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3" r:id="rId2"/>
  </p:sldMasterIdLst>
  <p:notesMasterIdLst>
    <p:notesMasterId r:id="rId19"/>
  </p:notesMasterIdLst>
  <p:sldIdLst>
    <p:sldId id="260" r:id="rId3"/>
    <p:sldId id="261" r:id="rId4"/>
    <p:sldId id="271" r:id="rId5"/>
    <p:sldId id="270" r:id="rId6"/>
    <p:sldId id="278" r:id="rId7"/>
    <p:sldId id="273" r:id="rId8"/>
    <p:sldId id="274" r:id="rId9"/>
    <p:sldId id="276" r:id="rId10"/>
    <p:sldId id="272" r:id="rId11"/>
    <p:sldId id="275" r:id="rId12"/>
    <p:sldId id="277" r:id="rId13"/>
    <p:sldId id="281" r:id="rId14"/>
    <p:sldId id="282" r:id="rId15"/>
    <p:sldId id="279" r:id="rId16"/>
    <p:sldId id="283" r:id="rId17"/>
    <p:sldId id="266" r:id="rId18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074" autoAdjust="0"/>
    <p:restoredTop sz="90726" autoAdjust="0"/>
  </p:normalViewPr>
  <p:slideViewPr>
    <p:cSldViewPr>
      <p:cViewPr varScale="1">
        <p:scale>
          <a:sx n="84" d="100"/>
          <a:sy n="84" d="100"/>
        </p:scale>
        <p:origin x="10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E5C1C-043F-4290-B9B2-9989A35A62EF}" type="doc">
      <dgm:prSet loTypeId="urn:microsoft.com/office/officeart/2005/8/layout/vList2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73569DB3-88CA-4CAD-822A-6BA10146409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Motor Vehicle Act, 1988-A Snapshot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DCA6BF-004F-4DC4-9A13-B374EDD08912}" type="parTrans" cxnId="{296190F9-9A46-4723-95D7-D30A9F76676B}">
      <dgm:prSet/>
      <dgm:spPr/>
      <dgm:t>
        <a:bodyPr/>
        <a:lstStyle/>
        <a:p>
          <a:endParaRPr lang="en-US"/>
        </a:p>
      </dgm:t>
    </dgm:pt>
    <dgm:pt modelId="{F931F4CA-4D2A-4D53-AC43-5A13683280F7}" type="sibTrans" cxnId="{296190F9-9A46-4723-95D7-D30A9F76676B}">
      <dgm:prSet/>
      <dgm:spPr/>
      <dgm:t>
        <a:bodyPr/>
        <a:lstStyle/>
        <a:p>
          <a:endParaRPr lang="en-US"/>
        </a:p>
      </dgm:t>
    </dgm:pt>
    <dgm:pt modelId="{60E54ADA-812E-4501-A3F5-9F5FA0C39FB1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Main Objectives of the 2017 Amendment Bill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CA1349-E585-4617-AD39-CF3596BADCF8}" type="parTrans" cxnId="{B2D22012-6600-4F40-B221-30BD592652AC}">
      <dgm:prSet/>
      <dgm:spPr/>
      <dgm:t>
        <a:bodyPr/>
        <a:lstStyle/>
        <a:p>
          <a:endParaRPr lang="en-US"/>
        </a:p>
      </dgm:t>
    </dgm:pt>
    <dgm:pt modelId="{89F3A1B5-C85F-45E4-83E6-AE9386F72F03}" type="sibTrans" cxnId="{B2D22012-6600-4F40-B221-30BD592652AC}">
      <dgm:prSet/>
      <dgm:spPr/>
      <dgm:t>
        <a:bodyPr/>
        <a:lstStyle/>
        <a:p>
          <a:endParaRPr lang="en-US"/>
        </a:p>
      </dgm:t>
    </dgm:pt>
    <dgm:pt modelId="{1273B34E-3B4F-4812-ACDC-BB4BB27F671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Amendments and Insertions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89887-AF48-4E08-9331-7A9D4F0FDC5B}" type="parTrans" cxnId="{EEDCE326-3268-456B-9DAF-94E85DA3BA12}">
      <dgm:prSet/>
      <dgm:spPr/>
      <dgm:t>
        <a:bodyPr/>
        <a:lstStyle/>
        <a:p>
          <a:endParaRPr lang="en-US"/>
        </a:p>
      </dgm:t>
    </dgm:pt>
    <dgm:pt modelId="{B44341C9-A07C-4EE1-8C1D-A08897E324A6}" type="sibTrans" cxnId="{EEDCE326-3268-456B-9DAF-94E85DA3BA12}">
      <dgm:prSet/>
      <dgm:spPr/>
      <dgm:t>
        <a:bodyPr/>
        <a:lstStyle/>
        <a:p>
          <a:endParaRPr lang="en-US"/>
        </a:p>
      </dgm:t>
    </dgm:pt>
    <dgm:pt modelId="{57575A1F-6C79-4169-BB06-07E09B5C2F3F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Higher Penalties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36BD3C-20F0-46F4-89BD-EA5032780F46}" type="parTrans" cxnId="{1854C353-D9F0-4685-9832-115645848BEA}">
      <dgm:prSet/>
      <dgm:spPr/>
      <dgm:t>
        <a:bodyPr/>
        <a:lstStyle/>
        <a:p>
          <a:endParaRPr lang="en-US"/>
        </a:p>
      </dgm:t>
    </dgm:pt>
    <dgm:pt modelId="{06310030-6A9B-4D1F-AF0B-0797D9A4E731}" type="sibTrans" cxnId="{1854C353-D9F0-4685-9832-115645848BEA}">
      <dgm:prSet/>
      <dgm:spPr/>
      <dgm:t>
        <a:bodyPr/>
        <a:lstStyle/>
        <a:p>
          <a:endParaRPr lang="en-US"/>
        </a:p>
      </dgm:t>
    </dgm:pt>
    <dgm:pt modelId="{183641D6-6874-4B00-B139-8B8BA44E861A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e-Governance and Licensing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DFA7F5-741B-4ABB-884D-BF89B59614A8}" type="parTrans" cxnId="{675C4DFD-363E-4CC3-BF2A-CB06DC34D21B}">
      <dgm:prSet/>
      <dgm:spPr/>
      <dgm:t>
        <a:bodyPr/>
        <a:lstStyle/>
        <a:p>
          <a:endParaRPr lang="en-US"/>
        </a:p>
      </dgm:t>
    </dgm:pt>
    <dgm:pt modelId="{2A40703F-E047-4381-AE45-C4A1508C332B}" type="sibTrans" cxnId="{675C4DFD-363E-4CC3-BF2A-CB06DC34D21B}">
      <dgm:prSet/>
      <dgm:spPr/>
      <dgm:t>
        <a:bodyPr/>
        <a:lstStyle/>
        <a:p>
          <a:endParaRPr lang="en-US"/>
        </a:p>
      </dgm:t>
    </dgm:pt>
    <dgm:pt modelId="{BDA9D9EE-E24A-4CFA-BC3C-4F3B43ABA2FA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Motor Vehicle Accident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228DEA-D3C7-48D1-A001-29417F01D0C8}" type="parTrans" cxnId="{2D633C9F-359E-4E2D-A334-43496EA4F1C2}">
      <dgm:prSet/>
      <dgm:spPr/>
      <dgm:t>
        <a:bodyPr/>
        <a:lstStyle/>
        <a:p>
          <a:endParaRPr lang="en-US"/>
        </a:p>
      </dgm:t>
    </dgm:pt>
    <dgm:pt modelId="{DF046C50-D77A-4547-B7F1-0CC8BAE288CC}" type="sibTrans" cxnId="{2D633C9F-359E-4E2D-A334-43496EA4F1C2}">
      <dgm:prSet/>
      <dgm:spPr/>
      <dgm:t>
        <a:bodyPr/>
        <a:lstStyle/>
        <a:p>
          <a:endParaRPr lang="en-US"/>
        </a:p>
      </dgm:t>
    </dgm:pt>
    <dgm:pt modelId="{80E2F496-315B-44B4-AAE9-2F183F2A3226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TP Liability and Compensation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D0F89B-217D-4FF7-90BF-D9BD26525752}" type="parTrans" cxnId="{502D8017-5016-4ADB-A15C-2A5D14A26F6D}">
      <dgm:prSet/>
      <dgm:spPr/>
      <dgm:t>
        <a:bodyPr/>
        <a:lstStyle/>
        <a:p>
          <a:endParaRPr lang="en-US"/>
        </a:p>
      </dgm:t>
    </dgm:pt>
    <dgm:pt modelId="{480BC74C-6E55-4EAE-AFC1-E981E23DFB50}" type="sibTrans" cxnId="{502D8017-5016-4ADB-A15C-2A5D14A26F6D}">
      <dgm:prSet/>
      <dgm:spPr/>
      <dgm:t>
        <a:bodyPr/>
        <a:lstStyle/>
        <a:p>
          <a:endParaRPr lang="en-US"/>
        </a:p>
      </dgm:t>
    </dgm:pt>
    <dgm:pt modelId="{A072DDD5-1A57-43C5-AD73-635E03C364EC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Accidental Relief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D65CD7-0A94-4374-B3BE-0FCD50322503}" type="parTrans" cxnId="{B5278C65-CECA-46E1-8EFE-6AB09EE1F089}">
      <dgm:prSet/>
      <dgm:spPr/>
      <dgm:t>
        <a:bodyPr/>
        <a:lstStyle/>
        <a:p>
          <a:endParaRPr lang="en-US"/>
        </a:p>
      </dgm:t>
    </dgm:pt>
    <dgm:pt modelId="{E7797A10-EE32-48C0-8A72-8094F2260CF0}" type="sibTrans" cxnId="{B5278C65-CECA-46E1-8EFE-6AB09EE1F089}">
      <dgm:prSet/>
      <dgm:spPr/>
      <dgm:t>
        <a:bodyPr/>
        <a:lstStyle/>
        <a:p>
          <a:endParaRPr lang="en-US"/>
        </a:p>
      </dgm:t>
    </dgm:pt>
    <dgm:pt modelId="{840089E4-112E-4233-AD8A-E9C1BC733295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Other Amendments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5129F7-E17C-4C17-9483-DF80C026A3F7}" type="parTrans" cxnId="{3AAD28AF-4407-4E78-BF73-71B8065A1DB7}">
      <dgm:prSet/>
      <dgm:spPr/>
      <dgm:t>
        <a:bodyPr/>
        <a:lstStyle/>
        <a:p>
          <a:endParaRPr lang="en-US"/>
        </a:p>
      </dgm:t>
    </dgm:pt>
    <dgm:pt modelId="{9689F18C-E9CB-4F33-B363-9213A9438E3C}" type="sibTrans" cxnId="{3AAD28AF-4407-4E78-BF73-71B8065A1DB7}">
      <dgm:prSet/>
      <dgm:spPr/>
      <dgm:t>
        <a:bodyPr/>
        <a:lstStyle/>
        <a:p>
          <a:endParaRPr lang="en-US"/>
        </a:p>
      </dgm:t>
    </dgm:pt>
    <dgm:pt modelId="{397F0D8C-1D2E-4A13-9E17-0ED5B7F246F2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Implications to Insurers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2CB1CEB-EED6-400E-B616-B998C0F2CC73}" type="parTrans" cxnId="{C6A6B60B-774B-40E2-9BBA-EA51742FDB44}">
      <dgm:prSet/>
      <dgm:spPr/>
      <dgm:t>
        <a:bodyPr/>
        <a:lstStyle/>
        <a:p>
          <a:endParaRPr lang="en-US"/>
        </a:p>
      </dgm:t>
    </dgm:pt>
    <dgm:pt modelId="{1A2F4674-758C-4C2F-A452-5BE4284B85A8}" type="sibTrans" cxnId="{C6A6B60B-774B-40E2-9BBA-EA51742FDB44}">
      <dgm:prSet/>
      <dgm:spPr/>
      <dgm:t>
        <a:bodyPr/>
        <a:lstStyle/>
        <a:p>
          <a:endParaRPr lang="en-US"/>
        </a:p>
      </dgm:t>
    </dgm:pt>
    <dgm:pt modelId="{E07F3A35-F97B-4380-9EAA-F5E91CDF2F5B}" type="pres">
      <dgm:prSet presAssocID="{4F2E5C1C-043F-4290-B9B2-9989A35A62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06C1CD-350B-418A-B1BA-535BB52F318F}" type="pres">
      <dgm:prSet presAssocID="{73569DB3-88CA-4CAD-822A-6BA101464092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5EB14-EAC2-44B8-9F3E-1D1A799CE86E}" type="pres">
      <dgm:prSet presAssocID="{F931F4CA-4D2A-4D53-AC43-5A13683280F7}" presName="spacer" presStyleCnt="0"/>
      <dgm:spPr/>
      <dgm:t>
        <a:bodyPr/>
        <a:lstStyle/>
        <a:p>
          <a:endParaRPr lang="en-US"/>
        </a:p>
      </dgm:t>
    </dgm:pt>
    <dgm:pt modelId="{03A1B046-0E56-48A2-8596-DA98B53E6A18}" type="pres">
      <dgm:prSet presAssocID="{60E54ADA-812E-4501-A3F5-9F5FA0C39FB1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F752B7-6310-41D6-8B08-591E08AC9650}" type="pres">
      <dgm:prSet presAssocID="{89F3A1B5-C85F-45E4-83E6-AE9386F72F03}" presName="spacer" presStyleCnt="0"/>
      <dgm:spPr/>
      <dgm:t>
        <a:bodyPr/>
        <a:lstStyle/>
        <a:p>
          <a:endParaRPr lang="en-US"/>
        </a:p>
      </dgm:t>
    </dgm:pt>
    <dgm:pt modelId="{34A4D826-0048-4050-A3A4-90CC0F6A4E79}" type="pres">
      <dgm:prSet presAssocID="{1273B34E-3B4F-4812-ACDC-BB4BB27F6712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A57062-BE31-4EAF-91A6-37D086FBFC34}" type="pres">
      <dgm:prSet presAssocID="{B44341C9-A07C-4EE1-8C1D-A08897E324A6}" presName="spacer" presStyleCnt="0"/>
      <dgm:spPr/>
      <dgm:t>
        <a:bodyPr/>
        <a:lstStyle/>
        <a:p>
          <a:endParaRPr lang="en-US"/>
        </a:p>
      </dgm:t>
    </dgm:pt>
    <dgm:pt modelId="{6345AB0B-66D3-4E2C-A0A1-FC7778B6EBBF}" type="pres">
      <dgm:prSet presAssocID="{57575A1F-6C79-4169-BB06-07E09B5C2F3F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0A5381-06EF-49EF-928A-298F75419708}" type="pres">
      <dgm:prSet presAssocID="{06310030-6A9B-4D1F-AF0B-0797D9A4E731}" presName="spacer" presStyleCnt="0"/>
      <dgm:spPr/>
      <dgm:t>
        <a:bodyPr/>
        <a:lstStyle/>
        <a:p>
          <a:endParaRPr lang="en-US"/>
        </a:p>
      </dgm:t>
    </dgm:pt>
    <dgm:pt modelId="{BB3CB8D7-A3A2-431F-AF55-48DA6C698BA7}" type="pres">
      <dgm:prSet presAssocID="{183641D6-6874-4B00-B139-8B8BA44E861A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FBD18-B0E7-499A-878A-C109B29A34FC}" type="pres">
      <dgm:prSet presAssocID="{2A40703F-E047-4381-AE45-C4A1508C332B}" presName="spacer" presStyleCnt="0"/>
      <dgm:spPr/>
      <dgm:t>
        <a:bodyPr/>
        <a:lstStyle/>
        <a:p>
          <a:endParaRPr lang="en-US"/>
        </a:p>
      </dgm:t>
    </dgm:pt>
    <dgm:pt modelId="{E1D97D33-A909-4EB2-BBE4-E522B1E26AF5}" type="pres">
      <dgm:prSet presAssocID="{BDA9D9EE-E24A-4CFA-BC3C-4F3B43ABA2FA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7D39C7-1454-460D-A66E-2F9CCC5C2476}" type="pres">
      <dgm:prSet presAssocID="{DF046C50-D77A-4547-B7F1-0CC8BAE288CC}" presName="spacer" presStyleCnt="0"/>
      <dgm:spPr/>
      <dgm:t>
        <a:bodyPr/>
        <a:lstStyle/>
        <a:p>
          <a:endParaRPr lang="en-US"/>
        </a:p>
      </dgm:t>
    </dgm:pt>
    <dgm:pt modelId="{EA874F2E-6FE7-4DEF-90F7-F1533C71D348}" type="pres">
      <dgm:prSet presAssocID="{80E2F496-315B-44B4-AAE9-2F183F2A3226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90DAFD6-23D1-4D72-8D5B-49551B9B3FC3}" type="pres">
      <dgm:prSet presAssocID="{480BC74C-6E55-4EAE-AFC1-E981E23DFB50}" presName="spacer" presStyleCnt="0"/>
      <dgm:spPr/>
      <dgm:t>
        <a:bodyPr/>
        <a:lstStyle/>
        <a:p>
          <a:endParaRPr lang="en-US"/>
        </a:p>
      </dgm:t>
    </dgm:pt>
    <dgm:pt modelId="{5FB0531F-5A8E-4006-935A-DD7D5ED6A4B8}" type="pres">
      <dgm:prSet presAssocID="{A072DDD5-1A57-43C5-AD73-635E03C364EC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F3E2B-A67A-4F5F-9DA2-E5F84027AA8A}" type="pres">
      <dgm:prSet presAssocID="{E7797A10-EE32-48C0-8A72-8094F2260CF0}" presName="spacer" presStyleCnt="0"/>
      <dgm:spPr/>
      <dgm:t>
        <a:bodyPr/>
        <a:lstStyle/>
        <a:p>
          <a:endParaRPr lang="en-US"/>
        </a:p>
      </dgm:t>
    </dgm:pt>
    <dgm:pt modelId="{2A4BE217-38D1-47BC-8582-4E704D31CDD8}" type="pres">
      <dgm:prSet presAssocID="{397F0D8C-1D2E-4A13-9E17-0ED5B7F246F2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DD7774-8626-42E3-857B-A449640A9768}" type="pres">
      <dgm:prSet presAssocID="{1A2F4674-758C-4C2F-A452-5BE4284B85A8}" presName="spacer" presStyleCnt="0"/>
      <dgm:spPr/>
    </dgm:pt>
    <dgm:pt modelId="{AED5A48B-72AF-48F1-A825-7AB530CDDF51}" type="pres">
      <dgm:prSet presAssocID="{840089E4-112E-4233-AD8A-E9C1BC733295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AA12696-2DCC-41FB-8D1E-C0B15AC42A74}" type="presOf" srcId="{A072DDD5-1A57-43C5-AD73-635E03C364EC}" destId="{5FB0531F-5A8E-4006-935A-DD7D5ED6A4B8}" srcOrd="0" destOrd="0" presId="urn:microsoft.com/office/officeart/2005/8/layout/vList2"/>
    <dgm:cxn modelId="{4B1B9949-299B-411A-8EF4-95203C80BF32}" type="presOf" srcId="{1273B34E-3B4F-4812-ACDC-BB4BB27F6712}" destId="{34A4D826-0048-4050-A3A4-90CC0F6A4E79}" srcOrd="0" destOrd="0" presId="urn:microsoft.com/office/officeart/2005/8/layout/vList2"/>
    <dgm:cxn modelId="{D02A7898-635D-4A4A-8E46-0023F12734DC}" type="presOf" srcId="{73569DB3-88CA-4CAD-822A-6BA101464092}" destId="{C406C1CD-350B-418A-B1BA-535BB52F318F}" srcOrd="0" destOrd="0" presId="urn:microsoft.com/office/officeart/2005/8/layout/vList2"/>
    <dgm:cxn modelId="{1854C353-D9F0-4685-9832-115645848BEA}" srcId="{4F2E5C1C-043F-4290-B9B2-9989A35A62EF}" destId="{57575A1F-6C79-4169-BB06-07E09B5C2F3F}" srcOrd="3" destOrd="0" parTransId="{7536BD3C-20F0-46F4-89BD-EA5032780F46}" sibTransId="{06310030-6A9B-4D1F-AF0B-0797D9A4E731}"/>
    <dgm:cxn modelId="{6EBED6D5-39B9-49FC-94F4-CB0246CCB254}" type="presOf" srcId="{57575A1F-6C79-4169-BB06-07E09B5C2F3F}" destId="{6345AB0B-66D3-4E2C-A0A1-FC7778B6EBBF}" srcOrd="0" destOrd="0" presId="urn:microsoft.com/office/officeart/2005/8/layout/vList2"/>
    <dgm:cxn modelId="{B2D22012-6600-4F40-B221-30BD592652AC}" srcId="{4F2E5C1C-043F-4290-B9B2-9989A35A62EF}" destId="{60E54ADA-812E-4501-A3F5-9F5FA0C39FB1}" srcOrd="1" destOrd="0" parTransId="{92CA1349-E585-4617-AD39-CF3596BADCF8}" sibTransId="{89F3A1B5-C85F-45E4-83E6-AE9386F72F03}"/>
    <dgm:cxn modelId="{F35D6672-0F1B-432E-9CE3-C9071EC56029}" type="presOf" srcId="{4F2E5C1C-043F-4290-B9B2-9989A35A62EF}" destId="{E07F3A35-F97B-4380-9EAA-F5E91CDF2F5B}" srcOrd="0" destOrd="0" presId="urn:microsoft.com/office/officeart/2005/8/layout/vList2"/>
    <dgm:cxn modelId="{1B454F72-58B0-4369-A3A1-BF1F79A6F200}" type="presOf" srcId="{840089E4-112E-4233-AD8A-E9C1BC733295}" destId="{AED5A48B-72AF-48F1-A825-7AB530CDDF51}" srcOrd="0" destOrd="0" presId="urn:microsoft.com/office/officeart/2005/8/layout/vList2"/>
    <dgm:cxn modelId="{C6A6B60B-774B-40E2-9BBA-EA51742FDB44}" srcId="{4F2E5C1C-043F-4290-B9B2-9989A35A62EF}" destId="{397F0D8C-1D2E-4A13-9E17-0ED5B7F246F2}" srcOrd="8" destOrd="0" parTransId="{22CB1CEB-EED6-400E-B616-B998C0F2CC73}" sibTransId="{1A2F4674-758C-4C2F-A452-5BE4284B85A8}"/>
    <dgm:cxn modelId="{296190F9-9A46-4723-95D7-D30A9F76676B}" srcId="{4F2E5C1C-043F-4290-B9B2-9989A35A62EF}" destId="{73569DB3-88CA-4CAD-822A-6BA101464092}" srcOrd="0" destOrd="0" parTransId="{ABDCA6BF-004F-4DC4-9A13-B374EDD08912}" sibTransId="{F931F4CA-4D2A-4D53-AC43-5A13683280F7}"/>
    <dgm:cxn modelId="{3AAD28AF-4407-4E78-BF73-71B8065A1DB7}" srcId="{4F2E5C1C-043F-4290-B9B2-9989A35A62EF}" destId="{840089E4-112E-4233-AD8A-E9C1BC733295}" srcOrd="9" destOrd="0" parTransId="{465129F7-E17C-4C17-9483-DF80C026A3F7}" sibTransId="{9689F18C-E9CB-4F33-B363-9213A9438E3C}"/>
    <dgm:cxn modelId="{EEDCE326-3268-456B-9DAF-94E85DA3BA12}" srcId="{4F2E5C1C-043F-4290-B9B2-9989A35A62EF}" destId="{1273B34E-3B4F-4812-ACDC-BB4BB27F6712}" srcOrd="2" destOrd="0" parTransId="{B5E89887-AF48-4E08-9331-7A9D4F0FDC5B}" sibTransId="{B44341C9-A07C-4EE1-8C1D-A08897E324A6}"/>
    <dgm:cxn modelId="{FCAF303F-C7B4-42B0-9C77-562EF77B31A7}" type="presOf" srcId="{80E2F496-315B-44B4-AAE9-2F183F2A3226}" destId="{EA874F2E-6FE7-4DEF-90F7-F1533C71D348}" srcOrd="0" destOrd="0" presId="urn:microsoft.com/office/officeart/2005/8/layout/vList2"/>
    <dgm:cxn modelId="{675C4DFD-363E-4CC3-BF2A-CB06DC34D21B}" srcId="{4F2E5C1C-043F-4290-B9B2-9989A35A62EF}" destId="{183641D6-6874-4B00-B139-8B8BA44E861A}" srcOrd="4" destOrd="0" parTransId="{8BDFA7F5-741B-4ABB-884D-BF89B59614A8}" sibTransId="{2A40703F-E047-4381-AE45-C4A1508C332B}"/>
    <dgm:cxn modelId="{2D633C9F-359E-4E2D-A334-43496EA4F1C2}" srcId="{4F2E5C1C-043F-4290-B9B2-9989A35A62EF}" destId="{BDA9D9EE-E24A-4CFA-BC3C-4F3B43ABA2FA}" srcOrd="5" destOrd="0" parTransId="{75228DEA-D3C7-48D1-A001-29417F01D0C8}" sibTransId="{DF046C50-D77A-4547-B7F1-0CC8BAE288CC}"/>
    <dgm:cxn modelId="{B5278C65-CECA-46E1-8EFE-6AB09EE1F089}" srcId="{4F2E5C1C-043F-4290-B9B2-9989A35A62EF}" destId="{A072DDD5-1A57-43C5-AD73-635E03C364EC}" srcOrd="7" destOrd="0" parTransId="{1CD65CD7-0A94-4374-B3BE-0FCD50322503}" sibTransId="{E7797A10-EE32-48C0-8A72-8094F2260CF0}"/>
    <dgm:cxn modelId="{8B7994BA-D4FF-42E9-ACFA-F2E79DB8BF31}" type="presOf" srcId="{397F0D8C-1D2E-4A13-9E17-0ED5B7F246F2}" destId="{2A4BE217-38D1-47BC-8582-4E704D31CDD8}" srcOrd="0" destOrd="0" presId="urn:microsoft.com/office/officeart/2005/8/layout/vList2"/>
    <dgm:cxn modelId="{6CD9F2AD-A1D7-4369-807D-F9CDC3C9093F}" type="presOf" srcId="{60E54ADA-812E-4501-A3F5-9F5FA0C39FB1}" destId="{03A1B046-0E56-48A2-8596-DA98B53E6A18}" srcOrd="0" destOrd="0" presId="urn:microsoft.com/office/officeart/2005/8/layout/vList2"/>
    <dgm:cxn modelId="{502D8017-5016-4ADB-A15C-2A5D14A26F6D}" srcId="{4F2E5C1C-043F-4290-B9B2-9989A35A62EF}" destId="{80E2F496-315B-44B4-AAE9-2F183F2A3226}" srcOrd="6" destOrd="0" parTransId="{EBD0F89B-217D-4FF7-90BF-D9BD26525752}" sibTransId="{480BC74C-6E55-4EAE-AFC1-E981E23DFB50}"/>
    <dgm:cxn modelId="{E4ED7E33-92E1-462B-9CD6-59955EC7FB1C}" type="presOf" srcId="{BDA9D9EE-E24A-4CFA-BC3C-4F3B43ABA2FA}" destId="{E1D97D33-A909-4EB2-BBE4-E522B1E26AF5}" srcOrd="0" destOrd="0" presId="urn:microsoft.com/office/officeart/2005/8/layout/vList2"/>
    <dgm:cxn modelId="{7DB9DE90-CF63-4848-91C8-65230D29218A}" type="presOf" srcId="{183641D6-6874-4B00-B139-8B8BA44E861A}" destId="{BB3CB8D7-A3A2-431F-AF55-48DA6C698BA7}" srcOrd="0" destOrd="0" presId="urn:microsoft.com/office/officeart/2005/8/layout/vList2"/>
    <dgm:cxn modelId="{26FE8399-0445-4ADA-8DE3-4AA8082ED9F1}" type="presParOf" srcId="{E07F3A35-F97B-4380-9EAA-F5E91CDF2F5B}" destId="{C406C1CD-350B-418A-B1BA-535BB52F318F}" srcOrd="0" destOrd="0" presId="urn:microsoft.com/office/officeart/2005/8/layout/vList2"/>
    <dgm:cxn modelId="{B3BA5612-0E4F-474C-8BEC-F7973EFCFA05}" type="presParOf" srcId="{E07F3A35-F97B-4380-9EAA-F5E91CDF2F5B}" destId="{C2B5EB14-EAC2-44B8-9F3E-1D1A799CE86E}" srcOrd="1" destOrd="0" presId="urn:microsoft.com/office/officeart/2005/8/layout/vList2"/>
    <dgm:cxn modelId="{EF86C05D-24EB-4D34-83E0-EBC459F9B8B8}" type="presParOf" srcId="{E07F3A35-F97B-4380-9EAA-F5E91CDF2F5B}" destId="{03A1B046-0E56-48A2-8596-DA98B53E6A18}" srcOrd="2" destOrd="0" presId="urn:microsoft.com/office/officeart/2005/8/layout/vList2"/>
    <dgm:cxn modelId="{8BDC090D-36C8-4A27-8DA3-6AB6347D7A83}" type="presParOf" srcId="{E07F3A35-F97B-4380-9EAA-F5E91CDF2F5B}" destId="{06F752B7-6310-41D6-8B08-591E08AC9650}" srcOrd="3" destOrd="0" presId="urn:microsoft.com/office/officeart/2005/8/layout/vList2"/>
    <dgm:cxn modelId="{2FD2132A-04DC-47DF-9DC2-B695B0A8EA89}" type="presParOf" srcId="{E07F3A35-F97B-4380-9EAA-F5E91CDF2F5B}" destId="{34A4D826-0048-4050-A3A4-90CC0F6A4E79}" srcOrd="4" destOrd="0" presId="urn:microsoft.com/office/officeart/2005/8/layout/vList2"/>
    <dgm:cxn modelId="{7DB016E9-6CC9-4072-9EEA-76604867C068}" type="presParOf" srcId="{E07F3A35-F97B-4380-9EAA-F5E91CDF2F5B}" destId="{23A57062-BE31-4EAF-91A6-37D086FBFC34}" srcOrd="5" destOrd="0" presId="urn:microsoft.com/office/officeart/2005/8/layout/vList2"/>
    <dgm:cxn modelId="{A26906CB-D2C2-45AE-BE5B-76EA34ADFBAD}" type="presParOf" srcId="{E07F3A35-F97B-4380-9EAA-F5E91CDF2F5B}" destId="{6345AB0B-66D3-4E2C-A0A1-FC7778B6EBBF}" srcOrd="6" destOrd="0" presId="urn:microsoft.com/office/officeart/2005/8/layout/vList2"/>
    <dgm:cxn modelId="{DABF3693-A2B5-4C8B-962F-22EAFA8DF3C9}" type="presParOf" srcId="{E07F3A35-F97B-4380-9EAA-F5E91CDF2F5B}" destId="{450A5381-06EF-49EF-928A-298F75419708}" srcOrd="7" destOrd="0" presId="urn:microsoft.com/office/officeart/2005/8/layout/vList2"/>
    <dgm:cxn modelId="{06353B59-0BC2-4AB6-9317-1A99EC507EDE}" type="presParOf" srcId="{E07F3A35-F97B-4380-9EAA-F5E91CDF2F5B}" destId="{BB3CB8D7-A3A2-431F-AF55-48DA6C698BA7}" srcOrd="8" destOrd="0" presId="urn:microsoft.com/office/officeart/2005/8/layout/vList2"/>
    <dgm:cxn modelId="{0EC83997-2D3B-4F35-A598-95100D639CFE}" type="presParOf" srcId="{E07F3A35-F97B-4380-9EAA-F5E91CDF2F5B}" destId="{5A5FBD18-B0E7-499A-878A-C109B29A34FC}" srcOrd="9" destOrd="0" presId="urn:microsoft.com/office/officeart/2005/8/layout/vList2"/>
    <dgm:cxn modelId="{D65E4EC8-B047-4F41-9D3E-FC72CD2CC8D9}" type="presParOf" srcId="{E07F3A35-F97B-4380-9EAA-F5E91CDF2F5B}" destId="{E1D97D33-A909-4EB2-BBE4-E522B1E26AF5}" srcOrd="10" destOrd="0" presId="urn:microsoft.com/office/officeart/2005/8/layout/vList2"/>
    <dgm:cxn modelId="{B1AA41A5-710D-4E2C-9940-E3DBA3A56979}" type="presParOf" srcId="{E07F3A35-F97B-4380-9EAA-F5E91CDF2F5B}" destId="{2D7D39C7-1454-460D-A66E-2F9CCC5C2476}" srcOrd="11" destOrd="0" presId="urn:microsoft.com/office/officeart/2005/8/layout/vList2"/>
    <dgm:cxn modelId="{5B8DBA73-061B-45C4-A4A3-E819DE9DCFCD}" type="presParOf" srcId="{E07F3A35-F97B-4380-9EAA-F5E91CDF2F5B}" destId="{EA874F2E-6FE7-4DEF-90F7-F1533C71D348}" srcOrd="12" destOrd="0" presId="urn:microsoft.com/office/officeart/2005/8/layout/vList2"/>
    <dgm:cxn modelId="{C19F409F-2009-41D0-95E3-F8DA0BF1722B}" type="presParOf" srcId="{E07F3A35-F97B-4380-9EAA-F5E91CDF2F5B}" destId="{290DAFD6-23D1-4D72-8D5B-49551B9B3FC3}" srcOrd="13" destOrd="0" presId="urn:microsoft.com/office/officeart/2005/8/layout/vList2"/>
    <dgm:cxn modelId="{B75CEB3C-4B1D-4FF6-A339-6BC6F7B7C68C}" type="presParOf" srcId="{E07F3A35-F97B-4380-9EAA-F5E91CDF2F5B}" destId="{5FB0531F-5A8E-4006-935A-DD7D5ED6A4B8}" srcOrd="14" destOrd="0" presId="urn:microsoft.com/office/officeart/2005/8/layout/vList2"/>
    <dgm:cxn modelId="{FB416F60-3C49-4C71-B376-F3326696C542}" type="presParOf" srcId="{E07F3A35-F97B-4380-9EAA-F5E91CDF2F5B}" destId="{F17F3E2B-A67A-4F5F-9DA2-E5F84027AA8A}" srcOrd="15" destOrd="0" presId="urn:microsoft.com/office/officeart/2005/8/layout/vList2"/>
    <dgm:cxn modelId="{367F4D61-1929-41F3-87D7-DE76A0EF5ED1}" type="presParOf" srcId="{E07F3A35-F97B-4380-9EAA-F5E91CDF2F5B}" destId="{2A4BE217-38D1-47BC-8582-4E704D31CDD8}" srcOrd="16" destOrd="0" presId="urn:microsoft.com/office/officeart/2005/8/layout/vList2"/>
    <dgm:cxn modelId="{3A62C85B-B401-4A15-BFBF-F406DC764843}" type="presParOf" srcId="{E07F3A35-F97B-4380-9EAA-F5E91CDF2F5B}" destId="{7BDD7774-8626-42E3-857B-A449640A9768}" srcOrd="17" destOrd="0" presId="urn:microsoft.com/office/officeart/2005/8/layout/vList2"/>
    <dgm:cxn modelId="{AC36AB6A-95CB-47CA-A30D-BB740AABE8A5}" type="presParOf" srcId="{E07F3A35-F97B-4380-9EAA-F5E91CDF2F5B}" destId="{AED5A48B-72AF-48F1-A825-7AB530CDDF51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6AF3EEB-B3BB-430C-B7BB-4668F7DBFF80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ABAB45AB-09FA-47F2-AB08-8710D989AAEF}">
      <dgm:prSet/>
      <dgm:spPr/>
      <dgm:t>
        <a:bodyPr/>
        <a:lstStyle/>
        <a:p>
          <a:pPr rtl="0"/>
          <a:r>
            <a:rPr lang="en-US" b="0" i="0" dirty="0" smtClean="0"/>
            <a:t>Higher Penalties</a:t>
          </a:r>
          <a:endParaRPr lang="en-US" dirty="0"/>
        </a:p>
      </dgm:t>
    </dgm:pt>
    <dgm:pt modelId="{4F32A013-A530-424A-ADBF-529157547057}" type="parTrans" cxnId="{DC07CC13-C718-470E-988E-3B59C571D906}">
      <dgm:prSet/>
      <dgm:spPr/>
      <dgm:t>
        <a:bodyPr/>
        <a:lstStyle/>
        <a:p>
          <a:endParaRPr lang="en-US"/>
        </a:p>
      </dgm:t>
    </dgm:pt>
    <dgm:pt modelId="{1527146A-4EAE-42F5-806E-71BF0041FB7F}" type="sibTrans" cxnId="{DC07CC13-C718-470E-988E-3B59C571D906}">
      <dgm:prSet/>
      <dgm:spPr/>
      <dgm:t>
        <a:bodyPr/>
        <a:lstStyle/>
        <a:p>
          <a:endParaRPr lang="en-US"/>
        </a:p>
      </dgm:t>
    </dgm:pt>
    <dgm:pt modelId="{7A856946-49A1-40CC-8E56-BB84916E9986}">
      <dgm:prSet/>
      <dgm:spPr/>
      <dgm:t>
        <a:bodyPr/>
        <a:lstStyle/>
        <a:p>
          <a:pPr rtl="0"/>
          <a:r>
            <a:rPr lang="en-US" b="0" i="0" dirty="0" smtClean="0"/>
            <a:t>Golden Hour Treatment</a:t>
          </a:r>
          <a:endParaRPr lang="en-US" dirty="0"/>
        </a:p>
      </dgm:t>
    </dgm:pt>
    <dgm:pt modelId="{C4C66904-4DF1-4312-BCD9-A0F43420CA14}" type="parTrans" cxnId="{F203BFB6-B030-4E34-A5DC-5B20C89A5E18}">
      <dgm:prSet/>
      <dgm:spPr/>
      <dgm:t>
        <a:bodyPr/>
        <a:lstStyle/>
        <a:p>
          <a:endParaRPr lang="en-US"/>
        </a:p>
      </dgm:t>
    </dgm:pt>
    <dgm:pt modelId="{BF0F68C5-05FE-412A-88A9-13ACA0F912DF}" type="sibTrans" cxnId="{F203BFB6-B030-4E34-A5DC-5B20C89A5E18}">
      <dgm:prSet/>
      <dgm:spPr/>
      <dgm:t>
        <a:bodyPr/>
        <a:lstStyle/>
        <a:p>
          <a:endParaRPr lang="en-US"/>
        </a:p>
      </dgm:t>
    </dgm:pt>
    <dgm:pt modelId="{023CE8BF-45B0-49D5-8143-E53CA26B3428}">
      <dgm:prSet/>
      <dgm:spPr/>
      <dgm:t>
        <a:bodyPr/>
        <a:lstStyle/>
        <a:p>
          <a:pPr rtl="0"/>
          <a:r>
            <a:rPr lang="en-US" b="0" i="0" dirty="0" smtClean="0"/>
            <a:t>Transport Policy</a:t>
          </a:r>
          <a:endParaRPr lang="en-US" dirty="0"/>
        </a:p>
      </dgm:t>
    </dgm:pt>
    <dgm:pt modelId="{C18688C2-B1E9-4D29-8E63-8D24C8250770}" type="parTrans" cxnId="{5367890A-A542-4912-A663-698CAA579FE9}">
      <dgm:prSet/>
      <dgm:spPr/>
      <dgm:t>
        <a:bodyPr/>
        <a:lstStyle/>
        <a:p>
          <a:endParaRPr lang="en-US"/>
        </a:p>
      </dgm:t>
    </dgm:pt>
    <dgm:pt modelId="{A6C466D5-787C-4CE7-A7B9-765E4F1C50EB}" type="sibTrans" cxnId="{5367890A-A542-4912-A663-698CAA579FE9}">
      <dgm:prSet/>
      <dgm:spPr/>
      <dgm:t>
        <a:bodyPr/>
        <a:lstStyle/>
        <a:p>
          <a:endParaRPr lang="en-US"/>
        </a:p>
      </dgm:t>
    </dgm:pt>
    <dgm:pt modelId="{88B8BED5-C0DB-4909-8CB4-88E829C0127C}">
      <dgm:prSet/>
      <dgm:spPr/>
      <dgm:t>
        <a:bodyPr/>
        <a:lstStyle/>
        <a:p>
          <a:pPr rtl="0"/>
          <a:r>
            <a:rPr lang="en-US" b="0" i="0" dirty="0" smtClean="0"/>
            <a:t>Lesser TP cases contested</a:t>
          </a:r>
          <a:endParaRPr lang="en-US" dirty="0"/>
        </a:p>
      </dgm:t>
    </dgm:pt>
    <dgm:pt modelId="{38307BD8-60D4-493B-A76F-BA9DD4824D22}" type="parTrans" cxnId="{9033545C-139E-4818-8D9C-21FDF6EB098B}">
      <dgm:prSet/>
      <dgm:spPr/>
      <dgm:t>
        <a:bodyPr/>
        <a:lstStyle/>
        <a:p>
          <a:endParaRPr lang="en-US"/>
        </a:p>
      </dgm:t>
    </dgm:pt>
    <dgm:pt modelId="{73027223-D082-46C9-81A2-15989CAAF5E4}" type="sibTrans" cxnId="{9033545C-139E-4818-8D9C-21FDF6EB098B}">
      <dgm:prSet/>
      <dgm:spPr/>
      <dgm:t>
        <a:bodyPr/>
        <a:lstStyle/>
        <a:p>
          <a:endParaRPr lang="en-US"/>
        </a:p>
      </dgm:t>
    </dgm:pt>
    <dgm:pt modelId="{56A690B9-9DB8-4B73-98CE-CF49922F8B91}">
      <dgm:prSet/>
      <dgm:spPr/>
      <dgm:t>
        <a:bodyPr/>
        <a:lstStyle/>
        <a:p>
          <a:pPr rtl="0"/>
          <a:r>
            <a:rPr lang="en-US" b="0" i="0" dirty="0" smtClean="0"/>
            <a:t>Vehicle Recall</a:t>
          </a:r>
          <a:endParaRPr lang="en-US" dirty="0"/>
        </a:p>
      </dgm:t>
    </dgm:pt>
    <dgm:pt modelId="{42B6FDC1-AF18-4323-BB40-584DEF2A6832}" type="parTrans" cxnId="{3991F590-B661-4ED7-9303-FF65C5D6375B}">
      <dgm:prSet/>
      <dgm:spPr/>
      <dgm:t>
        <a:bodyPr/>
        <a:lstStyle/>
        <a:p>
          <a:endParaRPr lang="en-US"/>
        </a:p>
      </dgm:t>
    </dgm:pt>
    <dgm:pt modelId="{3BDAE89B-8E24-4ECF-BA71-E8852A4433CE}" type="sibTrans" cxnId="{3991F590-B661-4ED7-9303-FF65C5D6375B}">
      <dgm:prSet/>
      <dgm:spPr/>
      <dgm:t>
        <a:bodyPr/>
        <a:lstStyle/>
        <a:p>
          <a:endParaRPr lang="en-US"/>
        </a:p>
      </dgm:t>
    </dgm:pt>
    <dgm:pt modelId="{31CA2513-774D-4394-9EAF-385D06D64E25}">
      <dgm:prSet/>
      <dgm:spPr/>
      <dgm:t>
        <a:bodyPr/>
        <a:lstStyle/>
        <a:p>
          <a:pPr rtl="0"/>
          <a:r>
            <a:rPr lang="en-US" b="0" i="0" dirty="0" smtClean="0"/>
            <a:t>Penalties for road contractors</a:t>
          </a:r>
          <a:endParaRPr lang="en-US" dirty="0"/>
        </a:p>
      </dgm:t>
    </dgm:pt>
    <dgm:pt modelId="{F1E526B2-7224-46AD-B582-92A1AA6D4829}" type="sibTrans" cxnId="{6E7CEDAB-BABC-4D25-A8A6-6494EA563E93}">
      <dgm:prSet/>
      <dgm:spPr/>
      <dgm:t>
        <a:bodyPr/>
        <a:lstStyle/>
        <a:p>
          <a:endParaRPr lang="en-US"/>
        </a:p>
      </dgm:t>
    </dgm:pt>
    <dgm:pt modelId="{110F34D4-52C3-4C97-B777-A7BAB7B4E60E}" type="parTrans" cxnId="{6E7CEDAB-BABC-4D25-A8A6-6494EA563E93}">
      <dgm:prSet/>
      <dgm:spPr/>
      <dgm:t>
        <a:bodyPr/>
        <a:lstStyle/>
        <a:p>
          <a:endParaRPr lang="en-US"/>
        </a:p>
      </dgm:t>
    </dgm:pt>
    <dgm:pt modelId="{5D81B6B9-C52C-4780-8551-1DF984EFC3E2}">
      <dgm:prSet/>
      <dgm:spPr/>
      <dgm:t>
        <a:bodyPr/>
        <a:lstStyle/>
        <a:p>
          <a:pPr rtl="0"/>
          <a:r>
            <a:rPr lang="en-US" b="0" i="0" dirty="0" smtClean="0"/>
            <a:t>Better safety measures</a:t>
          </a:r>
          <a:endParaRPr lang="en-US" dirty="0"/>
        </a:p>
      </dgm:t>
    </dgm:pt>
    <dgm:pt modelId="{D9FF3BAB-0BAD-45AB-B378-E1895F28289A}" type="parTrans" cxnId="{25587BC7-315E-4943-BB7C-760EC8487047}">
      <dgm:prSet/>
      <dgm:spPr/>
      <dgm:t>
        <a:bodyPr/>
        <a:lstStyle/>
        <a:p>
          <a:endParaRPr lang="en-US"/>
        </a:p>
      </dgm:t>
    </dgm:pt>
    <dgm:pt modelId="{1345093B-D7D8-452F-A93B-CA5445F03761}" type="sibTrans" cxnId="{25587BC7-315E-4943-BB7C-760EC8487047}">
      <dgm:prSet/>
      <dgm:spPr/>
      <dgm:t>
        <a:bodyPr/>
        <a:lstStyle/>
        <a:p>
          <a:endParaRPr lang="en-US"/>
        </a:p>
      </dgm:t>
    </dgm:pt>
    <dgm:pt modelId="{9FAC528A-D01D-4A71-8A19-EB8128BBA38F}">
      <dgm:prSet/>
      <dgm:spPr/>
      <dgm:t>
        <a:bodyPr/>
        <a:lstStyle/>
        <a:p>
          <a:pPr rtl="0"/>
          <a:r>
            <a:rPr lang="en-US" dirty="0" smtClean="0"/>
            <a:t>Lesser Violations</a:t>
          </a:r>
          <a:endParaRPr lang="en-US" dirty="0"/>
        </a:p>
      </dgm:t>
    </dgm:pt>
    <dgm:pt modelId="{4EB3FC5C-362E-4058-A34B-721A2166B561}" type="parTrans" cxnId="{A5E75F57-9DA0-4C0B-9283-E26136D95332}">
      <dgm:prSet/>
      <dgm:spPr/>
      <dgm:t>
        <a:bodyPr/>
        <a:lstStyle/>
        <a:p>
          <a:endParaRPr lang="en-US"/>
        </a:p>
      </dgm:t>
    </dgm:pt>
    <dgm:pt modelId="{A5605ECF-28F9-4483-9495-3CD0D338ABF0}" type="sibTrans" cxnId="{A5E75F57-9DA0-4C0B-9283-E26136D95332}">
      <dgm:prSet/>
      <dgm:spPr/>
      <dgm:t>
        <a:bodyPr/>
        <a:lstStyle/>
        <a:p>
          <a:endParaRPr lang="en-US"/>
        </a:p>
      </dgm:t>
    </dgm:pt>
    <dgm:pt modelId="{31AFB634-1022-4E8E-AAB2-4BB85A3B12C2}">
      <dgm:prSet/>
      <dgm:spPr/>
      <dgm:t>
        <a:bodyPr/>
        <a:lstStyle/>
        <a:p>
          <a:pPr rtl="0"/>
          <a:r>
            <a:rPr lang="en-US" dirty="0" smtClean="0"/>
            <a:t>Better Road Quality</a:t>
          </a:r>
          <a:endParaRPr lang="en-US" dirty="0"/>
        </a:p>
      </dgm:t>
    </dgm:pt>
    <dgm:pt modelId="{C7895391-7759-45C0-9087-DBB85F820489}" type="parTrans" cxnId="{7B7E960E-BDEC-4B86-BF70-2AF1E988FCB5}">
      <dgm:prSet/>
      <dgm:spPr/>
      <dgm:t>
        <a:bodyPr/>
        <a:lstStyle/>
        <a:p>
          <a:endParaRPr lang="en-US"/>
        </a:p>
      </dgm:t>
    </dgm:pt>
    <dgm:pt modelId="{AFE807F6-716A-4B3B-AECD-D03AE1AA1C55}" type="sibTrans" cxnId="{7B7E960E-BDEC-4B86-BF70-2AF1E988FCB5}">
      <dgm:prSet/>
      <dgm:spPr/>
      <dgm:t>
        <a:bodyPr/>
        <a:lstStyle/>
        <a:p>
          <a:endParaRPr lang="en-US"/>
        </a:p>
      </dgm:t>
    </dgm:pt>
    <dgm:pt modelId="{903E669D-9DD8-45CA-9FAA-7D9109CE2616}">
      <dgm:prSet/>
      <dgm:spPr/>
      <dgm:t>
        <a:bodyPr/>
        <a:lstStyle/>
        <a:p>
          <a:pPr rtl="0"/>
          <a:r>
            <a:rPr lang="en-US" dirty="0" smtClean="0"/>
            <a:t>Better Maintenance</a:t>
          </a:r>
          <a:endParaRPr lang="en-US" dirty="0"/>
        </a:p>
      </dgm:t>
    </dgm:pt>
    <dgm:pt modelId="{A7D21885-9743-4066-A9A2-9AB1A7094399}" type="parTrans" cxnId="{71041FD6-EC89-495C-B64A-081BA111C3C8}">
      <dgm:prSet/>
      <dgm:spPr/>
      <dgm:t>
        <a:bodyPr/>
        <a:lstStyle/>
        <a:p>
          <a:endParaRPr lang="en-US"/>
        </a:p>
      </dgm:t>
    </dgm:pt>
    <dgm:pt modelId="{AB160CE9-355A-4CA2-B906-CFE21320891D}" type="sibTrans" cxnId="{71041FD6-EC89-495C-B64A-081BA111C3C8}">
      <dgm:prSet/>
      <dgm:spPr/>
      <dgm:t>
        <a:bodyPr/>
        <a:lstStyle/>
        <a:p>
          <a:endParaRPr lang="en-US"/>
        </a:p>
      </dgm:t>
    </dgm:pt>
    <dgm:pt modelId="{56711576-0627-402D-B4F4-9112B79D5B97}">
      <dgm:prSet/>
      <dgm:spPr/>
      <dgm:t>
        <a:bodyPr/>
        <a:lstStyle/>
        <a:p>
          <a:pPr rtl="0"/>
          <a:r>
            <a:rPr lang="en-US" b="0" i="0" dirty="0" smtClean="0"/>
            <a:t>e-Governance and De-dup</a:t>
          </a:r>
          <a:endParaRPr lang="en-US" dirty="0"/>
        </a:p>
      </dgm:t>
    </dgm:pt>
    <dgm:pt modelId="{B5EEDE12-B471-4223-9F23-5BBF761DA43A}" type="sibTrans" cxnId="{7AAE91DC-CB5D-4AEE-AB30-8670DAC89BF9}">
      <dgm:prSet/>
      <dgm:spPr/>
      <dgm:t>
        <a:bodyPr/>
        <a:lstStyle/>
        <a:p>
          <a:endParaRPr lang="en-US"/>
        </a:p>
      </dgm:t>
    </dgm:pt>
    <dgm:pt modelId="{4C860827-D376-4B17-BFEF-3A3B44860D86}" type="parTrans" cxnId="{7AAE91DC-CB5D-4AEE-AB30-8670DAC89BF9}">
      <dgm:prSet/>
      <dgm:spPr/>
      <dgm:t>
        <a:bodyPr/>
        <a:lstStyle/>
        <a:p>
          <a:endParaRPr lang="en-US"/>
        </a:p>
      </dgm:t>
    </dgm:pt>
    <dgm:pt modelId="{D5D17831-AFEF-489F-9BCC-825924FD19B6}">
      <dgm:prSet/>
      <dgm:spPr/>
      <dgm:t>
        <a:bodyPr/>
        <a:lstStyle/>
        <a:p>
          <a:pPr rtl="0"/>
          <a:r>
            <a:rPr lang="en-US" b="0" i="0" smtClean="0"/>
            <a:t>Deaths </a:t>
          </a:r>
          <a:r>
            <a:rPr lang="en-US" b="0" i="0" dirty="0" smtClean="0"/>
            <a:t>converted to grievous injuries</a:t>
          </a:r>
          <a:endParaRPr lang="en-US" dirty="0"/>
        </a:p>
      </dgm:t>
    </dgm:pt>
    <dgm:pt modelId="{258CE231-C2CE-4A67-9AA4-F3100893D6B9}" type="parTrans" cxnId="{09C205C8-0F36-4368-BF09-ADDD218F73ED}">
      <dgm:prSet/>
      <dgm:spPr/>
      <dgm:t>
        <a:bodyPr/>
        <a:lstStyle/>
        <a:p>
          <a:endParaRPr lang="en-US"/>
        </a:p>
      </dgm:t>
    </dgm:pt>
    <dgm:pt modelId="{F2B26229-639B-479D-92AD-592184564F99}" type="sibTrans" cxnId="{09C205C8-0F36-4368-BF09-ADDD218F73ED}">
      <dgm:prSet/>
      <dgm:spPr/>
      <dgm:t>
        <a:bodyPr/>
        <a:lstStyle/>
        <a:p>
          <a:endParaRPr lang="en-US"/>
        </a:p>
      </dgm:t>
    </dgm:pt>
    <dgm:pt modelId="{CE921CB7-BB21-4E5D-B67A-68CABADB7E4B}">
      <dgm:prSet/>
      <dgm:spPr/>
      <dgm:t>
        <a:bodyPr/>
        <a:lstStyle/>
        <a:p>
          <a:pPr rtl="0"/>
          <a:r>
            <a:rPr lang="en-US" b="0" i="0" smtClean="0"/>
            <a:t>Cashless treatment. </a:t>
          </a:r>
          <a:endParaRPr lang="en-US" dirty="0"/>
        </a:p>
      </dgm:t>
    </dgm:pt>
    <dgm:pt modelId="{52A70808-0018-4EE4-8EBA-BE10D981EB41}" type="parTrans" cxnId="{DA358359-198F-4AEE-9EA6-A432DE9870F2}">
      <dgm:prSet/>
      <dgm:spPr/>
      <dgm:t>
        <a:bodyPr/>
        <a:lstStyle/>
        <a:p>
          <a:endParaRPr lang="en-US"/>
        </a:p>
      </dgm:t>
    </dgm:pt>
    <dgm:pt modelId="{C8ECA8E0-3455-444F-B0CD-8D93015141B4}" type="sibTrans" cxnId="{DA358359-198F-4AEE-9EA6-A432DE9870F2}">
      <dgm:prSet/>
      <dgm:spPr/>
      <dgm:t>
        <a:bodyPr/>
        <a:lstStyle/>
        <a:p>
          <a:endParaRPr lang="en-US"/>
        </a:p>
      </dgm:t>
    </dgm:pt>
    <dgm:pt modelId="{1E52537F-0D74-4A1A-9FA1-596C08913B35}">
      <dgm:prSet/>
      <dgm:spPr/>
      <dgm:t>
        <a:bodyPr/>
        <a:lstStyle/>
        <a:p>
          <a:pPr rtl="0"/>
          <a:r>
            <a:rPr lang="en-US" b="0" i="0" dirty="0" smtClean="0"/>
            <a:t>Better monitoring of licenses. </a:t>
          </a:r>
          <a:endParaRPr lang="en-US" dirty="0"/>
        </a:p>
      </dgm:t>
    </dgm:pt>
    <dgm:pt modelId="{BEC58B21-AB0A-4745-8FE8-E8A13110F5A4}" type="parTrans" cxnId="{1327BCAF-1DC9-486B-A39F-6BF4C27CE925}">
      <dgm:prSet/>
      <dgm:spPr/>
      <dgm:t>
        <a:bodyPr/>
        <a:lstStyle/>
        <a:p>
          <a:endParaRPr lang="en-US"/>
        </a:p>
      </dgm:t>
    </dgm:pt>
    <dgm:pt modelId="{910C7E88-0E36-45AD-8BCD-75A6CE8C718E}" type="sibTrans" cxnId="{1327BCAF-1DC9-486B-A39F-6BF4C27CE925}">
      <dgm:prSet/>
      <dgm:spPr/>
      <dgm:t>
        <a:bodyPr/>
        <a:lstStyle/>
        <a:p>
          <a:endParaRPr lang="en-US"/>
        </a:p>
      </dgm:t>
    </dgm:pt>
    <dgm:pt modelId="{6B168E71-26A9-43EB-AA65-130BE1BBDA2C}">
      <dgm:prSet/>
      <dgm:spPr/>
      <dgm:t>
        <a:bodyPr/>
        <a:lstStyle/>
        <a:p>
          <a:pPr rtl="0"/>
          <a:r>
            <a:rPr lang="en-US" b="0" i="0" smtClean="0"/>
            <a:t>Better </a:t>
          </a:r>
          <a:r>
            <a:rPr lang="en-US" b="0" i="0" dirty="0" smtClean="0"/>
            <a:t>fraud management</a:t>
          </a:r>
          <a:endParaRPr lang="en-US" dirty="0"/>
        </a:p>
      </dgm:t>
    </dgm:pt>
    <dgm:pt modelId="{90210C69-A1F8-4DA1-9D5F-1719D4ABBB9B}" type="parTrans" cxnId="{61944AA7-135A-4D17-B245-E241BEF55E51}">
      <dgm:prSet/>
      <dgm:spPr/>
      <dgm:t>
        <a:bodyPr/>
        <a:lstStyle/>
        <a:p>
          <a:endParaRPr lang="en-US"/>
        </a:p>
      </dgm:t>
    </dgm:pt>
    <dgm:pt modelId="{D703BD4C-060A-4282-9AD5-E410F0155194}" type="sibTrans" cxnId="{61944AA7-135A-4D17-B245-E241BEF55E51}">
      <dgm:prSet/>
      <dgm:spPr/>
      <dgm:t>
        <a:bodyPr/>
        <a:lstStyle/>
        <a:p>
          <a:endParaRPr lang="en-US"/>
        </a:p>
      </dgm:t>
    </dgm:pt>
    <dgm:pt modelId="{213D6236-042E-4949-8B8C-BA39908DFC8D}">
      <dgm:prSet/>
      <dgm:spPr/>
      <dgm:t>
        <a:bodyPr/>
        <a:lstStyle/>
        <a:p>
          <a:pPr rtl="0"/>
          <a:r>
            <a:rPr lang="en-US" b="0" i="0" dirty="0" smtClean="0"/>
            <a:t>Claims expected to settle at cash takeaway level. (5 lakhs for death and 2.5 lakhs for injury) once liability is established</a:t>
          </a:r>
          <a:endParaRPr lang="en-US" dirty="0"/>
        </a:p>
      </dgm:t>
    </dgm:pt>
    <dgm:pt modelId="{3AFF4084-9346-4B47-929A-DA45E5AE5451}" type="parTrans" cxnId="{ED9A511E-9659-4E1F-BE18-0FF5270699CA}">
      <dgm:prSet/>
      <dgm:spPr/>
      <dgm:t>
        <a:bodyPr/>
        <a:lstStyle/>
        <a:p>
          <a:endParaRPr lang="en-US"/>
        </a:p>
      </dgm:t>
    </dgm:pt>
    <dgm:pt modelId="{5B6F3B19-201C-4676-9BE6-DFF99E557EF0}" type="sibTrans" cxnId="{ED9A511E-9659-4E1F-BE18-0FF5270699CA}">
      <dgm:prSet/>
      <dgm:spPr/>
      <dgm:t>
        <a:bodyPr/>
        <a:lstStyle/>
        <a:p>
          <a:endParaRPr lang="en-US"/>
        </a:p>
      </dgm:t>
    </dgm:pt>
    <dgm:pt modelId="{D304E3F9-36CE-459A-9431-9F1C18F41FD0}">
      <dgm:prSet/>
      <dgm:spPr/>
      <dgm:t>
        <a:bodyPr/>
        <a:lstStyle/>
        <a:p>
          <a:pPr rtl="0"/>
          <a:r>
            <a:rPr lang="en-US" b="0" i="0" dirty="0" smtClean="0"/>
            <a:t>Unsafe vehicle types off the road. </a:t>
          </a:r>
          <a:endParaRPr lang="en-US" dirty="0"/>
        </a:p>
      </dgm:t>
    </dgm:pt>
    <dgm:pt modelId="{47E3A2B9-A049-4372-B56E-33E98A4D4E5F}" type="parTrans" cxnId="{C0925EF4-F930-474F-9978-621335908D6F}">
      <dgm:prSet/>
      <dgm:spPr/>
      <dgm:t>
        <a:bodyPr/>
        <a:lstStyle/>
        <a:p>
          <a:endParaRPr lang="en-US"/>
        </a:p>
      </dgm:t>
    </dgm:pt>
    <dgm:pt modelId="{75790788-F362-44FA-98BF-2364E1CFD72C}" type="sibTrans" cxnId="{C0925EF4-F930-474F-9978-621335908D6F}">
      <dgm:prSet/>
      <dgm:spPr/>
      <dgm:t>
        <a:bodyPr/>
        <a:lstStyle/>
        <a:p>
          <a:endParaRPr lang="en-US"/>
        </a:p>
      </dgm:t>
    </dgm:pt>
    <dgm:pt modelId="{FDC8122A-7DCA-4E9E-BFDD-C20CF8D894B3}">
      <dgm:prSet/>
      <dgm:spPr/>
      <dgm:t>
        <a:bodyPr/>
        <a:lstStyle/>
        <a:p>
          <a:pPr rtl="0"/>
          <a:r>
            <a:rPr lang="en-US" b="0" i="0" dirty="0" smtClean="0"/>
            <a:t>Reduction of both OD and TP claims.</a:t>
          </a:r>
          <a:endParaRPr lang="en-US" dirty="0"/>
        </a:p>
      </dgm:t>
    </dgm:pt>
    <dgm:pt modelId="{81FD1773-4B84-43E7-8FA1-517E0415AFBD}" type="parTrans" cxnId="{BC949095-8473-4210-96B2-345C32663D75}">
      <dgm:prSet/>
      <dgm:spPr/>
      <dgm:t>
        <a:bodyPr/>
        <a:lstStyle/>
        <a:p>
          <a:endParaRPr lang="en-US"/>
        </a:p>
      </dgm:t>
    </dgm:pt>
    <dgm:pt modelId="{5988C1B5-9813-43D8-AD66-17CA3076B80A}" type="sibTrans" cxnId="{BC949095-8473-4210-96B2-345C32663D75}">
      <dgm:prSet/>
      <dgm:spPr/>
      <dgm:t>
        <a:bodyPr/>
        <a:lstStyle/>
        <a:p>
          <a:endParaRPr lang="en-US"/>
        </a:p>
      </dgm:t>
    </dgm:pt>
    <dgm:pt modelId="{FB432C8F-E37A-452F-9336-7A184CC59891}">
      <dgm:prSet/>
      <dgm:spPr/>
      <dgm:t>
        <a:bodyPr/>
        <a:lstStyle/>
        <a:p>
          <a:pPr rtl="0"/>
          <a:r>
            <a:rPr lang="en-US" dirty="0" smtClean="0"/>
            <a:t>Policy driven measures to ensure safety</a:t>
          </a:r>
          <a:endParaRPr lang="en-US" dirty="0"/>
        </a:p>
      </dgm:t>
    </dgm:pt>
    <dgm:pt modelId="{BAE2B72F-D6A2-4689-B2B5-608B3B3CD98E}" type="parTrans" cxnId="{3EB7A66F-05C5-40A9-BA1D-0CF72E6C76BA}">
      <dgm:prSet/>
      <dgm:spPr/>
      <dgm:t>
        <a:bodyPr/>
        <a:lstStyle/>
        <a:p>
          <a:endParaRPr lang="en-US"/>
        </a:p>
      </dgm:t>
    </dgm:pt>
    <dgm:pt modelId="{45EDD5D7-0374-45CF-A7FC-B5F76177A0A3}" type="sibTrans" cxnId="{3EB7A66F-05C5-40A9-BA1D-0CF72E6C76BA}">
      <dgm:prSet/>
      <dgm:spPr/>
      <dgm:t>
        <a:bodyPr/>
        <a:lstStyle/>
        <a:p>
          <a:endParaRPr lang="en-US"/>
        </a:p>
      </dgm:t>
    </dgm:pt>
    <dgm:pt modelId="{12DDFA35-ECDF-4731-A63A-E2140756B123}" type="pres">
      <dgm:prSet presAssocID="{F6AF3EEB-B3BB-430C-B7BB-4668F7DBFF8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C2BFEB7-AD0C-4577-9621-3A3FC2D5BC88}" type="pres">
      <dgm:prSet presAssocID="{ABAB45AB-09FA-47F2-AB08-8710D989AAEF}" presName="linNode" presStyleCnt="0"/>
      <dgm:spPr/>
    </dgm:pt>
    <dgm:pt modelId="{5EFF2A36-D7E8-413F-8D08-F66A011D7A9D}" type="pres">
      <dgm:prSet presAssocID="{ABAB45AB-09FA-47F2-AB08-8710D989AAEF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45CAA8-8E80-4AB4-82FC-7B88786FF57C}" type="pres">
      <dgm:prSet presAssocID="{ABAB45AB-09FA-47F2-AB08-8710D989AAEF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C2A8AC-0C48-4B4C-B3BA-5B12E9D62F2B}" type="pres">
      <dgm:prSet presAssocID="{1527146A-4EAE-42F5-806E-71BF0041FB7F}" presName="sp" presStyleCnt="0"/>
      <dgm:spPr/>
    </dgm:pt>
    <dgm:pt modelId="{9574E874-14C2-45FE-9C23-CBA72D4D1651}" type="pres">
      <dgm:prSet presAssocID="{31CA2513-774D-4394-9EAF-385D06D64E25}" presName="linNode" presStyleCnt="0"/>
      <dgm:spPr/>
    </dgm:pt>
    <dgm:pt modelId="{253A51A3-4690-4A8B-8AC5-A41FEC70AB86}" type="pres">
      <dgm:prSet presAssocID="{31CA2513-774D-4394-9EAF-385D06D64E25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6F5F14-B0CF-42F7-83B6-CC7C25AED802}" type="pres">
      <dgm:prSet presAssocID="{31CA2513-774D-4394-9EAF-385D06D64E25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08D3D2-B343-4F74-839E-3187209595B6}" type="pres">
      <dgm:prSet presAssocID="{F1E526B2-7224-46AD-B582-92A1AA6D4829}" presName="sp" presStyleCnt="0"/>
      <dgm:spPr/>
    </dgm:pt>
    <dgm:pt modelId="{FE175160-BA66-468E-AD2D-3F736C770834}" type="pres">
      <dgm:prSet presAssocID="{7A856946-49A1-40CC-8E56-BB84916E9986}" presName="linNode" presStyleCnt="0"/>
      <dgm:spPr/>
    </dgm:pt>
    <dgm:pt modelId="{B8776FDB-4537-4758-9F86-BC3156769B3A}" type="pres">
      <dgm:prSet presAssocID="{7A856946-49A1-40CC-8E56-BB84916E9986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A5C4C4-C0ED-4791-9F4A-7E4BB22B2A10}" type="pres">
      <dgm:prSet presAssocID="{7A856946-49A1-40CC-8E56-BB84916E9986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37C125-7698-4B9F-8307-CF1ED7B512E9}" type="pres">
      <dgm:prSet presAssocID="{BF0F68C5-05FE-412A-88A9-13ACA0F912DF}" presName="sp" presStyleCnt="0"/>
      <dgm:spPr/>
    </dgm:pt>
    <dgm:pt modelId="{E807BF6C-31F4-4ADC-8FE6-97A4B66CB0C0}" type="pres">
      <dgm:prSet presAssocID="{56711576-0627-402D-B4F4-9112B79D5B97}" presName="linNode" presStyleCnt="0"/>
      <dgm:spPr/>
    </dgm:pt>
    <dgm:pt modelId="{C1DC6ED9-D7AD-47EE-9250-8A3CC2CAE1A4}" type="pres">
      <dgm:prSet presAssocID="{56711576-0627-402D-B4F4-9112B79D5B97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669189-E061-4077-AFCE-6362417DA528}" type="pres">
      <dgm:prSet presAssocID="{56711576-0627-402D-B4F4-9112B79D5B97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5F6772-CDD2-4547-8086-16F5EE37C0D6}" type="pres">
      <dgm:prSet presAssocID="{B5EEDE12-B471-4223-9F23-5BBF761DA43A}" presName="sp" presStyleCnt="0"/>
      <dgm:spPr/>
    </dgm:pt>
    <dgm:pt modelId="{41789E77-FE6E-4FBF-989B-DCCE90474AE9}" type="pres">
      <dgm:prSet presAssocID="{023CE8BF-45B0-49D5-8143-E53CA26B3428}" presName="linNode" presStyleCnt="0"/>
      <dgm:spPr/>
    </dgm:pt>
    <dgm:pt modelId="{44B34897-A8E4-48F7-A661-DA262816067B}" type="pres">
      <dgm:prSet presAssocID="{023CE8BF-45B0-49D5-8143-E53CA26B3428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4E2E76-5FF8-47F7-AA0D-33A022D1BE41}" type="pres">
      <dgm:prSet presAssocID="{023CE8BF-45B0-49D5-8143-E53CA26B3428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40EFFA-967E-4556-9C5C-9F703415B71F}" type="pres">
      <dgm:prSet presAssocID="{A6C466D5-787C-4CE7-A7B9-765E4F1C50EB}" presName="sp" presStyleCnt="0"/>
      <dgm:spPr/>
    </dgm:pt>
    <dgm:pt modelId="{E8B7A68C-805B-4DC4-B262-176758127B0C}" type="pres">
      <dgm:prSet presAssocID="{88B8BED5-C0DB-4909-8CB4-88E829C0127C}" presName="linNode" presStyleCnt="0"/>
      <dgm:spPr/>
    </dgm:pt>
    <dgm:pt modelId="{40097C2F-DADA-43A1-9743-C61DF8E004CF}" type="pres">
      <dgm:prSet presAssocID="{88B8BED5-C0DB-4909-8CB4-88E829C0127C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170068-1398-4C2C-AA69-CD8C2F7B9588}" type="pres">
      <dgm:prSet presAssocID="{88B8BED5-C0DB-4909-8CB4-88E829C0127C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CA4688-8ACA-4C1A-9705-FF209115BFD6}" type="pres">
      <dgm:prSet presAssocID="{73027223-D082-46C9-81A2-15989CAAF5E4}" presName="sp" presStyleCnt="0"/>
      <dgm:spPr/>
    </dgm:pt>
    <dgm:pt modelId="{7D779D6E-DCA7-46D6-8D60-2232985B7376}" type="pres">
      <dgm:prSet presAssocID="{56A690B9-9DB8-4B73-98CE-CF49922F8B91}" presName="linNode" presStyleCnt="0"/>
      <dgm:spPr/>
    </dgm:pt>
    <dgm:pt modelId="{D74A1091-935A-452B-8FE5-83A1DF293B30}" type="pres">
      <dgm:prSet presAssocID="{56A690B9-9DB8-4B73-98CE-CF49922F8B91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39374C-05FF-474B-AFCD-78F5A76D6E37}" type="pres">
      <dgm:prSet presAssocID="{56A690B9-9DB8-4B73-98CE-CF49922F8B91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67890A-A542-4912-A663-698CAA579FE9}" srcId="{F6AF3EEB-B3BB-430C-B7BB-4668F7DBFF80}" destId="{023CE8BF-45B0-49D5-8143-E53CA26B3428}" srcOrd="4" destOrd="0" parTransId="{C18688C2-B1E9-4D29-8E63-8D24C8250770}" sibTransId="{A6C466D5-787C-4CE7-A7B9-765E4F1C50EB}"/>
    <dgm:cxn modelId="{C0925EF4-F930-474F-9978-621335908D6F}" srcId="{56A690B9-9DB8-4B73-98CE-CF49922F8B91}" destId="{D304E3F9-36CE-459A-9431-9F1C18F41FD0}" srcOrd="0" destOrd="0" parTransId="{47E3A2B9-A049-4372-B56E-33E98A4D4E5F}" sibTransId="{75790788-F362-44FA-98BF-2364E1CFD72C}"/>
    <dgm:cxn modelId="{6E7CEDAB-BABC-4D25-A8A6-6494EA563E93}" srcId="{F6AF3EEB-B3BB-430C-B7BB-4668F7DBFF80}" destId="{31CA2513-774D-4394-9EAF-385D06D64E25}" srcOrd="1" destOrd="0" parTransId="{110F34D4-52C3-4C97-B777-A7BAB7B4E60E}" sibTransId="{F1E526B2-7224-46AD-B582-92A1AA6D4829}"/>
    <dgm:cxn modelId="{DC07CC13-C718-470E-988E-3B59C571D906}" srcId="{F6AF3EEB-B3BB-430C-B7BB-4668F7DBFF80}" destId="{ABAB45AB-09FA-47F2-AB08-8710D989AAEF}" srcOrd="0" destOrd="0" parTransId="{4F32A013-A530-424A-ADBF-529157547057}" sibTransId="{1527146A-4EAE-42F5-806E-71BF0041FB7F}"/>
    <dgm:cxn modelId="{25587BC7-315E-4943-BB7C-760EC8487047}" srcId="{ABAB45AB-09FA-47F2-AB08-8710D989AAEF}" destId="{5D81B6B9-C52C-4780-8551-1DF984EFC3E2}" srcOrd="0" destOrd="0" parTransId="{D9FF3BAB-0BAD-45AB-B378-E1895F28289A}" sibTransId="{1345093B-D7D8-452F-A93B-CA5445F03761}"/>
    <dgm:cxn modelId="{BC949095-8473-4210-96B2-345C32663D75}" srcId="{56A690B9-9DB8-4B73-98CE-CF49922F8B91}" destId="{FDC8122A-7DCA-4E9E-BFDD-C20CF8D894B3}" srcOrd="1" destOrd="0" parTransId="{81FD1773-4B84-43E7-8FA1-517E0415AFBD}" sibTransId="{5988C1B5-9813-43D8-AD66-17CA3076B80A}"/>
    <dgm:cxn modelId="{4C997AB2-5DA9-40D3-8723-EDE64EFBCC57}" type="presOf" srcId="{6B168E71-26A9-43EB-AA65-130BE1BBDA2C}" destId="{B4669189-E061-4077-AFCE-6362417DA528}" srcOrd="0" destOrd="1" presId="urn:microsoft.com/office/officeart/2005/8/layout/vList5"/>
    <dgm:cxn modelId="{C80E7580-407B-4BEC-9F1B-80B386F8D941}" type="presOf" srcId="{F6AF3EEB-B3BB-430C-B7BB-4668F7DBFF80}" destId="{12DDFA35-ECDF-4731-A63A-E2140756B123}" srcOrd="0" destOrd="0" presId="urn:microsoft.com/office/officeart/2005/8/layout/vList5"/>
    <dgm:cxn modelId="{353C3F36-6FBD-45D1-B65F-BCC0A1762588}" type="presOf" srcId="{903E669D-9DD8-45CA-9FAA-7D9109CE2616}" destId="{456F5F14-B0CF-42F7-83B6-CC7C25AED802}" srcOrd="0" destOrd="1" presId="urn:microsoft.com/office/officeart/2005/8/layout/vList5"/>
    <dgm:cxn modelId="{1327BCAF-1DC9-486B-A39F-6BF4C27CE925}" srcId="{56711576-0627-402D-B4F4-9112B79D5B97}" destId="{1E52537F-0D74-4A1A-9FA1-596C08913B35}" srcOrd="0" destOrd="0" parTransId="{BEC58B21-AB0A-4745-8FE8-E8A13110F5A4}" sibTransId="{910C7E88-0E36-45AD-8BCD-75A6CE8C718E}"/>
    <dgm:cxn modelId="{D7FD6942-B63D-4440-842F-C77DD990A6A4}" type="presOf" srcId="{7A856946-49A1-40CC-8E56-BB84916E9986}" destId="{B8776FDB-4537-4758-9F86-BC3156769B3A}" srcOrd="0" destOrd="0" presId="urn:microsoft.com/office/officeart/2005/8/layout/vList5"/>
    <dgm:cxn modelId="{A5E75F57-9DA0-4C0B-9283-E26136D95332}" srcId="{ABAB45AB-09FA-47F2-AB08-8710D989AAEF}" destId="{9FAC528A-D01D-4A71-8A19-EB8128BBA38F}" srcOrd="1" destOrd="0" parTransId="{4EB3FC5C-362E-4058-A34B-721A2166B561}" sibTransId="{A5605ECF-28F9-4483-9495-3CD0D338ABF0}"/>
    <dgm:cxn modelId="{A86FEDEA-EEAD-4E44-8F78-BA0D34CB5660}" type="presOf" srcId="{5D81B6B9-C52C-4780-8551-1DF984EFC3E2}" destId="{3B45CAA8-8E80-4AB4-82FC-7B88786FF57C}" srcOrd="0" destOrd="0" presId="urn:microsoft.com/office/officeart/2005/8/layout/vList5"/>
    <dgm:cxn modelId="{7C63FF70-62F2-485F-96D9-DD1DAB460496}" type="presOf" srcId="{CE921CB7-BB21-4E5D-B67A-68CABADB7E4B}" destId="{9FA5C4C4-C0ED-4791-9F4A-7E4BB22B2A10}" srcOrd="0" destOrd="0" presId="urn:microsoft.com/office/officeart/2005/8/layout/vList5"/>
    <dgm:cxn modelId="{D7DC503D-C284-4239-90DA-E22F47EEF778}" type="presOf" srcId="{56711576-0627-402D-B4F4-9112B79D5B97}" destId="{C1DC6ED9-D7AD-47EE-9250-8A3CC2CAE1A4}" srcOrd="0" destOrd="0" presId="urn:microsoft.com/office/officeart/2005/8/layout/vList5"/>
    <dgm:cxn modelId="{50D97A74-378A-429C-8C90-10D89B3B518D}" type="presOf" srcId="{1E52537F-0D74-4A1A-9FA1-596C08913B35}" destId="{B4669189-E061-4077-AFCE-6362417DA528}" srcOrd="0" destOrd="0" presId="urn:microsoft.com/office/officeart/2005/8/layout/vList5"/>
    <dgm:cxn modelId="{1289B6CD-040B-49D6-A1D7-B5331BECC9FC}" type="presOf" srcId="{213D6236-042E-4949-8B8C-BA39908DFC8D}" destId="{85170068-1398-4C2C-AA69-CD8C2F7B9588}" srcOrd="0" destOrd="0" presId="urn:microsoft.com/office/officeart/2005/8/layout/vList5"/>
    <dgm:cxn modelId="{91E1697F-C17C-48D0-BCFE-C2A89AA42CEE}" type="presOf" srcId="{FDC8122A-7DCA-4E9E-BFDD-C20CF8D894B3}" destId="{DA39374C-05FF-474B-AFCD-78F5A76D6E37}" srcOrd="0" destOrd="1" presId="urn:microsoft.com/office/officeart/2005/8/layout/vList5"/>
    <dgm:cxn modelId="{ED9A511E-9659-4E1F-BE18-0FF5270699CA}" srcId="{88B8BED5-C0DB-4909-8CB4-88E829C0127C}" destId="{213D6236-042E-4949-8B8C-BA39908DFC8D}" srcOrd="0" destOrd="0" parTransId="{3AFF4084-9346-4B47-929A-DA45E5AE5451}" sibTransId="{5B6F3B19-201C-4676-9BE6-DFF99E557EF0}"/>
    <dgm:cxn modelId="{E6879A52-9D90-4B73-9A10-89713FBBF0DF}" type="presOf" srcId="{FB432C8F-E37A-452F-9336-7A184CC59891}" destId="{024E2E76-5FF8-47F7-AA0D-33A022D1BE41}" srcOrd="0" destOrd="0" presId="urn:microsoft.com/office/officeart/2005/8/layout/vList5"/>
    <dgm:cxn modelId="{730CDE10-A3BD-4055-A6A0-44EF4DCF877A}" type="presOf" srcId="{D304E3F9-36CE-459A-9431-9F1C18F41FD0}" destId="{DA39374C-05FF-474B-AFCD-78F5A76D6E37}" srcOrd="0" destOrd="0" presId="urn:microsoft.com/office/officeart/2005/8/layout/vList5"/>
    <dgm:cxn modelId="{3991F590-B661-4ED7-9303-FF65C5D6375B}" srcId="{F6AF3EEB-B3BB-430C-B7BB-4668F7DBFF80}" destId="{56A690B9-9DB8-4B73-98CE-CF49922F8B91}" srcOrd="6" destOrd="0" parTransId="{42B6FDC1-AF18-4323-BB40-584DEF2A6832}" sibTransId="{3BDAE89B-8E24-4ECF-BA71-E8852A4433CE}"/>
    <dgm:cxn modelId="{59AA2760-8564-48FB-8309-9E7D23A7B5AA}" type="presOf" srcId="{023CE8BF-45B0-49D5-8143-E53CA26B3428}" destId="{44B34897-A8E4-48F7-A661-DA262816067B}" srcOrd="0" destOrd="0" presId="urn:microsoft.com/office/officeart/2005/8/layout/vList5"/>
    <dgm:cxn modelId="{61944AA7-135A-4D17-B245-E241BEF55E51}" srcId="{56711576-0627-402D-B4F4-9112B79D5B97}" destId="{6B168E71-26A9-43EB-AA65-130BE1BBDA2C}" srcOrd="1" destOrd="0" parTransId="{90210C69-A1F8-4DA1-9D5F-1719D4ABBB9B}" sibTransId="{D703BD4C-060A-4282-9AD5-E410F0155194}"/>
    <dgm:cxn modelId="{4FB5FF64-90CD-4C07-A22A-8FEACAFF7317}" type="presOf" srcId="{56A690B9-9DB8-4B73-98CE-CF49922F8B91}" destId="{D74A1091-935A-452B-8FE5-83A1DF293B30}" srcOrd="0" destOrd="0" presId="urn:microsoft.com/office/officeart/2005/8/layout/vList5"/>
    <dgm:cxn modelId="{71041FD6-EC89-495C-B64A-081BA111C3C8}" srcId="{31CA2513-774D-4394-9EAF-385D06D64E25}" destId="{903E669D-9DD8-45CA-9FAA-7D9109CE2616}" srcOrd="1" destOrd="0" parTransId="{A7D21885-9743-4066-A9A2-9AB1A7094399}" sibTransId="{AB160CE9-355A-4CA2-B906-CFE21320891D}"/>
    <dgm:cxn modelId="{39D6B7F7-4EF1-4487-A8A4-729196BD88EF}" type="presOf" srcId="{9FAC528A-D01D-4A71-8A19-EB8128BBA38F}" destId="{3B45CAA8-8E80-4AB4-82FC-7B88786FF57C}" srcOrd="0" destOrd="1" presId="urn:microsoft.com/office/officeart/2005/8/layout/vList5"/>
    <dgm:cxn modelId="{3EB7A66F-05C5-40A9-BA1D-0CF72E6C76BA}" srcId="{023CE8BF-45B0-49D5-8143-E53CA26B3428}" destId="{FB432C8F-E37A-452F-9336-7A184CC59891}" srcOrd="0" destOrd="0" parTransId="{BAE2B72F-D6A2-4689-B2B5-608B3B3CD98E}" sibTransId="{45EDD5D7-0374-45CF-A7FC-B5F76177A0A3}"/>
    <dgm:cxn modelId="{F203BFB6-B030-4E34-A5DC-5B20C89A5E18}" srcId="{F6AF3EEB-B3BB-430C-B7BB-4668F7DBFF80}" destId="{7A856946-49A1-40CC-8E56-BB84916E9986}" srcOrd="2" destOrd="0" parTransId="{C4C66904-4DF1-4312-BCD9-A0F43420CA14}" sibTransId="{BF0F68C5-05FE-412A-88A9-13ACA0F912DF}"/>
    <dgm:cxn modelId="{0437331B-CA30-43EF-8FFB-B1D18097F34C}" type="presOf" srcId="{D5D17831-AFEF-489F-9BCC-825924FD19B6}" destId="{9FA5C4C4-C0ED-4791-9F4A-7E4BB22B2A10}" srcOrd="0" destOrd="1" presId="urn:microsoft.com/office/officeart/2005/8/layout/vList5"/>
    <dgm:cxn modelId="{DA358359-198F-4AEE-9EA6-A432DE9870F2}" srcId="{7A856946-49A1-40CC-8E56-BB84916E9986}" destId="{CE921CB7-BB21-4E5D-B67A-68CABADB7E4B}" srcOrd="0" destOrd="0" parTransId="{52A70808-0018-4EE4-8EBA-BE10D981EB41}" sibTransId="{C8ECA8E0-3455-444F-B0CD-8D93015141B4}"/>
    <dgm:cxn modelId="{E4B41F1F-7B4B-4378-AF53-22906A0455E1}" type="presOf" srcId="{31CA2513-774D-4394-9EAF-385D06D64E25}" destId="{253A51A3-4690-4A8B-8AC5-A41FEC70AB86}" srcOrd="0" destOrd="0" presId="urn:microsoft.com/office/officeart/2005/8/layout/vList5"/>
    <dgm:cxn modelId="{3820B285-984A-4AA5-BDAB-E76161035754}" type="presOf" srcId="{31AFB634-1022-4E8E-AAB2-4BB85A3B12C2}" destId="{456F5F14-B0CF-42F7-83B6-CC7C25AED802}" srcOrd="0" destOrd="0" presId="urn:microsoft.com/office/officeart/2005/8/layout/vList5"/>
    <dgm:cxn modelId="{7AAE91DC-CB5D-4AEE-AB30-8670DAC89BF9}" srcId="{F6AF3EEB-B3BB-430C-B7BB-4668F7DBFF80}" destId="{56711576-0627-402D-B4F4-9112B79D5B97}" srcOrd="3" destOrd="0" parTransId="{4C860827-D376-4B17-BFEF-3A3B44860D86}" sibTransId="{B5EEDE12-B471-4223-9F23-5BBF761DA43A}"/>
    <dgm:cxn modelId="{09C205C8-0F36-4368-BF09-ADDD218F73ED}" srcId="{7A856946-49A1-40CC-8E56-BB84916E9986}" destId="{D5D17831-AFEF-489F-9BCC-825924FD19B6}" srcOrd="1" destOrd="0" parTransId="{258CE231-C2CE-4A67-9AA4-F3100893D6B9}" sibTransId="{F2B26229-639B-479D-92AD-592184564F99}"/>
    <dgm:cxn modelId="{7B7E960E-BDEC-4B86-BF70-2AF1E988FCB5}" srcId="{31CA2513-774D-4394-9EAF-385D06D64E25}" destId="{31AFB634-1022-4E8E-AAB2-4BB85A3B12C2}" srcOrd="0" destOrd="0" parTransId="{C7895391-7759-45C0-9087-DBB85F820489}" sibTransId="{AFE807F6-716A-4B3B-AECD-D03AE1AA1C55}"/>
    <dgm:cxn modelId="{9033545C-139E-4818-8D9C-21FDF6EB098B}" srcId="{F6AF3EEB-B3BB-430C-B7BB-4668F7DBFF80}" destId="{88B8BED5-C0DB-4909-8CB4-88E829C0127C}" srcOrd="5" destOrd="0" parTransId="{38307BD8-60D4-493B-A76F-BA9DD4824D22}" sibTransId="{73027223-D082-46C9-81A2-15989CAAF5E4}"/>
    <dgm:cxn modelId="{4060BE8A-A026-4F73-A437-38CCDD867DDA}" type="presOf" srcId="{ABAB45AB-09FA-47F2-AB08-8710D989AAEF}" destId="{5EFF2A36-D7E8-413F-8D08-F66A011D7A9D}" srcOrd="0" destOrd="0" presId="urn:microsoft.com/office/officeart/2005/8/layout/vList5"/>
    <dgm:cxn modelId="{D1909B17-714B-4062-8E5D-975ACD79F188}" type="presOf" srcId="{88B8BED5-C0DB-4909-8CB4-88E829C0127C}" destId="{40097C2F-DADA-43A1-9743-C61DF8E004CF}" srcOrd="0" destOrd="0" presId="urn:microsoft.com/office/officeart/2005/8/layout/vList5"/>
    <dgm:cxn modelId="{C54B2020-521F-4C8A-BFBD-19CB574CF629}" type="presParOf" srcId="{12DDFA35-ECDF-4731-A63A-E2140756B123}" destId="{CC2BFEB7-AD0C-4577-9621-3A3FC2D5BC88}" srcOrd="0" destOrd="0" presId="urn:microsoft.com/office/officeart/2005/8/layout/vList5"/>
    <dgm:cxn modelId="{79190572-2FCB-44E9-B271-848B6DAFD9FD}" type="presParOf" srcId="{CC2BFEB7-AD0C-4577-9621-3A3FC2D5BC88}" destId="{5EFF2A36-D7E8-413F-8D08-F66A011D7A9D}" srcOrd="0" destOrd="0" presId="urn:microsoft.com/office/officeart/2005/8/layout/vList5"/>
    <dgm:cxn modelId="{D4C922B7-78D6-4C2F-954D-2F5091A75074}" type="presParOf" srcId="{CC2BFEB7-AD0C-4577-9621-3A3FC2D5BC88}" destId="{3B45CAA8-8E80-4AB4-82FC-7B88786FF57C}" srcOrd="1" destOrd="0" presId="urn:microsoft.com/office/officeart/2005/8/layout/vList5"/>
    <dgm:cxn modelId="{243C3F91-7839-4F2F-838A-6EC1B9AF80C7}" type="presParOf" srcId="{12DDFA35-ECDF-4731-A63A-E2140756B123}" destId="{ABC2A8AC-0C48-4B4C-B3BA-5B12E9D62F2B}" srcOrd="1" destOrd="0" presId="urn:microsoft.com/office/officeart/2005/8/layout/vList5"/>
    <dgm:cxn modelId="{6F7065A3-6DB3-4695-B595-768D145D7F8A}" type="presParOf" srcId="{12DDFA35-ECDF-4731-A63A-E2140756B123}" destId="{9574E874-14C2-45FE-9C23-CBA72D4D1651}" srcOrd="2" destOrd="0" presId="urn:microsoft.com/office/officeart/2005/8/layout/vList5"/>
    <dgm:cxn modelId="{721AA072-FF8A-49A6-BD2A-1BDEE24DE22E}" type="presParOf" srcId="{9574E874-14C2-45FE-9C23-CBA72D4D1651}" destId="{253A51A3-4690-4A8B-8AC5-A41FEC70AB86}" srcOrd="0" destOrd="0" presId="urn:microsoft.com/office/officeart/2005/8/layout/vList5"/>
    <dgm:cxn modelId="{C28FCC89-58AA-4D22-B2D9-883AE4D9E31D}" type="presParOf" srcId="{9574E874-14C2-45FE-9C23-CBA72D4D1651}" destId="{456F5F14-B0CF-42F7-83B6-CC7C25AED802}" srcOrd="1" destOrd="0" presId="urn:microsoft.com/office/officeart/2005/8/layout/vList5"/>
    <dgm:cxn modelId="{82B1CB3D-280E-4879-B927-AA28EA2D02BF}" type="presParOf" srcId="{12DDFA35-ECDF-4731-A63A-E2140756B123}" destId="{0E08D3D2-B343-4F74-839E-3187209595B6}" srcOrd="3" destOrd="0" presId="urn:microsoft.com/office/officeart/2005/8/layout/vList5"/>
    <dgm:cxn modelId="{49AEEE88-3F64-4949-98D1-F5A2C7859A41}" type="presParOf" srcId="{12DDFA35-ECDF-4731-A63A-E2140756B123}" destId="{FE175160-BA66-468E-AD2D-3F736C770834}" srcOrd="4" destOrd="0" presId="urn:microsoft.com/office/officeart/2005/8/layout/vList5"/>
    <dgm:cxn modelId="{DC38C40A-4B8B-405C-B502-1C83804777F5}" type="presParOf" srcId="{FE175160-BA66-468E-AD2D-3F736C770834}" destId="{B8776FDB-4537-4758-9F86-BC3156769B3A}" srcOrd="0" destOrd="0" presId="urn:microsoft.com/office/officeart/2005/8/layout/vList5"/>
    <dgm:cxn modelId="{92287E7F-438E-4E5A-986B-512B81B14865}" type="presParOf" srcId="{FE175160-BA66-468E-AD2D-3F736C770834}" destId="{9FA5C4C4-C0ED-4791-9F4A-7E4BB22B2A10}" srcOrd="1" destOrd="0" presId="urn:microsoft.com/office/officeart/2005/8/layout/vList5"/>
    <dgm:cxn modelId="{25BE0AB0-2B77-4A06-BCF3-36AFD62DA7C0}" type="presParOf" srcId="{12DDFA35-ECDF-4731-A63A-E2140756B123}" destId="{F737C125-7698-4B9F-8307-CF1ED7B512E9}" srcOrd="5" destOrd="0" presId="urn:microsoft.com/office/officeart/2005/8/layout/vList5"/>
    <dgm:cxn modelId="{097D9447-8073-47D4-A608-71D9D3111A0B}" type="presParOf" srcId="{12DDFA35-ECDF-4731-A63A-E2140756B123}" destId="{E807BF6C-31F4-4ADC-8FE6-97A4B66CB0C0}" srcOrd="6" destOrd="0" presId="urn:microsoft.com/office/officeart/2005/8/layout/vList5"/>
    <dgm:cxn modelId="{0D880154-A7CF-4797-9839-AAC8407CEED9}" type="presParOf" srcId="{E807BF6C-31F4-4ADC-8FE6-97A4B66CB0C0}" destId="{C1DC6ED9-D7AD-47EE-9250-8A3CC2CAE1A4}" srcOrd="0" destOrd="0" presId="urn:microsoft.com/office/officeart/2005/8/layout/vList5"/>
    <dgm:cxn modelId="{2C3592A5-5789-476E-8199-A30673E88ED6}" type="presParOf" srcId="{E807BF6C-31F4-4ADC-8FE6-97A4B66CB0C0}" destId="{B4669189-E061-4077-AFCE-6362417DA528}" srcOrd="1" destOrd="0" presId="urn:microsoft.com/office/officeart/2005/8/layout/vList5"/>
    <dgm:cxn modelId="{94F193A7-5293-41BC-B8AF-AF173CFDFBE7}" type="presParOf" srcId="{12DDFA35-ECDF-4731-A63A-E2140756B123}" destId="{995F6772-CDD2-4547-8086-16F5EE37C0D6}" srcOrd="7" destOrd="0" presId="urn:microsoft.com/office/officeart/2005/8/layout/vList5"/>
    <dgm:cxn modelId="{831C1A31-07A7-42F0-92C5-51D2FE7D12F4}" type="presParOf" srcId="{12DDFA35-ECDF-4731-A63A-E2140756B123}" destId="{41789E77-FE6E-4FBF-989B-DCCE90474AE9}" srcOrd="8" destOrd="0" presId="urn:microsoft.com/office/officeart/2005/8/layout/vList5"/>
    <dgm:cxn modelId="{689D5333-6248-4C5E-8F21-29762766E0F1}" type="presParOf" srcId="{41789E77-FE6E-4FBF-989B-DCCE90474AE9}" destId="{44B34897-A8E4-48F7-A661-DA262816067B}" srcOrd="0" destOrd="0" presId="urn:microsoft.com/office/officeart/2005/8/layout/vList5"/>
    <dgm:cxn modelId="{4C55B5EE-EDEC-484C-A2D6-E969B4C99277}" type="presParOf" srcId="{41789E77-FE6E-4FBF-989B-DCCE90474AE9}" destId="{024E2E76-5FF8-47F7-AA0D-33A022D1BE41}" srcOrd="1" destOrd="0" presId="urn:microsoft.com/office/officeart/2005/8/layout/vList5"/>
    <dgm:cxn modelId="{8C661861-8BA2-41F7-84B9-014CAD246830}" type="presParOf" srcId="{12DDFA35-ECDF-4731-A63A-E2140756B123}" destId="{3B40EFFA-967E-4556-9C5C-9F703415B71F}" srcOrd="9" destOrd="0" presId="urn:microsoft.com/office/officeart/2005/8/layout/vList5"/>
    <dgm:cxn modelId="{3CC4F5ED-288C-44C3-8BDC-40F5453D9E45}" type="presParOf" srcId="{12DDFA35-ECDF-4731-A63A-E2140756B123}" destId="{E8B7A68C-805B-4DC4-B262-176758127B0C}" srcOrd="10" destOrd="0" presId="urn:microsoft.com/office/officeart/2005/8/layout/vList5"/>
    <dgm:cxn modelId="{6289529F-76A4-4C22-9FF5-6A8BBEBF130F}" type="presParOf" srcId="{E8B7A68C-805B-4DC4-B262-176758127B0C}" destId="{40097C2F-DADA-43A1-9743-C61DF8E004CF}" srcOrd="0" destOrd="0" presId="urn:microsoft.com/office/officeart/2005/8/layout/vList5"/>
    <dgm:cxn modelId="{A050C7E2-BCF3-4575-B42F-2FD348988971}" type="presParOf" srcId="{E8B7A68C-805B-4DC4-B262-176758127B0C}" destId="{85170068-1398-4C2C-AA69-CD8C2F7B9588}" srcOrd="1" destOrd="0" presId="urn:microsoft.com/office/officeart/2005/8/layout/vList5"/>
    <dgm:cxn modelId="{835E002E-4D96-4C7F-AF13-CEF69A31D834}" type="presParOf" srcId="{12DDFA35-ECDF-4731-A63A-E2140756B123}" destId="{7ACA4688-8ACA-4C1A-9705-FF209115BFD6}" srcOrd="11" destOrd="0" presId="urn:microsoft.com/office/officeart/2005/8/layout/vList5"/>
    <dgm:cxn modelId="{4F8BC648-BFF8-4FD4-B4A1-7D8DF81034DB}" type="presParOf" srcId="{12DDFA35-ECDF-4731-A63A-E2140756B123}" destId="{7D779D6E-DCA7-46D6-8D60-2232985B7376}" srcOrd="12" destOrd="0" presId="urn:microsoft.com/office/officeart/2005/8/layout/vList5"/>
    <dgm:cxn modelId="{19B91600-2743-40E9-AF85-D5D8E029AF05}" type="presParOf" srcId="{7D779D6E-DCA7-46D6-8D60-2232985B7376}" destId="{D74A1091-935A-452B-8FE5-83A1DF293B30}" srcOrd="0" destOrd="0" presId="urn:microsoft.com/office/officeart/2005/8/layout/vList5"/>
    <dgm:cxn modelId="{7BC3DE6D-567B-4B93-9C28-C74C060D5E76}" type="presParOf" srcId="{7D779D6E-DCA7-46D6-8D60-2232985B7376}" destId="{DA39374C-05FF-474B-AFCD-78F5A76D6E3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35EF628-2A8D-4F7B-92DC-72F24451793A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8C526C9-EB1A-4B51-ABCC-A3AC4561A36F}">
      <dgm:prSet/>
      <dgm:spPr/>
      <dgm:t>
        <a:bodyPr/>
        <a:lstStyle/>
        <a:p>
          <a:pPr rtl="0"/>
          <a:r>
            <a:rPr lang="en-US" b="0" i="0" dirty="0" smtClean="0"/>
            <a:t>Faster claims reporting</a:t>
          </a:r>
          <a:endParaRPr lang="en-US" dirty="0"/>
        </a:p>
      </dgm:t>
    </dgm:pt>
    <dgm:pt modelId="{90512415-9088-4C18-8AFC-BF187E259A7A}" type="parTrans" cxnId="{8098C863-7F7C-4EF0-91A7-5A43F7E6E23F}">
      <dgm:prSet/>
      <dgm:spPr/>
      <dgm:t>
        <a:bodyPr/>
        <a:lstStyle/>
        <a:p>
          <a:endParaRPr lang="en-US"/>
        </a:p>
      </dgm:t>
    </dgm:pt>
    <dgm:pt modelId="{56F31749-D10F-4857-8A94-B487A9A10AB7}" type="sibTrans" cxnId="{8098C863-7F7C-4EF0-91A7-5A43F7E6E23F}">
      <dgm:prSet/>
      <dgm:spPr/>
      <dgm:t>
        <a:bodyPr/>
        <a:lstStyle/>
        <a:p>
          <a:endParaRPr lang="en-US"/>
        </a:p>
      </dgm:t>
    </dgm:pt>
    <dgm:pt modelId="{40F13D12-CD69-4D5E-8D2D-BC7ED6483D58}">
      <dgm:prSet/>
      <dgm:spPr/>
      <dgm:t>
        <a:bodyPr/>
        <a:lstStyle/>
        <a:p>
          <a:pPr rtl="0"/>
          <a:r>
            <a:rPr lang="en-US" b="0" i="0" dirty="0" smtClean="0"/>
            <a:t>More claims reported</a:t>
          </a:r>
          <a:endParaRPr lang="en-US" dirty="0"/>
        </a:p>
      </dgm:t>
    </dgm:pt>
    <dgm:pt modelId="{066DF735-A8AD-4ABC-9A25-15703898AF36}" type="parTrans" cxnId="{FB00E637-11B3-48AC-9844-7AD12430468C}">
      <dgm:prSet/>
      <dgm:spPr/>
      <dgm:t>
        <a:bodyPr/>
        <a:lstStyle/>
        <a:p>
          <a:endParaRPr lang="en-US"/>
        </a:p>
      </dgm:t>
    </dgm:pt>
    <dgm:pt modelId="{88A2B494-C92E-4145-8A15-BC5708501FF5}" type="sibTrans" cxnId="{FB00E637-11B3-48AC-9844-7AD12430468C}">
      <dgm:prSet/>
      <dgm:spPr/>
      <dgm:t>
        <a:bodyPr/>
        <a:lstStyle/>
        <a:p>
          <a:endParaRPr lang="en-US"/>
        </a:p>
      </dgm:t>
    </dgm:pt>
    <dgm:pt modelId="{C34B5E6C-213E-4E4C-B2EC-0278194A58AF}">
      <dgm:prSet/>
      <dgm:spPr/>
      <dgm:t>
        <a:bodyPr/>
        <a:lstStyle/>
        <a:p>
          <a:pPr rtl="0"/>
          <a:r>
            <a:rPr lang="en-US" b="0" i="0" dirty="0" smtClean="0"/>
            <a:t>Faster claims settlement</a:t>
          </a:r>
          <a:endParaRPr lang="en-US" dirty="0"/>
        </a:p>
      </dgm:t>
    </dgm:pt>
    <dgm:pt modelId="{F0CE806C-61F8-45DE-965D-176BE2E465AD}" type="parTrans" cxnId="{A6AF233D-E97A-4572-B27A-85582CC66C5E}">
      <dgm:prSet/>
      <dgm:spPr/>
      <dgm:t>
        <a:bodyPr/>
        <a:lstStyle/>
        <a:p>
          <a:endParaRPr lang="en-US"/>
        </a:p>
      </dgm:t>
    </dgm:pt>
    <dgm:pt modelId="{078382CF-C159-43EF-9E43-6B5C09A6ACC2}" type="sibTrans" cxnId="{A6AF233D-E97A-4572-B27A-85582CC66C5E}">
      <dgm:prSet/>
      <dgm:spPr/>
      <dgm:t>
        <a:bodyPr/>
        <a:lstStyle/>
        <a:p>
          <a:endParaRPr lang="en-US"/>
        </a:p>
      </dgm:t>
    </dgm:pt>
    <dgm:pt modelId="{D920D26D-9F40-4461-AB8F-1821AA8C8F70}">
      <dgm:prSet/>
      <dgm:spPr/>
      <dgm:t>
        <a:bodyPr/>
        <a:lstStyle/>
        <a:p>
          <a:pPr rtl="0"/>
          <a:r>
            <a:rPr lang="en-US" dirty="0" smtClean="0"/>
            <a:t>Due to limit of 6 months for reporting</a:t>
          </a:r>
          <a:endParaRPr lang="en-US" dirty="0"/>
        </a:p>
      </dgm:t>
    </dgm:pt>
    <dgm:pt modelId="{B4F6C733-46E0-4640-850C-16073CEA3221}" type="parTrans" cxnId="{F4DD9646-F5EF-4046-A20E-795F896AF219}">
      <dgm:prSet/>
      <dgm:spPr/>
      <dgm:t>
        <a:bodyPr/>
        <a:lstStyle/>
        <a:p>
          <a:endParaRPr lang="en-US"/>
        </a:p>
      </dgm:t>
    </dgm:pt>
    <dgm:pt modelId="{0A00ECA8-1F20-41DA-BC01-EDCF41B45FCA}" type="sibTrans" cxnId="{F4DD9646-F5EF-4046-A20E-795F896AF219}">
      <dgm:prSet/>
      <dgm:spPr/>
      <dgm:t>
        <a:bodyPr/>
        <a:lstStyle/>
        <a:p>
          <a:endParaRPr lang="en-US"/>
        </a:p>
      </dgm:t>
    </dgm:pt>
    <dgm:pt modelId="{940350FC-FCDD-484F-906A-DCA7E1519C83}">
      <dgm:prSet/>
      <dgm:spPr/>
      <dgm:t>
        <a:bodyPr/>
        <a:lstStyle/>
        <a:p>
          <a:pPr rtl="0"/>
          <a:r>
            <a:rPr lang="en-US" dirty="0" smtClean="0"/>
            <a:t>Since filing a plea is not required for claims below </a:t>
          </a:r>
          <a:r>
            <a:rPr lang="en-US" b="0" i="0" dirty="0" smtClean="0"/>
            <a:t>5 lakhs for death and 2.5 lakhs for injury</a:t>
          </a:r>
          <a:endParaRPr lang="en-US" dirty="0"/>
        </a:p>
      </dgm:t>
    </dgm:pt>
    <dgm:pt modelId="{623EAD60-D2C0-4F72-87BA-834882CEEAFA}" type="parTrans" cxnId="{EF6A23EB-6305-4A93-8EC8-ACB5D0683C30}">
      <dgm:prSet/>
      <dgm:spPr/>
      <dgm:t>
        <a:bodyPr/>
        <a:lstStyle/>
        <a:p>
          <a:endParaRPr lang="en-US"/>
        </a:p>
      </dgm:t>
    </dgm:pt>
    <dgm:pt modelId="{7DFD50FF-60DD-4C1B-8A7D-33A24D7EF95A}" type="sibTrans" cxnId="{EF6A23EB-6305-4A93-8EC8-ACB5D0683C30}">
      <dgm:prSet/>
      <dgm:spPr/>
      <dgm:t>
        <a:bodyPr/>
        <a:lstStyle/>
        <a:p>
          <a:endParaRPr lang="en-US"/>
        </a:p>
      </dgm:t>
    </dgm:pt>
    <dgm:pt modelId="{13B8378A-8006-454C-9B73-073245280050}">
      <dgm:prSet/>
      <dgm:spPr/>
      <dgm:t>
        <a:bodyPr/>
        <a:lstStyle/>
        <a:p>
          <a:pPr rtl="0"/>
          <a:r>
            <a:rPr lang="en-US" dirty="0" smtClean="0"/>
            <a:t>Time limit for initial settlement offer from Insurer</a:t>
          </a:r>
          <a:endParaRPr lang="en-US" dirty="0"/>
        </a:p>
      </dgm:t>
    </dgm:pt>
    <dgm:pt modelId="{D4CE1315-D3A4-49C0-BC8F-F624543DC655}" type="parTrans" cxnId="{E3282A5F-78CD-4802-977A-DE85CE916AF9}">
      <dgm:prSet/>
      <dgm:spPr/>
      <dgm:t>
        <a:bodyPr/>
        <a:lstStyle/>
        <a:p>
          <a:endParaRPr lang="en-US"/>
        </a:p>
      </dgm:t>
    </dgm:pt>
    <dgm:pt modelId="{93F1421D-40EB-451F-B71A-8BA8687C98F4}" type="sibTrans" cxnId="{E3282A5F-78CD-4802-977A-DE85CE916AF9}">
      <dgm:prSet/>
      <dgm:spPr/>
      <dgm:t>
        <a:bodyPr/>
        <a:lstStyle/>
        <a:p>
          <a:endParaRPr lang="en-US"/>
        </a:p>
      </dgm:t>
    </dgm:pt>
    <dgm:pt modelId="{28C57C17-9B2A-4B74-8C16-2CDF7121EE6A}">
      <dgm:prSet/>
      <dgm:spPr/>
      <dgm:t>
        <a:bodyPr/>
        <a:lstStyle/>
        <a:p>
          <a:pPr rtl="0"/>
          <a:r>
            <a:rPr lang="en-US" dirty="0" smtClean="0"/>
            <a:t>Current average cost for death is around 4-6 lakhs</a:t>
          </a:r>
          <a:endParaRPr lang="en-US" dirty="0"/>
        </a:p>
      </dgm:t>
    </dgm:pt>
    <dgm:pt modelId="{8C27FDC9-9370-43F1-B60B-5E6099C4DC5F}" type="parTrans" cxnId="{C6C34C7E-3F80-4453-BC9D-798AB641BFC2}">
      <dgm:prSet/>
      <dgm:spPr/>
      <dgm:t>
        <a:bodyPr/>
        <a:lstStyle/>
        <a:p>
          <a:endParaRPr lang="en-US"/>
        </a:p>
      </dgm:t>
    </dgm:pt>
    <dgm:pt modelId="{3E0EB478-6FB7-4B16-8602-A2CE3E9EAADD}" type="sibTrans" cxnId="{C6C34C7E-3F80-4453-BC9D-798AB641BFC2}">
      <dgm:prSet/>
      <dgm:spPr/>
      <dgm:t>
        <a:bodyPr/>
        <a:lstStyle/>
        <a:p>
          <a:endParaRPr lang="en-US"/>
        </a:p>
      </dgm:t>
    </dgm:pt>
    <dgm:pt modelId="{E1668655-A497-48ED-A899-E785D5E8119B}">
      <dgm:prSet/>
      <dgm:spPr/>
      <dgm:t>
        <a:bodyPr/>
        <a:lstStyle/>
        <a:p>
          <a:pPr rtl="0"/>
          <a:r>
            <a:rPr lang="en-US" dirty="0" smtClean="0"/>
            <a:t>Time limit for Accident Information Report</a:t>
          </a:r>
          <a:endParaRPr lang="en-US" dirty="0"/>
        </a:p>
      </dgm:t>
    </dgm:pt>
    <dgm:pt modelId="{3B4E1899-5FA8-40D2-B88F-26FC6D5644B7}" type="parTrans" cxnId="{7AEFCA71-F556-494C-9F22-AB382198E68A}">
      <dgm:prSet/>
      <dgm:spPr/>
      <dgm:t>
        <a:bodyPr/>
        <a:lstStyle/>
        <a:p>
          <a:endParaRPr lang="en-US"/>
        </a:p>
      </dgm:t>
    </dgm:pt>
    <dgm:pt modelId="{ED6361CE-61FC-409F-8074-6CD2E4D2AA7E}" type="sibTrans" cxnId="{7AEFCA71-F556-494C-9F22-AB382198E68A}">
      <dgm:prSet/>
      <dgm:spPr/>
      <dgm:t>
        <a:bodyPr/>
        <a:lstStyle/>
        <a:p>
          <a:endParaRPr lang="en-US"/>
        </a:p>
      </dgm:t>
    </dgm:pt>
    <dgm:pt modelId="{0362E4F0-9553-490D-9C5D-F7BA4C5020E9}">
      <dgm:prSet/>
      <dgm:spPr/>
      <dgm:t>
        <a:bodyPr/>
        <a:lstStyle/>
        <a:p>
          <a:pPr rtl="0"/>
          <a:r>
            <a:rPr lang="en-US" dirty="0" smtClean="0"/>
            <a:t>Contribution to MVA Fund</a:t>
          </a:r>
          <a:endParaRPr lang="en-US" dirty="0"/>
        </a:p>
      </dgm:t>
    </dgm:pt>
    <dgm:pt modelId="{AB0FD058-1AD4-4303-B31A-43132EFE18E3}" type="parTrans" cxnId="{E2A72D04-3273-4C09-BD2C-15C95CD89B6E}">
      <dgm:prSet/>
      <dgm:spPr/>
      <dgm:t>
        <a:bodyPr/>
        <a:lstStyle/>
        <a:p>
          <a:endParaRPr lang="en-US"/>
        </a:p>
      </dgm:t>
    </dgm:pt>
    <dgm:pt modelId="{E9CC0991-FD6F-4661-B252-2347B6468D23}" type="sibTrans" cxnId="{E2A72D04-3273-4C09-BD2C-15C95CD89B6E}">
      <dgm:prSet/>
      <dgm:spPr/>
      <dgm:t>
        <a:bodyPr/>
        <a:lstStyle/>
        <a:p>
          <a:endParaRPr lang="en-US"/>
        </a:p>
      </dgm:t>
    </dgm:pt>
    <dgm:pt modelId="{4CACF1F6-CDDA-4244-8833-4C377752C898}">
      <dgm:prSet/>
      <dgm:spPr/>
      <dgm:t>
        <a:bodyPr/>
        <a:lstStyle/>
        <a:p>
          <a:pPr rtl="0"/>
          <a:r>
            <a:rPr lang="en-US" dirty="0" smtClean="0"/>
            <a:t>Source uncertain</a:t>
          </a:r>
          <a:endParaRPr lang="en-US" dirty="0"/>
        </a:p>
      </dgm:t>
    </dgm:pt>
    <dgm:pt modelId="{EF2E90F1-1E6F-465F-874A-66448A844AC0}" type="parTrans" cxnId="{0C2B88A1-5F51-4A9B-BDB2-C6E19054D90B}">
      <dgm:prSet/>
      <dgm:spPr/>
      <dgm:t>
        <a:bodyPr/>
        <a:lstStyle/>
        <a:p>
          <a:endParaRPr lang="en-US"/>
        </a:p>
      </dgm:t>
    </dgm:pt>
    <dgm:pt modelId="{58860F5C-27A8-4257-BD6A-C6E13A551506}" type="sibTrans" cxnId="{0C2B88A1-5F51-4A9B-BDB2-C6E19054D90B}">
      <dgm:prSet/>
      <dgm:spPr/>
      <dgm:t>
        <a:bodyPr/>
        <a:lstStyle/>
        <a:p>
          <a:endParaRPr lang="en-US"/>
        </a:p>
      </dgm:t>
    </dgm:pt>
    <dgm:pt modelId="{7BC3E0EC-6336-41C2-8A25-104E93C8227D}">
      <dgm:prSet/>
      <dgm:spPr/>
      <dgm:t>
        <a:bodyPr/>
        <a:lstStyle/>
        <a:p>
          <a:pPr rtl="0"/>
          <a:r>
            <a:rPr lang="en-US" dirty="0" smtClean="0"/>
            <a:t>Will be higher than </a:t>
          </a:r>
          <a:r>
            <a:rPr lang="en-US" dirty="0" err="1" smtClean="0"/>
            <a:t>Solatium</a:t>
          </a:r>
          <a:r>
            <a:rPr lang="en-US" dirty="0" smtClean="0"/>
            <a:t> due to higher benefits</a:t>
          </a:r>
          <a:endParaRPr lang="en-US" dirty="0"/>
        </a:p>
      </dgm:t>
    </dgm:pt>
    <dgm:pt modelId="{81F784D2-7615-43F4-842B-249ABC3DCA89}" type="parTrans" cxnId="{6BF10A4C-883A-4393-AFCD-AFBB0B8C7037}">
      <dgm:prSet/>
      <dgm:spPr/>
      <dgm:t>
        <a:bodyPr/>
        <a:lstStyle/>
        <a:p>
          <a:endParaRPr lang="en-US"/>
        </a:p>
      </dgm:t>
    </dgm:pt>
    <dgm:pt modelId="{7E51A918-5FCB-448C-93EE-DBBB8668162B}" type="sibTrans" cxnId="{6BF10A4C-883A-4393-AFCD-AFBB0B8C7037}">
      <dgm:prSet/>
      <dgm:spPr/>
      <dgm:t>
        <a:bodyPr/>
        <a:lstStyle/>
        <a:p>
          <a:endParaRPr lang="en-US"/>
        </a:p>
      </dgm:t>
    </dgm:pt>
    <dgm:pt modelId="{4B2F4B8E-E3D9-4FA8-9FD9-BCB1F8DE4317}">
      <dgm:prSet/>
      <dgm:spPr/>
      <dgm:t>
        <a:bodyPr/>
        <a:lstStyle/>
        <a:p>
          <a:pPr rtl="0"/>
          <a:r>
            <a:rPr lang="en-US" dirty="0" smtClean="0"/>
            <a:t>Claims can be processed if reported directly to insurer by claimant</a:t>
          </a:r>
          <a:endParaRPr lang="en-US" dirty="0"/>
        </a:p>
      </dgm:t>
    </dgm:pt>
    <dgm:pt modelId="{56F5420D-ED98-443F-AAAE-A957C58DF7B9}" type="parTrans" cxnId="{63B2D620-D8F4-4866-B33E-80DED695B943}">
      <dgm:prSet/>
      <dgm:spPr/>
      <dgm:t>
        <a:bodyPr/>
        <a:lstStyle/>
        <a:p>
          <a:endParaRPr lang="en-US"/>
        </a:p>
      </dgm:t>
    </dgm:pt>
    <dgm:pt modelId="{E64DDE43-9382-41A6-91F9-A1542E1C2E12}" type="sibTrans" cxnId="{63B2D620-D8F4-4866-B33E-80DED695B943}">
      <dgm:prSet/>
      <dgm:spPr/>
      <dgm:t>
        <a:bodyPr/>
        <a:lstStyle/>
        <a:p>
          <a:endParaRPr lang="en-US"/>
        </a:p>
      </dgm:t>
    </dgm:pt>
    <dgm:pt modelId="{89B6F562-62F5-4C9F-8B07-B93B66DEF09A}" type="pres">
      <dgm:prSet presAssocID="{B35EF628-2A8D-4F7B-92DC-72F24451793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3D997C-3BE5-4E18-AEB1-542596887E7E}" type="pres">
      <dgm:prSet presAssocID="{68C526C9-EB1A-4B51-ABCC-A3AC4561A36F}" presName="linNode" presStyleCnt="0"/>
      <dgm:spPr/>
    </dgm:pt>
    <dgm:pt modelId="{4B447003-2BE5-42E8-81AB-DC4D4F047789}" type="pres">
      <dgm:prSet presAssocID="{68C526C9-EB1A-4B51-ABCC-A3AC4561A36F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B90F2C-65B6-4991-9967-17A0233EF3AA}" type="pres">
      <dgm:prSet presAssocID="{68C526C9-EB1A-4B51-ABCC-A3AC4561A36F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5DF328-9623-4397-8D3E-EB7CBCB9262C}" type="pres">
      <dgm:prSet presAssocID="{56F31749-D10F-4857-8A94-B487A9A10AB7}" presName="sp" presStyleCnt="0"/>
      <dgm:spPr/>
    </dgm:pt>
    <dgm:pt modelId="{9893066B-C107-449D-B5D2-FDB3F6537483}" type="pres">
      <dgm:prSet presAssocID="{40F13D12-CD69-4D5E-8D2D-BC7ED6483D58}" presName="linNode" presStyleCnt="0"/>
      <dgm:spPr/>
    </dgm:pt>
    <dgm:pt modelId="{40454D42-E465-4570-9663-B11C0D455F76}" type="pres">
      <dgm:prSet presAssocID="{40F13D12-CD69-4D5E-8D2D-BC7ED6483D58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C7C99B-2F85-4E9B-A63A-7C2B00535258}" type="pres">
      <dgm:prSet presAssocID="{40F13D12-CD69-4D5E-8D2D-BC7ED6483D58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EBDE3C-F173-4018-9174-1B44295C493E}" type="pres">
      <dgm:prSet presAssocID="{88A2B494-C92E-4145-8A15-BC5708501FF5}" presName="sp" presStyleCnt="0"/>
      <dgm:spPr/>
    </dgm:pt>
    <dgm:pt modelId="{98B598C5-C039-4F90-B36C-E2605D8C95E2}" type="pres">
      <dgm:prSet presAssocID="{C34B5E6C-213E-4E4C-B2EC-0278194A58AF}" presName="linNode" presStyleCnt="0"/>
      <dgm:spPr/>
    </dgm:pt>
    <dgm:pt modelId="{51AFB9DF-E683-4B63-B39F-6AA85B47CB5A}" type="pres">
      <dgm:prSet presAssocID="{C34B5E6C-213E-4E4C-B2EC-0278194A58AF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96A24-3E4A-45FD-8BEC-EB436BEEF362}" type="pres">
      <dgm:prSet presAssocID="{C34B5E6C-213E-4E4C-B2EC-0278194A58AF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41253-009B-4DB1-B9D2-C15B7ED67B49}" type="pres">
      <dgm:prSet presAssocID="{078382CF-C159-43EF-9E43-6B5C09A6ACC2}" presName="sp" presStyleCnt="0"/>
      <dgm:spPr/>
    </dgm:pt>
    <dgm:pt modelId="{1CDE3F0C-1AC4-4D77-91E1-F20BEAB7A3B9}" type="pres">
      <dgm:prSet presAssocID="{0362E4F0-9553-490D-9C5D-F7BA4C5020E9}" presName="linNode" presStyleCnt="0"/>
      <dgm:spPr/>
    </dgm:pt>
    <dgm:pt modelId="{B2C6764B-597C-44AD-BE05-A8A8F804005C}" type="pres">
      <dgm:prSet presAssocID="{0362E4F0-9553-490D-9C5D-F7BA4C5020E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ADBA57-3D94-4994-A698-F51ECCF60121}" type="pres">
      <dgm:prSet presAssocID="{0362E4F0-9553-490D-9C5D-F7BA4C5020E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AF233D-E97A-4572-B27A-85582CC66C5E}" srcId="{B35EF628-2A8D-4F7B-92DC-72F24451793A}" destId="{C34B5E6C-213E-4E4C-B2EC-0278194A58AF}" srcOrd="2" destOrd="0" parTransId="{F0CE806C-61F8-45DE-965D-176BE2E465AD}" sibTransId="{078382CF-C159-43EF-9E43-6B5C09A6ACC2}"/>
    <dgm:cxn modelId="{48A96355-D3AD-483B-9DC4-566897E77F71}" type="presOf" srcId="{28C57C17-9B2A-4B74-8C16-2CDF7121EE6A}" destId="{D6C7C99B-2F85-4E9B-A63A-7C2B00535258}" srcOrd="0" destOrd="1" presId="urn:microsoft.com/office/officeart/2005/8/layout/vList5"/>
    <dgm:cxn modelId="{FB00E637-11B3-48AC-9844-7AD12430468C}" srcId="{B35EF628-2A8D-4F7B-92DC-72F24451793A}" destId="{40F13D12-CD69-4D5E-8D2D-BC7ED6483D58}" srcOrd="1" destOrd="0" parTransId="{066DF735-A8AD-4ABC-9A25-15703898AF36}" sibTransId="{88A2B494-C92E-4145-8A15-BC5708501FF5}"/>
    <dgm:cxn modelId="{B2617A7D-B46D-4493-98DC-05771436ACA0}" type="presOf" srcId="{940350FC-FCDD-484F-906A-DCA7E1519C83}" destId="{D6C7C99B-2F85-4E9B-A63A-7C2B00535258}" srcOrd="0" destOrd="0" presId="urn:microsoft.com/office/officeart/2005/8/layout/vList5"/>
    <dgm:cxn modelId="{03B961E1-D0B1-46B8-90A0-0942CA60DD83}" type="presOf" srcId="{E1668655-A497-48ED-A899-E785D5E8119B}" destId="{CE796A24-3E4A-45FD-8BEC-EB436BEEF362}" srcOrd="0" destOrd="0" presId="urn:microsoft.com/office/officeart/2005/8/layout/vList5"/>
    <dgm:cxn modelId="{EF6A23EB-6305-4A93-8EC8-ACB5D0683C30}" srcId="{40F13D12-CD69-4D5E-8D2D-BC7ED6483D58}" destId="{940350FC-FCDD-484F-906A-DCA7E1519C83}" srcOrd="0" destOrd="0" parTransId="{623EAD60-D2C0-4F72-87BA-834882CEEAFA}" sibTransId="{7DFD50FF-60DD-4C1B-8A7D-33A24D7EF95A}"/>
    <dgm:cxn modelId="{0C2B88A1-5F51-4A9B-BDB2-C6E19054D90B}" srcId="{0362E4F0-9553-490D-9C5D-F7BA4C5020E9}" destId="{4CACF1F6-CDDA-4244-8833-4C377752C898}" srcOrd="0" destOrd="0" parTransId="{EF2E90F1-1E6F-465F-874A-66448A844AC0}" sibTransId="{58860F5C-27A8-4257-BD6A-C6E13A551506}"/>
    <dgm:cxn modelId="{70C54081-B61B-4033-BC24-22EA3B1C35F2}" type="presOf" srcId="{4B2F4B8E-E3D9-4FA8-9FD9-BCB1F8DE4317}" destId="{CE796A24-3E4A-45FD-8BEC-EB436BEEF362}" srcOrd="0" destOrd="2" presId="urn:microsoft.com/office/officeart/2005/8/layout/vList5"/>
    <dgm:cxn modelId="{3AF89A5D-7E4C-4A8D-8A4F-23256F570455}" type="presOf" srcId="{4CACF1F6-CDDA-4244-8833-4C377752C898}" destId="{B6ADBA57-3D94-4994-A698-F51ECCF60121}" srcOrd="0" destOrd="0" presId="urn:microsoft.com/office/officeart/2005/8/layout/vList5"/>
    <dgm:cxn modelId="{63B2D620-D8F4-4866-B33E-80DED695B943}" srcId="{C34B5E6C-213E-4E4C-B2EC-0278194A58AF}" destId="{4B2F4B8E-E3D9-4FA8-9FD9-BCB1F8DE4317}" srcOrd="2" destOrd="0" parTransId="{56F5420D-ED98-443F-AAAE-A957C58DF7B9}" sibTransId="{E64DDE43-9382-41A6-91F9-A1542E1C2E12}"/>
    <dgm:cxn modelId="{F4DD9646-F5EF-4046-A20E-795F896AF219}" srcId="{68C526C9-EB1A-4B51-ABCC-A3AC4561A36F}" destId="{D920D26D-9F40-4461-AB8F-1821AA8C8F70}" srcOrd="0" destOrd="0" parTransId="{B4F6C733-46E0-4640-850C-16073CEA3221}" sibTransId="{0A00ECA8-1F20-41DA-BC01-EDCF41B45FCA}"/>
    <dgm:cxn modelId="{F5F45836-FF9B-499F-9CDF-EC3EB001ABD4}" type="presOf" srcId="{13B8378A-8006-454C-9B73-073245280050}" destId="{CE796A24-3E4A-45FD-8BEC-EB436BEEF362}" srcOrd="0" destOrd="1" presId="urn:microsoft.com/office/officeart/2005/8/layout/vList5"/>
    <dgm:cxn modelId="{8098C863-7F7C-4EF0-91A7-5A43F7E6E23F}" srcId="{B35EF628-2A8D-4F7B-92DC-72F24451793A}" destId="{68C526C9-EB1A-4B51-ABCC-A3AC4561A36F}" srcOrd="0" destOrd="0" parTransId="{90512415-9088-4C18-8AFC-BF187E259A7A}" sibTransId="{56F31749-D10F-4857-8A94-B487A9A10AB7}"/>
    <dgm:cxn modelId="{441BA854-F913-4AED-ABCE-E1F4A8E98590}" type="presOf" srcId="{C34B5E6C-213E-4E4C-B2EC-0278194A58AF}" destId="{51AFB9DF-E683-4B63-B39F-6AA85B47CB5A}" srcOrd="0" destOrd="0" presId="urn:microsoft.com/office/officeart/2005/8/layout/vList5"/>
    <dgm:cxn modelId="{1EBB58CF-C182-4B3A-95D4-7100491AED42}" type="presOf" srcId="{B35EF628-2A8D-4F7B-92DC-72F24451793A}" destId="{89B6F562-62F5-4C9F-8B07-B93B66DEF09A}" srcOrd="0" destOrd="0" presId="urn:microsoft.com/office/officeart/2005/8/layout/vList5"/>
    <dgm:cxn modelId="{7AEFCA71-F556-494C-9F22-AB382198E68A}" srcId="{C34B5E6C-213E-4E4C-B2EC-0278194A58AF}" destId="{E1668655-A497-48ED-A899-E785D5E8119B}" srcOrd="0" destOrd="0" parTransId="{3B4E1899-5FA8-40D2-B88F-26FC6D5644B7}" sibTransId="{ED6361CE-61FC-409F-8074-6CD2E4D2AA7E}"/>
    <dgm:cxn modelId="{6BF10A4C-883A-4393-AFCD-AFBB0B8C7037}" srcId="{0362E4F0-9553-490D-9C5D-F7BA4C5020E9}" destId="{7BC3E0EC-6336-41C2-8A25-104E93C8227D}" srcOrd="1" destOrd="0" parTransId="{81F784D2-7615-43F4-842B-249ABC3DCA89}" sibTransId="{7E51A918-5FCB-448C-93EE-DBBB8668162B}"/>
    <dgm:cxn modelId="{C6C34C7E-3F80-4453-BC9D-798AB641BFC2}" srcId="{40F13D12-CD69-4D5E-8D2D-BC7ED6483D58}" destId="{28C57C17-9B2A-4B74-8C16-2CDF7121EE6A}" srcOrd="1" destOrd="0" parTransId="{8C27FDC9-9370-43F1-B60B-5E6099C4DC5F}" sibTransId="{3E0EB478-6FB7-4B16-8602-A2CE3E9EAADD}"/>
    <dgm:cxn modelId="{EA165208-0F46-4FF1-BFAF-D3A732203942}" type="presOf" srcId="{D920D26D-9F40-4461-AB8F-1821AA8C8F70}" destId="{48B90F2C-65B6-4991-9967-17A0233EF3AA}" srcOrd="0" destOrd="0" presId="urn:microsoft.com/office/officeart/2005/8/layout/vList5"/>
    <dgm:cxn modelId="{E3282A5F-78CD-4802-977A-DE85CE916AF9}" srcId="{C34B5E6C-213E-4E4C-B2EC-0278194A58AF}" destId="{13B8378A-8006-454C-9B73-073245280050}" srcOrd="1" destOrd="0" parTransId="{D4CE1315-D3A4-49C0-BC8F-F624543DC655}" sibTransId="{93F1421D-40EB-451F-B71A-8BA8687C98F4}"/>
    <dgm:cxn modelId="{E869DBA7-C073-42E1-887F-2FB33B83DCB1}" type="presOf" srcId="{68C526C9-EB1A-4B51-ABCC-A3AC4561A36F}" destId="{4B447003-2BE5-42E8-81AB-DC4D4F047789}" srcOrd="0" destOrd="0" presId="urn:microsoft.com/office/officeart/2005/8/layout/vList5"/>
    <dgm:cxn modelId="{5A7E86D1-A0D6-4A83-B102-19C6ACAEBF40}" type="presOf" srcId="{0362E4F0-9553-490D-9C5D-F7BA4C5020E9}" destId="{B2C6764B-597C-44AD-BE05-A8A8F804005C}" srcOrd="0" destOrd="0" presId="urn:microsoft.com/office/officeart/2005/8/layout/vList5"/>
    <dgm:cxn modelId="{FBD85C05-6583-48F6-A455-E6617174BC4B}" type="presOf" srcId="{7BC3E0EC-6336-41C2-8A25-104E93C8227D}" destId="{B6ADBA57-3D94-4994-A698-F51ECCF60121}" srcOrd="0" destOrd="1" presId="urn:microsoft.com/office/officeart/2005/8/layout/vList5"/>
    <dgm:cxn modelId="{F4B75DFF-D0A1-4347-901C-999E39B3B2C8}" type="presOf" srcId="{40F13D12-CD69-4D5E-8D2D-BC7ED6483D58}" destId="{40454D42-E465-4570-9663-B11C0D455F76}" srcOrd="0" destOrd="0" presId="urn:microsoft.com/office/officeart/2005/8/layout/vList5"/>
    <dgm:cxn modelId="{E2A72D04-3273-4C09-BD2C-15C95CD89B6E}" srcId="{B35EF628-2A8D-4F7B-92DC-72F24451793A}" destId="{0362E4F0-9553-490D-9C5D-F7BA4C5020E9}" srcOrd="3" destOrd="0" parTransId="{AB0FD058-1AD4-4303-B31A-43132EFE18E3}" sibTransId="{E9CC0991-FD6F-4661-B252-2347B6468D23}"/>
    <dgm:cxn modelId="{2EC8179B-5C96-4C85-B8DC-15A4019CF144}" type="presParOf" srcId="{89B6F562-62F5-4C9F-8B07-B93B66DEF09A}" destId="{6C3D997C-3BE5-4E18-AEB1-542596887E7E}" srcOrd="0" destOrd="0" presId="urn:microsoft.com/office/officeart/2005/8/layout/vList5"/>
    <dgm:cxn modelId="{581AD04E-030A-40E2-84DF-3FD08A8274D0}" type="presParOf" srcId="{6C3D997C-3BE5-4E18-AEB1-542596887E7E}" destId="{4B447003-2BE5-42E8-81AB-DC4D4F047789}" srcOrd="0" destOrd="0" presId="urn:microsoft.com/office/officeart/2005/8/layout/vList5"/>
    <dgm:cxn modelId="{56511CFE-7623-42F2-BD82-F9EABB0C81E3}" type="presParOf" srcId="{6C3D997C-3BE5-4E18-AEB1-542596887E7E}" destId="{48B90F2C-65B6-4991-9967-17A0233EF3AA}" srcOrd="1" destOrd="0" presId="urn:microsoft.com/office/officeart/2005/8/layout/vList5"/>
    <dgm:cxn modelId="{530DA4BE-ED9E-447D-B5F6-5BB412F2B40D}" type="presParOf" srcId="{89B6F562-62F5-4C9F-8B07-B93B66DEF09A}" destId="{F75DF328-9623-4397-8D3E-EB7CBCB9262C}" srcOrd="1" destOrd="0" presId="urn:microsoft.com/office/officeart/2005/8/layout/vList5"/>
    <dgm:cxn modelId="{590F3645-4F99-4F1B-8B00-130864791ADA}" type="presParOf" srcId="{89B6F562-62F5-4C9F-8B07-B93B66DEF09A}" destId="{9893066B-C107-449D-B5D2-FDB3F6537483}" srcOrd="2" destOrd="0" presId="urn:microsoft.com/office/officeart/2005/8/layout/vList5"/>
    <dgm:cxn modelId="{4E028CE4-717D-42DD-8390-C713DA4CCD4C}" type="presParOf" srcId="{9893066B-C107-449D-B5D2-FDB3F6537483}" destId="{40454D42-E465-4570-9663-B11C0D455F76}" srcOrd="0" destOrd="0" presId="urn:microsoft.com/office/officeart/2005/8/layout/vList5"/>
    <dgm:cxn modelId="{225BB2BB-3264-4113-ADC2-6ED7F5AB5CEE}" type="presParOf" srcId="{9893066B-C107-449D-B5D2-FDB3F6537483}" destId="{D6C7C99B-2F85-4E9B-A63A-7C2B00535258}" srcOrd="1" destOrd="0" presId="urn:microsoft.com/office/officeart/2005/8/layout/vList5"/>
    <dgm:cxn modelId="{F932A983-7218-4BC7-8BEC-1F98FFC2FCAC}" type="presParOf" srcId="{89B6F562-62F5-4C9F-8B07-B93B66DEF09A}" destId="{82EBDE3C-F173-4018-9174-1B44295C493E}" srcOrd="3" destOrd="0" presId="urn:microsoft.com/office/officeart/2005/8/layout/vList5"/>
    <dgm:cxn modelId="{23960ED1-EA2F-4348-B8BB-234CC736ABB9}" type="presParOf" srcId="{89B6F562-62F5-4C9F-8B07-B93B66DEF09A}" destId="{98B598C5-C039-4F90-B36C-E2605D8C95E2}" srcOrd="4" destOrd="0" presId="urn:microsoft.com/office/officeart/2005/8/layout/vList5"/>
    <dgm:cxn modelId="{DF3A9396-56FF-497E-A1A2-12BDE576F617}" type="presParOf" srcId="{98B598C5-C039-4F90-B36C-E2605D8C95E2}" destId="{51AFB9DF-E683-4B63-B39F-6AA85B47CB5A}" srcOrd="0" destOrd="0" presId="urn:microsoft.com/office/officeart/2005/8/layout/vList5"/>
    <dgm:cxn modelId="{7329AD04-8590-406A-B288-3EA1AAF2B6F3}" type="presParOf" srcId="{98B598C5-C039-4F90-B36C-E2605D8C95E2}" destId="{CE796A24-3E4A-45FD-8BEC-EB436BEEF362}" srcOrd="1" destOrd="0" presId="urn:microsoft.com/office/officeart/2005/8/layout/vList5"/>
    <dgm:cxn modelId="{38DB9199-0BF3-4E9A-A8A3-DCB04567E9FD}" type="presParOf" srcId="{89B6F562-62F5-4C9F-8B07-B93B66DEF09A}" destId="{84F41253-009B-4DB1-B9D2-C15B7ED67B49}" srcOrd="5" destOrd="0" presId="urn:microsoft.com/office/officeart/2005/8/layout/vList5"/>
    <dgm:cxn modelId="{B5144DD8-F443-4217-AB01-1679DEB1A34F}" type="presParOf" srcId="{89B6F562-62F5-4C9F-8B07-B93B66DEF09A}" destId="{1CDE3F0C-1AC4-4D77-91E1-F20BEAB7A3B9}" srcOrd="6" destOrd="0" presId="urn:microsoft.com/office/officeart/2005/8/layout/vList5"/>
    <dgm:cxn modelId="{11E4BB19-4EF2-424A-A253-2AC62976C709}" type="presParOf" srcId="{1CDE3F0C-1AC4-4D77-91E1-F20BEAB7A3B9}" destId="{B2C6764B-597C-44AD-BE05-A8A8F804005C}" srcOrd="0" destOrd="0" presId="urn:microsoft.com/office/officeart/2005/8/layout/vList5"/>
    <dgm:cxn modelId="{5759801A-6823-4802-B8DA-84EF6F94F693}" type="presParOf" srcId="{1CDE3F0C-1AC4-4D77-91E1-F20BEAB7A3B9}" destId="{B6ADBA57-3D94-4994-A698-F51ECCF6012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8634D82-739F-41AC-BCA3-6BB4A5863C80}" type="doc">
      <dgm:prSet loTypeId="urn:microsoft.com/office/officeart/2005/8/layout/vList2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B4121E5-293D-4C30-814F-3ECBB4EAE9C1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Better Road Safety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7A7589-BB69-400F-83E5-0977255B80B1}" type="parTrans" cxnId="{0858F9BD-C8DD-4FB7-9081-7182E55E6EB6}">
      <dgm:prSet/>
      <dgm:spPr/>
      <dgm:t>
        <a:bodyPr/>
        <a:lstStyle/>
        <a:p>
          <a:endParaRPr lang="en-US"/>
        </a:p>
      </dgm:t>
    </dgm:pt>
    <dgm:pt modelId="{DD971B7D-A9C2-4E66-A9A7-E1C52C859F56}" type="sibTrans" cxnId="{0858F9BD-C8DD-4FB7-9081-7182E55E6EB6}">
      <dgm:prSet/>
      <dgm:spPr/>
      <dgm:t>
        <a:bodyPr/>
        <a:lstStyle/>
        <a:p>
          <a:endParaRPr lang="en-US"/>
        </a:p>
      </dgm:t>
    </dgm:pt>
    <dgm:pt modelId="{6D02CD90-CAE5-4320-8700-278011FC103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e-Governance and Data Base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E1798-1DD3-49CA-BD17-3BD335F35FAF}" type="parTrans" cxnId="{7076C920-4DD0-4D44-9A5F-72AB209F9A5E}">
      <dgm:prSet/>
      <dgm:spPr/>
      <dgm:t>
        <a:bodyPr/>
        <a:lstStyle/>
        <a:p>
          <a:endParaRPr lang="en-US"/>
        </a:p>
      </dgm:t>
    </dgm:pt>
    <dgm:pt modelId="{77B2BA3B-4E42-401D-B703-D1E27CE5FC11}" type="sibTrans" cxnId="{7076C920-4DD0-4D44-9A5F-72AB209F9A5E}">
      <dgm:prSet/>
      <dgm:spPr/>
      <dgm:t>
        <a:bodyPr/>
        <a:lstStyle/>
        <a:p>
          <a:endParaRPr lang="en-US"/>
        </a:p>
      </dgm:t>
    </dgm:pt>
    <dgm:pt modelId="{87CCDDA0-76E0-4801-AF3C-FA4D2F45C3F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Good Samaritans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2CD8A7-A4BD-4F80-BE27-8B4C6886B35D}" type="parTrans" cxnId="{EF864392-3A77-4839-B7F3-716E7DB811EE}">
      <dgm:prSet/>
      <dgm:spPr/>
      <dgm:t>
        <a:bodyPr/>
        <a:lstStyle/>
        <a:p>
          <a:endParaRPr lang="en-US"/>
        </a:p>
      </dgm:t>
    </dgm:pt>
    <dgm:pt modelId="{ED2FF369-5F84-4607-8A84-EFDC2FF1E815}" type="sibTrans" cxnId="{EF864392-3A77-4839-B7F3-716E7DB811EE}">
      <dgm:prSet/>
      <dgm:spPr/>
      <dgm:t>
        <a:bodyPr/>
        <a:lstStyle/>
        <a:p>
          <a:endParaRPr lang="en-US"/>
        </a:p>
      </dgm:t>
    </dgm:pt>
    <dgm:pt modelId="{B35032A1-C607-4C0D-984A-1F5F19EEBF90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Higher Penalties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5D6C3D-E701-40DF-AE9A-D15921F02D97}" type="parTrans" cxnId="{6497121C-4354-4321-9657-64D68E4562FC}">
      <dgm:prSet/>
      <dgm:spPr/>
      <dgm:t>
        <a:bodyPr/>
        <a:lstStyle/>
        <a:p>
          <a:endParaRPr lang="en-US"/>
        </a:p>
      </dgm:t>
    </dgm:pt>
    <dgm:pt modelId="{A11FAD9C-15CB-497A-9238-467E84E8A2F5}" type="sibTrans" cxnId="{6497121C-4354-4321-9657-64D68E4562FC}">
      <dgm:prSet/>
      <dgm:spPr/>
      <dgm:t>
        <a:bodyPr/>
        <a:lstStyle/>
        <a:p>
          <a:endParaRPr lang="en-US"/>
        </a:p>
      </dgm:t>
    </dgm:pt>
    <dgm:pt modelId="{FAC09E54-2CBD-4DD4-8A08-50F4579F9AF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Policy Initiatives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65EA0E-25E8-4132-9475-0A894B47BA58}" type="parTrans" cxnId="{11AA70CC-AB8E-4F85-BA22-4DD66B3647D2}">
      <dgm:prSet/>
      <dgm:spPr/>
      <dgm:t>
        <a:bodyPr/>
        <a:lstStyle/>
        <a:p>
          <a:endParaRPr lang="en-US"/>
        </a:p>
      </dgm:t>
    </dgm:pt>
    <dgm:pt modelId="{5AE11232-D7B2-4D80-80B7-30032F394607}" type="sibTrans" cxnId="{11AA70CC-AB8E-4F85-BA22-4DD66B3647D2}">
      <dgm:prSet/>
      <dgm:spPr/>
      <dgm:t>
        <a:bodyPr/>
        <a:lstStyle/>
        <a:p>
          <a:endParaRPr lang="en-US"/>
        </a:p>
      </dgm:t>
    </dgm:pt>
    <dgm:pt modelId="{0E4EA524-9B45-42B3-B515-039C6111DAB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Vehicle Recall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0E920B-0C1F-4850-BA89-27B27C28DE6A}" type="parTrans" cxnId="{768B67BA-8773-4CE5-AF6A-86664E99C063}">
      <dgm:prSet/>
      <dgm:spPr/>
      <dgm:t>
        <a:bodyPr/>
        <a:lstStyle/>
        <a:p>
          <a:endParaRPr lang="en-US"/>
        </a:p>
      </dgm:t>
    </dgm:pt>
    <dgm:pt modelId="{D28E428D-19BB-4F68-8D97-877E633CCE41}" type="sibTrans" cxnId="{768B67BA-8773-4CE5-AF6A-86664E99C063}">
      <dgm:prSet/>
      <dgm:spPr/>
      <dgm:t>
        <a:bodyPr/>
        <a:lstStyle/>
        <a:p>
          <a:endParaRPr lang="en-US"/>
        </a:p>
      </dgm:t>
    </dgm:pt>
    <dgm:pt modelId="{6BD26787-1320-476C-98D2-71FBD73D3C24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Improved Accidental Relief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2FF221-2A44-455B-B537-DD794A7B8CFF}" type="parTrans" cxnId="{0F8D6F71-D33A-4105-B18E-61CAE3F43DB2}">
      <dgm:prSet/>
      <dgm:spPr/>
      <dgm:t>
        <a:bodyPr/>
        <a:lstStyle/>
        <a:p>
          <a:endParaRPr lang="en-US"/>
        </a:p>
      </dgm:t>
    </dgm:pt>
    <dgm:pt modelId="{C54271B1-E51A-4BEB-ACBD-4B1192B16B3B}" type="sibTrans" cxnId="{0F8D6F71-D33A-4105-B18E-61CAE3F43DB2}">
      <dgm:prSet/>
      <dgm:spPr/>
      <dgm:t>
        <a:bodyPr/>
        <a:lstStyle/>
        <a:p>
          <a:endParaRPr lang="en-US"/>
        </a:p>
      </dgm:t>
    </dgm:pt>
    <dgm:pt modelId="{03038604-D2D7-462F-8A9A-48F5793C700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Third Party Compensation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254588-8EB9-4B21-9E04-E1AD53AF7638}" type="parTrans" cxnId="{E1D01EA7-AB3E-4E4E-9C4D-758E702CF308}">
      <dgm:prSet/>
      <dgm:spPr/>
      <dgm:t>
        <a:bodyPr/>
        <a:lstStyle/>
        <a:p>
          <a:endParaRPr lang="en-US"/>
        </a:p>
      </dgm:t>
    </dgm:pt>
    <dgm:pt modelId="{5E18C4C1-D46A-4709-B258-5841FC96AA5E}" type="sibTrans" cxnId="{E1D01EA7-AB3E-4E4E-9C4D-758E702CF308}">
      <dgm:prSet/>
      <dgm:spPr/>
      <dgm:t>
        <a:bodyPr/>
        <a:lstStyle/>
        <a:p>
          <a:endParaRPr lang="en-US"/>
        </a:p>
      </dgm:t>
    </dgm:pt>
    <dgm:pt modelId="{60A7D479-418C-4681-B17C-472DF31B7875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Golden Hour Treatment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58420D-9BBD-4DA7-B547-006CB94D3715}" type="parTrans" cxnId="{EDD5A23A-FDD7-415C-9E38-EB0211ADE687}">
      <dgm:prSet/>
      <dgm:spPr/>
      <dgm:t>
        <a:bodyPr/>
        <a:lstStyle/>
        <a:p>
          <a:endParaRPr lang="en-US"/>
        </a:p>
      </dgm:t>
    </dgm:pt>
    <dgm:pt modelId="{C1270E21-6138-49DA-A5AF-1D1AF6EF04FB}" type="sibTrans" cxnId="{EDD5A23A-FDD7-415C-9E38-EB0211ADE687}">
      <dgm:prSet/>
      <dgm:spPr/>
      <dgm:t>
        <a:bodyPr/>
        <a:lstStyle/>
        <a:p>
          <a:endParaRPr lang="en-US"/>
        </a:p>
      </dgm:t>
    </dgm:pt>
    <dgm:pt modelId="{B50824F5-0307-4777-BF10-F6F8DE3EA57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Motor Vehicle Accident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CFA45F-3EB8-4C06-A1A1-1BFB31E0B7ED}" type="parTrans" cxnId="{00C95FA3-5718-4B73-A9B7-142A788F494A}">
      <dgm:prSet/>
      <dgm:spPr/>
      <dgm:t>
        <a:bodyPr/>
        <a:lstStyle/>
        <a:p>
          <a:endParaRPr lang="en-US"/>
        </a:p>
      </dgm:t>
    </dgm:pt>
    <dgm:pt modelId="{129FB363-4FD8-48CC-AF5F-31CF1E7C28E4}" type="sibTrans" cxnId="{00C95FA3-5718-4B73-A9B7-142A788F494A}">
      <dgm:prSet/>
      <dgm:spPr/>
      <dgm:t>
        <a:bodyPr/>
        <a:lstStyle/>
        <a:p>
          <a:endParaRPr lang="en-US"/>
        </a:p>
      </dgm:t>
    </dgm:pt>
    <dgm:pt modelId="{E979F5D6-119A-474B-9791-EB0AFBF8ADA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Hit and Run Compensation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A67919-BE76-4B5B-8AEA-51D35FF351C5}" type="parTrans" cxnId="{A5469588-6766-4E7D-843A-F70B5CBAAE2E}">
      <dgm:prSet/>
      <dgm:spPr/>
      <dgm:t>
        <a:bodyPr/>
        <a:lstStyle/>
        <a:p>
          <a:endParaRPr lang="en-US"/>
        </a:p>
      </dgm:t>
    </dgm:pt>
    <dgm:pt modelId="{C11907B7-1731-408D-BB5A-69CDDEE02EC6}" type="sibTrans" cxnId="{A5469588-6766-4E7D-843A-F70B5CBAAE2E}">
      <dgm:prSet/>
      <dgm:spPr/>
      <dgm:t>
        <a:bodyPr/>
        <a:lstStyle/>
        <a:p>
          <a:endParaRPr lang="en-US"/>
        </a:p>
      </dgm:t>
    </dgm:pt>
    <dgm:pt modelId="{3F275C77-4A41-4BEF-917D-90AEAB3B3BD0}" type="pres">
      <dgm:prSet presAssocID="{B8634D82-739F-41AC-BCA3-6BB4A5863C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3FE50C9-E999-4102-ABF8-064CE560282C}" type="pres">
      <dgm:prSet presAssocID="{7B4121E5-293D-4C30-814F-3ECBB4EAE9C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97D932-7D7B-4A98-A017-13E1548BB6FE}" type="pres">
      <dgm:prSet presAssocID="{7B4121E5-293D-4C30-814F-3ECBB4EAE9C1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88AB9F-4895-416F-8D3C-4344B374A0D3}" type="pres">
      <dgm:prSet presAssocID="{6BD26787-1320-476C-98D2-71FBD73D3C24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6C820-44E5-475E-A9F4-DCC7C76BF760}" type="pres">
      <dgm:prSet presAssocID="{6BD26787-1320-476C-98D2-71FBD73D3C24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5469588-6766-4E7D-843A-F70B5CBAAE2E}" srcId="{6BD26787-1320-476C-98D2-71FBD73D3C24}" destId="{E979F5D6-119A-474B-9791-EB0AFBF8ADAD}" srcOrd="3" destOrd="0" parTransId="{92A67919-BE76-4B5B-8AEA-51D35FF351C5}" sibTransId="{C11907B7-1731-408D-BB5A-69CDDEE02EC6}"/>
    <dgm:cxn modelId="{00C95FA3-5718-4B73-A9B7-142A788F494A}" srcId="{6BD26787-1320-476C-98D2-71FBD73D3C24}" destId="{B50824F5-0307-4777-BF10-F6F8DE3EA57C}" srcOrd="2" destOrd="0" parTransId="{23CFA45F-3EB8-4C06-A1A1-1BFB31E0B7ED}" sibTransId="{129FB363-4FD8-48CC-AF5F-31CF1E7C28E4}"/>
    <dgm:cxn modelId="{671B4327-2B3D-4C5F-94EC-3883CEC57EC5}" type="presOf" srcId="{03038604-D2D7-462F-8A9A-48F5793C700D}" destId="{B2C6C820-44E5-475E-A9F4-DCC7C76BF760}" srcOrd="0" destOrd="0" presId="urn:microsoft.com/office/officeart/2005/8/layout/vList2"/>
    <dgm:cxn modelId="{11AA70CC-AB8E-4F85-BA22-4DD66B3647D2}" srcId="{7B4121E5-293D-4C30-814F-3ECBB4EAE9C1}" destId="{FAC09E54-2CBD-4DD4-8A08-50F4579F9AF9}" srcOrd="3" destOrd="0" parTransId="{4E65EA0E-25E8-4132-9475-0A894B47BA58}" sibTransId="{5AE11232-D7B2-4D80-80B7-30032F394607}"/>
    <dgm:cxn modelId="{D83284A8-2C82-47DE-80C6-739E317DA9CD}" type="presOf" srcId="{B8634D82-739F-41AC-BCA3-6BB4A5863C80}" destId="{3F275C77-4A41-4BEF-917D-90AEAB3B3BD0}" srcOrd="0" destOrd="0" presId="urn:microsoft.com/office/officeart/2005/8/layout/vList2"/>
    <dgm:cxn modelId="{6497121C-4354-4321-9657-64D68E4562FC}" srcId="{7B4121E5-293D-4C30-814F-3ECBB4EAE9C1}" destId="{B35032A1-C607-4C0D-984A-1F5F19EEBF90}" srcOrd="2" destOrd="0" parTransId="{C85D6C3D-E701-40DF-AE9A-D15921F02D97}" sibTransId="{A11FAD9C-15CB-497A-9238-467E84E8A2F5}"/>
    <dgm:cxn modelId="{EF864392-3A77-4839-B7F3-716E7DB811EE}" srcId="{7B4121E5-293D-4C30-814F-3ECBB4EAE9C1}" destId="{87CCDDA0-76E0-4801-AF3C-FA4D2F45C3FD}" srcOrd="1" destOrd="0" parTransId="{B92CD8A7-A4BD-4F80-BE27-8B4C6886B35D}" sibTransId="{ED2FF369-5F84-4607-8A84-EFDC2FF1E815}"/>
    <dgm:cxn modelId="{707AE10A-E369-4041-85B1-82FBB0283DFA}" type="presOf" srcId="{6D02CD90-CAE5-4320-8700-278011FC1033}" destId="{1B97D932-7D7B-4A98-A017-13E1548BB6FE}" srcOrd="0" destOrd="0" presId="urn:microsoft.com/office/officeart/2005/8/layout/vList2"/>
    <dgm:cxn modelId="{825363F0-7C2B-4EDC-840C-B833340FFEDC}" type="presOf" srcId="{60A7D479-418C-4681-B17C-472DF31B7875}" destId="{B2C6C820-44E5-475E-A9F4-DCC7C76BF760}" srcOrd="0" destOrd="1" presId="urn:microsoft.com/office/officeart/2005/8/layout/vList2"/>
    <dgm:cxn modelId="{0858F9BD-C8DD-4FB7-9081-7182E55E6EB6}" srcId="{B8634D82-739F-41AC-BCA3-6BB4A5863C80}" destId="{7B4121E5-293D-4C30-814F-3ECBB4EAE9C1}" srcOrd="0" destOrd="0" parTransId="{0C7A7589-BB69-400F-83E5-0977255B80B1}" sibTransId="{DD971B7D-A9C2-4E66-A9A7-E1C52C859F56}"/>
    <dgm:cxn modelId="{768B67BA-8773-4CE5-AF6A-86664E99C063}" srcId="{7B4121E5-293D-4C30-814F-3ECBB4EAE9C1}" destId="{0E4EA524-9B45-42B3-B515-039C6111DAB3}" srcOrd="4" destOrd="0" parTransId="{BB0E920B-0C1F-4850-BA89-27B27C28DE6A}" sibTransId="{D28E428D-19BB-4F68-8D97-877E633CCE41}"/>
    <dgm:cxn modelId="{EDD5A23A-FDD7-415C-9E38-EB0211ADE687}" srcId="{6BD26787-1320-476C-98D2-71FBD73D3C24}" destId="{60A7D479-418C-4681-B17C-472DF31B7875}" srcOrd="1" destOrd="0" parTransId="{6358420D-9BBD-4DA7-B547-006CB94D3715}" sibTransId="{C1270E21-6138-49DA-A5AF-1D1AF6EF04FB}"/>
    <dgm:cxn modelId="{7076C920-4DD0-4D44-9A5F-72AB209F9A5E}" srcId="{7B4121E5-293D-4C30-814F-3ECBB4EAE9C1}" destId="{6D02CD90-CAE5-4320-8700-278011FC1033}" srcOrd="0" destOrd="0" parTransId="{16CE1798-1DD3-49CA-BD17-3BD335F35FAF}" sibTransId="{77B2BA3B-4E42-401D-B703-D1E27CE5FC11}"/>
    <dgm:cxn modelId="{B0A0BB5B-79F2-4D91-96DE-09C6AD12ECF5}" type="presOf" srcId="{B50824F5-0307-4777-BF10-F6F8DE3EA57C}" destId="{B2C6C820-44E5-475E-A9F4-DCC7C76BF760}" srcOrd="0" destOrd="2" presId="urn:microsoft.com/office/officeart/2005/8/layout/vList2"/>
    <dgm:cxn modelId="{D63343A3-1269-41AD-A576-8584133BD85A}" type="presOf" srcId="{87CCDDA0-76E0-4801-AF3C-FA4D2F45C3FD}" destId="{1B97D932-7D7B-4A98-A017-13E1548BB6FE}" srcOrd="0" destOrd="1" presId="urn:microsoft.com/office/officeart/2005/8/layout/vList2"/>
    <dgm:cxn modelId="{6A3C6DA8-1A5B-4FDB-BB92-FCB9BD9545ED}" type="presOf" srcId="{E979F5D6-119A-474B-9791-EB0AFBF8ADAD}" destId="{B2C6C820-44E5-475E-A9F4-DCC7C76BF760}" srcOrd="0" destOrd="3" presId="urn:microsoft.com/office/officeart/2005/8/layout/vList2"/>
    <dgm:cxn modelId="{0F8D6F71-D33A-4105-B18E-61CAE3F43DB2}" srcId="{B8634D82-739F-41AC-BCA3-6BB4A5863C80}" destId="{6BD26787-1320-476C-98D2-71FBD73D3C24}" srcOrd="1" destOrd="0" parTransId="{0B2FF221-2A44-455B-B537-DD794A7B8CFF}" sibTransId="{C54271B1-E51A-4BEB-ACBD-4B1192B16B3B}"/>
    <dgm:cxn modelId="{14978A51-61C7-4229-8DE7-A8536829A704}" type="presOf" srcId="{B35032A1-C607-4C0D-984A-1F5F19EEBF90}" destId="{1B97D932-7D7B-4A98-A017-13E1548BB6FE}" srcOrd="0" destOrd="2" presId="urn:microsoft.com/office/officeart/2005/8/layout/vList2"/>
    <dgm:cxn modelId="{2D984C6E-14EF-474A-9E00-7406AE331029}" type="presOf" srcId="{0E4EA524-9B45-42B3-B515-039C6111DAB3}" destId="{1B97D932-7D7B-4A98-A017-13E1548BB6FE}" srcOrd="0" destOrd="4" presId="urn:microsoft.com/office/officeart/2005/8/layout/vList2"/>
    <dgm:cxn modelId="{A3B89602-7008-45D1-B80E-25EFF1652214}" type="presOf" srcId="{FAC09E54-2CBD-4DD4-8A08-50F4579F9AF9}" destId="{1B97D932-7D7B-4A98-A017-13E1548BB6FE}" srcOrd="0" destOrd="3" presId="urn:microsoft.com/office/officeart/2005/8/layout/vList2"/>
    <dgm:cxn modelId="{CE12A9BC-6995-4E1A-96C2-D41FAC082976}" type="presOf" srcId="{6BD26787-1320-476C-98D2-71FBD73D3C24}" destId="{3A88AB9F-4895-416F-8D3C-4344B374A0D3}" srcOrd="0" destOrd="0" presId="urn:microsoft.com/office/officeart/2005/8/layout/vList2"/>
    <dgm:cxn modelId="{D499450C-45AD-43DD-8B69-B190F1581402}" type="presOf" srcId="{7B4121E5-293D-4C30-814F-3ECBB4EAE9C1}" destId="{C3FE50C9-E999-4102-ABF8-064CE560282C}" srcOrd="0" destOrd="0" presId="urn:microsoft.com/office/officeart/2005/8/layout/vList2"/>
    <dgm:cxn modelId="{E1D01EA7-AB3E-4E4E-9C4D-758E702CF308}" srcId="{6BD26787-1320-476C-98D2-71FBD73D3C24}" destId="{03038604-D2D7-462F-8A9A-48F5793C700D}" srcOrd="0" destOrd="0" parTransId="{91254588-8EB9-4B21-9E04-E1AD53AF7638}" sibTransId="{5E18C4C1-D46A-4709-B258-5841FC96AA5E}"/>
    <dgm:cxn modelId="{B109D695-2EAF-4C27-AC28-379B6DCE48A6}" type="presParOf" srcId="{3F275C77-4A41-4BEF-917D-90AEAB3B3BD0}" destId="{C3FE50C9-E999-4102-ABF8-064CE560282C}" srcOrd="0" destOrd="0" presId="urn:microsoft.com/office/officeart/2005/8/layout/vList2"/>
    <dgm:cxn modelId="{16A266E2-4566-49C3-B407-2121D44452BF}" type="presParOf" srcId="{3F275C77-4A41-4BEF-917D-90AEAB3B3BD0}" destId="{1B97D932-7D7B-4A98-A017-13E1548BB6FE}" srcOrd="1" destOrd="0" presId="urn:microsoft.com/office/officeart/2005/8/layout/vList2"/>
    <dgm:cxn modelId="{02C43F83-E3AE-49CD-B80C-329A1A934687}" type="presParOf" srcId="{3F275C77-4A41-4BEF-917D-90AEAB3B3BD0}" destId="{3A88AB9F-4895-416F-8D3C-4344B374A0D3}" srcOrd="2" destOrd="0" presId="urn:microsoft.com/office/officeart/2005/8/layout/vList2"/>
    <dgm:cxn modelId="{16AEBDCB-9171-4682-A557-FFFFA0C79F06}" type="presParOf" srcId="{3F275C77-4A41-4BEF-917D-90AEAB3B3BD0}" destId="{B2C6C820-44E5-475E-A9F4-DCC7C76BF76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2EE9D4-DC35-4DBC-B819-F27784502DE0}" type="doc">
      <dgm:prSet loTypeId="urn:microsoft.com/office/officeart/2005/8/layout/cycle6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DE5BA06-E7F9-49C2-A86F-962EFCA4BF80}">
      <dgm:prSet phldrT="[Text]"/>
      <dgm:spPr/>
      <dgm:t>
        <a:bodyPr/>
        <a:lstStyle/>
        <a:p>
          <a:r>
            <a:rPr lang="en-US" dirty="0" smtClean="0"/>
            <a:t>Registration</a:t>
          </a:r>
          <a:endParaRPr lang="en-US" dirty="0"/>
        </a:p>
      </dgm:t>
    </dgm:pt>
    <dgm:pt modelId="{4DA299B4-1FFC-47CB-BA15-FBC19582C126}" type="parTrans" cxnId="{D28F7FE8-0B16-4879-9D7D-9929246E0A2A}">
      <dgm:prSet/>
      <dgm:spPr/>
      <dgm:t>
        <a:bodyPr/>
        <a:lstStyle/>
        <a:p>
          <a:endParaRPr lang="en-US"/>
        </a:p>
      </dgm:t>
    </dgm:pt>
    <dgm:pt modelId="{CFFC7AB2-FF97-495D-8C12-7828EC66441E}" type="sibTrans" cxnId="{D28F7FE8-0B16-4879-9D7D-9929246E0A2A}">
      <dgm:prSet/>
      <dgm:spPr/>
      <dgm:t>
        <a:bodyPr/>
        <a:lstStyle/>
        <a:p>
          <a:endParaRPr lang="en-US"/>
        </a:p>
      </dgm:t>
    </dgm:pt>
    <dgm:pt modelId="{D4D42AED-5BC3-48A3-AB2B-C02D6D936B59}">
      <dgm:prSet phldrT="[Text]"/>
      <dgm:spPr/>
      <dgm:t>
        <a:bodyPr/>
        <a:lstStyle/>
        <a:p>
          <a:r>
            <a:rPr lang="en-US" dirty="0" smtClean="0"/>
            <a:t>Insurance</a:t>
          </a:r>
          <a:endParaRPr lang="en-US" dirty="0"/>
        </a:p>
      </dgm:t>
    </dgm:pt>
    <dgm:pt modelId="{44D48C63-E972-4B6D-AB0F-639FC6888E78}" type="parTrans" cxnId="{D41E1DA0-63F9-4C11-82D4-42DE9C2809EB}">
      <dgm:prSet/>
      <dgm:spPr/>
      <dgm:t>
        <a:bodyPr/>
        <a:lstStyle/>
        <a:p>
          <a:endParaRPr lang="en-US"/>
        </a:p>
      </dgm:t>
    </dgm:pt>
    <dgm:pt modelId="{976F3AAA-2933-48DA-8A55-767AE231B679}" type="sibTrans" cxnId="{D41E1DA0-63F9-4C11-82D4-42DE9C2809EB}">
      <dgm:prSet/>
      <dgm:spPr/>
      <dgm:t>
        <a:bodyPr/>
        <a:lstStyle/>
        <a:p>
          <a:endParaRPr lang="en-US"/>
        </a:p>
      </dgm:t>
    </dgm:pt>
    <dgm:pt modelId="{53894046-D3ED-4526-BAC1-9F155E0D2986}">
      <dgm:prSet phldrT="[Text]"/>
      <dgm:spPr/>
      <dgm:t>
        <a:bodyPr/>
        <a:lstStyle/>
        <a:p>
          <a:r>
            <a:rPr lang="en-US" dirty="0" smtClean="0"/>
            <a:t>Penalties</a:t>
          </a:r>
          <a:endParaRPr lang="en-US" dirty="0"/>
        </a:p>
      </dgm:t>
    </dgm:pt>
    <dgm:pt modelId="{FC3D8F8B-D8E1-442A-A365-E8F978D55E23}" type="parTrans" cxnId="{D3F5BF6E-683D-4C25-8434-B38517BB3876}">
      <dgm:prSet/>
      <dgm:spPr/>
      <dgm:t>
        <a:bodyPr/>
        <a:lstStyle/>
        <a:p>
          <a:endParaRPr lang="en-US"/>
        </a:p>
      </dgm:t>
    </dgm:pt>
    <dgm:pt modelId="{8C9A63C3-AD74-4436-9416-113E40A8DAE1}" type="sibTrans" cxnId="{D3F5BF6E-683D-4C25-8434-B38517BB3876}">
      <dgm:prSet/>
      <dgm:spPr/>
      <dgm:t>
        <a:bodyPr/>
        <a:lstStyle/>
        <a:p>
          <a:endParaRPr lang="en-US"/>
        </a:p>
      </dgm:t>
    </dgm:pt>
    <dgm:pt modelId="{5BD53D6F-4AB0-4D56-BC08-CFD35D7431DE}">
      <dgm:prSet phldrT="[Text]"/>
      <dgm:spPr/>
      <dgm:t>
        <a:bodyPr/>
        <a:lstStyle/>
        <a:p>
          <a:r>
            <a:rPr lang="en-US" dirty="0" smtClean="0"/>
            <a:t>Maintenance</a:t>
          </a:r>
          <a:endParaRPr lang="en-US" dirty="0"/>
        </a:p>
      </dgm:t>
    </dgm:pt>
    <dgm:pt modelId="{C905E564-96CB-4915-910A-DD50FC8098F2}" type="parTrans" cxnId="{EC6C077A-94E1-4794-ADF4-1F8B035DF4AB}">
      <dgm:prSet/>
      <dgm:spPr/>
      <dgm:t>
        <a:bodyPr/>
        <a:lstStyle/>
        <a:p>
          <a:endParaRPr lang="en-US"/>
        </a:p>
      </dgm:t>
    </dgm:pt>
    <dgm:pt modelId="{244897CA-9B2D-4422-9874-4CF9377E4781}" type="sibTrans" cxnId="{EC6C077A-94E1-4794-ADF4-1F8B035DF4AB}">
      <dgm:prSet/>
      <dgm:spPr/>
      <dgm:t>
        <a:bodyPr/>
        <a:lstStyle/>
        <a:p>
          <a:endParaRPr lang="en-US"/>
        </a:p>
      </dgm:t>
    </dgm:pt>
    <dgm:pt modelId="{CA197503-9D0C-46DE-9D5A-781CECBFA5EA}">
      <dgm:prSet phldrT="[Text]"/>
      <dgm:spPr/>
      <dgm:t>
        <a:bodyPr/>
        <a:lstStyle/>
        <a:p>
          <a:r>
            <a:rPr lang="en-US" dirty="0" smtClean="0"/>
            <a:t>Licensing</a:t>
          </a:r>
          <a:endParaRPr lang="en-US" dirty="0"/>
        </a:p>
      </dgm:t>
    </dgm:pt>
    <dgm:pt modelId="{6FA85501-BECE-47EB-944F-145D6106588B}" type="sibTrans" cxnId="{E045CFC1-D165-45F4-9FFF-5AF29F32D8BB}">
      <dgm:prSet/>
      <dgm:spPr/>
      <dgm:t>
        <a:bodyPr/>
        <a:lstStyle/>
        <a:p>
          <a:endParaRPr lang="en-US"/>
        </a:p>
      </dgm:t>
    </dgm:pt>
    <dgm:pt modelId="{C1D6F2A9-3405-4475-BFA6-346E1A2DFE3D}" type="parTrans" cxnId="{E045CFC1-D165-45F4-9FFF-5AF29F32D8BB}">
      <dgm:prSet/>
      <dgm:spPr/>
      <dgm:t>
        <a:bodyPr/>
        <a:lstStyle/>
        <a:p>
          <a:endParaRPr lang="en-US"/>
        </a:p>
      </dgm:t>
    </dgm:pt>
    <dgm:pt modelId="{3CE2FCB4-598D-4007-B699-3C894FF5EC51}" type="pres">
      <dgm:prSet presAssocID="{C42EE9D4-DC35-4DBC-B819-F27784502DE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51F8171-CA80-433F-8619-D1EEA7F09C24}" type="pres">
      <dgm:prSet presAssocID="{CA197503-9D0C-46DE-9D5A-781CECBFA5E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CCDA0E-2D3C-410F-8F82-50E214CA3F4B}" type="pres">
      <dgm:prSet presAssocID="{CA197503-9D0C-46DE-9D5A-781CECBFA5EA}" presName="spNode" presStyleCnt="0"/>
      <dgm:spPr/>
    </dgm:pt>
    <dgm:pt modelId="{1094CDBA-B20E-4CC1-A435-BDF501CD81FD}" type="pres">
      <dgm:prSet presAssocID="{6FA85501-BECE-47EB-944F-145D6106588B}" presName="sibTrans" presStyleLbl="sibTrans1D1" presStyleIdx="0" presStyleCnt="5"/>
      <dgm:spPr/>
      <dgm:t>
        <a:bodyPr/>
        <a:lstStyle/>
        <a:p>
          <a:endParaRPr lang="en-US"/>
        </a:p>
      </dgm:t>
    </dgm:pt>
    <dgm:pt modelId="{2CC81379-BDF5-4D31-8F98-073463E85918}" type="pres">
      <dgm:prSet presAssocID="{ADE5BA06-E7F9-49C2-A86F-962EFCA4BF8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0A5685-F68F-4894-9C33-DB925D605EC0}" type="pres">
      <dgm:prSet presAssocID="{ADE5BA06-E7F9-49C2-A86F-962EFCA4BF80}" presName="spNode" presStyleCnt="0"/>
      <dgm:spPr/>
    </dgm:pt>
    <dgm:pt modelId="{3D250C8E-6A48-4280-BADC-025B6AF284AA}" type="pres">
      <dgm:prSet presAssocID="{CFFC7AB2-FF97-495D-8C12-7828EC66441E}" presName="sibTrans" presStyleLbl="sibTrans1D1" presStyleIdx="1" presStyleCnt="5"/>
      <dgm:spPr/>
      <dgm:t>
        <a:bodyPr/>
        <a:lstStyle/>
        <a:p>
          <a:endParaRPr lang="en-US"/>
        </a:p>
      </dgm:t>
    </dgm:pt>
    <dgm:pt modelId="{83AF40CD-1B6C-4988-8A2E-2639EB365338}" type="pres">
      <dgm:prSet presAssocID="{5BD53D6F-4AB0-4D56-BC08-CFD35D7431D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78CB33-11FA-49E0-9D3B-87A62E6CF2C9}" type="pres">
      <dgm:prSet presAssocID="{5BD53D6F-4AB0-4D56-BC08-CFD35D7431DE}" presName="spNode" presStyleCnt="0"/>
      <dgm:spPr/>
    </dgm:pt>
    <dgm:pt modelId="{9D1D56DA-B5D0-4C32-B296-00E9006849D0}" type="pres">
      <dgm:prSet presAssocID="{244897CA-9B2D-4422-9874-4CF9377E4781}" presName="sibTrans" presStyleLbl="sibTrans1D1" presStyleIdx="2" presStyleCnt="5"/>
      <dgm:spPr/>
      <dgm:t>
        <a:bodyPr/>
        <a:lstStyle/>
        <a:p>
          <a:endParaRPr lang="en-US"/>
        </a:p>
      </dgm:t>
    </dgm:pt>
    <dgm:pt modelId="{8BF59596-3ADB-4E1E-84BD-129EDDF3A650}" type="pres">
      <dgm:prSet presAssocID="{D4D42AED-5BC3-48A3-AB2B-C02D6D936B59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9EDD1-9FE9-455A-8C23-B7FCEF1F7F00}" type="pres">
      <dgm:prSet presAssocID="{D4D42AED-5BC3-48A3-AB2B-C02D6D936B59}" presName="spNode" presStyleCnt="0"/>
      <dgm:spPr/>
    </dgm:pt>
    <dgm:pt modelId="{36DDF910-2A86-4813-AF27-21D27AE78472}" type="pres">
      <dgm:prSet presAssocID="{976F3AAA-2933-48DA-8A55-767AE231B679}" presName="sibTrans" presStyleLbl="sibTrans1D1" presStyleIdx="3" presStyleCnt="5"/>
      <dgm:spPr/>
      <dgm:t>
        <a:bodyPr/>
        <a:lstStyle/>
        <a:p>
          <a:endParaRPr lang="en-US"/>
        </a:p>
      </dgm:t>
    </dgm:pt>
    <dgm:pt modelId="{2DDA11F0-A20A-4F98-9F4D-861D585331AC}" type="pres">
      <dgm:prSet presAssocID="{53894046-D3ED-4526-BAC1-9F155E0D298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CDC6A-02B2-4881-9757-990A0EFEFF5D}" type="pres">
      <dgm:prSet presAssocID="{53894046-D3ED-4526-BAC1-9F155E0D2986}" presName="spNode" presStyleCnt="0"/>
      <dgm:spPr/>
    </dgm:pt>
    <dgm:pt modelId="{D8E8D297-520E-4849-AF95-78F928EADA57}" type="pres">
      <dgm:prSet presAssocID="{8C9A63C3-AD74-4436-9416-113E40A8DAE1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1F4FE764-C506-40AC-8AFF-F4F6F453AF13}" type="presOf" srcId="{D4D42AED-5BC3-48A3-AB2B-C02D6D936B59}" destId="{8BF59596-3ADB-4E1E-84BD-129EDDF3A650}" srcOrd="0" destOrd="0" presId="urn:microsoft.com/office/officeart/2005/8/layout/cycle6"/>
    <dgm:cxn modelId="{EC6C077A-94E1-4794-ADF4-1F8B035DF4AB}" srcId="{C42EE9D4-DC35-4DBC-B819-F27784502DE0}" destId="{5BD53D6F-4AB0-4D56-BC08-CFD35D7431DE}" srcOrd="2" destOrd="0" parTransId="{C905E564-96CB-4915-910A-DD50FC8098F2}" sibTransId="{244897CA-9B2D-4422-9874-4CF9377E4781}"/>
    <dgm:cxn modelId="{C84C009E-1461-4FE1-B7D8-450CB071DBC8}" type="presOf" srcId="{976F3AAA-2933-48DA-8A55-767AE231B679}" destId="{36DDF910-2A86-4813-AF27-21D27AE78472}" srcOrd="0" destOrd="0" presId="urn:microsoft.com/office/officeart/2005/8/layout/cycle6"/>
    <dgm:cxn modelId="{7803E785-195B-4249-9209-05C27135C195}" type="presOf" srcId="{53894046-D3ED-4526-BAC1-9F155E0D2986}" destId="{2DDA11F0-A20A-4F98-9F4D-861D585331AC}" srcOrd="0" destOrd="0" presId="urn:microsoft.com/office/officeart/2005/8/layout/cycle6"/>
    <dgm:cxn modelId="{C7A8FCFA-16C5-44F8-8B61-829A62FB79DB}" type="presOf" srcId="{8C9A63C3-AD74-4436-9416-113E40A8DAE1}" destId="{D8E8D297-520E-4849-AF95-78F928EADA57}" srcOrd="0" destOrd="0" presId="urn:microsoft.com/office/officeart/2005/8/layout/cycle6"/>
    <dgm:cxn modelId="{022807D8-6F08-416B-AF05-8111BBF97729}" type="presOf" srcId="{CFFC7AB2-FF97-495D-8C12-7828EC66441E}" destId="{3D250C8E-6A48-4280-BADC-025B6AF284AA}" srcOrd="0" destOrd="0" presId="urn:microsoft.com/office/officeart/2005/8/layout/cycle6"/>
    <dgm:cxn modelId="{AA21746E-40D2-41E1-A290-134DD6C4C396}" type="presOf" srcId="{CA197503-9D0C-46DE-9D5A-781CECBFA5EA}" destId="{751F8171-CA80-433F-8619-D1EEA7F09C24}" srcOrd="0" destOrd="0" presId="urn:microsoft.com/office/officeart/2005/8/layout/cycle6"/>
    <dgm:cxn modelId="{9D0637AE-D5E2-46DF-9DC3-FEEE8F72A897}" type="presOf" srcId="{6FA85501-BECE-47EB-944F-145D6106588B}" destId="{1094CDBA-B20E-4CC1-A435-BDF501CD81FD}" srcOrd="0" destOrd="0" presId="urn:microsoft.com/office/officeart/2005/8/layout/cycle6"/>
    <dgm:cxn modelId="{E01A22CD-5149-4E62-BF5C-EA804D4648F7}" type="presOf" srcId="{ADE5BA06-E7F9-49C2-A86F-962EFCA4BF80}" destId="{2CC81379-BDF5-4D31-8F98-073463E85918}" srcOrd="0" destOrd="0" presId="urn:microsoft.com/office/officeart/2005/8/layout/cycle6"/>
    <dgm:cxn modelId="{466A1BDE-3B00-486A-8437-65C7A66BDCA6}" type="presOf" srcId="{5BD53D6F-4AB0-4D56-BC08-CFD35D7431DE}" destId="{83AF40CD-1B6C-4988-8A2E-2639EB365338}" srcOrd="0" destOrd="0" presId="urn:microsoft.com/office/officeart/2005/8/layout/cycle6"/>
    <dgm:cxn modelId="{DE17180D-DC0F-49D9-BDD3-38722CE44C22}" type="presOf" srcId="{C42EE9D4-DC35-4DBC-B819-F27784502DE0}" destId="{3CE2FCB4-598D-4007-B699-3C894FF5EC51}" srcOrd="0" destOrd="0" presId="urn:microsoft.com/office/officeart/2005/8/layout/cycle6"/>
    <dgm:cxn modelId="{D3F5BF6E-683D-4C25-8434-B38517BB3876}" srcId="{C42EE9D4-DC35-4DBC-B819-F27784502DE0}" destId="{53894046-D3ED-4526-BAC1-9F155E0D2986}" srcOrd="4" destOrd="0" parTransId="{FC3D8F8B-D8E1-442A-A365-E8F978D55E23}" sibTransId="{8C9A63C3-AD74-4436-9416-113E40A8DAE1}"/>
    <dgm:cxn modelId="{D28F7FE8-0B16-4879-9D7D-9929246E0A2A}" srcId="{C42EE9D4-DC35-4DBC-B819-F27784502DE0}" destId="{ADE5BA06-E7F9-49C2-A86F-962EFCA4BF80}" srcOrd="1" destOrd="0" parTransId="{4DA299B4-1FFC-47CB-BA15-FBC19582C126}" sibTransId="{CFFC7AB2-FF97-495D-8C12-7828EC66441E}"/>
    <dgm:cxn modelId="{E045CFC1-D165-45F4-9FFF-5AF29F32D8BB}" srcId="{C42EE9D4-DC35-4DBC-B819-F27784502DE0}" destId="{CA197503-9D0C-46DE-9D5A-781CECBFA5EA}" srcOrd="0" destOrd="0" parTransId="{C1D6F2A9-3405-4475-BFA6-346E1A2DFE3D}" sibTransId="{6FA85501-BECE-47EB-944F-145D6106588B}"/>
    <dgm:cxn modelId="{97CB2E17-C7FA-4C2F-99D4-FD780FE9E22C}" type="presOf" srcId="{244897CA-9B2D-4422-9874-4CF9377E4781}" destId="{9D1D56DA-B5D0-4C32-B296-00E9006849D0}" srcOrd="0" destOrd="0" presId="urn:microsoft.com/office/officeart/2005/8/layout/cycle6"/>
    <dgm:cxn modelId="{D41E1DA0-63F9-4C11-82D4-42DE9C2809EB}" srcId="{C42EE9D4-DC35-4DBC-B819-F27784502DE0}" destId="{D4D42AED-5BC3-48A3-AB2B-C02D6D936B59}" srcOrd="3" destOrd="0" parTransId="{44D48C63-E972-4B6D-AB0F-639FC6888E78}" sibTransId="{976F3AAA-2933-48DA-8A55-767AE231B679}"/>
    <dgm:cxn modelId="{BE4F8E92-8E6B-435B-A228-543CEDDF3D29}" type="presParOf" srcId="{3CE2FCB4-598D-4007-B699-3C894FF5EC51}" destId="{751F8171-CA80-433F-8619-D1EEA7F09C24}" srcOrd="0" destOrd="0" presId="urn:microsoft.com/office/officeart/2005/8/layout/cycle6"/>
    <dgm:cxn modelId="{CD1DD13A-9972-44F7-BA96-CDDEADB8ECCA}" type="presParOf" srcId="{3CE2FCB4-598D-4007-B699-3C894FF5EC51}" destId="{2CCCDA0E-2D3C-410F-8F82-50E214CA3F4B}" srcOrd="1" destOrd="0" presId="urn:microsoft.com/office/officeart/2005/8/layout/cycle6"/>
    <dgm:cxn modelId="{87A70FCF-13D2-4A73-8B3E-33E96664AE23}" type="presParOf" srcId="{3CE2FCB4-598D-4007-B699-3C894FF5EC51}" destId="{1094CDBA-B20E-4CC1-A435-BDF501CD81FD}" srcOrd="2" destOrd="0" presId="urn:microsoft.com/office/officeart/2005/8/layout/cycle6"/>
    <dgm:cxn modelId="{6DCB6EA9-4830-43CD-ADE7-CB2B67142750}" type="presParOf" srcId="{3CE2FCB4-598D-4007-B699-3C894FF5EC51}" destId="{2CC81379-BDF5-4D31-8F98-073463E85918}" srcOrd="3" destOrd="0" presId="urn:microsoft.com/office/officeart/2005/8/layout/cycle6"/>
    <dgm:cxn modelId="{CFE90F28-91F0-4AE2-A633-90517138F7CB}" type="presParOf" srcId="{3CE2FCB4-598D-4007-B699-3C894FF5EC51}" destId="{160A5685-F68F-4894-9C33-DB925D605EC0}" srcOrd="4" destOrd="0" presId="urn:microsoft.com/office/officeart/2005/8/layout/cycle6"/>
    <dgm:cxn modelId="{84766D26-81ED-44FC-BACA-A0D983E12E09}" type="presParOf" srcId="{3CE2FCB4-598D-4007-B699-3C894FF5EC51}" destId="{3D250C8E-6A48-4280-BADC-025B6AF284AA}" srcOrd="5" destOrd="0" presId="urn:microsoft.com/office/officeart/2005/8/layout/cycle6"/>
    <dgm:cxn modelId="{6F60DD22-8D85-4961-85BB-88106A4B7144}" type="presParOf" srcId="{3CE2FCB4-598D-4007-B699-3C894FF5EC51}" destId="{83AF40CD-1B6C-4988-8A2E-2639EB365338}" srcOrd="6" destOrd="0" presId="urn:microsoft.com/office/officeart/2005/8/layout/cycle6"/>
    <dgm:cxn modelId="{A493F543-A8D0-4BEC-93F8-387B3E11A4D9}" type="presParOf" srcId="{3CE2FCB4-598D-4007-B699-3C894FF5EC51}" destId="{0978CB33-11FA-49E0-9D3B-87A62E6CF2C9}" srcOrd="7" destOrd="0" presId="urn:microsoft.com/office/officeart/2005/8/layout/cycle6"/>
    <dgm:cxn modelId="{DB09619D-72F5-443C-96AD-06D654FF471B}" type="presParOf" srcId="{3CE2FCB4-598D-4007-B699-3C894FF5EC51}" destId="{9D1D56DA-B5D0-4C32-B296-00E9006849D0}" srcOrd="8" destOrd="0" presId="urn:microsoft.com/office/officeart/2005/8/layout/cycle6"/>
    <dgm:cxn modelId="{0D6EFA1E-A750-444E-A120-0F5BC2B0C121}" type="presParOf" srcId="{3CE2FCB4-598D-4007-B699-3C894FF5EC51}" destId="{8BF59596-3ADB-4E1E-84BD-129EDDF3A650}" srcOrd="9" destOrd="0" presId="urn:microsoft.com/office/officeart/2005/8/layout/cycle6"/>
    <dgm:cxn modelId="{57C96BBB-7BFC-4B3C-AA87-B6CD7915E4C0}" type="presParOf" srcId="{3CE2FCB4-598D-4007-B699-3C894FF5EC51}" destId="{9089EDD1-9FE9-455A-8C23-B7FCEF1F7F00}" srcOrd="10" destOrd="0" presId="urn:microsoft.com/office/officeart/2005/8/layout/cycle6"/>
    <dgm:cxn modelId="{B56E8919-9321-4F3C-A834-1040E618D9FE}" type="presParOf" srcId="{3CE2FCB4-598D-4007-B699-3C894FF5EC51}" destId="{36DDF910-2A86-4813-AF27-21D27AE78472}" srcOrd="11" destOrd="0" presId="urn:microsoft.com/office/officeart/2005/8/layout/cycle6"/>
    <dgm:cxn modelId="{E0BB4891-651B-4EE9-8549-9BA4BC79A78D}" type="presParOf" srcId="{3CE2FCB4-598D-4007-B699-3C894FF5EC51}" destId="{2DDA11F0-A20A-4F98-9F4D-861D585331AC}" srcOrd="12" destOrd="0" presId="urn:microsoft.com/office/officeart/2005/8/layout/cycle6"/>
    <dgm:cxn modelId="{9FE4D90B-ED1A-4A69-BD3C-D8CFAD027B32}" type="presParOf" srcId="{3CE2FCB4-598D-4007-B699-3C894FF5EC51}" destId="{EA9CDC6A-02B2-4881-9757-990A0EFEFF5D}" srcOrd="13" destOrd="0" presId="urn:microsoft.com/office/officeart/2005/8/layout/cycle6"/>
    <dgm:cxn modelId="{DF4368AB-7213-45C8-8924-E88EA3FFB716}" type="presParOf" srcId="{3CE2FCB4-598D-4007-B699-3C894FF5EC51}" destId="{D8E8D297-520E-4849-AF95-78F928EADA5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E0D489-5B79-4318-A52E-1DF5BA12FD08}" type="doc">
      <dgm:prSet loTypeId="urn:microsoft.com/office/officeart/2005/8/layout/matrix3" loCatId="matrix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0EA5A5EF-E980-48A4-9C5A-8994913D5FD8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Reduce road accidents by 50% by 2022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5CCEBC1-CB69-4B5E-941C-EBE5E3D3BDB5}" type="parTrans" cxnId="{D70F95B4-E365-438F-9BC4-1A2F6541A193}">
      <dgm:prSet/>
      <dgm:spPr/>
      <dgm:t>
        <a:bodyPr/>
        <a:lstStyle/>
        <a:p>
          <a:endParaRPr lang="en-US"/>
        </a:p>
      </dgm:t>
    </dgm:pt>
    <dgm:pt modelId="{305B306F-E7E3-4BA9-B4FB-2B6CC64579CD}" type="sibTrans" cxnId="{D70F95B4-E365-438F-9BC4-1A2F6541A193}">
      <dgm:prSet/>
      <dgm:spPr/>
      <dgm:t>
        <a:bodyPr/>
        <a:lstStyle/>
        <a:p>
          <a:endParaRPr lang="en-US"/>
        </a:p>
      </dgm:t>
    </dgm:pt>
    <dgm:pt modelId="{CE407DE8-E56C-4AF5-82FD-65960B6EA3B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Safer roads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F37929-8007-440C-94E8-1E49B95A0B04}" type="parTrans" cxnId="{2C101D5D-4FFB-4A4F-A84E-40ED990465AD}">
      <dgm:prSet/>
      <dgm:spPr/>
      <dgm:t>
        <a:bodyPr/>
        <a:lstStyle/>
        <a:p>
          <a:endParaRPr lang="en-US"/>
        </a:p>
      </dgm:t>
    </dgm:pt>
    <dgm:pt modelId="{1507CF4F-4F66-479D-B253-C70B315C123F}" type="sibTrans" cxnId="{2C101D5D-4FFB-4A4F-A84E-40ED990465AD}">
      <dgm:prSet/>
      <dgm:spPr/>
      <dgm:t>
        <a:bodyPr/>
        <a:lstStyle/>
        <a:p>
          <a:endParaRPr lang="en-US"/>
        </a:p>
      </dgm:t>
    </dgm:pt>
    <dgm:pt modelId="{3BD4A48F-5803-4394-893C-CAD1D2AF53B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Speedy treatment to accident victims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9FA992-79AF-4CE1-877B-AFF926A4C663}" type="parTrans" cxnId="{7E27AC56-1DC9-4FD7-93AD-A27F891B0D50}">
      <dgm:prSet/>
      <dgm:spPr/>
      <dgm:t>
        <a:bodyPr/>
        <a:lstStyle/>
        <a:p>
          <a:endParaRPr lang="en-US"/>
        </a:p>
      </dgm:t>
    </dgm:pt>
    <dgm:pt modelId="{6DEDDA9E-ACB5-47AA-958B-E9D5C7E34FE4}" type="sibTrans" cxnId="{7E27AC56-1DC9-4FD7-93AD-A27F891B0D50}">
      <dgm:prSet/>
      <dgm:spPr/>
      <dgm:t>
        <a:bodyPr/>
        <a:lstStyle/>
        <a:p>
          <a:endParaRPr lang="en-US"/>
        </a:p>
      </dgm:t>
    </dgm:pt>
    <dgm:pt modelId="{BCB5C40D-C15B-430F-97E4-396ED4E82DC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Motor Vehicle Accident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DE284A-E237-4BD9-95B8-C87F17C797D4}" type="parTrans" cxnId="{BC18B9A8-8999-4521-B0B7-C4F0908C9D1D}">
      <dgm:prSet/>
      <dgm:spPr/>
      <dgm:t>
        <a:bodyPr/>
        <a:lstStyle/>
        <a:p>
          <a:endParaRPr lang="en-US"/>
        </a:p>
      </dgm:t>
    </dgm:pt>
    <dgm:pt modelId="{D2F919D3-CD89-45A4-9224-EE9BE26597A6}" type="sibTrans" cxnId="{BC18B9A8-8999-4521-B0B7-C4F0908C9D1D}">
      <dgm:prSet/>
      <dgm:spPr/>
      <dgm:t>
        <a:bodyPr/>
        <a:lstStyle/>
        <a:p>
          <a:endParaRPr lang="en-US"/>
        </a:p>
      </dgm:t>
    </dgm:pt>
    <dgm:pt modelId="{AF5A6DA0-17BA-476F-992B-A87681C17CFE}" type="pres">
      <dgm:prSet presAssocID="{DAE0D489-5B79-4318-A52E-1DF5BA12FD0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EDAF720-FB24-451C-B17F-EDBD92A51BB1}" type="pres">
      <dgm:prSet presAssocID="{DAE0D489-5B79-4318-A52E-1DF5BA12FD08}" presName="diamond" presStyleLbl="bgShp" presStyleIdx="0" presStyleCnt="1"/>
      <dgm:spPr/>
      <dgm:t>
        <a:bodyPr/>
        <a:lstStyle/>
        <a:p>
          <a:endParaRPr lang="en-US"/>
        </a:p>
      </dgm:t>
    </dgm:pt>
    <dgm:pt modelId="{4AF8AD7C-CAAF-428F-A440-1C695D3696AE}" type="pres">
      <dgm:prSet presAssocID="{DAE0D489-5B79-4318-A52E-1DF5BA12FD08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41D017-14AE-4D03-A396-8BD7DC4BA5DA}" type="pres">
      <dgm:prSet presAssocID="{DAE0D489-5B79-4318-A52E-1DF5BA12FD08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A4713E-DCFB-411A-9F2D-DD3B102F5A26}" type="pres">
      <dgm:prSet presAssocID="{DAE0D489-5B79-4318-A52E-1DF5BA12FD08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58E3E7-869C-405D-B86D-140E9C9BEC3D}" type="pres">
      <dgm:prSet presAssocID="{DAE0D489-5B79-4318-A52E-1DF5BA12FD08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82D8B9-2063-440D-BD98-5BDEDC185563}" type="presOf" srcId="{DAE0D489-5B79-4318-A52E-1DF5BA12FD08}" destId="{AF5A6DA0-17BA-476F-992B-A87681C17CFE}" srcOrd="0" destOrd="0" presId="urn:microsoft.com/office/officeart/2005/8/layout/matrix3"/>
    <dgm:cxn modelId="{C2972220-593A-4346-B638-D097775B36E6}" type="presOf" srcId="{BCB5C40D-C15B-430F-97E4-396ED4E82DCA}" destId="{C958E3E7-869C-405D-B86D-140E9C9BEC3D}" srcOrd="0" destOrd="0" presId="urn:microsoft.com/office/officeart/2005/8/layout/matrix3"/>
    <dgm:cxn modelId="{BC18B9A8-8999-4521-B0B7-C4F0908C9D1D}" srcId="{DAE0D489-5B79-4318-A52E-1DF5BA12FD08}" destId="{BCB5C40D-C15B-430F-97E4-396ED4E82DCA}" srcOrd="3" destOrd="0" parTransId="{0ADE284A-E237-4BD9-95B8-C87F17C797D4}" sibTransId="{D2F919D3-CD89-45A4-9224-EE9BE26597A6}"/>
    <dgm:cxn modelId="{2C101D5D-4FFB-4A4F-A84E-40ED990465AD}" srcId="{DAE0D489-5B79-4318-A52E-1DF5BA12FD08}" destId="{CE407DE8-E56C-4AF5-82FD-65960B6EA3B2}" srcOrd="1" destOrd="0" parTransId="{32F37929-8007-440C-94E8-1E49B95A0B04}" sibTransId="{1507CF4F-4F66-479D-B253-C70B315C123F}"/>
    <dgm:cxn modelId="{9A6EDB5A-EBA8-484B-85D2-98DB41CA99E1}" type="presOf" srcId="{3BD4A48F-5803-4394-893C-CAD1D2AF53BA}" destId="{B8A4713E-DCFB-411A-9F2D-DD3B102F5A26}" srcOrd="0" destOrd="0" presId="urn:microsoft.com/office/officeart/2005/8/layout/matrix3"/>
    <dgm:cxn modelId="{719CDD59-755B-4D24-BFC9-481E379DBE05}" type="presOf" srcId="{CE407DE8-E56C-4AF5-82FD-65960B6EA3B2}" destId="{2D41D017-14AE-4D03-A396-8BD7DC4BA5DA}" srcOrd="0" destOrd="0" presId="urn:microsoft.com/office/officeart/2005/8/layout/matrix3"/>
    <dgm:cxn modelId="{312E2E7A-EB68-4EDC-9478-8F771B72012D}" type="presOf" srcId="{0EA5A5EF-E980-48A4-9C5A-8994913D5FD8}" destId="{4AF8AD7C-CAAF-428F-A440-1C695D3696AE}" srcOrd="0" destOrd="0" presId="urn:microsoft.com/office/officeart/2005/8/layout/matrix3"/>
    <dgm:cxn modelId="{D70F95B4-E365-438F-9BC4-1A2F6541A193}" srcId="{DAE0D489-5B79-4318-A52E-1DF5BA12FD08}" destId="{0EA5A5EF-E980-48A4-9C5A-8994913D5FD8}" srcOrd="0" destOrd="0" parTransId="{05CCEBC1-CB69-4B5E-941C-EBE5E3D3BDB5}" sibTransId="{305B306F-E7E3-4BA9-B4FB-2B6CC64579CD}"/>
    <dgm:cxn modelId="{7E27AC56-1DC9-4FD7-93AD-A27F891B0D50}" srcId="{DAE0D489-5B79-4318-A52E-1DF5BA12FD08}" destId="{3BD4A48F-5803-4394-893C-CAD1D2AF53BA}" srcOrd="2" destOrd="0" parTransId="{C49FA992-79AF-4CE1-877B-AFF926A4C663}" sibTransId="{6DEDDA9E-ACB5-47AA-958B-E9D5C7E34FE4}"/>
    <dgm:cxn modelId="{79FBAD95-DDA3-483B-AF33-8820A197F7C8}" type="presParOf" srcId="{AF5A6DA0-17BA-476F-992B-A87681C17CFE}" destId="{FEDAF720-FB24-451C-B17F-EDBD92A51BB1}" srcOrd="0" destOrd="0" presId="urn:microsoft.com/office/officeart/2005/8/layout/matrix3"/>
    <dgm:cxn modelId="{D67964CA-DB4E-441A-8C7D-86643833C7F0}" type="presParOf" srcId="{AF5A6DA0-17BA-476F-992B-A87681C17CFE}" destId="{4AF8AD7C-CAAF-428F-A440-1C695D3696AE}" srcOrd="1" destOrd="0" presId="urn:microsoft.com/office/officeart/2005/8/layout/matrix3"/>
    <dgm:cxn modelId="{37FD489D-4607-4D7E-B0DB-1FC1278F8C8A}" type="presParOf" srcId="{AF5A6DA0-17BA-476F-992B-A87681C17CFE}" destId="{2D41D017-14AE-4D03-A396-8BD7DC4BA5DA}" srcOrd="2" destOrd="0" presId="urn:microsoft.com/office/officeart/2005/8/layout/matrix3"/>
    <dgm:cxn modelId="{BE569212-4C87-43A3-99A6-8A72D8E17E24}" type="presParOf" srcId="{AF5A6DA0-17BA-476F-992B-A87681C17CFE}" destId="{B8A4713E-DCFB-411A-9F2D-DD3B102F5A26}" srcOrd="3" destOrd="0" presId="urn:microsoft.com/office/officeart/2005/8/layout/matrix3"/>
    <dgm:cxn modelId="{C6E674B0-6B31-427B-A6C0-E0035DC8B4C2}" type="presParOf" srcId="{AF5A6DA0-17BA-476F-992B-A87681C17CFE}" destId="{C958E3E7-869C-405D-B86D-140E9C9BEC3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587909-D601-4BCB-A662-B19CD5759DDA}" type="doc">
      <dgm:prSet loTypeId="urn:microsoft.com/office/officeart/2005/8/layout/hList1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7232B2C-B9F5-4DF2-95E2-A048FB54512B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Amendments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ADF22B-5BD6-4168-8508-F733C682481F}" type="parTrans" cxnId="{01CA831B-9CAE-4725-8DD4-17426CD9B3E5}">
      <dgm:prSet/>
      <dgm:spPr/>
      <dgm:t>
        <a:bodyPr/>
        <a:lstStyle/>
        <a:p>
          <a:endParaRPr lang="en-US"/>
        </a:p>
      </dgm:t>
    </dgm:pt>
    <dgm:pt modelId="{FCF01A37-E574-4022-A60B-ED80B327AF63}" type="sibTrans" cxnId="{01CA831B-9CAE-4725-8DD4-17426CD9B3E5}">
      <dgm:prSet/>
      <dgm:spPr/>
      <dgm:t>
        <a:bodyPr/>
        <a:lstStyle/>
        <a:p>
          <a:endParaRPr lang="en-US"/>
        </a:p>
      </dgm:t>
    </dgm:pt>
    <dgm:pt modelId="{DDFD002F-DF0E-48C5-ADCE-860CD44DA4A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Penalties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323D3-2ABC-41AA-98AA-548421071D43}" type="parTrans" cxnId="{1711E764-2910-44A3-BFEC-AD5454D0F709}">
      <dgm:prSet/>
      <dgm:spPr/>
      <dgm:t>
        <a:bodyPr/>
        <a:lstStyle/>
        <a:p>
          <a:endParaRPr lang="en-US"/>
        </a:p>
      </dgm:t>
    </dgm:pt>
    <dgm:pt modelId="{D8DE3DA3-6436-464A-9AA3-62C5311525A0}" type="sibTrans" cxnId="{1711E764-2910-44A3-BFEC-AD5454D0F709}">
      <dgm:prSet/>
      <dgm:spPr/>
      <dgm:t>
        <a:bodyPr/>
        <a:lstStyle/>
        <a:p>
          <a:endParaRPr lang="en-US"/>
        </a:p>
      </dgm:t>
    </dgm:pt>
    <dgm:pt modelId="{57C82EBC-16F1-47E2-9382-AEABAF929A2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Hit and Run Compensation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15FD1C-8792-4759-864A-2DAEF85F6FD5}" type="parTrans" cxnId="{E11FD2F5-9C25-42BB-8D84-0D3BCCE695EE}">
      <dgm:prSet/>
      <dgm:spPr/>
      <dgm:t>
        <a:bodyPr/>
        <a:lstStyle/>
        <a:p>
          <a:endParaRPr lang="en-US"/>
        </a:p>
      </dgm:t>
    </dgm:pt>
    <dgm:pt modelId="{376CFE0A-FB59-482A-B76D-078E2EF1202E}" type="sibTrans" cxnId="{E11FD2F5-9C25-42BB-8D84-0D3BCCE695EE}">
      <dgm:prSet/>
      <dgm:spPr/>
      <dgm:t>
        <a:bodyPr/>
        <a:lstStyle/>
        <a:p>
          <a:endParaRPr lang="en-US"/>
        </a:p>
      </dgm:t>
    </dgm:pt>
    <dgm:pt modelId="{94496B2D-12E1-45C3-A440-70D016EA7574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TP Liability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9DAD3-6099-4F4E-A47A-4329FFB87D07}" type="parTrans" cxnId="{18D6F22F-AD8F-4583-AB2F-D80B8F17C096}">
      <dgm:prSet/>
      <dgm:spPr/>
      <dgm:t>
        <a:bodyPr/>
        <a:lstStyle/>
        <a:p>
          <a:endParaRPr lang="en-US"/>
        </a:p>
      </dgm:t>
    </dgm:pt>
    <dgm:pt modelId="{1838EB34-A5EC-43A9-9DF6-002E62B06127}" type="sibTrans" cxnId="{18D6F22F-AD8F-4583-AB2F-D80B8F17C096}">
      <dgm:prSet/>
      <dgm:spPr/>
      <dgm:t>
        <a:bodyPr/>
        <a:lstStyle/>
        <a:p>
          <a:endParaRPr lang="en-US"/>
        </a:p>
      </dgm:t>
    </dgm:pt>
    <dgm:pt modelId="{886F35D1-757F-4857-81FA-84B6E01CA44F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Juvenile Offences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EAF4E8-31BF-4360-A0A7-60DE313593FF}" type="parTrans" cxnId="{1FB27FFC-D19E-4DD2-9DC7-6FBCCEEDD604}">
      <dgm:prSet/>
      <dgm:spPr/>
      <dgm:t>
        <a:bodyPr/>
        <a:lstStyle/>
        <a:p>
          <a:endParaRPr lang="en-US"/>
        </a:p>
      </dgm:t>
    </dgm:pt>
    <dgm:pt modelId="{325F4093-CF40-442F-9FEB-50D304FDB2A9}" type="sibTrans" cxnId="{1FB27FFC-D19E-4DD2-9DC7-6FBCCEEDD604}">
      <dgm:prSet/>
      <dgm:spPr/>
      <dgm:t>
        <a:bodyPr/>
        <a:lstStyle/>
        <a:p>
          <a:endParaRPr lang="en-US"/>
        </a:p>
      </dgm:t>
    </dgm:pt>
    <dgm:pt modelId="{9378881D-3192-402B-8716-47B1CD6C8056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Licensing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5C32BD-8EBE-4262-AE30-A1889432E2F8}" type="parTrans" cxnId="{63A687D0-D4CA-4DAE-AC63-DCA4C3F2FE63}">
      <dgm:prSet/>
      <dgm:spPr/>
    </dgm:pt>
    <dgm:pt modelId="{6260B8C1-E130-4EE1-AE7E-2B28C7E7D3BF}" type="sibTrans" cxnId="{63A687D0-D4CA-4DAE-AC63-DCA4C3F2FE63}">
      <dgm:prSet/>
      <dgm:spPr/>
    </dgm:pt>
    <dgm:pt modelId="{D069AE04-1B80-4A10-8E09-E46576C5F615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Insertions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FED41-CFDA-4B4B-B12D-CAFB3F685A31}" type="parTrans" cxnId="{2401F471-B155-4283-A04B-276C43E16B05}">
      <dgm:prSet/>
      <dgm:spPr/>
    </dgm:pt>
    <dgm:pt modelId="{73AFE6EF-F693-4117-ACD5-5A4A96120662}" type="sibTrans" cxnId="{2401F471-B155-4283-A04B-276C43E16B05}">
      <dgm:prSet/>
      <dgm:spPr/>
    </dgm:pt>
    <dgm:pt modelId="{0C2BF657-2A4C-49EB-9BA6-9F485CFACD2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e-Governance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C155C5-609C-4DE9-8FAC-15C4F38316EB}" type="parTrans" cxnId="{AE0FDFED-4088-4755-99DB-59DBAD34F030}">
      <dgm:prSet/>
      <dgm:spPr/>
      <dgm:t>
        <a:bodyPr/>
        <a:lstStyle/>
        <a:p>
          <a:endParaRPr lang="en-US"/>
        </a:p>
      </dgm:t>
    </dgm:pt>
    <dgm:pt modelId="{AEA423CA-CAAD-4CFF-95B5-9D9283EB8614}" type="sibTrans" cxnId="{AE0FDFED-4088-4755-99DB-59DBAD34F030}">
      <dgm:prSet/>
      <dgm:spPr/>
      <dgm:t>
        <a:bodyPr/>
        <a:lstStyle/>
        <a:p>
          <a:endParaRPr lang="en-US"/>
        </a:p>
      </dgm:t>
    </dgm:pt>
    <dgm:pt modelId="{04BA997E-AD70-47E5-8688-65BB6103CD90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Centralized Data base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5596F2-2783-4692-9083-F3AC285E8420}" type="parTrans" cxnId="{2F2F63BB-2B14-4A3F-86E7-955BE29C936F}">
      <dgm:prSet/>
      <dgm:spPr/>
      <dgm:t>
        <a:bodyPr/>
        <a:lstStyle/>
        <a:p>
          <a:endParaRPr lang="en-US"/>
        </a:p>
      </dgm:t>
    </dgm:pt>
    <dgm:pt modelId="{27E64B9D-CBC8-4CD0-950D-6F2008A36C70}" type="sibTrans" cxnId="{2F2F63BB-2B14-4A3F-86E7-955BE29C936F}">
      <dgm:prSet/>
      <dgm:spPr/>
      <dgm:t>
        <a:bodyPr/>
        <a:lstStyle/>
        <a:p>
          <a:endParaRPr lang="en-US"/>
        </a:p>
      </dgm:t>
    </dgm:pt>
    <dgm:pt modelId="{569F6ECC-C2EF-4EDD-B525-ECFA7C449B5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Motor Vehicle Accident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9224AF-DEF5-44F1-B6DD-79F1F6256C6A}" type="parTrans" cxnId="{E782AA59-4BDE-47F9-B360-8D3CF0BB6603}">
      <dgm:prSet/>
      <dgm:spPr/>
      <dgm:t>
        <a:bodyPr/>
        <a:lstStyle/>
        <a:p>
          <a:endParaRPr lang="en-US"/>
        </a:p>
      </dgm:t>
    </dgm:pt>
    <dgm:pt modelId="{6B31E74F-8E27-45C1-AB22-7ADC00FC4C02}" type="sibTrans" cxnId="{E782AA59-4BDE-47F9-B360-8D3CF0BB6603}">
      <dgm:prSet/>
      <dgm:spPr/>
      <dgm:t>
        <a:bodyPr/>
        <a:lstStyle/>
        <a:p>
          <a:endParaRPr lang="en-US"/>
        </a:p>
      </dgm:t>
    </dgm:pt>
    <dgm:pt modelId="{8FB63457-61BF-47ED-AAC0-C4B63B1129FB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Good Samaritan protection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DFEB74-7CB7-4D7E-A90C-FB16C0B28C11}" type="parTrans" cxnId="{13D118E5-57B2-47F7-9BC6-8A650D6A4D92}">
      <dgm:prSet/>
      <dgm:spPr/>
      <dgm:t>
        <a:bodyPr/>
        <a:lstStyle/>
        <a:p>
          <a:endParaRPr lang="en-US"/>
        </a:p>
      </dgm:t>
    </dgm:pt>
    <dgm:pt modelId="{4AA53B7D-65BF-4A35-86ED-B0ABF3D2759B}" type="sibTrans" cxnId="{13D118E5-57B2-47F7-9BC6-8A650D6A4D92}">
      <dgm:prSet/>
      <dgm:spPr/>
      <dgm:t>
        <a:bodyPr/>
        <a:lstStyle/>
        <a:p>
          <a:endParaRPr lang="en-US"/>
        </a:p>
      </dgm:t>
    </dgm:pt>
    <dgm:pt modelId="{A9C752F4-2D25-47A0-B447-AD35E7F845D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Golden Hour Treatment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2EBE89-CE88-44BE-AC5E-E446B83C95D4}" type="parTrans" cxnId="{614D279D-4CB9-4FD0-9C98-90B8EC235671}">
      <dgm:prSet/>
      <dgm:spPr/>
      <dgm:t>
        <a:bodyPr/>
        <a:lstStyle/>
        <a:p>
          <a:endParaRPr lang="en-US"/>
        </a:p>
      </dgm:t>
    </dgm:pt>
    <dgm:pt modelId="{F7B99B07-2258-40BB-A343-A71D1A8C4D4C}" type="sibTrans" cxnId="{614D279D-4CB9-4FD0-9C98-90B8EC235671}">
      <dgm:prSet/>
      <dgm:spPr/>
      <dgm:t>
        <a:bodyPr/>
        <a:lstStyle/>
        <a:p>
          <a:endParaRPr lang="en-US"/>
        </a:p>
      </dgm:t>
    </dgm:pt>
    <dgm:pt modelId="{9FA9FEFA-CF50-45FF-8219-06596F8E78D5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Vehicle Recall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7D20FC-10A1-436A-A17C-D13E53C03DF8}" type="parTrans" cxnId="{9FA95800-9D33-4421-AB96-202063D9D67F}">
      <dgm:prSet/>
      <dgm:spPr/>
      <dgm:t>
        <a:bodyPr/>
        <a:lstStyle/>
        <a:p>
          <a:endParaRPr lang="en-US"/>
        </a:p>
      </dgm:t>
    </dgm:pt>
    <dgm:pt modelId="{5F444C29-B11E-48AC-BBE6-726E6ED398A5}" type="sibTrans" cxnId="{9FA95800-9D33-4421-AB96-202063D9D67F}">
      <dgm:prSet/>
      <dgm:spPr/>
      <dgm:t>
        <a:bodyPr/>
        <a:lstStyle/>
        <a:p>
          <a:endParaRPr lang="en-US"/>
        </a:p>
      </dgm:t>
    </dgm:pt>
    <dgm:pt modelId="{54B446AF-1866-4659-B2EA-E3029EFA5EE0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Road Safety and Transport Policy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6496C0-73FD-43E5-9AC7-9E75925D1185}" type="parTrans" cxnId="{5D1C26DA-F7F4-45DE-A470-F4081BF5BC0F}">
      <dgm:prSet/>
      <dgm:spPr/>
      <dgm:t>
        <a:bodyPr/>
        <a:lstStyle/>
        <a:p>
          <a:endParaRPr lang="en-US"/>
        </a:p>
      </dgm:t>
    </dgm:pt>
    <dgm:pt modelId="{4B40AD6E-F0E4-430E-BEC5-79D3A86632BA}" type="sibTrans" cxnId="{5D1C26DA-F7F4-45DE-A470-F4081BF5BC0F}">
      <dgm:prSet/>
      <dgm:spPr/>
      <dgm:t>
        <a:bodyPr/>
        <a:lstStyle/>
        <a:p>
          <a:endParaRPr lang="en-US"/>
        </a:p>
      </dgm:t>
    </dgm:pt>
    <dgm:pt modelId="{6C91BE1C-50C7-4EEA-8C82-FF276B041BAB}" type="pres">
      <dgm:prSet presAssocID="{11587909-D601-4BCB-A662-B19CD5759DD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BDB193C-5B0D-49AD-8852-2BA6223D42BA}" type="pres">
      <dgm:prSet presAssocID="{D069AE04-1B80-4A10-8E09-E46576C5F615}" presName="composite" presStyleCnt="0"/>
      <dgm:spPr/>
    </dgm:pt>
    <dgm:pt modelId="{2774C3DC-D0A2-45E3-A557-78DBA13ED713}" type="pres">
      <dgm:prSet presAssocID="{D069AE04-1B80-4A10-8E09-E46576C5F615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8C3C04-3F09-4C24-B374-66AE70F39F5C}" type="pres">
      <dgm:prSet presAssocID="{D069AE04-1B80-4A10-8E09-E46576C5F615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D30542-9E5D-47FB-9B9B-5C97757C19CE}" type="pres">
      <dgm:prSet presAssocID="{73AFE6EF-F693-4117-ACD5-5A4A96120662}" presName="space" presStyleCnt="0"/>
      <dgm:spPr/>
    </dgm:pt>
    <dgm:pt modelId="{8E6645F4-61C7-44C5-A084-0C10C14323BD}" type="pres">
      <dgm:prSet presAssocID="{57232B2C-B9F5-4DF2-95E2-A048FB54512B}" presName="composite" presStyleCnt="0"/>
      <dgm:spPr/>
    </dgm:pt>
    <dgm:pt modelId="{76D6B2E4-3440-4293-8BE9-8E4C57FA8DDA}" type="pres">
      <dgm:prSet presAssocID="{57232B2C-B9F5-4DF2-95E2-A048FB54512B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09DEE-F695-4B47-A42A-2A4F7B355ADB}" type="pres">
      <dgm:prSet presAssocID="{57232B2C-B9F5-4DF2-95E2-A048FB54512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401F471-B155-4283-A04B-276C43E16B05}" srcId="{11587909-D601-4BCB-A662-B19CD5759DDA}" destId="{D069AE04-1B80-4A10-8E09-E46576C5F615}" srcOrd="0" destOrd="0" parTransId="{603FED41-CFDA-4B4B-B12D-CAFB3F685A31}" sibTransId="{73AFE6EF-F693-4117-ACD5-5A4A96120662}"/>
    <dgm:cxn modelId="{2F2F63BB-2B14-4A3F-86E7-955BE29C936F}" srcId="{D069AE04-1B80-4A10-8E09-E46576C5F615}" destId="{04BA997E-AD70-47E5-8688-65BB6103CD90}" srcOrd="1" destOrd="0" parTransId="{9A5596F2-2783-4692-9083-F3AC285E8420}" sibTransId="{27E64B9D-CBC8-4CD0-950D-6F2008A36C70}"/>
    <dgm:cxn modelId="{E782AA59-4BDE-47F9-B360-8D3CF0BB6603}" srcId="{D069AE04-1B80-4A10-8E09-E46576C5F615}" destId="{569F6ECC-C2EF-4EDD-B525-ECFA7C449B53}" srcOrd="2" destOrd="0" parTransId="{7B9224AF-DEF5-44F1-B6DD-79F1F6256C6A}" sibTransId="{6B31E74F-8E27-45C1-AB22-7ADC00FC4C02}"/>
    <dgm:cxn modelId="{4C3EF89A-83D5-4246-8AFF-6DFA28838B3D}" type="presOf" srcId="{DDFD002F-DF0E-48C5-ADCE-860CD44DA4A2}" destId="{F1D09DEE-F695-4B47-A42A-2A4F7B355ADB}" srcOrd="0" destOrd="0" presId="urn:microsoft.com/office/officeart/2005/8/layout/hList1"/>
    <dgm:cxn modelId="{AE0FDFED-4088-4755-99DB-59DBAD34F030}" srcId="{D069AE04-1B80-4A10-8E09-E46576C5F615}" destId="{0C2BF657-2A4C-49EB-9BA6-9F485CFACD2D}" srcOrd="0" destOrd="0" parTransId="{F7C155C5-609C-4DE9-8FAC-15C4F38316EB}" sibTransId="{AEA423CA-CAAD-4CFF-95B5-9D9283EB8614}"/>
    <dgm:cxn modelId="{01CA831B-9CAE-4725-8DD4-17426CD9B3E5}" srcId="{11587909-D601-4BCB-A662-B19CD5759DDA}" destId="{57232B2C-B9F5-4DF2-95E2-A048FB54512B}" srcOrd="1" destOrd="0" parTransId="{39ADF22B-5BD6-4168-8508-F733C682481F}" sibTransId="{FCF01A37-E574-4022-A60B-ED80B327AF63}"/>
    <dgm:cxn modelId="{F7246106-2904-4C67-B56A-7908CBDB551F}" type="presOf" srcId="{11587909-D601-4BCB-A662-B19CD5759DDA}" destId="{6C91BE1C-50C7-4EEA-8C82-FF276B041BAB}" srcOrd="0" destOrd="0" presId="urn:microsoft.com/office/officeart/2005/8/layout/hList1"/>
    <dgm:cxn modelId="{CDC4AF3D-6448-4AB0-93E1-A1DBF44747EE}" type="presOf" srcId="{57C82EBC-16F1-47E2-9382-AEABAF929A22}" destId="{F1D09DEE-F695-4B47-A42A-2A4F7B355ADB}" srcOrd="0" destOrd="1" presId="urn:microsoft.com/office/officeart/2005/8/layout/hList1"/>
    <dgm:cxn modelId="{5D1C26DA-F7F4-45DE-A470-F4081BF5BC0F}" srcId="{D069AE04-1B80-4A10-8E09-E46576C5F615}" destId="{54B446AF-1866-4659-B2EA-E3029EFA5EE0}" srcOrd="6" destOrd="0" parTransId="{B86496C0-73FD-43E5-9AC7-9E75925D1185}" sibTransId="{4B40AD6E-F0E4-430E-BEC5-79D3A86632BA}"/>
    <dgm:cxn modelId="{1711E764-2910-44A3-BFEC-AD5454D0F709}" srcId="{57232B2C-B9F5-4DF2-95E2-A048FB54512B}" destId="{DDFD002F-DF0E-48C5-ADCE-860CD44DA4A2}" srcOrd="0" destOrd="0" parTransId="{432323D3-2ABC-41AA-98AA-548421071D43}" sibTransId="{D8DE3DA3-6436-464A-9AA3-62C5311525A0}"/>
    <dgm:cxn modelId="{13D118E5-57B2-47F7-9BC6-8A650D6A4D92}" srcId="{D069AE04-1B80-4A10-8E09-E46576C5F615}" destId="{8FB63457-61BF-47ED-AAC0-C4B63B1129FB}" srcOrd="3" destOrd="0" parTransId="{C9DFEB74-7CB7-4D7E-A90C-FB16C0B28C11}" sibTransId="{4AA53B7D-65BF-4A35-86ED-B0ABF3D2759B}"/>
    <dgm:cxn modelId="{71953D77-3B5C-4837-8832-9C44ECD78C49}" type="presOf" srcId="{94496B2D-12E1-45C3-A440-70D016EA7574}" destId="{F1D09DEE-F695-4B47-A42A-2A4F7B355ADB}" srcOrd="0" destOrd="2" presId="urn:microsoft.com/office/officeart/2005/8/layout/hList1"/>
    <dgm:cxn modelId="{9FA95800-9D33-4421-AB96-202063D9D67F}" srcId="{D069AE04-1B80-4A10-8E09-E46576C5F615}" destId="{9FA9FEFA-CF50-45FF-8219-06596F8E78D5}" srcOrd="5" destOrd="0" parTransId="{3B7D20FC-10A1-436A-A17C-D13E53C03DF8}" sibTransId="{5F444C29-B11E-48AC-BBE6-726E6ED398A5}"/>
    <dgm:cxn modelId="{F66E6AD1-F19E-4C57-AC13-90A27DA02E15}" type="presOf" srcId="{54B446AF-1866-4659-B2EA-E3029EFA5EE0}" destId="{268C3C04-3F09-4C24-B374-66AE70F39F5C}" srcOrd="0" destOrd="6" presId="urn:microsoft.com/office/officeart/2005/8/layout/hList1"/>
    <dgm:cxn modelId="{94F5415C-0E3B-42D8-B7DA-ADAFF3141E32}" type="presOf" srcId="{8FB63457-61BF-47ED-AAC0-C4B63B1129FB}" destId="{268C3C04-3F09-4C24-B374-66AE70F39F5C}" srcOrd="0" destOrd="3" presId="urn:microsoft.com/office/officeart/2005/8/layout/hList1"/>
    <dgm:cxn modelId="{4688FB02-D45A-430D-9B7B-F01B11FAA3A9}" type="presOf" srcId="{D069AE04-1B80-4A10-8E09-E46576C5F615}" destId="{2774C3DC-D0A2-45E3-A557-78DBA13ED713}" srcOrd="0" destOrd="0" presId="urn:microsoft.com/office/officeart/2005/8/layout/hList1"/>
    <dgm:cxn modelId="{8E2C5002-196E-4255-9EEE-22BB96A0AE97}" type="presOf" srcId="{886F35D1-757F-4857-81FA-84B6E01CA44F}" destId="{F1D09DEE-F695-4B47-A42A-2A4F7B355ADB}" srcOrd="0" destOrd="3" presId="urn:microsoft.com/office/officeart/2005/8/layout/hList1"/>
    <dgm:cxn modelId="{E11FD2F5-9C25-42BB-8D84-0D3BCCE695EE}" srcId="{57232B2C-B9F5-4DF2-95E2-A048FB54512B}" destId="{57C82EBC-16F1-47E2-9382-AEABAF929A22}" srcOrd="1" destOrd="0" parTransId="{8115FD1C-8792-4759-864A-2DAEF85F6FD5}" sibTransId="{376CFE0A-FB59-482A-B76D-078E2EF1202E}"/>
    <dgm:cxn modelId="{53C7B48E-7621-445C-ADEC-CBD054B56EAD}" type="presOf" srcId="{57232B2C-B9F5-4DF2-95E2-A048FB54512B}" destId="{76D6B2E4-3440-4293-8BE9-8E4C57FA8DDA}" srcOrd="0" destOrd="0" presId="urn:microsoft.com/office/officeart/2005/8/layout/hList1"/>
    <dgm:cxn modelId="{18D6F22F-AD8F-4583-AB2F-D80B8F17C096}" srcId="{57232B2C-B9F5-4DF2-95E2-A048FB54512B}" destId="{94496B2D-12E1-45C3-A440-70D016EA7574}" srcOrd="2" destOrd="0" parTransId="{36C9DAD3-6099-4F4E-A47A-4329FFB87D07}" sibTransId="{1838EB34-A5EC-43A9-9DF6-002E62B06127}"/>
    <dgm:cxn modelId="{614D279D-4CB9-4FD0-9C98-90B8EC235671}" srcId="{D069AE04-1B80-4A10-8E09-E46576C5F615}" destId="{A9C752F4-2D25-47A0-B447-AD35E7F845DD}" srcOrd="4" destOrd="0" parTransId="{1A2EBE89-CE88-44BE-AC5E-E446B83C95D4}" sibTransId="{F7B99B07-2258-40BB-A343-A71D1A8C4D4C}"/>
    <dgm:cxn modelId="{1FB27FFC-D19E-4DD2-9DC7-6FBCCEEDD604}" srcId="{57232B2C-B9F5-4DF2-95E2-A048FB54512B}" destId="{886F35D1-757F-4857-81FA-84B6E01CA44F}" srcOrd="3" destOrd="0" parTransId="{F7EAF4E8-31BF-4360-A0A7-60DE313593FF}" sibTransId="{325F4093-CF40-442F-9FEB-50D304FDB2A9}"/>
    <dgm:cxn modelId="{D2C8846F-A445-4AD4-9954-2CFBDD1852E0}" type="presOf" srcId="{0C2BF657-2A4C-49EB-9BA6-9F485CFACD2D}" destId="{268C3C04-3F09-4C24-B374-66AE70F39F5C}" srcOrd="0" destOrd="0" presId="urn:microsoft.com/office/officeart/2005/8/layout/hList1"/>
    <dgm:cxn modelId="{28779AE6-C7C1-42DD-8990-5BE4978F7FFA}" type="presOf" srcId="{9378881D-3192-402B-8716-47B1CD6C8056}" destId="{F1D09DEE-F695-4B47-A42A-2A4F7B355ADB}" srcOrd="0" destOrd="4" presId="urn:microsoft.com/office/officeart/2005/8/layout/hList1"/>
    <dgm:cxn modelId="{B89DC1C0-6D9F-4295-8C3A-EF8AD5FE1B09}" type="presOf" srcId="{04BA997E-AD70-47E5-8688-65BB6103CD90}" destId="{268C3C04-3F09-4C24-B374-66AE70F39F5C}" srcOrd="0" destOrd="1" presId="urn:microsoft.com/office/officeart/2005/8/layout/hList1"/>
    <dgm:cxn modelId="{524BE35D-7A74-4DAB-B597-CF7272331F4A}" type="presOf" srcId="{9FA9FEFA-CF50-45FF-8219-06596F8E78D5}" destId="{268C3C04-3F09-4C24-B374-66AE70F39F5C}" srcOrd="0" destOrd="5" presId="urn:microsoft.com/office/officeart/2005/8/layout/hList1"/>
    <dgm:cxn modelId="{7BBA45E1-9226-4033-A246-63F5966CBFBF}" type="presOf" srcId="{A9C752F4-2D25-47A0-B447-AD35E7F845DD}" destId="{268C3C04-3F09-4C24-B374-66AE70F39F5C}" srcOrd="0" destOrd="4" presId="urn:microsoft.com/office/officeart/2005/8/layout/hList1"/>
    <dgm:cxn modelId="{63A687D0-D4CA-4DAE-AC63-DCA4C3F2FE63}" srcId="{57232B2C-B9F5-4DF2-95E2-A048FB54512B}" destId="{9378881D-3192-402B-8716-47B1CD6C8056}" srcOrd="4" destOrd="0" parTransId="{BC5C32BD-8EBE-4262-AE30-A1889432E2F8}" sibTransId="{6260B8C1-E130-4EE1-AE7E-2B28C7E7D3BF}"/>
    <dgm:cxn modelId="{8B75066F-17AA-4CD0-9018-C14928280E38}" type="presOf" srcId="{569F6ECC-C2EF-4EDD-B525-ECFA7C449B53}" destId="{268C3C04-3F09-4C24-B374-66AE70F39F5C}" srcOrd="0" destOrd="2" presId="urn:microsoft.com/office/officeart/2005/8/layout/hList1"/>
    <dgm:cxn modelId="{D4B903BA-1C7E-4D40-9A19-B3E53916C9FE}" type="presParOf" srcId="{6C91BE1C-50C7-4EEA-8C82-FF276B041BAB}" destId="{EBDB193C-5B0D-49AD-8852-2BA6223D42BA}" srcOrd="0" destOrd="0" presId="urn:microsoft.com/office/officeart/2005/8/layout/hList1"/>
    <dgm:cxn modelId="{0CBDB2B1-D595-47AA-B5BE-D5F6A22CEECE}" type="presParOf" srcId="{EBDB193C-5B0D-49AD-8852-2BA6223D42BA}" destId="{2774C3DC-D0A2-45E3-A557-78DBA13ED713}" srcOrd="0" destOrd="0" presId="urn:microsoft.com/office/officeart/2005/8/layout/hList1"/>
    <dgm:cxn modelId="{699BBE0F-644C-49A0-92D2-56390D3EA658}" type="presParOf" srcId="{EBDB193C-5B0D-49AD-8852-2BA6223D42BA}" destId="{268C3C04-3F09-4C24-B374-66AE70F39F5C}" srcOrd="1" destOrd="0" presId="urn:microsoft.com/office/officeart/2005/8/layout/hList1"/>
    <dgm:cxn modelId="{37583133-43EA-493C-B83A-DF2E23354F8A}" type="presParOf" srcId="{6C91BE1C-50C7-4EEA-8C82-FF276B041BAB}" destId="{A0D30542-9E5D-47FB-9B9B-5C97757C19CE}" srcOrd="1" destOrd="0" presId="urn:microsoft.com/office/officeart/2005/8/layout/hList1"/>
    <dgm:cxn modelId="{17A3BEEF-1591-4A2B-9A68-ACE7B24B5AB5}" type="presParOf" srcId="{6C91BE1C-50C7-4EEA-8C82-FF276B041BAB}" destId="{8E6645F4-61C7-44C5-A084-0C10C14323BD}" srcOrd="2" destOrd="0" presId="urn:microsoft.com/office/officeart/2005/8/layout/hList1"/>
    <dgm:cxn modelId="{C844C917-AD2C-4078-BC23-4C0E55023FC9}" type="presParOf" srcId="{8E6645F4-61C7-44C5-A084-0C10C14323BD}" destId="{76D6B2E4-3440-4293-8BE9-8E4C57FA8DDA}" srcOrd="0" destOrd="0" presId="urn:microsoft.com/office/officeart/2005/8/layout/hList1"/>
    <dgm:cxn modelId="{5C68C9B6-607F-4DFE-BCEA-3C439102C0E0}" type="presParOf" srcId="{8E6645F4-61C7-44C5-A084-0C10C14323BD}" destId="{F1D09DEE-F695-4B47-A42A-2A4F7B355AD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07ED83-3FCC-49A6-9553-9CCF9077E2DD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BE7BF9C-5596-4B89-BBD4-6F23748A56E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Originally Initiated by Supreme Court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BDEFE-F79F-4C2A-996E-11A9D1988B56}" type="parTrans" cxnId="{765B483A-5356-4180-BF5A-7F34201C684E}">
      <dgm:prSet/>
      <dgm:spPr/>
      <dgm:t>
        <a:bodyPr/>
        <a:lstStyle/>
        <a:p>
          <a:endParaRPr lang="en-US"/>
        </a:p>
      </dgm:t>
    </dgm:pt>
    <dgm:pt modelId="{04024C61-C418-40E7-8AD7-2671B8413A85}" type="sibTrans" cxnId="{765B483A-5356-4180-BF5A-7F34201C684E}">
      <dgm:prSet/>
      <dgm:spPr/>
      <dgm:t>
        <a:bodyPr/>
        <a:lstStyle/>
        <a:p>
          <a:endParaRPr lang="en-US"/>
        </a:p>
      </dgm:t>
    </dgm:pt>
    <dgm:pt modelId="{9A10A1BE-E6E3-4F05-B16A-52667E3EB53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Use of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0AB14F-8CC2-467B-B478-897F856217A3}" type="parTrans" cxnId="{0CF433DF-60A6-4199-9795-BCE4043FC203}">
      <dgm:prSet/>
      <dgm:spPr/>
      <dgm:t>
        <a:bodyPr/>
        <a:lstStyle/>
        <a:p>
          <a:endParaRPr lang="en-US"/>
        </a:p>
      </dgm:t>
    </dgm:pt>
    <dgm:pt modelId="{FFCC7B03-13C4-413F-9D60-09AEB4E37C7B}" type="sibTrans" cxnId="{0CF433DF-60A6-4199-9795-BCE4043FC203}">
      <dgm:prSet/>
      <dgm:spPr/>
      <dgm:t>
        <a:bodyPr/>
        <a:lstStyle/>
        <a:p>
          <a:endParaRPr lang="en-US"/>
        </a:p>
      </dgm:t>
    </dgm:pt>
    <dgm:pt modelId="{FF7DCD4F-255C-422E-B1B2-B98D0AF0631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Treatment of Accident Victims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FC0C5F-B326-41AF-8A11-407D51466EF3}" type="parTrans" cxnId="{15CEF4CF-CC0D-445F-B4B7-5D8D9E2C433B}">
      <dgm:prSet/>
      <dgm:spPr/>
      <dgm:t>
        <a:bodyPr/>
        <a:lstStyle/>
        <a:p>
          <a:endParaRPr lang="en-US"/>
        </a:p>
      </dgm:t>
    </dgm:pt>
    <dgm:pt modelId="{8BA7D177-C342-4CBD-B2E9-0666815705FD}" type="sibTrans" cxnId="{15CEF4CF-CC0D-445F-B4B7-5D8D9E2C433B}">
      <dgm:prSet/>
      <dgm:spPr/>
      <dgm:t>
        <a:bodyPr/>
        <a:lstStyle/>
        <a:p>
          <a:endParaRPr lang="en-US"/>
        </a:p>
      </dgm:t>
    </dgm:pt>
    <dgm:pt modelId="{9869614B-764C-4977-A871-0D58381A1B0B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Hit and Run Compensation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0212F-3876-4BE1-B32A-60CC567C83E1}" type="parTrans" cxnId="{97F8BDA0-2CDB-4298-950D-2A9D2BFAA9F2}">
      <dgm:prSet/>
      <dgm:spPr/>
      <dgm:t>
        <a:bodyPr/>
        <a:lstStyle/>
        <a:p>
          <a:endParaRPr lang="en-US"/>
        </a:p>
      </dgm:t>
    </dgm:pt>
    <dgm:pt modelId="{03E92655-8C9D-422D-A985-F58548ED848F}" type="sibTrans" cxnId="{97F8BDA0-2CDB-4298-950D-2A9D2BFAA9F2}">
      <dgm:prSet/>
      <dgm:spPr/>
      <dgm:t>
        <a:bodyPr/>
        <a:lstStyle/>
        <a:p>
          <a:endParaRPr lang="en-US"/>
        </a:p>
      </dgm:t>
    </dgm:pt>
    <dgm:pt modelId="{D8AD4874-473B-4B1A-A6E6-2E4C74C03B4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Accidents where no one is liable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AD519B-C0D3-4DBE-AE54-3C033AAA7411}" type="parTrans" cxnId="{E16671ED-8583-4732-B2AA-F4592FE0A404}">
      <dgm:prSet/>
      <dgm:spPr/>
      <dgm:t>
        <a:bodyPr/>
        <a:lstStyle/>
        <a:p>
          <a:endParaRPr lang="en-US"/>
        </a:p>
      </dgm:t>
    </dgm:pt>
    <dgm:pt modelId="{1D9DD09D-01D3-4CE2-A95C-8B5C9EB7DFA7}" type="sibTrans" cxnId="{E16671ED-8583-4732-B2AA-F4592FE0A404}">
      <dgm:prSet/>
      <dgm:spPr/>
      <dgm:t>
        <a:bodyPr/>
        <a:lstStyle/>
        <a:p>
          <a:endParaRPr lang="en-US"/>
        </a:p>
      </dgm:t>
    </dgm:pt>
    <dgm:pt modelId="{2A2EF4B8-7A8B-4F8B-8A07-1597E1900C6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Automatic cover to all citizens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FFB1BF-3443-4596-A8ED-2BBC9A2D8007}" type="parTrans" cxnId="{53B07D51-73D7-4454-A5A3-98D158453CA7}">
      <dgm:prSet/>
      <dgm:spPr/>
      <dgm:t>
        <a:bodyPr/>
        <a:lstStyle/>
        <a:p>
          <a:endParaRPr lang="en-US"/>
        </a:p>
      </dgm:t>
    </dgm:pt>
    <dgm:pt modelId="{F86F5837-2BE8-457B-8F7F-9BD5AAD14255}" type="sibTrans" cxnId="{53B07D51-73D7-4454-A5A3-98D158453CA7}">
      <dgm:prSet/>
      <dgm:spPr/>
      <dgm:t>
        <a:bodyPr/>
        <a:lstStyle/>
        <a:p>
          <a:endParaRPr lang="en-US"/>
        </a:p>
      </dgm:t>
    </dgm:pt>
    <dgm:pt modelId="{00CA4FBE-C10B-4DB5-A081-502B1FB26F1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Sourcing defined by Central Government	Sec 164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4E0AFB-7A1A-498F-A5A7-8CE38AA31BAE}" type="parTrans" cxnId="{933FCA86-0211-4A98-8F5C-CDFE85F4A14A}">
      <dgm:prSet/>
      <dgm:spPr/>
      <dgm:t>
        <a:bodyPr/>
        <a:lstStyle/>
        <a:p>
          <a:endParaRPr lang="en-US"/>
        </a:p>
      </dgm:t>
    </dgm:pt>
    <dgm:pt modelId="{0F19F6D9-7D99-4BD6-B41F-F11139051387}" type="sibTrans" cxnId="{933FCA86-0211-4A98-8F5C-CDFE85F4A14A}">
      <dgm:prSet/>
      <dgm:spPr/>
      <dgm:t>
        <a:bodyPr/>
        <a:lstStyle/>
        <a:p>
          <a:endParaRPr lang="en-US"/>
        </a:p>
      </dgm:t>
    </dgm:pt>
    <dgm:pt modelId="{31B7EB30-47C8-4BDA-997F-9A082756FCC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Grant or loan given by Central Government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77FC2-00BE-4B92-8C4A-54C4B1DCE4B0}" type="parTrans" cxnId="{A085EE5B-F870-495D-B34A-9172F0F1793E}">
      <dgm:prSet/>
      <dgm:spPr/>
      <dgm:t>
        <a:bodyPr/>
        <a:lstStyle/>
        <a:p>
          <a:endParaRPr lang="en-US"/>
        </a:p>
      </dgm:t>
    </dgm:pt>
    <dgm:pt modelId="{B57788C7-85E8-4C4D-9991-F78043E17371}" type="sibTrans" cxnId="{A085EE5B-F870-495D-B34A-9172F0F1793E}">
      <dgm:prSet/>
      <dgm:spPr/>
      <dgm:t>
        <a:bodyPr/>
        <a:lstStyle/>
        <a:p>
          <a:endParaRPr lang="en-US"/>
        </a:p>
      </dgm:t>
    </dgm:pt>
    <dgm:pt modelId="{0B2718FC-A708-4D80-9D0E-84B8388847C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Balance of </a:t>
          </a:r>
          <a:r>
            <a:rPr lang="en-US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Solatium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40BD35-FBAE-4AB4-A3F6-2811E6C967E1}" type="parTrans" cxnId="{F57D6532-B4F8-41C6-8241-4BB01208DA68}">
      <dgm:prSet/>
      <dgm:spPr/>
      <dgm:t>
        <a:bodyPr/>
        <a:lstStyle/>
        <a:p>
          <a:endParaRPr lang="en-US"/>
        </a:p>
      </dgm:t>
    </dgm:pt>
    <dgm:pt modelId="{BB7BF611-3305-41F0-941E-6F25346F22A6}" type="sibTrans" cxnId="{F57D6532-B4F8-41C6-8241-4BB01208DA68}">
      <dgm:prSet/>
      <dgm:spPr/>
      <dgm:t>
        <a:bodyPr/>
        <a:lstStyle/>
        <a:p>
          <a:endParaRPr lang="en-US"/>
        </a:p>
      </dgm:t>
    </dgm:pt>
    <dgm:pt modelId="{9ECA508B-1928-42EA-8FB9-34D5C632656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Other sources to be defined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4D24D6-6181-45B3-AC4F-625C0F9F60AE}" type="parTrans" cxnId="{64036AB0-C5AF-4E36-A4AE-AF58EDD9751C}">
      <dgm:prSet/>
      <dgm:spPr/>
      <dgm:t>
        <a:bodyPr/>
        <a:lstStyle/>
        <a:p>
          <a:endParaRPr lang="en-US"/>
        </a:p>
      </dgm:t>
    </dgm:pt>
    <dgm:pt modelId="{6440CAC6-48BA-4639-9AD6-88C2F48E0C9B}" type="sibTrans" cxnId="{64036AB0-C5AF-4E36-A4AE-AF58EDD9751C}">
      <dgm:prSet/>
      <dgm:spPr/>
      <dgm:t>
        <a:bodyPr/>
        <a:lstStyle/>
        <a:p>
          <a:endParaRPr lang="en-US"/>
        </a:p>
      </dgm:t>
    </dgm:pt>
    <dgm:pt modelId="{075EC836-6D9F-4B45-82AB-9B728C20E5E4}" type="pres">
      <dgm:prSet presAssocID="{C507ED83-3FCC-49A6-9553-9CCF9077E2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C1CA49-D8FA-4C99-9936-CC0A8AF9E1E0}" type="pres">
      <dgm:prSet presAssocID="{4BE7BF9C-5596-4B89-BBD4-6F23748A56E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48CA9B-B174-4C33-BE87-0308EBFC693C}" type="pres">
      <dgm:prSet presAssocID="{04024C61-C418-40E7-8AD7-2671B8413A85}" presName="spacer" presStyleCnt="0"/>
      <dgm:spPr/>
    </dgm:pt>
    <dgm:pt modelId="{92392548-4BB1-4527-B837-E89AACEA9CB0}" type="pres">
      <dgm:prSet presAssocID="{9A10A1BE-E6E3-4F05-B16A-52667E3EB53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6EF9F7-C1B4-436A-A460-B92E1DCE2805}" type="pres">
      <dgm:prSet presAssocID="{9A10A1BE-E6E3-4F05-B16A-52667E3EB539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5DD57A-2A8A-42EC-B993-826E854174EA}" type="pres">
      <dgm:prSet presAssocID="{00CA4FBE-C10B-4DB5-A081-502B1FB26F1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02257D-8539-48FC-869F-5C0265E37DF0}" type="pres">
      <dgm:prSet presAssocID="{00CA4FBE-C10B-4DB5-A081-502B1FB26F1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3B07D51-73D7-4454-A5A3-98D158453CA7}" srcId="{9A10A1BE-E6E3-4F05-B16A-52667E3EB539}" destId="{2A2EF4B8-7A8B-4F8B-8A07-1597E1900C6C}" srcOrd="3" destOrd="0" parTransId="{BDFFB1BF-3443-4596-A8ED-2BBC9A2D8007}" sibTransId="{F86F5837-2BE8-457B-8F7F-9BD5AAD14255}"/>
    <dgm:cxn modelId="{E4C602B1-D050-4199-AA77-4EE8D7248857}" type="presOf" srcId="{C507ED83-3FCC-49A6-9553-9CCF9077E2DD}" destId="{075EC836-6D9F-4B45-82AB-9B728C20E5E4}" srcOrd="0" destOrd="0" presId="urn:microsoft.com/office/officeart/2005/8/layout/vList2"/>
    <dgm:cxn modelId="{B7213BCF-3250-4F2C-82E1-D2ACC005CFED}" type="presOf" srcId="{9ECA508B-1928-42EA-8FB9-34D5C632656D}" destId="{8302257D-8539-48FC-869F-5C0265E37DF0}" srcOrd="0" destOrd="2" presId="urn:microsoft.com/office/officeart/2005/8/layout/vList2"/>
    <dgm:cxn modelId="{BD145EFA-A761-4B68-BC28-BB7D6ED891C8}" type="presOf" srcId="{9A10A1BE-E6E3-4F05-B16A-52667E3EB539}" destId="{92392548-4BB1-4527-B837-E89AACEA9CB0}" srcOrd="0" destOrd="0" presId="urn:microsoft.com/office/officeart/2005/8/layout/vList2"/>
    <dgm:cxn modelId="{61336100-7200-4161-B469-4403D5ED2D6F}" type="presOf" srcId="{0B2718FC-A708-4D80-9D0E-84B8388847C9}" destId="{8302257D-8539-48FC-869F-5C0265E37DF0}" srcOrd="0" destOrd="1" presId="urn:microsoft.com/office/officeart/2005/8/layout/vList2"/>
    <dgm:cxn modelId="{933FCA86-0211-4A98-8F5C-CDFE85F4A14A}" srcId="{C507ED83-3FCC-49A6-9553-9CCF9077E2DD}" destId="{00CA4FBE-C10B-4DB5-A081-502B1FB26F1A}" srcOrd="2" destOrd="0" parTransId="{724E0AFB-7A1A-498F-A5A7-8CE38AA31BAE}" sibTransId="{0F19F6D9-7D99-4BD6-B41F-F11139051387}"/>
    <dgm:cxn modelId="{0CF433DF-60A6-4199-9795-BCE4043FC203}" srcId="{C507ED83-3FCC-49A6-9553-9CCF9077E2DD}" destId="{9A10A1BE-E6E3-4F05-B16A-52667E3EB539}" srcOrd="1" destOrd="0" parTransId="{5E0AB14F-8CC2-467B-B478-897F856217A3}" sibTransId="{FFCC7B03-13C4-413F-9D60-09AEB4E37C7B}"/>
    <dgm:cxn modelId="{D4A7598F-DB8D-4826-948D-ECBABD5C14CB}" type="presOf" srcId="{00CA4FBE-C10B-4DB5-A081-502B1FB26F1A}" destId="{985DD57A-2A8A-42EC-B993-826E854174EA}" srcOrd="0" destOrd="0" presId="urn:microsoft.com/office/officeart/2005/8/layout/vList2"/>
    <dgm:cxn modelId="{02843F64-6E29-409B-AE5F-70353FB17CD9}" type="presOf" srcId="{FF7DCD4F-255C-422E-B1B2-B98D0AF06319}" destId="{C66EF9F7-C1B4-436A-A460-B92E1DCE2805}" srcOrd="0" destOrd="0" presId="urn:microsoft.com/office/officeart/2005/8/layout/vList2"/>
    <dgm:cxn modelId="{3C889853-8163-48E8-B832-FADD0DA73772}" type="presOf" srcId="{31B7EB30-47C8-4BDA-997F-9A082756FCCA}" destId="{8302257D-8539-48FC-869F-5C0265E37DF0}" srcOrd="0" destOrd="0" presId="urn:microsoft.com/office/officeart/2005/8/layout/vList2"/>
    <dgm:cxn modelId="{0651F89A-7075-4AF2-9903-E276F2E4F9DE}" type="presOf" srcId="{4BE7BF9C-5596-4B89-BBD4-6F23748A56ED}" destId="{64C1CA49-D8FA-4C99-9936-CC0A8AF9E1E0}" srcOrd="0" destOrd="0" presId="urn:microsoft.com/office/officeart/2005/8/layout/vList2"/>
    <dgm:cxn modelId="{CAB5F46F-0ABB-4DE0-854C-3E8F0EF9AD6E}" type="presOf" srcId="{9869614B-764C-4977-A871-0D58381A1B0B}" destId="{C66EF9F7-C1B4-436A-A460-B92E1DCE2805}" srcOrd="0" destOrd="1" presId="urn:microsoft.com/office/officeart/2005/8/layout/vList2"/>
    <dgm:cxn modelId="{F57D6532-B4F8-41C6-8241-4BB01208DA68}" srcId="{00CA4FBE-C10B-4DB5-A081-502B1FB26F1A}" destId="{0B2718FC-A708-4D80-9D0E-84B8388847C9}" srcOrd="1" destOrd="0" parTransId="{0940BD35-FBAE-4AB4-A3F6-2811E6C967E1}" sibTransId="{BB7BF611-3305-41F0-941E-6F25346F22A6}"/>
    <dgm:cxn modelId="{765B483A-5356-4180-BF5A-7F34201C684E}" srcId="{C507ED83-3FCC-49A6-9553-9CCF9077E2DD}" destId="{4BE7BF9C-5596-4B89-BBD4-6F23748A56ED}" srcOrd="0" destOrd="0" parTransId="{E21BDEFE-F79F-4C2A-996E-11A9D1988B56}" sibTransId="{04024C61-C418-40E7-8AD7-2671B8413A85}"/>
    <dgm:cxn modelId="{A085EE5B-F870-495D-B34A-9172F0F1793E}" srcId="{00CA4FBE-C10B-4DB5-A081-502B1FB26F1A}" destId="{31B7EB30-47C8-4BDA-997F-9A082756FCCA}" srcOrd="0" destOrd="0" parTransId="{82977FC2-00BE-4B92-8C4A-54C4B1DCE4B0}" sibTransId="{B57788C7-85E8-4C4D-9991-F78043E17371}"/>
    <dgm:cxn modelId="{15CEF4CF-CC0D-445F-B4B7-5D8D9E2C433B}" srcId="{9A10A1BE-E6E3-4F05-B16A-52667E3EB539}" destId="{FF7DCD4F-255C-422E-B1B2-B98D0AF06319}" srcOrd="0" destOrd="0" parTransId="{47FC0C5F-B326-41AF-8A11-407D51466EF3}" sibTransId="{8BA7D177-C342-4CBD-B2E9-0666815705FD}"/>
    <dgm:cxn modelId="{64036AB0-C5AF-4E36-A4AE-AF58EDD9751C}" srcId="{00CA4FBE-C10B-4DB5-A081-502B1FB26F1A}" destId="{9ECA508B-1928-42EA-8FB9-34D5C632656D}" srcOrd="2" destOrd="0" parTransId="{294D24D6-6181-45B3-AC4F-625C0F9F60AE}" sibTransId="{6440CAC6-48BA-4639-9AD6-88C2F48E0C9B}"/>
    <dgm:cxn modelId="{7CCD34E3-869E-4820-8564-152C86A92AB9}" type="presOf" srcId="{2A2EF4B8-7A8B-4F8B-8A07-1597E1900C6C}" destId="{C66EF9F7-C1B4-436A-A460-B92E1DCE2805}" srcOrd="0" destOrd="3" presId="urn:microsoft.com/office/officeart/2005/8/layout/vList2"/>
    <dgm:cxn modelId="{E16671ED-8583-4732-B2AA-F4592FE0A404}" srcId="{9A10A1BE-E6E3-4F05-B16A-52667E3EB539}" destId="{D8AD4874-473B-4B1A-A6E6-2E4C74C03B43}" srcOrd="2" destOrd="0" parTransId="{51AD519B-C0D3-4DBE-AE54-3C033AAA7411}" sibTransId="{1D9DD09D-01D3-4CE2-A95C-8B5C9EB7DFA7}"/>
    <dgm:cxn modelId="{97F8BDA0-2CDB-4298-950D-2A9D2BFAA9F2}" srcId="{9A10A1BE-E6E3-4F05-B16A-52667E3EB539}" destId="{9869614B-764C-4977-A871-0D58381A1B0B}" srcOrd="1" destOrd="0" parTransId="{9F20212F-3876-4BE1-B32A-60CC567C83E1}" sibTransId="{03E92655-8C9D-422D-A985-F58548ED848F}"/>
    <dgm:cxn modelId="{E28FEAF1-BB31-40A6-A0D4-C8A70C2AEE26}" type="presOf" srcId="{D8AD4874-473B-4B1A-A6E6-2E4C74C03B43}" destId="{C66EF9F7-C1B4-436A-A460-B92E1DCE2805}" srcOrd="0" destOrd="2" presId="urn:microsoft.com/office/officeart/2005/8/layout/vList2"/>
    <dgm:cxn modelId="{42EBA381-F154-473B-A70C-2DD84311815F}" type="presParOf" srcId="{075EC836-6D9F-4B45-82AB-9B728C20E5E4}" destId="{64C1CA49-D8FA-4C99-9936-CC0A8AF9E1E0}" srcOrd="0" destOrd="0" presId="urn:microsoft.com/office/officeart/2005/8/layout/vList2"/>
    <dgm:cxn modelId="{D3907866-57BE-4483-92D4-3F708A1B0CFF}" type="presParOf" srcId="{075EC836-6D9F-4B45-82AB-9B728C20E5E4}" destId="{9848CA9B-B174-4C33-BE87-0308EBFC693C}" srcOrd="1" destOrd="0" presId="urn:microsoft.com/office/officeart/2005/8/layout/vList2"/>
    <dgm:cxn modelId="{4ABF1FB0-2699-47C0-BEB4-47E4C6D159BB}" type="presParOf" srcId="{075EC836-6D9F-4B45-82AB-9B728C20E5E4}" destId="{92392548-4BB1-4527-B837-E89AACEA9CB0}" srcOrd="2" destOrd="0" presId="urn:microsoft.com/office/officeart/2005/8/layout/vList2"/>
    <dgm:cxn modelId="{75509837-AFA0-430D-87E0-C0722731CB8A}" type="presParOf" srcId="{075EC836-6D9F-4B45-82AB-9B728C20E5E4}" destId="{C66EF9F7-C1B4-436A-A460-B92E1DCE2805}" srcOrd="3" destOrd="0" presId="urn:microsoft.com/office/officeart/2005/8/layout/vList2"/>
    <dgm:cxn modelId="{4221D917-F06D-41C3-9572-558B4B9306EF}" type="presParOf" srcId="{075EC836-6D9F-4B45-82AB-9B728C20E5E4}" destId="{985DD57A-2A8A-42EC-B993-826E854174EA}" srcOrd="4" destOrd="0" presId="urn:microsoft.com/office/officeart/2005/8/layout/vList2"/>
    <dgm:cxn modelId="{2CB5EA5A-4786-488C-8EE1-BB2B968EE1D3}" type="presParOf" srcId="{075EC836-6D9F-4B45-82AB-9B728C20E5E4}" destId="{8302257D-8539-48FC-869F-5C0265E37DF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2A5D1B-5F1B-4F13-9D59-AA7007133D36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B8B706-3D31-437E-ACAC-0D92BC4E10C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Golden Hour Treatment						Sec 162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901F14-684C-4B89-A7D6-2BAE025A3817}" type="parTrans" cxnId="{6DA801D7-86DF-46E4-9BFE-8D62C2ACC623}">
      <dgm:prSet/>
      <dgm:spPr/>
      <dgm:t>
        <a:bodyPr/>
        <a:lstStyle/>
        <a:p>
          <a:endParaRPr lang="en-US"/>
        </a:p>
      </dgm:t>
    </dgm:pt>
    <dgm:pt modelId="{211302D1-C2A8-40A5-8A14-ABDC911B158F}" type="sibTrans" cxnId="{6DA801D7-86DF-46E4-9BFE-8D62C2ACC623}">
      <dgm:prSet/>
      <dgm:spPr/>
      <dgm:t>
        <a:bodyPr/>
        <a:lstStyle/>
        <a:p>
          <a:endParaRPr lang="en-US"/>
        </a:p>
      </dgm:t>
    </dgm:pt>
    <dgm:pt modelId="{079C07DB-ED1E-4383-BA1C-0BB2CDC6FE0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Centrally maintained Fund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5FE9F6-2315-4CA8-9183-50FC6EECD97A}" type="parTrans" cxnId="{97C3A96B-A023-45F4-9B2B-973AD6C89EF5}">
      <dgm:prSet/>
      <dgm:spPr/>
      <dgm:t>
        <a:bodyPr/>
        <a:lstStyle/>
        <a:p>
          <a:endParaRPr lang="en-US"/>
        </a:p>
      </dgm:t>
    </dgm:pt>
    <dgm:pt modelId="{4B53E418-F382-4435-B27D-B7447A87A101}" type="sibTrans" cxnId="{97C3A96B-A023-45F4-9B2B-973AD6C89EF5}">
      <dgm:prSet/>
      <dgm:spPr/>
      <dgm:t>
        <a:bodyPr/>
        <a:lstStyle/>
        <a:p>
          <a:endParaRPr lang="en-US"/>
        </a:p>
      </dgm:t>
    </dgm:pt>
    <dgm:pt modelId="{9E791F88-11D1-402E-ADE1-5531CF5239A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Cashless treatment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49E348-06EE-4723-9BD6-4F0F2DE3CFF2}" type="parTrans" cxnId="{98EE05D6-E881-4D9B-AD4A-441E9C8ED508}">
      <dgm:prSet/>
      <dgm:spPr/>
      <dgm:t>
        <a:bodyPr/>
        <a:lstStyle/>
        <a:p>
          <a:endParaRPr lang="en-US"/>
        </a:p>
      </dgm:t>
    </dgm:pt>
    <dgm:pt modelId="{F98DE90B-7719-4F08-8C2A-77BE6C7E62EB}" type="sibTrans" cxnId="{98EE05D6-E881-4D9B-AD4A-441E9C8ED508}">
      <dgm:prSet/>
      <dgm:spPr/>
      <dgm:t>
        <a:bodyPr/>
        <a:lstStyle/>
        <a:p>
          <a:endParaRPr lang="en-US"/>
        </a:p>
      </dgm:t>
    </dgm:pt>
    <dgm:pt modelId="{D77E7355-30D3-4F22-AF5F-23F8149211F4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Good Samaritan Protection					Sec 134A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63452D-8207-46E1-BC9D-C0A0C66FF210}" type="parTrans" cxnId="{AE2A7348-1A77-468B-B7B5-11072FB78999}">
      <dgm:prSet/>
      <dgm:spPr/>
      <dgm:t>
        <a:bodyPr/>
        <a:lstStyle/>
        <a:p>
          <a:endParaRPr lang="en-US"/>
        </a:p>
      </dgm:t>
    </dgm:pt>
    <dgm:pt modelId="{389B76C5-5587-4930-829A-B90956000CF5}" type="sibTrans" cxnId="{AE2A7348-1A77-468B-B7B5-11072FB78999}">
      <dgm:prSet/>
      <dgm:spPr/>
      <dgm:t>
        <a:bodyPr/>
        <a:lstStyle/>
        <a:p>
          <a:endParaRPr lang="en-US"/>
        </a:p>
      </dgm:t>
    </dgm:pt>
    <dgm:pt modelId="{2F7CC055-CAEE-4225-AB90-5ACC4512D7A7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Optional Identity disclosure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062F10-E6B9-423A-B8BB-EFC0886B1894}" type="parTrans" cxnId="{57EF6F77-D793-4929-8013-6A7238F8EF30}">
      <dgm:prSet/>
      <dgm:spPr/>
      <dgm:t>
        <a:bodyPr/>
        <a:lstStyle/>
        <a:p>
          <a:endParaRPr lang="en-US"/>
        </a:p>
      </dgm:t>
    </dgm:pt>
    <dgm:pt modelId="{9EE8FFFC-633F-4A68-A3C3-E7C3F77CB3D2}" type="sibTrans" cxnId="{57EF6F77-D793-4929-8013-6A7238F8EF30}">
      <dgm:prSet/>
      <dgm:spPr/>
      <dgm:t>
        <a:bodyPr/>
        <a:lstStyle/>
        <a:p>
          <a:endParaRPr lang="en-US"/>
        </a:p>
      </dgm:t>
    </dgm:pt>
    <dgm:pt modelId="{9311D03A-E93F-4189-9034-0A8AAAFC3DB8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Criminal Liability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12A22-CD83-4EDF-B7FB-AE7D33EA1575}" type="parTrans" cxnId="{03CAB916-57CD-47E8-BA53-DA03F2342954}">
      <dgm:prSet/>
      <dgm:spPr/>
      <dgm:t>
        <a:bodyPr/>
        <a:lstStyle/>
        <a:p>
          <a:endParaRPr lang="en-US"/>
        </a:p>
      </dgm:t>
    </dgm:pt>
    <dgm:pt modelId="{212B2E56-E9DB-43B9-869F-AA8506A72DB0}" type="sibTrans" cxnId="{03CAB916-57CD-47E8-BA53-DA03F2342954}">
      <dgm:prSet/>
      <dgm:spPr/>
      <dgm:t>
        <a:bodyPr/>
        <a:lstStyle/>
        <a:p>
          <a:endParaRPr lang="en-US"/>
        </a:p>
      </dgm:t>
    </dgm:pt>
    <dgm:pt modelId="{7B60E397-19E2-4D74-B5C7-B8A58CCC61DE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Higher Hit and Run Compensation				Sec 161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3E2E3F-0D72-4084-AE68-ACD21C25AC17}" type="parTrans" cxnId="{49191548-ECBE-4D02-A995-23A56B457CDA}">
      <dgm:prSet/>
      <dgm:spPr/>
      <dgm:t>
        <a:bodyPr/>
        <a:lstStyle/>
        <a:p>
          <a:endParaRPr lang="en-US"/>
        </a:p>
      </dgm:t>
    </dgm:pt>
    <dgm:pt modelId="{BA1C6110-7AE4-4D04-8BEC-501CD968C465}" type="sibTrans" cxnId="{49191548-ECBE-4D02-A995-23A56B457CDA}">
      <dgm:prSet/>
      <dgm:spPr/>
      <dgm:t>
        <a:bodyPr/>
        <a:lstStyle/>
        <a:p>
          <a:endParaRPr lang="en-US"/>
        </a:p>
      </dgm:t>
    </dgm:pt>
    <dgm:pt modelId="{71E03F40-93ED-41E8-A4EC-410ABB2886C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25k to 2lakhs for death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EF6109-3A0E-4E23-9F2D-38F1A11D96FD}" type="parTrans" cxnId="{50FA8295-6A2F-41B7-9F05-8A236511AE29}">
      <dgm:prSet/>
      <dgm:spPr/>
      <dgm:t>
        <a:bodyPr/>
        <a:lstStyle/>
        <a:p>
          <a:endParaRPr lang="en-US"/>
        </a:p>
      </dgm:t>
    </dgm:pt>
    <dgm:pt modelId="{30001D10-715F-47AD-98EF-3E2B82C5965B}" type="sibTrans" cxnId="{50FA8295-6A2F-41B7-9F05-8A236511AE29}">
      <dgm:prSet/>
      <dgm:spPr/>
      <dgm:t>
        <a:bodyPr/>
        <a:lstStyle/>
        <a:p>
          <a:endParaRPr lang="en-US"/>
        </a:p>
      </dgm:t>
    </dgm:pt>
    <dgm:pt modelId="{224953D6-EB20-431B-9FB8-CF274D9A52C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12.5k to 50k for injury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EE36E1-6D53-4298-A2AD-FD619D52CDDB}" type="parTrans" cxnId="{AD7D8507-9515-4E6B-B4CE-E1DB1635598B}">
      <dgm:prSet/>
      <dgm:spPr/>
      <dgm:t>
        <a:bodyPr/>
        <a:lstStyle/>
        <a:p>
          <a:endParaRPr lang="en-US"/>
        </a:p>
      </dgm:t>
    </dgm:pt>
    <dgm:pt modelId="{FAD6E566-2D86-49D7-B49F-1DB2465D888E}" type="sibTrans" cxnId="{AD7D8507-9515-4E6B-B4CE-E1DB1635598B}">
      <dgm:prSet/>
      <dgm:spPr/>
      <dgm:t>
        <a:bodyPr/>
        <a:lstStyle/>
        <a:p>
          <a:endParaRPr lang="en-US"/>
        </a:p>
      </dgm:t>
    </dgm:pt>
    <dgm:pt modelId="{AF396A30-C077-4FAD-A42C-EA12AE587F73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Higher Compensation for No Fault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8E5481-6D76-4320-AB2E-9C1AB6C11760}" type="parTrans" cxnId="{EDBB8516-AEA1-463B-8416-0ADBC235CD73}">
      <dgm:prSet/>
      <dgm:spPr/>
      <dgm:t>
        <a:bodyPr/>
        <a:lstStyle/>
        <a:p>
          <a:endParaRPr lang="en-US"/>
        </a:p>
      </dgm:t>
    </dgm:pt>
    <dgm:pt modelId="{BC5EFA4D-FD6C-4B83-82DE-122E1A61E857}" type="sibTrans" cxnId="{EDBB8516-AEA1-463B-8416-0ADBC235CD73}">
      <dgm:prSet/>
      <dgm:spPr/>
      <dgm:t>
        <a:bodyPr/>
        <a:lstStyle/>
        <a:p>
          <a:endParaRPr lang="en-US"/>
        </a:p>
      </dgm:t>
    </dgm:pt>
    <dgm:pt modelId="{7B7DDE26-4AFC-42F0-A2D9-E028773AD36A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10 lakhs for death and 5 lakhs for injury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BF3664-6F9B-497D-8448-0B85F9A7F1D5}" type="parTrans" cxnId="{12073E1F-EAB1-422B-9D4E-9DA8131D1325}">
      <dgm:prSet/>
      <dgm:spPr/>
      <dgm:t>
        <a:bodyPr/>
        <a:lstStyle/>
        <a:p>
          <a:endParaRPr lang="en-US"/>
        </a:p>
      </dgm:t>
    </dgm:pt>
    <dgm:pt modelId="{EBB883D2-B8BA-429E-B217-BADE7FC3AA30}" type="sibTrans" cxnId="{12073E1F-EAB1-422B-9D4E-9DA8131D1325}">
      <dgm:prSet/>
      <dgm:spPr/>
      <dgm:t>
        <a:bodyPr/>
        <a:lstStyle/>
        <a:p>
          <a:endParaRPr lang="en-US"/>
        </a:p>
      </dgm:t>
    </dgm:pt>
    <dgm:pt modelId="{2A3BE4B2-F873-4F8B-AA6B-DB10434DCB4D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Previous compensations were 50k and 25k respectively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17289E-3F01-483D-AE52-6A52BF461E45}" type="parTrans" cxnId="{5734659F-D984-449C-AEFF-1636039D7D1F}">
      <dgm:prSet/>
      <dgm:spPr/>
      <dgm:t>
        <a:bodyPr/>
        <a:lstStyle/>
        <a:p>
          <a:endParaRPr lang="en-US"/>
        </a:p>
      </dgm:t>
    </dgm:pt>
    <dgm:pt modelId="{9B0A3615-6D29-41F0-8720-56017C3BB666}" type="sibTrans" cxnId="{5734659F-D984-449C-AEFF-1636039D7D1F}">
      <dgm:prSet/>
      <dgm:spPr/>
      <dgm:t>
        <a:bodyPr/>
        <a:lstStyle/>
        <a:p>
          <a:endParaRPr lang="en-US"/>
        </a:p>
      </dgm:t>
    </dgm:pt>
    <dgm:pt modelId="{1A6CF739-6A3B-49AA-831A-D9C734F42ED0}" type="pres">
      <dgm:prSet presAssocID="{F82A5D1B-5F1B-4F13-9D59-AA7007133D3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DD5DEED-51FF-40A4-BC15-C513B5B77500}" type="pres">
      <dgm:prSet presAssocID="{58B8B706-3D31-437E-ACAC-0D92BC4E10C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201EB4-22BC-411C-AE23-912331B31CA4}" type="pres">
      <dgm:prSet presAssocID="{58B8B706-3D31-437E-ACAC-0D92BC4E10CC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9AEC9C-007A-4C4C-A685-A32F437E3A4A}" type="pres">
      <dgm:prSet presAssocID="{D77E7355-30D3-4F22-AF5F-23F8149211F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3F7B4E-32EE-4101-9DD7-7CC2F2D2D5B3}" type="pres">
      <dgm:prSet presAssocID="{D77E7355-30D3-4F22-AF5F-23F8149211F4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078261-61E7-4DE2-9047-FDBABCA0110B}" type="pres">
      <dgm:prSet presAssocID="{7B60E397-19E2-4D74-B5C7-B8A58CCC61D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5F56A1-05D9-42A2-BBD3-3A27CA22F537}" type="pres">
      <dgm:prSet presAssocID="{7B60E397-19E2-4D74-B5C7-B8A58CCC61DE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BEADB5-4A88-4464-A833-AE0801C6F823}" type="pres">
      <dgm:prSet presAssocID="{AF396A30-C077-4FAD-A42C-EA12AE587F73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B4E1ED-C4E1-46AA-9775-27AF49FCD2C9}" type="pres">
      <dgm:prSet presAssocID="{AF396A30-C077-4FAD-A42C-EA12AE587F73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3CAB916-57CD-47E8-BA53-DA03F2342954}" srcId="{D77E7355-30D3-4F22-AF5F-23F8149211F4}" destId="{9311D03A-E93F-4189-9034-0A8AAAFC3DB8}" srcOrd="1" destOrd="0" parTransId="{2DF12A22-CD83-4EDF-B7FB-AE7D33EA1575}" sibTransId="{212B2E56-E9DB-43B9-869F-AA8506A72DB0}"/>
    <dgm:cxn modelId="{F86122D0-88B5-41C7-A110-6A9E9FCE4A4C}" type="presOf" srcId="{9311D03A-E93F-4189-9034-0A8AAAFC3DB8}" destId="{5F3F7B4E-32EE-4101-9DD7-7CC2F2D2D5B3}" srcOrd="0" destOrd="1" presId="urn:microsoft.com/office/officeart/2005/8/layout/vList2"/>
    <dgm:cxn modelId="{12073E1F-EAB1-422B-9D4E-9DA8131D1325}" srcId="{AF396A30-C077-4FAD-A42C-EA12AE587F73}" destId="{7B7DDE26-4AFC-42F0-A2D9-E028773AD36A}" srcOrd="0" destOrd="0" parTransId="{5BBF3664-6F9B-497D-8448-0B85F9A7F1D5}" sibTransId="{EBB883D2-B8BA-429E-B217-BADE7FC3AA30}"/>
    <dgm:cxn modelId="{9ED88067-BE95-4AF7-B391-C83AF6FBFB8C}" type="presOf" srcId="{079C07DB-ED1E-4383-BA1C-0BB2CDC6FE09}" destId="{21201EB4-22BC-411C-AE23-912331B31CA4}" srcOrd="0" destOrd="0" presId="urn:microsoft.com/office/officeart/2005/8/layout/vList2"/>
    <dgm:cxn modelId="{DA13F815-FE84-49F5-AA16-4D32018AA453}" type="presOf" srcId="{7B7DDE26-4AFC-42F0-A2D9-E028773AD36A}" destId="{AAB4E1ED-C4E1-46AA-9775-27AF49FCD2C9}" srcOrd="0" destOrd="0" presId="urn:microsoft.com/office/officeart/2005/8/layout/vList2"/>
    <dgm:cxn modelId="{4DADB4FA-B30C-4D5B-A65A-1F0C7DCE1AFB}" type="presOf" srcId="{D77E7355-30D3-4F22-AF5F-23F8149211F4}" destId="{039AEC9C-007A-4C4C-A685-A32F437E3A4A}" srcOrd="0" destOrd="0" presId="urn:microsoft.com/office/officeart/2005/8/layout/vList2"/>
    <dgm:cxn modelId="{6DA801D7-86DF-46E4-9BFE-8D62C2ACC623}" srcId="{F82A5D1B-5F1B-4F13-9D59-AA7007133D36}" destId="{58B8B706-3D31-437E-ACAC-0D92BC4E10CC}" srcOrd="0" destOrd="0" parTransId="{6B901F14-684C-4B89-A7D6-2BAE025A3817}" sibTransId="{211302D1-C2A8-40A5-8A14-ABDC911B158F}"/>
    <dgm:cxn modelId="{3BF65E78-F7A2-49C4-B99D-ACB140FBF63B}" type="presOf" srcId="{2F7CC055-CAEE-4225-AB90-5ACC4512D7A7}" destId="{5F3F7B4E-32EE-4101-9DD7-7CC2F2D2D5B3}" srcOrd="0" destOrd="0" presId="urn:microsoft.com/office/officeart/2005/8/layout/vList2"/>
    <dgm:cxn modelId="{47AEA0D1-EC7B-483A-86EB-433A3292FC5F}" type="presOf" srcId="{71E03F40-93ED-41E8-A4EC-410ABB2886CD}" destId="{8E5F56A1-05D9-42A2-BBD3-3A27CA22F537}" srcOrd="0" destOrd="0" presId="urn:microsoft.com/office/officeart/2005/8/layout/vList2"/>
    <dgm:cxn modelId="{AD7D8507-9515-4E6B-B4CE-E1DB1635598B}" srcId="{7B60E397-19E2-4D74-B5C7-B8A58CCC61DE}" destId="{224953D6-EB20-431B-9FB8-CF274D9A52C3}" srcOrd="1" destOrd="0" parTransId="{64EE36E1-6D53-4298-A2AD-FD619D52CDDB}" sibTransId="{FAD6E566-2D86-49D7-B49F-1DB2465D888E}"/>
    <dgm:cxn modelId="{49191548-ECBE-4D02-A995-23A56B457CDA}" srcId="{F82A5D1B-5F1B-4F13-9D59-AA7007133D36}" destId="{7B60E397-19E2-4D74-B5C7-B8A58CCC61DE}" srcOrd="2" destOrd="0" parTransId="{323E2E3F-0D72-4084-AE68-ACD21C25AC17}" sibTransId="{BA1C6110-7AE4-4D04-8BEC-501CD968C465}"/>
    <dgm:cxn modelId="{F6B33E98-C63E-41F9-8C2A-A1F68C3CBB97}" type="presOf" srcId="{9E791F88-11D1-402E-ADE1-5531CF5239AD}" destId="{21201EB4-22BC-411C-AE23-912331B31CA4}" srcOrd="0" destOrd="1" presId="urn:microsoft.com/office/officeart/2005/8/layout/vList2"/>
    <dgm:cxn modelId="{B568B0F7-710E-4EE1-AB6B-9F1EBA540F1B}" type="presOf" srcId="{AF396A30-C077-4FAD-A42C-EA12AE587F73}" destId="{DEBEADB5-4A88-4464-A833-AE0801C6F823}" srcOrd="0" destOrd="0" presId="urn:microsoft.com/office/officeart/2005/8/layout/vList2"/>
    <dgm:cxn modelId="{98EE05D6-E881-4D9B-AD4A-441E9C8ED508}" srcId="{58B8B706-3D31-437E-ACAC-0D92BC4E10CC}" destId="{9E791F88-11D1-402E-ADE1-5531CF5239AD}" srcOrd="1" destOrd="0" parTransId="{6049E348-06EE-4723-9BD6-4F0F2DE3CFF2}" sibTransId="{F98DE90B-7719-4F08-8C2A-77BE6C7E62EB}"/>
    <dgm:cxn modelId="{EDBB8516-AEA1-463B-8416-0ADBC235CD73}" srcId="{F82A5D1B-5F1B-4F13-9D59-AA7007133D36}" destId="{AF396A30-C077-4FAD-A42C-EA12AE587F73}" srcOrd="3" destOrd="0" parTransId="{AB8E5481-6D76-4320-AB2E-9C1AB6C11760}" sibTransId="{BC5EFA4D-FD6C-4B83-82DE-122E1A61E857}"/>
    <dgm:cxn modelId="{57EF6F77-D793-4929-8013-6A7238F8EF30}" srcId="{D77E7355-30D3-4F22-AF5F-23F8149211F4}" destId="{2F7CC055-CAEE-4225-AB90-5ACC4512D7A7}" srcOrd="0" destOrd="0" parTransId="{C6062F10-E6B9-423A-B8BB-EFC0886B1894}" sibTransId="{9EE8FFFC-633F-4A68-A3C3-E7C3F77CB3D2}"/>
    <dgm:cxn modelId="{5734659F-D984-449C-AEFF-1636039D7D1F}" srcId="{AF396A30-C077-4FAD-A42C-EA12AE587F73}" destId="{2A3BE4B2-F873-4F8B-AA6B-DB10434DCB4D}" srcOrd="1" destOrd="0" parTransId="{F817289E-3F01-483D-AE52-6A52BF461E45}" sibTransId="{9B0A3615-6D29-41F0-8720-56017C3BB666}"/>
    <dgm:cxn modelId="{3E1161B1-67F6-4CB9-86DE-95625E122269}" type="presOf" srcId="{58B8B706-3D31-437E-ACAC-0D92BC4E10CC}" destId="{4DD5DEED-51FF-40A4-BC15-C513B5B77500}" srcOrd="0" destOrd="0" presId="urn:microsoft.com/office/officeart/2005/8/layout/vList2"/>
    <dgm:cxn modelId="{B654C173-AD8F-4757-ACBD-8863AC2BA390}" type="presOf" srcId="{224953D6-EB20-431B-9FB8-CF274D9A52C3}" destId="{8E5F56A1-05D9-42A2-BBD3-3A27CA22F537}" srcOrd="0" destOrd="1" presId="urn:microsoft.com/office/officeart/2005/8/layout/vList2"/>
    <dgm:cxn modelId="{97C3A96B-A023-45F4-9B2B-973AD6C89EF5}" srcId="{58B8B706-3D31-437E-ACAC-0D92BC4E10CC}" destId="{079C07DB-ED1E-4383-BA1C-0BB2CDC6FE09}" srcOrd="0" destOrd="0" parTransId="{5E5FE9F6-2315-4CA8-9183-50FC6EECD97A}" sibTransId="{4B53E418-F382-4435-B27D-B7447A87A101}"/>
    <dgm:cxn modelId="{2112F416-9C4C-4477-87CF-314C650B9BAD}" type="presOf" srcId="{7B60E397-19E2-4D74-B5C7-B8A58CCC61DE}" destId="{64078261-61E7-4DE2-9047-FDBABCA0110B}" srcOrd="0" destOrd="0" presId="urn:microsoft.com/office/officeart/2005/8/layout/vList2"/>
    <dgm:cxn modelId="{0ECD354C-8948-4534-BE27-79F2D2CD90D3}" type="presOf" srcId="{2A3BE4B2-F873-4F8B-AA6B-DB10434DCB4D}" destId="{AAB4E1ED-C4E1-46AA-9775-27AF49FCD2C9}" srcOrd="0" destOrd="1" presId="urn:microsoft.com/office/officeart/2005/8/layout/vList2"/>
    <dgm:cxn modelId="{50FA8295-6A2F-41B7-9F05-8A236511AE29}" srcId="{7B60E397-19E2-4D74-B5C7-B8A58CCC61DE}" destId="{71E03F40-93ED-41E8-A4EC-410ABB2886CD}" srcOrd="0" destOrd="0" parTransId="{54EF6109-3A0E-4E23-9F2D-38F1A11D96FD}" sibTransId="{30001D10-715F-47AD-98EF-3E2B82C5965B}"/>
    <dgm:cxn modelId="{AE2A7348-1A77-468B-B7B5-11072FB78999}" srcId="{F82A5D1B-5F1B-4F13-9D59-AA7007133D36}" destId="{D77E7355-30D3-4F22-AF5F-23F8149211F4}" srcOrd="1" destOrd="0" parTransId="{3F63452D-8207-46E1-BC9D-C0A0C66FF210}" sibTransId="{389B76C5-5587-4930-829A-B90956000CF5}"/>
    <dgm:cxn modelId="{84D042B4-2C43-4807-A07B-194A099040B0}" type="presOf" srcId="{F82A5D1B-5F1B-4F13-9D59-AA7007133D36}" destId="{1A6CF739-6A3B-49AA-831A-D9C734F42ED0}" srcOrd="0" destOrd="0" presId="urn:microsoft.com/office/officeart/2005/8/layout/vList2"/>
    <dgm:cxn modelId="{5004C9A8-5868-4408-99FA-6E2182F73DEA}" type="presParOf" srcId="{1A6CF739-6A3B-49AA-831A-D9C734F42ED0}" destId="{4DD5DEED-51FF-40A4-BC15-C513B5B77500}" srcOrd="0" destOrd="0" presId="urn:microsoft.com/office/officeart/2005/8/layout/vList2"/>
    <dgm:cxn modelId="{F95BD79C-D787-4852-8B00-FFD08945E72B}" type="presParOf" srcId="{1A6CF739-6A3B-49AA-831A-D9C734F42ED0}" destId="{21201EB4-22BC-411C-AE23-912331B31CA4}" srcOrd="1" destOrd="0" presId="urn:microsoft.com/office/officeart/2005/8/layout/vList2"/>
    <dgm:cxn modelId="{16518F9D-AFF4-4BFD-A4F8-46D80A6A6BCD}" type="presParOf" srcId="{1A6CF739-6A3B-49AA-831A-D9C734F42ED0}" destId="{039AEC9C-007A-4C4C-A685-A32F437E3A4A}" srcOrd="2" destOrd="0" presId="urn:microsoft.com/office/officeart/2005/8/layout/vList2"/>
    <dgm:cxn modelId="{6690276E-A7AD-422C-9ED5-FD306DF17076}" type="presParOf" srcId="{1A6CF739-6A3B-49AA-831A-D9C734F42ED0}" destId="{5F3F7B4E-32EE-4101-9DD7-7CC2F2D2D5B3}" srcOrd="3" destOrd="0" presId="urn:microsoft.com/office/officeart/2005/8/layout/vList2"/>
    <dgm:cxn modelId="{9890B7F5-B7A3-44B8-A579-6742A8B6BA6A}" type="presParOf" srcId="{1A6CF739-6A3B-49AA-831A-D9C734F42ED0}" destId="{64078261-61E7-4DE2-9047-FDBABCA0110B}" srcOrd="4" destOrd="0" presId="urn:microsoft.com/office/officeart/2005/8/layout/vList2"/>
    <dgm:cxn modelId="{DD0D8E27-3E15-4D6A-A5A6-7942B7ECD236}" type="presParOf" srcId="{1A6CF739-6A3B-49AA-831A-D9C734F42ED0}" destId="{8E5F56A1-05D9-42A2-BBD3-3A27CA22F537}" srcOrd="5" destOrd="0" presId="urn:microsoft.com/office/officeart/2005/8/layout/vList2"/>
    <dgm:cxn modelId="{C91A6513-0D42-45CA-B3CB-0ED941611229}" type="presParOf" srcId="{1A6CF739-6A3B-49AA-831A-D9C734F42ED0}" destId="{DEBEADB5-4A88-4464-A833-AE0801C6F823}" srcOrd="6" destOrd="0" presId="urn:microsoft.com/office/officeart/2005/8/layout/vList2"/>
    <dgm:cxn modelId="{F73720B6-C03B-4F44-8F35-CF5CACC07CBF}" type="presParOf" srcId="{1A6CF739-6A3B-49AA-831A-D9C734F42ED0}" destId="{AAB4E1ED-C4E1-46AA-9775-27AF49FCD2C9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5FB50DC-B19A-414C-9601-EF479DE28432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6479CAB-5E92-40BF-89D1-2FB1767A316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2 to 10 times increase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EB0869-0B3E-4FDD-89EE-646ECDAB310D}" type="parTrans" cxnId="{2BB378E6-FF9B-497F-AB7F-E36C7D82CFF4}">
      <dgm:prSet/>
      <dgm:spPr/>
      <dgm:t>
        <a:bodyPr/>
        <a:lstStyle/>
        <a:p>
          <a:endParaRPr lang="en-US"/>
        </a:p>
      </dgm:t>
    </dgm:pt>
    <dgm:pt modelId="{FE79921E-6E11-4320-AC7F-830ABEEFF3FB}" type="sibTrans" cxnId="{2BB378E6-FF9B-497F-AB7F-E36C7D82CFF4}">
      <dgm:prSet/>
      <dgm:spPr/>
      <dgm:t>
        <a:bodyPr/>
        <a:lstStyle/>
        <a:p>
          <a:endParaRPr lang="en-US"/>
        </a:p>
      </dgm:t>
    </dgm:pt>
    <dgm:pt modelId="{E0D44331-F530-4B9D-A691-3405DF3A0EB5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Disqualification of license for 3 months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E45AB9-CA3B-4483-82E4-B5DD67B27625}" type="parTrans" cxnId="{6AB077F9-61B3-4F5B-8E71-8C3FC98F3625}">
      <dgm:prSet/>
      <dgm:spPr/>
      <dgm:t>
        <a:bodyPr/>
        <a:lstStyle/>
        <a:p>
          <a:endParaRPr lang="en-US"/>
        </a:p>
      </dgm:t>
    </dgm:pt>
    <dgm:pt modelId="{DD3902F1-5E04-493D-902F-7B127AA090CA}" type="sibTrans" cxnId="{6AB077F9-61B3-4F5B-8E71-8C3FC98F3625}">
      <dgm:prSet/>
      <dgm:spPr/>
      <dgm:t>
        <a:bodyPr/>
        <a:lstStyle/>
        <a:p>
          <a:endParaRPr lang="en-US"/>
        </a:p>
      </dgm:t>
    </dgm:pt>
    <dgm:pt modelId="{9371178E-51E5-4C6E-99D2-CE4F4C96A84F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Steep increase for CV and Aggregators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997BD2-52BF-4C84-A3B9-9180BB7784E1}" type="parTrans" cxnId="{B78415AB-0CCE-4061-A9E1-9626C575233E}">
      <dgm:prSet/>
      <dgm:spPr/>
      <dgm:t>
        <a:bodyPr/>
        <a:lstStyle/>
        <a:p>
          <a:endParaRPr lang="en-US"/>
        </a:p>
      </dgm:t>
    </dgm:pt>
    <dgm:pt modelId="{CD4C0221-D5C4-4807-8DCB-C6AE4381DA05}" type="sibTrans" cxnId="{B78415AB-0CCE-4061-A9E1-9626C575233E}">
      <dgm:prSet/>
      <dgm:spPr/>
      <dgm:t>
        <a:bodyPr/>
        <a:lstStyle/>
        <a:p>
          <a:endParaRPr lang="en-US"/>
        </a:p>
      </dgm:t>
    </dgm:pt>
    <dgm:pt modelId="{F1F0C2AF-6782-4E92-B2C8-5804A06F28D8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New Penalties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0FE1D-F33D-44BF-9A87-CE430105685F}" type="parTrans" cxnId="{882D5B88-89ED-44B0-ADB7-DE03FE9A8B68}">
      <dgm:prSet/>
      <dgm:spPr/>
      <dgm:t>
        <a:bodyPr/>
        <a:lstStyle/>
        <a:p>
          <a:endParaRPr lang="en-US"/>
        </a:p>
      </dgm:t>
    </dgm:pt>
    <dgm:pt modelId="{08EEACB1-FC5E-4856-B1E4-D3E34DEF8A21}" type="sibTrans" cxnId="{882D5B88-89ED-44B0-ADB7-DE03FE9A8B68}">
      <dgm:prSet/>
      <dgm:spPr/>
      <dgm:t>
        <a:bodyPr/>
        <a:lstStyle/>
        <a:p>
          <a:endParaRPr lang="en-US"/>
        </a:p>
      </dgm:t>
    </dgm:pt>
    <dgm:pt modelId="{83AF8181-4E84-490A-BC9D-5891445AA6DA}">
      <dgm:prSet custT="1"/>
      <dgm:spPr/>
      <dgm:t>
        <a:bodyPr/>
        <a:lstStyle/>
        <a:p>
          <a:pPr rtl="0"/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5k for oversize vehicles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23527C-B047-4C1A-817D-3DB55C26DE51}" type="parTrans" cxnId="{19ECF688-1D2B-4C38-BB0F-F988203416CB}">
      <dgm:prSet/>
      <dgm:spPr/>
      <dgm:t>
        <a:bodyPr/>
        <a:lstStyle/>
        <a:p>
          <a:endParaRPr lang="en-US"/>
        </a:p>
      </dgm:t>
    </dgm:pt>
    <dgm:pt modelId="{29EB7AD5-36AA-4601-9ECE-FFE195B23086}" type="sibTrans" cxnId="{19ECF688-1D2B-4C38-BB0F-F988203416CB}">
      <dgm:prSet/>
      <dgm:spPr/>
      <dgm:t>
        <a:bodyPr/>
        <a:lstStyle/>
        <a:p>
          <a:endParaRPr lang="en-US"/>
        </a:p>
      </dgm:t>
    </dgm:pt>
    <dgm:pt modelId="{3DC15090-2DCC-446D-B69D-0925C31820F8}">
      <dgm:prSet custT="1"/>
      <dgm:spPr/>
      <dgm:t>
        <a:bodyPr/>
        <a:lstStyle/>
        <a:p>
          <a:pPr rtl="0"/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25k to 100k for Aggregators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F31B33-99B5-4899-8DC8-689454C8A425}" type="parTrans" cxnId="{49A3AEA1-49EC-4BD9-AB16-77DA8E940D88}">
      <dgm:prSet/>
      <dgm:spPr/>
      <dgm:t>
        <a:bodyPr/>
        <a:lstStyle/>
        <a:p>
          <a:endParaRPr lang="en-US"/>
        </a:p>
      </dgm:t>
    </dgm:pt>
    <dgm:pt modelId="{0D9815EA-4A54-437C-A795-EC9AB6F42C4C}" type="sibTrans" cxnId="{49A3AEA1-49EC-4BD9-AB16-77DA8E940D88}">
      <dgm:prSet/>
      <dgm:spPr/>
      <dgm:t>
        <a:bodyPr/>
        <a:lstStyle/>
        <a:p>
          <a:endParaRPr lang="en-US"/>
        </a:p>
      </dgm:t>
    </dgm:pt>
    <dgm:pt modelId="{069D14F1-8C8B-4C7B-B0CB-02AA9E7D63EF}">
      <dgm:prSet custT="1"/>
      <dgm:spPr/>
      <dgm:t>
        <a:bodyPr/>
        <a:lstStyle/>
        <a:p>
          <a:pPr rtl="0"/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10k for not providing way for emergency vehicles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09AAA3-762E-4D97-B958-D2CBA072EC98}" type="parTrans" cxnId="{D94194FA-2B34-4C0D-A08A-2A58310C4B23}">
      <dgm:prSet/>
      <dgm:spPr/>
      <dgm:t>
        <a:bodyPr/>
        <a:lstStyle/>
        <a:p>
          <a:endParaRPr lang="en-US"/>
        </a:p>
      </dgm:t>
    </dgm:pt>
    <dgm:pt modelId="{437E8C14-BA09-4EF1-BDAD-E5D1988FEC73}" type="sibTrans" cxnId="{D94194FA-2B34-4C0D-A08A-2A58310C4B23}">
      <dgm:prSet/>
      <dgm:spPr/>
      <dgm:t>
        <a:bodyPr/>
        <a:lstStyle/>
        <a:p>
          <a:endParaRPr lang="en-US"/>
        </a:p>
      </dgm:t>
    </dgm:pt>
    <dgm:pt modelId="{2126B524-5E29-4515-8B26-EF04639AAA98}">
      <dgm:prSet custT="1"/>
      <dgm:spPr/>
      <dgm:t>
        <a:bodyPr/>
        <a:lstStyle/>
        <a:p>
          <a:pPr rtl="0"/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25k+ 3 year Guardian imprisonment for Juvenile offences</a:t>
          </a: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8B6638-BA54-48E9-9E20-FF07C81111FD}" type="parTrans" cxnId="{5A2A444C-CF4A-4CCB-94A1-3A666C87C576}">
      <dgm:prSet/>
      <dgm:spPr/>
      <dgm:t>
        <a:bodyPr/>
        <a:lstStyle/>
        <a:p>
          <a:endParaRPr lang="en-US"/>
        </a:p>
      </dgm:t>
    </dgm:pt>
    <dgm:pt modelId="{5B0AD1AA-EF80-40FA-BF7D-99C449B9E18F}" type="sibTrans" cxnId="{5A2A444C-CF4A-4CCB-94A1-3A666C87C576}">
      <dgm:prSet/>
      <dgm:spPr/>
      <dgm:t>
        <a:bodyPr/>
        <a:lstStyle/>
        <a:p>
          <a:endParaRPr lang="en-US"/>
        </a:p>
      </dgm:t>
    </dgm:pt>
    <dgm:pt modelId="{13415161-9AE1-4903-8489-3DB3FBDA4F24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Driver Refresher Course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BD5DB9-B595-4A96-B4A3-2CEE5C5EF9E4}" type="parTrans" cxnId="{E5C51279-8778-4BAA-9B10-9AF871456AFF}">
      <dgm:prSet/>
      <dgm:spPr/>
      <dgm:t>
        <a:bodyPr/>
        <a:lstStyle/>
        <a:p>
          <a:endParaRPr lang="en-US"/>
        </a:p>
      </dgm:t>
    </dgm:pt>
    <dgm:pt modelId="{E4942564-5B18-4D38-9C57-B5BCFA4B711B}" type="sibTrans" cxnId="{E5C51279-8778-4BAA-9B10-9AF871456AFF}">
      <dgm:prSet/>
      <dgm:spPr/>
      <dgm:t>
        <a:bodyPr/>
        <a:lstStyle/>
        <a:p>
          <a:endParaRPr lang="en-US"/>
        </a:p>
      </dgm:t>
    </dgm:pt>
    <dgm:pt modelId="{690F20BB-1FEE-44D6-92B2-ECBFAFE4C1F4}" type="pres">
      <dgm:prSet presAssocID="{E5FB50DC-B19A-414C-9601-EF479DE2843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B0F4058-D2B0-45DF-8AF3-84D76B4A4E27}" type="pres">
      <dgm:prSet presAssocID="{86479CAB-5E92-40BF-89D1-2FB1767A316C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852DDA-1DCF-45EF-BA4F-48E196921D02}" type="pres">
      <dgm:prSet presAssocID="{FE79921E-6E11-4320-AC7F-830ABEEFF3FB}" presName="spacer" presStyleCnt="0"/>
      <dgm:spPr/>
      <dgm:t>
        <a:bodyPr/>
        <a:lstStyle/>
        <a:p>
          <a:endParaRPr lang="en-US"/>
        </a:p>
      </dgm:t>
    </dgm:pt>
    <dgm:pt modelId="{8D793A88-235C-428A-A366-7FC72CF708A4}" type="pres">
      <dgm:prSet presAssocID="{E0D44331-F530-4B9D-A691-3405DF3A0EB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CDAF70-4C1F-4E54-A8C7-27E5B0B8F419}" type="pres">
      <dgm:prSet presAssocID="{DD3902F1-5E04-493D-902F-7B127AA090CA}" presName="spacer" presStyleCnt="0"/>
      <dgm:spPr/>
      <dgm:t>
        <a:bodyPr/>
        <a:lstStyle/>
        <a:p>
          <a:endParaRPr lang="en-US"/>
        </a:p>
      </dgm:t>
    </dgm:pt>
    <dgm:pt modelId="{38AFAF17-157D-4E35-9F56-86EF7F205AC5}" type="pres">
      <dgm:prSet presAssocID="{9371178E-51E5-4C6E-99D2-CE4F4C96A84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5A72A-39BE-44F8-82E8-EBD1C68BF5DA}" type="pres">
      <dgm:prSet presAssocID="{CD4C0221-D5C4-4807-8DCB-C6AE4381DA05}" presName="spacer" presStyleCnt="0"/>
      <dgm:spPr/>
      <dgm:t>
        <a:bodyPr/>
        <a:lstStyle/>
        <a:p>
          <a:endParaRPr lang="en-US"/>
        </a:p>
      </dgm:t>
    </dgm:pt>
    <dgm:pt modelId="{D0DAF135-03CC-4DB2-AA0A-16585CC908B6}" type="pres">
      <dgm:prSet presAssocID="{13415161-9AE1-4903-8489-3DB3FBDA4F2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0F0F6B-BD37-4A9A-8131-31A85ACCBB8A}" type="pres">
      <dgm:prSet presAssocID="{E4942564-5B18-4D38-9C57-B5BCFA4B711B}" presName="spacer" presStyleCnt="0"/>
      <dgm:spPr/>
      <dgm:t>
        <a:bodyPr/>
        <a:lstStyle/>
        <a:p>
          <a:endParaRPr lang="en-US"/>
        </a:p>
      </dgm:t>
    </dgm:pt>
    <dgm:pt modelId="{E722DC79-4E7B-4253-B76B-2EC63918CF47}" type="pres">
      <dgm:prSet presAssocID="{F1F0C2AF-6782-4E92-B2C8-5804A06F28D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A98A24-03D8-48E2-8E35-1A9B0D3CB378}" type="pres">
      <dgm:prSet presAssocID="{F1F0C2AF-6782-4E92-B2C8-5804A06F28D8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ECF688-1D2B-4C38-BB0F-F988203416CB}" srcId="{F1F0C2AF-6782-4E92-B2C8-5804A06F28D8}" destId="{83AF8181-4E84-490A-BC9D-5891445AA6DA}" srcOrd="0" destOrd="0" parTransId="{B523527C-B047-4C1A-817D-3DB55C26DE51}" sibTransId="{29EB7AD5-36AA-4601-9ECE-FFE195B23086}"/>
    <dgm:cxn modelId="{0A9134D1-A340-4FA4-99E5-DCC4372695A0}" type="presOf" srcId="{83AF8181-4E84-490A-BC9D-5891445AA6DA}" destId="{99A98A24-03D8-48E2-8E35-1A9B0D3CB378}" srcOrd="0" destOrd="0" presId="urn:microsoft.com/office/officeart/2005/8/layout/vList2"/>
    <dgm:cxn modelId="{B78415AB-0CCE-4061-A9E1-9626C575233E}" srcId="{E5FB50DC-B19A-414C-9601-EF479DE28432}" destId="{9371178E-51E5-4C6E-99D2-CE4F4C96A84F}" srcOrd="2" destOrd="0" parTransId="{49997BD2-52BF-4C84-A3B9-9180BB7784E1}" sibTransId="{CD4C0221-D5C4-4807-8DCB-C6AE4381DA05}"/>
    <dgm:cxn modelId="{49A3AEA1-49EC-4BD9-AB16-77DA8E940D88}" srcId="{F1F0C2AF-6782-4E92-B2C8-5804A06F28D8}" destId="{3DC15090-2DCC-446D-B69D-0925C31820F8}" srcOrd="1" destOrd="0" parTransId="{EEF31B33-99B5-4899-8DC8-689454C8A425}" sibTransId="{0D9815EA-4A54-437C-A795-EC9AB6F42C4C}"/>
    <dgm:cxn modelId="{5112867D-7888-492F-A8E7-55C4C4A7DF90}" type="presOf" srcId="{E0D44331-F530-4B9D-A691-3405DF3A0EB5}" destId="{8D793A88-235C-428A-A366-7FC72CF708A4}" srcOrd="0" destOrd="0" presId="urn:microsoft.com/office/officeart/2005/8/layout/vList2"/>
    <dgm:cxn modelId="{2BB378E6-FF9B-497F-AB7F-E36C7D82CFF4}" srcId="{E5FB50DC-B19A-414C-9601-EF479DE28432}" destId="{86479CAB-5E92-40BF-89D1-2FB1767A316C}" srcOrd="0" destOrd="0" parTransId="{C8EB0869-0B3E-4FDD-89EE-646ECDAB310D}" sibTransId="{FE79921E-6E11-4320-AC7F-830ABEEFF3FB}"/>
    <dgm:cxn modelId="{0F2CDD15-D513-4FBC-BD0A-DFABD75D19AE}" type="presOf" srcId="{9371178E-51E5-4C6E-99D2-CE4F4C96A84F}" destId="{38AFAF17-157D-4E35-9F56-86EF7F205AC5}" srcOrd="0" destOrd="0" presId="urn:microsoft.com/office/officeart/2005/8/layout/vList2"/>
    <dgm:cxn modelId="{D94194FA-2B34-4C0D-A08A-2A58310C4B23}" srcId="{F1F0C2AF-6782-4E92-B2C8-5804A06F28D8}" destId="{069D14F1-8C8B-4C7B-B0CB-02AA9E7D63EF}" srcOrd="2" destOrd="0" parTransId="{AD09AAA3-762E-4D97-B958-D2CBA072EC98}" sibTransId="{437E8C14-BA09-4EF1-BDAD-E5D1988FEC73}"/>
    <dgm:cxn modelId="{AA6F0D9A-42CC-4DC0-A729-C917610C3A86}" type="presOf" srcId="{13415161-9AE1-4903-8489-3DB3FBDA4F24}" destId="{D0DAF135-03CC-4DB2-AA0A-16585CC908B6}" srcOrd="0" destOrd="0" presId="urn:microsoft.com/office/officeart/2005/8/layout/vList2"/>
    <dgm:cxn modelId="{106223DF-D341-49D3-9BC3-367454F81A6E}" type="presOf" srcId="{F1F0C2AF-6782-4E92-B2C8-5804A06F28D8}" destId="{E722DC79-4E7B-4253-B76B-2EC63918CF47}" srcOrd="0" destOrd="0" presId="urn:microsoft.com/office/officeart/2005/8/layout/vList2"/>
    <dgm:cxn modelId="{E5C51279-8778-4BAA-9B10-9AF871456AFF}" srcId="{E5FB50DC-B19A-414C-9601-EF479DE28432}" destId="{13415161-9AE1-4903-8489-3DB3FBDA4F24}" srcOrd="3" destOrd="0" parTransId="{72BD5DB9-B595-4A96-B4A3-2CEE5C5EF9E4}" sibTransId="{E4942564-5B18-4D38-9C57-B5BCFA4B711B}"/>
    <dgm:cxn modelId="{B42A09F5-8126-4016-95F4-7F11E2A15D51}" type="presOf" srcId="{069D14F1-8C8B-4C7B-B0CB-02AA9E7D63EF}" destId="{99A98A24-03D8-48E2-8E35-1A9B0D3CB378}" srcOrd="0" destOrd="2" presId="urn:microsoft.com/office/officeart/2005/8/layout/vList2"/>
    <dgm:cxn modelId="{8DE422E5-F7E2-47D4-BE77-1B1D753011F1}" type="presOf" srcId="{3DC15090-2DCC-446D-B69D-0925C31820F8}" destId="{99A98A24-03D8-48E2-8E35-1A9B0D3CB378}" srcOrd="0" destOrd="1" presId="urn:microsoft.com/office/officeart/2005/8/layout/vList2"/>
    <dgm:cxn modelId="{5A2A444C-CF4A-4CCB-94A1-3A666C87C576}" srcId="{F1F0C2AF-6782-4E92-B2C8-5804A06F28D8}" destId="{2126B524-5E29-4515-8B26-EF04639AAA98}" srcOrd="3" destOrd="0" parTransId="{AE8B6638-BA54-48E9-9E20-FF07C81111FD}" sibTransId="{5B0AD1AA-EF80-40FA-BF7D-99C449B9E18F}"/>
    <dgm:cxn modelId="{882D5B88-89ED-44B0-ADB7-DE03FE9A8B68}" srcId="{E5FB50DC-B19A-414C-9601-EF479DE28432}" destId="{F1F0C2AF-6782-4E92-B2C8-5804A06F28D8}" srcOrd="4" destOrd="0" parTransId="{E6C0FE1D-F33D-44BF-9A87-CE430105685F}" sibTransId="{08EEACB1-FC5E-4856-B1E4-D3E34DEF8A21}"/>
    <dgm:cxn modelId="{9F0F8637-86AD-42A7-A04E-08AF8C401C61}" type="presOf" srcId="{86479CAB-5E92-40BF-89D1-2FB1767A316C}" destId="{2B0F4058-D2B0-45DF-8AF3-84D76B4A4E27}" srcOrd="0" destOrd="0" presId="urn:microsoft.com/office/officeart/2005/8/layout/vList2"/>
    <dgm:cxn modelId="{2887F588-A620-4C50-BC4D-DCA2F56DB712}" type="presOf" srcId="{E5FB50DC-B19A-414C-9601-EF479DE28432}" destId="{690F20BB-1FEE-44D6-92B2-ECBFAFE4C1F4}" srcOrd="0" destOrd="0" presId="urn:microsoft.com/office/officeart/2005/8/layout/vList2"/>
    <dgm:cxn modelId="{6AB077F9-61B3-4F5B-8E71-8C3FC98F3625}" srcId="{E5FB50DC-B19A-414C-9601-EF479DE28432}" destId="{E0D44331-F530-4B9D-A691-3405DF3A0EB5}" srcOrd="1" destOrd="0" parTransId="{48E45AB9-CA3B-4483-82E4-B5DD67B27625}" sibTransId="{DD3902F1-5E04-493D-902F-7B127AA090CA}"/>
    <dgm:cxn modelId="{DCCE1E31-1983-48AD-8891-A3E10803CF73}" type="presOf" srcId="{2126B524-5E29-4515-8B26-EF04639AAA98}" destId="{99A98A24-03D8-48E2-8E35-1A9B0D3CB378}" srcOrd="0" destOrd="3" presId="urn:microsoft.com/office/officeart/2005/8/layout/vList2"/>
    <dgm:cxn modelId="{2A06CC8E-02B3-45A2-AEEB-498FD0A6C73E}" type="presParOf" srcId="{690F20BB-1FEE-44D6-92B2-ECBFAFE4C1F4}" destId="{2B0F4058-D2B0-45DF-8AF3-84D76B4A4E27}" srcOrd="0" destOrd="0" presId="urn:microsoft.com/office/officeart/2005/8/layout/vList2"/>
    <dgm:cxn modelId="{4AB07418-FD95-4F12-9560-E98C0EF6FEDF}" type="presParOf" srcId="{690F20BB-1FEE-44D6-92B2-ECBFAFE4C1F4}" destId="{7D852DDA-1DCF-45EF-BA4F-48E196921D02}" srcOrd="1" destOrd="0" presId="urn:microsoft.com/office/officeart/2005/8/layout/vList2"/>
    <dgm:cxn modelId="{0FBEDACF-5998-422D-875D-A16DC469120C}" type="presParOf" srcId="{690F20BB-1FEE-44D6-92B2-ECBFAFE4C1F4}" destId="{8D793A88-235C-428A-A366-7FC72CF708A4}" srcOrd="2" destOrd="0" presId="urn:microsoft.com/office/officeart/2005/8/layout/vList2"/>
    <dgm:cxn modelId="{1352BD61-42DB-4DD6-8896-D902B5DD0583}" type="presParOf" srcId="{690F20BB-1FEE-44D6-92B2-ECBFAFE4C1F4}" destId="{13CDAF70-4C1F-4E54-A8C7-27E5B0B8F419}" srcOrd="3" destOrd="0" presId="urn:microsoft.com/office/officeart/2005/8/layout/vList2"/>
    <dgm:cxn modelId="{56BA90E1-87C9-419F-AE77-9A1D68E40439}" type="presParOf" srcId="{690F20BB-1FEE-44D6-92B2-ECBFAFE4C1F4}" destId="{38AFAF17-157D-4E35-9F56-86EF7F205AC5}" srcOrd="4" destOrd="0" presId="urn:microsoft.com/office/officeart/2005/8/layout/vList2"/>
    <dgm:cxn modelId="{C9126BAB-8DF9-465C-BF60-4DF9D40B10FE}" type="presParOf" srcId="{690F20BB-1FEE-44D6-92B2-ECBFAFE4C1F4}" destId="{F195A72A-39BE-44F8-82E8-EBD1C68BF5DA}" srcOrd="5" destOrd="0" presId="urn:microsoft.com/office/officeart/2005/8/layout/vList2"/>
    <dgm:cxn modelId="{8463D9C0-40FE-4C99-9B4C-327422B1CF9D}" type="presParOf" srcId="{690F20BB-1FEE-44D6-92B2-ECBFAFE4C1F4}" destId="{D0DAF135-03CC-4DB2-AA0A-16585CC908B6}" srcOrd="6" destOrd="0" presId="urn:microsoft.com/office/officeart/2005/8/layout/vList2"/>
    <dgm:cxn modelId="{DDDD2E5C-6C8B-434C-B7B1-17E64B6D73B5}" type="presParOf" srcId="{690F20BB-1FEE-44D6-92B2-ECBFAFE4C1F4}" destId="{130F0F6B-BD37-4A9A-8131-31A85ACCBB8A}" srcOrd="7" destOrd="0" presId="urn:microsoft.com/office/officeart/2005/8/layout/vList2"/>
    <dgm:cxn modelId="{D76B6F6F-B07D-4AD5-8FDC-7E07EB5889AA}" type="presParOf" srcId="{690F20BB-1FEE-44D6-92B2-ECBFAFE4C1F4}" destId="{E722DC79-4E7B-4253-B76B-2EC63918CF47}" srcOrd="8" destOrd="0" presId="urn:microsoft.com/office/officeart/2005/8/layout/vList2"/>
    <dgm:cxn modelId="{3B10946F-9FB1-497C-90E8-98EAF8994084}" type="presParOf" srcId="{690F20BB-1FEE-44D6-92B2-ECBFAFE4C1F4}" destId="{99A98A24-03D8-48E2-8E35-1A9B0D3CB378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C1B219-0FCE-4594-B8C5-1EF627F853BA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D90C52B-C4F4-4833-A82D-F8B48BEB7C9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Proposed Cap rejected in Lok Sabha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8B5876-7B97-4997-A9EB-7BCC30D9A68E}" type="parTrans" cxnId="{570FA16E-3EBE-4192-8724-F36D79F5C17E}">
      <dgm:prSet/>
      <dgm:spPr/>
      <dgm:t>
        <a:bodyPr/>
        <a:lstStyle/>
        <a:p>
          <a:endParaRPr lang="en-US"/>
        </a:p>
      </dgm:t>
    </dgm:pt>
    <dgm:pt modelId="{8EAC1870-5F32-4D0C-B8B3-FD61A1A1FFCE}" type="sibTrans" cxnId="{570FA16E-3EBE-4192-8724-F36D79F5C17E}">
      <dgm:prSet/>
      <dgm:spPr/>
      <dgm:t>
        <a:bodyPr/>
        <a:lstStyle/>
        <a:p>
          <a:endParaRPr lang="en-US"/>
        </a:p>
      </dgm:t>
    </dgm:pt>
    <dgm:pt modelId="{33E20A4D-F4EA-45E3-ACD3-69397BBFC7C7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Accident Information Report							-Sec 159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591D8-CE58-4569-AD3D-EF75AED75996}" type="parTrans" cxnId="{3F250914-8204-437C-AA28-AE6B2F748FEB}">
      <dgm:prSet/>
      <dgm:spPr/>
      <dgm:t>
        <a:bodyPr/>
        <a:lstStyle/>
        <a:p>
          <a:endParaRPr lang="en-US"/>
        </a:p>
      </dgm:t>
    </dgm:pt>
    <dgm:pt modelId="{93821AEB-1ADB-463F-9CF1-B35CDB54685A}" type="sibTrans" cxnId="{3F250914-8204-437C-AA28-AE6B2F748FEB}">
      <dgm:prSet/>
      <dgm:spPr/>
      <dgm:t>
        <a:bodyPr/>
        <a:lstStyle/>
        <a:p>
          <a:endParaRPr lang="en-US"/>
        </a:p>
      </dgm:t>
    </dgm:pt>
    <dgm:pt modelId="{393C8D8F-BC4C-46C3-B97E-64C81B058B6D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3 Months time limit for Police Officer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D35DFE-BEE1-484B-BFDD-82C4579732C9}" type="parTrans" cxnId="{FB0F002F-1ED1-49D6-8DD9-0318F01F6926}">
      <dgm:prSet/>
      <dgm:spPr/>
      <dgm:t>
        <a:bodyPr/>
        <a:lstStyle/>
        <a:p>
          <a:endParaRPr lang="en-US"/>
        </a:p>
      </dgm:t>
    </dgm:pt>
    <dgm:pt modelId="{9BA4DDB2-B36F-4906-8D25-36B36356BD35}" type="sibTrans" cxnId="{FB0F002F-1ED1-49D6-8DD9-0318F01F6926}">
      <dgm:prSet/>
      <dgm:spPr/>
      <dgm:t>
        <a:bodyPr/>
        <a:lstStyle/>
        <a:p>
          <a:endParaRPr lang="en-US"/>
        </a:p>
      </dgm:t>
    </dgm:pt>
    <dgm:pt modelId="{30044179-A9C5-4823-AA19-99C24C1EB4B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Claims Settlement								-Sec 149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F169B2-2C1D-46EA-B57E-FA9A270AAB94}" type="parTrans" cxnId="{92584042-BA5A-4BE7-B9AB-262CF8E984D1}">
      <dgm:prSet/>
      <dgm:spPr/>
      <dgm:t>
        <a:bodyPr/>
        <a:lstStyle/>
        <a:p>
          <a:endParaRPr lang="en-US"/>
        </a:p>
      </dgm:t>
    </dgm:pt>
    <dgm:pt modelId="{12372C6B-A39E-42D3-91E0-015E7D7E4F03}" type="sibTrans" cxnId="{92584042-BA5A-4BE7-B9AB-262CF8E984D1}">
      <dgm:prSet/>
      <dgm:spPr/>
      <dgm:t>
        <a:bodyPr/>
        <a:lstStyle/>
        <a:p>
          <a:endParaRPr lang="en-US"/>
        </a:p>
      </dgm:t>
    </dgm:pt>
    <dgm:pt modelId="{D34CEDF0-0E4B-4F30-986D-689FF3F39CD7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="0" i="0" baseline="30000" dirty="0" smtClean="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 Offer from Insurer within 30 days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FD145E-DDA0-40AD-B10F-0FC8DDEA514E}" type="parTrans" cxnId="{8C5F5157-B467-4020-8EC4-868F42195B45}">
      <dgm:prSet/>
      <dgm:spPr/>
      <dgm:t>
        <a:bodyPr/>
        <a:lstStyle/>
        <a:p>
          <a:endParaRPr lang="en-US"/>
        </a:p>
      </dgm:t>
    </dgm:pt>
    <dgm:pt modelId="{8A9C4EFC-BBC5-4EC4-ADF5-3B9F4FFACCF8}" type="sibTrans" cxnId="{8C5F5157-B467-4020-8EC4-868F42195B45}">
      <dgm:prSet/>
      <dgm:spPr/>
      <dgm:t>
        <a:bodyPr/>
        <a:lstStyle/>
        <a:p>
          <a:endParaRPr lang="en-US"/>
        </a:p>
      </dgm:t>
    </dgm:pt>
    <dgm:pt modelId="{D904ECC1-063E-4629-88E0-87E1D20919D9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Info from Accident Information report or directly from Claimant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20CF5F-B574-4296-82BA-E0CD14AD7C39}" type="parTrans" cxnId="{6029BD1B-C940-4450-8C0A-82DE1CEFB268}">
      <dgm:prSet/>
      <dgm:spPr/>
      <dgm:t>
        <a:bodyPr/>
        <a:lstStyle/>
        <a:p>
          <a:endParaRPr lang="en-US"/>
        </a:p>
      </dgm:t>
    </dgm:pt>
    <dgm:pt modelId="{0288AD43-D3A0-4630-BA8A-011ACEA3AF9B}" type="sibTrans" cxnId="{6029BD1B-C940-4450-8C0A-82DE1CEFB268}">
      <dgm:prSet/>
      <dgm:spPr/>
      <dgm:t>
        <a:bodyPr/>
        <a:lstStyle/>
        <a:p>
          <a:endParaRPr lang="en-US"/>
        </a:p>
      </dgm:t>
    </dgm:pt>
    <dgm:pt modelId="{12568FAB-7125-4264-BFEE-66B697824FF8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Immediate Liability								-Sec 164 &amp; 173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39A3B6-1346-465B-B722-A77AF36E41EC}" type="parTrans" cxnId="{E64B3F90-F6D9-4306-88B1-628240884417}">
      <dgm:prSet/>
      <dgm:spPr/>
      <dgm:t>
        <a:bodyPr/>
        <a:lstStyle/>
        <a:p>
          <a:endParaRPr lang="en-US"/>
        </a:p>
      </dgm:t>
    </dgm:pt>
    <dgm:pt modelId="{0880D7F0-A9A5-43D2-B61B-BCF7EB73EE32}" type="sibTrans" cxnId="{E64B3F90-F6D9-4306-88B1-628240884417}">
      <dgm:prSet/>
      <dgm:spPr/>
      <dgm:t>
        <a:bodyPr/>
        <a:lstStyle/>
        <a:p>
          <a:endParaRPr lang="en-US"/>
        </a:p>
      </dgm:t>
    </dgm:pt>
    <dgm:pt modelId="{1B9D4273-81DE-40BE-8CDC-ADCDEC1F6484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Owner of Vehicle or Insurer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3AF3E-4A93-4301-829A-445F6210026B}" type="parTrans" cxnId="{71247779-A6B4-4249-82D1-ACED144B52DA}">
      <dgm:prSet/>
      <dgm:spPr/>
      <dgm:t>
        <a:bodyPr/>
        <a:lstStyle/>
        <a:p>
          <a:endParaRPr lang="en-US"/>
        </a:p>
      </dgm:t>
    </dgm:pt>
    <dgm:pt modelId="{1966E3FF-9EF3-4648-BE50-18FDF8A05E6D}" type="sibTrans" cxnId="{71247779-A6B4-4249-82D1-ACED144B52DA}">
      <dgm:prSet/>
      <dgm:spPr/>
      <dgm:t>
        <a:bodyPr/>
        <a:lstStyle/>
        <a:p>
          <a:endParaRPr lang="en-US"/>
        </a:p>
      </dgm:t>
    </dgm:pt>
    <dgm:pt modelId="{D15F7AD1-EC50-4E1A-A438-56D47EA6DA28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5 lakhs for Death and 2.5 lakhs for Injury without plea. Plea required for higher amounts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0DF5AC-177E-4D71-89B8-5ED0BD924C42}" type="parTrans" cxnId="{C42E9AF6-1D78-4324-876D-CEA596AF5660}">
      <dgm:prSet/>
      <dgm:spPr/>
      <dgm:t>
        <a:bodyPr/>
        <a:lstStyle/>
        <a:p>
          <a:endParaRPr lang="en-US"/>
        </a:p>
      </dgm:t>
    </dgm:pt>
    <dgm:pt modelId="{2F24BADB-8060-426F-8A4C-4A2010636656}" type="sibTrans" cxnId="{C42E9AF6-1D78-4324-876D-CEA596AF5660}">
      <dgm:prSet/>
      <dgm:spPr/>
      <dgm:t>
        <a:bodyPr/>
        <a:lstStyle/>
        <a:p>
          <a:endParaRPr lang="en-US"/>
        </a:p>
      </dgm:t>
    </dgm:pt>
    <dgm:pt modelId="{7ADCC172-1369-4A19-8FBD-547522E1575F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Report Delay Cap of 6 months							-Sec 166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7446C3-BB97-4023-9D8D-5E7DDC47F299}" type="parTrans" cxnId="{B682AAB7-D046-46D4-B49E-735A39B1E569}">
      <dgm:prSet/>
      <dgm:spPr/>
      <dgm:t>
        <a:bodyPr/>
        <a:lstStyle/>
        <a:p>
          <a:endParaRPr lang="en-US"/>
        </a:p>
      </dgm:t>
    </dgm:pt>
    <dgm:pt modelId="{C2814AEE-D67C-4475-B742-C67ADF662150}" type="sibTrans" cxnId="{B682AAB7-D046-46D4-B49E-735A39B1E569}">
      <dgm:prSet/>
      <dgm:spPr/>
      <dgm:t>
        <a:bodyPr/>
        <a:lstStyle/>
        <a:p>
          <a:endParaRPr lang="en-US"/>
        </a:p>
      </dgm:t>
    </dgm:pt>
    <dgm:pt modelId="{077F4D34-8AA9-4127-A99C-FBFCC3F39E1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No Appeal up to 1 lakh. Earlier was 10k.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3C4F93-EEA4-41C4-9867-99806134B617}" type="parTrans" cxnId="{EF265B00-672A-43E3-8ACD-CD538047A1D5}">
      <dgm:prSet/>
      <dgm:spPr/>
      <dgm:t>
        <a:bodyPr/>
        <a:lstStyle/>
        <a:p>
          <a:endParaRPr lang="en-US"/>
        </a:p>
      </dgm:t>
    </dgm:pt>
    <dgm:pt modelId="{A7BEA684-2FC7-47E1-8047-5C80AC13FEC6}" type="sibTrans" cxnId="{EF265B00-672A-43E3-8ACD-CD538047A1D5}">
      <dgm:prSet/>
      <dgm:spPr/>
      <dgm:t>
        <a:bodyPr/>
        <a:lstStyle/>
        <a:p>
          <a:endParaRPr lang="en-US"/>
        </a:p>
      </dgm:t>
    </dgm:pt>
    <dgm:pt modelId="{27525CA0-5C3B-4AD7-A9E4-3CF5CA7A734B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Defense for Liability								-Sec 150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A9F630-1CFE-4DF3-BD49-6EA03E0B49B0}" type="parTrans" cxnId="{19BA5639-5375-4FF2-8F37-EA6A22856675}">
      <dgm:prSet/>
      <dgm:spPr/>
      <dgm:t>
        <a:bodyPr/>
        <a:lstStyle/>
        <a:p>
          <a:endParaRPr lang="en-US"/>
        </a:p>
      </dgm:t>
    </dgm:pt>
    <dgm:pt modelId="{D3CB13C5-E2E3-442E-A590-519F5FCBB0B9}" type="sibTrans" cxnId="{19BA5639-5375-4FF2-8F37-EA6A22856675}">
      <dgm:prSet/>
      <dgm:spPr/>
      <dgm:t>
        <a:bodyPr/>
        <a:lstStyle/>
        <a:p>
          <a:endParaRPr lang="en-US"/>
        </a:p>
      </dgm:t>
    </dgm:pt>
    <dgm:pt modelId="{B4E96718-853F-4EA1-BD7B-BFC00259B1E0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Alcohol or Drug Influence- statutory liability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F8799E-2204-42AC-A199-E3265D0A7425}" type="parTrans" cxnId="{050E86BF-5C1C-45A3-B533-18FD91746E5C}">
      <dgm:prSet/>
      <dgm:spPr/>
      <dgm:t>
        <a:bodyPr/>
        <a:lstStyle/>
        <a:p>
          <a:endParaRPr lang="en-US"/>
        </a:p>
      </dgm:t>
    </dgm:pt>
    <dgm:pt modelId="{66FACBA9-55A8-4E94-A033-42090B81FE04}" type="sibTrans" cxnId="{050E86BF-5C1C-45A3-B533-18FD91746E5C}">
      <dgm:prSet/>
      <dgm:spPr/>
      <dgm:t>
        <a:bodyPr/>
        <a:lstStyle/>
        <a:p>
          <a:endParaRPr lang="en-US"/>
        </a:p>
      </dgm:t>
    </dgm:pt>
    <dgm:pt modelId="{657AB960-1148-41E3-9A31-92DE6ED9EE44}">
      <dgm:prSet/>
      <dgm:spPr/>
      <dgm:t>
        <a:bodyPr/>
        <a:lstStyle/>
        <a:p>
          <a:pPr rtl="0"/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Non-receipt of Premium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E8909-7B46-4F17-9331-47EB363A0033}" type="parTrans" cxnId="{EB8EE0C1-3127-4281-89B6-CF43F1C27DB0}">
      <dgm:prSet/>
      <dgm:spPr/>
      <dgm:t>
        <a:bodyPr/>
        <a:lstStyle/>
        <a:p>
          <a:endParaRPr lang="en-US"/>
        </a:p>
      </dgm:t>
    </dgm:pt>
    <dgm:pt modelId="{E9806992-949F-45EA-AC34-CD37D891D00C}" type="sibTrans" cxnId="{EB8EE0C1-3127-4281-89B6-CF43F1C27DB0}">
      <dgm:prSet/>
      <dgm:spPr/>
      <dgm:t>
        <a:bodyPr/>
        <a:lstStyle/>
        <a:p>
          <a:endParaRPr lang="en-US"/>
        </a:p>
      </dgm:t>
    </dgm:pt>
    <dgm:pt modelId="{4852471F-DEEC-4F40-B51F-B0DB5EA8C926}" type="pres">
      <dgm:prSet presAssocID="{51C1B219-0FCE-4594-B8C5-1EF627F853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0297CB5-F53A-424D-BAE6-03827EDBBF12}" type="pres">
      <dgm:prSet presAssocID="{8D90C52B-C4F4-4833-A82D-F8B48BEB7C9A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73A098-C88F-4773-A12F-CF7B7704A4DE}" type="pres">
      <dgm:prSet presAssocID="{8EAC1870-5F32-4D0C-B8B3-FD61A1A1FFCE}" presName="spacer" presStyleCnt="0"/>
      <dgm:spPr/>
    </dgm:pt>
    <dgm:pt modelId="{D71EED94-2098-4A28-A011-5CEA79ADF1B6}" type="pres">
      <dgm:prSet presAssocID="{7ADCC172-1369-4A19-8FBD-547522E1575F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5EC3ED3-26F2-45C0-B0CD-E97755B8AF5A}" type="pres">
      <dgm:prSet presAssocID="{C2814AEE-D67C-4475-B742-C67ADF662150}" presName="spacer" presStyleCnt="0"/>
      <dgm:spPr/>
    </dgm:pt>
    <dgm:pt modelId="{318B5A9C-C322-4747-8EE1-97D95B76AB38}" type="pres">
      <dgm:prSet presAssocID="{33E20A4D-F4EA-45E3-ACD3-69397BBFC7C7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38ECE3-85E0-4B98-A8EF-E7AB3221F793}" type="pres">
      <dgm:prSet presAssocID="{33E20A4D-F4EA-45E3-ACD3-69397BBFC7C7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0DAC1E-6295-42A2-BBDC-48E2AD64C4ED}" type="pres">
      <dgm:prSet presAssocID="{30044179-A9C5-4823-AA19-99C24C1EB4BC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AEBD02-AB19-494D-BD6C-09EDA94D83E2}" type="pres">
      <dgm:prSet presAssocID="{30044179-A9C5-4823-AA19-99C24C1EB4BC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083C45-4E3D-4D8A-AE12-2B09E68DEED0}" type="pres">
      <dgm:prSet presAssocID="{12568FAB-7125-4264-BFEE-66B697824FF8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560585-3708-4024-8369-A45419137CC1}" type="pres">
      <dgm:prSet presAssocID="{12568FAB-7125-4264-BFEE-66B697824FF8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9ECE29-BD43-4471-B872-8CD2142FBFFA}" type="pres">
      <dgm:prSet presAssocID="{27525CA0-5C3B-4AD7-A9E4-3CF5CA7A734B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7D4611-8C62-434B-94DE-7F1EAE488A88}" type="pres">
      <dgm:prSet presAssocID="{27525CA0-5C3B-4AD7-A9E4-3CF5CA7A734B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5F5157-B467-4020-8EC4-868F42195B45}" srcId="{30044179-A9C5-4823-AA19-99C24C1EB4BC}" destId="{D34CEDF0-0E4B-4F30-986D-689FF3F39CD7}" srcOrd="0" destOrd="0" parTransId="{87FD145E-DDA0-40AD-B10F-0FC8DDEA514E}" sibTransId="{8A9C4EFC-BBC5-4EC4-ADF5-3B9F4FFACCF8}"/>
    <dgm:cxn modelId="{3B436B78-7CC9-47A1-A81E-B198BD62D9B8}" type="presOf" srcId="{D904ECC1-063E-4629-88E0-87E1D20919D9}" destId="{D7AEBD02-AB19-494D-BD6C-09EDA94D83E2}" srcOrd="0" destOrd="1" presId="urn:microsoft.com/office/officeart/2005/8/layout/vList2"/>
    <dgm:cxn modelId="{CBDEDF9A-F904-49C6-9682-280EB416E7B9}" type="presOf" srcId="{51C1B219-0FCE-4594-B8C5-1EF627F853BA}" destId="{4852471F-DEEC-4F40-B51F-B0DB5EA8C926}" srcOrd="0" destOrd="0" presId="urn:microsoft.com/office/officeart/2005/8/layout/vList2"/>
    <dgm:cxn modelId="{DA9AC69A-AB25-4CD6-B07A-DEFCF65FBBF4}" type="presOf" srcId="{B4E96718-853F-4EA1-BD7B-BFC00259B1E0}" destId="{D27D4611-8C62-434B-94DE-7F1EAE488A88}" srcOrd="0" destOrd="0" presId="urn:microsoft.com/office/officeart/2005/8/layout/vList2"/>
    <dgm:cxn modelId="{7FB0B92F-D080-49B4-8EA8-984CA26AE0E9}" type="presOf" srcId="{077F4D34-8AA9-4127-A99C-FBFCC3F39E12}" destId="{2E560585-3708-4024-8369-A45419137CC1}" srcOrd="0" destOrd="2" presId="urn:microsoft.com/office/officeart/2005/8/layout/vList2"/>
    <dgm:cxn modelId="{B9658D7B-05AC-4BC0-9FE7-8739CCD40B2A}" type="presOf" srcId="{D34CEDF0-0E4B-4F30-986D-689FF3F39CD7}" destId="{D7AEBD02-AB19-494D-BD6C-09EDA94D83E2}" srcOrd="0" destOrd="0" presId="urn:microsoft.com/office/officeart/2005/8/layout/vList2"/>
    <dgm:cxn modelId="{570FA16E-3EBE-4192-8724-F36D79F5C17E}" srcId="{51C1B219-0FCE-4594-B8C5-1EF627F853BA}" destId="{8D90C52B-C4F4-4833-A82D-F8B48BEB7C9A}" srcOrd="0" destOrd="0" parTransId="{E58B5876-7B97-4997-A9EB-7BCC30D9A68E}" sibTransId="{8EAC1870-5F32-4D0C-B8B3-FD61A1A1FFCE}"/>
    <dgm:cxn modelId="{BB78EAD1-36D8-4DCE-87CD-00A52B4FA9A4}" type="presOf" srcId="{27525CA0-5C3B-4AD7-A9E4-3CF5CA7A734B}" destId="{539ECE29-BD43-4471-B872-8CD2142FBFFA}" srcOrd="0" destOrd="0" presId="urn:microsoft.com/office/officeart/2005/8/layout/vList2"/>
    <dgm:cxn modelId="{C42E9AF6-1D78-4324-876D-CEA596AF5660}" srcId="{12568FAB-7125-4264-BFEE-66B697824FF8}" destId="{D15F7AD1-EC50-4E1A-A438-56D47EA6DA28}" srcOrd="1" destOrd="0" parTransId="{820DF5AC-177E-4D71-89B8-5ED0BD924C42}" sibTransId="{2F24BADB-8060-426F-8A4C-4A2010636656}"/>
    <dgm:cxn modelId="{E16F4281-4161-44E3-BA32-03909371E616}" type="presOf" srcId="{D15F7AD1-EC50-4E1A-A438-56D47EA6DA28}" destId="{2E560585-3708-4024-8369-A45419137CC1}" srcOrd="0" destOrd="1" presId="urn:microsoft.com/office/officeart/2005/8/layout/vList2"/>
    <dgm:cxn modelId="{CD1161EE-2CD4-4003-8A60-845EB81A3B12}" type="presOf" srcId="{1B9D4273-81DE-40BE-8CDC-ADCDEC1F6484}" destId="{2E560585-3708-4024-8369-A45419137CC1}" srcOrd="0" destOrd="0" presId="urn:microsoft.com/office/officeart/2005/8/layout/vList2"/>
    <dgm:cxn modelId="{F9EEE0DB-9E25-483E-8E2B-CF861DD8732F}" type="presOf" srcId="{30044179-A9C5-4823-AA19-99C24C1EB4BC}" destId="{FA0DAC1E-6295-42A2-BBDC-48E2AD64C4ED}" srcOrd="0" destOrd="0" presId="urn:microsoft.com/office/officeart/2005/8/layout/vList2"/>
    <dgm:cxn modelId="{F68A3D63-F6E0-4A24-96B2-D75014C71C7F}" type="presOf" srcId="{657AB960-1148-41E3-9A31-92DE6ED9EE44}" destId="{D27D4611-8C62-434B-94DE-7F1EAE488A88}" srcOrd="0" destOrd="1" presId="urn:microsoft.com/office/officeart/2005/8/layout/vList2"/>
    <dgm:cxn modelId="{EB8EE0C1-3127-4281-89B6-CF43F1C27DB0}" srcId="{27525CA0-5C3B-4AD7-A9E4-3CF5CA7A734B}" destId="{657AB960-1148-41E3-9A31-92DE6ED9EE44}" srcOrd="1" destOrd="0" parTransId="{DAFE8909-7B46-4F17-9331-47EB363A0033}" sibTransId="{E9806992-949F-45EA-AC34-CD37D891D00C}"/>
    <dgm:cxn modelId="{B682AAB7-D046-46D4-B49E-735A39B1E569}" srcId="{51C1B219-0FCE-4594-B8C5-1EF627F853BA}" destId="{7ADCC172-1369-4A19-8FBD-547522E1575F}" srcOrd="1" destOrd="0" parTransId="{DD7446C3-BB97-4023-9D8D-5E7DDC47F299}" sibTransId="{C2814AEE-D67C-4475-B742-C67ADF662150}"/>
    <dgm:cxn modelId="{050E86BF-5C1C-45A3-B533-18FD91746E5C}" srcId="{27525CA0-5C3B-4AD7-A9E4-3CF5CA7A734B}" destId="{B4E96718-853F-4EA1-BD7B-BFC00259B1E0}" srcOrd="0" destOrd="0" parTransId="{C0F8799E-2204-42AC-A199-E3265D0A7425}" sibTransId="{66FACBA9-55A8-4E94-A033-42090B81FE04}"/>
    <dgm:cxn modelId="{92584042-BA5A-4BE7-B9AB-262CF8E984D1}" srcId="{51C1B219-0FCE-4594-B8C5-1EF627F853BA}" destId="{30044179-A9C5-4823-AA19-99C24C1EB4BC}" srcOrd="3" destOrd="0" parTransId="{85F169B2-2C1D-46EA-B57E-FA9A270AAB94}" sibTransId="{12372C6B-A39E-42D3-91E0-015E7D7E4F03}"/>
    <dgm:cxn modelId="{E64B3F90-F6D9-4306-88B1-628240884417}" srcId="{51C1B219-0FCE-4594-B8C5-1EF627F853BA}" destId="{12568FAB-7125-4264-BFEE-66B697824FF8}" srcOrd="4" destOrd="0" parTransId="{0F39A3B6-1346-465B-B722-A77AF36E41EC}" sibTransId="{0880D7F0-A9A5-43D2-B61B-BCF7EB73EE32}"/>
    <dgm:cxn modelId="{FB48EB98-8889-4ED7-A5FD-F702E7615581}" type="presOf" srcId="{12568FAB-7125-4264-BFEE-66B697824FF8}" destId="{34083C45-4E3D-4D8A-AE12-2B09E68DEED0}" srcOrd="0" destOrd="0" presId="urn:microsoft.com/office/officeart/2005/8/layout/vList2"/>
    <dgm:cxn modelId="{71247779-A6B4-4249-82D1-ACED144B52DA}" srcId="{12568FAB-7125-4264-BFEE-66B697824FF8}" destId="{1B9D4273-81DE-40BE-8CDC-ADCDEC1F6484}" srcOrd="0" destOrd="0" parTransId="{6033AF3E-4A93-4301-829A-445F6210026B}" sibTransId="{1966E3FF-9EF3-4648-BE50-18FDF8A05E6D}"/>
    <dgm:cxn modelId="{635F90D3-091F-4EED-AFE6-2D41CACB7352}" type="presOf" srcId="{33E20A4D-F4EA-45E3-ACD3-69397BBFC7C7}" destId="{318B5A9C-C322-4747-8EE1-97D95B76AB38}" srcOrd="0" destOrd="0" presId="urn:microsoft.com/office/officeart/2005/8/layout/vList2"/>
    <dgm:cxn modelId="{5DCBF4C2-D334-4E93-BD6E-780C3410492C}" type="presOf" srcId="{8D90C52B-C4F4-4833-A82D-F8B48BEB7C9A}" destId="{30297CB5-F53A-424D-BAE6-03827EDBBF12}" srcOrd="0" destOrd="0" presId="urn:microsoft.com/office/officeart/2005/8/layout/vList2"/>
    <dgm:cxn modelId="{3F250914-8204-437C-AA28-AE6B2F748FEB}" srcId="{51C1B219-0FCE-4594-B8C5-1EF627F853BA}" destId="{33E20A4D-F4EA-45E3-ACD3-69397BBFC7C7}" srcOrd="2" destOrd="0" parTransId="{96D591D8-CE58-4569-AD3D-EF75AED75996}" sibTransId="{93821AEB-1ADB-463F-9CF1-B35CDB54685A}"/>
    <dgm:cxn modelId="{FB0F002F-1ED1-49D6-8DD9-0318F01F6926}" srcId="{33E20A4D-F4EA-45E3-ACD3-69397BBFC7C7}" destId="{393C8D8F-BC4C-46C3-B97E-64C81B058B6D}" srcOrd="0" destOrd="0" parTransId="{D0D35DFE-BEE1-484B-BFDD-82C4579732C9}" sibTransId="{9BA4DDB2-B36F-4906-8D25-36B36356BD35}"/>
    <dgm:cxn modelId="{6029BD1B-C940-4450-8C0A-82DE1CEFB268}" srcId="{30044179-A9C5-4823-AA19-99C24C1EB4BC}" destId="{D904ECC1-063E-4629-88E0-87E1D20919D9}" srcOrd="1" destOrd="0" parTransId="{3B20CF5F-B574-4296-82BA-E0CD14AD7C39}" sibTransId="{0288AD43-D3A0-4630-BA8A-011ACEA3AF9B}"/>
    <dgm:cxn modelId="{E8867A09-D8B0-4094-92EC-D7E211A685A0}" type="presOf" srcId="{7ADCC172-1369-4A19-8FBD-547522E1575F}" destId="{D71EED94-2098-4A28-A011-5CEA79ADF1B6}" srcOrd="0" destOrd="0" presId="urn:microsoft.com/office/officeart/2005/8/layout/vList2"/>
    <dgm:cxn modelId="{EF265B00-672A-43E3-8ACD-CD538047A1D5}" srcId="{12568FAB-7125-4264-BFEE-66B697824FF8}" destId="{077F4D34-8AA9-4127-A99C-FBFCC3F39E12}" srcOrd="2" destOrd="0" parTransId="{DA3C4F93-EEA4-41C4-9867-99806134B617}" sibTransId="{A7BEA684-2FC7-47E1-8047-5C80AC13FEC6}"/>
    <dgm:cxn modelId="{81FE214F-3C85-4F94-BDD7-47BC6C514429}" type="presOf" srcId="{393C8D8F-BC4C-46C3-B97E-64C81B058B6D}" destId="{B838ECE3-85E0-4B98-A8EF-E7AB3221F793}" srcOrd="0" destOrd="0" presId="urn:microsoft.com/office/officeart/2005/8/layout/vList2"/>
    <dgm:cxn modelId="{19BA5639-5375-4FF2-8F37-EA6A22856675}" srcId="{51C1B219-0FCE-4594-B8C5-1EF627F853BA}" destId="{27525CA0-5C3B-4AD7-A9E4-3CF5CA7A734B}" srcOrd="5" destOrd="0" parTransId="{B2A9F630-1CFE-4DF3-BD49-6EA03E0B49B0}" sibTransId="{D3CB13C5-E2E3-442E-A590-519F5FCBB0B9}"/>
    <dgm:cxn modelId="{830AEB0C-0385-42BA-8EE3-77041B42503F}" type="presParOf" srcId="{4852471F-DEEC-4F40-B51F-B0DB5EA8C926}" destId="{30297CB5-F53A-424D-BAE6-03827EDBBF12}" srcOrd="0" destOrd="0" presId="urn:microsoft.com/office/officeart/2005/8/layout/vList2"/>
    <dgm:cxn modelId="{97C63731-EC1A-425A-AAD7-506E35EF2BE2}" type="presParOf" srcId="{4852471F-DEEC-4F40-B51F-B0DB5EA8C926}" destId="{A773A098-C88F-4773-A12F-CF7B7704A4DE}" srcOrd="1" destOrd="0" presId="urn:microsoft.com/office/officeart/2005/8/layout/vList2"/>
    <dgm:cxn modelId="{CFFBBC18-D00E-4B54-B71B-272DCA8BCE7C}" type="presParOf" srcId="{4852471F-DEEC-4F40-B51F-B0DB5EA8C926}" destId="{D71EED94-2098-4A28-A011-5CEA79ADF1B6}" srcOrd="2" destOrd="0" presId="urn:microsoft.com/office/officeart/2005/8/layout/vList2"/>
    <dgm:cxn modelId="{50DA0EEF-D5BA-4347-8807-A29C1663E292}" type="presParOf" srcId="{4852471F-DEEC-4F40-B51F-B0DB5EA8C926}" destId="{45EC3ED3-26F2-45C0-B0CD-E97755B8AF5A}" srcOrd="3" destOrd="0" presId="urn:microsoft.com/office/officeart/2005/8/layout/vList2"/>
    <dgm:cxn modelId="{BE672F18-4005-42C5-A96A-AE37797F507F}" type="presParOf" srcId="{4852471F-DEEC-4F40-B51F-B0DB5EA8C926}" destId="{318B5A9C-C322-4747-8EE1-97D95B76AB38}" srcOrd="4" destOrd="0" presId="urn:microsoft.com/office/officeart/2005/8/layout/vList2"/>
    <dgm:cxn modelId="{E42BA9F6-E3FF-447F-9DDC-4EC8469188F9}" type="presParOf" srcId="{4852471F-DEEC-4F40-B51F-B0DB5EA8C926}" destId="{B838ECE3-85E0-4B98-A8EF-E7AB3221F793}" srcOrd="5" destOrd="0" presId="urn:microsoft.com/office/officeart/2005/8/layout/vList2"/>
    <dgm:cxn modelId="{29DAA968-BE96-4C90-AD33-6F4A8EC2BDBE}" type="presParOf" srcId="{4852471F-DEEC-4F40-B51F-B0DB5EA8C926}" destId="{FA0DAC1E-6295-42A2-BBDC-48E2AD64C4ED}" srcOrd="6" destOrd="0" presId="urn:microsoft.com/office/officeart/2005/8/layout/vList2"/>
    <dgm:cxn modelId="{F1337BAC-CCE2-45D2-AC33-87A10980784B}" type="presParOf" srcId="{4852471F-DEEC-4F40-B51F-B0DB5EA8C926}" destId="{D7AEBD02-AB19-494D-BD6C-09EDA94D83E2}" srcOrd="7" destOrd="0" presId="urn:microsoft.com/office/officeart/2005/8/layout/vList2"/>
    <dgm:cxn modelId="{3CA20C10-5A18-4BEE-B084-E3A5303A03AC}" type="presParOf" srcId="{4852471F-DEEC-4F40-B51F-B0DB5EA8C926}" destId="{34083C45-4E3D-4D8A-AE12-2B09E68DEED0}" srcOrd="8" destOrd="0" presId="urn:microsoft.com/office/officeart/2005/8/layout/vList2"/>
    <dgm:cxn modelId="{34C8D1BE-035C-4DE4-8A7E-9BD90FF9E6AD}" type="presParOf" srcId="{4852471F-DEEC-4F40-B51F-B0DB5EA8C926}" destId="{2E560585-3708-4024-8369-A45419137CC1}" srcOrd="9" destOrd="0" presId="urn:microsoft.com/office/officeart/2005/8/layout/vList2"/>
    <dgm:cxn modelId="{9CA68189-5DED-4B4B-AA63-FF842CCEDE0A}" type="presParOf" srcId="{4852471F-DEEC-4F40-B51F-B0DB5EA8C926}" destId="{539ECE29-BD43-4471-B872-8CD2142FBFFA}" srcOrd="10" destOrd="0" presId="urn:microsoft.com/office/officeart/2005/8/layout/vList2"/>
    <dgm:cxn modelId="{290F948D-DD68-4F2E-A88F-FFEFD63C88FD}" type="presParOf" srcId="{4852471F-DEEC-4F40-B51F-B0DB5EA8C926}" destId="{D27D4611-8C62-434B-94DE-7F1EAE488A88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6FB151E-4C9F-473B-BF88-425B97C83EA6}" type="doc">
      <dgm:prSet loTypeId="urn:microsoft.com/office/officeart/2005/8/layout/vList2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AB4BA08-D093-43E9-BD50-8CCE48FA6032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Juvenile Offence						Sec 199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3704CB-6711-43D0-80F0-5943AD3596BF}" type="parTrans" cxnId="{31EE85C0-5BDA-48B7-86B8-97C11CCF213A}">
      <dgm:prSet/>
      <dgm:spPr/>
      <dgm:t>
        <a:bodyPr/>
        <a:lstStyle/>
        <a:p>
          <a:endParaRPr lang="en-US"/>
        </a:p>
      </dgm:t>
    </dgm:pt>
    <dgm:pt modelId="{F96C9276-4DDB-4DCA-BD70-E4C8E6986AB8}" type="sibTrans" cxnId="{31EE85C0-5BDA-48B7-86B8-97C11CCF213A}">
      <dgm:prSet/>
      <dgm:spPr/>
      <dgm:t>
        <a:bodyPr/>
        <a:lstStyle/>
        <a:p>
          <a:endParaRPr lang="en-US"/>
        </a:p>
      </dgm:t>
    </dgm:pt>
    <dgm:pt modelId="{DC6EB70B-3EF3-49F4-805E-054A94D725F3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Vehicle Recall							Sec 110A 110B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F11E5A-1DD8-47FF-B27C-C87FA121FA32}" type="parTrans" cxnId="{92E98DA0-3BC1-48E5-8060-20950BA0EF62}">
      <dgm:prSet/>
      <dgm:spPr/>
      <dgm:t>
        <a:bodyPr/>
        <a:lstStyle/>
        <a:p>
          <a:endParaRPr lang="en-US"/>
        </a:p>
      </dgm:t>
    </dgm:pt>
    <dgm:pt modelId="{8977A058-845A-42F9-8FAC-E3C77918DA39}" type="sibTrans" cxnId="{92E98DA0-3BC1-48E5-8060-20950BA0EF62}">
      <dgm:prSet/>
      <dgm:spPr/>
      <dgm:t>
        <a:bodyPr/>
        <a:lstStyle/>
        <a:p>
          <a:endParaRPr lang="en-US"/>
        </a:p>
      </dgm:t>
    </dgm:pt>
    <dgm:pt modelId="{CE35C843-FE63-455C-8007-F683517832D1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Harm to Environment, Passengers, road users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86E48D-CE0B-461D-9FD6-14398A6D2359}" type="parTrans" cxnId="{746952EA-F3CD-4098-81FE-48780CB7EC43}">
      <dgm:prSet/>
      <dgm:spPr/>
      <dgm:t>
        <a:bodyPr/>
        <a:lstStyle/>
        <a:p>
          <a:endParaRPr lang="en-US"/>
        </a:p>
      </dgm:t>
    </dgm:pt>
    <dgm:pt modelId="{8C23A6D8-7484-40C3-940B-ADFA332EE9EE}" type="sibTrans" cxnId="{746952EA-F3CD-4098-81FE-48780CB7EC43}">
      <dgm:prSet/>
      <dgm:spPr/>
      <dgm:t>
        <a:bodyPr/>
        <a:lstStyle/>
        <a:p>
          <a:endParaRPr lang="en-US"/>
        </a:p>
      </dgm:t>
    </dgm:pt>
    <dgm:pt modelId="{FE3A5075-4C81-45E6-B299-DF1BFAF1C3C8}">
      <dgm:prSet/>
      <dgm:spPr/>
      <dgm:t>
        <a:bodyPr/>
        <a:lstStyle/>
        <a:p>
          <a:pPr rtl="0"/>
          <a:r>
            <a:rPr lang="en-US" b="0" i="0" smtClean="0">
              <a:latin typeface="Arial" panose="020B0604020202020204" pitchFamily="34" charset="0"/>
              <a:cs typeface="Arial" panose="020B0604020202020204" pitchFamily="34" charset="0"/>
            </a:rPr>
            <a:t>Full reimbursement from Dealers</a:t>
          </a:r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76E1DC-0BB6-4C6B-8897-E5F9E1B2B757}" type="parTrans" cxnId="{47B24EFC-5F65-45BF-B62C-1C9BAB60E8F9}">
      <dgm:prSet/>
      <dgm:spPr/>
      <dgm:t>
        <a:bodyPr/>
        <a:lstStyle/>
        <a:p>
          <a:endParaRPr lang="en-US"/>
        </a:p>
      </dgm:t>
    </dgm:pt>
    <dgm:pt modelId="{10AEC3AC-3333-47B2-8CC9-92DEA80B8A94}" type="sibTrans" cxnId="{47B24EFC-5F65-45BF-B62C-1C9BAB60E8F9}">
      <dgm:prSet/>
      <dgm:spPr/>
      <dgm:t>
        <a:bodyPr/>
        <a:lstStyle/>
        <a:p>
          <a:endParaRPr lang="en-US"/>
        </a:p>
      </dgm:t>
    </dgm:pt>
    <dgm:pt modelId="{D9BC820D-074B-415C-984F-24CC5AB7730F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Road Safety Board						Sec 194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79DA75-E049-4697-86D7-9E938F1CEFED}" type="parTrans" cxnId="{DD1E28CB-CEB5-4370-9269-9CB1C0C6D945}">
      <dgm:prSet/>
      <dgm:spPr/>
      <dgm:t>
        <a:bodyPr/>
        <a:lstStyle/>
        <a:p>
          <a:endParaRPr lang="en-US"/>
        </a:p>
      </dgm:t>
    </dgm:pt>
    <dgm:pt modelId="{B6019C44-7A24-4739-A60E-07037B18580A}" type="sibTrans" cxnId="{DD1E28CB-CEB5-4370-9269-9CB1C0C6D945}">
      <dgm:prSet/>
      <dgm:spPr/>
      <dgm:t>
        <a:bodyPr/>
        <a:lstStyle/>
        <a:p>
          <a:endParaRPr lang="en-US"/>
        </a:p>
      </dgm:t>
    </dgm:pt>
    <dgm:pt modelId="{402B9B0A-1A41-4F8A-B463-BBD98F480ED1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Standards of Vehicles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9892881-F6F1-4ADE-BBB2-D2E3742DC30C}" type="parTrans" cxnId="{B9628446-4B0F-4D2F-92F9-31E5A2325B73}">
      <dgm:prSet/>
      <dgm:spPr/>
      <dgm:t>
        <a:bodyPr/>
        <a:lstStyle/>
        <a:p>
          <a:endParaRPr lang="en-US"/>
        </a:p>
      </dgm:t>
    </dgm:pt>
    <dgm:pt modelId="{33E8A489-D4DB-430C-9DF7-8EBE2B3856B3}" type="sibTrans" cxnId="{B9628446-4B0F-4D2F-92F9-31E5A2325B73}">
      <dgm:prSet/>
      <dgm:spPr/>
      <dgm:t>
        <a:bodyPr/>
        <a:lstStyle/>
        <a:p>
          <a:endParaRPr lang="en-US"/>
        </a:p>
      </dgm:t>
    </dgm:pt>
    <dgm:pt modelId="{15864CB4-FD1F-49AF-A393-2DE35393BDA4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Promoting new Technology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9678BB-81B2-43BE-A510-1FDCB9C006D8}" type="parTrans" cxnId="{D919CBC1-020C-4C23-BB6B-ACCE3326EA8A}">
      <dgm:prSet/>
      <dgm:spPr/>
      <dgm:t>
        <a:bodyPr/>
        <a:lstStyle/>
        <a:p>
          <a:endParaRPr lang="en-US"/>
        </a:p>
      </dgm:t>
    </dgm:pt>
    <dgm:pt modelId="{5471C10A-76AE-41AA-8A88-FAA9DD473EFC}" type="sibTrans" cxnId="{D919CBC1-020C-4C23-BB6B-ACCE3326EA8A}">
      <dgm:prSet/>
      <dgm:spPr/>
      <dgm:t>
        <a:bodyPr/>
        <a:lstStyle/>
        <a:p>
          <a:endParaRPr lang="en-US"/>
        </a:p>
      </dgm:t>
    </dgm:pt>
    <dgm:pt modelId="{242DCD86-52DC-43AB-9D4C-8327D4599A06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Fines up to100k for Non-Compliance of Road Contracts Standards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63CC20-48E7-4D41-9603-C4F312C04107}" type="parTrans" cxnId="{1367C7AE-8D43-4364-8611-EBB956576CE9}">
      <dgm:prSet/>
      <dgm:spPr/>
      <dgm:t>
        <a:bodyPr/>
        <a:lstStyle/>
        <a:p>
          <a:endParaRPr lang="en-US"/>
        </a:p>
      </dgm:t>
    </dgm:pt>
    <dgm:pt modelId="{94512168-EDE4-4611-B785-7E851F51F04F}" type="sibTrans" cxnId="{1367C7AE-8D43-4364-8611-EBB956576CE9}">
      <dgm:prSet/>
      <dgm:spPr/>
      <dgm:t>
        <a:bodyPr/>
        <a:lstStyle/>
        <a:p>
          <a:endParaRPr lang="en-US"/>
        </a:p>
      </dgm:t>
    </dgm:pt>
    <dgm:pt modelId="{91BC3F71-8468-4E44-ADA0-063A8F93952A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National Transportation Policy					Sec 66A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18E4C8-7EDB-4808-BB95-E70AB6169837}" type="parTrans" cxnId="{66EB1775-5D56-4942-8BCE-CF50A52DB13B}">
      <dgm:prSet/>
      <dgm:spPr/>
      <dgm:t>
        <a:bodyPr/>
        <a:lstStyle/>
        <a:p>
          <a:endParaRPr lang="en-US"/>
        </a:p>
      </dgm:t>
    </dgm:pt>
    <dgm:pt modelId="{47D0032F-D510-4279-814D-2E1CFEA3531C}" type="sibTrans" cxnId="{66EB1775-5D56-4942-8BCE-CF50A52DB13B}">
      <dgm:prSet/>
      <dgm:spPr/>
      <dgm:t>
        <a:bodyPr/>
        <a:lstStyle/>
        <a:p>
          <a:endParaRPr lang="en-US"/>
        </a:p>
      </dgm:t>
    </dgm:pt>
    <dgm:pt modelId="{8E483E0A-3B68-4847-A2E7-FCCF7C5B664F}">
      <dgm:prSet/>
      <dgm:spPr/>
      <dgm:t>
        <a:bodyPr/>
        <a:lstStyle/>
        <a:p>
          <a:pPr rtl="0"/>
          <a:r>
            <a:rPr lang="en-US" b="0" i="0" smtClean="0">
              <a:latin typeface="Arial" panose="020B0604020202020204" pitchFamily="34" charset="0"/>
              <a:cs typeface="Arial" panose="020B0604020202020204" pitchFamily="34" charset="0"/>
            </a:rPr>
            <a:t>Rural Connectivity</a:t>
          </a:r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186890-9DB6-4121-9EC8-88AF36A3E02B}" type="parTrans" cxnId="{55AAAEE3-A94D-405D-BABB-39D905363128}">
      <dgm:prSet/>
      <dgm:spPr/>
      <dgm:t>
        <a:bodyPr/>
        <a:lstStyle/>
        <a:p>
          <a:endParaRPr lang="en-US"/>
        </a:p>
      </dgm:t>
    </dgm:pt>
    <dgm:pt modelId="{380D3526-1741-4FA8-8BCB-D7CB4061621F}" type="sibTrans" cxnId="{55AAAEE3-A94D-405D-BABB-39D905363128}">
      <dgm:prSet/>
      <dgm:spPr/>
      <dgm:t>
        <a:bodyPr/>
        <a:lstStyle/>
        <a:p>
          <a:endParaRPr lang="en-US"/>
        </a:p>
      </dgm:t>
    </dgm:pt>
    <dgm:pt modelId="{C2D458EA-2AE7-4D67-B130-0DCA9CF28840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Better Utilization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FBAD59-81F6-41FD-B654-855A2A7719E9}" type="parTrans" cxnId="{AB61E8F4-59B7-4C71-8692-C5C4927BA982}">
      <dgm:prSet/>
      <dgm:spPr/>
      <dgm:t>
        <a:bodyPr/>
        <a:lstStyle/>
        <a:p>
          <a:endParaRPr lang="en-US"/>
        </a:p>
      </dgm:t>
    </dgm:pt>
    <dgm:pt modelId="{2B585217-C69F-404F-91CF-ED96E4F28B78}" type="sibTrans" cxnId="{AB61E8F4-59B7-4C71-8692-C5C4927BA982}">
      <dgm:prSet/>
      <dgm:spPr/>
      <dgm:t>
        <a:bodyPr/>
        <a:lstStyle/>
        <a:p>
          <a:endParaRPr lang="en-US"/>
        </a:p>
      </dgm:t>
    </dgm:pt>
    <dgm:pt modelId="{A25ED68A-6480-4CC9-BEA7-E8682E28849B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Reducing Congestion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61991E-144D-4071-B3A6-6B8BD7FF89B8}" type="parTrans" cxnId="{03C4004C-1DC4-4090-8E6F-6975565D38F8}">
      <dgm:prSet/>
      <dgm:spPr/>
      <dgm:t>
        <a:bodyPr/>
        <a:lstStyle/>
        <a:p>
          <a:endParaRPr lang="en-US"/>
        </a:p>
      </dgm:t>
    </dgm:pt>
    <dgm:pt modelId="{43B3B826-AF4E-468F-9B5E-D22DB574E479}" type="sibTrans" cxnId="{03C4004C-1DC4-4090-8E6F-6975565D38F8}">
      <dgm:prSet/>
      <dgm:spPr/>
      <dgm:t>
        <a:bodyPr/>
        <a:lstStyle/>
        <a:p>
          <a:endParaRPr lang="en-US"/>
        </a:p>
      </dgm:t>
    </dgm:pt>
    <dgm:pt modelId="{72429A44-0D55-4A6C-A585-E0A907DB22AC}">
      <dgm:prSet/>
      <dgm:spPr/>
      <dgm:t>
        <a:bodyPr/>
        <a:lstStyle/>
        <a:p>
          <a:pPr rtl="0"/>
          <a:r>
            <a:rPr lang="en-US" b="0" i="0" dirty="0" smtClean="0">
              <a:latin typeface="Arial" panose="020B0604020202020204" pitchFamily="34" charset="0"/>
              <a:cs typeface="Arial" panose="020B0604020202020204" pitchFamily="34" charset="0"/>
            </a:rPr>
            <a:t>Improve Road Safety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A8F5AE-81D3-4A63-A2C2-599BB69E5679}" type="parTrans" cxnId="{7AD9D98C-3390-471E-841B-A5BB66399023}">
      <dgm:prSet/>
      <dgm:spPr/>
      <dgm:t>
        <a:bodyPr/>
        <a:lstStyle/>
        <a:p>
          <a:endParaRPr lang="en-US"/>
        </a:p>
      </dgm:t>
    </dgm:pt>
    <dgm:pt modelId="{03804450-FFFB-4314-B256-15A2ABB09798}" type="sibTrans" cxnId="{7AD9D98C-3390-471E-841B-A5BB66399023}">
      <dgm:prSet/>
      <dgm:spPr/>
      <dgm:t>
        <a:bodyPr/>
        <a:lstStyle/>
        <a:p>
          <a:endParaRPr lang="en-US"/>
        </a:p>
      </dgm:t>
    </dgm:pt>
    <dgm:pt modelId="{783545BA-BDCC-47B1-B054-8430C9F48C89}" type="pres">
      <dgm:prSet presAssocID="{16FB151E-4C9F-473B-BF88-425B97C83E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81C17F-37D8-48FE-A655-1A1C69B3DA81}" type="pres">
      <dgm:prSet presAssocID="{6AB4BA08-D093-43E9-BD50-8CCE48FA603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DC4A74B-8D4A-47E8-BD15-2E4AA1F93399}" type="pres">
      <dgm:prSet presAssocID="{F96C9276-4DDB-4DCA-BD70-E4C8E6986AB8}" presName="spacer" presStyleCnt="0"/>
      <dgm:spPr/>
    </dgm:pt>
    <dgm:pt modelId="{69B1FCF9-3410-495D-A147-CDB672C0A340}" type="pres">
      <dgm:prSet presAssocID="{DC6EB70B-3EF3-49F4-805E-054A94D725F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E29963-37C6-4B5B-9D64-ADE4657B24D5}" type="pres">
      <dgm:prSet presAssocID="{DC6EB70B-3EF3-49F4-805E-054A94D725F3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C89337-FE94-4858-A8E2-DFC6938F9C62}" type="pres">
      <dgm:prSet presAssocID="{D9BC820D-074B-415C-984F-24CC5AB7730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12EB75-E659-46AC-A944-717016B444A3}" type="pres">
      <dgm:prSet presAssocID="{D9BC820D-074B-415C-984F-24CC5AB7730F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E7D5D4-8373-4F58-804D-D09FF9729F17}" type="pres">
      <dgm:prSet presAssocID="{91BC3F71-8468-4E44-ADA0-063A8F93952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C67153-C7E3-4CEB-A4E8-44CC2881611E}" type="pres">
      <dgm:prSet presAssocID="{91BC3F71-8468-4E44-ADA0-063A8F93952A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19CBC1-020C-4C23-BB6B-ACCE3326EA8A}" srcId="{D9BC820D-074B-415C-984F-24CC5AB7730F}" destId="{15864CB4-FD1F-49AF-A393-2DE35393BDA4}" srcOrd="1" destOrd="0" parTransId="{939678BB-81B2-43BE-A510-1FDCB9C006D8}" sibTransId="{5471C10A-76AE-41AA-8A88-FAA9DD473EFC}"/>
    <dgm:cxn modelId="{AB61E8F4-59B7-4C71-8692-C5C4927BA982}" srcId="{91BC3F71-8468-4E44-ADA0-063A8F93952A}" destId="{C2D458EA-2AE7-4D67-B130-0DCA9CF28840}" srcOrd="1" destOrd="0" parTransId="{DAFBAD59-81F6-41FD-B654-855A2A7719E9}" sibTransId="{2B585217-C69F-404F-91CF-ED96E4F28B78}"/>
    <dgm:cxn modelId="{640D19CB-E1EA-4A63-ACDC-4916DF532E5E}" type="presOf" srcId="{FE3A5075-4C81-45E6-B299-DF1BFAF1C3C8}" destId="{1AE29963-37C6-4B5B-9D64-ADE4657B24D5}" srcOrd="0" destOrd="1" presId="urn:microsoft.com/office/officeart/2005/8/layout/vList2"/>
    <dgm:cxn modelId="{55AAAEE3-A94D-405D-BABB-39D905363128}" srcId="{91BC3F71-8468-4E44-ADA0-063A8F93952A}" destId="{8E483E0A-3B68-4847-A2E7-FCCF7C5B664F}" srcOrd="0" destOrd="0" parTransId="{16186890-9DB6-4121-9EC8-88AF36A3E02B}" sibTransId="{380D3526-1741-4FA8-8BCB-D7CB4061621F}"/>
    <dgm:cxn modelId="{B9628446-4B0F-4D2F-92F9-31E5A2325B73}" srcId="{D9BC820D-074B-415C-984F-24CC5AB7730F}" destId="{402B9B0A-1A41-4F8A-B463-BBD98F480ED1}" srcOrd="0" destOrd="0" parTransId="{09892881-F6F1-4ADE-BBB2-D2E3742DC30C}" sibTransId="{33E8A489-D4DB-430C-9DF7-8EBE2B3856B3}"/>
    <dgm:cxn modelId="{37A308F3-A791-4B07-B898-547A4B894678}" type="presOf" srcId="{8E483E0A-3B68-4847-A2E7-FCCF7C5B664F}" destId="{72C67153-C7E3-4CEB-A4E8-44CC2881611E}" srcOrd="0" destOrd="0" presId="urn:microsoft.com/office/officeart/2005/8/layout/vList2"/>
    <dgm:cxn modelId="{EC8691EA-CF55-4D46-8855-6DB0643B95F9}" type="presOf" srcId="{402B9B0A-1A41-4F8A-B463-BBD98F480ED1}" destId="{7712EB75-E659-46AC-A944-717016B444A3}" srcOrd="0" destOrd="0" presId="urn:microsoft.com/office/officeart/2005/8/layout/vList2"/>
    <dgm:cxn modelId="{31EE85C0-5BDA-48B7-86B8-97C11CCF213A}" srcId="{16FB151E-4C9F-473B-BF88-425B97C83EA6}" destId="{6AB4BA08-D093-43E9-BD50-8CCE48FA6032}" srcOrd="0" destOrd="0" parTransId="{093704CB-6711-43D0-80F0-5943AD3596BF}" sibTransId="{F96C9276-4DDB-4DCA-BD70-E4C8E6986AB8}"/>
    <dgm:cxn modelId="{E13A246A-33CB-4923-9C38-67927E3CED9D}" type="presOf" srcId="{CE35C843-FE63-455C-8007-F683517832D1}" destId="{1AE29963-37C6-4B5B-9D64-ADE4657B24D5}" srcOrd="0" destOrd="0" presId="urn:microsoft.com/office/officeart/2005/8/layout/vList2"/>
    <dgm:cxn modelId="{57DFB6B8-441B-4D0E-80BD-45D4C5500311}" type="presOf" srcId="{DC6EB70B-3EF3-49F4-805E-054A94D725F3}" destId="{69B1FCF9-3410-495D-A147-CDB672C0A340}" srcOrd="0" destOrd="0" presId="urn:microsoft.com/office/officeart/2005/8/layout/vList2"/>
    <dgm:cxn modelId="{F41787D4-DC2B-4A08-9178-B8BDB8D5F2EF}" type="presOf" srcId="{15864CB4-FD1F-49AF-A393-2DE35393BDA4}" destId="{7712EB75-E659-46AC-A944-717016B444A3}" srcOrd="0" destOrd="1" presId="urn:microsoft.com/office/officeart/2005/8/layout/vList2"/>
    <dgm:cxn modelId="{03C4004C-1DC4-4090-8E6F-6975565D38F8}" srcId="{91BC3F71-8468-4E44-ADA0-063A8F93952A}" destId="{A25ED68A-6480-4CC9-BEA7-E8682E28849B}" srcOrd="2" destOrd="0" parTransId="{C461991E-144D-4071-B3A6-6B8BD7FF89B8}" sibTransId="{43B3B826-AF4E-468F-9B5E-D22DB574E479}"/>
    <dgm:cxn modelId="{66EB1775-5D56-4942-8BCE-CF50A52DB13B}" srcId="{16FB151E-4C9F-473B-BF88-425B97C83EA6}" destId="{91BC3F71-8468-4E44-ADA0-063A8F93952A}" srcOrd="3" destOrd="0" parTransId="{3218E4C8-7EDB-4808-BB95-E70AB6169837}" sibTransId="{47D0032F-D510-4279-814D-2E1CFEA3531C}"/>
    <dgm:cxn modelId="{DD1E28CB-CEB5-4370-9269-9CB1C0C6D945}" srcId="{16FB151E-4C9F-473B-BF88-425B97C83EA6}" destId="{D9BC820D-074B-415C-984F-24CC5AB7730F}" srcOrd="2" destOrd="0" parTransId="{CF79DA75-E049-4697-86D7-9E938F1CEFED}" sibTransId="{B6019C44-7A24-4739-A60E-07037B18580A}"/>
    <dgm:cxn modelId="{CC584E29-BBE1-4522-A09C-3B6CC2BACA09}" type="presOf" srcId="{A25ED68A-6480-4CC9-BEA7-E8682E28849B}" destId="{72C67153-C7E3-4CEB-A4E8-44CC2881611E}" srcOrd="0" destOrd="2" presId="urn:microsoft.com/office/officeart/2005/8/layout/vList2"/>
    <dgm:cxn modelId="{C0F32B48-56F7-46D4-82FC-3DF4876E3BE2}" type="presOf" srcId="{242DCD86-52DC-43AB-9D4C-8327D4599A06}" destId="{7712EB75-E659-46AC-A944-717016B444A3}" srcOrd="0" destOrd="2" presId="urn:microsoft.com/office/officeart/2005/8/layout/vList2"/>
    <dgm:cxn modelId="{47B24EFC-5F65-45BF-B62C-1C9BAB60E8F9}" srcId="{DC6EB70B-3EF3-49F4-805E-054A94D725F3}" destId="{FE3A5075-4C81-45E6-B299-DF1BFAF1C3C8}" srcOrd="1" destOrd="0" parTransId="{5B76E1DC-0BB6-4C6B-8897-E5F9E1B2B757}" sibTransId="{10AEC3AC-3333-47B2-8CC9-92DEA80B8A94}"/>
    <dgm:cxn modelId="{75B5693C-65AE-4E10-AC2C-E4E9D3728F77}" type="presOf" srcId="{6AB4BA08-D093-43E9-BD50-8CCE48FA6032}" destId="{4C81C17F-37D8-48FE-A655-1A1C69B3DA81}" srcOrd="0" destOrd="0" presId="urn:microsoft.com/office/officeart/2005/8/layout/vList2"/>
    <dgm:cxn modelId="{E1BCE673-5A50-4641-8032-875876B060D7}" type="presOf" srcId="{16FB151E-4C9F-473B-BF88-425B97C83EA6}" destId="{783545BA-BDCC-47B1-B054-8430C9F48C89}" srcOrd="0" destOrd="0" presId="urn:microsoft.com/office/officeart/2005/8/layout/vList2"/>
    <dgm:cxn modelId="{D545281E-2725-4282-8224-E94428358422}" type="presOf" srcId="{D9BC820D-074B-415C-984F-24CC5AB7730F}" destId="{89C89337-FE94-4858-A8E2-DFC6938F9C62}" srcOrd="0" destOrd="0" presId="urn:microsoft.com/office/officeart/2005/8/layout/vList2"/>
    <dgm:cxn modelId="{7AD9D98C-3390-471E-841B-A5BB66399023}" srcId="{91BC3F71-8468-4E44-ADA0-063A8F93952A}" destId="{72429A44-0D55-4A6C-A585-E0A907DB22AC}" srcOrd="3" destOrd="0" parTransId="{E8A8F5AE-81D3-4A63-A2C2-599BB69E5679}" sibTransId="{03804450-FFFB-4314-B256-15A2ABB09798}"/>
    <dgm:cxn modelId="{92E98DA0-3BC1-48E5-8060-20950BA0EF62}" srcId="{16FB151E-4C9F-473B-BF88-425B97C83EA6}" destId="{DC6EB70B-3EF3-49F4-805E-054A94D725F3}" srcOrd="1" destOrd="0" parTransId="{77F11E5A-1DD8-47FF-B27C-C87FA121FA32}" sibTransId="{8977A058-845A-42F9-8FAC-E3C77918DA39}"/>
    <dgm:cxn modelId="{746952EA-F3CD-4098-81FE-48780CB7EC43}" srcId="{DC6EB70B-3EF3-49F4-805E-054A94D725F3}" destId="{CE35C843-FE63-455C-8007-F683517832D1}" srcOrd="0" destOrd="0" parTransId="{CF86E48D-CE0B-461D-9FD6-14398A6D2359}" sibTransId="{8C23A6D8-7484-40C3-940B-ADFA332EE9EE}"/>
    <dgm:cxn modelId="{1367C7AE-8D43-4364-8611-EBB956576CE9}" srcId="{D9BC820D-074B-415C-984F-24CC5AB7730F}" destId="{242DCD86-52DC-43AB-9D4C-8327D4599A06}" srcOrd="2" destOrd="0" parTransId="{AC63CC20-48E7-4D41-9603-C4F312C04107}" sibTransId="{94512168-EDE4-4611-B785-7E851F51F04F}"/>
    <dgm:cxn modelId="{16B4BEDD-2E43-4C73-A37F-40F11CDAD8A9}" type="presOf" srcId="{91BC3F71-8468-4E44-ADA0-063A8F93952A}" destId="{50E7D5D4-8373-4F58-804D-D09FF9729F17}" srcOrd="0" destOrd="0" presId="urn:microsoft.com/office/officeart/2005/8/layout/vList2"/>
    <dgm:cxn modelId="{7D974464-D822-4B8E-B532-9303F35DD277}" type="presOf" srcId="{C2D458EA-2AE7-4D67-B130-0DCA9CF28840}" destId="{72C67153-C7E3-4CEB-A4E8-44CC2881611E}" srcOrd="0" destOrd="1" presId="urn:microsoft.com/office/officeart/2005/8/layout/vList2"/>
    <dgm:cxn modelId="{402152F1-DC11-4451-9E42-873646666FC9}" type="presOf" srcId="{72429A44-0D55-4A6C-A585-E0A907DB22AC}" destId="{72C67153-C7E3-4CEB-A4E8-44CC2881611E}" srcOrd="0" destOrd="3" presId="urn:microsoft.com/office/officeart/2005/8/layout/vList2"/>
    <dgm:cxn modelId="{50F53669-FA44-4A36-865B-E6635B2E53E2}" type="presParOf" srcId="{783545BA-BDCC-47B1-B054-8430C9F48C89}" destId="{4C81C17F-37D8-48FE-A655-1A1C69B3DA81}" srcOrd="0" destOrd="0" presId="urn:microsoft.com/office/officeart/2005/8/layout/vList2"/>
    <dgm:cxn modelId="{26785CCC-8B66-4D41-9AA7-EAE0EE193C4D}" type="presParOf" srcId="{783545BA-BDCC-47B1-B054-8430C9F48C89}" destId="{3DC4A74B-8D4A-47E8-BD15-2E4AA1F93399}" srcOrd="1" destOrd="0" presId="urn:microsoft.com/office/officeart/2005/8/layout/vList2"/>
    <dgm:cxn modelId="{1794EF2E-33E1-4B8B-9CCA-C4671AF1CADE}" type="presParOf" srcId="{783545BA-BDCC-47B1-B054-8430C9F48C89}" destId="{69B1FCF9-3410-495D-A147-CDB672C0A340}" srcOrd="2" destOrd="0" presId="urn:microsoft.com/office/officeart/2005/8/layout/vList2"/>
    <dgm:cxn modelId="{D10504BB-D809-4E84-A17E-330122A6C8CD}" type="presParOf" srcId="{783545BA-BDCC-47B1-B054-8430C9F48C89}" destId="{1AE29963-37C6-4B5B-9D64-ADE4657B24D5}" srcOrd="3" destOrd="0" presId="urn:microsoft.com/office/officeart/2005/8/layout/vList2"/>
    <dgm:cxn modelId="{F2EF4642-A706-484D-89C1-A491D1FE8EC2}" type="presParOf" srcId="{783545BA-BDCC-47B1-B054-8430C9F48C89}" destId="{89C89337-FE94-4858-A8E2-DFC6938F9C62}" srcOrd="4" destOrd="0" presId="urn:microsoft.com/office/officeart/2005/8/layout/vList2"/>
    <dgm:cxn modelId="{224B2359-5E45-4154-9D6B-E511F8CC63E9}" type="presParOf" srcId="{783545BA-BDCC-47B1-B054-8430C9F48C89}" destId="{7712EB75-E659-46AC-A944-717016B444A3}" srcOrd="5" destOrd="0" presId="urn:microsoft.com/office/officeart/2005/8/layout/vList2"/>
    <dgm:cxn modelId="{FF6194CE-6868-4027-85C2-8CEC4C351544}" type="presParOf" srcId="{783545BA-BDCC-47B1-B054-8430C9F48C89}" destId="{50E7D5D4-8373-4F58-804D-D09FF9729F17}" srcOrd="6" destOrd="0" presId="urn:microsoft.com/office/officeart/2005/8/layout/vList2"/>
    <dgm:cxn modelId="{B58C19B2-B5B0-451F-ACEF-6B65FF5F0E58}" type="presParOf" srcId="{783545BA-BDCC-47B1-B054-8430C9F48C89}" destId="{72C67153-C7E3-4CEB-A4E8-44CC2881611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5/30/2017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9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806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679192"/>
            <a:ext cx="325755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0932" y="2679192"/>
            <a:ext cx="2818638" cy="2286000"/>
          </a:xfrm>
        </p:spPr>
        <p:txBody>
          <a:bodyPr anchor="ctr" anchorCtr="0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 b="1"/>
            </a:lvl1pPr>
          </a:lstStyle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56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969264"/>
            <a:ext cx="6619244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16" y="2603501"/>
            <a:ext cx="362102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82" y="2603500"/>
            <a:ext cx="3621024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77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69264"/>
            <a:ext cx="6619244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2606040"/>
            <a:ext cx="362102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6" y="3198448"/>
            <a:ext cx="3621024" cy="284378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82" y="2606040"/>
            <a:ext cx="362102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3" y="3187922"/>
            <a:ext cx="3618870" cy="2854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4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4109" y="969264"/>
            <a:ext cx="6619244" cy="704088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42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7503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298448"/>
            <a:ext cx="2094869" cy="1597152"/>
          </a:xfrm>
          <a:prstGeom prst="rect">
            <a:avLst/>
          </a:prstGeo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4256" y="1447800"/>
            <a:ext cx="3896998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5" y="3129281"/>
            <a:ext cx="2094869" cy="2895599"/>
          </a:xfrm>
        </p:spPr>
        <p:txBody>
          <a:bodyPr/>
          <a:lstStyle>
            <a:lvl1pPr marL="0" indent="0">
              <a:buNone/>
              <a:defRPr sz="10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990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1" y="1693332"/>
            <a:ext cx="2895194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3" y="1143000"/>
            <a:ext cx="242039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3657600"/>
            <a:ext cx="2894409" cy="13716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13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8" y="4969927"/>
            <a:ext cx="6619243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8" y="553666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301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60704"/>
            <a:ext cx="6624828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4109" y="3547872"/>
            <a:ext cx="6619244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489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673721" y="596768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sz="7200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7286297" y="2629301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r>
              <a:rPr lang="en-US" sz="7200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980518"/>
            <a:ext cx="6345737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3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459459" y="3679987"/>
            <a:ext cx="5794329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05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5029198"/>
            <a:ext cx="6619244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422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73525"/>
            <a:ext cx="6649217" cy="1819656"/>
          </a:xfrm>
          <a:prstGeom prst="rect">
            <a:avLst/>
          </a:prstGeo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5029200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127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8"/>
            <a:ext cx="6619244" cy="706964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2603501"/>
            <a:ext cx="2346876" cy="57626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6" y="3179764"/>
            <a:ext cx="2346876" cy="284729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2603501"/>
            <a:ext cx="2359035" cy="576261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3179764"/>
            <a:ext cx="2359035" cy="284729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5025" y="2595032"/>
            <a:ext cx="2370772" cy="58473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5025" y="3179764"/>
            <a:ext cx="2370772" cy="284729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8743" y="2603500"/>
            <a:ext cx="24423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31868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163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8"/>
            <a:ext cx="6619244" cy="706964"/>
          </a:xfrm>
          <a:prstGeom prst="rect">
            <a:avLst/>
          </a:prstGeom>
        </p:spPr>
        <p:txBody>
          <a:bodyPr anchor="ctr" anchorCtr="0"/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4532845"/>
            <a:ext cx="2287829" cy="576260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4" y="2610916"/>
            <a:ext cx="201843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5109108"/>
            <a:ext cx="2287829" cy="91794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4532842"/>
            <a:ext cx="22878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2603500"/>
            <a:ext cx="201843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6649" y="5109108"/>
            <a:ext cx="2287829" cy="91257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575" y="4532842"/>
            <a:ext cx="2287829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2603500"/>
            <a:ext cx="201843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575" y="5109108"/>
            <a:ext cx="2287829" cy="91794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88184" y="2603501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55514" y="2603501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7312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8"/>
            <a:ext cx="6619244" cy="706964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2595033"/>
            <a:ext cx="6619244" cy="3424768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060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2568" y="1278466"/>
            <a:ext cx="1081175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278466"/>
            <a:ext cx="4692019" cy="47485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14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4" cy="2677648"/>
          </a:xfrm>
          <a:prstGeom prst="rect">
            <a:avLst/>
          </a:prstGeom>
        </p:spPr>
        <p:txBody>
          <a:bodyPr anchor="b"/>
          <a:lstStyle>
            <a:lvl1pPr>
              <a:defRPr sz="40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7495414" y="1830325"/>
            <a:ext cx="990599" cy="2285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9581FE3F-AB4E-415A-B9B4-456AC673084A}" type="datetimeFigureOut">
              <a:rPr lang="en-US" smtClean="0">
                <a:solidFill>
                  <a:prstClr val="white"/>
                </a:solidFill>
              </a:rPr>
              <a:pPr/>
              <a:t>5/30/2017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6230493" y="3266694"/>
            <a:ext cx="3867912" cy="233172"/>
          </a:xfrm>
        </p:spPr>
        <p:txBody>
          <a:bodyPr/>
          <a:lstStyle>
            <a:lvl1pPr>
              <a:defRPr sz="750" b="0">
                <a:solidFill>
                  <a:schemeClr val="bg1"/>
                </a:solidFill>
              </a:defRPr>
            </a:lvl1pPr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3257" y="292609"/>
            <a:ext cx="628649" cy="767687"/>
          </a:xfrm>
        </p:spPr>
        <p:txBody>
          <a:bodyPr/>
          <a:lstStyle>
            <a:lvl1pPr>
              <a:defRPr sz="2100" b="0" i="0">
                <a:latin typeface="+mj-lt"/>
              </a:defRPr>
            </a:lvl1pPr>
          </a:lstStyle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80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3669"/>
            <a:ext cx="6619244" cy="706964"/>
          </a:xfrm>
          <a:prstGeom prst="rect">
            <a:avLst/>
          </a:prstGeom>
        </p:spPr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2603500"/>
            <a:ext cx="6619244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 b="1"/>
            </a:lvl1pPr>
          </a:lstStyle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0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191" y="1"/>
            <a:ext cx="9145191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973668"/>
            <a:ext cx="6571060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2603500"/>
            <a:ext cx="6571060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9571" y="6391657"/>
            <a:ext cx="74294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9581FE3F-AB4E-415A-B9B4-456AC673084A}" type="datetimeFigureOut">
              <a:rPr lang="en-US" smtClean="0">
                <a:solidFill>
                  <a:srgbClr val="B01513"/>
                </a:solidFill>
              </a:rPr>
              <a:pPr/>
              <a:t>5/30/2017</a:t>
            </a:fld>
            <a:endParaRPr lang="en-US">
              <a:solidFill>
                <a:srgbClr val="B01513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338" y="6391656"/>
            <a:ext cx="2900934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endParaRPr lang="en-US">
              <a:solidFill>
                <a:srgbClr val="B01513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fld id="{AD99B917-27ED-43D6-8F82-B013DDF95DD6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236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164.100.47.4/BillsTexts/LSBillTexts/PassedLoksabha/214C_2016_LS_Eng.pdf" TargetMode="External"/><Relationship Id="rId2" Type="http://schemas.openxmlformats.org/officeDocument/2006/relationships/hyperlink" Target="http://www.prsindia.org/uploads/media/Motor%20Vehicles,%202016/Amendments%20to%20the%20Motor%20Vehicles%20Bill.pdf" TargetMode="External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tn.gov.in/sta/Mvact1988.pdf" TargetMode="External"/><Relationship Id="rId4" Type="http://schemas.openxmlformats.org/officeDocument/2006/relationships/hyperlink" Target="http://www.prsindia.org/uploads/media/Motor%20Vehicles,%202016/Motor%20Vehicles%20notice%20of%20amendment%20Apr%205-%202017.pdf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903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1782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219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57200" y="1750828"/>
            <a:ext cx="69342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Cyber risk and Terrorism risk - 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 in pricing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3260953"/>
            <a:ext cx="5562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Supervisor:</a:t>
            </a:r>
          </a:p>
          <a:p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P.A. Balasubramanian, FIAI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81200" y="381000"/>
            <a:ext cx="632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27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India Fellowship Seminar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85800" y="1750828"/>
            <a:ext cx="7391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Topic: </a:t>
            </a:r>
            <a:r>
              <a:rPr lang="en-US" dirty="0"/>
              <a:t>Motor Vehicle Act-  Background and implication of changes in the Act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Guide Name: </a:t>
            </a:r>
            <a:r>
              <a:rPr lang="en-US" dirty="0" err="1" smtClean="0"/>
              <a:t>Kirti</a:t>
            </a:r>
            <a:r>
              <a:rPr lang="en-US" dirty="0" smtClean="0"/>
              <a:t> Kothari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Presenters  </a:t>
            </a:r>
            <a:r>
              <a:rPr lang="en-US" dirty="0" smtClean="0"/>
              <a:t>Names:</a:t>
            </a:r>
          </a:p>
          <a:p>
            <a:r>
              <a:rPr lang="fi-FI" dirty="0" smtClean="0"/>
              <a:t>T.V.S Sai Aditya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5791200" y="5029200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Date: 1</a:t>
            </a:r>
            <a:r>
              <a:rPr lang="en-US" baseline="30000" dirty="0" smtClean="0"/>
              <a:t>st</a:t>
            </a:r>
            <a:r>
              <a:rPr lang="en-US" dirty="0" smtClean="0"/>
              <a:t>June 2017</a:t>
            </a:r>
          </a:p>
          <a:p>
            <a:r>
              <a:rPr lang="en-US" dirty="0" smtClean="0"/>
              <a:t>Mumbai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 Liability &amp; Compensation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668343"/>
              </p:ext>
            </p:extLst>
          </p:nvPr>
        </p:nvGraphicFramePr>
        <p:xfrm>
          <a:off x="304800" y="2286000"/>
          <a:ext cx="8458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854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297CB5-F53A-424D-BAE6-03827EDBBF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30297CB5-F53A-424D-BAE6-03827EDBBF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30297CB5-F53A-424D-BAE6-03827EDBBF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1EED94-2098-4A28-A011-5CEA79ADF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D71EED94-2098-4A28-A011-5CEA79ADF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D71EED94-2098-4A28-A011-5CEA79ADF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8B5A9C-C322-4747-8EE1-97D95B76AB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318B5A9C-C322-4747-8EE1-97D95B76AB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318B5A9C-C322-4747-8EE1-97D95B76AB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38ECE3-85E0-4B98-A8EF-E7AB3221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838ECE3-85E0-4B98-A8EF-E7AB3221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838ECE3-85E0-4B98-A8EF-E7AB3221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0DAC1E-6295-42A2-BBDC-48E2AD64C4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FA0DAC1E-6295-42A2-BBDC-48E2AD64C4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FA0DAC1E-6295-42A2-BBDC-48E2AD64C4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AEBD02-AB19-494D-BD6C-09EDA94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D7AEBD02-AB19-494D-BD6C-09EDA94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D7AEBD02-AB19-494D-BD6C-09EDA94D83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083C45-4E3D-4D8A-AE12-2B09E68DE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34083C45-4E3D-4D8A-AE12-2B09E68DE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34083C45-4E3D-4D8A-AE12-2B09E68DEE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E560585-3708-4024-8369-A45419137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2E560585-3708-4024-8369-A45419137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2E560585-3708-4024-8369-A45419137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39ECE29-BD43-4471-B872-8CD2142FB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539ECE29-BD43-4471-B872-8CD2142FB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39ECE29-BD43-4471-B872-8CD2142FB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7D4611-8C62-434B-94DE-7F1EAE488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D27D4611-8C62-434B-94DE-7F1EAE488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D27D4611-8C62-434B-94DE-7F1EAE488A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Amendments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000485"/>
              </p:ext>
            </p:extLst>
          </p:nvPr>
        </p:nvGraphicFramePr>
        <p:xfrm>
          <a:off x="381000" y="2286000"/>
          <a:ext cx="8305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3632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81C17F-37D8-48FE-A655-1A1C69B3D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C81C17F-37D8-48FE-A655-1A1C69B3D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C81C17F-37D8-48FE-A655-1A1C69B3D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B1FCF9-3410-495D-A147-CDB672C0A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69B1FCF9-3410-495D-A147-CDB672C0A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69B1FCF9-3410-495D-A147-CDB672C0A3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E29963-37C6-4B5B-9D64-ADE4657B2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1AE29963-37C6-4B5B-9D64-ADE4657B2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1AE29963-37C6-4B5B-9D64-ADE4657B24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C89337-FE94-4858-A8E2-DFC6938F9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89C89337-FE94-4858-A8E2-DFC6938F9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89C89337-FE94-4858-A8E2-DFC6938F9C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12EB75-E659-46AC-A944-717016B44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7712EB75-E659-46AC-A944-717016B44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7712EB75-E659-46AC-A944-717016B444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0E7D5D4-8373-4F58-804D-D09FF9729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50E7D5D4-8373-4F58-804D-D09FF9729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50E7D5D4-8373-4F58-804D-D09FF9729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C67153-C7E3-4CEB-A4E8-44CC28816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72C67153-C7E3-4CEB-A4E8-44CC28816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72C67153-C7E3-4CEB-A4E8-44CC288161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973669"/>
            <a:ext cx="7620000" cy="706964"/>
          </a:xfrm>
        </p:spPr>
        <p:txBody>
          <a:bodyPr/>
          <a:lstStyle/>
          <a:p>
            <a:r>
              <a:rPr lang="en-US" dirty="0" smtClean="0"/>
              <a:t>Implications to Insurers-Drivers for Lower costs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354756"/>
              </p:ext>
            </p:extLst>
          </p:nvPr>
        </p:nvGraphicFramePr>
        <p:xfrm>
          <a:off x="381000" y="2438400"/>
          <a:ext cx="83058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39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FF2A36-D7E8-413F-8D08-F66A011D7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5EFF2A36-D7E8-413F-8D08-F66A011D7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5EFF2A36-D7E8-413F-8D08-F66A011D7A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B45CAA8-8E80-4AB4-82FC-7B88786FF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3B45CAA8-8E80-4AB4-82FC-7B88786FF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3B45CAA8-8E80-4AB4-82FC-7B88786FF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3A51A3-4690-4A8B-8AC5-A41FEC70A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253A51A3-4690-4A8B-8AC5-A41FEC70A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253A51A3-4690-4A8B-8AC5-A41FEC70AB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6F5F14-B0CF-42F7-83B6-CC7C25AED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456F5F14-B0CF-42F7-83B6-CC7C25AED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456F5F14-B0CF-42F7-83B6-CC7C25AED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776FDB-4537-4758-9F86-BC3156769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B8776FDB-4537-4758-9F86-BC3156769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8776FDB-4537-4758-9F86-BC3156769B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A5C4C4-C0ED-4791-9F4A-7E4BB22B2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9FA5C4C4-C0ED-4791-9F4A-7E4BB22B2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9FA5C4C4-C0ED-4791-9F4A-7E4BB22B2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DC6ED9-D7AD-47EE-9250-8A3CC2CAE1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1DC6ED9-D7AD-47EE-9250-8A3CC2CAE1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C1DC6ED9-D7AD-47EE-9250-8A3CC2CAE1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669189-E061-4077-AFCE-6362417DA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B4669189-E061-4077-AFCE-6362417DA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B4669189-E061-4077-AFCE-6362417DA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B34897-A8E4-48F7-A661-DA262816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4B34897-A8E4-48F7-A661-DA262816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4B34897-A8E4-48F7-A661-DA262816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24E2E76-5FF8-47F7-AA0D-33A022D1B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024E2E76-5FF8-47F7-AA0D-33A022D1B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024E2E76-5FF8-47F7-AA0D-33A022D1BE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097C2F-DADA-43A1-9743-C61DF8E00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graphicEl>
                                              <a:dgm id="{40097C2F-DADA-43A1-9743-C61DF8E00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40097C2F-DADA-43A1-9743-C61DF8E004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5170068-1398-4C2C-AA69-CD8C2F7B9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graphicEl>
                                              <a:dgm id="{85170068-1398-4C2C-AA69-CD8C2F7B9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>
                                            <p:graphicEl>
                                              <a:dgm id="{85170068-1398-4C2C-AA69-CD8C2F7B95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4A1091-935A-452B-8FE5-83A1DF293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D74A1091-935A-452B-8FE5-83A1DF293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D74A1091-935A-452B-8FE5-83A1DF293B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39374C-05FF-474B-AFCD-78F5A76D6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DA39374C-05FF-474B-AFCD-78F5A76D6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">
                                            <p:graphicEl>
                                              <a:dgm id="{DA39374C-05FF-474B-AFCD-78F5A76D6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73669"/>
            <a:ext cx="7696200" cy="702731"/>
          </a:xfrm>
        </p:spPr>
        <p:txBody>
          <a:bodyPr/>
          <a:lstStyle/>
          <a:p>
            <a:r>
              <a:rPr lang="en-US" dirty="0"/>
              <a:t>Implications to Insurers-Drivers for </a:t>
            </a:r>
            <a:r>
              <a:rPr lang="en-US" dirty="0" smtClean="0"/>
              <a:t>Higher costs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5315501"/>
              </p:ext>
            </p:extLst>
          </p:nvPr>
        </p:nvGraphicFramePr>
        <p:xfrm>
          <a:off x="457200" y="2590800"/>
          <a:ext cx="8229600" cy="365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816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B447003-2BE5-42E8-81AB-DC4D4F047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B447003-2BE5-42E8-81AB-DC4D4F047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B447003-2BE5-42E8-81AB-DC4D4F0477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8B90F2C-65B6-4991-9967-17A0233EF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48B90F2C-65B6-4991-9967-17A0233EF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48B90F2C-65B6-4991-9967-17A0233EF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0454D42-E465-4570-9663-B11C0D455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40454D42-E465-4570-9663-B11C0D455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40454D42-E465-4570-9663-B11C0D455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6C7C99B-2F85-4E9B-A63A-7C2B005352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D6C7C99B-2F85-4E9B-A63A-7C2B005352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D6C7C99B-2F85-4E9B-A63A-7C2B005352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AFB9DF-E683-4B63-B39F-6AA85B47C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51AFB9DF-E683-4B63-B39F-6AA85B47C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51AFB9DF-E683-4B63-B39F-6AA85B47C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E796A24-3E4A-45FD-8BEC-EB436BEE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CE796A24-3E4A-45FD-8BEC-EB436BEE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CE796A24-3E4A-45FD-8BEC-EB436BEEF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C6764B-597C-44AD-BE05-A8A8F804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B2C6764B-597C-44AD-BE05-A8A8F804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B2C6764B-597C-44AD-BE05-A8A8F80400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ADBA57-3D94-4994-A698-F51ECCF60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B6ADBA57-3D94-4994-A698-F51ECCF60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B6ADBA57-3D94-4994-A698-F51ECCF601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617414"/>
              </p:ext>
            </p:extLst>
          </p:nvPr>
        </p:nvGraphicFramePr>
        <p:xfrm>
          <a:off x="457200" y="2514600"/>
          <a:ext cx="81534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655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FE50C9-E999-4102-ABF8-064CE5602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C3FE50C9-E999-4102-ABF8-064CE5602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C3FE50C9-E999-4102-ABF8-064CE56028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97D932-7D7B-4A98-A017-13E1548BB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1B97D932-7D7B-4A98-A017-13E1548BB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1B97D932-7D7B-4A98-A017-13E1548BB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88AB9F-4895-416F-8D3C-4344B374A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3A88AB9F-4895-416F-8D3C-4344B374A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3A88AB9F-4895-416F-8D3C-4344B374A0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C6C820-44E5-475E-A9F4-DCC7C76BF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B2C6C820-44E5-475E-A9F4-DCC7C76BF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B2C6C820-44E5-475E-A9F4-DCC7C76BF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Bibliography and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114800"/>
          </a:xfrm>
        </p:spPr>
        <p:txBody>
          <a:bodyPr/>
          <a:lstStyle/>
          <a:p>
            <a:r>
              <a:rPr lang="en-US" dirty="0" smtClean="0"/>
              <a:t>Covered Amendments</a:t>
            </a:r>
          </a:p>
          <a:p>
            <a:pPr lvl="1"/>
            <a:r>
              <a:rPr lang="en-US" dirty="0" smtClean="0"/>
              <a:t>Penalties Section</a:t>
            </a:r>
          </a:p>
          <a:p>
            <a:pPr lvl="1"/>
            <a:r>
              <a:rPr lang="en-US" dirty="0" smtClean="0"/>
              <a:t>14-25A, 40, 41</a:t>
            </a:r>
          </a:p>
          <a:p>
            <a:pPr lvl="1"/>
            <a:r>
              <a:rPr lang="en-US" dirty="0" smtClean="0"/>
              <a:t>55, 56, 62, 66</a:t>
            </a:r>
          </a:p>
          <a:p>
            <a:pPr lvl="1"/>
            <a:r>
              <a:rPr lang="en-US" dirty="0" smtClean="0"/>
              <a:t>110</a:t>
            </a:r>
          </a:p>
          <a:p>
            <a:pPr lvl="1"/>
            <a:r>
              <a:rPr lang="en-US" dirty="0" smtClean="0"/>
              <a:t>134, 136A</a:t>
            </a:r>
          </a:p>
          <a:p>
            <a:pPr lvl="1"/>
            <a:r>
              <a:rPr lang="en-US" dirty="0" smtClean="0"/>
              <a:t>149, 159 </a:t>
            </a:r>
          </a:p>
          <a:p>
            <a:pPr lvl="1"/>
            <a:r>
              <a:rPr lang="en-US" dirty="0" smtClean="0"/>
              <a:t>161 -166</a:t>
            </a:r>
          </a:p>
          <a:p>
            <a:pPr lvl="1"/>
            <a:r>
              <a:rPr lang="en-US" dirty="0" smtClean="0"/>
              <a:t>173</a:t>
            </a:r>
          </a:p>
          <a:p>
            <a:r>
              <a:rPr lang="en-US" dirty="0" smtClean="0"/>
              <a:t>Bibliography</a:t>
            </a:r>
          </a:p>
          <a:p>
            <a:pPr lvl="1"/>
            <a:r>
              <a:rPr lang="en-US" dirty="0">
                <a:hlinkClick r:id="rId2"/>
              </a:rPr>
              <a:t>Amendments to the Motor Vehicles (Amendment) Bill, </a:t>
            </a:r>
            <a:r>
              <a:rPr lang="en-US" dirty="0" smtClean="0">
                <a:hlinkClick r:id="rId2"/>
              </a:rPr>
              <a:t>2016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The Motor Vehicles (Amendment) Bill, 2017, As passed by Lok Sabha, April 10, 2017 </a:t>
            </a:r>
            <a:endParaRPr lang="en-US" dirty="0" smtClean="0"/>
          </a:p>
          <a:p>
            <a:pPr lvl="1"/>
            <a:r>
              <a:rPr lang="en-US" dirty="0">
                <a:hlinkClick r:id="rId4"/>
              </a:rPr>
              <a:t>Notice of Amendments, The Motor Vehicles (Amendment) Bill, 2016, As introduced in Lok Sabha, April 7, </a:t>
            </a:r>
            <a:r>
              <a:rPr lang="en-US" dirty="0" smtClean="0">
                <a:hlinkClick r:id="rId4"/>
              </a:rPr>
              <a:t>2017</a:t>
            </a:r>
            <a:endParaRPr lang="en-US" dirty="0" smtClean="0"/>
          </a:p>
          <a:p>
            <a:pPr lvl="1"/>
            <a:r>
              <a:rPr lang="en-US" dirty="0" smtClean="0">
                <a:hlinkClick r:id="rId5"/>
              </a:rPr>
              <a:t>Motor Vehicle Act 1988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329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09600" y="914400"/>
            <a:ext cx="577315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81600" y="4876800"/>
            <a:ext cx="36166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Sai Aditya T.V.S</a:t>
            </a:r>
          </a:p>
          <a:p>
            <a:r>
              <a:rPr lang="en-US" u="sng" dirty="0" smtClean="0"/>
              <a:t>Email</a:t>
            </a:r>
            <a:r>
              <a:rPr lang="en-US" dirty="0" smtClean="0"/>
              <a:t>: saiadityatvs@gmail.com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71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886568"/>
              </p:ext>
            </p:extLst>
          </p:nvPr>
        </p:nvGraphicFramePr>
        <p:xfrm>
          <a:off x="304800" y="2362200"/>
          <a:ext cx="83820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5432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Motor Vehicle Act,1988- A Snapshot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464" y="3505200"/>
            <a:ext cx="3288848" cy="2408396"/>
          </a:xfr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25598916"/>
              </p:ext>
            </p:extLst>
          </p:nvPr>
        </p:nvGraphicFramePr>
        <p:xfrm>
          <a:off x="2667000" y="2286000"/>
          <a:ext cx="6096000" cy="4267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ontent Placeholder 5"/>
          <p:cNvSpPr txBox="1">
            <a:spLocks/>
          </p:cNvSpPr>
          <p:nvPr/>
        </p:nvSpPr>
        <p:spPr>
          <a:xfrm>
            <a:off x="432739" y="2606904"/>
            <a:ext cx="2767661" cy="3641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5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05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ts val="7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9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Came in July, 1989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Replaced MVA, 1939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217 Sections with 14 Chapters</a:t>
            </a:r>
          </a:p>
        </p:txBody>
      </p:sp>
    </p:spTree>
    <p:extLst>
      <p:ext uri="{BB962C8B-B14F-4D97-AF65-F5344CB8AC3E}">
        <p14:creationId xmlns:p14="http://schemas.microsoft.com/office/powerpoint/2010/main" val="42665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1F8171-CA80-433F-8619-D1EEA7F09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094CDBA-B20E-4CC1-A435-BDF501CD81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C81379-BDF5-4D31-8F98-073463E859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250C8E-6A48-4280-BADC-025B6AF28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3AF40CD-1B6C-4988-8A2E-2639EB3653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1D56DA-B5D0-4C32-B296-00E9006849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F59596-3ADB-4E1E-84BD-129EDDF3A6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DDF910-2A86-4813-AF27-21D27AE784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DA11F0-A20A-4F98-9F4D-861D58533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8E8D297-520E-4849-AF95-78F928EAD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166989"/>
            <a:ext cx="5410200" cy="269101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73669"/>
            <a:ext cx="7391400" cy="706964"/>
          </a:xfrm>
        </p:spPr>
        <p:txBody>
          <a:bodyPr/>
          <a:lstStyle/>
          <a:p>
            <a:r>
              <a:rPr lang="en-US" dirty="0" smtClean="0"/>
              <a:t>Key Objectives of the 2017 Amendment Bill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07950"/>
              </p:ext>
            </p:extLst>
          </p:nvPr>
        </p:nvGraphicFramePr>
        <p:xfrm>
          <a:off x="364896" y="2514600"/>
          <a:ext cx="4038600" cy="373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131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EDAF720-FB24-451C-B17F-EDBD92A51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FEDAF720-FB24-451C-B17F-EDBD92A51B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graphicEl>
                                              <a:dgm id="{FEDAF720-FB24-451C-B17F-EDBD92A51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graphicEl>
                                              <a:dgm id="{FEDAF720-FB24-451C-B17F-EDBD92A51B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8AD7C-CAAF-428F-A440-1C695D369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graphicEl>
                                              <a:dgm id="{4AF8AD7C-CAAF-428F-A440-1C695D3696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graphicEl>
                                              <a:dgm id="{4AF8AD7C-CAAF-428F-A440-1C695D369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graphicEl>
                                              <a:dgm id="{4AF8AD7C-CAAF-428F-A440-1C695D3696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41D017-14AE-4D03-A396-8BD7DC4BA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2D41D017-14AE-4D03-A396-8BD7DC4BA5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graphicEl>
                                              <a:dgm id="{2D41D017-14AE-4D03-A396-8BD7DC4BA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graphicEl>
                                              <a:dgm id="{2D41D017-14AE-4D03-A396-8BD7DC4BA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A4713E-DCFB-411A-9F2D-DD3B102F5A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B8A4713E-DCFB-411A-9F2D-DD3B102F5A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graphicEl>
                                              <a:dgm id="{B8A4713E-DCFB-411A-9F2D-DD3B102F5A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graphicEl>
                                              <a:dgm id="{B8A4713E-DCFB-411A-9F2D-DD3B102F5A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958E3E7-869C-405D-B86D-140E9C9BE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>
                                            <p:graphicEl>
                                              <a:dgm id="{C958E3E7-869C-405D-B86D-140E9C9BEC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graphicEl>
                                              <a:dgm id="{C958E3E7-869C-405D-B86D-140E9C9BE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graphicEl>
                                              <a:dgm id="{C958E3E7-869C-405D-B86D-140E9C9BEC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Insertions and </a:t>
            </a:r>
            <a:r>
              <a:rPr lang="en-US" dirty="0" smtClean="0"/>
              <a:t>Amendments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110999"/>
              </p:ext>
            </p:extLst>
          </p:nvPr>
        </p:nvGraphicFramePr>
        <p:xfrm>
          <a:off x="457200" y="2514600"/>
          <a:ext cx="82296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4015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73669"/>
            <a:ext cx="7315200" cy="706964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dirty="0" smtClean="0"/>
              <a:t>-Governance &amp; Licensing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319940" cy="4246775"/>
          </a:xfrm>
        </p:spPr>
        <p:txBody>
          <a:bodyPr>
            <a:norm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Adhaar linkage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Downward revision of licensing age limits( other than transport) from 50 to 40. Extension up to 60.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30 day extension after expiry removed.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license </a:t>
            </a:r>
            <a:r>
              <a:rPr lang="en-US" sz="16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 14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Validity extended from 3 to 5 years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Min. Educational Qualification removed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Deduplication - National Register of Driving Licenses </a:t>
            </a:r>
            <a:r>
              <a:rPr lang="en-US" sz="16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 25A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New Vehicle application made by Dealer </a:t>
            </a:r>
            <a:r>
              <a:rPr lang="en-US" sz="16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 41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Vehicle delivery only after registration</a:t>
            </a:r>
          </a:p>
          <a:p>
            <a:pPr lvl="1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Penalty applies if otherwise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Speed guns, closed-circuit television cameras, wearable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cameras, automated testing etc. </a:t>
            </a:r>
            <a:r>
              <a:rPr lang="en-US" sz="1600" i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 136A, Sec 56</a:t>
            </a:r>
            <a:endParaRPr lang="en-US" sz="1600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2971800"/>
            <a:ext cx="2285999" cy="125043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9124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Motor Vehicle Accident Fund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9896088"/>
              </p:ext>
            </p:extLst>
          </p:nvPr>
        </p:nvGraphicFramePr>
        <p:xfrm>
          <a:off x="457200" y="2362200"/>
          <a:ext cx="8153400" cy="4038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392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1CA49-D8FA-4C99-9936-CC0A8AF9E1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64C1CA49-D8FA-4C99-9936-CC0A8AF9E1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64C1CA49-D8FA-4C99-9936-CC0A8AF9E1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392548-4BB1-4527-B837-E89AACEA9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92392548-4BB1-4527-B837-E89AACEA9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2392548-4BB1-4527-B837-E89AACEA9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6EF9F7-C1B4-436A-A460-B92E1DCE2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C66EF9F7-C1B4-436A-A460-B92E1DCE2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C66EF9F7-C1B4-436A-A460-B92E1DCE28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5DD57A-2A8A-42EC-B993-826E85417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985DD57A-2A8A-42EC-B993-826E85417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985DD57A-2A8A-42EC-B993-826E854174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302257D-8539-48FC-869F-5C0265E37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8302257D-8539-48FC-869F-5C0265E37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8302257D-8539-48FC-869F-5C0265E37D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Accidental Relief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7953034"/>
              </p:ext>
            </p:extLst>
          </p:nvPr>
        </p:nvGraphicFramePr>
        <p:xfrm>
          <a:off x="457200" y="2362200"/>
          <a:ext cx="81534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7113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DD5DEED-51FF-40A4-BC15-C513B5B775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4DD5DEED-51FF-40A4-BC15-C513B5B775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4DD5DEED-51FF-40A4-BC15-C513B5B775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1201EB4-22BC-411C-AE23-912331B31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graphicEl>
                                              <a:dgm id="{21201EB4-22BC-411C-AE23-912331B31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1201EB4-22BC-411C-AE23-912331B31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39AEC9C-007A-4C4C-A685-A32F437E3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39AEC9C-007A-4C4C-A685-A32F437E3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39AEC9C-007A-4C4C-A685-A32F437E3A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3F7B4E-32EE-4101-9DD7-7CC2F2D2D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graphicEl>
                                              <a:dgm id="{5F3F7B4E-32EE-4101-9DD7-7CC2F2D2D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5F3F7B4E-32EE-4101-9DD7-7CC2F2D2D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078261-61E7-4DE2-9047-FDBABCA01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64078261-61E7-4DE2-9047-FDBABCA01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64078261-61E7-4DE2-9047-FDBABCA01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5F56A1-05D9-42A2-BBD3-3A27CA22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8E5F56A1-05D9-42A2-BBD3-3A27CA22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8E5F56A1-05D9-42A2-BBD3-3A27CA22F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EBEADB5-4A88-4464-A833-AE0801C6F8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EBEADB5-4A88-4464-A833-AE0801C6F8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EBEADB5-4A88-4464-A833-AE0801C6F8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B4E1ED-C4E1-46AA-9775-27AF49FCD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AAB4E1ED-C4E1-46AA-9775-27AF49FCD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AAB4E1ED-C4E1-46AA-9775-27AF49FCD2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Penalties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7800" y="2514600"/>
            <a:ext cx="3440194" cy="331335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837662411"/>
              </p:ext>
            </p:extLst>
          </p:nvPr>
        </p:nvGraphicFramePr>
        <p:xfrm>
          <a:off x="432739" y="2362200"/>
          <a:ext cx="4672661" cy="396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6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2B0F4058-D2B0-45DF-8AF3-84D76B4A4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graphicEl>
                                              <a:dgm id="{2B0F4058-D2B0-45DF-8AF3-84D76B4A4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>
                                            <p:graphicEl>
                                              <a:dgm id="{2B0F4058-D2B0-45DF-8AF3-84D76B4A4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8D793A88-235C-428A-A366-7FC72CF70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graphicEl>
                                              <a:dgm id="{8D793A88-235C-428A-A366-7FC72CF70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>
                                            <p:graphicEl>
                                              <a:dgm id="{8D793A88-235C-428A-A366-7FC72CF70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38AFAF17-157D-4E35-9F56-86EF7F20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graphicEl>
                                              <a:dgm id="{38AFAF17-157D-4E35-9F56-86EF7F20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graphicEl>
                                              <a:dgm id="{38AFAF17-157D-4E35-9F56-86EF7F205A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D0DAF135-03CC-4DB2-AA0A-16585CC90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>
                                            <p:graphicEl>
                                              <a:dgm id="{D0DAF135-03CC-4DB2-AA0A-16585CC90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>
                                            <p:graphicEl>
                                              <a:dgm id="{D0DAF135-03CC-4DB2-AA0A-16585CC908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E722DC79-4E7B-4253-B76B-2EC63918C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graphicEl>
                                              <a:dgm id="{E722DC79-4E7B-4253-B76B-2EC63918C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graphicEl>
                                              <a:dgm id="{E722DC79-4E7B-4253-B76B-2EC63918C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graphicEl>
                                              <a:dgm id="{99A98A24-03D8-48E2-8E35-1A9B0D3CB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>
                                            <p:graphicEl>
                                              <a:dgm id="{99A98A24-03D8-48E2-8E35-1A9B0D3CB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>
                                            <p:graphicEl>
                                              <a:dgm id="{99A98A24-03D8-48E2-8E35-1A9B0D3CB3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 uiExpand="1">
        <p:bldSub>
          <a:bldDgm bld="one"/>
        </p:bldSub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VARPPTCOMPATIBLERD03" val="RXP"/>
  <p:tag name="VARPPTTYPE" val="RXP"/>
  <p:tag name="VARPPTSLIDEFORMAT" val="RXP"/>
  <p:tag name="VARPPTCOMPATIBLE4" val="RXP"/>
  <p:tag name="VARSAVEMESSAGETIMESTAMP" val="RXP21.05.2017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4591</TotalTime>
  <Words>871</Words>
  <Application>Microsoft Office PowerPoint</Application>
  <PresentationFormat>On-screen Show (4:3)</PresentationFormat>
  <Paragraphs>194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Bahamas</vt:lpstr>
      <vt:lpstr>Arial</vt:lpstr>
      <vt:lpstr>Calibri</vt:lpstr>
      <vt:lpstr>Century Gothic</vt:lpstr>
      <vt:lpstr>Garamond</vt:lpstr>
      <vt:lpstr>Times New Roman</vt:lpstr>
      <vt:lpstr>Verdana</vt:lpstr>
      <vt:lpstr>Wingdings 3</vt:lpstr>
      <vt:lpstr>LifeConvBirm02</vt:lpstr>
      <vt:lpstr>Ion Boardroom</vt:lpstr>
      <vt:lpstr>PowerPoint Presentation</vt:lpstr>
      <vt:lpstr>Agenda</vt:lpstr>
      <vt:lpstr>Motor Vehicle Act,1988- A Snapshot</vt:lpstr>
      <vt:lpstr>Key Objectives of the 2017 Amendment Bill</vt:lpstr>
      <vt:lpstr>Insertions and Amendments</vt:lpstr>
      <vt:lpstr>e-Governance &amp; Licensing</vt:lpstr>
      <vt:lpstr>Motor Vehicle Accident Fund</vt:lpstr>
      <vt:lpstr>Accidental Relief</vt:lpstr>
      <vt:lpstr>Higher Penalties</vt:lpstr>
      <vt:lpstr>TP Liability &amp; Compensation</vt:lpstr>
      <vt:lpstr>Other Amendments</vt:lpstr>
      <vt:lpstr>Implications to Insurers-Drivers for Lower costs</vt:lpstr>
      <vt:lpstr>Implications to Insurers-Drivers for Higher costs</vt:lpstr>
      <vt:lpstr>Summary</vt:lpstr>
      <vt:lpstr>Bibliography and Scope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Sai Aditya</cp:lastModifiedBy>
  <cp:revision>395</cp:revision>
  <dcterms:created xsi:type="dcterms:W3CDTF">2011-07-20T12:11:57Z</dcterms:created>
  <dcterms:modified xsi:type="dcterms:W3CDTF">2017-05-30T06:55:18Z</dcterms:modified>
</cp:coreProperties>
</file>