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95" r:id="rId3"/>
    <p:sldId id="282" r:id="rId4"/>
    <p:sldId id="303" r:id="rId5"/>
    <p:sldId id="275" r:id="rId6"/>
    <p:sldId id="276" r:id="rId7"/>
    <p:sldId id="323" r:id="rId8"/>
    <p:sldId id="324" r:id="rId9"/>
    <p:sldId id="304" r:id="rId10"/>
    <p:sldId id="305" r:id="rId11"/>
    <p:sldId id="306" r:id="rId12"/>
    <p:sldId id="307" r:id="rId13"/>
    <p:sldId id="308" r:id="rId14"/>
    <p:sldId id="309" r:id="rId15"/>
    <p:sldId id="321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0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3" autoAdjust="0"/>
    <p:restoredTop sz="94727" autoAdjust="0"/>
  </p:normalViewPr>
  <p:slideViewPr>
    <p:cSldViewPr>
      <p:cViewPr varScale="1">
        <p:scale>
          <a:sx n="65" d="100"/>
          <a:sy n="65" d="100"/>
        </p:scale>
        <p:origin x="147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tverma\Desktop\IFS%202017\Graph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msejpal\Desktop\Investment%20Team\ANW%20Component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Sheet1!$B$2</c:f>
              <c:strCache>
                <c:ptCount val="1"/>
                <c:pt idx="0">
                  <c:v>Europe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Sheet1!$A$3:$A$7</c:f>
              <c:strCache>
                <c:ptCount val="5"/>
                <c:pt idx="0">
                  <c:v>EEV</c:v>
                </c:pt>
                <c:pt idx="1">
                  <c:v>Market consistent EV</c:v>
                </c:pt>
                <c:pt idx="2">
                  <c:v>MCEV</c:v>
                </c:pt>
                <c:pt idx="3">
                  <c:v>SII Based</c:v>
                </c:pt>
                <c:pt idx="4">
                  <c:v>Other</c:v>
                </c:pt>
              </c:strCache>
            </c:strRef>
          </c:cat>
          <c:val>
            <c:numRef>
              <c:f>Sheet1!$B$3:$B$7</c:f>
            </c:numRef>
          </c:val>
          <c:extLst>
            <c:ext xmlns:c16="http://schemas.microsoft.com/office/drawing/2014/chart" uri="{C3380CC4-5D6E-409C-BE32-E72D297353CC}">
              <c16:uniqueId val="{00000000-A639-43D0-B735-4C004E8744EE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Europe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639-43D0-B735-4C004E8744EE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A639-43D0-B735-4C004E8744EE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639-43D0-B735-4C004E8744EE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A639-43D0-B735-4C004E8744EE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639-43D0-B735-4C004E8744EE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39-43D0-B735-4C004E8744EE}"/>
                </c:ext>
              </c:extLst>
            </c:dLbl>
            <c:dLbl>
              <c:idx val="1"/>
              <c:layout>
                <c:manualLayout>
                  <c:x val="-0.12116880126826261"/>
                  <c:y val="0.2419815093094082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639-43D0-B735-4C004E8744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000" b="1" i="0" u="none" strike="noStrike" kern="1200" spc="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Sheet1!$A$3:$A$7</c:f>
              <c:strCache>
                <c:ptCount val="5"/>
                <c:pt idx="0">
                  <c:v>EEV</c:v>
                </c:pt>
                <c:pt idx="1">
                  <c:v>Market consistent EV</c:v>
                </c:pt>
                <c:pt idx="2">
                  <c:v>MCEV</c:v>
                </c:pt>
                <c:pt idx="3">
                  <c:v>SII Based</c:v>
                </c:pt>
                <c:pt idx="4">
                  <c:v>Other</c:v>
                </c:pt>
              </c:strCache>
            </c:strRef>
          </c:cat>
          <c:val>
            <c:numRef>
              <c:f>Sheet1!$C$3:$C$7</c:f>
              <c:numCache>
                <c:formatCode>0%</c:formatCode>
                <c:ptCount val="5"/>
                <c:pt idx="0">
                  <c:v>0</c:v>
                </c:pt>
                <c:pt idx="1">
                  <c:v>0.15789473684210537</c:v>
                </c:pt>
                <c:pt idx="2">
                  <c:v>0.42105263157894746</c:v>
                </c:pt>
                <c:pt idx="3">
                  <c:v>0.31578947368421073</c:v>
                </c:pt>
                <c:pt idx="4">
                  <c:v>0.10526315789473686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639-43D0-B735-4C004E8744EE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Asia!$B$2</c:f>
              <c:strCache>
                <c:ptCount val="1"/>
                <c:pt idx="0">
                  <c:v>Asia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0-E4B0-4397-A7B6-692925D48132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4B0-4397-A7B6-692925D48132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E4B0-4397-A7B6-692925D48132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1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E4B0-4397-A7B6-692925D481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000" b="1" i="0" u="none" strike="noStrike" kern="1200" spc="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Asia!$A$3:$A$5</c:f>
              <c:strCache>
                <c:ptCount val="3"/>
                <c:pt idx="0">
                  <c:v>EEV</c:v>
                </c:pt>
                <c:pt idx="1">
                  <c:v>IEV</c:v>
                </c:pt>
                <c:pt idx="2">
                  <c:v>MCEV</c:v>
                </c:pt>
              </c:strCache>
            </c:strRef>
          </c:cat>
          <c:val>
            <c:numRef>
              <c:f>Asia!$B$3:$B$5</c:f>
              <c:numCache>
                <c:formatCode>General</c:formatCode>
                <c:ptCount val="3"/>
                <c:pt idx="0">
                  <c:v>25</c:v>
                </c:pt>
                <c:pt idx="1">
                  <c:v>1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B0-4397-A7B6-692925D48132}"/>
            </c:ext>
          </c:extLst>
        </c:ser>
        <c:ser>
          <c:idx val="1"/>
          <c:order val="1"/>
          <c:tx>
            <c:strRef>
              <c:f>Asia!$C$2</c:f>
              <c:strCache>
                <c:ptCount val="1"/>
                <c:pt idx="0">
                  <c:v>Asia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E4B0-4397-A7B6-692925D48132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4B0-4397-A7B6-692925D48132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E4B0-4397-A7B6-692925D48132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4B0-4397-A7B6-692925D48132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E4B0-4397-A7B6-692925D48132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4B0-4397-A7B6-692925D48132}"/>
                </c:ext>
              </c:extLst>
            </c:dLbl>
            <c:dLbl>
              <c:idx val="1"/>
              <c:layout>
                <c:manualLayout>
                  <c:x val="-0.12116880126826261"/>
                  <c:y val="0.2419815093094082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4B0-4397-A7B6-692925D481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000" b="1" i="0" u="none" strike="noStrike" kern="1200" spc="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Asia!$A$3:$A$5</c:f>
              <c:strCache>
                <c:ptCount val="3"/>
                <c:pt idx="0">
                  <c:v>EEV</c:v>
                </c:pt>
                <c:pt idx="1">
                  <c:v>IEV</c:v>
                </c:pt>
                <c:pt idx="2">
                  <c:v>MCEV</c:v>
                </c:pt>
              </c:strCache>
            </c:strRef>
          </c:cat>
          <c:val>
            <c:numRef>
              <c:f>Asia!$C$3:$C$7</c:f>
              <c:numCache>
                <c:formatCode>0%</c:formatCode>
                <c:ptCount val="5"/>
                <c:pt idx="0">
                  <c:v>0.83333333333333359</c:v>
                </c:pt>
                <c:pt idx="1">
                  <c:v>3.333333333333334E-2</c:v>
                </c:pt>
                <c:pt idx="2">
                  <c:v>0.13333333333333339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4B0-4397-A7B6-692925D48132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9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Net Worth Movement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8205122510574953E-2"/>
          <c:y val="0.1465973692503755"/>
          <c:w val="0.83973230669175203"/>
          <c:h val="0.59654443194600659"/>
        </c:manualLayout>
      </c:layout>
      <c:barChart>
        <c:barDir val="col"/>
        <c:grouping val="stacked"/>
        <c:varyColors val="0"/>
        <c:ser>
          <c:idx val="0"/>
          <c:order val="0"/>
          <c:spPr>
            <a:noFill/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CA8E-4999-8F75-18E480CF3C98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E0C2-44C7-BBE3-65433ACEE87B}"/>
              </c:ext>
            </c:extLst>
          </c:dPt>
          <c:dLbls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A8E-4999-8F75-18E480CF3C98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2,500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E0C2-44C7-BBE3-65433ACEE87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8"/>
                <c:pt idx="0">
                  <c:v>Initial Capital</c:v>
                </c:pt>
                <c:pt idx="1">
                  <c:v>Accumulated Surplus</c:v>
                </c:pt>
                <c:pt idx="2">
                  <c:v>Dividends</c:v>
                </c:pt>
                <c:pt idx="3">
                  <c:v>FVC (net of Tax)</c:v>
                </c:pt>
                <c:pt idx="4">
                  <c:v>Balance Sheet Net Worth</c:v>
                </c:pt>
                <c:pt idx="5">
                  <c:v>MV Uplift</c:v>
                </c:pt>
                <c:pt idx="6">
                  <c:v>Adj Net Worth</c:v>
                </c:pt>
                <c:pt idx="7">
                  <c:v>ANW Components</c:v>
                </c:pt>
              </c:strCache>
            </c:strRef>
          </c:cat>
          <c:val>
            <c:numRef>
              <c:f>Sheet1!$B$2:$B$10</c:f>
              <c:numCache>
                <c:formatCode>#,##0</c:formatCode>
                <c:ptCount val="8"/>
                <c:pt idx="1">
                  <c:v>2000</c:v>
                </c:pt>
                <c:pt idx="2">
                  <c:v>3500</c:v>
                </c:pt>
                <c:pt idx="3">
                  <c:v>3500</c:v>
                </c:pt>
                <c:pt idx="5">
                  <c:v>3600</c:v>
                </c:pt>
                <c:pt idx="7">
                  <c:v>2500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6B-4C0F-BDFA-FA147D9CBA4D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B26B-4C0F-BDFA-FA147D9CBA4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26B-4C0F-BDFA-FA147D9CBA4D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B26B-4C0F-BDFA-FA147D9CBA4D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B26B-4C0F-BDFA-FA147D9CBA4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26B-4C0F-BDFA-FA147D9CBA4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26B-4C0F-BDFA-FA147D9CBA4D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B26B-4C0F-BDFA-FA147D9CBA4D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467-4A84-AA5C-576D967E6B7A}"/>
              </c:ext>
            </c:extLst>
          </c:dPt>
          <c:dLbls>
            <c:dLbl>
              <c:idx val="2"/>
              <c:layout>
                <c:manualLayout>
                  <c:x val="0"/>
                  <c:y val="1.3864820547009042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</a:rPr>
                      <a:t>(800)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26B-4C0F-BDFA-FA147D9CBA4D}"/>
                </c:ext>
              </c:extLst>
            </c:dLbl>
            <c:dLbl>
              <c:idx val="3"/>
              <c:layout>
                <c:manualLayout>
                  <c:x val="0"/>
                  <c:y val="-2.3108034245015067E-2"/>
                </c:manualLayout>
              </c:layout>
              <c:spPr/>
              <c:txPr>
                <a:bodyPr/>
                <a:lstStyle/>
                <a:p>
                  <a:pPr>
                    <a:defRPr lang="en-US">
                      <a:solidFill>
                        <a:sysClr val="windowText" lastClr="000000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B26B-4C0F-BDFA-FA147D9CBA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Count val="8"/>
                <c:pt idx="0">
                  <c:v>Initial Capital</c:v>
                </c:pt>
                <c:pt idx="1">
                  <c:v>Accumulated Surplus</c:v>
                </c:pt>
                <c:pt idx="2">
                  <c:v>Dividends</c:v>
                </c:pt>
                <c:pt idx="3">
                  <c:v>FVC (net of Tax)</c:v>
                </c:pt>
                <c:pt idx="4">
                  <c:v>Balance Sheet Net Worth</c:v>
                </c:pt>
                <c:pt idx="5">
                  <c:v>MV Uplift</c:v>
                </c:pt>
                <c:pt idx="6">
                  <c:v>Adj Net Worth</c:v>
                </c:pt>
                <c:pt idx="7">
                  <c:v>ANW Components</c:v>
                </c:pt>
              </c:strCache>
            </c:strRef>
          </c:cat>
          <c:val>
            <c:numRef>
              <c:f>Sheet1!$C$2:$C$10</c:f>
              <c:numCache>
                <c:formatCode>#,##0</c:formatCode>
                <c:ptCount val="8"/>
                <c:pt idx="0">
                  <c:v>2000</c:v>
                </c:pt>
                <c:pt idx="1">
                  <c:v>2300</c:v>
                </c:pt>
                <c:pt idx="2">
                  <c:v>800</c:v>
                </c:pt>
                <c:pt idx="3">
                  <c:v>100</c:v>
                </c:pt>
                <c:pt idx="4">
                  <c:v>3600</c:v>
                </c:pt>
                <c:pt idx="5">
                  <c:v>300</c:v>
                </c:pt>
                <c:pt idx="6">
                  <c:v>3900</c:v>
                </c:pt>
                <c:pt idx="7">
                  <c:v>1400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6B-4C0F-BDFA-FA147D9CBA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9459072"/>
        <c:axId val="169464960"/>
      </c:barChart>
      <c:lineChart>
        <c:grouping val="standard"/>
        <c:varyColors val="0"/>
        <c:ser>
          <c:idx val="2"/>
          <c:order val="2"/>
          <c:marker>
            <c:symbol val="none"/>
          </c:marker>
          <c:dLbls>
            <c:dLbl>
              <c:idx val="6"/>
              <c:layout>
                <c:manualLayout>
                  <c:x val="-4.6305001101637273E-2"/>
                  <c:y val="-4.6216068490030106E-2"/>
                </c:manualLayout>
              </c:layout>
              <c:spPr>
                <a:solidFill>
                  <a:schemeClr val="lt1"/>
                </a:solidFill>
                <a:ln w="12700" cap="flat" cmpd="sng" algn="ctr">
                  <a:solidFill>
                    <a:schemeClr val="accent1"/>
                  </a:solidFill>
                  <a:prstDash val="solid"/>
                  <a:miter lim="800000"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lang="en-US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A8E-4999-8F75-18E480CF3C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8"/>
                <c:pt idx="0">
                  <c:v>Initial Capital</c:v>
                </c:pt>
                <c:pt idx="1">
                  <c:v>Accumulated Surplus</c:v>
                </c:pt>
                <c:pt idx="2">
                  <c:v>Dividends</c:v>
                </c:pt>
                <c:pt idx="3">
                  <c:v>FVC (net of Tax)</c:v>
                </c:pt>
                <c:pt idx="4">
                  <c:v>Balance Sheet Net Worth</c:v>
                </c:pt>
                <c:pt idx="5">
                  <c:v>MV Uplift</c:v>
                </c:pt>
                <c:pt idx="6">
                  <c:v>Adj Net Worth</c:v>
                </c:pt>
                <c:pt idx="7">
                  <c:v>ANW Components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CA8E-4999-8F75-18E480CF3C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9459072"/>
        <c:axId val="169464960"/>
      </c:lineChart>
      <c:catAx>
        <c:axId val="169459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en-US"/>
          </a:p>
        </c:txPr>
        <c:crossAx val="169464960"/>
        <c:crosses val="autoZero"/>
        <c:auto val="1"/>
        <c:lblAlgn val="ctr"/>
        <c:lblOffset val="100"/>
        <c:noMultiLvlLbl val="0"/>
      </c:catAx>
      <c:valAx>
        <c:axId val="169464960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16945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800"/>
      </a:pPr>
      <a:endParaRPr lang="en-US"/>
    </a:p>
  </c:txPr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4AD1A8-1163-4D29-94F1-B41CB6ADF017}" type="doc">
      <dgm:prSet loTypeId="urn:microsoft.com/office/officeart/2005/8/layout/hierarchy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GB"/>
        </a:p>
      </dgm:t>
    </dgm:pt>
    <dgm:pt modelId="{157C7689-84B0-4BD5-A065-85DEE56763DC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GB" sz="1400" b="1" dirty="0" smtClean="0">
              <a:latin typeface="Arial" panose="020B0604020202020204" pitchFamily="34" charset="0"/>
              <a:cs typeface="Arial" panose="020B0604020202020204" pitchFamily="34" charset="0"/>
            </a:rPr>
            <a:t>Internal</a:t>
          </a:r>
        </a:p>
        <a:p>
          <a:r>
            <a:rPr lang="en-GB" sz="1400" b="1" dirty="0" smtClean="0">
              <a:latin typeface="Arial" panose="020B0604020202020204" pitchFamily="34" charset="0"/>
              <a:cs typeface="Arial" panose="020B0604020202020204" pitchFamily="34" charset="0"/>
            </a:rPr>
            <a:t>Uses</a:t>
          </a:r>
          <a:endParaRPr lang="en-GB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CB8B6D-064C-4624-A16D-13ADAD8719A5}" type="parTrans" cxnId="{AF078BCC-1D9E-4023-AB2F-B8F664C5D7E4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7E106C-B770-454D-9491-14784AB8A552}" type="sibTrans" cxnId="{AF078BCC-1D9E-4023-AB2F-B8F664C5D7E4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1149FB-9F9E-4B8D-80A8-B4150BE82DFF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Performance Measurement (Management)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64E153-43F9-402D-86FD-A89F45CB9A51}" type="parTrans" cxnId="{556AEE6D-84E0-4794-9C23-41E937DA5AC4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9D7FC5-9AFD-4A71-A221-102BFBCB8C86}" type="sibTrans" cxnId="{556AEE6D-84E0-4794-9C23-41E937DA5AC4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26DE53-EF7C-405F-B638-FC6795865558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Performance Measurement (Product)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399589-A11D-4597-B3A5-F82DE8632417}" type="parTrans" cxnId="{D78CB156-1588-46A5-9BD2-E12EB24B5B44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B27408-8814-4A75-848C-DFA2C5FBC2EB}" type="sibTrans" cxnId="{D78CB156-1588-46A5-9BD2-E12EB24B5B44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707482-A9E4-488A-9343-1E1D004A2E3B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GB" sz="1400" b="1" dirty="0" smtClean="0">
              <a:latin typeface="Arial" panose="020B0604020202020204" pitchFamily="34" charset="0"/>
              <a:cs typeface="Arial" panose="020B0604020202020204" pitchFamily="34" charset="0"/>
            </a:rPr>
            <a:t>External </a:t>
          </a:r>
        </a:p>
        <a:p>
          <a:r>
            <a:rPr lang="en-GB" sz="1400" b="1" dirty="0" smtClean="0">
              <a:latin typeface="Arial" panose="020B0604020202020204" pitchFamily="34" charset="0"/>
              <a:cs typeface="Arial" panose="020B0604020202020204" pitchFamily="34" charset="0"/>
            </a:rPr>
            <a:t>Uses</a:t>
          </a:r>
          <a:endParaRPr lang="en-GB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80486F-B210-4447-8CEF-F651FAEF1607}" type="parTrans" cxnId="{8352C861-F553-45C0-9EDB-A95F064A9FDC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F19D40-4504-45A2-9790-4AD3DD6D4F8F}" type="sibTrans" cxnId="{8352C861-F553-45C0-9EDB-A95F064A9FDC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460181-05C9-4AA0-9CE6-5729EF8DB7D7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Mergers &amp; Acquisition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01D3ED-CD1F-4B8E-A16C-DC61C42C93E1}" type="parTrans" cxnId="{61B1CEA8-5953-494E-83D1-31B03D1BC000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85A44-AE4B-41FB-A031-1A9523B023E0}" type="sibTrans" cxnId="{61B1CEA8-5953-494E-83D1-31B03D1BC000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0BCE4A-7BE9-4BBD-AD75-7BDDB2A407FE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Raise Capital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342C7D-3B30-455E-9501-32B7474D56AA}" type="parTrans" cxnId="{37371430-69DD-4C28-AE27-E9C8374E319D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862B68-8909-4CEE-999B-50ACF652592B}" type="sibTrans" cxnId="{37371430-69DD-4C28-AE27-E9C8374E319D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8797AB-A19D-4AE8-9D6E-AB8DC0A4D7CD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Capital Allocation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95B678-A12E-45FB-8472-DC86AC2C73F3}" type="parTrans" cxnId="{EC138C96-FDD3-478A-A3A7-28A9539E1EE7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00940D-7AF4-4041-B815-FEB6A3D14584}" type="sibTrans" cxnId="{EC138C96-FDD3-478A-A3A7-28A9539E1EE7}">
      <dgm:prSet/>
      <dgm:spPr/>
      <dgm:t>
        <a:bodyPr/>
        <a:lstStyle/>
        <a:p>
          <a:endParaRPr lang="en-GB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12C71E-9DDB-46D4-B435-90C89DC5C56E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Comparison of companies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0197EF-1B5D-4E11-AAB3-CB93EE121F03}" type="parTrans" cxnId="{C38AC322-2489-4725-913C-DBB3C18C039B}">
      <dgm:prSet/>
      <dgm:spPr/>
      <dgm:t>
        <a:bodyPr/>
        <a:lstStyle/>
        <a:p>
          <a:endParaRPr lang="en-GB" sz="1400"/>
        </a:p>
      </dgm:t>
    </dgm:pt>
    <dgm:pt modelId="{5379FE02-785C-4635-B03E-DB0ED1F9A872}" type="sibTrans" cxnId="{C38AC322-2489-4725-913C-DBB3C18C039B}">
      <dgm:prSet/>
      <dgm:spPr/>
      <dgm:t>
        <a:bodyPr/>
        <a:lstStyle/>
        <a:p>
          <a:endParaRPr lang="en-GB" sz="1400"/>
        </a:p>
      </dgm:t>
    </dgm:pt>
    <dgm:pt modelId="{3438BCA9-C715-4957-A745-F1055E01D47E}" type="pres">
      <dgm:prSet presAssocID="{6B4AD1A8-1163-4D29-94F1-B41CB6ADF01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4C2D521-ADE6-43D1-A2DB-49AA162FB69A}" type="pres">
      <dgm:prSet presAssocID="{157C7689-84B0-4BD5-A065-85DEE56763DC}" presName="root" presStyleCnt="0"/>
      <dgm:spPr/>
      <dgm:t>
        <a:bodyPr/>
        <a:lstStyle/>
        <a:p>
          <a:endParaRPr lang="en-GB"/>
        </a:p>
      </dgm:t>
    </dgm:pt>
    <dgm:pt modelId="{AF117CB5-8BA6-4FD4-B880-7136C814FAA9}" type="pres">
      <dgm:prSet presAssocID="{157C7689-84B0-4BD5-A065-85DEE56763DC}" presName="rootComposite" presStyleCnt="0"/>
      <dgm:spPr/>
      <dgm:t>
        <a:bodyPr/>
        <a:lstStyle/>
        <a:p>
          <a:endParaRPr lang="en-GB"/>
        </a:p>
      </dgm:t>
    </dgm:pt>
    <dgm:pt modelId="{AFB4F191-DF1F-4C2D-AADE-8355D5F7A7F6}" type="pres">
      <dgm:prSet presAssocID="{157C7689-84B0-4BD5-A065-85DEE56763DC}" presName="rootText" presStyleLbl="node1" presStyleIdx="0" presStyleCnt="2"/>
      <dgm:spPr/>
      <dgm:t>
        <a:bodyPr/>
        <a:lstStyle/>
        <a:p>
          <a:endParaRPr lang="en-GB"/>
        </a:p>
      </dgm:t>
    </dgm:pt>
    <dgm:pt modelId="{708CB894-1622-48D6-A6D6-7E7BAC3AA80B}" type="pres">
      <dgm:prSet presAssocID="{157C7689-84B0-4BD5-A065-85DEE56763DC}" presName="rootConnector" presStyleLbl="node1" presStyleIdx="0" presStyleCnt="2"/>
      <dgm:spPr/>
      <dgm:t>
        <a:bodyPr/>
        <a:lstStyle/>
        <a:p>
          <a:endParaRPr lang="en-GB"/>
        </a:p>
      </dgm:t>
    </dgm:pt>
    <dgm:pt modelId="{07F2A005-90F3-4B38-B567-712EEBB64C2A}" type="pres">
      <dgm:prSet presAssocID="{157C7689-84B0-4BD5-A065-85DEE56763DC}" presName="childShape" presStyleCnt="0"/>
      <dgm:spPr/>
      <dgm:t>
        <a:bodyPr/>
        <a:lstStyle/>
        <a:p>
          <a:endParaRPr lang="en-GB"/>
        </a:p>
      </dgm:t>
    </dgm:pt>
    <dgm:pt modelId="{5CDA76B7-261E-4C4F-9E51-6918D3394517}" type="pres">
      <dgm:prSet presAssocID="{D364E153-43F9-402D-86FD-A89F45CB9A51}" presName="Name13" presStyleLbl="parChTrans1D2" presStyleIdx="0" presStyleCnt="6"/>
      <dgm:spPr/>
      <dgm:t>
        <a:bodyPr/>
        <a:lstStyle/>
        <a:p>
          <a:endParaRPr lang="en-GB"/>
        </a:p>
      </dgm:t>
    </dgm:pt>
    <dgm:pt modelId="{4BA46124-A063-40A0-AFD9-8A05756BBFB1}" type="pres">
      <dgm:prSet presAssocID="{B41149FB-9F9E-4B8D-80A8-B4150BE82DFF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1C45F3B-0B49-4229-A121-8BD17BAB7FC3}" type="pres">
      <dgm:prSet presAssocID="{41399589-A11D-4597-B3A5-F82DE8632417}" presName="Name13" presStyleLbl="parChTrans1D2" presStyleIdx="1" presStyleCnt="6"/>
      <dgm:spPr/>
      <dgm:t>
        <a:bodyPr/>
        <a:lstStyle/>
        <a:p>
          <a:endParaRPr lang="en-GB"/>
        </a:p>
      </dgm:t>
    </dgm:pt>
    <dgm:pt modelId="{13099620-83BF-443A-88F1-96CAE936868F}" type="pres">
      <dgm:prSet presAssocID="{2B26DE53-EF7C-405F-B638-FC6795865558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B1ED30-DCC4-41ED-92B5-35C13A6124C7}" type="pres">
      <dgm:prSet presAssocID="{C495B678-A12E-45FB-8472-DC86AC2C73F3}" presName="Name13" presStyleLbl="parChTrans1D2" presStyleIdx="2" presStyleCnt="6"/>
      <dgm:spPr/>
      <dgm:t>
        <a:bodyPr/>
        <a:lstStyle/>
        <a:p>
          <a:endParaRPr lang="en-GB"/>
        </a:p>
      </dgm:t>
    </dgm:pt>
    <dgm:pt modelId="{978EC314-00BE-4B99-BB10-35E04544809E}" type="pres">
      <dgm:prSet presAssocID="{EF8797AB-A19D-4AE8-9D6E-AB8DC0A4D7CD}" presName="childTex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ED2DF9-64D9-47D0-A122-48D5388F17A7}" type="pres">
      <dgm:prSet presAssocID="{18707482-A9E4-488A-9343-1E1D004A2E3B}" presName="root" presStyleCnt="0"/>
      <dgm:spPr/>
      <dgm:t>
        <a:bodyPr/>
        <a:lstStyle/>
        <a:p>
          <a:endParaRPr lang="en-GB"/>
        </a:p>
      </dgm:t>
    </dgm:pt>
    <dgm:pt modelId="{B144EF6A-0834-4D6B-AB0E-39BE818D31FA}" type="pres">
      <dgm:prSet presAssocID="{18707482-A9E4-488A-9343-1E1D004A2E3B}" presName="rootComposite" presStyleCnt="0"/>
      <dgm:spPr/>
      <dgm:t>
        <a:bodyPr/>
        <a:lstStyle/>
        <a:p>
          <a:endParaRPr lang="en-GB"/>
        </a:p>
      </dgm:t>
    </dgm:pt>
    <dgm:pt modelId="{3B3C0BDE-0A26-4FCC-B188-28BA4BD00883}" type="pres">
      <dgm:prSet presAssocID="{18707482-A9E4-488A-9343-1E1D004A2E3B}" presName="rootText" presStyleLbl="node1" presStyleIdx="1" presStyleCnt="2"/>
      <dgm:spPr/>
      <dgm:t>
        <a:bodyPr/>
        <a:lstStyle/>
        <a:p>
          <a:endParaRPr lang="en-GB"/>
        </a:p>
      </dgm:t>
    </dgm:pt>
    <dgm:pt modelId="{C8DBA807-3A16-4A46-BF1F-2AD49D1E03C6}" type="pres">
      <dgm:prSet presAssocID="{18707482-A9E4-488A-9343-1E1D004A2E3B}" presName="rootConnector" presStyleLbl="node1" presStyleIdx="1" presStyleCnt="2"/>
      <dgm:spPr/>
      <dgm:t>
        <a:bodyPr/>
        <a:lstStyle/>
        <a:p>
          <a:endParaRPr lang="en-GB"/>
        </a:p>
      </dgm:t>
    </dgm:pt>
    <dgm:pt modelId="{FD878BC8-CBE1-4C24-8333-D2F87FAFE5A9}" type="pres">
      <dgm:prSet presAssocID="{18707482-A9E4-488A-9343-1E1D004A2E3B}" presName="childShape" presStyleCnt="0"/>
      <dgm:spPr/>
      <dgm:t>
        <a:bodyPr/>
        <a:lstStyle/>
        <a:p>
          <a:endParaRPr lang="en-GB"/>
        </a:p>
      </dgm:t>
    </dgm:pt>
    <dgm:pt modelId="{D6CDC0B7-06B7-4C6A-BA06-35336860ACBA}" type="pres">
      <dgm:prSet presAssocID="{B101D3ED-CD1F-4B8E-A16C-DC61C42C93E1}" presName="Name13" presStyleLbl="parChTrans1D2" presStyleIdx="3" presStyleCnt="6"/>
      <dgm:spPr/>
      <dgm:t>
        <a:bodyPr/>
        <a:lstStyle/>
        <a:p>
          <a:endParaRPr lang="en-GB"/>
        </a:p>
      </dgm:t>
    </dgm:pt>
    <dgm:pt modelId="{A382000E-FE12-422A-A6C9-B04DEC5EDA07}" type="pres">
      <dgm:prSet presAssocID="{3C460181-05C9-4AA0-9CE6-5729EF8DB7D7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25680FF-B23B-4E01-AD57-C0729E391F49}" type="pres">
      <dgm:prSet presAssocID="{58342C7D-3B30-455E-9501-32B7474D56AA}" presName="Name13" presStyleLbl="parChTrans1D2" presStyleIdx="4" presStyleCnt="6"/>
      <dgm:spPr/>
      <dgm:t>
        <a:bodyPr/>
        <a:lstStyle/>
        <a:p>
          <a:endParaRPr lang="en-GB"/>
        </a:p>
      </dgm:t>
    </dgm:pt>
    <dgm:pt modelId="{D20B1498-F278-425E-A81F-33ABDDAFF231}" type="pres">
      <dgm:prSet presAssocID="{9D0BCE4A-7BE9-4BBD-AD75-7BDDB2A407FE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A8F035-73FD-423C-95E0-5AA832F6DB98}" type="pres">
      <dgm:prSet presAssocID="{660197EF-1B5D-4E11-AAB3-CB93EE121F03}" presName="Name13" presStyleLbl="parChTrans1D2" presStyleIdx="5" presStyleCnt="6"/>
      <dgm:spPr/>
      <dgm:t>
        <a:bodyPr/>
        <a:lstStyle/>
        <a:p>
          <a:endParaRPr lang="en-GB"/>
        </a:p>
      </dgm:t>
    </dgm:pt>
    <dgm:pt modelId="{784047B0-B4B1-4CE2-9BB1-E5848D496E57}" type="pres">
      <dgm:prSet presAssocID="{7312C71E-9DDB-46D4-B435-90C89DC5C56E}" presName="childTex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20825C7-FDC9-451D-9285-50688187CE8C}" type="presOf" srcId="{3C460181-05C9-4AA0-9CE6-5729EF8DB7D7}" destId="{A382000E-FE12-422A-A6C9-B04DEC5EDA07}" srcOrd="0" destOrd="0" presId="urn:microsoft.com/office/officeart/2005/8/layout/hierarchy3"/>
    <dgm:cxn modelId="{37371430-69DD-4C28-AE27-E9C8374E319D}" srcId="{18707482-A9E4-488A-9343-1E1D004A2E3B}" destId="{9D0BCE4A-7BE9-4BBD-AD75-7BDDB2A407FE}" srcOrd="1" destOrd="0" parTransId="{58342C7D-3B30-455E-9501-32B7474D56AA}" sibTransId="{D6862B68-8909-4CEE-999B-50ACF652592B}"/>
    <dgm:cxn modelId="{50111DF6-4FE7-4CF6-8A0B-9920292EED40}" type="presOf" srcId="{C495B678-A12E-45FB-8472-DC86AC2C73F3}" destId="{43B1ED30-DCC4-41ED-92B5-35C13A6124C7}" srcOrd="0" destOrd="0" presId="urn:microsoft.com/office/officeart/2005/8/layout/hierarchy3"/>
    <dgm:cxn modelId="{838547B0-67DF-4344-ACAE-7CD293F8A874}" type="presOf" srcId="{B41149FB-9F9E-4B8D-80A8-B4150BE82DFF}" destId="{4BA46124-A063-40A0-AFD9-8A05756BBFB1}" srcOrd="0" destOrd="0" presId="urn:microsoft.com/office/officeart/2005/8/layout/hierarchy3"/>
    <dgm:cxn modelId="{E46751B2-8BBF-47C7-864D-C965E98EB31E}" type="presOf" srcId="{EF8797AB-A19D-4AE8-9D6E-AB8DC0A4D7CD}" destId="{978EC314-00BE-4B99-BB10-35E04544809E}" srcOrd="0" destOrd="0" presId="urn:microsoft.com/office/officeart/2005/8/layout/hierarchy3"/>
    <dgm:cxn modelId="{9E46B9DD-51DD-4C81-8DC2-A68D782A4A56}" type="presOf" srcId="{58342C7D-3B30-455E-9501-32B7474D56AA}" destId="{E25680FF-B23B-4E01-AD57-C0729E391F49}" srcOrd="0" destOrd="0" presId="urn:microsoft.com/office/officeart/2005/8/layout/hierarchy3"/>
    <dgm:cxn modelId="{27E36C62-2B90-4B1B-8ECD-991248F55D78}" type="presOf" srcId="{157C7689-84B0-4BD5-A065-85DEE56763DC}" destId="{708CB894-1622-48D6-A6D6-7E7BAC3AA80B}" srcOrd="1" destOrd="0" presId="urn:microsoft.com/office/officeart/2005/8/layout/hierarchy3"/>
    <dgm:cxn modelId="{284FBF72-1F79-4FD9-A0A6-D531AE68EB8E}" type="presOf" srcId="{157C7689-84B0-4BD5-A065-85DEE56763DC}" destId="{AFB4F191-DF1F-4C2D-AADE-8355D5F7A7F6}" srcOrd="0" destOrd="0" presId="urn:microsoft.com/office/officeart/2005/8/layout/hierarchy3"/>
    <dgm:cxn modelId="{AF078BCC-1D9E-4023-AB2F-B8F664C5D7E4}" srcId="{6B4AD1A8-1163-4D29-94F1-B41CB6ADF017}" destId="{157C7689-84B0-4BD5-A065-85DEE56763DC}" srcOrd="0" destOrd="0" parTransId="{80CB8B6D-064C-4624-A16D-13ADAD8719A5}" sibTransId="{587E106C-B770-454D-9491-14784AB8A552}"/>
    <dgm:cxn modelId="{485D74F0-05F3-408E-9F92-5891031C7FE4}" type="presOf" srcId="{6B4AD1A8-1163-4D29-94F1-B41CB6ADF017}" destId="{3438BCA9-C715-4957-A745-F1055E01D47E}" srcOrd="0" destOrd="0" presId="urn:microsoft.com/office/officeart/2005/8/layout/hierarchy3"/>
    <dgm:cxn modelId="{2384DA10-16FE-4FE4-BCF9-EA9A12A55CE8}" type="presOf" srcId="{2B26DE53-EF7C-405F-B638-FC6795865558}" destId="{13099620-83BF-443A-88F1-96CAE936868F}" srcOrd="0" destOrd="0" presId="urn:microsoft.com/office/officeart/2005/8/layout/hierarchy3"/>
    <dgm:cxn modelId="{B7E2B537-AE1B-4377-BAE4-E2BD395F2AAB}" type="presOf" srcId="{660197EF-1B5D-4E11-AAB3-CB93EE121F03}" destId="{14A8F035-73FD-423C-95E0-5AA832F6DB98}" srcOrd="0" destOrd="0" presId="urn:microsoft.com/office/officeart/2005/8/layout/hierarchy3"/>
    <dgm:cxn modelId="{F8B2F08E-5D13-4E4A-B1F1-A143FFF9337A}" type="presOf" srcId="{7312C71E-9DDB-46D4-B435-90C89DC5C56E}" destId="{784047B0-B4B1-4CE2-9BB1-E5848D496E57}" srcOrd="0" destOrd="0" presId="urn:microsoft.com/office/officeart/2005/8/layout/hierarchy3"/>
    <dgm:cxn modelId="{EC138C96-FDD3-478A-A3A7-28A9539E1EE7}" srcId="{157C7689-84B0-4BD5-A065-85DEE56763DC}" destId="{EF8797AB-A19D-4AE8-9D6E-AB8DC0A4D7CD}" srcOrd="2" destOrd="0" parTransId="{C495B678-A12E-45FB-8472-DC86AC2C73F3}" sibTransId="{C200940D-7AF4-4041-B815-FEB6A3D14584}"/>
    <dgm:cxn modelId="{CF531368-EA33-48CA-8933-C7FB6BFBC8FC}" type="presOf" srcId="{D364E153-43F9-402D-86FD-A89F45CB9A51}" destId="{5CDA76B7-261E-4C4F-9E51-6918D3394517}" srcOrd="0" destOrd="0" presId="urn:microsoft.com/office/officeart/2005/8/layout/hierarchy3"/>
    <dgm:cxn modelId="{556AEE6D-84E0-4794-9C23-41E937DA5AC4}" srcId="{157C7689-84B0-4BD5-A065-85DEE56763DC}" destId="{B41149FB-9F9E-4B8D-80A8-B4150BE82DFF}" srcOrd="0" destOrd="0" parTransId="{D364E153-43F9-402D-86FD-A89F45CB9A51}" sibTransId="{C19D7FC5-9AFD-4A71-A221-102BFBCB8C86}"/>
    <dgm:cxn modelId="{758748C7-04C5-41B9-8CD8-7B3480081680}" type="presOf" srcId="{41399589-A11D-4597-B3A5-F82DE8632417}" destId="{E1C45F3B-0B49-4229-A121-8BD17BAB7FC3}" srcOrd="0" destOrd="0" presId="urn:microsoft.com/office/officeart/2005/8/layout/hierarchy3"/>
    <dgm:cxn modelId="{C38AC322-2489-4725-913C-DBB3C18C039B}" srcId="{18707482-A9E4-488A-9343-1E1D004A2E3B}" destId="{7312C71E-9DDB-46D4-B435-90C89DC5C56E}" srcOrd="2" destOrd="0" parTransId="{660197EF-1B5D-4E11-AAB3-CB93EE121F03}" sibTransId="{5379FE02-785C-4635-B03E-DB0ED1F9A872}"/>
    <dgm:cxn modelId="{97C73776-5784-4C71-A71E-3A673686C8D0}" type="presOf" srcId="{B101D3ED-CD1F-4B8E-A16C-DC61C42C93E1}" destId="{D6CDC0B7-06B7-4C6A-BA06-35336860ACBA}" srcOrd="0" destOrd="0" presId="urn:microsoft.com/office/officeart/2005/8/layout/hierarchy3"/>
    <dgm:cxn modelId="{61B1CEA8-5953-494E-83D1-31B03D1BC000}" srcId="{18707482-A9E4-488A-9343-1E1D004A2E3B}" destId="{3C460181-05C9-4AA0-9CE6-5729EF8DB7D7}" srcOrd="0" destOrd="0" parTransId="{B101D3ED-CD1F-4B8E-A16C-DC61C42C93E1}" sibTransId="{92E85A44-AE4B-41FB-A031-1A9523B023E0}"/>
    <dgm:cxn modelId="{E5C34CB5-E3C1-44D0-A89A-4E4E4E71ECD7}" type="presOf" srcId="{9D0BCE4A-7BE9-4BBD-AD75-7BDDB2A407FE}" destId="{D20B1498-F278-425E-A81F-33ABDDAFF231}" srcOrd="0" destOrd="0" presId="urn:microsoft.com/office/officeart/2005/8/layout/hierarchy3"/>
    <dgm:cxn modelId="{62B92222-8E14-40A6-AFED-647B8EF9E66C}" type="presOf" srcId="{18707482-A9E4-488A-9343-1E1D004A2E3B}" destId="{C8DBA807-3A16-4A46-BF1F-2AD49D1E03C6}" srcOrd="1" destOrd="0" presId="urn:microsoft.com/office/officeart/2005/8/layout/hierarchy3"/>
    <dgm:cxn modelId="{A2914DCB-861F-4D13-9185-A55B9C70BE80}" type="presOf" srcId="{18707482-A9E4-488A-9343-1E1D004A2E3B}" destId="{3B3C0BDE-0A26-4FCC-B188-28BA4BD00883}" srcOrd="0" destOrd="0" presId="urn:microsoft.com/office/officeart/2005/8/layout/hierarchy3"/>
    <dgm:cxn modelId="{D78CB156-1588-46A5-9BD2-E12EB24B5B44}" srcId="{157C7689-84B0-4BD5-A065-85DEE56763DC}" destId="{2B26DE53-EF7C-405F-B638-FC6795865558}" srcOrd="1" destOrd="0" parTransId="{41399589-A11D-4597-B3A5-F82DE8632417}" sibTransId="{3FB27408-8814-4A75-848C-DFA2C5FBC2EB}"/>
    <dgm:cxn modelId="{8352C861-F553-45C0-9EDB-A95F064A9FDC}" srcId="{6B4AD1A8-1163-4D29-94F1-B41CB6ADF017}" destId="{18707482-A9E4-488A-9343-1E1D004A2E3B}" srcOrd="1" destOrd="0" parTransId="{0080486F-B210-4447-8CEF-F651FAEF1607}" sibTransId="{F3F19D40-4504-45A2-9790-4AD3DD6D4F8F}"/>
    <dgm:cxn modelId="{0F517DDB-7884-4824-8A6B-40753F529AFF}" type="presParOf" srcId="{3438BCA9-C715-4957-A745-F1055E01D47E}" destId="{24C2D521-ADE6-43D1-A2DB-49AA162FB69A}" srcOrd="0" destOrd="0" presId="urn:microsoft.com/office/officeart/2005/8/layout/hierarchy3"/>
    <dgm:cxn modelId="{8C7B6654-BE98-48A4-9D05-18360273A759}" type="presParOf" srcId="{24C2D521-ADE6-43D1-A2DB-49AA162FB69A}" destId="{AF117CB5-8BA6-4FD4-B880-7136C814FAA9}" srcOrd="0" destOrd="0" presId="urn:microsoft.com/office/officeart/2005/8/layout/hierarchy3"/>
    <dgm:cxn modelId="{C50F0E37-8F41-43E2-B645-3BFFCF130645}" type="presParOf" srcId="{AF117CB5-8BA6-4FD4-B880-7136C814FAA9}" destId="{AFB4F191-DF1F-4C2D-AADE-8355D5F7A7F6}" srcOrd="0" destOrd="0" presId="urn:microsoft.com/office/officeart/2005/8/layout/hierarchy3"/>
    <dgm:cxn modelId="{B9A3C40F-31D7-4446-9B30-3250AC8AB88B}" type="presParOf" srcId="{AF117CB5-8BA6-4FD4-B880-7136C814FAA9}" destId="{708CB894-1622-48D6-A6D6-7E7BAC3AA80B}" srcOrd="1" destOrd="0" presId="urn:microsoft.com/office/officeart/2005/8/layout/hierarchy3"/>
    <dgm:cxn modelId="{73765E0C-28EB-40AF-8081-5FCA44A0E37F}" type="presParOf" srcId="{24C2D521-ADE6-43D1-A2DB-49AA162FB69A}" destId="{07F2A005-90F3-4B38-B567-712EEBB64C2A}" srcOrd="1" destOrd="0" presId="urn:microsoft.com/office/officeart/2005/8/layout/hierarchy3"/>
    <dgm:cxn modelId="{34CE703E-2DD0-40B4-A053-39657DB3DEAF}" type="presParOf" srcId="{07F2A005-90F3-4B38-B567-712EEBB64C2A}" destId="{5CDA76B7-261E-4C4F-9E51-6918D3394517}" srcOrd="0" destOrd="0" presId="urn:microsoft.com/office/officeart/2005/8/layout/hierarchy3"/>
    <dgm:cxn modelId="{07432A51-22A1-4DDE-996A-453020CBFC1A}" type="presParOf" srcId="{07F2A005-90F3-4B38-B567-712EEBB64C2A}" destId="{4BA46124-A063-40A0-AFD9-8A05756BBFB1}" srcOrd="1" destOrd="0" presId="urn:microsoft.com/office/officeart/2005/8/layout/hierarchy3"/>
    <dgm:cxn modelId="{48E7652E-A9B6-41D3-8CA6-344827CD0F62}" type="presParOf" srcId="{07F2A005-90F3-4B38-B567-712EEBB64C2A}" destId="{E1C45F3B-0B49-4229-A121-8BD17BAB7FC3}" srcOrd="2" destOrd="0" presId="urn:microsoft.com/office/officeart/2005/8/layout/hierarchy3"/>
    <dgm:cxn modelId="{0FD1B42E-4DA2-40C6-BA09-31C3089CA68F}" type="presParOf" srcId="{07F2A005-90F3-4B38-B567-712EEBB64C2A}" destId="{13099620-83BF-443A-88F1-96CAE936868F}" srcOrd="3" destOrd="0" presId="urn:microsoft.com/office/officeart/2005/8/layout/hierarchy3"/>
    <dgm:cxn modelId="{6BC8EB3F-5658-4239-8B40-ED9918AFB7B4}" type="presParOf" srcId="{07F2A005-90F3-4B38-B567-712EEBB64C2A}" destId="{43B1ED30-DCC4-41ED-92B5-35C13A6124C7}" srcOrd="4" destOrd="0" presId="urn:microsoft.com/office/officeart/2005/8/layout/hierarchy3"/>
    <dgm:cxn modelId="{34FBC026-0238-4BBE-850C-A0DEEC19C913}" type="presParOf" srcId="{07F2A005-90F3-4B38-B567-712EEBB64C2A}" destId="{978EC314-00BE-4B99-BB10-35E04544809E}" srcOrd="5" destOrd="0" presId="urn:microsoft.com/office/officeart/2005/8/layout/hierarchy3"/>
    <dgm:cxn modelId="{E9205286-B24F-4E3D-9986-63AC22E1F6F5}" type="presParOf" srcId="{3438BCA9-C715-4957-A745-F1055E01D47E}" destId="{77ED2DF9-64D9-47D0-A122-48D5388F17A7}" srcOrd="1" destOrd="0" presId="urn:microsoft.com/office/officeart/2005/8/layout/hierarchy3"/>
    <dgm:cxn modelId="{C02D4ABF-46B3-4ECC-B6C6-168EE3C4BB1F}" type="presParOf" srcId="{77ED2DF9-64D9-47D0-A122-48D5388F17A7}" destId="{B144EF6A-0834-4D6B-AB0E-39BE818D31FA}" srcOrd="0" destOrd="0" presId="urn:microsoft.com/office/officeart/2005/8/layout/hierarchy3"/>
    <dgm:cxn modelId="{7D394DD8-0597-4A4C-A2F2-EA6B5C8F478C}" type="presParOf" srcId="{B144EF6A-0834-4D6B-AB0E-39BE818D31FA}" destId="{3B3C0BDE-0A26-4FCC-B188-28BA4BD00883}" srcOrd="0" destOrd="0" presId="urn:microsoft.com/office/officeart/2005/8/layout/hierarchy3"/>
    <dgm:cxn modelId="{61E61D17-408A-4EE6-BB8A-BD26D7219A78}" type="presParOf" srcId="{B144EF6A-0834-4D6B-AB0E-39BE818D31FA}" destId="{C8DBA807-3A16-4A46-BF1F-2AD49D1E03C6}" srcOrd="1" destOrd="0" presId="urn:microsoft.com/office/officeart/2005/8/layout/hierarchy3"/>
    <dgm:cxn modelId="{5951D9C9-2587-4A73-88BB-6DAF79E220CB}" type="presParOf" srcId="{77ED2DF9-64D9-47D0-A122-48D5388F17A7}" destId="{FD878BC8-CBE1-4C24-8333-D2F87FAFE5A9}" srcOrd="1" destOrd="0" presId="urn:microsoft.com/office/officeart/2005/8/layout/hierarchy3"/>
    <dgm:cxn modelId="{800D61FD-BB23-4671-BEC9-AB4EB6A45D02}" type="presParOf" srcId="{FD878BC8-CBE1-4C24-8333-D2F87FAFE5A9}" destId="{D6CDC0B7-06B7-4C6A-BA06-35336860ACBA}" srcOrd="0" destOrd="0" presId="urn:microsoft.com/office/officeart/2005/8/layout/hierarchy3"/>
    <dgm:cxn modelId="{7A70E749-2206-4E2F-8747-5A56909431DC}" type="presParOf" srcId="{FD878BC8-CBE1-4C24-8333-D2F87FAFE5A9}" destId="{A382000E-FE12-422A-A6C9-B04DEC5EDA07}" srcOrd="1" destOrd="0" presId="urn:microsoft.com/office/officeart/2005/8/layout/hierarchy3"/>
    <dgm:cxn modelId="{1F8E7F9C-1F54-45A1-A6B5-89A7BD165B77}" type="presParOf" srcId="{FD878BC8-CBE1-4C24-8333-D2F87FAFE5A9}" destId="{E25680FF-B23B-4E01-AD57-C0729E391F49}" srcOrd="2" destOrd="0" presId="urn:microsoft.com/office/officeart/2005/8/layout/hierarchy3"/>
    <dgm:cxn modelId="{96BED3BA-CAB8-42FD-97F3-30E71FE0F3CD}" type="presParOf" srcId="{FD878BC8-CBE1-4C24-8333-D2F87FAFE5A9}" destId="{D20B1498-F278-425E-A81F-33ABDDAFF231}" srcOrd="3" destOrd="0" presId="urn:microsoft.com/office/officeart/2005/8/layout/hierarchy3"/>
    <dgm:cxn modelId="{E91FC733-6B8C-4621-8515-1153ABA5B672}" type="presParOf" srcId="{FD878BC8-CBE1-4C24-8333-D2F87FAFE5A9}" destId="{14A8F035-73FD-423C-95E0-5AA832F6DB98}" srcOrd="4" destOrd="0" presId="urn:microsoft.com/office/officeart/2005/8/layout/hierarchy3"/>
    <dgm:cxn modelId="{A330721E-CFED-49AA-B73C-71A00A3A1D35}" type="presParOf" srcId="{FD878BC8-CBE1-4C24-8333-D2F87FAFE5A9}" destId="{784047B0-B4B1-4CE2-9BB1-E5848D496E57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DB37E3-B87D-491D-AF55-C9CC0237F2CF}" type="doc">
      <dgm:prSet loTypeId="urn:microsoft.com/office/officeart/2009/3/layout/StepUpProcess" loCatId="process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B87AE6E-F36B-4029-944F-36399DAC3476}">
      <dgm:prSet phldrT="[Text]" custT="1"/>
      <dgm:spPr/>
      <dgm:t>
        <a:bodyPr/>
        <a:lstStyle/>
        <a:p>
          <a:r>
            <a:rPr lang="en-GB" sz="1600" dirty="0" smtClean="0">
              <a:latin typeface="Arial" panose="020B0604020202020204" pitchFamily="34" charset="0"/>
              <a:cs typeface="Arial" panose="020B0604020202020204" pitchFamily="34" charset="0"/>
            </a:rPr>
            <a:t>APM / TEV</a:t>
          </a:r>
          <a:endParaRPr lang="en-GB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2D9755-B7E8-4ABF-AB3C-204319D0443B}" type="parTrans" cxnId="{D7696CB1-81FA-4331-9787-90D8AC854D93}">
      <dgm:prSet/>
      <dgm:spPr/>
      <dgm:t>
        <a:bodyPr/>
        <a:lstStyle/>
        <a:p>
          <a:endParaRPr lang="en-GB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ABD238-11E2-4AB4-A2DA-71FF80EC683A}" type="sibTrans" cxnId="{D7696CB1-81FA-4331-9787-90D8AC854D93}">
      <dgm:prSet/>
      <dgm:spPr/>
      <dgm:t>
        <a:bodyPr/>
        <a:lstStyle/>
        <a:p>
          <a:endParaRPr lang="en-GB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421404-43C9-4D24-94CD-456C229FE8B3}">
      <dgm:prSet phldrT="[Text]" custT="1"/>
      <dgm:spPr/>
      <dgm:t>
        <a:bodyPr/>
        <a:lstStyle/>
        <a:p>
          <a:r>
            <a:rPr lang="en-GB" sz="1600" dirty="0" smtClean="0">
              <a:latin typeface="Arial" panose="020B0604020202020204" pitchFamily="34" charset="0"/>
              <a:cs typeface="Arial" panose="020B0604020202020204" pitchFamily="34" charset="0"/>
            </a:rPr>
            <a:t>EEV</a:t>
          </a:r>
          <a:endParaRPr lang="en-GB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CD8091-8D24-46CE-9F54-7ECA41DC011B}" type="parTrans" cxnId="{76D2CBDA-DEE6-4734-9DDC-7EFE6D37B48C}">
      <dgm:prSet/>
      <dgm:spPr/>
      <dgm:t>
        <a:bodyPr/>
        <a:lstStyle/>
        <a:p>
          <a:endParaRPr lang="en-GB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35E9F5-6811-4EE3-8D82-55373497D1A9}" type="sibTrans" cxnId="{76D2CBDA-DEE6-4734-9DDC-7EFE6D37B48C}">
      <dgm:prSet/>
      <dgm:spPr/>
      <dgm:t>
        <a:bodyPr/>
        <a:lstStyle/>
        <a:p>
          <a:endParaRPr lang="en-GB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C22157-F9B1-4C1D-B621-83A631D4AF1A}">
      <dgm:prSet phldrT="[Text]" custT="1"/>
      <dgm:spPr/>
      <dgm:t>
        <a:bodyPr/>
        <a:lstStyle/>
        <a:p>
          <a:r>
            <a:rPr lang="en-GB" sz="1600" dirty="0" smtClean="0">
              <a:latin typeface="Arial" panose="020B0604020202020204" pitchFamily="34" charset="0"/>
              <a:cs typeface="Arial" panose="020B0604020202020204" pitchFamily="34" charset="0"/>
            </a:rPr>
            <a:t>MCEV</a:t>
          </a:r>
          <a:endParaRPr lang="en-GB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9638D0-2B4A-4A4F-8044-FFBF4C2434A0}" type="parTrans" cxnId="{3B289C6E-90BE-4464-92B7-5B75A4FD3D0B}">
      <dgm:prSet/>
      <dgm:spPr/>
      <dgm:t>
        <a:bodyPr/>
        <a:lstStyle/>
        <a:p>
          <a:endParaRPr lang="en-GB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51A4BC-0E29-44DD-BFE7-633E1ADD1A8B}" type="sibTrans" cxnId="{3B289C6E-90BE-4464-92B7-5B75A4FD3D0B}">
      <dgm:prSet/>
      <dgm:spPr/>
      <dgm:t>
        <a:bodyPr/>
        <a:lstStyle/>
        <a:p>
          <a:endParaRPr lang="en-GB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0B9DA7-1CA4-4FE9-8564-458BF8346B43}">
      <dgm:prSet phldrT="[Text]" custT="1"/>
      <dgm:spPr/>
      <dgm:t>
        <a:bodyPr/>
        <a:lstStyle/>
        <a:p>
          <a:r>
            <a:rPr lang="en-GB" sz="1600" dirty="0" smtClean="0">
              <a:latin typeface="Arial" panose="020B0604020202020204" pitchFamily="34" charset="0"/>
              <a:cs typeface="Arial" panose="020B0604020202020204" pitchFamily="34" charset="0"/>
            </a:rPr>
            <a:t>Not prescribed</a:t>
          </a:r>
          <a:endParaRPr lang="en-GB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7B10E1-F882-44CE-88FF-2BA7E2D453D6}" type="parTrans" cxnId="{F61F8E51-D0C9-4462-9B81-AB7E7821F1A0}">
      <dgm:prSet/>
      <dgm:spPr/>
      <dgm:t>
        <a:bodyPr/>
        <a:lstStyle/>
        <a:p>
          <a:endParaRPr lang="en-GB" sz="1600"/>
        </a:p>
      </dgm:t>
    </dgm:pt>
    <dgm:pt modelId="{1CEF4791-E014-4035-BF58-FF5B29057D5B}" type="sibTrans" cxnId="{F61F8E51-D0C9-4462-9B81-AB7E7821F1A0}">
      <dgm:prSet/>
      <dgm:spPr/>
      <dgm:t>
        <a:bodyPr/>
        <a:lstStyle/>
        <a:p>
          <a:endParaRPr lang="en-GB" sz="1600"/>
        </a:p>
      </dgm:t>
    </dgm:pt>
    <dgm:pt modelId="{D4516E78-908F-4952-89BA-616D0F0E4756}">
      <dgm:prSet phldrT="[Text]" custT="1"/>
      <dgm:spPr/>
      <dgm:t>
        <a:bodyPr/>
        <a:lstStyle/>
        <a:p>
          <a:r>
            <a:rPr lang="en-GB" sz="1600" dirty="0" smtClean="0">
              <a:latin typeface="Arial" panose="020B0604020202020204" pitchFamily="34" charset="0"/>
              <a:cs typeface="Arial" panose="020B0604020202020204" pitchFamily="34" charset="0"/>
            </a:rPr>
            <a:t>MCEV Amended</a:t>
          </a:r>
          <a:endParaRPr lang="en-GB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E0CBE3-436F-480D-8419-CD06F2EEB9D0}" type="parTrans" cxnId="{430685C1-DD0B-4FE0-9EB2-E2C98C0FFDBA}">
      <dgm:prSet/>
      <dgm:spPr/>
      <dgm:t>
        <a:bodyPr/>
        <a:lstStyle/>
        <a:p>
          <a:endParaRPr lang="en-GB" sz="1600"/>
        </a:p>
      </dgm:t>
    </dgm:pt>
    <dgm:pt modelId="{B7EDC2C7-15C3-48A6-AAC6-CF7B721191FB}" type="sibTrans" cxnId="{430685C1-DD0B-4FE0-9EB2-E2C98C0FFDBA}">
      <dgm:prSet/>
      <dgm:spPr/>
      <dgm:t>
        <a:bodyPr/>
        <a:lstStyle/>
        <a:p>
          <a:endParaRPr lang="en-GB" sz="1600"/>
        </a:p>
      </dgm:t>
    </dgm:pt>
    <dgm:pt modelId="{F1D53F65-92A8-4CBC-B369-77295D643137}" type="pres">
      <dgm:prSet presAssocID="{26DB37E3-B87D-491D-AF55-C9CC0237F2C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4552FF5C-DAA9-4763-8C17-C21CE27277E4}" type="pres">
      <dgm:prSet presAssocID="{DF0B9DA7-1CA4-4FE9-8564-458BF8346B43}" presName="composite" presStyleCnt="0"/>
      <dgm:spPr/>
    </dgm:pt>
    <dgm:pt modelId="{551FF2C0-538B-4E58-AFF7-1D6A60436620}" type="pres">
      <dgm:prSet presAssocID="{DF0B9DA7-1CA4-4FE9-8564-458BF8346B43}" presName="LShape" presStyleLbl="alignNode1" presStyleIdx="0" presStyleCnt="9"/>
      <dgm:spPr/>
    </dgm:pt>
    <dgm:pt modelId="{AB214FFA-C08D-440F-9B43-9A80CB19A8E8}" type="pres">
      <dgm:prSet presAssocID="{DF0B9DA7-1CA4-4FE9-8564-458BF8346B43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D70606C-C98C-40A8-A613-32054E42227D}" type="pres">
      <dgm:prSet presAssocID="{DF0B9DA7-1CA4-4FE9-8564-458BF8346B43}" presName="Triangle" presStyleLbl="alignNode1" presStyleIdx="1" presStyleCnt="9"/>
      <dgm:spPr/>
    </dgm:pt>
    <dgm:pt modelId="{DB17FA9E-72C7-4F64-B03B-0ADB100B4E7E}" type="pres">
      <dgm:prSet presAssocID="{1CEF4791-E014-4035-BF58-FF5B29057D5B}" presName="sibTrans" presStyleCnt="0"/>
      <dgm:spPr/>
    </dgm:pt>
    <dgm:pt modelId="{8007B7D7-238D-4B83-9977-601FD1C0233D}" type="pres">
      <dgm:prSet presAssocID="{1CEF4791-E014-4035-BF58-FF5B29057D5B}" presName="space" presStyleCnt="0"/>
      <dgm:spPr/>
    </dgm:pt>
    <dgm:pt modelId="{2C2D90F6-A5A2-4CC8-BA73-E7AD0BA7F475}" type="pres">
      <dgm:prSet presAssocID="{5B87AE6E-F36B-4029-944F-36399DAC3476}" presName="composite" presStyleCnt="0"/>
      <dgm:spPr/>
    </dgm:pt>
    <dgm:pt modelId="{2EAC9AD8-B496-4D74-B64D-D1DE3D3C7D00}" type="pres">
      <dgm:prSet presAssocID="{5B87AE6E-F36B-4029-944F-36399DAC3476}" presName="LShape" presStyleLbl="alignNode1" presStyleIdx="2" presStyleCnt="9"/>
      <dgm:spPr/>
    </dgm:pt>
    <dgm:pt modelId="{83129B51-EFB4-4C85-A43E-38420407A795}" type="pres">
      <dgm:prSet presAssocID="{5B87AE6E-F36B-4029-944F-36399DAC3476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328F49-A0C2-4F8E-9645-C4847AD5C104}" type="pres">
      <dgm:prSet presAssocID="{5B87AE6E-F36B-4029-944F-36399DAC3476}" presName="Triangle" presStyleLbl="alignNode1" presStyleIdx="3" presStyleCnt="9"/>
      <dgm:spPr/>
    </dgm:pt>
    <dgm:pt modelId="{1078B28F-933E-46D6-8CD5-575C236C7E6C}" type="pres">
      <dgm:prSet presAssocID="{12ABD238-11E2-4AB4-A2DA-71FF80EC683A}" presName="sibTrans" presStyleCnt="0"/>
      <dgm:spPr/>
    </dgm:pt>
    <dgm:pt modelId="{2963AE63-299F-4ECA-A683-E61A9A69E6DA}" type="pres">
      <dgm:prSet presAssocID="{12ABD238-11E2-4AB4-A2DA-71FF80EC683A}" presName="space" presStyleCnt="0"/>
      <dgm:spPr/>
    </dgm:pt>
    <dgm:pt modelId="{A05A5596-3D0A-4C2C-B4DF-41A08128D40C}" type="pres">
      <dgm:prSet presAssocID="{04421404-43C9-4D24-94CD-456C229FE8B3}" presName="composite" presStyleCnt="0"/>
      <dgm:spPr/>
    </dgm:pt>
    <dgm:pt modelId="{A768B172-E1AB-4CF6-855C-4F3FD9426BE7}" type="pres">
      <dgm:prSet presAssocID="{04421404-43C9-4D24-94CD-456C229FE8B3}" presName="LShape" presStyleLbl="alignNode1" presStyleIdx="4" presStyleCnt="9"/>
      <dgm:spPr/>
    </dgm:pt>
    <dgm:pt modelId="{9817CFA1-A80F-4E96-83B1-DF914F479D80}" type="pres">
      <dgm:prSet presAssocID="{04421404-43C9-4D24-94CD-456C229FE8B3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F86742C-8FAE-4D41-A2B8-C25938AB6B98}" type="pres">
      <dgm:prSet presAssocID="{04421404-43C9-4D24-94CD-456C229FE8B3}" presName="Triangle" presStyleLbl="alignNode1" presStyleIdx="5" presStyleCnt="9"/>
      <dgm:spPr/>
    </dgm:pt>
    <dgm:pt modelId="{B7001338-F9BE-4D04-B89C-A3A49A8DD630}" type="pres">
      <dgm:prSet presAssocID="{0C35E9F5-6811-4EE3-8D82-55373497D1A9}" presName="sibTrans" presStyleCnt="0"/>
      <dgm:spPr/>
    </dgm:pt>
    <dgm:pt modelId="{D693F1AC-8309-4D9E-92A4-D01E28ED870C}" type="pres">
      <dgm:prSet presAssocID="{0C35E9F5-6811-4EE3-8D82-55373497D1A9}" presName="space" presStyleCnt="0"/>
      <dgm:spPr/>
    </dgm:pt>
    <dgm:pt modelId="{5C25ADF8-817F-42A7-9B8F-AC12D18BB662}" type="pres">
      <dgm:prSet presAssocID="{28C22157-F9B1-4C1D-B621-83A631D4AF1A}" presName="composite" presStyleCnt="0"/>
      <dgm:spPr/>
    </dgm:pt>
    <dgm:pt modelId="{2A15C26C-D427-4CB4-A6FB-0D85EFEAE97C}" type="pres">
      <dgm:prSet presAssocID="{28C22157-F9B1-4C1D-B621-83A631D4AF1A}" presName="LShape" presStyleLbl="alignNode1" presStyleIdx="6" presStyleCnt="9"/>
      <dgm:spPr/>
    </dgm:pt>
    <dgm:pt modelId="{E6C48E78-252E-4C82-8A70-E4EB5A077BD0}" type="pres">
      <dgm:prSet presAssocID="{28C22157-F9B1-4C1D-B621-83A631D4AF1A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90BFAD9-CDB2-4185-8810-EB6DEE530F2A}" type="pres">
      <dgm:prSet presAssocID="{28C22157-F9B1-4C1D-B621-83A631D4AF1A}" presName="Triangle" presStyleLbl="alignNode1" presStyleIdx="7" presStyleCnt="9"/>
      <dgm:spPr/>
    </dgm:pt>
    <dgm:pt modelId="{0FE86B0C-7E40-4415-BE66-9E109C3E3733}" type="pres">
      <dgm:prSet presAssocID="{9651A4BC-0E29-44DD-BFE7-633E1ADD1A8B}" presName="sibTrans" presStyleCnt="0"/>
      <dgm:spPr/>
    </dgm:pt>
    <dgm:pt modelId="{BB98CCCE-9E2D-49B2-8572-C93B5FBAC71F}" type="pres">
      <dgm:prSet presAssocID="{9651A4BC-0E29-44DD-BFE7-633E1ADD1A8B}" presName="space" presStyleCnt="0"/>
      <dgm:spPr/>
    </dgm:pt>
    <dgm:pt modelId="{90C85952-47AD-4056-894D-61457CFAF049}" type="pres">
      <dgm:prSet presAssocID="{D4516E78-908F-4952-89BA-616D0F0E4756}" presName="composite" presStyleCnt="0"/>
      <dgm:spPr/>
    </dgm:pt>
    <dgm:pt modelId="{80DD7807-C51E-4598-A262-C05320666C5B}" type="pres">
      <dgm:prSet presAssocID="{D4516E78-908F-4952-89BA-616D0F0E4756}" presName="LShape" presStyleLbl="alignNode1" presStyleIdx="8" presStyleCnt="9"/>
      <dgm:spPr/>
    </dgm:pt>
    <dgm:pt modelId="{BE34F760-99AE-4C69-BFF6-0F071B89DFD4}" type="pres">
      <dgm:prSet presAssocID="{D4516E78-908F-4952-89BA-616D0F0E4756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EE68966-3240-463A-A677-1DB61A33679A}" type="presOf" srcId="{28C22157-F9B1-4C1D-B621-83A631D4AF1A}" destId="{E6C48E78-252E-4C82-8A70-E4EB5A077BD0}" srcOrd="0" destOrd="0" presId="urn:microsoft.com/office/officeart/2009/3/layout/StepUpProcess"/>
    <dgm:cxn modelId="{3B289C6E-90BE-4464-92B7-5B75A4FD3D0B}" srcId="{26DB37E3-B87D-491D-AF55-C9CC0237F2CF}" destId="{28C22157-F9B1-4C1D-B621-83A631D4AF1A}" srcOrd="3" destOrd="0" parTransId="{769638D0-2B4A-4A4F-8044-FFBF4C2434A0}" sibTransId="{9651A4BC-0E29-44DD-BFE7-633E1ADD1A8B}"/>
    <dgm:cxn modelId="{CA98979C-5F78-4CC1-90A3-6FACD7B7A7AF}" type="presOf" srcId="{5B87AE6E-F36B-4029-944F-36399DAC3476}" destId="{83129B51-EFB4-4C85-A43E-38420407A795}" srcOrd="0" destOrd="0" presId="urn:microsoft.com/office/officeart/2009/3/layout/StepUpProcess"/>
    <dgm:cxn modelId="{76D2CBDA-DEE6-4734-9DDC-7EFE6D37B48C}" srcId="{26DB37E3-B87D-491D-AF55-C9CC0237F2CF}" destId="{04421404-43C9-4D24-94CD-456C229FE8B3}" srcOrd="2" destOrd="0" parTransId="{50CD8091-8D24-46CE-9F54-7ECA41DC011B}" sibTransId="{0C35E9F5-6811-4EE3-8D82-55373497D1A9}"/>
    <dgm:cxn modelId="{A2B86788-8E57-4284-B511-A4D8B8AF0801}" type="presOf" srcId="{04421404-43C9-4D24-94CD-456C229FE8B3}" destId="{9817CFA1-A80F-4E96-83B1-DF914F479D80}" srcOrd="0" destOrd="0" presId="urn:microsoft.com/office/officeart/2009/3/layout/StepUpProcess"/>
    <dgm:cxn modelId="{430685C1-DD0B-4FE0-9EB2-E2C98C0FFDBA}" srcId="{26DB37E3-B87D-491D-AF55-C9CC0237F2CF}" destId="{D4516E78-908F-4952-89BA-616D0F0E4756}" srcOrd="4" destOrd="0" parTransId="{6AE0CBE3-436F-480D-8419-CD06F2EEB9D0}" sibTransId="{B7EDC2C7-15C3-48A6-AAC6-CF7B721191FB}"/>
    <dgm:cxn modelId="{F61F8E51-D0C9-4462-9B81-AB7E7821F1A0}" srcId="{26DB37E3-B87D-491D-AF55-C9CC0237F2CF}" destId="{DF0B9DA7-1CA4-4FE9-8564-458BF8346B43}" srcOrd="0" destOrd="0" parTransId="{B67B10E1-F882-44CE-88FF-2BA7E2D453D6}" sibTransId="{1CEF4791-E014-4035-BF58-FF5B29057D5B}"/>
    <dgm:cxn modelId="{CFD062DF-FA12-40B8-ACEA-655939265BB9}" type="presOf" srcId="{D4516E78-908F-4952-89BA-616D0F0E4756}" destId="{BE34F760-99AE-4C69-BFF6-0F071B89DFD4}" srcOrd="0" destOrd="0" presId="urn:microsoft.com/office/officeart/2009/3/layout/StepUpProcess"/>
    <dgm:cxn modelId="{A140AA15-E5E4-4DD3-B61D-A734F0A506F0}" type="presOf" srcId="{DF0B9DA7-1CA4-4FE9-8564-458BF8346B43}" destId="{AB214FFA-C08D-440F-9B43-9A80CB19A8E8}" srcOrd="0" destOrd="0" presId="urn:microsoft.com/office/officeart/2009/3/layout/StepUpProcess"/>
    <dgm:cxn modelId="{93E7D2BF-A72B-4A3D-A342-A05096CDCF6A}" type="presOf" srcId="{26DB37E3-B87D-491D-AF55-C9CC0237F2CF}" destId="{F1D53F65-92A8-4CBC-B369-77295D643137}" srcOrd="0" destOrd="0" presId="urn:microsoft.com/office/officeart/2009/3/layout/StepUpProcess"/>
    <dgm:cxn modelId="{D7696CB1-81FA-4331-9787-90D8AC854D93}" srcId="{26DB37E3-B87D-491D-AF55-C9CC0237F2CF}" destId="{5B87AE6E-F36B-4029-944F-36399DAC3476}" srcOrd="1" destOrd="0" parTransId="{A82D9755-B7E8-4ABF-AB3C-204319D0443B}" sibTransId="{12ABD238-11E2-4AB4-A2DA-71FF80EC683A}"/>
    <dgm:cxn modelId="{879E7C11-9722-4C65-B807-B724922E832B}" type="presParOf" srcId="{F1D53F65-92A8-4CBC-B369-77295D643137}" destId="{4552FF5C-DAA9-4763-8C17-C21CE27277E4}" srcOrd="0" destOrd="0" presId="urn:microsoft.com/office/officeart/2009/3/layout/StepUpProcess"/>
    <dgm:cxn modelId="{0C4DF7A5-3975-47EC-B202-F348BB0005F6}" type="presParOf" srcId="{4552FF5C-DAA9-4763-8C17-C21CE27277E4}" destId="{551FF2C0-538B-4E58-AFF7-1D6A60436620}" srcOrd="0" destOrd="0" presId="urn:microsoft.com/office/officeart/2009/3/layout/StepUpProcess"/>
    <dgm:cxn modelId="{9C54F30D-E176-491B-80FE-20A107DB8E85}" type="presParOf" srcId="{4552FF5C-DAA9-4763-8C17-C21CE27277E4}" destId="{AB214FFA-C08D-440F-9B43-9A80CB19A8E8}" srcOrd="1" destOrd="0" presId="urn:microsoft.com/office/officeart/2009/3/layout/StepUpProcess"/>
    <dgm:cxn modelId="{31AC179C-F49F-420C-9E75-59F8B6527432}" type="presParOf" srcId="{4552FF5C-DAA9-4763-8C17-C21CE27277E4}" destId="{7D70606C-C98C-40A8-A613-32054E42227D}" srcOrd="2" destOrd="0" presId="urn:microsoft.com/office/officeart/2009/3/layout/StepUpProcess"/>
    <dgm:cxn modelId="{A9D47F8A-F6EB-444A-A5A7-C61A2CCBD789}" type="presParOf" srcId="{F1D53F65-92A8-4CBC-B369-77295D643137}" destId="{DB17FA9E-72C7-4F64-B03B-0ADB100B4E7E}" srcOrd="1" destOrd="0" presId="urn:microsoft.com/office/officeart/2009/3/layout/StepUpProcess"/>
    <dgm:cxn modelId="{CE5429A3-9D83-444B-B088-532EFC2ACD36}" type="presParOf" srcId="{DB17FA9E-72C7-4F64-B03B-0ADB100B4E7E}" destId="{8007B7D7-238D-4B83-9977-601FD1C0233D}" srcOrd="0" destOrd="0" presId="urn:microsoft.com/office/officeart/2009/3/layout/StepUpProcess"/>
    <dgm:cxn modelId="{A75D8427-E014-4C15-9DBF-71AAEF236726}" type="presParOf" srcId="{F1D53F65-92A8-4CBC-B369-77295D643137}" destId="{2C2D90F6-A5A2-4CC8-BA73-E7AD0BA7F475}" srcOrd="2" destOrd="0" presId="urn:microsoft.com/office/officeart/2009/3/layout/StepUpProcess"/>
    <dgm:cxn modelId="{A23DAF27-5326-45F8-A2AD-6EB09CDF6F61}" type="presParOf" srcId="{2C2D90F6-A5A2-4CC8-BA73-E7AD0BA7F475}" destId="{2EAC9AD8-B496-4D74-B64D-D1DE3D3C7D00}" srcOrd="0" destOrd="0" presId="urn:microsoft.com/office/officeart/2009/3/layout/StepUpProcess"/>
    <dgm:cxn modelId="{BE788397-0198-4895-AC97-296DC1286148}" type="presParOf" srcId="{2C2D90F6-A5A2-4CC8-BA73-E7AD0BA7F475}" destId="{83129B51-EFB4-4C85-A43E-38420407A795}" srcOrd="1" destOrd="0" presId="urn:microsoft.com/office/officeart/2009/3/layout/StepUpProcess"/>
    <dgm:cxn modelId="{8DC1E588-4D92-4CC2-AB67-8BBE3657AE65}" type="presParOf" srcId="{2C2D90F6-A5A2-4CC8-BA73-E7AD0BA7F475}" destId="{53328F49-A0C2-4F8E-9645-C4847AD5C104}" srcOrd="2" destOrd="0" presId="urn:microsoft.com/office/officeart/2009/3/layout/StepUpProcess"/>
    <dgm:cxn modelId="{8437EF73-A31F-4AF2-AB51-1DC1F2B0E372}" type="presParOf" srcId="{F1D53F65-92A8-4CBC-B369-77295D643137}" destId="{1078B28F-933E-46D6-8CD5-575C236C7E6C}" srcOrd="3" destOrd="0" presId="urn:microsoft.com/office/officeart/2009/3/layout/StepUpProcess"/>
    <dgm:cxn modelId="{7FA17768-0E80-4D15-A5E6-54C9C4B5EA67}" type="presParOf" srcId="{1078B28F-933E-46D6-8CD5-575C236C7E6C}" destId="{2963AE63-299F-4ECA-A683-E61A9A69E6DA}" srcOrd="0" destOrd="0" presId="urn:microsoft.com/office/officeart/2009/3/layout/StepUpProcess"/>
    <dgm:cxn modelId="{7449B9C9-B08D-42C7-ADCA-D50F850E1DAC}" type="presParOf" srcId="{F1D53F65-92A8-4CBC-B369-77295D643137}" destId="{A05A5596-3D0A-4C2C-B4DF-41A08128D40C}" srcOrd="4" destOrd="0" presId="urn:microsoft.com/office/officeart/2009/3/layout/StepUpProcess"/>
    <dgm:cxn modelId="{1A68BF80-A0CE-453C-B260-0CF3D95B778B}" type="presParOf" srcId="{A05A5596-3D0A-4C2C-B4DF-41A08128D40C}" destId="{A768B172-E1AB-4CF6-855C-4F3FD9426BE7}" srcOrd="0" destOrd="0" presId="urn:microsoft.com/office/officeart/2009/3/layout/StepUpProcess"/>
    <dgm:cxn modelId="{5352159E-5AA7-44BC-83DB-C965960E09CB}" type="presParOf" srcId="{A05A5596-3D0A-4C2C-B4DF-41A08128D40C}" destId="{9817CFA1-A80F-4E96-83B1-DF914F479D80}" srcOrd="1" destOrd="0" presId="urn:microsoft.com/office/officeart/2009/3/layout/StepUpProcess"/>
    <dgm:cxn modelId="{A7E9B4B4-DB52-458E-9B5F-2A4668B73846}" type="presParOf" srcId="{A05A5596-3D0A-4C2C-B4DF-41A08128D40C}" destId="{AF86742C-8FAE-4D41-A2B8-C25938AB6B98}" srcOrd="2" destOrd="0" presId="urn:microsoft.com/office/officeart/2009/3/layout/StepUpProcess"/>
    <dgm:cxn modelId="{79B6A997-4DF4-45BF-BDCB-55B71A60E218}" type="presParOf" srcId="{F1D53F65-92A8-4CBC-B369-77295D643137}" destId="{B7001338-F9BE-4D04-B89C-A3A49A8DD630}" srcOrd="5" destOrd="0" presId="urn:microsoft.com/office/officeart/2009/3/layout/StepUpProcess"/>
    <dgm:cxn modelId="{58CA89FF-F1CF-4B02-BD55-CA7C45AA427D}" type="presParOf" srcId="{B7001338-F9BE-4D04-B89C-A3A49A8DD630}" destId="{D693F1AC-8309-4D9E-92A4-D01E28ED870C}" srcOrd="0" destOrd="0" presId="urn:microsoft.com/office/officeart/2009/3/layout/StepUpProcess"/>
    <dgm:cxn modelId="{D13B1D4F-043D-4DE1-A231-577E3B4CA37E}" type="presParOf" srcId="{F1D53F65-92A8-4CBC-B369-77295D643137}" destId="{5C25ADF8-817F-42A7-9B8F-AC12D18BB662}" srcOrd="6" destOrd="0" presId="urn:microsoft.com/office/officeart/2009/3/layout/StepUpProcess"/>
    <dgm:cxn modelId="{AB73324E-246B-433B-AEE9-B347661251EF}" type="presParOf" srcId="{5C25ADF8-817F-42A7-9B8F-AC12D18BB662}" destId="{2A15C26C-D427-4CB4-A6FB-0D85EFEAE97C}" srcOrd="0" destOrd="0" presId="urn:microsoft.com/office/officeart/2009/3/layout/StepUpProcess"/>
    <dgm:cxn modelId="{2902BD65-27FF-47BF-BFD4-966F07559D94}" type="presParOf" srcId="{5C25ADF8-817F-42A7-9B8F-AC12D18BB662}" destId="{E6C48E78-252E-4C82-8A70-E4EB5A077BD0}" srcOrd="1" destOrd="0" presId="urn:microsoft.com/office/officeart/2009/3/layout/StepUpProcess"/>
    <dgm:cxn modelId="{3F2B9261-07FA-47CE-AF99-A224386EE556}" type="presParOf" srcId="{5C25ADF8-817F-42A7-9B8F-AC12D18BB662}" destId="{190BFAD9-CDB2-4185-8810-EB6DEE530F2A}" srcOrd="2" destOrd="0" presId="urn:microsoft.com/office/officeart/2009/3/layout/StepUpProcess"/>
    <dgm:cxn modelId="{258313D4-3025-4C42-B0DA-DF8E5CCB0D3C}" type="presParOf" srcId="{F1D53F65-92A8-4CBC-B369-77295D643137}" destId="{0FE86B0C-7E40-4415-BE66-9E109C3E3733}" srcOrd="7" destOrd="0" presId="urn:microsoft.com/office/officeart/2009/3/layout/StepUpProcess"/>
    <dgm:cxn modelId="{A5534D34-65C6-43B4-BD6A-2A223F0BD557}" type="presParOf" srcId="{0FE86B0C-7E40-4415-BE66-9E109C3E3733}" destId="{BB98CCCE-9E2D-49B2-8572-C93B5FBAC71F}" srcOrd="0" destOrd="0" presId="urn:microsoft.com/office/officeart/2009/3/layout/StepUpProcess"/>
    <dgm:cxn modelId="{1A2608DF-6B4E-4223-8CD0-0E4E4729F176}" type="presParOf" srcId="{F1D53F65-92A8-4CBC-B369-77295D643137}" destId="{90C85952-47AD-4056-894D-61457CFAF049}" srcOrd="8" destOrd="0" presId="urn:microsoft.com/office/officeart/2009/3/layout/StepUpProcess"/>
    <dgm:cxn modelId="{4D78A4F8-121B-45FC-ACFF-7D92FD512AE7}" type="presParOf" srcId="{90C85952-47AD-4056-894D-61457CFAF049}" destId="{80DD7807-C51E-4598-A262-C05320666C5B}" srcOrd="0" destOrd="0" presId="urn:microsoft.com/office/officeart/2009/3/layout/StepUpProcess"/>
    <dgm:cxn modelId="{4976D17F-5D8D-433C-A159-404CA16CE059}" type="presParOf" srcId="{90C85952-47AD-4056-894D-61457CFAF049}" destId="{BE34F760-99AE-4C69-BFF6-0F071B89DFD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4C2602-2DEF-4012-A604-1372DD84B502}" type="doc">
      <dgm:prSet loTypeId="urn:microsoft.com/office/officeart/2005/8/layout/hProcess7#1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38A5630D-F5E7-4C6A-97D5-E5F2E942548F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1980s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2DAAF7-6801-43D9-943A-2A4187EC63AC}" type="parTrans" cxnId="{0C3306CF-8594-4155-A7E5-84B95C704574}">
      <dgm:prSet/>
      <dgm:spPr/>
      <dgm:t>
        <a:bodyPr/>
        <a:lstStyle/>
        <a:p>
          <a:endParaRPr lang="en-GB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5C6F5D-8373-424C-B621-44DAA1588583}" type="sibTrans" cxnId="{0C3306CF-8594-4155-A7E5-84B95C704574}">
      <dgm:prSet/>
      <dgm:spPr/>
      <dgm:t>
        <a:bodyPr/>
        <a:lstStyle/>
        <a:p>
          <a:endParaRPr lang="en-GB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D86A70-669D-4A08-B5AF-1898E0B86C3A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AMP – Pearl merger (Criticized)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7084FF-1C65-405D-9B62-6ED2BEFEE277}" type="parTrans" cxnId="{EE22594F-7F13-4F3F-8D00-93EFF74296A0}">
      <dgm:prSet/>
      <dgm:spPr/>
      <dgm:t>
        <a:bodyPr/>
        <a:lstStyle/>
        <a:p>
          <a:endParaRPr lang="en-GB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66D813-31CE-4D70-B919-2D3B1C7D895E}" type="sibTrans" cxnId="{EE22594F-7F13-4F3F-8D00-93EFF74296A0}">
      <dgm:prSet/>
      <dgm:spPr/>
      <dgm:t>
        <a:bodyPr/>
        <a:lstStyle/>
        <a:p>
          <a:endParaRPr lang="en-GB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602810-23D0-49B9-8BD9-212C5052FC9F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2001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27C00E-9AE9-4734-871F-84A71F70F5A7}" type="parTrans" cxnId="{37256576-227C-454B-A8A1-13F7B3800E5D}">
      <dgm:prSet/>
      <dgm:spPr/>
      <dgm:t>
        <a:bodyPr/>
        <a:lstStyle/>
        <a:p>
          <a:endParaRPr lang="en-GB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BB9382-B402-4C9A-9FB6-B732992C3157}" type="sibTrans" cxnId="{37256576-227C-454B-A8A1-13F7B3800E5D}">
      <dgm:prSet/>
      <dgm:spPr/>
      <dgm:t>
        <a:bodyPr/>
        <a:lstStyle/>
        <a:p>
          <a:endParaRPr lang="en-GB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720218-961D-4132-8555-41CD37989510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Lack of consistency &amp; transparency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4B2158-6E48-4791-B0F6-3FCE69F5E823}" type="parTrans" cxnId="{B1C90570-67F3-4111-AD14-F607EC1C5AB1}">
      <dgm:prSet/>
      <dgm:spPr/>
      <dgm:t>
        <a:bodyPr/>
        <a:lstStyle/>
        <a:p>
          <a:endParaRPr lang="en-GB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A7F61F-528E-4999-81AB-4FC542C81C05}" type="sibTrans" cxnId="{B1C90570-67F3-4111-AD14-F607EC1C5AB1}">
      <dgm:prSet/>
      <dgm:spPr/>
      <dgm:t>
        <a:bodyPr/>
        <a:lstStyle/>
        <a:p>
          <a:endParaRPr lang="en-GB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90E60D-21DB-4325-8509-E0EA99F977AB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2004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6947FF-7931-4C61-8A54-8F3C46C8277C}" type="parTrans" cxnId="{EF203B3D-3BCE-4A51-89B0-344DC87937FA}">
      <dgm:prSet/>
      <dgm:spPr/>
      <dgm:t>
        <a:bodyPr/>
        <a:lstStyle/>
        <a:p>
          <a:endParaRPr lang="en-GB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078969-E7D5-4B7D-B93B-CBFA74659841}" type="sibTrans" cxnId="{EF203B3D-3BCE-4A51-89B0-344DC87937FA}">
      <dgm:prSet/>
      <dgm:spPr/>
      <dgm:t>
        <a:bodyPr/>
        <a:lstStyle/>
        <a:p>
          <a:endParaRPr lang="en-GB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022250-ACF0-41D3-99BD-FD00C3AA3426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Improved allowance for risk</a:t>
          </a:r>
        </a:p>
        <a:p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E58EEE-101C-4C1E-9001-8B64D9656972}" type="parTrans" cxnId="{7EF4F74D-BAAA-4A3A-91BA-B50BDAF0FBAF}">
      <dgm:prSet/>
      <dgm:spPr/>
      <dgm:t>
        <a:bodyPr/>
        <a:lstStyle/>
        <a:p>
          <a:endParaRPr lang="en-GB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D0B4BB-B358-46A4-B212-273CEDE234A9}" type="sibTrans" cxnId="{7EF4F74D-BAAA-4A3A-91BA-B50BDAF0FBAF}">
      <dgm:prSet/>
      <dgm:spPr/>
      <dgm:t>
        <a:bodyPr/>
        <a:lstStyle/>
        <a:p>
          <a:endParaRPr lang="en-GB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AC5795-6706-47BA-8F5E-021395E26D5C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2008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EDFCC9-66B3-4887-B70E-682015825BBA}" type="parTrans" cxnId="{28A7FF4F-BABC-4B34-8E0E-6BA1DD25B56A}">
      <dgm:prSet/>
      <dgm:spPr/>
      <dgm:t>
        <a:bodyPr/>
        <a:lstStyle/>
        <a:p>
          <a:endParaRPr lang="en-GB" sz="1200"/>
        </a:p>
      </dgm:t>
    </dgm:pt>
    <dgm:pt modelId="{1C603754-825B-46BA-A370-D9606FDEEFCA}" type="sibTrans" cxnId="{28A7FF4F-BABC-4B34-8E0E-6BA1DD25B56A}">
      <dgm:prSet/>
      <dgm:spPr/>
      <dgm:t>
        <a:bodyPr/>
        <a:lstStyle/>
        <a:p>
          <a:endParaRPr lang="en-GB" sz="1200"/>
        </a:p>
      </dgm:t>
    </dgm:pt>
    <dgm:pt modelId="{5989AE99-1FC6-4F73-995B-3DA46651C384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2009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9A4F11-2795-426C-93CC-517279C75885}" type="parTrans" cxnId="{709FBC88-4DDB-4E73-8216-766528025598}">
      <dgm:prSet/>
      <dgm:spPr/>
      <dgm:t>
        <a:bodyPr/>
        <a:lstStyle/>
        <a:p>
          <a:endParaRPr lang="en-GB" sz="1200"/>
        </a:p>
      </dgm:t>
    </dgm:pt>
    <dgm:pt modelId="{4F970234-0F2D-430B-8EBD-398B15FCAE57}" type="sibTrans" cxnId="{709FBC88-4DDB-4E73-8216-766528025598}">
      <dgm:prSet/>
      <dgm:spPr/>
      <dgm:t>
        <a:bodyPr/>
        <a:lstStyle/>
        <a:p>
          <a:endParaRPr lang="en-GB" sz="1200"/>
        </a:p>
      </dgm:t>
    </dgm:pt>
    <dgm:pt modelId="{2B862D79-74F9-4BB2-9F91-3082B1F9CFFB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Risk neutral probabilities</a:t>
          </a:r>
        </a:p>
        <a:p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523F1B-F03C-4F90-A6A0-387325745254}" type="parTrans" cxnId="{B995354E-9C5B-42EC-8BE7-DD4EC7147DA9}">
      <dgm:prSet/>
      <dgm:spPr/>
      <dgm:t>
        <a:bodyPr/>
        <a:lstStyle/>
        <a:p>
          <a:endParaRPr lang="en-GB" sz="1200"/>
        </a:p>
      </dgm:t>
    </dgm:pt>
    <dgm:pt modelId="{90E097E5-A8CC-4D62-A4B5-84F5D3F160A3}" type="sibTrans" cxnId="{B995354E-9C5B-42EC-8BE7-DD4EC7147DA9}">
      <dgm:prSet/>
      <dgm:spPr/>
      <dgm:t>
        <a:bodyPr/>
        <a:lstStyle/>
        <a:p>
          <a:endParaRPr lang="en-GB" sz="1200"/>
        </a:p>
      </dgm:t>
    </dgm:pt>
    <dgm:pt modelId="{2FECEED2-2BA5-4B62-B8AC-1F9D2377C63B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Dysfunctional Markets</a:t>
          </a:r>
        </a:p>
        <a:p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9BA74D-73DF-45DB-9CBF-C787CD0D94D8}" type="parTrans" cxnId="{BE993EC1-0CA7-47FB-91A8-04FD64A08129}">
      <dgm:prSet/>
      <dgm:spPr/>
      <dgm:t>
        <a:bodyPr/>
        <a:lstStyle/>
        <a:p>
          <a:endParaRPr lang="en-GB" sz="1200"/>
        </a:p>
      </dgm:t>
    </dgm:pt>
    <dgm:pt modelId="{112C43B3-2569-49F6-B353-035FF3AAEB4C}" type="sibTrans" cxnId="{BE993EC1-0CA7-47FB-91A8-04FD64A08129}">
      <dgm:prSet/>
      <dgm:spPr/>
      <dgm:t>
        <a:bodyPr/>
        <a:lstStyle/>
        <a:p>
          <a:endParaRPr lang="en-GB" sz="1200"/>
        </a:p>
      </dgm:t>
    </dgm:pt>
    <dgm:pt modelId="{7ACDC8F5-4D0C-4B57-AB82-80F1389E27A6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Liquidity premium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197E8D-C9E3-478F-A8DD-7744FAA50F57}" type="parTrans" cxnId="{4C5A61CC-2606-49E3-922E-9FE32D2BFF1D}">
      <dgm:prSet/>
      <dgm:spPr/>
      <dgm:t>
        <a:bodyPr/>
        <a:lstStyle/>
        <a:p>
          <a:endParaRPr lang="en-GB" sz="1200"/>
        </a:p>
      </dgm:t>
    </dgm:pt>
    <dgm:pt modelId="{4E9A6B27-358F-4891-AF8B-B597F1761EF9}" type="sibTrans" cxnId="{4C5A61CC-2606-49E3-922E-9FE32D2BFF1D}">
      <dgm:prSet/>
      <dgm:spPr/>
      <dgm:t>
        <a:bodyPr/>
        <a:lstStyle/>
        <a:p>
          <a:endParaRPr lang="en-GB" sz="1200"/>
        </a:p>
      </dgm:t>
    </dgm:pt>
    <dgm:pt modelId="{6B010C1E-F83F-4DDE-AC37-6A9D09407015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Stochastic valuation of options &amp; guarantees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B8C68C-115A-43BA-8121-C7484D85FFE3}" type="parTrans" cxnId="{220B3DFE-8728-4296-B0BD-074B0AED551F}">
      <dgm:prSet/>
      <dgm:spPr/>
      <dgm:t>
        <a:bodyPr/>
        <a:lstStyle/>
        <a:p>
          <a:endParaRPr lang="en-GB" sz="1200"/>
        </a:p>
      </dgm:t>
    </dgm:pt>
    <dgm:pt modelId="{B934A9F5-D3B8-46D5-9460-C4879BED3653}" type="sibTrans" cxnId="{220B3DFE-8728-4296-B0BD-074B0AED551F}">
      <dgm:prSet/>
      <dgm:spPr/>
      <dgm:t>
        <a:bodyPr/>
        <a:lstStyle/>
        <a:p>
          <a:endParaRPr lang="en-GB" sz="1200"/>
        </a:p>
      </dgm:t>
    </dgm:pt>
    <dgm:pt modelId="{7B88050E-54E5-4424-9B1C-29D68653F3FB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Market consistent assumptions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47E08D-739B-4B47-8209-42C1262C4C3B}" type="parTrans" cxnId="{5A1B0F80-FE91-4F9E-85AC-A0B3D26F1CEB}">
      <dgm:prSet/>
      <dgm:spPr/>
      <dgm:t>
        <a:bodyPr/>
        <a:lstStyle/>
        <a:p>
          <a:endParaRPr lang="en-GB" sz="1200"/>
        </a:p>
      </dgm:t>
    </dgm:pt>
    <dgm:pt modelId="{E15C133E-6EE1-4A11-B95F-B9AEE0387DDD}" type="sibTrans" cxnId="{5A1B0F80-FE91-4F9E-85AC-A0B3D26F1CEB}">
      <dgm:prSet/>
      <dgm:spPr/>
      <dgm:t>
        <a:bodyPr/>
        <a:lstStyle/>
        <a:p>
          <a:endParaRPr lang="en-GB" sz="1200"/>
        </a:p>
      </dgm:t>
    </dgm:pt>
    <dgm:pt modelId="{6BEF690D-6ED1-4CDC-B2E7-65D88FFED3CF}">
      <dgm:prSet phldrT="[Text]" custT="1"/>
      <dgm:spPr/>
      <dgm:t>
        <a:bodyPr/>
        <a:lstStyle/>
        <a:p>
          <a:endParaRPr lang="en-GB" sz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Lack of published financial information</a:t>
          </a:r>
        </a:p>
      </dgm:t>
    </dgm:pt>
    <dgm:pt modelId="{A5083723-D2D4-4BD2-AD97-6088D3913D4F}" type="sibTrans" cxnId="{C394745D-108C-4A0D-A1F1-22F3AD882A26}">
      <dgm:prSet/>
      <dgm:spPr/>
      <dgm:t>
        <a:bodyPr/>
        <a:lstStyle/>
        <a:p>
          <a:endParaRPr lang="en-GB" sz="1200"/>
        </a:p>
      </dgm:t>
    </dgm:pt>
    <dgm:pt modelId="{C933B21A-55EA-4870-8D80-68A194683C91}" type="parTrans" cxnId="{C394745D-108C-4A0D-A1F1-22F3AD882A26}">
      <dgm:prSet/>
      <dgm:spPr/>
      <dgm:t>
        <a:bodyPr/>
        <a:lstStyle/>
        <a:p>
          <a:endParaRPr lang="en-GB" sz="1200"/>
        </a:p>
      </dgm:t>
    </dgm:pt>
    <dgm:pt modelId="{9388F0D9-B1CC-4446-A988-264B51081904}">
      <dgm:prSet phldrT="[Text]" custT="1"/>
      <dgm:spPr/>
      <dgm:t>
        <a:bodyPr/>
        <a:lstStyle/>
        <a:p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AF53FA-D386-4149-A649-355BB1C744E7}" type="parTrans" cxnId="{01F07204-BF47-4EFF-B9F2-F57706D8F58A}">
      <dgm:prSet/>
      <dgm:spPr/>
      <dgm:t>
        <a:bodyPr/>
        <a:lstStyle/>
        <a:p>
          <a:endParaRPr lang="en-GB" sz="1200"/>
        </a:p>
      </dgm:t>
    </dgm:pt>
    <dgm:pt modelId="{A70C1EA7-F5DB-4FEE-AB3D-5C97085C3ADA}" type="sibTrans" cxnId="{01F07204-BF47-4EFF-B9F2-F57706D8F58A}">
      <dgm:prSet/>
      <dgm:spPr/>
      <dgm:t>
        <a:bodyPr/>
        <a:lstStyle/>
        <a:p>
          <a:endParaRPr lang="en-GB" sz="1200"/>
        </a:p>
      </dgm:t>
    </dgm:pt>
    <dgm:pt modelId="{499EE9B4-7C05-4EF9-955B-DDF2CB6CDC2D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Options &amp; guarantees computed deterministically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EFA072-8200-47DA-A097-E5C22F57A645}" type="parTrans" cxnId="{51DBC82B-8ED0-45E2-81EE-F9BA9B58F2CC}">
      <dgm:prSet/>
      <dgm:spPr/>
      <dgm:t>
        <a:bodyPr/>
        <a:lstStyle/>
        <a:p>
          <a:endParaRPr lang="en-GB" sz="1200"/>
        </a:p>
      </dgm:t>
    </dgm:pt>
    <dgm:pt modelId="{D25E487A-FF02-431C-A0B0-F1961ADC5677}" type="sibTrans" cxnId="{51DBC82B-8ED0-45E2-81EE-F9BA9B58F2CC}">
      <dgm:prSet/>
      <dgm:spPr/>
      <dgm:t>
        <a:bodyPr/>
        <a:lstStyle/>
        <a:p>
          <a:endParaRPr lang="en-GB" sz="1200"/>
        </a:p>
      </dgm:t>
    </dgm:pt>
    <dgm:pt modelId="{BF8F7063-21DC-45EA-AF11-BC8AEF5C244C}">
      <dgm:prSet phldrT="[Text]" custT="1"/>
      <dgm:spPr/>
      <dgm:t>
        <a:bodyPr/>
        <a:lstStyle/>
        <a:p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05993E-69F0-408C-A7EE-CA335BB8D431}" type="parTrans" cxnId="{5040A195-71BB-4C4F-8E3D-252689C4CF34}">
      <dgm:prSet/>
      <dgm:spPr/>
      <dgm:t>
        <a:bodyPr/>
        <a:lstStyle/>
        <a:p>
          <a:endParaRPr lang="en-GB" sz="1200"/>
        </a:p>
      </dgm:t>
    </dgm:pt>
    <dgm:pt modelId="{0E9EFFF7-A520-45A5-A6CA-ECA7CE13EB2A}" type="sibTrans" cxnId="{5040A195-71BB-4C4F-8E3D-252689C4CF34}">
      <dgm:prSet/>
      <dgm:spPr/>
      <dgm:t>
        <a:bodyPr/>
        <a:lstStyle/>
        <a:p>
          <a:endParaRPr lang="en-GB" sz="1200"/>
        </a:p>
      </dgm:t>
    </dgm:pt>
    <dgm:pt modelId="{07B97930-4451-4000-97C2-04737C5EBAB7}">
      <dgm:prSet phldrT="[Text]" custT="1"/>
      <dgm:spPr/>
      <dgm:t>
        <a:bodyPr/>
        <a:lstStyle/>
        <a:p>
          <a:endParaRPr lang="en-GB" sz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Lack of computing power</a:t>
          </a:r>
        </a:p>
      </dgm:t>
    </dgm:pt>
    <dgm:pt modelId="{4B3D917C-501E-4644-9D45-18F6E965092E}" type="parTrans" cxnId="{D04DA397-A01A-4822-907B-6A56531A44F2}">
      <dgm:prSet/>
      <dgm:spPr/>
      <dgm:t>
        <a:bodyPr/>
        <a:lstStyle/>
        <a:p>
          <a:endParaRPr lang="en-GB" sz="1200"/>
        </a:p>
      </dgm:t>
    </dgm:pt>
    <dgm:pt modelId="{B68A916D-4BC4-4326-B70F-11A385F509B1}" type="sibTrans" cxnId="{D04DA397-A01A-4822-907B-6A56531A44F2}">
      <dgm:prSet/>
      <dgm:spPr/>
      <dgm:t>
        <a:bodyPr/>
        <a:lstStyle/>
        <a:p>
          <a:endParaRPr lang="en-GB" sz="1200"/>
        </a:p>
      </dgm:t>
    </dgm:pt>
    <dgm:pt modelId="{C9DDEC9E-D440-4753-A588-70FCFEAE3331}">
      <dgm:prSet phldrT="[Text]" custT="1"/>
      <dgm:spPr/>
      <dgm:t>
        <a:bodyPr/>
        <a:lstStyle/>
        <a:p>
          <a:r>
            <a:rPr lang="en-GB" sz="1200" dirty="0" smtClean="0">
              <a:latin typeface="Arial" panose="020B0604020202020204" pitchFamily="34" charset="0"/>
              <a:cs typeface="Arial" panose="020B0604020202020204" pitchFamily="34" charset="0"/>
            </a:rPr>
            <a:t>Subjectivity in setting RDR</a:t>
          </a:r>
          <a:endParaRPr lang="en-GB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E5E1B-9E18-4754-9B6E-27A27DB4D1AF}" type="sibTrans" cxnId="{72147E71-5687-4764-86C9-4E6CC3D62E0E}">
      <dgm:prSet/>
      <dgm:spPr/>
      <dgm:t>
        <a:bodyPr/>
        <a:lstStyle/>
        <a:p>
          <a:endParaRPr lang="en-GB" sz="1200"/>
        </a:p>
      </dgm:t>
    </dgm:pt>
    <dgm:pt modelId="{81778BE4-D4F8-4597-ABD5-41C435EB88A0}" type="parTrans" cxnId="{72147E71-5687-4764-86C9-4E6CC3D62E0E}">
      <dgm:prSet/>
      <dgm:spPr/>
      <dgm:t>
        <a:bodyPr/>
        <a:lstStyle/>
        <a:p>
          <a:endParaRPr lang="en-GB" sz="1200"/>
        </a:p>
      </dgm:t>
    </dgm:pt>
    <dgm:pt modelId="{762EB244-84AD-46F6-8F9A-C2842197B27F}" type="pres">
      <dgm:prSet presAssocID="{D34C2602-2DEF-4012-A604-1372DD84B5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4600A7F-4FAA-4C84-AEC6-32B8246A0594}" type="pres">
      <dgm:prSet presAssocID="{38A5630D-F5E7-4C6A-97D5-E5F2E942548F}" presName="compositeNode" presStyleCnt="0">
        <dgm:presLayoutVars>
          <dgm:bulletEnabled val="1"/>
        </dgm:presLayoutVars>
      </dgm:prSet>
      <dgm:spPr/>
    </dgm:pt>
    <dgm:pt modelId="{290C287E-65ED-4EA0-A9F5-0872F29AE331}" type="pres">
      <dgm:prSet presAssocID="{38A5630D-F5E7-4C6A-97D5-E5F2E942548F}" presName="bgRect" presStyleLbl="node1" presStyleIdx="0" presStyleCnt="5" custScaleY="133012" custLinFactNeighborX="552" custLinFactNeighborY="98"/>
      <dgm:spPr/>
      <dgm:t>
        <a:bodyPr/>
        <a:lstStyle/>
        <a:p>
          <a:endParaRPr lang="en-GB"/>
        </a:p>
      </dgm:t>
    </dgm:pt>
    <dgm:pt modelId="{9E637EE3-2FBD-407C-8C43-60B1530032D0}" type="pres">
      <dgm:prSet presAssocID="{38A5630D-F5E7-4C6A-97D5-E5F2E942548F}" presName="parentNode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E97EA1-2D93-46EA-9DAA-31782E24637F}" type="pres">
      <dgm:prSet presAssocID="{38A5630D-F5E7-4C6A-97D5-E5F2E942548F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17AF2C-8583-4C36-9FD8-E2FE104D8844}" type="pres">
      <dgm:prSet presAssocID="{6F5C6F5D-8373-424C-B621-44DAA1588583}" presName="hSp" presStyleCnt="0"/>
      <dgm:spPr/>
    </dgm:pt>
    <dgm:pt modelId="{71F98DA1-B442-43E4-85F1-366128649FD3}" type="pres">
      <dgm:prSet presAssocID="{6F5C6F5D-8373-424C-B621-44DAA1588583}" presName="vProcSp" presStyleCnt="0"/>
      <dgm:spPr/>
    </dgm:pt>
    <dgm:pt modelId="{D227721E-5EE8-41D3-ABA0-6279817D4726}" type="pres">
      <dgm:prSet presAssocID="{6F5C6F5D-8373-424C-B621-44DAA1588583}" presName="vSp1" presStyleCnt="0"/>
      <dgm:spPr/>
    </dgm:pt>
    <dgm:pt modelId="{B3BFFD50-95BE-4A5F-ADBE-5F338D80A76B}" type="pres">
      <dgm:prSet presAssocID="{6F5C6F5D-8373-424C-B621-44DAA1588583}" presName="simulatedConn" presStyleLbl="solidFgAcc1" presStyleIdx="0" presStyleCnt="4"/>
      <dgm:spPr/>
    </dgm:pt>
    <dgm:pt modelId="{CBB2C70C-728A-483A-9EB9-B1C5686808BC}" type="pres">
      <dgm:prSet presAssocID="{6F5C6F5D-8373-424C-B621-44DAA1588583}" presName="vSp2" presStyleCnt="0"/>
      <dgm:spPr/>
    </dgm:pt>
    <dgm:pt modelId="{0010285D-245F-4210-B9EC-89AC30F47FDE}" type="pres">
      <dgm:prSet presAssocID="{6F5C6F5D-8373-424C-B621-44DAA1588583}" presName="sibTrans" presStyleCnt="0"/>
      <dgm:spPr/>
    </dgm:pt>
    <dgm:pt modelId="{A8CB98CA-9182-4871-868A-DFE6086E0371}" type="pres">
      <dgm:prSet presAssocID="{E0602810-23D0-49B9-8BD9-212C5052FC9F}" presName="compositeNode" presStyleCnt="0">
        <dgm:presLayoutVars>
          <dgm:bulletEnabled val="1"/>
        </dgm:presLayoutVars>
      </dgm:prSet>
      <dgm:spPr/>
    </dgm:pt>
    <dgm:pt modelId="{F2DF15EE-0A83-4401-9640-20FD1B9D3762}" type="pres">
      <dgm:prSet presAssocID="{E0602810-23D0-49B9-8BD9-212C5052FC9F}" presName="bgRect" presStyleLbl="node1" presStyleIdx="1" presStyleCnt="5" custScaleY="133012" custLinFactNeighborX="552" custLinFactNeighborY="98"/>
      <dgm:spPr/>
      <dgm:t>
        <a:bodyPr/>
        <a:lstStyle/>
        <a:p>
          <a:endParaRPr lang="en-GB"/>
        </a:p>
      </dgm:t>
    </dgm:pt>
    <dgm:pt modelId="{6B41FB76-FD47-46FB-916D-42E8FB9D35BC}" type="pres">
      <dgm:prSet presAssocID="{E0602810-23D0-49B9-8BD9-212C5052FC9F}" presName="parentNode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09D689-7963-488A-B29E-93B2B7437B53}" type="pres">
      <dgm:prSet presAssocID="{E0602810-23D0-49B9-8BD9-212C5052FC9F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579DA39-FABE-4E4E-9D63-F1677979A2C4}" type="pres">
      <dgm:prSet presAssocID="{58BB9382-B402-4C9A-9FB6-B732992C3157}" presName="hSp" presStyleCnt="0"/>
      <dgm:spPr/>
    </dgm:pt>
    <dgm:pt modelId="{D4D4742A-89F5-4CA0-AC17-F1E8735FA0FB}" type="pres">
      <dgm:prSet presAssocID="{58BB9382-B402-4C9A-9FB6-B732992C3157}" presName="vProcSp" presStyleCnt="0"/>
      <dgm:spPr/>
    </dgm:pt>
    <dgm:pt modelId="{E5E560AC-BD85-4D05-83B6-3C3D30E79766}" type="pres">
      <dgm:prSet presAssocID="{58BB9382-B402-4C9A-9FB6-B732992C3157}" presName="vSp1" presStyleCnt="0"/>
      <dgm:spPr/>
    </dgm:pt>
    <dgm:pt modelId="{E915824B-BCEA-42AA-B952-CB0248A3AE39}" type="pres">
      <dgm:prSet presAssocID="{58BB9382-B402-4C9A-9FB6-B732992C3157}" presName="simulatedConn" presStyleLbl="solidFgAcc1" presStyleIdx="1" presStyleCnt="4"/>
      <dgm:spPr/>
    </dgm:pt>
    <dgm:pt modelId="{73CEFD59-B17C-4B70-AF86-3799A51A8DF5}" type="pres">
      <dgm:prSet presAssocID="{58BB9382-B402-4C9A-9FB6-B732992C3157}" presName="vSp2" presStyleCnt="0"/>
      <dgm:spPr/>
    </dgm:pt>
    <dgm:pt modelId="{F3390840-3828-4C01-8E87-21C08FD950F9}" type="pres">
      <dgm:prSet presAssocID="{58BB9382-B402-4C9A-9FB6-B732992C3157}" presName="sibTrans" presStyleCnt="0"/>
      <dgm:spPr/>
    </dgm:pt>
    <dgm:pt modelId="{01698823-2CA6-4B3D-8733-EFDA81A285E5}" type="pres">
      <dgm:prSet presAssocID="{B590E60D-21DB-4325-8509-E0EA99F977AB}" presName="compositeNode" presStyleCnt="0">
        <dgm:presLayoutVars>
          <dgm:bulletEnabled val="1"/>
        </dgm:presLayoutVars>
      </dgm:prSet>
      <dgm:spPr/>
    </dgm:pt>
    <dgm:pt modelId="{67F1A561-FE13-4168-BF0F-72457BA1511C}" type="pres">
      <dgm:prSet presAssocID="{B590E60D-21DB-4325-8509-E0EA99F977AB}" presName="bgRect" presStyleLbl="node1" presStyleIdx="2" presStyleCnt="5" custScaleY="133012" custLinFactNeighborX="552" custLinFactNeighborY="98"/>
      <dgm:spPr/>
      <dgm:t>
        <a:bodyPr/>
        <a:lstStyle/>
        <a:p>
          <a:endParaRPr lang="en-GB"/>
        </a:p>
      </dgm:t>
    </dgm:pt>
    <dgm:pt modelId="{7F7ABE2A-3512-4DE9-B5D5-4F2A62BC6C9A}" type="pres">
      <dgm:prSet presAssocID="{B590E60D-21DB-4325-8509-E0EA99F977AB}" presName="parentNode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328E4DA-4BD3-45AD-B79C-5846FEC71628}" type="pres">
      <dgm:prSet presAssocID="{B590E60D-21DB-4325-8509-E0EA99F977AB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CA2AB1-D9B0-4C8D-B18D-F3C9CFBACE0C}" type="pres">
      <dgm:prSet presAssocID="{AC078969-E7D5-4B7D-B93B-CBFA74659841}" presName="hSp" presStyleCnt="0"/>
      <dgm:spPr/>
    </dgm:pt>
    <dgm:pt modelId="{E8ECDD76-27CB-481E-80CC-5FF0F13C3D29}" type="pres">
      <dgm:prSet presAssocID="{AC078969-E7D5-4B7D-B93B-CBFA74659841}" presName="vProcSp" presStyleCnt="0"/>
      <dgm:spPr/>
    </dgm:pt>
    <dgm:pt modelId="{F756DD8A-2F83-4246-A468-236F407708DE}" type="pres">
      <dgm:prSet presAssocID="{AC078969-E7D5-4B7D-B93B-CBFA74659841}" presName="vSp1" presStyleCnt="0"/>
      <dgm:spPr/>
    </dgm:pt>
    <dgm:pt modelId="{C6B78D87-DFE1-4142-8CE8-2B0DF8D00ACB}" type="pres">
      <dgm:prSet presAssocID="{AC078969-E7D5-4B7D-B93B-CBFA74659841}" presName="simulatedConn" presStyleLbl="solidFgAcc1" presStyleIdx="2" presStyleCnt="4"/>
      <dgm:spPr/>
    </dgm:pt>
    <dgm:pt modelId="{46C00F51-20F5-4336-88D7-3F4A9DBE5A0C}" type="pres">
      <dgm:prSet presAssocID="{AC078969-E7D5-4B7D-B93B-CBFA74659841}" presName="vSp2" presStyleCnt="0"/>
      <dgm:spPr/>
    </dgm:pt>
    <dgm:pt modelId="{643A6376-7598-44E1-B568-0BCA0577D66D}" type="pres">
      <dgm:prSet presAssocID="{AC078969-E7D5-4B7D-B93B-CBFA74659841}" presName="sibTrans" presStyleCnt="0"/>
      <dgm:spPr/>
    </dgm:pt>
    <dgm:pt modelId="{1F710DA7-E8E3-4F4D-9C89-7579DDA07A02}" type="pres">
      <dgm:prSet presAssocID="{1AAC5795-6706-47BA-8F5E-021395E26D5C}" presName="compositeNode" presStyleCnt="0">
        <dgm:presLayoutVars>
          <dgm:bulletEnabled val="1"/>
        </dgm:presLayoutVars>
      </dgm:prSet>
      <dgm:spPr/>
    </dgm:pt>
    <dgm:pt modelId="{361FDDC7-2ACD-408D-806A-9A271C6CA65E}" type="pres">
      <dgm:prSet presAssocID="{1AAC5795-6706-47BA-8F5E-021395E26D5C}" presName="bgRect" presStyleLbl="node1" presStyleIdx="3" presStyleCnt="5" custScaleY="133012" custLinFactNeighborX="552" custLinFactNeighborY="98"/>
      <dgm:spPr/>
      <dgm:t>
        <a:bodyPr/>
        <a:lstStyle/>
        <a:p>
          <a:endParaRPr lang="en-GB"/>
        </a:p>
      </dgm:t>
    </dgm:pt>
    <dgm:pt modelId="{E8FAB733-65AF-463D-B65C-4BC982A716D5}" type="pres">
      <dgm:prSet presAssocID="{1AAC5795-6706-47BA-8F5E-021395E26D5C}" presName="parentNode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3752D87-E0CC-4194-9A58-878873FB6A68}" type="pres">
      <dgm:prSet presAssocID="{1AAC5795-6706-47BA-8F5E-021395E26D5C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16CA3E-F3BB-47A8-A961-FBF29BD4989B}" type="pres">
      <dgm:prSet presAssocID="{1C603754-825B-46BA-A370-D9606FDEEFCA}" presName="hSp" presStyleCnt="0"/>
      <dgm:spPr/>
    </dgm:pt>
    <dgm:pt modelId="{1D20FDC5-7982-4E13-9C7F-515311E3F0B9}" type="pres">
      <dgm:prSet presAssocID="{1C603754-825B-46BA-A370-D9606FDEEFCA}" presName="vProcSp" presStyleCnt="0"/>
      <dgm:spPr/>
    </dgm:pt>
    <dgm:pt modelId="{61123D8B-AE51-40B5-8F1C-60094D52BFE9}" type="pres">
      <dgm:prSet presAssocID="{1C603754-825B-46BA-A370-D9606FDEEFCA}" presName="vSp1" presStyleCnt="0"/>
      <dgm:spPr/>
    </dgm:pt>
    <dgm:pt modelId="{FEAD9EC5-0F4B-429D-8508-CF90C186FCBA}" type="pres">
      <dgm:prSet presAssocID="{1C603754-825B-46BA-A370-D9606FDEEFCA}" presName="simulatedConn" presStyleLbl="solidFgAcc1" presStyleIdx="3" presStyleCnt="4"/>
      <dgm:spPr/>
    </dgm:pt>
    <dgm:pt modelId="{BC524EB1-6DF9-4922-A927-A4C2CCE66AE1}" type="pres">
      <dgm:prSet presAssocID="{1C603754-825B-46BA-A370-D9606FDEEFCA}" presName="vSp2" presStyleCnt="0"/>
      <dgm:spPr/>
    </dgm:pt>
    <dgm:pt modelId="{DB9C74F4-321C-414E-BF10-4B4F642FCD28}" type="pres">
      <dgm:prSet presAssocID="{1C603754-825B-46BA-A370-D9606FDEEFCA}" presName="sibTrans" presStyleCnt="0"/>
      <dgm:spPr/>
    </dgm:pt>
    <dgm:pt modelId="{60B46112-1152-424B-8BF8-03FB20D53366}" type="pres">
      <dgm:prSet presAssocID="{5989AE99-1FC6-4F73-995B-3DA46651C384}" presName="compositeNode" presStyleCnt="0">
        <dgm:presLayoutVars>
          <dgm:bulletEnabled val="1"/>
        </dgm:presLayoutVars>
      </dgm:prSet>
      <dgm:spPr/>
    </dgm:pt>
    <dgm:pt modelId="{F3173BD0-4523-4F8A-9A10-BA4B93486468}" type="pres">
      <dgm:prSet presAssocID="{5989AE99-1FC6-4F73-995B-3DA46651C384}" presName="bgRect" presStyleLbl="node1" presStyleIdx="4" presStyleCnt="5" custScaleY="133012" custLinFactNeighborX="552" custLinFactNeighborY="98"/>
      <dgm:spPr/>
      <dgm:t>
        <a:bodyPr/>
        <a:lstStyle/>
        <a:p>
          <a:endParaRPr lang="en-GB"/>
        </a:p>
      </dgm:t>
    </dgm:pt>
    <dgm:pt modelId="{34C88DC9-0D67-43B7-90A6-C4A8F14083EC}" type="pres">
      <dgm:prSet presAssocID="{5989AE99-1FC6-4F73-995B-3DA46651C384}" presName="parentNode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2A3E7C-4519-4735-944F-CACFF5B98437}" type="pres">
      <dgm:prSet presAssocID="{5989AE99-1FC6-4F73-995B-3DA46651C384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DED9F93-050F-4C16-8F2C-B83EDCF2E683}" type="presOf" srcId="{BF8F7063-21DC-45EA-AF11-BC8AEF5C244C}" destId="{AE09D689-7963-488A-B29E-93B2B7437B53}" srcOrd="0" destOrd="3" presId="urn:microsoft.com/office/officeart/2005/8/layout/hProcess7#1"/>
    <dgm:cxn modelId="{6541CA3F-3ED9-42D5-98D5-2A1CC1B22D66}" type="presOf" srcId="{6BEF690D-6ED1-4CDC-B2E7-65D88FFED3CF}" destId="{C1E97EA1-2D93-46EA-9DAA-31782E24637F}" srcOrd="0" destOrd="1" presId="urn:microsoft.com/office/officeart/2005/8/layout/hProcess7#1"/>
    <dgm:cxn modelId="{0C3306CF-8594-4155-A7E5-84B95C704574}" srcId="{D34C2602-2DEF-4012-A604-1372DD84B502}" destId="{38A5630D-F5E7-4C6A-97D5-E5F2E942548F}" srcOrd="0" destOrd="0" parTransId="{012DAAF7-6801-43D9-943A-2A4187EC63AC}" sibTransId="{6F5C6F5D-8373-424C-B621-44DAA1588583}"/>
    <dgm:cxn modelId="{B995354E-9C5B-42EC-8BE7-DD4EC7147DA9}" srcId="{1AAC5795-6706-47BA-8F5E-021395E26D5C}" destId="{2B862D79-74F9-4BB2-9F91-3082B1F9CFFB}" srcOrd="0" destOrd="0" parTransId="{13523F1B-F03C-4F90-A6A0-387325745254}" sibTransId="{90E097E5-A8CC-4D62-A4B5-84F5D3F160A3}"/>
    <dgm:cxn modelId="{4DC2AE57-3FAD-416D-8F19-83622957E2C8}" type="presOf" srcId="{07B97930-4451-4000-97C2-04737C5EBAB7}" destId="{C1E97EA1-2D93-46EA-9DAA-31782E24637F}" srcOrd="0" destOrd="2" presId="urn:microsoft.com/office/officeart/2005/8/layout/hProcess7#1"/>
    <dgm:cxn modelId="{5CB83355-7FE6-4B96-971D-DA33FD67E412}" type="presOf" srcId="{E0602810-23D0-49B9-8BD9-212C5052FC9F}" destId="{F2DF15EE-0A83-4401-9640-20FD1B9D3762}" srcOrd="0" destOrd="0" presId="urn:microsoft.com/office/officeart/2005/8/layout/hProcess7#1"/>
    <dgm:cxn modelId="{7EF4F74D-BAAA-4A3A-91BA-B50BDAF0FBAF}" srcId="{B590E60D-21DB-4325-8509-E0EA99F977AB}" destId="{08022250-ACF0-41D3-99BD-FD00C3AA3426}" srcOrd="0" destOrd="0" parTransId="{0FE58EEE-101C-4C1E-9001-8B64D9656972}" sibTransId="{FFD0B4BB-B358-46A4-B212-273CEDE234A9}"/>
    <dgm:cxn modelId="{EE22594F-7F13-4F3F-8D00-93EFF74296A0}" srcId="{38A5630D-F5E7-4C6A-97D5-E5F2E942548F}" destId="{D3D86A70-669D-4A08-B5AF-1898E0B86C3A}" srcOrd="0" destOrd="0" parTransId="{E57084FF-1C65-405D-9B62-6ED2BEFEE277}" sibTransId="{9066D813-31CE-4D70-B919-2D3B1C7D895E}"/>
    <dgm:cxn modelId="{AE22CEE4-FBEF-4FCE-8668-655C65E2D3EA}" type="presOf" srcId="{E0602810-23D0-49B9-8BD9-212C5052FC9F}" destId="{6B41FB76-FD47-46FB-916D-42E8FB9D35BC}" srcOrd="1" destOrd="0" presId="urn:microsoft.com/office/officeart/2005/8/layout/hProcess7#1"/>
    <dgm:cxn modelId="{72147E71-5687-4764-86C9-4E6CC3D62E0E}" srcId="{E0602810-23D0-49B9-8BD9-212C5052FC9F}" destId="{C9DDEC9E-D440-4753-A588-70FCFEAE3331}" srcOrd="2" destOrd="0" parTransId="{81778BE4-D4F8-4597-ABD5-41C435EB88A0}" sibTransId="{641E5E1B-9E18-4754-9B6E-27A27DB4D1AF}"/>
    <dgm:cxn modelId="{5D28E4D4-3AAA-4F73-800F-E5DCCFFE3DD4}" type="presOf" srcId="{B590E60D-21DB-4325-8509-E0EA99F977AB}" destId="{67F1A561-FE13-4168-BF0F-72457BA1511C}" srcOrd="0" destOrd="0" presId="urn:microsoft.com/office/officeart/2005/8/layout/hProcess7#1"/>
    <dgm:cxn modelId="{0900A338-AA49-4B10-80AB-6FD41F7E6DCA}" type="presOf" srcId="{7B88050E-54E5-4424-9B1C-29D68653F3FB}" destId="{13752D87-E0CC-4194-9A58-878873FB6A68}" srcOrd="0" destOrd="1" presId="urn:microsoft.com/office/officeart/2005/8/layout/hProcess7#1"/>
    <dgm:cxn modelId="{5A1B0F80-FE91-4F9E-85AC-A0B3D26F1CEB}" srcId="{1AAC5795-6706-47BA-8F5E-021395E26D5C}" destId="{7B88050E-54E5-4424-9B1C-29D68653F3FB}" srcOrd="1" destOrd="0" parTransId="{A347E08D-739B-4B47-8209-42C1262C4C3B}" sibTransId="{E15C133E-6EE1-4A11-B95F-B9AEE0387DDD}"/>
    <dgm:cxn modelId="{DFCB0CEA-412C-4AC8-925C-2B53441F972E}" type="presOf" srcId="{C9DDEC9E-D440-4753-A588-70FCFEAE3331}" destId="{AE09D689-7963-488A-B29E-93B2B7437B53}" srcOrd="0" destOrd="2" presId="urn:microsoft.com/office/officeart/2005/8/layout/hProcess7#1"/>
    <dgm:cxn modelId="{EB26E44A-6588-4143-B0CC-D25B91671E19}" type="presOf" srcId="{B590E60D-21DB-4325-8509-E0EA99F977AB}" destId="{7F7ABE2A-3512-4DE9-B5D5-4F2A62BC6C9A}" srcOrd="1" destOrd="0" presId="urn:microsoft.com/office/officeart/2005/8/layout/hProcess7#1"/>
    <dgm:cxn modelId="{82034086-D730-46FD-BBCE-C36EC5633329}" type="presOf" srcId="{1AAC5795-6706-47BA-8F5E-021395E26D5C}" destId="{361FDDC7-2ACD-408D-806A-9A271C6CA65E}" srcOrd="0" destOrd="0" presId="urn:microsoft.com/office/officeart/2005/8/layout/hProcess7#1"/>
    <dgm:cxn modelId="{B79AB655-8C79-428B-AA90-2EEE360845D7}" type="presOf" srcId="{6B010C1E-F83F-4DDE-AC37-6A9D09407015}" destId="{F328E4DA-4BD3-45AD-B79C-5846FEC71628}" srcOrd="0" destOrd="1" presId="urn:microsoft.com/office/officeart/2005/8/layout/hProcess7#1"/>
    <dgm:cxn modelId="{D04DA397-A01A-4822-907B-6A56531A44F2}" srcId="{38A5630D-F5E7-4C6A-97D5-E5F2E942548F}" destId="{07B97930-4451-4000-97C2-04737C5EBAB7}" srcOrd="2" destOrd="0" parTransId="{4B3D917C-501E-4644-9D45-18F6E965092E}" sibTransId="{B68A916D-4BC4-4326-B70F-11A385F509B1}"/>
    <dgm:cxn modelId="{37256576-227C-454B-A8A1-13F7B3800E5D}" srcId="{D34C2602-2DEF-4012-A604-1372DD84B502}" destId="{E0602810-23D0-49B9-8BD9-212C5052FC9F}" srcOrd="1" destOrd="0" parTransId="{8B27C00E-9AE9-4734-871F-84A71F70F5A7}" sibTransId="{58BB9382-B402-4C9A-9FB6-B732992C3157}"/>
    <dgm:cxn modelId="{D03FF06C-3C14-4340-8712-F2231E7012A0}" type="presOf" srcId="{D34C2602-2DEF-4012-A604-1372DD84B502}" destId="{762EB244-84AD-46F6-8F9A-C2842197B27F}" srcOrd="0" destOrd="0" presId="urn:microsoft.com/office/officeart/2005/8/layout/hProcess7#1"/>
    <dgm:cxn modelId="{709FBC88-4DDB-4E73-8216-766528025598}" srcId="{D34C2602-2DEF-4012-A604-1372DD84B502}" destId="{5989AE99-1FC6-4F73-995B-3DA46651C384}" srcOrd="4" destOrd="0" parTransId="{209A4F11-2795-426C-93CC-517279C75885}" sibTransId="{4F970234-0F2D-430B-8EBD-398B15FCAE57}"/>
    <dgm:cxn modelId="{BBBFE986-21D3-4C9A-AA22-E1070C657502}" type="presOf" srcId="{2B862D79-74F9-4BB2-9F91-3082B1F9CFFB}" destId="{13752D87-E0CC-4194-9A58-878873FB6A68}" srcOrd="0" destOrd="0" presId="urn:microsoft.com/office/officeart/2005/8/layout/hProcess7#1"/>
    <dgm:cxn modelId="{28A7FF4F-BABC-4B34-8E0E-6BA1DD25B56A}" srcId="{D34C2602-2DEF-4012-A604-1372DD84B502}" destId="{1AAC5795-6706-47BA-8F5E-021395E26D5C}" srcOrd="3" destOrd="0" parTransId="{AEEDFCC9-66B3-4887-B70E-682015825BBA}" sibTransId="{1C603754-825B-46BA-A370-D9606FDEEFCA}"/>
    <dgm:cxn modelId="{D74063E1-83DA-42AB-9CE2-CBE15995B090}" type="presOf" srcId="{F9720218-961D-4132-8555-41CD37989510}" destId="{AE09D689-7963-488A-B29E-93B2B7437B53}" srcOrd="0" destOrd="0" presId="urn:microsoft.com/office/officeart/2005/8/layout/hProcess7#1"/>
    <dgm:cxn modelId="{B1C90570-67F3-4111-AD14-F607EC1C5AB1}" srcId="{E0602810-23D0-49B9-8BD9-212C5052FC9F}" destId="{F9720218-961D-4132-8555-41CD37989510}" srcOrd="0" destOrd="0" parTransId="{764B2158-6E48-4791-B0F6-3FCE69F5E823}" sibTransId="{4EA7F61F-528E-4999-81AB-4FC542C81C05}"/>
    <dgm:cxn modelId="{FBFFF0E7-1364-4AB3-8B5E-5A6EAE9D0447}" type="presOf" srcId="{5989AE99-1FC6-4F73-995B-3DA46651C384}" destId="{34C88DC9-0D67-43B7-90A6-C4A8F14083EC}" srcOrd="1" destOrd="0" presId="urn:microsoft.com/office/officeart/2005/8/layout/hProcess7#1"/>
    <dgm:cxn modelId="{C394745D-108C-4A0D-A1F1-22F3AD882A26}" srcId="{38A5630D-F5E7-4C6A-97D5-E5F2E942548F}" destId="{6BEF690D-6ED1-4CDC-B2E7-65D88FFED3CF}" srcOrd="1" destOrd="0" parTransId="{C933B21A-55EA-4870-8D80-68A194683C91}" sibTransId="{A5083723-D2D4-4BD2-AD97-6088D3913D4F}"/>
    <dgm:cxn modelId="{35754AC4-DB43-4EAA-B9D0-C92901923A7B}" type="presOf" srcId="{7ACDC8F5-4D0C-4B57-AB82-80F1389E27A6}" destId="{7F2A3E7C-4519-4735-944F-CACFF5B98437}" srcOrd="0" destOrd="1" presId="urn:microsoft.com/office/officeart/2005/8/layout/hProcess7#1"/>
    <dgm:cxn modelId="{EF203B3D-3BCE-4A51-89B0-344DC87937FA}" srcId="{D34C2602-2DEF-4012-A604-1372DD84B502}" destId="{B590E60D-21DB-4325-8509-E0EA99F977AB}" srcOrd="2" destOrd="0" parTransId="{1E6947FF-7931-4C61-8A54-8F3C46C8277C}" sibTransId="{AC078969-E7D5-4B7D-B93B-CBFA74659841}"/>
    <dgm:cxn modelId="{83A9AB2F-F115-4E11-800B-13C9226B448E}" type="presOf" srcId="{5989AE99-1FC6-4F73-995B-3DA46651C384}" destId="{F3173BD0-4523-4F8A-9A10-BA4B93486468}" srcOrd="0" destOrd="0" presId="urn:microsoft.com/office/officeart/2005/8/layout/hProcess7#1"/>
    <dgm:cxn modelId="{5040A195-71BB-4C4F-8E3D-252689C4CF34}" srcId="{E0602810-23D0-49B9-8BD9-212C5052FC9F}" destId="{BF8F7063-21DC-45EA-AF11-BC8AEF5C244C}" srcOrd="3" destOrd="0" parTransId="{8C05993E-69F0-408C-A7EE-CA335BB8D431}" sibTransId="{0E9EFFF7-A520-45A5-A6CA-ECA7CE13EB2A}"/>
    <dgm:cxn modelId="{BE993EC1-0CA7-47FB-91A8-04FD64A08129}" srcId="{5989AE99-1FC6-4F73-995B-3DA46651C384}" destId="{2FECEED2-2BA5-4B62-B8AC-1F9D2377C63B}" srcOrd="0" destOrd="0" parTransId="{769BA74D-73DF-45DB-9CBF-C787CD0D94D8}" sibTransId="{112C43B3-2569-49F6-B353-035FF3AAEB4C}"/>
    <dgm:cxn modelId="{F9F7541A-8CCF-478C-BCD5-282F64E5C7A1}" type="presOf" srcId="{499EE9B4-7C05-4EF9-955B-DDF2CB6CDC2D}" destId="{AE09D689-7963-488A-B29E-93B2B7437B53}" srcOrd="0" destOrd="4" presId="urn:microsoft.com/office/officeart/2005/8/layout/hProcess7#1"/>
    <dgm:cxn modelId="{220B3DFE-8728-4296-B0BD-074B0AED551F}" srcId="{B590E60D-21DB-4325-8509-E0EA99F977AB}" destId="{6B010C1E-F83F-4DDE-AC37-6A9D09407015}" srcOrd="1" destOrd="0" parTransId="{80B8C68C-115A-43BA-8121-C7484D85FFE3}" sibTransId="{B934A9F5-D3B8-46D5-9460-C4879BED3653}"/>
    <dgm:cxn modelId="{51DBC82B-8ED0-45E2-81EE-F9BA9B58F2CC}" srcId="{E0602810-23D0-49B9-8BD9-212C5052FC9F}" destId="{499EE9B4-7C05-4EF9-955B-DDF2CB6CDC2D}" srcOrd="4" destOrd="0" parTransId="{4BEFA072-8200-47DA-A097-E5C22F57A645}" sibTransId="{D25E487A-FF02-431C-A0B0-F1961ADC5677}"/>
    <dgm:cxn modelId="{BC63302E-F846-4954-AEB5-7C6E1ABA645F}" type="presOf" srcId="{38A5630D-F5E7-4C6A-97D5-E5F2E942548F}" destId="{9E637EE3-2FBD-407C-8C43-60B1530032D0}" srcOrd="1" destOrd="0" presId="urn:microsoft.com/office/officeart/2005/8/layout/hProcess7#1"/>
    <dgm:cxn modelId="{3B4986FD-B11C-4FD4-BC92-136C78165D0A}" type="presOf" srcId="{D3D86A70-669D-4A08-B5AF-1898E0B86C3A}" destId="{C1E97EA1-2D93-46EA-9DAA-31782E24637F}" srcOrd="0" destOrd="0" presId="urn:microsoft.com/office/officeart/2005/8/layout/hProcess7#1"/>
    <dgm:cxn modelId="{71C9ED3A-6708-4D72-9333-D65E5D0C6F09}" type="presOf" srcId="{9388F0D9-B1CC-4446-A988-264B51081904}" destId="{AE09D689-7963-488A-B29E-93B2B7437B53}" srcOrd="0" destOrd="1" presId="urn:microsoft.com/office/officeart/2005/8/layout/hProcess7#1"/>
    <dgm:cxn modelId="{6C489D4A-4AB3-43DE-A9EA-DD486F6A0363}" type="presOf" srcId="{2FECEED2-2BA5-4B62-B8AC-1F9D2377C63B}" destId="{7F2A3E7C-4519-4735-944F-CACFF5B98437}" srcOrd="0" destOrd="0" presId="urn:microsoft.com/office/officeart/2005/8/layout/hProcess7#1"/>
    <dgm:cxn modelId="{11742772-DD2D-475D-8EBF-AA9DFD8B9D51}" type="presOf" srcId="{1AAC5795-6706-47BA-8F5E-021395E26D5C}" destId="{E8FAB733-65AF-463D-B65C-4BC982A716D5}" srcOrd="1" destOrd="0" presId="urn:microsoft.com/office/officeart/2005/8/layout/hProcess7#1"/>
    <dgm:cxn modelId="{AE461494-6FDC-49C0-958F-B8494E17D500}" type="presOf" srcId="{38A5630D-F5E7-4C6A-97D5-E5F2E942548F}" destId="{290C287E-65ED-4EA0-A9F5-0872F29AE331}" srcOrd="0" destOrd="0" presId="urn:microsoft.com/office/officeart/2005/8/layout/hProcess7#1"/>
    <dgm:cxn modelId="{01F07204-BF47-4EFF-B9F2-F57706D8F58A}" srcId="{E0602810-23D0-49B9-8BD9-212C5052FC9F}" destId="{9388F0D9-B1CC-4446-A988-264B51081904}" srcOrd="1" destOrd="0" parTransId="{6FAF53FA-D386-4149-A649-355BB1C744E7}" sibTransId="{A70C1EA7-F5DB-4FEE-AB3D-5C97085C3ADA}"/>
    <dgm:cxn modelId="{91B20F5D-971B-4265-9DF7-E525B22A5C10}" type="presOf" srcId="{08022250-ACF0-41D3-99BD-FD00C3AA3426}" destId="{F328E4DA-4BD3-45AD-B79C-5846FEC71628}" srcOrd="0" destOrd="0" presId="urn:microsoft.com/office/officeart/2005/8/layout/hProcess7#1"/>
    <dgm:cxn modelId="{4C5A61CC-2606-49E3-922E-9FE32D2BFF1D}" srcId="{5989AE99-1FC6-4F73-995B-3DA46651C384}" destId="{7ACDC8F5-4D0C-4B57-AB82-80F1389E27A6}" srcOrd="1" destOrd="0" parTransId="{1F197E8D-C9E3-478F-A8DD-7744FAA50F57}" sibTransId="{4E9A6B27-358F-4891-AF8B-B597F1761EF9}"/>
    <dgm:cxn modelId="{30ED65AE-D072-4BFF-B6E0-A890EB777DD8}" type="presParOf" srcId="{762EB244-84AD-46F6-8F9A-C2842197B27F}" destId="{64600A7F-4FAA-4C84-AEC6-32B8246A0594}" srcOrd="0" destOrd="0" presId="urn:microsoft.com/office/officeart/2005/8/layout/hProcess7#1"/>
    <dgm:cxn modelId="{A2AF4931-C279-40A2-88E5-F6D746ABE995}" type="presParOf" srcId="{64600A7F-4FAA-4C84-AEC6-32B8246A0594}" destId="{290C287E-65ED-4EA0-A9F5-0872F29AE331}" srcOrd="0" destOrd="0" presId="urn:microsoft.com/office/officeart/2005/8/layout/hProcess7#1"/>
    <dgm:cxn modelId="{2EC50BC0-D68B-4D8F-B2D5-FE1BEB737FA4}" type="presParOf" srcId="{64600A7F-4FAA-4C84-AEC6-32B8246A0594}" destId="{9E637EE3-2FBD-407C-8C43-60B1530032D0}" srcOrd="1" destOrd="0" presId="urn:microsoft.com/office/officeart/2005/8/layout/hProcess7#1"/>
    <dgm:cxn modelId="{2757FF15-49DA-4F4E-80B5-4EC93E9B27A5}" type="presParOf" srcId="{64600A7F-4FAA-4C84-AEC6-32B8246A0594}" destId="{C1E97EA1-2D93-46EA-9DAA-31782E24637F}" srcOrd="2" destOrd="0" presId="urn:microsoft.com/office/officeart/2005/8/layout/hProcess7#1"/>
    <dgm:cxn modelId="{A811A379-CEC3-4523-AEC5-7587E7CF3043}" type="presParOf" srcId="{762EB244-84AD-46F6-8F9A-C2842197B27F}" destId="{9E17AF2C-8583-4C36-9FD8-E2FE104D8844}" srcOrd="1" destOrd="0" presId="urn:microsoft.com/office/officeart/2005/8/layout/hProcess7#1"/>
    <dgm:cxn modelId="{5C2CCFAE-02F2-4531-97DC-8629BF27AA5A}" type="presParOf" srcId="{762EB244-84AD-46F6-8F9A-C2842197B27F}" destId="{71F98DA1-B442-43E4-85F1-366128649FD3}" srcOrd="2" destOrd="0" presId="urn:microsoft.com/office/officeart/2005/8/layout/hProcess7#1"/>
    <dgm:cxn modelId="{75928E91-2A2E-4A80-A09E-8ED1EECC7F62}" type="presParOf" srcId="{71F98DA1-B442-43E4-85F1-366128649FD3}" destId="{D227721E-5EE8-41D3-ABA0-6279817D4726}" srcOrd="0" destOrd="0" presId="urn:microsoft.com/office/officeart/2005/8/layout/hProcess7#1"/>
    <dgm:cxn modelId="{10C79911-0987-4D92-A850-C083BA49B165}" type="presParOf" srcId="{71F98DA1-B442-43E4-85F1-366128649FD3}" destId="{B3BFFD50-95BE-4A5F-ADBE-5F338D80A76B}" srcOrd="1" destOrd="0" presId="urn:microsoft.com/office/officeart/2005/8/layout/hProcess7#1"/>
    <dgm:cxn modelId="{DA13595F-A4BF-45F4-981B-B6484DEBDBD1}" type="presParOf" srcId="{71F98DA1-B442-43E4-85F1-366128649FD3}" destId="{CBB2C70C-728A-483A-9EB9-B1C5686808BC}" srcOrd="2" destOrd="0" presId="urn:microsoft.com/office/officeart/2005/8/layout/hProcess7#1"/>
    <dgm:cxn modelId="{E9A8051D-5194-413F-BB0E-1794DDD2F269}" type="presParOf" srcId="{762EB244-84AD-46F6-8F9A-C2842197B27F}" destId="{0010285D-245F-4210-B9EC-89AC30F47FDE}" srcOrd="3" destOrd="0" presId="urn:microsoft.com/office/officeart/2005/8/layout/hProcess7#1"/>
    <dgm:cxn modelId="{48F45AB8-D17C-42F4-9272-2C6D677E12B3}" type="presParOf" srcId="{762EB244-84AD-46F6-8F9A-C2842197B27F}" destId="{A8CB98CA-9182-4871-868A-DFE6086E0371}" srcOrd="4" destOrd="0" presId="urn:microsoft.com/office/officeart/2005/8/layout/hProcess7#1"/>
    <dgm:cxn modelId="{CDE427FF-B724-4B93-A455-4391225BEB68}" type="presParOf" srcId="{A8CB98CA-9182-4871-868A-DFE6086E0371}" destId="{F2DF15EE-0A83-4401-9640-20FD1B9D3762}" srcOrd="0" destOrd="0" presId="urn:microsoft.com/office/officeart/2005/8/layout/hProcess7#1"/>
    <dgm:cxn modelId="{181E3F7D-2F74-4667-8012-A43C6E29E30C}" type="presParOf" srcId="{A8CB98CA-9182-4871-868A-DFE6086E0371}" destId="{6B41FB76-FD47-46FB-916D-42E8FB9D35BC}" srcOrd="1" destOrd="0" presId="urn:microsoft.com/office/officeart/2005/8/layout/hProcess7#1"/>
    <dgm:cxn modelId="{C334E9E4-C0AF-44E6-A77C-6729AABCEC37}" type="presParOf" srcId="{A8CB98CA-9182-4871-868A-DFE6086E0371}" destId="{AE09D689-7963-488A-B29E-93B2B7437B53}" srcOrd="2" destOrd="0" presId="urn:microsoft.com/office/officeart/2005/8/layout/hProcess7#1"/>
    <dgm:cxn modelId="{7CB00A38-8BC7-4077-A40F-94A870D97199}" type="presParOf" srcId="{762EB244-84AD-46F6-8F9A-C2842197B27F}" destId="{A579DA39-FABE-4E4E-9D63-F1677979A2C4}" srcOrd="5" destOrd="0" presId="urn:microsoft.com/office/officeart/2005/8/layout/hProcess7#1"/>
    <dgm:cxn modelId="{323DF2B1-8BCE-4975-AD2D-E210DD963351}" type="presParOf" srcId="{762EB244-84AD-46F6-8F9A-C2842197B27F}" destId="{D4D4742A-89F5-4CA0-AC17-F1E8735FA0FB}" srcOrd="6" destOrd="0" presId="urn:microsoft.com/office/officeart/2005/8/layout/hProcess7#1"/>
    <dgm:cxn modelId="{5DEB45C3-397F-4973-9E21-F0AB5C1587C0}" type="presParOf" srcId="{D4D4742A-89F5-4CA0-AC17-F1E8735FA0FB}" destId="{E5E560AC-BD85-4D05-83B6-3C3D30E79766}" srcOrd="0" destOrd="0" presId="urn:microsoft.com/office/officeart/2005/8/layout/hProcess7#1"/>
    <dgm:cxn modelId="{2169EFBF-A581-4B73-A8C6-0938BB44CF94}" type="presParOf" srcId="{D4D4742A-89F5-4CA0-AC17-F1E8735FA0FB}" destId="{E915824B-BCEA-42AA-B952-CB0248A3AE39}" srcOrd="1" destOrd="0" presId="urn:microsoft.com/office/officeart/2005/8/layout/hProcess7#1"/>
    <dgm:cxn modelId="{FC386A41-16E4-4140-9EF4-0B3A7BEAC7C3}" type="presParOf" srcId="{D4D4742A-89F5-4CA0-AC17-F1E8735FA0FB}" destId="{73CEFD59-B17C-4B70-AF86-3799A51A8DF5}" srcOrd="2" destOrd="0" presId="urn:microsoft.com/office/officeart/2005/8/layout/hProcess7#1"/>
    <dgm:cxn modelId="{FCE15950-47B3-48A4-B800-F694970EB6B6}" type="presParOf" srcId="{762EB244-84AD-46F6-8F9A-C2842197B27F}" destId="{F3390840-3828-4C01-8E87-21C08FD950F9}" srcOrd="7" destOrd="0" presId="urn:microsoft.com/office/officeart/2005/8/layout/hProcess7#1"/>
    <dgm:cxn modelId="{A0826930-B2F1-4253-8327-43531AFA92B3}" type="presParOf" srcId="{762EB244-84AD-46F6-8F9A-C2842197B27F}" destId="{01698823-2CA6-4B3D-8733-EFDA81A285E5}" srcOrd="8" destOrd="0" presId="urn:microsoft.com/office/officeart/2005/8/layout/hProcess7#1"/>
    <dgm:cxn modelId="{991FE32D-E3F5-44A7-B0B3-783839D0AC5E}" type="presParOf" srcId="{01698823-2CA6-4B3D-8733-EFDA81A285E5}" destId="{67F1A561-FE13-4168-BF0F-72457BA1511C}" srcOrd="0" destOrd="0" presId="urn:microsoft.com/office/officeart/2005/8/layout/hProcess7#1"/>
    <dgm:cxn modelId="{DE8BC2E2-789A-48BE-BA48-E9D17652B66B}" type="presParOf" srcId="{01698823-2CA6-4B3D-8733-EFDA81A285E5}" destId="{7F7ABE2A-3512-4DE9-B5D5-4F2A62BC6C9A}" srcOrd="1" destOrd="0" presId="urn:microsoft.com/office/officeart/2005/8/layout/hProcess7#1"/>
    <dgm:cxn modelId="{3745597B-7627-494F-B525-B28343597298}" type="presParOf" srcId="{01698823-2CA6-4B3D-8733-EFDA81A285E5}" destId="{F328E4DA-4BD3-45AD-B79C-5846FEC71628}" srcOrd="2" destOrd="0" presId="urn:microsoft.com/office/officeart/2005/8/layout/hProcess7#1"/>
    <dgm:cxn modelId="{5FCE3387-7AC0-458B-A771-DE77F30FCE01}" type="presParOf" srcId="{762EB244-84AD-46F6-8F9A-C2842197B27F}" destId="{CBCA2AB1-D9B0-4C8D-B18D-F3C9CFBACE0C}" srcOrd="9" destOrd="0" presId="urn:microsoft.com/office/officeart/2005/8/layout/hProcess7#1"/>
    <dgm:cxn modelId="{C568F8FC-56A2-4C5A-90AD-F7497034666E}" type="presParOf" srcId="{762EB244-84AD-46F6-8F9A-C2842197B27F}" destId="{E8ECDD76-27CB-481E-80CC-5FF0F13C3D29}" srcOrd="10" destOrd="0" presId="urn:microsoft.com/office/officeart/2005/8/layout/hProcess7#1"/>
    <dgm:cxn modelId="{D77A93AC-291F-4F36-A88F-737F3FE1210E}" type="presParOf" srcId="{E8ECDD76-27CB-481E-80CC-5FF0F13C3D29}" destId="{F756DD8A-2F83-4246-A468-236F407708DE}" srcOrd="0" destOrd="0" presId="urn:microsoft.com/office/officeart/2005/8/layout/hProcess7#1"/>
    <dgm:cxn modelId="{9E2D9A87-FBEA-40D5-A3AE-BF59F468DCB1}" type="presParOf" srcId="{E8ECDD76-27CB-481E-80CC-5FF0F13C3D29}" destId="{C6B78D87-DFE1-4142-8CE8-2B0DF8D00ACB}" srcOrd="1" destOrd="0" presId="urn:microsoft.com/office/officeart/2005/8/layout/hProcess7#1"/>
    <dgm:cxn modelId="{DF6B7CD4-7AC2-46BB-A6EE-5EC0244190C0}" type="presParOf" srcId="{E8ECDD76-27CB-481E-80CC-5FF0F13C3D29}" destId="{46C00F51-20F5-4336-88D7-3F4A9DBE5A0C}" srcOrd="2" destOrd="0" presId="urn:microsoft.com/office/officeart/2005/8/layout/hProcess7#1"/>
    <dgm:cxn modelId="{B5860C74-1CFC-411A-8892-52078E412BA8}" type="presParOf" srcId="{762EB244-84AD-46F6-8F9A-C2842197B27F}" destId="{643A6376-7598-44E1-B568-0BCA0577D66D}" srcOrd="11" destOrd="0" presId="urn:microsoft.com/office/officeart/2005/8/layout/hProcess7#1"/>
    <dgm:cxn modelId="{0AD91D81-760C-4D50-9BAB-F4A090FDAD54}" type="presParOf" srcId="{762EB244-84AD-46F6-8F9A-C2842197B27F}" destId="{1F710DA7-E8E3-4F4D-9C89-7579DDA07A02}" srcOrd="12" destOrd="0" presId="urn:microsoft.com/office/officeart/2005/8/layout/hProcess7#1"/>
    <dgm:cxn modelId="{121E6D12-DDE5-4FF7-A2DA-20D305F65C54}" type="presParOf" srcId="{1F710DA7-E8E3-4F4D-9C89-7579DDA07A02}" destId="{361FDDC7-2ACD-408D-806A-9A271C6CA65E}" srcOrd="0" destOrd="0" presId="urn:microsoft.com/office/officeart/2005/8/layout/hProcess7#1"/>
    <dgm:cxn modelId="{1E39F22C-3373-45DA-909C-026F8B5559E5}" type="presParOf" srcId="{1F710DA7-E8E3-4F4D-9C89-7579DDA07A02}" destId="{E8FAB733-65AF-463D-B65C-4BC982A716D5}" srcOrd="1" destOrd="0" presId="urn:microsoft.com/office/officeart/2005/8/layout/hProcess7#1"/>
    <dgm:cxn modelId="{F4E529DB-6DD3-4880-B97C-57A4B4D4ED3D}" type="presParOf" srcId="{1F710DA7-E8E3-4F4D-9C89-7579DDA07A02}" destId="{13752D87-E0CC-4194-9A58-878873FB6A68}" srcOrd="2" destOrd="0" presId="urn:microsoft.com/office/officeart/2005/8/layout/hProcess7#1"/>
    <dgm:cxn modelId="{E41B9DB2-95FA-49C3-8950-F4C679E2F354}" type="presParOf" srcId="{762EB244-84AD-46F6-8F9A-C2842197B27F}" destId="{9216CA3E-F3BB-47A8-A961-FBF29BD4989B}" srcOrd="13" destOrd="0" presId="urn:microsoft.com/office/officeart/2005/8/layout/hProcess7#1"/>
    <dgm:cxn modelId="{BE5EE764-2B6E-4CB0-A43D-1DE2FC9B2F3A}" type="presParOf" srcId="{762EB244-84AD-46F6-8F9A-C2842197B27F}" destId="{1D20FDC5-7982-4E13-9C7F-515311E3F0B9}" srcOrd="14" destOrd="0" presId="urn:microsoft.com/office/officeart/2005/8/layout/hProcess7#1"/>
    <dgm:cxn modelId="{02E7558A-495F-4DD8-B2FB-B3DECA2ACFB4}" type="presParOf" srcId="{1D20FDC5-7982-4E13-9C7F-515311E3F0B9}" destId="{61123D8B-AE51-40B5-8F1C-60094D52BFE9}" srcOrd="0" destOrd="0" presId="urn:microsoft.com/office/officeart/2005/8/layout/hProcess7#1"/>
    <dgm:cxn modelId="{59F2AD07-62AE-444E-86F4-08D4FFBD724E}" type="presParOf" srcId="{1D20FDC5-7982-4E13-9C7F-515311E3F0B9}" destId="{FEAD9EC5-0F4B-429D-8508-CF90C186FCBA}" srcOrd="1" destOrd="0" presId="urn:microsoft.com/office/officeart/2005/8/layout/hProcess7#1"/>
    <dgm:cxn modelId="{F0C5825B-F23F-465C-9BBE-7EA519359DE3}" type="presParOf" srcId="{1D20FDC5-7982-4E13-9C7F-515311E3F0B9}" destId="{BC524EB1-6DF9-4922-A927-A4C2CCE66AE1}" srcOrd="2" destOrd="0" presId="urn:microsoft.com/office/officeart/2005/8/layout/hProcess7#1"/>
    <dgm:cxn modelId="{1C6FDE19-5333-4B0F-965A-2BBC917D445A}" type="presParOf" srcId="{762EB244-84AD-46F6-8F9A-C2842197B27F}" destId="{DB9C74F4-321C-414E-BF10-4B4F642FCD28}" srcOrd="15" destOrd="0" presId="urn:microsoft.com/office/officeart/2005/8/layout/hProcess7#1"/>
    <dgm:cxn modelId="{78D3DCDF-5F48-4B2C-ABFF-C16576F42AE4}" type="presParOf" srcId="{762EB244-84AD-46F6-8F9A-C2842197B27F}" destId="{60B46112-1152-424B-8BF8-03FB20D53366}" srcOrd="16" destOrd="0" presId="urn:microsoft.com/office/officeart/2005/8/layout/hProcess7#1"/>
    <dgm:cxn modelId="{241480C9-C556-4F41-9E46-129789351D79}" type="presParOf" srcId="{60B46112-1152-424B-8BF8-03FB20D53366}" destId="{F3173BD0-4523-4F8A-9A10-BA4B93486468}" srcOrd="0" destOrd="0" presId="urn:microsoft.com/office/officeart/2005/8/layout/hProcess7#1"/>
    <dgm:cxn modelId="{D0C76DF4-0E0C-455B-8008-55C965D286F8}" type="presParOf" srcId="{60B46112-1152-424B-8BF8-03FB20D53366}" destId="{34C88DC9-0D67-43B7-90A6-C4A8F14083EC}" srcOrd="1" destOrd="0" presId="urn:microsoft.com/office/officeart/2005/8/layout/hProcess7#1"/>
    <dgm:cxn modelId="{4CC61806-5D7C-4C97-900F-88D559BD0003}" type="presParOf" srcId="{60B46112-1152-424B-8BF8-03FB20D53366}" destId="{7F2A3E7C-4519-4735-944F-CACFF5B98437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DF0E02-2A41-434A-B786-6449AC57EE20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34968F5-ACA9-400F-907D-03E30345D205}">
      <dgm:prSet phldrT="[Text]"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Life Insurance Valuation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DAE58451-5641-4FB3-9A3D-C3A4F64638E0}" type="parTrans" cxnId="{381EEC17-5B3E-47D1-88EF-C1E4DB11FA9D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8387A224-92D1-4676-89C8-42D930015742}" type="sibTrans" cxnId="{381EEC17-5B3E-47D1-88EF-C1E4DB11FA9D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C95D4256-E1ED-4372-8E0C-9394B140BD93}">
      <dgm:prSet phldrT="[Text]" custT="1"/>
      <dgm:spPr/>
      <dgm:t>
        <a:bodyPr/>
        <a:lstStyle/>
        <a:p>
          <a:r>
            <a:rPr lang="en-US" sz="1200" b="1" dirty="0" smtClean="0">
              <a:latin typeface="Arial" pitchFamily="34" charset="0"/>
              <a:cs typeface="Arial" pitchFamily="34" charset="0"/>
            </a:rPr>
            <a:t>Embedded Value</a:t>
          </a:r>
          <a:endParaRPr lang="en-US" sz="1200" b="1" dirty="0">
            <a:latin typeface="Arial" pitchFamily="34" charset="0"/>
            <a:cs typeface="Arial" pitchFamily="34" charset="0"/>
          </a:endParaRPr>
        </a:p>
      </dgm:t>
    </dgm:pt>
    <dgm:pt modelId="{DE252713-8818-4C6E-B972-3BB43C478153}" type="parTrans" cxnId="{87D549B8-5180-4CC9-8D08-C252E0F2A463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785DA729-E149-42D4-9A5A-AAAD5E0FB296}" type="sibTrans" cxnId="{87D549B8-5180-4CC9-8D08-C252E0F2A463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17C4FCAE-1C74-41B3-A16A-2FCF9DA00F3B}">
      <dgm:prSet phldrT="[Text]"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Structural Value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DF204926-1AAC-45ED-BE56-BC8BF2CDD097}" type="parTrans" cxnId="{F7035680-7E91-4EFA-8EF6-D112FFDD2CD4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C3B8D1FE-C361-4229-9C6A-8FA4929987DE}" type="sibTrans" cxnId="{F7035680-7E91-4EFA-8EF6-D112FFDD2CD4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FE65FA2C-4F60-4879-B5BD-2F8EF794AD85}">
      <dgm:prSet phldrT="[Text]"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Expected NBM X Next year’s  APE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548B85A0-584E-462F-A44B-026922844F81}" type="parTrans" cxnId="{EC443618-627A-4C33-937B-F3026BE45433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5BEC2B0B-409F-4EE4-BD99-A41DC4BE4D90}" type="sibTrans" cxnId="{EC443618-627A-4C33-937B-F3026BE45433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0374A889-4D40-4016-9D03-CF6D89DE7226}">
      <dgm:prSet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Capitalization Factor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CF02B946-2B9F-411A-8698-072EC22E0422}" type="parTrans" cxnId="{0F349CB4-281C-41B2-B4C2-D0ECE1A8C6A2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40E1AEDC-1F02-4A7E-871C-2193E545CF11}" type="sibTrans" cxnId="{0F349CB4-281C-41B2-B4C2-D0ECE1A8C6A2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EBF81193-ED11-4D3D-A497-5C478048541A}">
      <dgm:prSet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EPV</a:t>
          </a:r>
          <a:r>
            <a:rPr lang="en-US" sz="1200" baseline="30000" dirty="0" smtClean="0">
              <a:latin typeface="Arial" pitchFamily="34" charset="0"/>
              <a:cs typeface="Arial" pitchFamily="34" charset="0"/>
            </a:rPr>
            <a:t>#</a:t>
          </a:r>
          <a:r>
            <a:rPr lang="en-US" sz="1200" dirty="0" smtClean="0">
              <a:latin typeface="Arial" pitchFamily="34" charset="0"/>
              <a:cs typeface="Arial" pitchFamily="34" charset="0"/>
            </a:rPr>
            <a:t> of profits on business already written</a:t>
          </a:r>
        </a:p>
        <a:p>
          <a:r>
            <a:rPr lang="en-US" sz="1200" dirty="0" smtClean="0">
              <a:latin typeface="Arial" pitchFamily="34" charset="0"/>
              <a:cs typeface="Arial" pitchFamily="34" charset="0"/>
            </a:rPr>
            <a:t>(</a:t>
          </a:r>
          <a:r>
            <a:rPr lang="en-US" sz="1200" dirty="0" err="1" smtClean="0">
              <a:latin typeface="Arial" pitchFamily="34" charset="0"/>
              <a:cs typeface="Arial" pitchFamily="34" charset="0"/>
            </a:rPr>
            <a:t>ViF</a:t>
          </a:r>
          <a:r>
            <a:rPr lang="en-US" sz="1200" dirty="0" smtClean="0">
              <a:latin typeface="Arial" pitchFamily="34" charset="0"/>
              <a:cs typeface="Arial" pitchFamily="34" charset="0"/>
            </a:rPr>
            <a:t>)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F89115A1-5C77-4AF1-880A-1367D47F7DD4}" type="parTrans" cxnId="{56A2E718-3881-49E7-8EBB-DFA92B3A26B7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56FEB6C4-05D6-4284-8FA5-940DF5B6BE05}" type="sibTrans" cxnId="{56A2E718-3881-49E7-8EBB-DFA92B3A26B7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B25ED6CD-4376-48D5-9526-9F6BB048BA74}">
      <dgm:prSet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Expected future growth in NBM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EBDAD67F-1E6E-4932-A7D6-EE9D59F2F491}" type="parTrans" cxnId="{7FBD71A8-55CF-4CA9-BE82-BFE165F0FFB5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5CA148F7-7028-4126-96FA-825908C1405D}" type="sibTrans" cxnId="{7FBD71A8-55CF-4CA9-BE82-BFE165F0FFB5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BFBA5643-CE79-4B60-A850-E224F5EC53FB}">
      <dgm:prSet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Expected future growth in APE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1F78B1DF-A0BC-486A-96D2-AF631FC89290}" type="parTrans" cxnId="{4A984BA3-27E8-4376-8D16-583CD33A58AE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3E33A5D3-DB3D-4C54-8D1E-9593EB8F5023}" type="sibTrans" cxnId="{4A984BA3-27E8-4376-8D16-583CD33A58AE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4B807BCE-8330-4ED7-A55F-AAD0E3B66393}">
      <dgm:prSet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Adjusted Net worth </a:t>
          </a:r>
        </a:p>
        <a:p>
          <a:r>
            <a:rPr lang="en-US" sz="1200" dirty="0" smtClean="0">
              <a:latin typeface="Arial" pitchFamily="34" charset="0"/>
              <a:cs typeface="Arial" pitchFamily="34" charset="0"/>
            </a:rPr>
            <a:t>(ANW)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34F4601A-AD93-410E-A372-2AEC3DB39E45}" type="parTrans" cxnId="{49A7CD04-6099-4006-8100-B3F0ABD5C62F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3DCCA07E-4423-45D0-A122-1CF321A3D3CC}" type="sibTrans" cxnId="{49A7CD04-6099-4006-8100-B3F0ABD5C62F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871DDA34-1897-4A6C-BD4A-BCF2883B4701}" type="pres">
      <dgm:prSet presAssocID="{A3DF0E02-2A41-434A-B786-6449AC57EE2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7BA0003-296F-4151-BA63-9FE0DA97431C}" type="pres">
      <dgm:prSet presAssocID="{D34968F5-ACA9-400F-907D-03E30345D205}" presName="hierRoot1" presStyleCnt="0"/>
      <dgm:spPr/>
    </dgm:pt>
    <dgm:pt modelId="{43BCE758-109A-4CD0-BEE6-7E8BB7520C75}" type="pres">
      <dgm:prSet presAssocID="{D34968F5-ACA9-400F-907D-03E30345D205}" presName="composite" presStyleCnt="0"/>
      <dgm:spPr/>
    </dgm:pt>
    <dgm:pt modelId="{4437AB0C-0AEC-4ECB-916B-5E8C9972F7B1}" type="pres">
      <dgm:prSet presAssocID="{D34968F5-ACA9-400F-907D-03E30345D205}" presName="background" presStyleLbl="node0" presStyleIdx="0" presStyleCnt="1"/>
      <dgm:spPr/>
    </dgm:pt>
    <dgm:pt modelId="{E6BB9713-7327-4020-B1BD-5AC61DEDC4A0}" type="pres">
      <dgm:prSet presAssocID="{D34968F5-ACA9-400F-907D-03E30345D205}" presName="text" presStyleLbl="fgAcc0" presStyleIdx="0" presStyleCnt="1" custLinFactNeighborX="965" custLinFactNeighborY="-1670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FD0FCC-D271-462E-8B74-A1F39E221093}" type="pres">
      <dgm:prSet presAssocID="{D34968F5-ACA9-400F-907D-03E30345D205}" presName="hierChild2" presStyleCnt="0"/>
      <dgm:spPr/>
    </dgm:pt>
    <dgm:pt modelId="{AADC660C-3B53-412B-B7DE-5EF11C1CD14B}" type="pres">
      <dgm:prSet presAssocID="{DE252713-8818-4C6E-B972-3BB43C478153}" presName="Name10" presStyleLbl="parChTrans1D2" presStyleIdx="0" presStyleCnt="2"/>
      <dgm:spPr/>
      <dgm:t>
        <a:bodyPr/>
        <a:lstStyle/>
        <a:p>
          <a:endParaRPr lang="en-US"/>
        </a:p>
      </dgm:t>
    </dgm:pt>
    <dgm:pt modelId="{7B9814D1-9128-402C-8A51-282884F0B8A4}" type="pres">
      <dgm:prSet presAssocID="{C95D4256-E1ED-4372-8E0C-9394B140BD93}" presName="hierRoot2" presStyleCnt="0"/>
      <dgm:spPr/>
    </dgm:pt>
    <dgm:pt modelId="{A4A62BC4-C218-460E-84F3-9675173FB2CA}" type="pres">
      <dgm:prSet presAssocID="{C95D4256-E1ED-4372-8E0C-9394B140BD93}" presName="composite2" presStyleCnt="0"/>
      <dgm:spPr/>
    </dgm:pt>
    <dgm:pt modelId="{81803219-E3B2-41CB-9EB9-C0C985B46C17}" type="pres">
      <dgm:prSet presAssocID="{C95D4256-E1ED-4372-8E0C-9394B140BD93}" presName="background2" presStyleLbl="node2" presStyleIdx="0" presStyleCnt="2"/>
      <dgm:spPr/>
    </dgm:pt>
    <dgm:pt modelId="{CDD61E44-CDDE-423F-8D72-F62C96A75038}" type="pres">
      <dgm:prSet presAssocID="{C95D4256-E1ED-4372-8E0C-9394B140BD93}" presName="text2" presStyleLbl="fgAcc2" presStyleIdx="0" presStyleCnt="2" custLinFactNeighborX="-62386" custLinFactNeighborY="-80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C169A8-7624-4CF8-B612-B9239451B74C}" type="pres">
      <dgm:prSet presAssocID="{C95D4256-E1ED-4372-8E0C-9394B140BD93}" presName="hierChild3" presStyleCnt="0"/>
      <dgm:spPr/>
    </dgm:pt>
    <dgm:pt modelId="{CDA27F8D-CD2F-43FA-8104-15ABC56368C8}" type="pres">
      <dgm:prSet presAssocID="{34F4601A-AD93-410E-A372-2AEC3DB39E45}" presName="Name17" presStyleLbl="parChTrans1D3" presStyleIdx="0" presStyleCnt="4"/>
      <dgm:spPr/>
      <dgm:t>
        <a:bodyPr/>
        <a:lstStyle/>
        <a:p>
          <a:endParaRPr lang="en-US"/>
        </a:p>
      </dgm:t>
    </dgm:pt>
    <dgm:pt modelId="{6FFF7970-1A13-40F9-9A37-0E06022901CF}" type="pres">
      <dgm:prSet presAssocID="{4B807BCE-8330-4ED7-A55F-AAD0E3B66393}" presName="hierRoot3" presStyleCnt="0"/>
      <dgm:spPr/>
    </dgm:pt>
    <dgm:pt modelId="{16527D33-769F-4304-A2B2-5DF29D7AC78C}" type="pres">
      <dgm:prSet presAssocID="{4B807BCE-8330-4ED7-A55F-AAD0E3B66393}" presName="composite3" presStyleCnt="0"/>
      <dgm:spPr/>
    </dgm:pt>
    <dgm:pt modelId="{05CE8D3C-E943-42E5-A0CB-9373DB5EC06D}" type="pres">
      <dgm:prSet presAssocID="{4B807BCE-8330-4ED7-A55F-AAD0E3B66393}" presName="background3" presStyleLbl="node3" presStyleIdx="0" presStyleCnt="4"/>
      <dgm:spPr/>
    </dgm:pt>
    <dgm:pt modelId="{FDFC0805-42FA-4F03-9A30-BA17955EA2DB}" type="pres">
      <dgm:prSet presAssocID="{4B807BCE-8330-4ED7-A55F-AAD0E3B66393}" presName="text3" presStyleLbl="fgAcc3" presStyleIdx="0" presStyleCnt="4" custLinFactNeighborX="-58966" custLinFactNeighborY="-84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8782E7-3D39-49D9-8962-A661695F02DA}" type="pres">
      <dgm:prSet presAssocID="{4B807BCE-8330-4ED7-A55F-AAD0E3B66393}" presName="hierChild4" presStyleCnt="0"/>
      <dgm:spPr/>
    </dgm:pt>
    <dgm:pt modelId="{5BB1FB7D-0307-4EE8-8366-0DB39C7B6621}" type="pres">
      <dgm:prSet presAssocID="{F89115A1-5C77-4AF1-880A-1367D47F7DD4}" presName="Name17" presStyleLbl="parChTrans1D3" presStyleIdx="1" presStyleCnt="4"/>
      <dgm:spPr/>
      <dgm:t>
        <a:bodyPr/>
        <a:lstStyle/>
        <a:p>
          <a:endParaRPr lang="en-US"/>
        </a:p>
      </dgm:t>
    </dgm:pt>
    <dgm:pt modelId="{5646A6CF-A0EE-4CDB-AA94-82282A6F1492}" type="pres">
      <dgm:prSet presAssocID="{EBF81193-ED11-4D3D-A497-5C478048541A}" presName="hierRoot3" presStyleCnt="0"/>
      <dgm:spPr/>
    </dgm:pt>
    <dgm:pt modelId="{8D93F039-BB66-456A-AEFC-1F678783CC0F}" type="pres">
      <dgm:prSet presAssocID="{EBF81193-ED11-4D3D-A497-5C478048541A}" presName="composite3" presStyleCnt="0"/>
      <dgm:spPr/>
    </dgm:pt>
    <dgm:pt modelId="{403AD3FD-72A5-48EA-8627-16B490C1717A}" type="pres">
      <dgm:prSet presAssocID="{EBF81193-ED11-4D3D-A497-5C478048541A}" presName="background3" presStyleLbl="node3" presStyleIdx="1" presStyleCnt="4"/>
      <dgm:spPr/>
    </dgm:pt>
    <dgm:pt modelId="{AD5E262A-396B-4763-8C86-5262B75C25A9}" type="pres">
      <dgm:prSet presAssocID="{EBF81193-ED11-4D3D-A497-5C478048541A}" presName="text3" presStyleLbl="fgAcc3" presStyleIdx="1" presStyleCnt="4" custScaleX="126020" custScaleY="111993" custLinFactNeighborX="-36961" custLinFactNeighborY="-84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D2B123-6919-4402-9F35-C8790FBEFC8C}" type="pres">
      <dgm:prSet presAssocID="{EBF81193-ED11-4D3D-A497-5C478048541A}" presName="hierChild4" presStyleCnt="0"/>
      <dgm:spPr/>
    </dgm:pt>
    <dgm:pt modelId="{B050D93E-2100-4383-94FB-1819EA3100E1}" type="pres">
      <dgm:prSet presAssocID="{DF204926-1AAC-45ED-BE56-BC8BF2CDD097}" presName="Name10" presStyleLbl="parChTrans1D2" presStyleIdx="1" presStyleCnt="2"/>
      <dgm:spPr/>
      <dgm:t>
        <a:bodyPr/>
        <a:lstStyle/>
        <a:p>
          <a:endParaRPr lang="en-US"/>
        </a:p>
      </dgm:t>
    </dgm:pt>
    <dgm:pt modelId="{C306256A-584C-42D9-9245-1878849D9918}" type="pres">
      <dgm:prSet presAssocID="{17C4FCAE-1C74-41B3-A16A-2FCF9DA00F3B}" presName="hierRoot2" presStyleCnt="0"/>
      <dgm:spPr/>
    </dgm:pt>
    <dgm:pt modelId="{CF9F4CE6-CD01-4BC9-902D-B0A2BDA1FF45}" type="pres">
      <dgm:prSet presAssocID="{17C4FCAE-1C74-41B3-A16A-2FCF9DA00F3B}" presName="composite2" presStyleCnt="0"/>
      <dgm:spPr/>
    </dgm:pt>
    <dgm:pt modelId="{CDA4A8A7-76E9-46C5-8D0C-FDB0CED2171C}" type="pres">
      <dgm:prSet presAssocID="{17C4FCAE-1C74-41B3-A16A-2FCF9DA00F3B}" presName="background2" presStyleLbl="node2" presStyleIdx="1" presStyleCnt="2"/>
      <dgm:spPr/>
    </dgm:pt>
    <dgm:pt modelId="{7A9D7A83-6179-4CDC-8AC3-9E5480F0CE4C}" type="pres">
      <dgm:prSet presAssocID="{17C4FCAE-1C74-41B3-A16A-2FCF9DA00F3B}" presName="text2" presStyleLbl="fgAcc2" presStyleIdx="1" presStyleCnt="2" custLinFactNeighborX="-1070" custLinFactNeighborY="-80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CCA1C3-C89D-4444-8904-C3D637A7C766}" type="pres">
      <dgm:prSet presAssocID="{17C4FCAE-1C74-41B3-A16A-2FCF9DA00F3B}" presName="hierChild3" presStyleCnt="0"/>
      <dgm:spPr/>
    </dgm:pt>
    <dgm:pt modelId="{582AF422-4AF3-42AE-BB67-90C1D689EC91}" type="pres">
      <dgm:prSet presAssocID="{548B85A0-584E-462F-A44B-026922844F81}" presName="Name17" presStyleLbl="parChTrans1D3" presStyleIdx="2" presStyleCnt="4"/>
      <dgm:spPr/>
      <dgm:t>
        <a:bodyPr/>
        <a:lstStyle/>
        <a:p>
          <a:endParaRPr lang="en-US"/>
        </a:p>
      </dgm:t>
    </dgm:pt>
    <dgm:pt modelId="{FECDC6F0-638D-4E93-A5DA-3AC40A9ED255}" type="pres">
      <dgm:prSet presAssocID="{FE65FA2C-4F60-4879-B5BD-2F8EF794AD85}" presName="hierRoot3" presStyleCnt="0"/>
      <dgm:spPr/>
    </dgm:pt>
    <dgm:pt modelId="{51561FC0-7B62-4E88-AA3C-BD03C301CE87}" type="pres">
      <dgm:prSet presAssocID="{FE65FA2C-4F60-4879-B5BD-2F8EF794AD85}" presName="composite3" presStyleCnt="0"/>
      <dgm:spPr/>
    </dgm:pt>
    <dgm:pt modelId="{D6CCA4B5-22B6-42D3-B9E5-9741D44AF3A6}" type="pres">
      <dgm:prSet presAssocID="{FE65FA2C-4F60-4879-B5BD-2F8EF794AD85}" presName="background3" presStyleLbl="node3" presStyleIdx="2" presStyleCnt="4"/>
      <dgm:spPr/>
    </dgm:pt>
    <dgm:pt modelId="{CCC2D44D-62FD-4ED8-8DC0-6A27CDF42365}" type="pres">
      <dgm:prSet presAssocID="{FE65FA2C-4F60-4879-B5BD-2F8EF794AD85}" presName="text3" presStyleLbl="fgAcc3" presStyleIdx="2" presStyleCnt="4" custScaleX="130762" custLinFactNeighborX="-14956" custLinFactNeighborY="-84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6125AF-398A-424C-BAF9-BA8548039567}" type="pres">
      <dgm:prSet presAssocID="{FE65FA2C-4F60-4879-B5BD-2F8EF794AD85}" presName="hierChild4" presStyleCnt="0"/>
      <dgm:spPr/>
    </dgm:pt>
    <dgm:pt modelId="{3FF13EDE-3876-4BC8-9643-6C525782FD59}" type="pres">
      <dgm:prSet presAssocID="{CF02B946-2B9F-411A-8698-072EC22E0422}" presName="Name17" presStyleLbl="parChTrans1D3" presStyleIdx="3" presStyleCnt="4"/>
      <dgm:spPr/>
      <dgm:t>
        <a:bodyPr/>
        <a:lstStyle/>
        <a:p>
          <a:endParaRPr lang="en-US"/>
        </a:p>
      </dgm:t>
    </dgm:pt>
    <dgm:pt modelId="{01FAFFDE-F887-4ACD-ABB6-7D0FB6B2EEA0}" type="pres">
      <dgm:prSet presAssocID="{0374A889-4D40-4016-9D03-CF6D89DE7226}" presName="hierRoot3" presStyleCnt="0"/>
      <dgm:spPr/>
    </dgm:pt>
    <dgm:pt modelId="{D215E1B2-2D08-425A-A653-D6CD73B5B886}" type="pres">
      <dgm:prSet presAssocID="{0374A889-4D40-4016-9D03-CF6D89DE7226}" presName="composite3" presStyleCnt="0"/>
      <dgm:spPr/>
    </dgm:pt>
    <dgm:pt modelId="{6A95B12C-C26A-4158-B126-240E861C8E8B}" type="pres">
      <dgm:prSet presAssocID="{0374A889-4D40-4016-9D03-CF6D89DE7226}" presName="background3" presStyleLbl="node3" presStyleIdx="3" presStyleCnt="4"/>
      <dgm:spPr/>
    </dgm:pt>
    <dgm:pt modelId="{378317E2-9A3A-43CC-ACC5-616627EF35C5}" type="pres">
      <dgm:prSet presAssocID="{0374A889-4D40-4016-9D03-CF6D89DE7226}" presName="text3" presStyleLbl="fgAcc3" presStyleIdx="3" presStyleCnt="4" custLinFactNeighborX="35894" custLinFactNeighborY="-84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FDEF1F-2B30-4F8A-8497-B9F5F22B5282}" type="pres">
      <dgm:prSet presAssocID="{0374A889-4D40-4016-9D03-CF6D89DE7226}" presName="hierChild4" presStyleCnt="0"/>
      <dgm:spPr/>
    </dgm:pt>
    <dgm:pt modelId="{6282273F-09B0-4D8F-A4C6-85594BC3584A}" type="pres">
      <dgm:prSet presAssocID="{EBDAD67F-1E6E-4932-A7D6-EE9D59F2F491}" presName="Name23" presStyleLbl="parChTrans1D4" presStyleIdx="0" presStyleCnt="2"/>
      <dgm:spPr/>
      <dgm:t>
        <a:bodyPr/>
        <a:lstStyle/>
        <a:p>
          <a:endParaRPr lang="en-US"/>
        </a:p>
      </dgm:t>
    </dgm:pt>
    <dgm:pt modelId="{1D10D1B1-E2BC-4020-BF36-A03BC0202B4E}" type="pres">
      <dgm:prSet presAssocID="{B25ED6CD-4376-48D5-9526-9F6BB048BA74}" presName="hierRoot4" presStyleCnt="0"/>
      <dgm:spPr/>
    </dgm:pt>
    <dgm:pt modelId="{E50D7260-67E6-4601-8952-A8DA4EACBB95}" type="pres">
      <dgm:prSet presAssocID="{B25ED6CD-4376-48D5-9526-9F6BB048BA74}" presName="composite4" presStyleCnt="0"/>
      <dgm:spPr/>
    </dgm:pt>
    <dgm:pt modelId="{D9418D6F-B40B-4450-8F6A-91339A4B6D33}" type="pres">
      <dgm:prSet presAssocID="{B25ED6CD-4376-48D5-9526-9F6BB048BA74}" presName="background4" presStyleLbl="node4" presStyleIdx="0" presStyleCnt="2"/>
      <dgm:spPr/>
    </dgm:pt>
    <dgm:pt modelId="{00A2D8E3-465E-4829-A085-E609B6190E8B}" type="pres">
      <dgm:prSet presAssocID="{B25ED6CD-4376-48D5-9526-9F6BB048BA74}" presName="text4" presStyleLbl="fgAcc4" presStyleIdx="0" presStyleCnt="2" custLinFactNeighborX="-12598" custLinFactNeighborY="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3D22D7-A7AA-41DA-90A9-433400F5EBA9}" type="pres">
      <dgm:prSet presAssocID="{B25ED6CD-4376-48D5-9526-9F6BB048BA74}" presName="hierChild5" presStyleCnt="0"/>
      <dgm:spPr/>
    </dgm:pt>
    <dgm:pt modelId="{E72400D7-1EB3-4972-8D5B-7B3707E734F6}" type="pres">
      <dgm:prSet presAssocID="{1F78B1DF-A0BC-486A-96D2-AF631FC89290}" presName="Name23" presStyleLbl="parChTrans1D4" presStyleIdx="1" presStyleCnt="2"/>
      <dgm:spPr/>
      <dgm:t>
        <a:bodyPr/>
        <a:lstStyle/>
        <a:p>
          <a:endParaRPr lang="en-US"/>
        </a:p>
      </dgm:t>
    </dgm:pt>
    <dgm:pt modelId="{B4735320-4324-40F7-ABD2-B4D1513A38EA}" type="pres">
      <dgm:prSet presAssocID="{BFBA5643-CE79-4B60-A850-E224F5EC53FB}" presName="hierRoot4" presStyleCnt="0"/>
      <dgm:spPr/>
    </dgm:pt>
    <dgm:pt modelId="{663BF182-FFAB-44F1-A421-D425719798E1}" type="pres">
      <dgm:prSet presAssocID="{BFBA5643-CE79-4B60-A850-E224F5EC53FB}" presName="composite4" presStyleCnt="0"/>
      <dgm:spPr/>
    </dgm:pt>
    <dgm:pt modelId="{D50719CE-1E54-4286-9189-72E0A961C1B2}" type="pres">
      <dgm:prSet presAssocID="{BFBA5643-CE79-4B60-A850-E224F5EC53FB}" presName="background4" presStyleLbl="node4" presStyleIdx="1" presStyleCnt="2"/>
      <dgm:spPr/>
    </dgm:pt>
    <dgm:pt modelId="{49E465EA-4E0A-4389-B816-84C4BD1BE6E0}" type="pres">
      <dgm:prSet presAssocID="{BFBA5643-CE79-4B60-A850-E224F5EC53FB}" presName="text4" presStyleLbl="fgAcc4" presStyleIdx="1" presStyleCnt="2" custLinFactNeighborX="26714" custLinFactNeighborY="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88B784-860D-4AC2-B7B5-F4DB241F7E01}" type="pres">
      <dgm:prSet presAssocID="{BFBA5643-CE79-4B60-A850-E224F5EC53FB}" presName="hierChild5" presStyleCnt="0"/>
      <dgm:spPr/>
    </dgm:pt>
  </dgm:ptLst>
  <dgm:cxnLst>
    <dgm:cxn modelId="{7FBD71A8-55CF-4CA9-BE82-BFE165F0FFB5}" srcId="{0374A889-4D40-4016-9D03-CF6D89DE7226}" destId="{B25ED6CD-4376-48D5-9526-9F6BB048BA74}" srcOrd="0" destOrd="0" parTransId="{EBDAD67F-1E6E-4932-A7D6-EE9D59F2F491}" sibTransId="{5CA148F7-7028-4126-96FA-825908C1405D}"/>
    <dgm:cxn modelId="{735A0A77-1C42-4F45-9DB2-A29334A3E4A9}" type="presOf" srcId="{DE252713-8818-4C6E-B972-3BB43C478153}" destId="{AADC660C-3B53-412B-B7DE-5EF11C1CD14B}" srcOrd="0" destOrd="0" presId="urn:microsoft.com/office/officeart/2005/8/layout/hierarchy1"/>
    <dgm:cxn modelId="{0E7AB27D-A72E-44B6-B10C-43E35C0D3969}" type="presOf" srcId="{A3DF0E02-2A41-434A-B786-6449AC57EE20}" destId="{871DDA34-1897-4A6C-BD4A-BCF2883B4701}" srcOrd="0" destOrd="0" presId="urn:microsoft.com/office/officeart/2005/8/layout/hierarchy1"/>
    <dgm:cxn modelId="{BA4F7CAC-49E1-416A-8C3F-8377C760A90F}" type="presOf" srcId="{D34968F5-ACA9-400F-907D-03E30345D205}" destId="{E6BB9713-7327-4020-B1BD-5AC61DEDC4A0}" srcOrd="0" destOrd="0" presId="urn:microsoft.com/office/officeart/2005/8/layout/hierarchy1"/>
    <dgm:cxn modelId="{B11E3498-FCD0-4D89-9733-58324E52D5CD}" type="presOf" srcId="{C95D4256-E1ED-4372-8E0C-9394B140BD93}" destId="{CDD61E44-CDDE-423F-8D72-F62C96A75038}" srcOrd="0" destOrd="0" presId="urn:microsoft.com/office/officeart/2005/8/layout/hierarchy1"/>
    <dgm:cxn modelId="{84159A88-58D7-4EAA-8C32-0AF537EC0795}" type="presOf" srcId="{34F4601A-AD93-410E-A372-2AEC3DB39E45}" destId="{CDA27F8D-CD2F-43FA-8104-15ABC56368C8}" srcOrd="0" destOrd="0" presId="urn:microsoft.com/office/officeart/2005/8/layout/hierarchy1"/>
    <dgm:cxn modelId="{FB7DA4CC-B20A-426E-BA99-81F75FE65867}" type="presOf" srcId="{DF204926-1AAC-45ED-BE56-BC8BF2CDD097}" destId="{B050D93E-2100-4383-94FB-1819EA3100E1}" srcOrd="0" destOrd="0" presId="urn:microsoft.com/office/officeart/2005/8/layout/hierarchy1"/>
    <dgm:cxn modelId="{4A984BA3-27E8-4376-8D16-583CD33A58AE}" srcId="{0374A889-4D40-4016-9D03-CF6D89DE7226}" destId="{BFBA5643-CE79-4B60-A850-E224F5EC53FB}" srcOrd="1" destOrd="0" parTransId="{1F78B1DF-A0BC-486A-96D2-AF631FC89290}" sibTransId="{3E33A5D3-DB3D-4C54-8D1E-9593EB8F5023}"/>
    <dgm:cxn modelId="{F529C94A-7E7C-41B6-895F-9CA53183F8C1}" type="presOf" srcId="{F89115A1-5C77-4AF1-880A-1367D47F7DD4}" destId="{5BB1FB7D-0307-4EE8-8366-0DB39C7B6621}" srcOrd="0" destOrd="0" presId="urn:microsoft.com/office/officeart/2005/8/layout/hierarchy1"/>
    <dgm:cxn modelId="{55456C2C-D457-4734-8E07-3B2D88F1D4E5}" type="presOf" srcId="{548B85A0-584E-462F-A44B-026922844F81}" destId="{582AF422-4AF3-42AE-BB67-90C1D689EC91}" srcOrd="0" destOrd="0" presId="urn:microsoft.com/office/officeart/2005/8/layout/hierarchy1"/>
    <dgm:cxn modelId="{0F349CB4-281C-41B2-B4C2-D0ECE1A8C6A2}" srcId="{17C4FCAE-1C74-41B3-A16A-2FCF9DA00F3B}" destId="{0374A889-4D40-4016-9D03-CF6D89DE7226}" srcOrd="1" destOrd="0" parTransId="{CF02B946-2B9F-411A-8698-072EC22E0422}" sibTransId="{40E1AEDC-1F02-4A7E-871C-2193E545CF11}"/>
    <dgm:cxn modelId="{B112098B-F513-4757-9639-BC76D910A130}" type="presOf" srcId="{1F78B1DF-A0BC-486A-96D2-AF631FC89290}" destId="{E72400D7-1EB3-4972-8D5B-7B3707E734F6}" srcOrd="0" destOrd="0" presId="urn:microsoft.com/office/officeart/2005/8/layout/hierarchy1"/>
    <dgm:cxn modelId="{87D549B8-5180-4CC9-8D08-C252E0F2A463}" srcId="{D34968F5-ACA9-400F-907D-03E30345D205}" destId="{C95D4256-E1ED-4372-8E0C-9394B140BD93}" srcOrd="0" destOrd="0" parTransId="{DE252713-8818-4C6E-B972-3BB43C478153}" sibTransId="{785DA729-E149-42D4-9A5A-AAAD5E0FB296}"/>
    <dgm:cxn modelId="{BDF6AE5A-9109-47C0-BF38-FA1745ECF73B}" type="presOf" srcId="{17C4FCAE-1C74-41B3-A16A-2FCF9DA00F3B}" destId="{7A9D7A83-6179-4CDC-8AC3-9E5480F0CE4C}" srcOrd="0" destOrd="0" presId="urn:microsoft.com/office/officeart/2005/8/layout/hierarchy1"/>
    <dgm:cxn modelId="{3FD23E0F-C163-4100-999B-09EC6C46479A}" type="presOf" srcId="{4B807BCE-8330-4ED7-A55F-AAD0E3B66393}" destId="{FDFC0805-42FA-4F03-9A30-BA17955EA2DB}" srcOrd="0" destOrd="0" presId="urn:microsoft.com/office/officeart/2005/8/layout/hierarchy1"/>
    <dgm:cxn modelId="{381EEC17-5B3E-47D1-88EF-C1E4DB11FA9D}" srcId="{A3DF0E02-2A41-434A-B786-6449AC57EE20}" destId="{D34968F5-ACA9-400F-907D-03E30345D205}" srcOrd="0" destOrd="0" parTransId="{DAE58451-5641-4FB3-9A3D-C3A4F64638E0}" sibTransId="{8387A224-92D1-4676-89C8-42D930015742}"/>
    <dgm:cxn modelId="{EC443618-627A-4C33-937B-F3026BE45433}" srcId="{17C4FCAE-1C74-41B3-A16A-2FCF9DA00F3B}" destId="{FE65FA2C-4F60-4879-B5BD-2F8EF794AD85}" srcOrd="0" destOrd="0" parTransId="{548B85A0-584E-462F-A44B-026922844F81}" sibTransId="{5BEC2B0B-409F-4EE4-BD99-A41DC4BE4D90}"/>
    <dgm:cxn modelId="{3D4D6F9E-42B3-47F8-90F3-13A917447214}" type="presOf" srcId="{EBF81193-ED11-4D3D-A497-5C478048541A}" destId="{AD5E262A-396B-4763-8C86-5262B75C25A9}" srcOrd="0" destOrd="0" presId="urn:microsoft.com/office/officeart/2005/8/layout/hierarchy1"/>
    <dgm:cxn modelId="{CED51D05-4B43-4C97-A1DA-23C0D54189AA}" type="presOf" srcId="{CF02B946-2B9F-411A-8698-072EC22E0422}" destId="{3FF13EDE-3876-4BC8-9643-6C525782FD59}" srcOrd="0" destOrd="0" presId="urn:microsoft.com/office/officeart/2005/8/layout/hierarchy1"/>
    <dgm:cxn modelId="{505CD672-DC2F-4A93-9F78-4C6613496591}" type="presOf" srcId="{B25ED6CD-4376-48D5-9526-9F6BB048BA74}" destId="{00A2D8E3-465E-4829-A085-E609B6190E8B}" srcOrd="0" destOrd="0" presId="urn:microsoft.com/office/officeart/2005/8/layout/hierarchy1"/>
    <dgm:cxn modelId="{49A7CD04-6099-4006-8100-B3F0ABD5C62F}" srcId="{C95D4256-E1ED-4372-8E0C-9394B140BD93}" destId="{4B807BCE-8330-4ED7-A55F-AAD0E3B66393}" srcOrd="0" destOrd="0" parTransId="{34F4601A-AD93-410E-A372-2AEC3DB39E45}" sibTransId="{3DCCA07E-4423-45D0-A122-1CF321A3D3CC}"/>
    <dgm:cxn modelId="{4CE8C099-4954-453A-99E2-17D1DE605C6B}" type="presOf" srcId="{FE65FA2C-4F60-4879-B5BD-2F8EF794AD85}" destId="{CCC2D44D-62FD-4ED8-8DC0-6A27CDF42365}" srcOrd="0" destOrd="0" presId="urn:microsoft.com/office/officeart/2005/8/layout/hierarchy1"/>
    <dgm:cxn modelId="{267D59A9-556D-4A8A-847E-853AFA628563}" type="presOf" srcId="{BFBA5643-CE79-4B60-A850-E224F5EC53FB}" destId="{49E465EA-4E0A-4389-B816-84C4BD1BE6E0}" srcOrd="0" destOrd="0" presId="urn:microsoft.com/office/officeart/2005/8/layout/hierarchy1"/>
    <dgm:cxn modelId="{E49AA10D-1961-4E9E-9E5A-99BAD6FAF5BC}" type="presOf" srcId="{0374A889-4D40-4016-9D03-CF6D89DE7226}" destId="{378317E2-9A3A-43CC-ACC5-616627EF35C5}" srcOrd="0" destOrd="0" presId="urn:microsoft.com/office/officeart/2005/8/layout/hierarchy1"/>
    <dgm:cxn modelId="{D3CFBD28-032A-4432-9AD1-2AC6DE4CC77A}" type="presOf" srcId="{EBDAD67F-1E6E-4932-A7D6-EE9D59F2F491}" destId="{6282273F-09B0-4D8F-A4C6-85594BC3584A}" srcOrd="0" destOrd="0" presId="urn:microsoft.com/office/officeart/2005/8/layout/hierarchy1"/>
    <dgm:cxn modelId="{F7035680-7E91-4EFA-8EF6-D112FFDD2CD4}" srcId="{D34968F5-ACA9-400F-907D-03E30345D205}" destId="{17C4FCAE-1C74-41B3-A16A-2FCF9DA00F3B}" srcOrd="1" destOrd="0" parTransId="{DF204926-1AAC-45ED-BE56-BC8BF2CDD097}" sibTransId="{C3B8D1FE-C361-4229-9C6A-8FA4929987DE}"/>
    <dgm:cxn modelId="{56A2E718-3881-49E7-8EBB-DFA92B3A26B7}" srcId="{C95D4256-E1ED-4372-8E0C-9394B140BD93}" destId="{EBF81193-ED11-4D3D-A497-5C478048541A}" srcOrd="1" destOrd="0" parTransId="{F89115A1-5C77-4AF1-880A-1367D47F7DD4}" sibTransId="{56FEB6C4-05D6-4284-8FA5-940DF5B6BE05}"/>
    <dgm:cxn modelId="{2D1ED607-1FF2-41B4-B0CA-E78F888EC365}" type="presParOf" srcId="{871DDA34-1897-4A6C-BD4A-BCF2883B4701}" destId="{E7BA0003-296F-4151-BA63-9FE0DA97431C}" srcOrd="0" destOrd="0" presId="urn:microsoft.com/office/officeart/2005/8/layout/hierarchy1"/>
    <dgm:cxn modelId="{E4DB0ACE-FAEE-42B3-83BA-DABDC7BB3128}" type="presParOf" srcId="{E7BA0003-296F-4151-BA63-9FE0DA97431C}" destId="{43BCE758-109A-4CD0-BEE6-7E8BB7520C75}" srcOrd="0" destOrd="0" presId="urn:microsoft.com/office/officeart/2005/8/layout/hierarchy1"/>
    <dgm:cxn modelId="{5500193E-09E0-4504-83A3-F1CDD5C596AD}" type="presParOf" srcId="{43BCE758-109A-4CD0-BEE6-7E8BB7520C75}" destId="{4437AB0C-0AEC-4ECB-916B-5E8C9972F7B1}" srcOrd="0" destOrd="0" presId="urn:microsoft.com/office/officeart/2005/8/layout/hierarchy1"/>
    <dgm:cxn modelId="{D3B64D45-FEF5-43FB-8433-CE79A0FDB04D}" type="presParOf" srcId="{43BCE758-109A-4CD0-BEE6-7E8BB7520C75}" destId="{E6BB9713-7327-4020-B1BD-5AC61DEDC4A0}" srcOrd="1" destOrd="0" presId="urn:microsoft.com/office/officeart/2005/8/layout/hierarchy1"/>
    <dgm:cxn modelId="{6A8819A0-BBC6-462E-9B3C-1576149AB1AF}" type="presParOf" srcId="{E7BA0003-296F-4151-BA63-9FE0DA97431C}" destId="{9DFD0FCC-D271-462E-8B74-A1F39E221093}" srcOrd="1" destOrd="0" presId="urn:microsoft.com/office/officeart/2005/8/layout/hierarchy1"/>
    <dgm:cxn modelId="{5EA138BB-B459-41C9-B775-B12C57349D69}" type="presParOf" srcId="{9DFD0FCC-D271-462E-8B74-A1F39E221093}" destId="{AADC660C-3B53-412B-B7DE-5EF11C1CD14B}" srcOrd="0" destOrd="0" presId="urn:microsoft.com/office/officeart/2005/8/layout/hierarchy1"/>
    <dgm:cxn modelId="{2BA344D0-0CA6-49D8-9A97-850F19511D21}" type="presParOf" srcId="{9DFD0FCC-D271-462E-8B74-A1F39E221093}" destId="{7B9814D1-9128-402C-8A51-282884F0B8A4}" srcOrd="1" destOrd="0" presId="urn:microsoft.com/office/officeart/2005/8/layout/hierarchy1"/>
    <dgm:cxn modelId="{D47E893B-CE12-4317-82CC-80B2818ABE4E}" type="presParOf" srcId="{7B9814D1-9128-402C-8A51-282884F0B8A4}" destId="{A4A62BC4-C218-460E-84F3-9675173FB2CA}" srcOrd="0" destOrd="0" presId="urn:microsoft.com/office/officeart/2005/8/layout/hierarchy1"/>
    <dgm:cxn modelId="{C91A1BCF-D36E-4132-A8F5-73E2FD5C8553}" type="presParOf" srcId="{A4A62BC4-C218-460E-84F3-9675173FB2CA}" destId="{81803219-E3B2-41CB-9EB9-C0C985B46C17}" srcOrd="0" destOrd="0" presId="urn:microsoft.com/office/officeart/2005/8/layout/hierarchy1"/>
    <dgm:cxn modelId="{86FA3DF5-554F-4BB3-ABC8-FAA59EB87CAB}" type="presParOf" srcId="{A4A62BC4-C218-460E-84F3-9675173FB2CA}" destId="{CDD61E44-CDDE-423F-8D72-F62C96A75038}" srcOrd="1" destOrd="0" presId="urn:microsoft.com/office/officeart/2005/8/layout/hierarchy1"/>
    <dgm:cxn modelId="{0E5860A1-7DCC-4215-B1ED-C3202EA5C688}" type="presParOf" srcId="{7B9814D1-9128-402C-8A51-282884F0B8A4}" destId="{2CC169A8-7624-4CF8-B612-B9239451B74C}" srcOrd="1" destOrd="0" presId="urn:microsoft.com/office/officeart/2005/8/layout/hierarchy1"/>
    <dgm:cxn modelId="{F9189D78-D783-400D-BC40-B4A5C71B4432}" type="presParOf" srcId="{2CC169A8-7624-4CF8-B612-B9239451B74C}" destId="{CDA27F8D-CD2F-43FA-8104-15ABC56368C8}" srcOrd="0" destOrd="0" presId="urn:microsoft.com/office/officeart/2005/8/layout/hierarchy1"/>
    <dgm:cxn modelId="{DFC8DF3E-DFF2-4AC9-ABF8-933C559D9CEA}" type="presParOf" srcId="{2CC169A8-7624-4CF8-B612-B9239451B74C}" destId="{6FFF7970-1A13-40F9-9A37-0E06022901CF}" srcOrd="1" destOrd="0" presId="urn:microsoft.com/office/officeart/2005/8/layout/hierarchy1"/>
    <dgm:cxn modelId="{9E64B4D1-20F2-4D54-AF29-CE37C6B4DD30}" type="presParOf" srcId="{6FFF7970-1A13-40F9-9A37-0E06022901CF}" destId="{16527D33-769F-4304-A2B2-5DF29D7AC78C}" srcOrd="0" destOrd="0" presId="urn:microsoft.com/office/officeart/2005/8/layout/hierarchy1"/>
    <dgm:cxn modelId="{CDD74FBA-B2C8-46D5-954A-3C72F4E15D74}" type="presParOf" srcId="{16527D33-769F-4304-A2B2-5DF29D7AC78C}" destId="{05CE8D3C-E943-42E5-A0CB-9373DB5EC06D}" srcOrd="0" destOrd="0" presId="urn:microsoft.com/office/officeart/2005/8/layout/hierarchy1"/>
    <dgm:cxn modelId="{9CB57CF9-EA49-4733-A295-CF9BDDCFA7B8}" type="presParOf" srcId="{16527D33-769F-4304-A2B2-5DF29D7AC78C}" destId="{FDFC0805-42FA-4F03-9A30-BA17955EA2DB}" srcOrd="1" destOrd="0" presId="urn:microsoft.com/office/officeart/2005/8/layout/hierarchy1"/>
    <dgm:cxn modelId="{7F4A8D22-58C8-4A11-9A69-3BBA2CDBE265}" type="presParOf" srcId="{6FFF7970-1A13-40F9-9A37-0E06022901CF}" destId="{938782E7-3D39-49D9-8962-A661695F02DA}" srcOrd="1" destOrd="0" presId="urn:microsoft.com/office/officeart/2005/8/layout/hierarchy1"/>
    <dgm:cxn modelId="{F744E2B0-50CB-49EF-A3A8-A8B19BAB5333}" type="presParOf" srcId="{2CC169A8-7624-4CF8-B612-B9239451B74C}" destId="{5BB1FB7D-0307-4EE8-8366-0DB39C7B6621}" srcOrd="2" destOrd="0" presId="urn:microsoft.com/office/officeart/2005/8/layout/hierarchy1"/>
    <dgm:cxn modelId="{043A5ED7-3415-4B34-B2EE-9308E100872C}" type="presParOf" srcId="{2CC169A8-7624-4CF8-B612-B9239451B74C}" destId="{5646A6CF-A0EE-4CDB-AA94-82282A6F1492}" srcOrd="3" destOrd="0" presId="urn:microsoft.com/office/officeart/2005/8/layout/hierarchy1"/>
    <dgm:cxn modelId="{423FC152-5ABD-4210-8A95-F2D9336B75B7}" type="presParOf" srcId="{5646A6CF-A0EE-4CDB-AA94-82282A6F1492}" destId="{8D93F039-BB66-456A-AEFC-1F678783CC0F}" srcOrd="0" destOrd="0" presId="urn:microsoft.com/office/officeart/2005/8/layout/hierarchy1"/>
    <dgm:cxn modelId="{35B96B15-E374-4C41-BA79-3C9D92B9FAE3}" type="presParOf" srcId="{8D93F039-BB66-456A-AEFC-1F678783CC0F}" destId="{403AD3FD-72A5-48EA-8627-16B490C1717A}" srcOrd="0" destOrd="0" presId="urn:microsoft.com/office/officeart/2005/8/layout/hierarchy1"/>
    <dgm:cxn modelId="{FED8438E-DB54-4884-A5BB-280FB8A426B5}" type="presParOf" srcId="{8D93F039-BB66-456A-AEFC-1F678783CC0F}" destId="{AD5E262A-396B-4763-8C86-5262B75C25A9}" srcOrd="1" destOrd="0" presId="urn:microsoft.com/office/officeart/2005/8/layout/hierarchy1"/>
    <dgm:cxn modelId="{8FFFC94E-2844-4A2A-91B0-1DC4D31C1D22}" type="presParOf" srcId="{5646A6CF-A0EE-4CDB-AA94-82282A6F1492}" destId="{7DD2B123-6919-4402-9F35-C8790FBEFC8C}" srcOrd="1" destOrd="0" presId="urn:microsoft.com/office/officeart/2005/8/layout/hierarchy1"/>
    <dgm:cxn modelId="{52C640ED-150B-4697-9009-4A71D8CF468F}" type="presParOf" srcId="{9DFD0FCC-D271-462E-8B74-A1F39E221093}" destId="{B050D93E-2100-4383-94FB-1819EA3100E1}" srcOrd="2" destOrd="0" presId="urn:microsoft.com/office/officeart/2005/8/layout/hierarchy1"/>
    <dgm:cxn modelId="{FFBC634D-E501-42E8-9744-AA7607081F4D}" type="presParOf" srcId="{9DFD0FCC-D271-462E-8B74-A1F39E221093}" destId="{C306256A-584C-42D9-9245-1878849D9918}" srcOrd="3" destOrd="0" presId="urn:microsoft.com/office/officeart/2005/8/layout/hierarchy1"/>
    <dgm:cxn modelId="{81D56B16-8BBE-4624-9359-B9412B32F35A}" type="presParOf" srcId="{C306256A-584C-42D9-9245-1878849D9918}" destId="{CF9F4CE6-CD01-4BC9-902D-B0A2BDA1FF45}" srcOrd="0" destOrd="0" presId="urn:microsoft.com/office/officeart/2005/8/layout/hierarchy1"/>
    <dgm:cxn modelId="{29C39B2A-EFD4-491C-881C-3A05A9532AA5}" type="presParOf" srcId="{CF9F4CE6-CD01-4BC9-902D-B0A2BDA1FF45}" destId="{CDA4A8A7-76E9-46C5-8D0C-FDB0CED2171C}" srcOrd="0" destOrd="0" presId="urn:microsoft.com/office/officeart/2005/8/layout/hierarchy1"/>
    <dgm:cxn modelId="{A39296F8-E544-44D8-A205-2F03D3A2A45E}" type="presParOf" srcId="{CF9F4CE6-CD01-4BC9-902D-B0A2BDA1FF45}" destId="{7A9D7A83-6179-4CDC-8AC3-9E5480F0CE4C}" srcOrd="1" destOrd="0" presId="urn:microsoft.com/office/officeart/2005/8/layout/hierarchy1"/>
    <dgm:cxn modelId="{9AA1E321-EAE1-4BF9-8C6C-4B2F567A8731}" type="presParOf" srcId="{C306256A-584C-42D9-9245-1878849D9918}" destId="{A9CCA1C3-C89D-4444-8904-C3D637A7C766}" srcOrd="1" destOrd="0" presId="urn:microsoft.com/office/officeart/2005/8/layout/hierarchy1"/>
    <dgm:cxn modelId="{8C1441C9-8EDD-4B2D-AE77-DB71F71FCC4B}" type="presParOf" srcId="{A9CCA1C3-C89D-4444-8904-C3D637A7C766}" destId="{582AF422-4AF3-42AE-BB67-90C1D689EC91}" srcOrd="0" destOrd="0" presId="urn:microsoft.com/office/officeart/2005/8/layout/hierarchy1"/>
    <dgm:cxn modelId="{C28CF469-A0A8-49EB-8002-922DE143C450}" type="presParOf" srcId="{A9CCA1C3-C89D-4444-8904-C3D637A7C766}" destId="{FECDC6F0-638D-4E93-A5DA-3AC40A9ED255}" srcOrd="1" destOrd="0" presId="urn:microsoft.com/office/officeart/2005/8/layout/hierarchy1"/>
    <dgm:cxn modelId="{BD1F2D63-0759-4E4E-BF19-72DD765525BF}" type="presParOf" srcId="{FECDC6F0-638D-4E93-A5DA-3AC40A9ED255}" destId="{51561FC0-7B62-4E88-AA3C-BD03C301CE87}" srcOrd="0" destOrd="0" presId="urn:microsoft.com/office/officeart/2005/8/layout/hierarchy1"/>
    <dgm:cxn modelId="{BDBF1E45-4A24-4FEF-BFBC-E244BDABE490}" type="presParOf" srcId="{51561FC0-7B62-4E88-AA3C-BD03C301CE87}" destId="{D6CCA4B5-22B6-42D3-B9E5-9741D44AF3A6}" srcOrd="0" destOrd="0" presId="urn:microsoft.com/office/officeart/2005/8/layout/hierarchy1"/>
    <dgm:cxn modelId="{19DD442F-0F80-4227-B302-84262B9C443D}" type="presParOf" srcId="{51561FC0-7B62-4E88-AA3C-BD03C301CE87}" destId="{CCC2D44D-62FD-4ED8-8DC0-6A27CDF42365}" srcOrd="1" destOrd="0" presId="urn:microsoft.com/office/officeart/2005/8/layout/hierarchy1"/>
    <dgm:cxn modelId="{3A95381C-CC1C-4ECF-8022-003D3F8CA92E}" type="presParOf" srcId="{FECDC6F0-638D-4E93-A5DA-3AC40A9ED255}" destId="{2E6125AF-398A-424C-BAF9-BA8548039567}" srcOrd="1" destOrd="0" presId="urn:microsoft.com/office/officeart/2005/8/layout/hierarchy1"/>
    <dgm:cxn modelId="{D47B83CB-919B-4C9A-BE46-91876E78A9FE}" type="presParOf" srcId="{A9CCA1C3-C89D-4444-8904-C3D637A7C766}" destId="{3FF13EDE-3876-4BC8-9643-6C525782FD59}" srcOrd="2" destOrd="0" presId="urn:microsoft.com/office/officeart/2005/8/layout/hierarchy1"/>
    <dgm:cxn modelId="{D3BCB571-6F3B-4298-A98E-F9CF80755306}" type="presParOf" srcId="{A9CCA1C3-C89D-4444-8904-C3D637A7C766}" destId="{01FAFFDE-F887-4ACD-ABB6-7D0FB6B2EEA0}" srcOrd="3" destOrd="0" presId="urn:microsoft.com/office/officeart/2005/8/layout/hierarchy1"/>
    <dgm:cxn modelId="{6E7A414F-7378-482F-990A-6EA4DF080BB0}" type="presParOf" srcId="{01FAFFDE-F887-4ACD-ABB6-7D0FB6B2EEA0}" destId="{D215E1B2-2D08-425A-A653-D6CD73B5B886}" srcOrd="0" destOrd="0" presId="urn:microsoft.com/office/officeart/2005/8/layout/hierarchy1"/>
    <dgm:cxn modelId="{6FF6840E-A36A-48D7-99CB-909F6C0814A2}" type="presParOf" srcId="{D215E1B2-2D08-425A-A653-D6CD73B5B886}" destId="{6A95B12C-C26A-4158-B126-240E861C8E8B}" srcOrd="0" destOrd="0" presId="urn:microsoft.com/office/officeart/2005/8/layout/hierarchy1"/>
    <dgm:cxn modelId="{C8ED1DE4-8217-42F4-82DE-6770A2037EDD}" type="presParOf" srcId="{D215E1B2-2D08-425A-A653-D6CD73B5B886}" destId="{378317E2-9A3A-43CC-ACC5-616627EF35C5}" srcOrd="1" destOrd="0" presId="urn:microsoft.com/office/officeart/2005/8/layout/hierarchy1"/>
    <dgm:cxn modelId="{A0350B32-9F56-49DC-946C-C46912C68E03}" type="presParOf" srcId="{01FAFFDE-F887-4ACD-ABB6-7D0FB6B2EEA0}" destId="{97FDEF1F-2B30-4F8A-8497-B9F5F22B5282}" srcOrd="1" destOrd="0" presId="urn:microsoft.com/office/officeart/2005/8/layout/hierarchy1"/>
    <dgm:cxn modelId="{DEDFF5FD-5ECF-4907-8D49-74D0D5E12806}" type="presParOf" srcId="{97FDEF1F-2B30-4F8A-8497-B9F5F22B5282}" destId="{6282273F-09B0-4D8F-A4C6-85594BC3584A}" srcOrd="0" destOrd="0" presId="urn:microsoft.com/office/officeart/2005/8/layout/hierarchy1"/>
    <dgm:cxn modelId="{2E06D9D9-29A3-4334-99B3-81FE90609F6A}" type="presParOf" srcId="{97FDEF1F-2B30-4F8A-8497-B9F5F22B5282}" destId="{1D10D1B1-E2BC-4020-BF36-A03BC0202B4E}" srcOrd="1" destOrd="0" presId="urn:microsoft.com/office/officeart/2005/8/layout/hierarchy1"/>
    <dgm:cxn modelId="{CE4FC2A6-0310-4557-A51A-14BE1428C3CA}" type="presParOf" srcId="{1D10D1B1-E2BC-4020-BF36-A03BC0202B4E}" destId="{E50D7260-67E6-4601-8952-A8DA4EACBB95}" srcOrd="0" destOrd="0" presId="urn:microsoft.com/office/officeart/2005/8/layout/hierarchy1"/>
    <dgm:cxn modelId="{C4E2CA9F-990B-470A-A3D5-47734F54DA2D}" type="presParOf" srcId="{E50D7260-67E6-4601-8952-A8DA4EACBB95}" destId="{D9418D6F-B40B-4450-8F6A-91339A4B6D33}" srcOrd="0" destOrd="0" presId="urn:microsoft.com/office/officeart/2005/8/layout/hierarchy1"/>
    <dgm:cxn modelId="{97F99F29-E99A-4824-96E0-C7E812CD787D}" type="presParOf" srcId="{E50D7260-67E6-4601-8952-A8DA4EACBB95}" destId="{00A2D8E3-465E-4829-A085-E609B6190E8B}" srcOrd="1" destOrd="0" presId="urn:microsoft.com/office/officeart/2005/8/layout/hierarchy1"/>
    <dgm:cxn modelId="{2DBDFAEF-FE21-4410-ADD3-F3D647FC6687}" type="presParOf" srcId="{1D10D1B1-E2BC-4020-BF36-A03BC0202B4E}" destId="{B63D22D7-A7AA-41DA-90A9-433400F5EBA9}" srcOrd="1" destOrd="0" presId="urn:microsoft.com/office/officeart/2005/8/layout/hierarchy1"/>
    <dgm:cxn modelId="{9EBC37EC-A77D-4568-98E8-0600804AFFC5}" type="presParOf" srcId="{97FDEF1F-2B30-4F8A-8497-B9F5F22B5282}" destId="{E72400D7-1EB3-4972-8D5B-7B3707E734F6}" srcOrd="2" destOrd="0" presId="urn:microsoft.com/office/officeart/2005/8/layout/hierarchy1"/>
    <dgm:cxn modelId="{4C871440-0174-4137-81DC-F85BD1D1842E}" type="presParOf" srcId="{97FDEF1F-2B30-4F8A-8497-B9F5F22B5282}" destId="{B4735320-4324-40F7-ABD2-B4D1513A38EA}" srcOrd="3" destOrd="0" presId="urn:microsoft.com/office/officeart/2005/8/layout/hierarchy1"/>
    <dgm:cxn modelId="{8144B9D2-0BC3-42FA-9821-59C6804B69E6}" type="presParOf" srcId="{B4735320-4324-40F7-ABD2-B4D1513A38EA}" destId="{663BF182-FFAB-44F1-A421-D425719798E1}" srcOrd="0" destOrd="0" presId="urn:microsoft.com/office/officeart/2005/8/layout/hierarchy1"/>
    <dgm:cxn modelId="{16D69A29-E9D3-4D2F-B02B-1FA5FDFD7A5C}" type="presParOf" srcId="{663BF182-FFAB-44F1-A421-D425719798E1}" destId="{D50719CE-1E54-4286-9189-72E0A961C1B2}" srcOrd="0" destOrd="0" presId="urn:microsoft.com/office/officeart/2005/8/layout/hierarchy1"/>
    <dgm:cxn modelId="{3BB6A9AE-76DF-4D7C-8266-6E688E5F3BD3}" type="presParOf" srcId="{663BF182-FFAB-44F1-A421-D425719798E1}" destId="{49E465EA-4E0A-4389-B816-84C4BD1BE6E0}" srcOrd="1" destOrd="0" presId="urn:microsoft.com/office/officeart/2005/8/layout/hierarchy1"/>
    <dgm:cxn modelId="{70F92A68-EE1D-4673-A19D-1FEF5B630811}" type="presParOf" srcId="{B4735320-4324-40F7-ABD2-B4D1513A38EA}" destId="{A888B784-860D-4AC2-B7B5-F4DB241F7E0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849B2A1-0DCA-4529-9CAB-6B70F988688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070A5F3-E47B-414E-AB0C-786C9C241B56}">
      <dgm:prSet phldrT="[Text]"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Assumptions</a:t>
          </a:r>
          <a:endParaRPr lang="en-IN" sz="1800" b="1" dirty="0">
            <a:latin typeface="Arial" pitchFamily="34" charset="0"/>
            <a:cs typeface="Arial" pitchFamily="34" charset="0"/>
          </a:endParaRPr>
        </a:p>
      </dgm:t>
    </dgm:pt>
    <dgm:pt modelId="{0D75253C-A299-4224-ACC9-642B307718FD}" type="parTrans" cxnId="{DB831341-BDBA-42B3-A3B2-BB2DB507D2A3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3F87311E-50A2-4EAB-B928-5C26FF52E502}" type="sibTrans" cxnId="{DB831341-BDBA-42B3-A3B2-BB2DB507D2A3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79CA1145-3FCF-4647-9102-E16D5EF3BD6B}">
      <dgm:prSet phldrT="[Text]"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Participating Contracts</a:t>
          </a:r>
          <a:endParaRPr lang="en-IN" sz="1800" b="1" dirty="0">
            <a:latin typeface="Arial" pitchFamily="34" charset="0"/>
            <a:cs typeface="Arial" pitchFamily="34" charset="0"/>
          </a:endParaRPr>
        </a:p>
      </dgm:t>
    </dgm:pt>
    <dgm:pt modelId="{D5DA06F2-F177-469D-B89C-E291B2FF6DCF}" type="parTrans" cxnId="{7F2CF964-52CF-4314-AAE8-F99AA36D900B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61984AEA-CB33-4686-8971-1DEF37454469}" type="sibTrans" cxnId="{7F2CF964-52CF-4314-AAE8-F99AA36D900B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D04D5496-DA6F-4D0A-932B-5755D23D2F71}">
      <dgm:prSet phldrT="[Text]"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Differing Views</a:t>
          </a:r>
          <a:endParaRPr lang="en-IN" sz="1800" b="1" dirty="0">
            <a:latin typeface="Arial" pitchFamily="34" charset="0"/>
            <a:cs typeface="Arial" pitchFamily="34" charset="0"/>
          </a:endParaRPr>
        </a:p>
      </dgm:t>
    </dgm:pt>
    <dgm:pt modelId="{1527FAE0-19B0-42B9-9186-C5BAF3B5F166}" type="parTrans" cxnId="{8FFA2A2F-00D2-4D6D-978F-35D886EDBA5A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BB590A2C-AA05-4EEB-8B36-3D2AB8CBA00E}" type="sibTrans" cxnId="{8FFA2A2F-00D2-4D6D-978F-35D886EDBA5A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8C0AEBB1-EEAD-45C9-9BDF-FA4AD43A0811}">
      <dgm:prSet custT="1"/>
      <dgm:spPr/>
      <dgm:t>
        <a:bodyPr/>
        <a:lstStyle/>
        <a:p>
          <a:pPr>
            <a:tabLst/>
          </a:pPr>
          <a:r>
            <a:rPr lang="en-US" sz="1400" dirty="0" smtClean="0">
              <a:latin typeface="Arial" pitchFamily="34" charset="0"/>
              <a:cs typeface="Arial" pitchFamily="34" charset="0"/>
            </a:rPr>
            <a:t>Economic : Discount rate - based on Reference rates; Inflation - based on Market Data 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383D0AF2-4C0D-494A-A6F9-A19A4835EFB9}" type="parTrans" cxnId="{712F6281-415B-4C9F-8A80-3669FCBEF428}">
      <dgm:prSet/>
      <dgm:spPr/>
      <dgm:t>
        <a:bodyPr/>
        <a:lstStyle/>
        <a:p>
          <a:endParaRPr lang="en-IN"/>
        </a:p>
      </dgm:t>
    </dgm:pt>
    <dgm:pt modelId="{5BF9994D-7701-4BF5-8D12-B61E2728D6AA}" type="sibTrans" cxnId="{712F6281-415B-4C9F-8A80-3669FCBEF428}">
      <dgm:prSet/>
      <dgm:spPr/>
      <dgm:t>
        <a:bodyPr/>
        <a:lstStyle/>
        <a:p>
          <a:endParaRPr lang="en-IN"/>
        </a:p>
      </dgm:t>
    </dgm:pt>
    <dgm:pt modelId="{1C7DB8AA-2E13-468D-B916-B249EB39217A}">
      <dgm:prSet custT="1"/>
      <dgm:spPr/>
      <dgm:t>
        <a:bodyPr/>
        <a:lstStyle/>
        <a:p>
          <a:pPr>
            <a:tabLst/>
          </a:pPr>
          <a:r>
            <a:rPr lang="en-US" sz="1400" dirty="0" smtClean="0">
              <a:latin typeface="Arial" pitchFamily="34" charset="0"/>
              <a:cs typeface="Arial" pitchFamily="34" charset="0"/>
            </a:rPr>
            <a:t>Non-Economic : based on best estimate of future experience having regard to credible 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current &amp; past experience 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with expected changes in the future operating environment  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13F96476-6085-4754-ABD9-938CA18D7797}" type="parTrans" cxnId="{33D01C83-7366-4E9C-B6B0-F98F843DFB46}">
      <dgm:prSet/>
      <dgm:spPr/>
      <dgm:t>
        <a:bodyPr/>
        <a:lstStyle/>
        <a:p>
          <a:endParaRPr lang="en-IN"/>
        </a:p>
      </dgm:t>
    </dgm:pt>
    <dgm:pt modelId="{2AAB34E7-0C0A-419B-B158-85167D5F2D94}" type="sibTrans" cxnId="{33D01C83-7366-4E9C-B6B0-F98F843DFB46}">
      <dgm:prSet/>
      <dgm:spPr/>
      <dgm:t>
        <a:bodyPr/>
        <a:lstStyle/>
        <a:p>
          <a:endParaRPr lang="en-IN"/>
        </a:p>
      </dgm:t>
    </dgm:pt>
    <dgm:pt modelId="{64876E2F-7808-4AA4-BE4B-E185A3D86F05}">
      <dgm:prSet custT="1"/>
      <dgm:spPr/>
      <dgm:t>
        <a:bodyPr/>
        <a:lstStyle/>
        <a:p>
          <a:pPr marL="0" indent="0"/>
          <a:r>
            <a:rPr lang="en-US" sz="1400" dirty="0" smtClean="0">
              <a:latin typeface="Arial" pitchFamily="34" charset="0"/>
              <a:cs typeface="Arial" pitchFamily="34" charset="0"/>
            </a:rPr>
            <a:t> Assumptions about 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future bonuses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 &amp; profit allocation between shareholders/policyholders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2192AE5A-5CA9-458D-958D-1FB180AD9ABF}" type="parTrans" cxnId="{A998DD8F-87BD-42CA-A925-CB08256B18F6}">
      <dgm:prSet/>
      <dgm:spPr/>
      <dgm:t>
        <a:bodyPr/>
        <a:lstStyle/>
        <a:p>
          <a:endParaRPr lang="en-IN"/>
        </a:p>
      </dgm:t>
    </dgm:pt>
    <dgm:pt modelId="{58E0F4E5-4868-4F76-A385-9F0A2F259D29}" type="sibTrans" cxnId="{A998DD8F-87BD-42CA-A925-CB08256B18F6}">
      <dgm:prSet/>
      <dgm:spPr/>
      <dgm:t>
        <a:bodyPr/>
        <a:lstStyle/>
        <a:p>
          <a:endParaRPr lang="en-IN"/>
        </a:p>
      </dgm:t>
    </dgm:pt>
    <dgm:pt modelId="{A6DADFE7-39C8-4F07-AB3C-43FD543675F5}">
      <dgm:prSet custT="1"/>
      <dgm:spPr/>
      <dgm:t>
        <a:bodyPr/>
        <a:lstStyle/>
        <a:p>
          <a:pPr marL="0" indent="0"/>
          <a:r>
            <a:rPr lang="en-US" sz="1400" dirty="0" smtClean="0">
              <a:latin typeface="Arial" pitchFamily="34" charset="0"/>
              <a:cs typeface="Arial" pitchFamily="34" charset="0"/>
            </a:rPr>
            <a:t> Future bonus assumption to be consistent with future investment return assumption 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5C7C744E-BE4C-41BD-99E4-E8A588972BDD}" type="parTrans" cxnId="{2B50E6A5-7870-4F3E-A1BA-52727C7908F4}">
      <dgm:prSet/>
      <dgm:spPr/>
      <dgm:t>
        <a:bodyPr/>
        <a:lstStyle/>
        <a:p>
          <a:endParaRPr lang="en-IN"/>
        </a:p>
      </dgm:t>
    </dgm:pt>
    <dgm:pt modelId="{C684F751-A11A-4B36-857F-7CE904ECD236}" type="sibTrans" cxnId="{2B50E6A5-7870-4F3E-A1BA-52727C7908F4}">
      <dgm:prSet/>
      <dgm:spPr/>
      <dgm:t>
        <a:bodyPr/>
        <a:lstStyle/>
        <a:p>
          <a:endParaRPr lang="en-IN"/>
        </a:p>
      </dgm:t>
    </dgm:pt>
    <dgm:pt modelId="{9F59D895-102D-41FF-AA91-29C69F7F9AB9}">
      <dgm:prSet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Reference Rates</a:t>
          </a:r>
          <a:endParaRPr lang="en-IN" sz="1800" b="1" dirty="0">
            <a:latin typeface="Arial" pitchFamily="34" charset="0"/>
            <a:cs typeface="Arial" pitchFamily="34" charset="0"/>
          </a:endParaRPr>
        </a:p>
      </dgm:t>
    </dgm:pt>
    <dgm:pt modelId="{133D9AEB-131C-4F4B-AC62-91AE4925ADB5}" type="parTrans" cxnId="{C9CA1DED-C40C-4487-A52D-CAAB3901C54D}">
      <dgm:prSet/>
      <dgm:spPr/>
      <dgm:t>
        <a:bodyPr/>
        <a:lstStyle/>
        <a:p>
          <a:endParaRPr lang="en-IN"/>
        </a:p>
      </dgm:t>
    </dgm:pt>
    <dgm:pt modelId="{3EC1787D-3B32-4CB1-A2C0-67CD41CCC5AC}" type="sibTrans" cxnId="{C9CA1DED-C40C-4487-A52D-CAAB3901C54D}">
      <dgm:prSet/>
      <dgm:spPr/>
      <dgm:t>
        <a:bodyPr/>
        <a:lstStyle/>
        <a:p>
          <a:endParaRPr lang="en-IN"/>
        </a:p>
      </dgm:t>
    </dgm:pt>
    <dgm:pt modelId="{8C0D225D-011B-4B48-B19F-CDFE8ED5789A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Curve fitting for  Risk-Free Yield Curve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566B779E-F9A3-4EB7-A707-BAB5CF156A97}" type="parTrans" cxnId="{B23D7DC7-CB1C-4247-B7A3-02E982C0F398}">
      <dgm:prSet/>
      <dgm:spPr/>
      <dgm:t>
        <a:bodyPr/>
        <a:lstStyle/>
        <a:p>
          <a:endParaRPr lang="en-IN"/>
        </a:p>
      </dgm:t>
    </dgm:pt>
    <dgm:pt modelId="{371A28FE-19CF-4657-882C-BEBC15CF34B0}" type="sibTrans" cxnId="{B23D7DC7-CB1C-4247-B7A3-02E982C0F398}">
      <dgm:prSet/>
      <dgm:spPr/>
      <dgm:t>
        <a:bodyPr/>
        <a:lstStyle/>
        <a:p>
          <a:endParaRPr lang="en-IN"/>
        </a:p>
      </dgm:t>
    </dgm:pt>
    <dgm:pt modelId="{6CAD02BB-9162-46ED-9B9B-2344830FF128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Proxy for Risk Free Rate - 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G-Sec Yield Curve 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or Swap Yield Curve </a:t>
          </a:r>
          <a:r>
            <a:rPr lang="en-US" sz="1400" i="1" dirty="0" smtClean="0">
              <a:latin typeface="Arial" pitchFamily="34" charset="0"/>
              <a:cs typeface="Arial" pitchFamily="34" charset="0"/>
            </a:rPr>
            <a:t>(in case of deep markets)</a:t>
          </a:r>
          <a:endParaRPr lang="en-IN" sz="1400" i="1" dirty="0">
            <a:latin typeface="Arial" pitchFamily="34" charset="0"/>
            <a:cs typeface="Arial" pitchFamily="34" charset="0"/>
          </a:endParaRPr>
        </a:p>
      </dgm:t>
    </dgm:pt>
    <dgm:pt modelId="{0E45E3AD-2E80-434B-A5AE-ED59596C634C}" type="parTrans" cxnId="{B59FA243-0FE3-459B-B147-8B4C5826C853}">
      <dgm:prSet/>
      <dgm:spPr/>
      <dgm:t>
        <a:bodyPr/>
        <a:lstStyle/>
        <a:p>
          <a:endParaRPr lang="en-IN"/>
        </a:p>
      </dgm:t>
    </dgm:pt>
    <dgm:pt modelId="{4E5BB1A5-5048-4270-96E3-36D832732D92}" type="sibTrans" cxnId="{B59FA243-0FE3-459B-B147-8B4C5826C853}">
      <dgm:prSet/>
      <dgm:spPr/>
      <dgm:t>
        <a:bodyPr/>
        <a:lstStyle/>
        <a:p>
          <a:endParaRPr lang="en-IN"/>
        </a:p>
      </dgm:t>
    </dgm:pt>
    <dgm:pt modelId="{C742D43E-93D4-4EEA-AE78-A1A69310329B}">
      <dgm:prSet custT="1"/>
      <dgm:spPr/>
      <dgm:t>
        <a:bodyPr/>
        <a:lstStyle/>
        <a:p>
          <a:r>
            <a:rPr lang="en-IN" sz="1400" dirty="0" smtClean="0">
              <a:latin typeface="Arial" pitchFamily="34" charset="0"/>
              <a:cs typeface="Arial" pitchFamily="34" charset="0"/>
            </a:rPr>
            <a:t>Timing for </a:t>
          </a:r>
          <a:r>
            <a:rPr lang="en-IN" sz="1400" b="1" dirty="0" smtClean="0">
              <a:latin typeface="Arial" pitchFamily="34" charset="0"/>
              <a:cs typeface="Arial" pitchFamily="34" charset="0"/>
            </a:rPr>
            <a:t>release of </a:t>
          </a:r>
          <a:r>
            <a:rPr lang="en-IN" sz="1400" dirty="0" smtClean="0">
              <a:latin typeface="Arial" pitchFamily="34" charset="0"/>
              <a:cs typeface="Arial" pitchFamily="34" charset="0"/>
            </a:rPr>
            <a:t>participating fund </a:t>
          </a:r>
          <a:r>
            <a:rPr lang="en-IN" sz="1400" b="1" dirty="0" smtClean="0">
              <a:latin typeface="Arial" pitchFamily="34" charset="0"/>
              <a:cs typeface="Arial" pitchFamily="34" charset="0"/>
            </a:rPr>
            <a:t>FFA</a:t>
          </a:r>
          <a:endParaRPr lang="en-IN" sz="1400" b="1" dirty="0">
            <a:latin typeface="Arial" pitchFamily="34" charset="0"/>
            <a:cs typeface="Arial" pitchFamily="34" charset="0"/>
          </a:endParaRPr>
        </a:p>
      </dgm:t>
    </dgm:pt>
    <dgm:pt modelId="{E43D37DE-833D-46AA-87F6-5F72AABE52D9}" type="parTrans" cxnId="{50814877-66F5-489C-A370-C77679961763}">
      <dgm:prSet/>
      <dgm:spPr/>
      <dgm:t>
        <a:bodyPr/>
        <a:lstStyle/>
        <a:p>
          <a:endParaRPr lang="en-IN"/>
        </a:p>
      </dgm:t>
    </dgm:pt>
    <dgm:pt modelId="{F774B9D4-837C-4F49-BD19-6244B0DAC2C2}" type="sibTrans" cxnId="{50814877-66F5-489C-A370-C77679961763}">
      <dgm:prSet/>
      <dgm:spPr/>
      <dgm:t>
        <a:bodyPr/>
        <a:lstStyle/>
        <a:p>
          <a:endParaRPr lang="en-IN"/>
        </a:p>
      </dgm:t>
    </dgm:pt>
    <dgm:pt modelId="{29D4C795-D62F-4DBA-98E6-46C195D20556}">
      <dgm:prSet custT="1"/>
      <dgm:spPr/>
      <dgm:t>
        <a:bodyPr/>
        <a:lstStyle/>
        <a:p>
          <a:r>
            <a:rPr lang="en-IN" sz="1400" dirty="0" smtClean="0">
              <a:latin typeface="Arial" pitchFamily="34" charset="0"/>
              <a:cs typeface="Arial" pitchFamily="34" charset="0"/>
            </a:rPr>
            <a:t>Release of </a:t>
          </a:r>
          <a:r>
            <a:rPr lang="en-IN" sz="1400" b="1" dirty="0" smtClean="0">
              <a:latin typeface="Arial" pitchFamily="34" charset="0"/>
              <a:cs typeface="Arial" pitchFamily="34" charset="0"/>
            </a:rPr>
            <a:t>global reserves</a:t>
          </a:r>
          <a:endParaRPr lang="en-IN" sz="1400" b="1" dirty="0">
            <a:latin typeface="Arial" pitchFamily="34" charset="0"/>
            <a:cs typeface="Arial" pitchFamily="34" charset="0"/>
          </a:endParaRPr>
        </a:p>
      </dgm:t>
    </dgm:pt>
    <dgm:pt modelId="{6B8B8479-48C1-4454-A588-28B36D6A327C}" type="parTrans" cxnId="{A0542E29-FF2D-44A3-9505-71C79E1A0E10}">
      <dgm:prSet/>
      <dgm:spPr/>
      <dgm:t>
        <a:bodyPr/>
        <a:lstStyle/>
        <a:p>
          <a:endParaRPr lang="en-IN"/>
        </a:p>
      </dgm:t>
    </dgm:pt>
    <dgm:pt modelId="{53451C92-16F1-4143-87EC-C6F62473A54E}" type="sibTrans" cxnId="{A0542E29-FF2D-44A3-9505-71C79E1A0E10}">
      <dgm:prSet/>
      <dgm:spPr/>
      <dgm:t>
        <a:bodyPr/>
        <a:lstStyle/>
        <a:p>
          <a:endParaRPr lang="en-IN"/>
        </a:p>
      </dgm:t>
    </dgm:pt>
    <dgm:pt modelId="{5A2BA72C-B9FC-4E37-ADE8-54BF7D3007C4}" type="pres">
      <dgm:prSet presAssocID="{7849B2A1-0DCA-4529-9CAB-6B70F988688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0950AD-05AD-4869-8FA6-4E310F19ED75}" type="pres">
      <dgm:prSet presAssocID="{D070A5F3-E47B-414E-AB0C-786C9C241B56}" presName="parentLin" presStyleCnt="0"/>
      <dgm:spPr/>
    </dgm:pt>
    <dgm:pt modelId="{464750E5-B45B-42DA-97DA-35D13B18E803}" type="pres">
      <dgm:prSet presAssocID="{D070A5F3-E47B-414E-AB0C-786C9C241B56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BCBC6C44-4965-4390-AA80-9E65F2E2BE1A}" type="pres">
      <dgm:prSet presAssocID="{D070A5F3-E47B-414E-AB0C-786C9C241B5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9C955C-B266-49F3-9FF7-6D7F55300844}" type="pres">
      <dgm:prSet presAssocID="{D070A5F3-E47B-414E-AB0C-786C9C241B56}" presName="negativeSpace" presStyleCnt="0"/>
      <dgm:spPr/>
    </dgm:pt>
    <dgm:pt modelId="{7EE07EE2-AF07-4D1E-B309-F27757FACE2A}" type="pres">
      <dgm:prSet presAssocID="{D070A5F3-E47B-414E-AB0C-786C9C241B56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BFF8E27-DC86-462D-B8F9-E94659457066}" type="pres">
      <dgm:prSet presAssocID="{3F87311E-50A2-4EAB-B928-5C26FF52E502}" presName="spaceBetweenRectangles" presStyleCnt="0"/>
      <dgm:spPr/>
    </dgm:pt>
    <dgm:pt modelId="{FE0B70A8-338D-401A-BE1D-2D0FC1082588}" type="pres">
      <dgm:prSet presAssocID="{9F59D895-102D-41FF-AA91-29C69F7F9AB9}" presName="parentLin" presStyleCnt="0"/>
      <dgm:spPr/>
    </dgm:pt>
    <dgm:pt modelId="{57376AD1-1356-4AB2-9CBA-D217ED943731}" type="pres">
      <dgm:prSet presAssocID="{9F59D895-102D-41FF-AA91-29C69F7F9AB9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A44D12ED-5A4E-4C2C-AF3E-B4D9E19EB9AC}" type="pres">
      <dgm:prSet presAssocID="{9F59D895-102D-41FF-AA91-29C69F7F9AB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AFD00B-B8F7-43D2-B97E-5B22DC3B5794}" type="pres">
      <dgm:prSet presAssocID="{9F59D895-102D-41FF-AA91-29C69F7F9AB9}" presName="negativeSpace" presStyleCnt="0"/>
      <dgm:spPr/>
    </dgm:pt>
    <dgm:pt modelId="{D6FE74DD-2F44-4B45-A285-318034298F29}" type="pres">
      <dgm:prSet presAssocID="{9F59D895-102D-41FF-AA91-29C69F7F9AB9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B96B2CC-096C-4D32-8BE0-30356B52537F}" type="pres">
      <dgm:prSet presAssocID="{3EC1787D-3B32-4CB1-A2C0-67CD41CCC5AC}" presName="spaceBetweenRectangles" presStyleCnt="0"/>
      <dgm:spPr/>
    </dgm:pt>
    <dgm:pt modelId="{421F5DFC-1C76-435B-BBD7-E332AED2FE0C}" type="pres">
      <dgm:prSet presAssocID="{79CA1145-3FCF-4647-9102-E16D5EF3BD6B}" presName="parentLin" presStyleCnt="0"/>
      <dgm:spPr/>
    </dgm:pt>
    <dgm:pt modelId="{198D57AC-6781-4FCF-B0BC-C67F5936B599}" type="pres">
      <dgm:prSet presAssocID="{79CA1145-3FCF-4647-9102-E16D5EF3BD6B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B01B0C69-0F4D-46F5-897D-0A0FAB3EDE49}" type="pres">
      <dgm:prSet presAssocID="{79CA1145-3FCF-4647-9102-E16D5EF3BD6B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F554F52-04C8-42A4-8451-D1494D0F9F56}" type="pres">
      <dgm:prSet presAssocID="{79CA1145-3FCF-4647-9102-E16D5EF3BD6B}" presName="negativeSpace" presStyleCnt="0"/>
      <dgm:spPr/>
    </dgm:pt>
    <dgm:pt modelId="{22C49FF0-E56D-4539-BC36-8D9D93C3D036}" type="pres">
      <dgm:prSet presAssocID="{79CA1145-3FCF-4647-9102-E16D5EF3BD6B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FCA4B33-B008-44A9-8ED8-F541AECCB7AE}" type="pres">
      <dgm:prSet presAssocID="{61984AEA-CB33-4686-8971-1DEF37454469}" presName="spaceBetweenRectangles" presStyleCnt="0"/>
      <dgm:spPr/>
    </dgm:pt>
    <dgm:pt modelId="{6BD310EA-0410-43A5-90AA-164DF5ED51C0}" type="pres">
      <dgm:prSet presAssocID="{D04D5496-DA6F-4D0A-932B-5755D23D2F71}" presName="parentLin" presStyleCnt="0"/>
      <dgm:spPr/>
    </dgm:pt>
    <dgm:pt modelId="{F7DF6614-9ED8-4BBE-BB2D-279F16B9277C}" type="pres">
      <dgm:prSet presAssocID="{D04D5496-DA6F-4D0A-932B-5755D23D2F71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306696E7-D7A8-4C8D-8E75-3F7C64DBF076}" type="pres">
      <dgm:prSet presAssocID="{D04D5496-DA6F-4D0A-932B-5755D23D2F7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146225-32FE-4B22-BED3-4B1876918D80}" type="pres">
      <dgm:prSet presAssocID="{D04D5496-DA6F-4D0A-932B-5755D23D2F71}" presName="negativeSpace" presStyleCnt="0"/>
      <dgm:spPr/>
    </dgm:pt>
    <dgm:pt modelId="{D17B1306-9D5D-40A6-A1DD-4A8D39A98CE1}" type="pres">
      <dgm:prSet presAssocID="{D04D5496-DA6F-4D0A-932B-5755D23D2F71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BDBC801-238C-4BA2-85ED-5528488BC214}" type="presOf" srcId="{D070A5F3-E47B-414E-AB0C-786C9C241B56}" destId="{BCBC6C44-4965-4390-AA80-9E65F2E2BE1A}" srcOrd="1" destOrd="0" presId="urn:microsoft.com/office/officeart/2005/8/layout/list1"/>
    <dgm:cxn modelId="{50814877-66F5-489C-A370-C77679961763}" srcId="{D04D5496-DA6F-4D0A-932B-5755D23D2F71}" destId="{C742D43E-93D4-4EEA-AE78-A1A69310329B}" srcOrd="1" destOrd="0" parTransId="{E43D37DE-833D-46AA-87F6-5F72AABE52D9}" sibTransId="{F774B9D4-837C-4F49-BD19-6244B0DAC2C2}"/>
    <dgm:cxn modelId="{101BF7E9-5F69-40A6-B26A-F628C98D9E1A}" type="presOf" srcId="{79CA1145-3FCF-4647-9102-E16D5EF3BD6B}" destId="{198D57AC-6781-4FCF-B0BC-C67F5936B599}" srcOrd="0" destOrd="0" presId="urn:microsoft.com/office/officeart/2005/8/layout/list1"/>
    <dgm:cxn modelId="{2B50E6A5-7870-4F3E-A1BA-52727C7908F4}" srcId="{79CA1145-3FCF-4647-9102-E16D5EF3BD6B}" destId="{A6DADFE7-39C8-4F07-AB3C-43FD543675F5}" srcOrd="1" destOrd="0" parTransId="{5C7C744E-BE4C-41BD-99E4-E8A588972BDD}" sibTransId="{C684F751-A11A-4B36-857F-7CE904ECD236}"/>
    <dgm:cxn modelId="{D5094D51-954F-4038-9BC8-FC5006DE7B11}" type="presOf" srcId="{D070A5F3-E47B-414E-AB0C-786C9C241B56}" destId="{464750E5-B45B-42DA-97DA-35D13B18E803}" srcOrd="0" destOrd="0" presId="urn:microsoft.com/office/officeart/2005/8/layout/list1"/>
    <dgm:cxn modelId="{D70EC031-6998-4F44-9ADB-4135E7588A7B}" type="presOf" srcId="{D04D5496-DA6F-4D0A-932B-5755D23D2F71}" destId="{F7DF6614-9ED8-4BBE-BB2D-279F16B9277C}" srcOrd="0" destOrd="0" presId="urn:microsoft.com/office/officeart/2005/8/layout/list1"/>
    <dgm:cxn modelId="{FD6DCF2A-8A1E-41B2-904B-B5A99E12D1D0}" type="presOf" srcId="{1C7DB8AA-2E13-468D-B916-B249EB39217A}" destId="{7EE07EE2-AF07-4D1E-B309-F27757FACE2A}" srcOrd="0" destOrd="0" presId="urn:microsoft.com/office/officeart/2005/8/layout/list1"/>
    <dgm:cxn modelId="{33D01C83-7366-4E9C-B6B0-F98F843DFB46}" srcId="{D070A5F3-E47B-414E-AB0C-786C9C241B56}" destId="{1C7DB8AA-2E13-468D-B916-B249EB39217A}" srcOrd="0" destOrd="0" parTransId="{13F96476-6085-4754-ABD9-938CA18D7797}" sibTransId="{2AAB34E7-0C0A-419B-B158-85167D5F2D94}"/>
    <dgm:cxn modelId="{95294E71-256B-4275-9BA5-922723423F69}" type="presOf" srcId="{79CA1145-3FCF-4647-9102-E16D5EF3BD6B}" destId="{B01B0C69-0F4D-46F5-897D-0A0FAB3EDE49}" srcOrd="1" destOrd="0" presId="urn:microsoft.com/office/officeart/2005/8/layout/list1"/>
    <dgm:cxn modelId="{A998DD8F-87BD-42CA-A925-CB08256B18F6}" srcId="{79CA1145-3FCF-4647-9102-E16D5EF3BD6B}" destId="{64876E2F-7808-4AA4-BE4B-E185A3D86F05}" srcOrd="0" destOrd="0" parTransId="{2192AE5A-5CA9-458D-958D-1FB180AD9ABF}" sibTransId="{58E0F4E5-4868-4F76-A385-9F0A2F259D29}"/>
    <dgm:cxn modelId="{925C911B-2B56-407A-93A0-51848EABD65A}" type="presOf" srcId="{D04D5496-DA6F-4D0A-932B-5755D23D2F71}" destId="{306696E7-D7A8-4C8D-8E75-3F7C64DBF076}" srcOrd="1" destOrd="0" presId="urn:microsoft.com/office/officeart/2005/8/layout/list1"/>
    <dgm:cxn modelId="{CF719824-7319-4E96-AB53-261C306B772B}" type="presOf" srcId="{64876E2F-7808-4AA4-BE4B-E185A3D86F05}" destId="{22C49FF0-E56D-4539-BC36-8D9D93C3D036}" srcOrd="0" destOrd="0" presId="urn:microsoft.com/office/officeart/2005/8/layout/list1"/>
    <dgm:cxn modelId="{712F6281-415B-4C9F-8A80-3669FCBEF428}" srcId="{D070A5F3-E47B-414E-AB0C-786C9C241B56}" destId="{8C0AEBB1-EEAD-45C9-9BDF-FA4AD43A0811}" srcOrd="1" destOrd="0" parTransId="{383D0AF2-4C0D-494A-A6F9-A19A4835EFB9}" sibTransId="{5BF9994D-7701-4BF5-8D12-B61E2728D6AA}"/>
    <dgm:cxn modelId="{8FFA2A2F-00D2-4D6D-978F-35D886EDBA5A}" srcId="{7849B2A1-0DCA-4529-9CAB-6B70F988688C}" destId="{D04D5496-DA6F-4D0A-932B-5755D23D2F71}" srcOrd="3" destOrd="0" parTransId="{1527FAE0-19B0-42B9-9186-C5BAF3B5F166}" sibTransId="{BB590A2C-AA05-4EEB-8B36-3D2AB8CBA00E}"/>
    <dgm:cxn modelId="{B23D7DC7-CB1C-4247-B7A3-02E982C0F398}" srcId="{D04D5496-DA6F-4D0A-932B-5755D23D2F71}" destId="{8C0D225D-011B-4B48-B19F-CDFE8ED5789A}" srcOrd="0" destOrd="0" parTransId="{566B779E-F9A3-4EB7-A707-BAB5CF156A97}" sibTransId="{371A28FE-19CF-4657-882C-BEBC15CF34B0}"/>
    <dgm:cxn modelId="{82C66B0B-34A8-4593-A123-6DE44C74A6C8}" type="presOf" srcId="{8C0AEBB1-EEAD-45C9-9BDF-FA4AD43A0811}" destId="{7EE07EE2-AF07-4D1E-B309-F27757FACE2A}" srcOrd="0" destOrd="1" presId="urn:microsoft.com/office/officeart/2005/8/layout/list1"/>
    <dgm:cxn modelId="{BF6B0661-2CBF-4075-882C-0D68944D2AD0}" type="presOf" srcId="{7849B2A1-0DCA-4529-9CAB-6B70F988688C}" destId="{5A2BA72C-B9FC-4E37-ADE8-54BF7D3007C4}" srcOrd="0" destOrd="0" presId="urn:microsoft.com/office/officeart/2005/8/layout/list1"/>
    <dgm:cxn modelId="{64F51B0C-DAE6-4E9C-8560-B5BCDBC71399}" type="presOf" srcId="{9F59D895-102D-41FF-AA91-29C69F7F9AB9}" destId="{57376AD1-1356-4AB2-9CBA-D217ED943731}" srcOrd="0" destOrd="0" presId="urn:microsoft.com/office/officeart/2005/8/layout/list1"/>
    <dgm:cxn modelId="{D52F6FA8-D6AA-45B3-9028-FFBC0CCA57E0}" type="presOf" srcId="{C742D43E-93D4-4EEA-AE78-A1A69310329B}" destId="{D17B1306-9D5D-40A6-A1DD-4A8D39A98CE1}" srcOrd="0" destOrd="1" presId="urn:microsoft.com/office/officeart/2005/8/layout/list1"/>
    <dgm:cxn modelId="{3ADF7DDB-CA38-4DEF-98DB-CE45FD16DDFC}" type="presOf" srcId="{A6DADFE7-39C8-4F07-AB3C-43FD543675F5}" destId="{22C49FF0-E56D-4539-BC36-8D9D93C3D036}" srcOrd="0" destOrd="1" presId="urn:microsoft.com/office/officeart/2005/8/layout/list1"/>
    <dgm:cxn modelId="{C9CA1DED-C40C-4487-A52D-CAAB3901C54D}" srcId="{7849B2A1-0DCA-4529-9CAB-6B70F988688C}" destId="{9F59D895-102D-41FF-AA91-29C69F7F9AB9}" srcOrd="1" destOrd="0" parTransId="{133D9AEB-131C-4F4B-AC62-91AE4925ADB5}" sibTransId="{3EC1787D-3B32-4CB1-A2C0-67CD41CCC5AC}"/>
    <dgm:cxn modelId="{B59FA243-0FE3-459B-B147-8B4C5826C853}" srcId="{9F59D895-102D-41FF-AA91-29C69F7F9AB9}" destId="{6CAD02BB-9162-46ED-9B9B-2344830FF128}" srcOrd="0" destOrd="0" parTransId="{0E45E3AD-2E80-434B-A5AE-ED59596C634C}" sibTransId="{4E5BB1A5-5048-4270-96E3-36D832732D92}"/>
    <dgm:cxn modelId="{9692C45B-F049-4F0F-8138-7DF71E599C45}" type="presOf" srcId="{29D4C795-D62F-4DBA-98E6-46C195D20556}" destId="{D17B1306-9D5D-40A6-A1DD-4A8D39A98CE1}" srcOrd="0" destOrd="2" presId="urn:microsoft.com/office/officeart/2005/8/layout/list1"/>
    <dgm:cxn modelId="{A0542E29-FF2D-44A3-9505-71C79E1A0E10}" srcId="{D04D5496-DA6F-4D0A-932B-5755D23D2F71}" destId="{29D4C795-D62F-4DBA-98E6-46C195D20556}" srcOrd="2" destOrd="0" parTransId="{6B8B8479-48C1-4454-A588-28B36D6A327C}" sibTransId="{53451C92-16F1-4143-87EC-C6F62473A54E}"/>
    <dgm:cxn modelId="{7F2CF964-52CF-4314-AAE8-F99AA36D900B}" srcId="{7849B2A1-0DCA-4529-9CAB-6B70F988688C}" destId="{79CA1145-3FCF-4647-9102-E16D5EF3BD6B}" srcOrd="2" destOrd="0" parTransId="{D5DA06F2-F177-469D-B89C-E291B2FF6DCF}" sibTransId="{61984AEA-CB33-4686-8971-1DEF37454469}"/>
    <dgm:cxn modelId="{877DE836-BD86-49D7-84FA-4F48016376F4}" type="presOf" srcId="{6CAD02BB-9162-46ED-9B9B-2344830FF128}" destId="{D6FE74DD-2F44-4B45-A285-318034298F29}" srcOrd="0" destOrd="0" presId="urn:microsoft.com/office/officeart/2005/8/layout/list1"/>
    <dgm:cxn modelId="{80D5A444-BB63-4EF8-88AC-B4D31CD9BB00}" type="presOf" srcId="{9F59D895-102D-41FF-AA91-29C69F7F9AB9}" destId="{A44D12ED-5A4E-4C2C-AF3E-B4D9E19EB9AC}" srcOrd="1" destOrd="0" presId="urn:microsoft.com/office/officeart/2005/8/layout/list1"/>
    <dgm:cxn modelId="{DB831341-BDBA-42B3-A3B2-BB2DB507D2A3}" srcId="{7849B2A1-0DCA-4529-9CAB-6B70F988688C}" destId="{D070A5F3-E47B-414E-AB0C-786C9C241B56}" srcOrd="0" destOrd="0" parTransId="{0D75253C-A299-4224-ACC9-642B307718FD}" sibTransId="{3F87311E-50A2-4EAB-B928-5C26FF52E502}"/>
    <dgm:cxn modelId="{7EE75F35-3EDE-44AA-9F5B-5FEFDD8E8C84}" type="presOf" srcId="{8C0D225D-011B-4B48-B19F-CDFE8ED5789A}" destId="{D17B1306-9D5D-40A6-A1DD-4A8D39A98CE1}" srcOrd="0" destOrd="0" presId="urn:microsoft.com/office/officeart/2005/8/layout/list1"/>
    <dgm:cxn modelId="{414FEDEB-FB8E-4C7F-B83F-26381088C175}" type="presParOf" srcId="{5A2BA72C-B9FC-4E37-ADE8-54BF7D3007C4}" destId="{C50950AD-05AD-4869-8FA6-4E310F19ED75}" srcOrd="0" destOrd="0" presId="urn:microsoft.com/office/officeart/2005/8/layout/list1"/>
    <dgm:cxn modelId="{758A57F7-8189-457D-8CF8-722DC4DB82F9}" type="presParOf" srcId="{C50950AD-05AD-4869-8FA6-4E310F19ED75}" destId="{464750E5-B45B-42DA-97DA-35D13B18E803}" srcOrd="0" destOrd="0" presId="urn:microsoft.com/office/officeart/2005/8/layout/list1"/>
    <dgm:cxn modelId="{3898624F-3C92-4B54-BAF8-DC0A72064CAC}" type="presParOf" srcId="{C50950AD-05AD-4869-8FA6-4E310F19ED75}" destId="{BCBC6C44-4965-4390-AA80-9E65F2E2BE1A}" srcOrd="1" destOrd="0" presId="urn:microsoft.com/office/officeart/2005/8/layout/list1"/>
    <dgm:cxn modelId="{222B2DF5-ED8F-4A22-93D9-6C7459F49705}" type="presParOf" srcId="{5A2BA72C-B9FC-4E37-ADE8-54BF7D3007C4}" destId="{E69C955C-B266-49F3-9FF7-6D7F55300844}" srcOrd="1" destOrd="0" presId="urn:microsoft.com/office/officeart/2005/8/layout/list1"/>
    <dgm:cxn modelId="{1008628E-E9D8-42F6-82F4-986FE2F7E381}" type="presParOf" srcId="{5A2BA72C-B9FC-4E37-ADE8-54BF7D3007C4}" destId="{7EE07EE2-AF07-4D1E-B309-F27757FACE2A}" srcOrd="2" destOrd="0" presId="urn:microsoft.com/office/officeart/2005/8/layout/list1"/>
    <dgm:cxn modelId="{46F925B4-411C-47BD-B122-0CB01E2D5B32}" type="presParOf" srcId="{5A2BA72C-B9FC-4E37-ADE8-54BF7D3007C4}" destId="{4BFF8E27-DC86-462D-B8F9-E94659457066}" srcOrd="3" destOrd="0" presId="urn:microsoft.com/office/officeart/2005/8/layout/list1"/>
    <dgm:cxn modelId="{EE9B927F-3CB0-4B52-9159-61C169FAC9CF}" type="presParOf" srcId="{5A2BA72C-B9FC-4E37-ADE8-54BF7D3007C4}" destId="{FE0B70A8-338D-401A-BE1D-2D0FC1082588}" srcOrd="4" destOrd="0" presId="urn:microsoft.com/office/officeart/2005/8/layout/list1"/>
    <dgm:cxn modelId="{3820E84C-85D8-4532-92BE-1312C1F64F69}" type="presParOf" srcId="{FE0B70A8-338D-401A-BE1D-2D0FC1082588}" destId="{57376AD1-1356-4AB2-9CBA-D217ED943731}" srcOrd="0" destOrd="0" presId="urn:microsoft.com/office/officeart/2005/8/layout/list1"/>
    <dgm:cxn modelId="{A68E0C1A-C70D-4B19-BB8F-A467682AF719}" type="presParOf" srcId="{FE0B70A8-338D-401A-BE1D-2D0FC1082588}" destId="{A44D12ED-5A4E-4C2C-AF3E-B4D9E19EB9AC}" srcOrd="1" destOrd="0" presId="urn:microsoft.com/office/officeart/2005/8/layout/list1"/>
    <dgm:cxn modelId="{B092BF3A-9C68-4829-B4B4-2DB1942136BE}" type="presParOf" srcId="{5A2BA72C-B9FC-4E37-ADE8-54BF7D3007C4}" destId="{DCAFD00B-B8F7-43D2-B97E-5B22DC3B5794}" srcOrd="5" destOrd="0" presId="urn:microsoft.com/office/officeart/2005/8/layout/list1"/>
    <dgm:cxn modelId="{D14C6ED9-F7A5-4213-80F5-7D8988919651}" type="presParOf" srcId="{5A2BA72C-B9FC-4E37-ADE8-54BF7D3007C4}" destId="{D6FE74DD-2F44-4B45-A285-318034298F29}" srcOrd="6" destOrd="0" presId="urn:microsoft.com/office/officeart/2005/8/layout/list1"/>
    <dgm:cxn modelId="{73BF0C82-1B8C-4666-B83A-6AE5274EF4BE}" type="presParOf" srcId="{5A2BA72C-B9FC-4E37-ADE8-54BF7D3007C4}" destId="{6B96B2CC-096C-4D32-8BE0-30356B52537F}" srcOrd="7" destOrd="0" presId="urn:microsoft.com/office/officeart/2005/8/layout/list1"/>
    <dgm:cxn modelId="{470F3B1E-2BD8-4A60-8B53-27056A5DBB39}" type="presParOf" srcId="{5A2BA72C-B9FC-4E37-ADE8-54BF7D3007C4}" destId="{421F5DFC-1C76-435B-BBD7-E332AED2FE0C}" srcOrd="8" destOrd="0" presId="urn:microsoft.com/office/officeart/2005/8/layout/list1"/>
    <dgm:cxn modelId="{26F6BE57-AC4B-4256-9636-91F5A2089699}" type="presParOf" srcId="{421F5DFC-1C76-435B-BBD7-E332AED2FE0C}" destId="{198D57AC-6781-4FCF-B0BC-C67F5936B599}" srcOrd="0" destOrd="0" presId="urn:microsoft.com/office/officeart/2005/8/layout/list1"/>
    <dgm:cxn modelId="{CA8EFDE4-54A0-493E-BF27-5B5A84CF3F5D}" type="presParOf" srcId="{421F5DFC-1C76-435B-BBD7-E332AED2FE0C}" destId="{B01B0C69-0F4D-46F5-897D-0A0FAB3EDE49}" srcOrd="1" destOrd="0" presId="urn:microsoft.com/office/officeart/2005/8/layout/list1"/>
    <dgm:cxn modelId="{04C96D9B-CFF4-4146-91EC-FF218680509E}" type="presParOf" srcId="{5A2BA72C-B9FC-4E37-ADE8-54BF7D3007C4}" destId="{DF554F52-04C8-42A4-8451-D1494D0F9F56}" srcOrd="9" destOrd="0" presId="urn:microsoft.com/office/officeart/2005/8/layout/list1"/>
    <dgm:cxn modelId="{867C7FDA-7981-4EC8-BDEF-7F0864FB18DF}" type="presParOf" srcId="{5A2BA72C-B9FC-4E37-ADE8-54BF7D3007C4}" destId="{22C49FF0-E56D-4539-BC36-8D9D93C3D036}" srcOrd="10" destOrd="0" presId="urn:microsoft.com/office/officeart/2005/8/layout/list1"/>
    <dgm:cxn modelId="{3C30EDDF-3E3F-4CBB-8FEC-959ADC187452}" type="presParOf" srcId="{5A2BA72C-B9FC-4E37-ADE8-54BF7D3007C4}" destId="{EFCA4B33-B008-44A9-8ED8-F541AECCB7AE}" srcOrd="11" destOrd="0" presId="urn:microsoft.com/office/officeart/2005/8/layout/list1"/>
    <dgm:cxn modelId="{9D10B8C1-4901-4E3F-A5E9-BAB4C022F854}" type="presParOf" srcId="{5A2BA72C-B9FC-4E37-ADE8-54BF7D3007C4}" destId="{6BD310EA-0410-43A5-90AA-164DF5ED51C0}" srcOrd="12" destOrd="0" presId="urn:microsoft.com/office/officeart/2005/8/layout/list1"/>
    <dgm:cxn modelId="{9D665F65-B53D-4BAA-8A38-8596FB2CA026}" type="presParOf" srcId="{6BD310EA-0410-43A5-90AA-164DF5ED51C0}" destId="{F7DF6614-9ED8-4BBE-BB2D-279F16B9277C}" srcOrd="0" destOrd="0" presId="urn:microsoft.com/office/officeart/2005/8/layout/list1"/>
    <dgm:cxn modelId="{7BA0A128-E9BE-4B52-B812-8801F97ECF85}" type="presParOf" srcId="{6BD310EA-0410-43A5-90AA-164DF5ED51C0}" destId="{306696E7-D7A8-4C8D-8E75-3F7C64DBF076}" srcOrd="1" destOrd="0" presId="urn:microsoft.com/office/officeart/2005/8/layout/list1"/>
    <dgm:cxn modelId="{1CDDB60E-C54B-42F4-8A52-B1A5D1ADD5E7}" type="presParOf" srcId="{5A2BA72C-B9FC-4E37-ADE8-54BF7D3007C4}" destId="{EE146225-32FE-4B22-BED3-4B1876918D80}" srcOrd="13" destOrd="0" presId="urn:microsoft.com/office/officeart/2005/8/layout/list1"/>
    <dgm:cxn modelId="{A2BA6B81-8759-4BEE-B459-661050357E17}" type="presParOf" srcId="{5A2BA72C-B9FC-4E37-ADE8-54BF7D3007C4}" destId="{D17B1306-9D5D-40A6-A1DD-4A8D39A98CE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592D1FF-8BBA-47DA-8922-39F5B9A5F0F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5426EB0-4E8D-4325-9829-F71FA4E61914}">
      <dgm:prSet phldrT="[Text]" custT="1"/>
      <dgm:spPr>
        <a:ln>
          <a:noFill/>
        </a:ln>
      </dgm:spPr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TVFOG</a:t>
          </a:r>
          <a:endParaRPr lang="en-IN" sz="1800" b="1" dirty="0">
            <a:latin typeface="Arial" pitchFamily="34" charset="0"/>
            <a:cs typeface="Arial" pitchFamily="34" charset="0"/>
          </a:endParaRPr>
        </a:p>
      </dgm:t>
    </dgm:pt>
    <dgm:pt modelId="{02A38E58-E4EC-4FBF-83BE-D866931AEBEC}" type="parTrans" cxnId="{D06453E7-E03A-47EF-960B-B46E25F45F02}">
      <dgm:prSet/>
      <dgm:spPr/>
      <dgm:t>
        <a:bodyPr/>
        <a:lstStyle/>
        <a:p>
          <a:endParaRPr lang="en-IN" sz="1800" b="1">
            <a:latin typeface="Arial" pitchFamily="34" charset="0"/>
            <a:cs typeface="Arial" pitchFamily="34" charset="0"/>
          </a:endParaRPr>
        </a:p>
      </dgm:t>
    </dgm:pt>
    <dgm:pt modelId="{FD28FBE6-4ECA-4019-8215-A8570873CB2B}" type="sibTrans" cxnId="{D06453E7-E03A-47EF-960B-B46E25F45F02}">
      <dgm:prSet/>
      <dgm:spPr/>
      <dgm:t>
        <a:bodyPr/>
        <a:lstStyle/>
        <a:p>
          <a:endParaRPr lang="en-IN" sz="1800" b="1">
            <a:latin typeface="Arial" pitchFamily="34" charset="0"/>
            <a:cs typeface="Arial" pitchFamily="34" charset="0"/>
          </a:endParaRPr>
        </a:p>
      </dgm:t>
    </dgm:pt>
    <dgm:pt modelId="{F2B561BA-3B52-4E2A-9712-18B30D13F9D9}">
      <dgm:prSet phldrT="[Text]" custT="1"/>
      <dgm:spPr/>
      <dgm:t>
        <a:bodyPr/>
        <a:lstStyle/>
        <a:p>
          <a:r>
            <a:rPr lang="en-US" sz="1400" b="0" dirty="0" smtClean="0">
              <a:latin typeface="Arial" pitchFamily="34" charset="0"/>
              <a:cs typeface="Arial" pitchFamily="34" charset="0"/>
            </a:rPr>
            <a:t>Allowance for 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cost of embedded options </a:t>
          </a:r>
          <a:r>
            <a:rPr lang="en-US" sz="1400" b="0" dirty="0" smtClean="0">
              <a:latin typeface="Arial" pitchFamily="34" charset="0"/>
              <a:cs typeface="Arial" pitchFamily="34" charset="0"/>
            </a:rPr>
            <a:t>&amp; guarantees </a:t>
          </a:r>
          <a:r>
            <a:rPr lang="en-IN" sz="1400" b="0" dirty="0" smtClean="0">
              <a:latin typeface="Arial" pitchFamily="34" charset="0"/>
              <a:cs typeface="Arial" pitchFamily="34" charset="0"/>
            </a:rPr>
            <a:t>in the event of  adverse market movements</a:t>
          </a:r>
          <a:endParaRPr lang="en-IN" sz="1400" b="0" dirty="0">
            <a:latin typeface="Arial" pitchFamily="34" charset="0"/>
            <a:cs typeface="Arial" pitchFamily="34" charset="0"/>
          </a:endParaRPr>
        </a:p>
      </dgm:t>
    </dgm:pt>
    <dgm:pt modelId="{807D3D66-ABC6-45D4-8D59-F60C7228F2AF}" type="parTrans" cxnId="{8B0E765F-CA65-4BD5-8D52-5AA8BEEBC033}">
      <dgm:prSet/>
      <dgm:spPr/>
      <dgm:t>
        <a:bodyPr/>
        <a:lstStyle/>
        <a:p>
          <a:endParaRPr lang="en-IN" sz="1800" b="1">
            <a:latin typeface="Arial" pitchFamily="34" charset="0"/>
            <a:cs typeface="Arial" pitchFamily="34" charset="0"/>
          </a:endParaRPr>
        </a:p>
      </dgm:t>
    </dgm:pt>
    <dgm:pt modelId="{C52671A8-8AA2-410C-A55F-E5F319E11CC6}" type="sibTrans" cxnId="{8B0E765F-CA65-4BD5-8D52-5AA8BEEBC033}">
      <dgm:prSet/>
      <dgm:spPr/>
      <dgm:t>
        <a:bodyPr/>
        <a:lstStyle/>
        <a:p>
          <a:endParaRPr lang="en-IN" sz="1800" b="1">
            <a:latin typeface="Arial" pitchFamily="34" charset="0"/>
            <a:cs typeface="Arial" pitchFamily="34" charset="0"/>
          </a:endParaRPr>
        </a:p>
      </dgm:t>
    </dgm:pt>
    <dgm:pt modelId="{D8AC5B8D-954F-40D9-8541-DA6DA9ABFD3C}">
      <dgm:prSet phldrT="[Text]" custT="1"/>
      <dgm:spPr>
        <a:ln>
          <a:noFill/>
        </a:ln>
      </dgm:spPr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FC</a:t>
          </a:r>
          <a:endParaRPr lang="en-IN" sz="1800" b="1" dirty="0">
            <a:latin typeface="Arial" pitchFamily="34" charset="0"/>
            <a:cs typeface="Arial" pitchFamily="34" charset="0"/>
          </a:endParaRPr>
        </a:p>
      </dgm:t>
    </dgm:pt>
    <dgm:pt modelId="{7876DB8D-93D6-4284-B1D5-ADBEF5FD39B1}" type="parTrans" cxnId="{FD2EF164-BD1F-4C89-B272-EF161DB353E9}">
      <dgm:prSet/>
      <dgm:spPr/>
      <dgm:t>
        <a:bodyPr/>
        <a:lstStyle/>
        <a:p>
          <a:endParaRPr lang="en-IN" sz="1800" b="1">
            <a:latin typeface="Arial" pitchFamily="34" charset="0"/>
            <a:cs typeface="Arial" pitchFamily="34" charset="0"/>
          </a:endParaRPr>
        </a:p>
      </dgm:t>
    </dgm:pt>
    <dgm:pt modelId="{58B9B101-8439-452A-89F5-56DD5F7FB1B9}" type="sibTrans" cxnId="{FD2EF164-BD1F-4C89-B272-EF161DB353E9}">
      <dgm:prSet/>
      <dgm:spPr/>
      <dgm:t>
        <a:bodyPr/>
        <a:lstStyle/>
        <a:p>
          <a:endParaRPr lang="en-IN" sz="1800" b="1">
            <a:latin typeface="Arial" pitchFamily="34" charset="0"/>
            <a:cs typeface="Arial" pitchFamily="34" charset="0"/>
          </a:endParaRPr>
        </a:p>
      </dgm:t>
    </dgm:pt>
    <dgm:pt modelId="{D2AAF470-7EA2-4D3C-AFEA-EFC54004ACFF}">
      <dgm:prSet phldrT="[Text]" custT="1"/>
      <dgm:spPr/>
      <dgm:t>
        <a:bodyPr/>
        <a:lstStyle/>
        <a:p>
          <a:r>
            <a:rPr lang="en-US" sz="1400" b="0" dirty="0" smtClean="0">
              <a:latin typeface="Arial" pitchFamily="34" charset="0"/>
              <a:cs typeface="Arial" pitchFamily="34" charset="0"/>
            </a:rPr>
            <a:t>It reflects the 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taxation and investment management cost </a:t>
          </a:r>
          <a:r>
            <a:rPr lang="en-US" sz="1400" b="0" dirty="0" smtClean="0">
              <a:latin typeface="Arial" pitchFamily="34" charset="0"/>
              <a:cs typeface="Arial" pitchFamily="34" charset="0"/>
            </a:rPr>
            <a:t>of earnings from assets backing the required capital </a:t>
          </a:r>
          <a:endParaRPr lang="en-IN" sz="1400" b="0" dirty="0">
            <a:latin typeface="Arial" pitchFamily="34" charset="0"/>
            <a:cs typeface="Arial" pitchFamily="34" charset="0"/>
          </a:endParaRPr>
        </a:p>
      </dgm:t>
    </dgm:pt>
    <dgm:pt modelId="{E2CD46FC-742B-4EFD-B02A-D1B733058C95}" type="parTrans" cxnId="{3D79CE68-9823-4AFC-BA7E-E2F4441DD68E}">
      <dgm:prSet/>
      <dgm:spPr/>
      <dgm:t>
        <a:bodyPr/>
        <a:lstStyle/>
        <a:p>
          <a:endParaRPr lang="en-IN" sz="1800" b="1">
            <a:latin typeface="Arial" pitchFamily="34" charset="0"/>
            <a:cs typeface="Arial" pitchFamily="34" charset="0"/>
          </a:endParaRPr>
        </a:p>
      </dgm:t>
    </dgm:pt>
    <dgm:pt modelId="{428DF6F2-5E75-43F8-9447-75EC12AD7935}" type="sibTrans" cxnId="{3D79CE68-9823-4AFC-BA7E-E2F4441DD68E}">
      <dgm:prSet/>
      <dgm:spPr/>
      <dgm:t>
        <a:bodyPr/>
        <a:lstStyle/>
        <a:p>
          <a:endParaRPr lang="en-IN" sz="1800" b="1">
            <a:latin typeface="Arial" pitchFamily="34" charset="0"/>
            <a:cs typeface="Arial" pitchFamily="34" charset="0"/>
          </a:endParaRPr>
        </a:p>
      </dgm:t>
    </dgm:pt>
    <dgm:pt modelId="{9C7D8C1E-F36F-40CC-A1C4-381312092F19}">
      <dgm:prSet custT="1"/>
      <dgm:spPr>
        <a:ln>
          <a:noFill/>
        </a:ln>
      </dgm:spPr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CRNHR</a:t>
          </a:r>
          <a:endParaRPr lang="en-IN" sz="1800" b="1" dirty="0">
            <a:latin typeface="Arial" pitchFamily="34" charset="0"/>
            <a:cs typeface="Arial" pitchFamily="34" charset="0"/>
          </a:endParaRPr>
        </a:p>
      </dgm:t>
    </dgm:pt>
    <dgm:pt modelId="{64CE07A2-69A8-43FE-9CE7-C73CB71E6420}" type="parTrans" cxnId="{AFF57C93-A880-4618-94CB-3F5AE50DEFFC}">
      <dgm:prSet/>
      <dgm:spPr/>
      <dgm:t>
        <a:bodyPr/>
        <a:lstStyle/>
        <a:p>
          <a:endParaRPr lang="en-IN" sz="1800" b="1">
            <a:latin typeface="Arial" pitchFamily="34" charset="0"/>
            <a:cs typeface="Arial" pitchFamily="34" charset="0"/>
          </a:endParaRPr>
        </a:p>
      </dgm:t>
    </dgm:pt>
    <dgm:pt modelId="{468BFD86-0F64-4AB2-BD8E-ABB77C6F9AB7}" type="sibTrans" cxnId="{AFF57C93-A880-4618-94CB-3F5AE50DEFFC}">
      <dgm:prSet/>
      <dgm:spPr/>
      <dgm:t>
        <a:bodyPr/>
        <a:lstStyle/>
        <a:p>
          <a:endParaRPr lang="en-IN" sz="1800" b="1">
            <a:latin typeface="Arial" pitchFamily="34" charset="0"/>
            <a:cs typeface="Arial" pitchFamily="34" charset="0"/>
          </a:endParaRPr>
        </a:p>
      </dgm:t>
    </dgm:pt>
    <dgm:pt modelId="{D9B9DBFE-3811-41DB-9932-E04774CDEBC0}">
      <dgm:prSet phldrT="[Text]" custT="1"/>
      <dgm:spPr/>
      <dgm:t>
        <a:bodyPr/>
        <a:lstStyle/>
        <a:p>
          <a:endParaRPr lang="en-IN" sz="1400" b="0" dirty="0">
            <a:latin typeface="Arial" pitchFamily="34" charset="0"/>
            <a:cs typeface="Arial" pitchFamily="34" charset="0"/>
          </a:endParaRPr>
        </a:p>
      </dgm:t>
    </dgm:pt>
    <dgm:pt modelId="{EBBD4F5F-8D3F-4D77-AB94-A36DE9672AE0}" type="parTrans" cxnId="{F156B3E1-116F-4875-8BBE-23ABF97760F2}">
      <dgm:prSet/>
      <dgm:spPr/>
      <dgm:t>
        <a:bodyPr/>
        <a:lstStyle/>
        <a:p>
          <a:endParaRPr lang="en-IN"/>
        </a:p>
      </dgm:t>
    </dgm:pt>
    <dgm:pt modelId="{A084BA41-41C8-44AE-9B78-13036EF10A2E}" type="sibTrans" cxnId="{F156B3E1-116F-4875-8BBE-23ABF97760F2}">
      <dgm:prSet/>
      <dgm:spPr/>
      <dgm:t>
        <a:bodyPr/>
        <a:lstStyle/>
        <a:p>
          <a:endParaRPr lang="en-IN"/>
        </a:p>
      </dgm:t>
    </dgm:pt>
    <dgm:pt modelId="{CF0E20A0-5EDA-41C6-9B9C-9CBA7968E6C2}">
      <dgm:prSet phldrT="[Text]" custT="1"/>
      <dgm:spPr/>
      <dgm:t>
        <a:bodyPr/>
        <a:lstStyle/>
        <a:p>
          <a:r>
            <a:rPr lang="en-US" sz="1400" b="0" dirty="0" smtClean="0">
              <a:latin typeface="Arial" pitchFamily="34" charset="0"/>
              <a:cs typeface="Arial" pitchFamily="34" charset="0"/>
            </a:rPr>
            <a:t>Requires 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projection of required capital </a:t>
          </a:r>
          <a:r>
            <a:rPr lang="en-US" sz="1400" b="0" dirty="0" smtClean="0">
              <a:latin typeface="Arial" pitchFamily="34" charset="0"/>
              <a:cs typeface="Arial" pitchFamily="34" charset="0"/>
            </a:rPr>
            <a:t>over the lifetime of the existing book</a:t>
          </a:r>
          <a:endParaRPr lang="en-IN" sz="1400" b="0" dirty="0">
            <a:latin typeface="Arial" pitchFamily="34" charset="0"/>
            <a:cs typeface="Arial" pitchFamily="34" charset="0"/>
          </a:endParaRPr>
        </a:p>
      </dgm:t>
    </dgm:pt>
    <dgm:pt modelId="{440C313F-8166-4312-8053-A7DC56832497}" type="parTrans" cxnId="{08F4CB3A-257E-4A73-8F0B-2F38D0BF41C4}">
      <dgm:prSet/>
      <dgm:spPr/>
      <dgm:t>
        <a:bodyPr/>
        <a:lstStyle/>
        <a:p>
          <a:endParaRPr lang="en-IN"/>
        </a:p>
      </dgm:t>
    </dgm:pt>
    <dgm:pt modelId="{A482A8AD-54B3-40BE-821F-91B3858F9AE9}" type="sibTrans" cxnId="{08F4CB3A-257E-4A73-8F0B-2F38D0BF41C4}">
      <dgm:prSet/>
      <dgm:spPr/>
      <dgm:t>
        <a:bodyPr/>
        <a:lstStyle/>
        <a:p>
          <a:endParaRPr lang="en-IN"/>
        </a:p>
      </dgm:t>
    </dgm:pt>
    <dgm:pt modelId="{DC817BF5-E643-47EA-B6FB-6F661CE05CB9}">
      <dgm:prSet custT="1"/>
      <dgm:spPr/>
      <dgm:t>
        <a:bodyPr/>
        <a:lstStyle/>
        <a:p>
          <a:r>
            <a:rPr lang="en-IN" sz="1400" dirty="0" smtClean="0">
              <a:latin typeface="Arial" pitchFamily="34" charset="0"/>
              <a:cs typeface="Arial" pitchFamily="34" charset="0"/>
            </a:rPr>
            <a:t>CRNHR is the </a:t>
          </a:r>
          <a:r>
            <a:rPr lang="en-IN" sz="1400" b="1" dirty="0" smtClean="0">
              <a:latin typeface="Arial" pitchFamily="34" charset="0"/>
              <a:cs typeface="Arial" pitchFamily="34" charset="0"/>
            </a:rPr>
            <a:t>present value of the cost of capital charge</a:t>
          </a:r>
          <a:r>
            <a:rPr lang="en-IN" sz="1400" dirty="0" smtClean="0">
              <a:latin typeface="Arial" pitchFamily="34" charset="0"/>
              <a:cs typeface="Arial" pitchFamily="34" charset="0"/>
            </a:rPr>
            <a:t> levied on the projected capital in respect of the identified material non-</a:t>
          </a:r>
          <a:r>
            <a:rPr lang="en-IN" sz="1400" dirty="0" err="1" smtClean="0">
              <a:latin typeface="Arial" pitchFamily="34" charset="0"/>
              <a:cs typeface="Arial" pitchFamily="34" charset="0"/>
            </a:rPr>
            <a:t>hedgeable</a:t>
          </a:r>
          <a:r>
            <a:rPr lang="en-IN" sz="1400" dirty="0" smtClean="0">
              <a:latin typeface="Arial" pitchFamily="34" charset="0"/>
              <a:cs typeface="Arial" pitchFamily="34" charset="0"/>
            </a:rPr>
            <a:t> risks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10EAE5B9-EFE5-4B8E-A46A-2A3FC9DEEBCF}" type="parTrans" cxnId="{C752ADA8-08F4-4284-BC81-DA8DD1FEB957}">
      <dgm:prSet/>
      <dgm:spPr/>
      <dgm:t>
        <a:bodyPr/>
        <a:lstStyle/>
        <a:p>
          <a:endParaRPr lang="en-IN"/>
        </a:p>
      </dgm:t>
    </dgm:pt>
    <dgm:pt modelId="{09DDD81C-DEFD-462F-BAB7-64A87AEC9BB5}" type="sibTrans" cxnId="{C752ADA8-08F4-4284-BC81-DA8DD1FEB957}">
      <dgm:prSet/>
      <dgm:spPr/>
      <dgm:t>
        <a:bodyPr/>
        <a:lstStyle/>
        <a:p>
          <a:endParaRPr lang="en-IN"/>
        </a:p>
      </dgm:t>
    </dgm:pt>
    <dgm:pt modelId="{15604938-11C0-47D6-A96A-F72553D64F81}">
      <dgm:prSet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Risks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 generally include  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operational, mortality, lapse </a:t>
          </a:r>
          <a:endParaRPr lang="en-IN" sz="1400" b="1" dirty="0">
            <a:latin typeface="Arial" pitchFamily="34" charset="0"/>
            <a:cs typeface="Arial" pitchFamily="34" charset="0"/>
          </a:endParaRPr>
        </a:p>
      </dgm:t>
    </dgm:pt>
    <dgm:pt modelId="{62C5CEA6-E5C0-47FA-8AF8-7B459834D672}" type="parTrans" cxnId="{1B08CDB3-0CFC-4312-B8B1-74EB1B204B5A}">
      <dgm:prSet/>
      <dgm:spPr/>
      <dgm:t>
        <a:bodyPr/>
        <a:lstStyle/>
        <a:p>
          <a:endParaRPr lang="en-IN"/>
        </a:p>
      </dgm:t>
    </dgm:pt>
    <dgm:pt modelId="{01A03B94-AE56-4D8B-8C47-604299E74E9A}" type="sibTrans" cxnId="{1B08CDB3-0CFC-4312-B8B1-74EB1B204B5A}">
      <dgm:prSet/>
      <dgm:spPr/>
      <dgm:t>
        <a:bodyPr/>
        <a:lstStyle/>
        <a:p>
          <a:endParaRPr lang="en-IN"/>
        </a:p>
      </dgm:t>
    </dgm:pt>
    <dgm:pt modelId="{8CA78534-50E3-430F-A992-1C321B06E971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Allowance for risks is generally made to the extent </a:t>
          </a:r>
          <a:r>
            <a:rPr lang="en-IN" sz="1400" dirty="0" smtClean="0">
              <a:latin typeface="Arial" pitchFamily="34" charset="0"/>
              <a:cs typeface="Arial" pitchFamily="34" charset="0"/>
            </a:rPr>
            <a:t>that these are not already allowed for in the TVFOG/PVFP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 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A9C080F3-A701-4524-B9CD-18D6FD051697}" type="parTrans" cxnId="{2B4E1C23-14B3-4590-B5BF-AF98951F08EB}">
      <dgm:prSet/>
      <dgm:spPr/>
      <dgm:t>
        <a:bodyPr/>
        <a:lstStyle/>
        <a:p>
          <a:endParaRPr lang="en-IN"/>
        </a:p>
      </dgm:t>
    </dgm:pt>
    <dgm:pt modelId="{278B4C94-39EC-44FF-94AD-C4D639A1BB05}" type="sibTrans" cxnId="{2B4E1C23-14B3-4590-B5BF-AF98951F08EB}">
      <dgm:prSet/>
      <dgm:spPr/>
      <dgm:t>
        <a:bodyPr/>
        <a:lstStyle/>
        <a:p>
          <a:endParaRPr lang="en-IN"/>
        </a:p>
      </dgm:t>
    </dgm:pt>
    <dgm:pt modelId="{37642E2B-9C9B-48B8-8511-13A6853E237F}">
      <dgm:prSet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Cost of capital 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charge have been found to </a:t>
          </a:r>
          <a:r>
            <a:rPr lang="en-US" sz="1400" i="0" dirty="0" smtClean="0">
              <a:latin typeface="Arial" pitchFamily="34" charset="0"/>
              <a:cs typeface="Arial" pitchFamily="34" charset="0"/>
            </a:rPr>
            <a:t>be varying between </a:t>
          </a:r>
          <a:r>
            <a:rPr lang="en-US" sz="1400" b="1" i="0" dirty="0" smtClean="0">
              <a:latin typeface="Arial" pitchFamily="34" charset="0"/>
              <a:cs typeface="Arial" pitchFamily="34" charset="0"/>
            </a:rPr>
            <a:t>3.5-5%</a:t>
          </a:r>
          <a:r>
            <a:rPr lang="en-US" sz="1400" b="0" i="0" dirty="0" smtClean="0">
              <a:latin typeface="Arial" pitchFamily="34" charset="0"/>
              <a:cs typeface="Arial" pitchFamily="34" charset="0"/>
            </a:rPr>
            <a:t> 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8A03F725-617F-4EE2-8DE0-B365760D06A5}" type="parTrans" cxnId="{27DF7CFC-7F84-4612-BF1A-B313182458FA}">
      <dgm:prSet/>
      <dgm:spPr/>
      <dgm:t>
        <a:bodyPr/>
        <a:lstStyle/>
        <a:p>
          <a:endParaRPr lang="en-IN"/>
        </a:p>
      </dgm:t>
    </dgm:pt>
    <dgm:pt modelId="{D195CB2F-76B8-435C-9784-7E9EEE0FC8E0}" type="sibTrans" cxnId="{27DF7CFC-7F84-4612-BF1A-B313182458FA}">
      <dgm:prSet/>
      <dgm:spPr/>
      <dgm:t>
        <a:bodyPr/>
        <a:lstStyle/>
        <a:p>
          <a:endParaRPr lang="en-IN"/>
        </a:p>
      </dgm:t>
    </dgm:pt>
    <dgm:pt modelId="{833F6794-790D-430C-878C-42767E797346}">
      <dgm:prSet phldrT="[Text]" custT="1"/>
      <dgm:spPr/>
      <dgm:t>
        <a:bodyPr/>
        <a:lstStyle/>
        <a:p>
          <a:r>
            <a:rPr lang="en-US" sz="1400" b="0" dirty="0" smtClean="0">
              <a:latin typeface="Arial" pitchFamily="34" charset="0"/>
              <a:cs typeface="Arial" pitchFamily="34" charset="0"/>
            </a:rPr>
            <a:t>Capital includes investment in subsidiaries as well </a:t>
          </a:r>
          <a:endParaRPr lang="en-IN" sz="1400" b="0" dirty="0">
            <a:latin typeface="Arial" pitchFamily="34" charset="0"/>
            <a:cs typeface="Arial" pitchFamily="34" charset="0"/>
          </a:endParaRPr>
        </a:p>
      </dgm:t>
    </dgm:pt>
    <dgm:pt modelId="{35F3DBFE-9FDC-4A54-821A-648D61B05377}" type="parTrans" cxnId="{65623859-17B9-4E1B-8B13-BE00675B90CB}">
      <dgm:prSet/>
      <dgm:spPr/>
      <dgm:t>
        <a:bodyPr/>
        <a:lstStyle/>
        <a:p>
          <a:endParaRPr lang="en-IN"/>
        </a:p>
      </dgm:t>
    </dgm:pt>
    <dgm:pt modelId="{BE6414B1-C20D-4237-9892-5CDDF9514A3C}" type="sibTrans" cxnId="{65623859-17B9-4E1B-8B13-BE00675B90CB}">
      <dgm:prSet/>
      <dgm:spPr/>
      <dgm:t>
        <a:bodyPr/>
        <a:lstStyle/>
        <a:p>
          <a:endParaRPr lang="en-IN"/>
        </a:p>
      </dgm:t>
    </dgm:pt>
    <dgm:pt modelId="{10F0B780-8679-452D-B586-67D7BFA14FA4}">
      <dgm:prSet phldrT="[Text]" custT="1"/>
      <dgm:spPr/>
      <dgm:t>
        <a:bodyPr/>
        <a:lstStyle/>
        <a:p>
          <a:r>
            <a:rPr lang="en-US" sz="1400" b="0" dirty="0" smtClean="0">
              <a:latin typeface="Arial" pitchFamily="34" charset="0"/>
              <a:cs typeface="Arial" pitchFamily="34" charset="0"/>
            </a:rPr>
            <a:t>Calculations must be based on 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stochastic techniques</a:t>
          </a:r>
          <a:endParaRPr lang="en-IN" sz="1400" b="1" dirty="0">
            <a:latin typeface="Arial" pitchFamily="34" charset="0"/>
            <a:cs typeface="Arial" pitchFamily="34" charset="0"/>
          </a:endParaRPr>
        </a:p>
      </dgm:t>
    </dgm:pt>
    <dgm:pt modelId="{32DE8057-C545-4348-B9EE-0ADD15AB396F}" type="parTrans" cxnId="{BB7EE746-ECB9-44DC-8FE2-CC2AF4E60688}">
      <dgm:prSet/>
      <dgm:spPr/>
      <dgm:t>
        <a:bodyPr/>
        <a:lstStyle/>
        <a:p>
          <a:endParaRPr lang="en-IN"/>
        </a:p>
      </dgm:t>
    </dgm:pt>
    <dgm:pt modelId="{19EADDAA-2525-4C11-A530-DA7AD30B60B0}" type="sibTrans" cxnId="{BB7EE746-ECB9-44DC-8FE2-CC2AF4E60688}">
      <dgm:prSet/>
      <dgm:spPr/>
      <dgm:t>
        <a:bodyPr/>
        <a:lstStyle/>
        <a:p>
          <a:endParaRPr lang="en-IN"/>
        </a:p>
      </dgm:t>
    </dgm:pt>
    <dgm:pt modelId="{6274103E-3560-4C4C-A4B3-D0C6E6C14E99}">
      <dgm:prSet phldrT="[Text]" custT="1"/>
      <dgm:spPr/>
      <dgm:t>
        <a:bodyPr/>
        <a:lstStyle/>
        <a:p>
          <a:r>
            <a:rPr lang="en-US" sz="1400" b="0" dirty="0" smtClean="0">
              <a:latin typeface="Arial" pitchFamily="34" charset="0"/>
              <a:cs typeface="Arial" pitchFamily="34" charset="0"/>
            </a:rPr>
            <a:t>The first step is identification of products consisting of such options/guarantees - includes ULIPs with 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Capital/NAV guarantee,</a:t>
          </a:r>
          <a:r>
            <a:rPr lang="en-US" sz="1400" b="0" dirty="0" smtClean="0">
              <a:latin typeface="Arial" pitchFamily="34" charset="0"/>
              <a:cs typeface="Arial" pitchFamily="34" charset="0"/>
            </a:rPr>
            <a:t> Par products </a:t>
          </a:r>
          <a:r>
            <a:rPr lang="en-US" sz="1400" b="0" i="1" dirty="0" smtClean="0">
              <a:latin typeface="Arial" pitchFamily="34" charset="0"/>
              <a:cs typeface="Arial" pitchFamily="34" charset="0"/>
            </a:rPr>
            <a:t>(to the extent of SA &amp; </a:t>
          </a:r>
          <a:r>
            <a:rPr lang="en-US" sz="1400" b="1" i="1" dirty="0" smtClean="0">
              <a:latin typeface="Arial" pitchFamily="34" charset="0"/>
              <a:cs typeface="Arial" pitchFamily="34" charset="0"/>
            </a:rPr>
            <a:t>accrued bonuses</a:t>
          </a:r>
          <a:r>
            <a:rPr lang="en-US" sz="1400" b="0" i="1" dirty="0" smtClean="0">
              <a:latin typeface="Arial" pitchFamily="34" charset="0"/>
              <a:cs typeface="Arial" pitchFamily="34" charset="0"/>
            </a:rPr>
            <a:t>)</a:t>
          </a:r>
          <a:r>
            <a:rPr lang="en-US" sz="1400" b="0" dirty="0" smtClean="0">
              <a:latin typeface="Arial" pitchFamily="34" charset="0"/>
              <a:cs typeface="Arial" pitchFamily="34" charset="0"/>
            </a:rPr>
            <a:t>, Group fund based </a:t>
          </a:r>
          <a:endParaRPr lang="en-IN" sz="1400" b="1" dirty="0">
            <a:latin typeface="Arial" pitchFamily="34" charset="0"/>
            <a:cs typeface="Arial" pitchFamily="34" charset="0"/>
          </a:endParaRPr>
        </a:p>
      </dgm:t>
    </dgm:pt>
    <dgm:pt modelId="{4EBFCC14-D701-4853-A68F-946D1C265925}" type="parTrans" cxnId="{E38443A9-C9C6-4AEB-984E-6C68F7C84D0E}">
      <dgm:prSet/>
      <dgm:spPr/>
      <dgm:t>
        <a:bodyPr/>
        <a:lstStyle/>
        <a:p>
          <a:endParaRPr lang="en-IN"/>
        </a:p>
      </dgm:t>
    </dgm:pt>
    <dgm:pt modelId="{9EA21998-09B7-4802-A7AC-89E331508E74}" type="sibTrans" cxnId="{E38443A9-C9C6-4AEB-984E-6C68F7C84D0E}">
      <dgm:prSet/>
      <dgm:spPr/>
      <dgm:t>
        <a:bodyPr/>
        <a:lstStyle/>
        <a:p>
          <a:endParaRPr lang="en-IN"/>
        </a:p>
      </dgm:t>
    </dgm:pt>
    <dgm:pt modelId="{56C4CC83-D4E0-4F1C-8CD4-E199A0489929}">
      <dgm:prSet phldrT="[Text]" custT="1"/>
      <dgm:spPr/>
      <dgm:t>
        <a:bodyPr/>
        <a:lstStyle/>
        <a:p>
          <a:r>
            <a:rPr lang="en-US" sz="1400" b="0" dirty="0" smtClean="0">
              <a:latin typeface="Arial" pitchFamily="34" charset="0"/>
              <a:cs typeface="Arial" pitchFamily="34" charset="0"/>
            </a:rPr>
            <a:t>Appropriate allowance for 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management action  </a:t>
          </a:r>
          <a:r>
            <a:rPr lang="en-US" sz="1400" b="0" dirty="0" smtClean="0">
              <a:latin typeface="Arial" pitchFamily="34" charset="0"/>
              <a:cs typeface="Arial" pitchFamily="34" charset="0"/>
            </a:rPr>
            <a:t>in adverse scenario needs to be made (say bonus reduction)</a:t>
          </a:r>
          <a:endParaRPr lang="en-IN" sz="1400" b="0" dirty="0">
            <a:latin typeface="Arial" pitchFamily="34" charset="0"/>
            <a:cs typeface="Arial" pitchFamily="34" charset="0"/>
          </a:endParaRPr>
        </a:p>
      </dgm:t>
    </dgm:pt>
    <dgm:pt modelId="{F58287B2-9590-4EF9-85D3-DA7CF08BE732}" type="parTrans" cxnId="{8B881F6B-B9DE-48AF-82E8-0E44A3D5164A}">
      <dgm:prSet/>
      <dgm:spPr/>
      <dgm:t>
        <a:bodyPr/>
        <a:lstStyle/>
        <a:p>
          <a:endParaRPr lang="en-IN"/>
        </a:p>
      </dgm:t>
    </dgm:pt>
    <dgm:pt modelId="{72E2F6C6-D22B-40D7-8895-46FE89EB97B6}" type="sibTrans" cxnId="{8B881F6B-B9DE-48AF-82E8-0E44A3D5164A}">
      <dgm:prSet/>
      <dgm:spPr/>
      <dgm:t>
        <a:bodyPr/>
        <a:lstStyle/>
        <a:p>
          <a:endParaRPr lang="en-IN"/>
        </a:p>
      </dgm:t>
    </dgm:pt>
    <dgm:pt modelId="{4EE64200-34EB-41DA-ADE4-40E4D23EDB65}" type="pres">
      <dgm:prSet presAssocID="{F592D1FF-8BBA-47DA-8922-39F5B9A5F0F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BB5FB17-291F-4788-B382-7B77DB3C4B24}" type="pres">
      <dgm:prSet presAssocID="{15426EB0-4E8D-4325-9829-F71FA4E61914}" presName="composite" presStyleCnt="0"/>
      <dgm:spPr/>
    </dgm:pt>
    <dgm:pt modelId="{40DEF929-0084-48CE-9B0C-DA63364CCABE}" type="pres">
      <dgm:prSet presAssocID="{15426EB0-4E8D-4325-9829-F71FA4E6191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474A917-78A1-4EFD-9069-16C83ABA1BBB}" type="pres">
      <dgm:prSet presAssocID="{15426EB0-4E8D-4325-9829-F71FA4E61914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6BB02D8-7EFA-48A5-B115-168AFD79A61F}" type="pres">
      <dgm:prSet presAssocID="{FD28FBE6-4ECA-4019-8215-A8570873CB2B}" presName="space" presStyleCnt="0"/>
      <dgm:spPr/>
    </dgm:pt>
    <dgm:pt modelId="{677F01A6-3B74-43F6-ABF2-1025D54E1F50}" type="pres">
      <dgm:prSet presAssocID="{D8AC5B8D-954F-40D9-8541-DA6DA9ABFD3C}" presName="composite" presStyleCnt="0"/>
      <dgm:spPr/>
    </dgm:pt>
    <dgm:pt modelId="{BE477513-612E-4509-B0E9-684F4A312764}" type="pres">
      <dgm:prSet presAssocID="{D8AC5B8D-954F-40D9-8541-DA6DA9ABFD3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7067760-B923-4F37-BCD4-8D19264C5C5F}" type="pres">
      <dgm:prSet presAssocID="{D8AC5B8D-954F-40D9-8541-DA6DA9ABFD3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6C55B5E-2B92-4C88-9774-6BD638C811DF}" type="pres">
      <dgm:prSet presAssocID="{58B9B101-8439-452A-89F5-56DD5F7FB1B9}" presName="space" presStyleCnt="0"/>
      <dgm:spPr/>
    </dgm:pt>
    <dgm:pt modelId="{01997443-28FF-4EB2-AF16-A0E05BEB3ADA}" type="pres">
      <dgm:prSet presAssocID="{9C7D8C1E-F36F-40CC-A1C4-381312092F19}" presName="composite" presStyleCnt="0"/>
      <dgm:spPr/>
    </dgm:pt>
    <dgm:pt modelId="{D22DC856-25BB-4B06-97D3-2657024ACAC9}" type="pres">
      <dgm:prSet presAssocID="{9C7D8C1E-F36F-40CC-A1C4-381312092F1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4200B50-5361-4C14-AEDF-3F569B26069F}" type="pres">
      <dgm:prSet presAssocID="{9C7D8C1E-F36F-40CC-A1C4-381312092F1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5D623FB1-8B1A-411E-AB17-B9E52572592E}" type="presOf" srcId="{56C4CC83-D4E0-4F1C-8CD4-E199A0489929}" destId="{1474A917-78A1-4EFD-9069-16C83ABA1BBB}" srcOrd="0" destOrd="3" presId="urn:microsoft.com/office/officeart/2005/8/layout/hList1"/>
    <dgm:cxn modelId="{FF8F6985-C7C7-4B56-BE2E-C3051406D4F1}" type="presOf" srcId="{F2B561BA-3B52-4E2A-9712-18B30D13F9D9}" destId="{1474A917-78A1-4EFD-9069-16C83ABA1BBB}" srcOrd="0" destOrd="0" presId="urn:microsoft.com/office/officeart/2005/8/layout/hList1"/>
    <dgm:cxn modelId="{F156B3E1-116F-4875-8BBE-23ABF97760F2}" srcId="{D8AC5B8D-954F-40D9-8541-DA6DA9ABFD3C}" destId="{D9B9DBFE-3811-41DB-9932-E04774CDEBC0}" srcOrd="3" destOrd="0" parTransId="{EBBD4F5F-8D3F-4D77-AB94-A36DE9672AE0}" sibTransId="{A084BA41-41C8-44AE-9B78-13036EF10A2E}"/>
    <dgm:cxn modelId="{08F4CB3A-257E-4A73-8F0B-2F38D0BF41C4}" srcId="{D8AC5B8D-954F-40D9-8541-DA6DA9ABFD3C}" destId="{CF0E20A0-5EDA-41C6-9B9C-9CBA7968E6C2}" srcOrd="1" destOrd="0" parTransId="{440C313F-8166-4312-8053-A7DC56832497}" sibTransId="{A482A8AD-54B3-40BE-821F-91B3858F9AE9}"/>
    <dgm:cxn modelId="{D06453E7-E03A-47EF-960B-B46E25F45F02}" srcId="{F592D1FF-8BBA-47DA-8922-39F5B9A5F0FE}" destId="{15426EB0-4E8D-4325-9829-F71FA4E61914}" srcOrd="0" destOrd="0" parTransId="{02A38E58-E4EC-4FBF-83BE-D866931AEBEC}" sibTransId="{FD28FBE6-4ECA-4019-8215-A8570873CB2B}"/>
    <dgm:cxn modelId="{40885692-BA0C-491C-A33E-7CF60ADBEC16}" type="presOf" srcId="{15604938-11C0-47D6-A96A-F72553D64F81}" destId="{24200B50-5361-4C14-AEDF-3F569B26069F}" srcOrd="0" destOrd="2" presId="urn:microsoft.com/office/officeart/2005/8/layout/hList1"/>
    <dgm:cxn modelId="{980AE88D-23D6-4EC8-8DC0-24520622CEBD}" type="presOf" srcId="{8CA78534-50E3-430F-A992-1C321B06E971}" destId="{24200B50-5361-4C14-AEDF-3F569B26069F}" srcOrd="0" destOrd="1" presId="urn:microsoft.com/office/officeart/2005/8/layout/hList1"/>
    <dgm:cxn modelId="{8B0E765F-CA65-4BD5-8D52-5AA8BEEBC033}" srcId="{15426EB0-4E8D-4325-9829-F71FA4E61914}" destId="{F2B561BA-3B52-4E2A-9712-18B30D13F9D9}" srcOrd="0" destOrd="0" parTransId="{807D3D66-ABC6-45D4-8D59-F60C7228F2AF}" sibTransId="{C52671A8-8AA2-410C-A55F-E5F319E11CC6}"/>
    <dgm:cxn modelId="{0D940706-E5DA-4062-8F09-5A41AC1B7E1D}" type="presOf" srcId="{D8AC5B8D-954F-40D9-8541-DA6DA9ABFD3C}" destId="{BE477513-612E-4509-B0E9-684F4A312764}" srcOrd="0" destOrd="0" presId="urn:microsoft.com/office/officeart/2005/8/layout/hList1"/>
    <dgm:cxn modelId="{2C7B1654-490B-4C03-8643-9262A3D552C2}" type="presOf" srcId="{9C7D8C1E-F36F-40CC-A1C4-381312092F19}" destId="{D22DC856-25BB-4B06-97D3-2657024ACAC9}" srcOrd="0" destOrd="0" presId="urn:microsoft.com/office/officeart/2005/8/layout/hList1"/>
    <dgm:cxn modelId="{F6E4157A-80CC-408D-B9F5-83A63A522478}" type="presOf" srcId="{10F0B780-8679-452D-B586-67D7BFA14FA4}" destId="{1474A917-78A1-4EFD-9069-16C83ABA1BBB}" srcOrd="0" destOrd="1" presId="urn:microsoft.com/office/officeart/2005/8/layout/hList1"/>
    <dgm:cxn modelId="{07B51372-0AD2-43A3-A180-24F4B4431BB4}" type="presOf" srcId="{DC817BF5-E643-47EA-B6FB-6F661CE05CB9}" destId="{24200B50-5361-4C14-AEDF-3F569B26069F}" srcOrd="0" destOrd="0" presId="urn:microsoft.com/office/officeart/2005/8/layout/hList1"/>
    <dgm:cxn modelId="{FD2EF164-BD1F-4C89-B272-EF161DB353E9}" srcId="{F592D1FF-8BBA-47DA-8922-39F5B9A5F0FE}" destId="{D8AC5B8D-954F-40D9-8541-DA6DA9ABFD3C}" srcOrd="1" destOrd="0" parTransId="{7876DB8D-93D6-4284-B1D5-ADBEF5FD39B1}" sibTransId="{58B9B101-8439-452A-89F5-56DD5F7FB1B9}"/>
    <dgm:cxn modelId="{1B08CDB3-0CFC-4312-B8B1-74EB1B204B5A}" srcId="{9C7D8C1E-F36F-40CC-A1C4-381312092F19}" destId="{15604938-11C0-47D6-A96A-F72553D64F81}" srcOrd="2" destOrd="0" parTransId="{62C5CEA6-E5C0-47FA-8AF8-7B459834D672}" sibTransId="{01A03B94-AE56-4D8B-8C47-604299E74E9A}"/>
    <dgm:cxn modelId="{B3ACD61D-7955-410B-A9D2-6159B66DE227}" type="presOf" srcId="{6274103E-3560-4C4C-A4B3-D0C6E6C14E99}" destId="{1474A917-78A1-4EFD-9069-16C83ABA1BBB}" srcOrd="0" destOrd="2" presId="urn:microsoft.com/office/officeart/2005/8/layout/hList1"/>
    <dgm:cxn modelId="{5945918F-CB2F-4AE0-B8F2-8A2301B447B9}" type="presOf" srcId="{CF0E20A0-5EDA-41C6-9B9C-9CBA7968E6C2}" destId="{07067760-B923-4F37-BCD4-8D19264C5C5F}" srcOrd="0" destOrd="1" presId="urn:microsoft.com/office/officeart/2005/8/layout/hList1"/>
    <dgm:cxn modelId="{C752ADA8-08F4-4284-BC81-DA8DD1FEB957}" srcId="{9C7D8C1E-F36F-40CC-A1C4-381312092F19}" destId="{DC817BF5-E643-47EA-B6FB-6F661CE05CB9}" srcOrd="0" destOrd="0" parTransId="{10EAE5B9-EFE5-4B8E-A46A-2A3FC9DEEBCF}" sibTransId="{09DDD81C-DEFD-462F-BAB7-64A87AEC9BB5}"/>
    <dgm:cxn modelId="{DDBBA6D5-0B18-4848-9D57-DCA5E6B5C30F}" type="presOf" srcId="{833F6794-790D-430C-878C-42767E797346}" destId="{07067760-B923-4F37-BCD4-8D19264C5C5F}" srcOrd="0" destOrd="2" presId="urn:microsoft.com/office/officeart/2005/8/layout/hList1"/>
    <dgm:cxn modelId="{9C2526A6-1C3A-495A-9C42-B19D87D50499}" type="presOf" srcId="{15426EB0-4E8D-4325-9829-F71FA4E61914}" destId="{40DEF929-0084-48CE-9B0C-DA63364CCABE}" srcOrd="0" destOrd="0" presId="urn:microsoft.com/office/officeart/2005/8/layout/hList1"/>
    <dgm:cxn modelId="{27DF7CFC-7F84-4612-BF1A-B313182458FA}" srcId="{9C7D8C1E-F36F-40CC-A1C4-381312092F19}" destId="{37642E2B-9C9B-48B8-8511-13A6853E237F}" srcOrd="3" destOrd="0" parTransId="{8A03F725-617F-4EE2-8DE0-B365760D06A5}" sibTransId="{D195CB2F-76B8-435C-9784-7E9EEE0FC8E0}"/>
    <dgm:cxn modelId="{8F19E00C-3A32-45A4-A520-714E56F15301}" type="presOf" srcId="{37642E2B-9C9B-48B8-8511-13A6853E237F}" destId="{24200B50-5361-4C14-AEDF-3F569B26069F}" srcOrd="0" destOrd="3" presId="urn:microsoft.com/office/officeart/2005/8/layout/hList1"/>
    <dgm:cxn modelId="{3F4A6E43-411E-42B4-80CD-06980555CCC1}" type="presOf" srcId="{D9B9DBFE-3811-41DB-9932-E04774CDEBC0}" destId="{07067760-B923-4F37-BCD4-8D19264C5C5F}" srcOrd="0" destOrd="3" presId="urn:microsoft.com/office/officeart/2005/8/layout/hList1"/>
    <dgm:cxn modelId="{753B855D-B8DE-459F-8DCC-FF69A032BEA2}" type="presOf" srcId="{F592D1FF-8BBA-47DA-8922-39F5B9A5F0FE}" destId="{4EE64200-34EB-41DA-ADE4-40E4D23EDB65}" srcOrd="0" destOrd="0" presId="urn:microsoft.com/office/officeart/2005/8/layout/hList1"/>
    <dgm:cxn modelId="{3D79CE68-9823-4AFC-BA7E-E2F4441DD68E}" srcId="{D8AC5B8D-954F-40D9-8541-DA6DA9ABFD3C}" destId="{D2AAF470-7EA2-4D3C-AFEA-EFC54004ACFF}" srcOrd="0" destOrd="0" parTransId="{E2CD46FC-742B-4EFD-B02A-D1B733058C95}" sibTransId="{428DF6F2-5E75-43F8-9447-75EC12AD7935}"/>
    <dgm:cxn modelId="{2B4E1C23-14B3-4590-B5BF-AF98951F08EB}" srcId="{9C7D8C1E-F36F-40CC-A1C4-381312092F19}" destId="{8CA78534-50E3-430F-A992-1C321B06E971}" srcOrd="1" destOrd="0" parTransId="{A9C080F3-A701-4524-B9CD-18D6FD051697}" sibTransId="{278B4C94-39EC-44FF-94AD-C4D639A1BB05}"/>
    <dgm:cxn modelId="{65623859-17B9-4E1B-8B13-BE00675B90CB}" srcId="{D8AC5B8D-954F-40D9-8541-DA6DA9ABFD3C}" destId="{833F6794-790D-430C-878C-42767E797346}" srcOrd="2" destOrd="0" parTransId="{35F3DBFE-9FDC-4A54-821A-648D61B05377}" sibTransId="{BE6414B1-C20D-4237-9892-5CDDF9514A3C}"/>
    <dgm:cxn modelId="{BB7EE746-ECB9-44DC-8FE2-CC2AF4E60688}" srcId="{15426EB0-4E8D-4325-9829-F71FA4E61914}" destId="{10F0B780-8679-452D-B586-67D7BFA14FA4}" srcOrd="1" destOrd="0" parTransId="{32DE8057-C545-4348-B9EE-0ADD15AB396F}" sibTransId="{19EADDAA-2525-4C11-A530-DA7AD30B60B0}"/>
    <dgm:cxn modelId="{8B881F6B-B9DE-48AF-82E8-0E44A3D5164A}" srcId="{15426EB0-4E8D-4325-9829-F71FA4E61914}" destId="{56C4CC83-D4E0-4F1C-8CD4-E199A0489929}" srcOrd="3" destOrd="0" parTransId="{F58287B2-9590-4EF9-85D3-DA7CF08BE732}" sibTransId="{72E2F6C6-D22B-40D7-8895-46FE89EB97B6}"/>
    <dgm:cxn modelId="{E38443A9-C9C6-4AEB-984E-6C68F7C84D0E}" srcId="{15426EB0-4E8D-4325-9829-F71FA4E61914}" destId="{6274103E-3560-4C4C-A4B3-D0C6E6C14E99}" srcOrd="2" destOrd="0" parTransId="{4EBFCC14-D701-4853-A68F-946D1C265925}" sibTransId="{9EA21998-09B7-4802-A7AC-89E331508E74}"/>
    <dgm:cxn modelId="{E08FEB07-2608-4EF6-B839-F2ABFAEA4639}" type="presOf" srcId="{D2AAF470-7EA2-4D3C-AFEA-EFC54004ACFF}" destId="{07067760-B923-4F37-BCD4-8D19264C5C5F}" srcOrd="0" destOrd="0" presId="urn:microsoft.com/office/officeart/2005/8/layout/hList1"/>
    <dgm:cxn modelId="{AFF57C93-A880-4618-94CB-3F5AE50DEFFC}" srcId="{F592D1FF-8BBA-47DA-8922-39F5B9A5F0FE}" destId="{9C7D8C1E-F36F-40CC-A1C4-381312092F19}" srcOrd="2" destOrd="0" parTransId="{64CE07A2-69A8-43FE-9CE7-C73CB71E6420}" sibTransId="{468BFD86-0F64-4AB2-BD8E-ABB77C6F9AB7}"/>
    <dgm:cxn modelId="{E59D6FB1-9938-4FB1-9F50-084093BAB46D}" type="presParOf" srcId="{4EE64200-34EB-41DA-ADE4-40E4D23EDB65}" destId="{4BB5FB17-291F-4788-B382-7B77DB3C4B24}" srcOrd="0" destOrd="0" presId="urn:microsoft.com/office/officeart/2005/8/layout/hList1"/>
    <dgm:cxn modelId="{8B0FA794-9409-4A27-85CD-B63E49910DE9}" type="presParOf" srcId="{4BB5FB17-291F-4788-B382-7B77DB3C4B24}" destId="{40DEF929-0084-48CE-9B0C-DA63364CCABE}" srcOrd="0" destOrd="0" presId="urn:microsoft.com/office/officeart/2005/8/layout/hList1"/>
    <dgm:cxn modelId="{331DD919-EE37-4603-9BC7-C5B06598D459}" type="presParOf" srcId="{4BB5FB17-291F-4788-B382-7B77DB3C4B24}" destId="{1474A917-78A1-4EFD-9069-16C83ABA1BBB}" srcOrd="1" destOrd="0" presId="urn:microsoft.com/office/officeart/2005/8/layout/hList1"/>
    <dgm:cxn modelId="{179E6036-9AC4-489C-9050-8EE267B087EF}" type="presParOf" srcId="{4EE64200-34EB-41DA-ADE4-40E4D23EDB65}" destId="{B6BB02D8-7EFA-48A5-B115-168AFD79A61F}" srcOrd="1" destOrd="0" presId="urn:microsoft.com/office/officeart/2005/8/layout/hList1"/>
    <dgm:cxn modelId="{3933A59B-9543-4F6D-A349-1F384A637879}" type="presParOf" srcId="{4EE64200-34EB-41DA-ADE4-40E4D23EDB65}" destId="{677F01A6-3B74-43F6-ABF2-1025D54E1F50}" srcOrd="2" destOrd="0" presId="urn:microsoft.com/office/officeart/2005/8/layout/hList1"/>
    <dgm:cxn modelId="{AE7C989C-ACEB-46AF-8132-6C95F68F9EBE}" type="presParOf" srcId="{677F01A6-3B74-43F6-ABF2-1025D54E1F50}" destId="{BE477513-612E-4509-B0E9-684F4A312764}" srcOrd="0" destOrd="0" presId="urn:microsoft.com/office/officeart/2005/8/layout/hList1"/>
    <dgm:cxn modelId="{83744898-A476-43C8-BA32-64FC614D5361}" type="presParOf" srcId="{677F01A6-3B74-43F6-ABF2-1025D54E1F50}" destId="{07067760-B923-4F37-BCD4-8D19264C5C5F}" srcOrd="1" destOrd="0" presId="urn:microsoft.com/office/officeart/2005/8/layout/hList1"/>
    <dgm:cxn modelId="{CB8DFE9C-B357-444E-B8A6-7B24A41BBB47}" type="presParOf" srcId="{4EE64200-34EB-41DA-ADE4-40E4D23EDB65}" destId="{26C55B5E-2B92-4C88-9774-6BD638C811DF}" srcOrd="3" destOrd="0" presId="urn:microsoft.com/office/officeart/2005/8/layout/hList1"/>
    <dgm:cxn modelId="{D03627AE-2971-4C15-B5EC-930006DB8046}" type="presParOf" srcId="{4EE64200-34EB-41DA-ADE4-40E4D23EDB65}" destId="{01997443-28FF-4EB2-AF16-A0E05BEB3ADA}" srcOrd="4" destOrd="0" presId="urn:microsoft.com/office/officeart/2005/8/layout/hList1"/>
    <dgm:cxn modelId="{423B34D7-7737-4AA8-9CE8-30CB1A768E9E}" type="presParOf" srcId="{01997443-28FF-4EB2-AF16-A0E05BEB3ADA}" destId="{D22DC856-25BB-4B06-97D3-2657024ACAC9}" srcOrd="0" destOrd="0" presId="urn:microsoft.com/office/officeart/2005/8/layout/hList1"/>
    <dgm:cxn modelId="{54DCF181-7A39-41CA-963D-5329C39B4A19}" type="presParOf" srcId="{01997443-28FF-4EB2-AF16-A0E05BEB3ADA}" destId="{24200B50-5361-4C14-AEDF-3F569B26069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AEF19A4-8859-4979-89F0-6B61F87CB05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F22A695-8DCE-4323-BF87-15A84C4F9E81}">
      <dgm:prSet phldrT="[Text]"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Investment</a:t>
          </a:r>
          <a:endParaRPr lang="en-IN" sz="1800" b="1" dirty="0">
            <a:latin typeface="Arial" pitchFamily="34" charset="0"/>
            <a:cs typeface="Arial" pitchFamily="34" charset="0"/>
          </a:endParaRPr>
        </a:p>
      </dgm:t>
    </dgm:pt>
    <dgm:pt modelId="{D7BDF804-BE1A-483E-817C-77EF11A520F3}" type="parTrans" cxnId="{98770F47-B594-4713-9A84-A7C919FD791C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B0B0115C-BC21-4EF4-AA24-A28EA51C4B68}" type="sibTrans" cxnId="{98770F47-B594-4713-9A84-A7C919FD791C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7BA59095-14F2-479A-BBB1-1C89AFB5FA76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+/-100/200 bps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F263C144-EFB8-41DC-9617-DA1BC5C0E33A}" type="parTrans" cxnId="{40F1C8F4-92CE-4CEB-AF9A-F812297F3B12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2E0ABF80-6BEE-4BF1-8D49-B001B7878718}" type="sibTrans" cxnId="{40F1C8F4-92CE-4CEB-AF9A-F812297F3B12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CCD41F5F-684F-4036-A9A6-E2DF17E10DCE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Equity shock of 10/20%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800EF655-307C-40AD-8E24-E7AB92234E2D}" type="parTrans" cxnId="{0127992F-853A-49F3-AC66-53B53ED80BD3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0AD0041C-B002-435E-A36A-D423155BE78A}" type="sibTrans" cxnId="{0127992F-853A-49F3-AC66-53B53ED80BD3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FBA6B9C2-5F60-4C1F-B7C5-67467291F197}">
      <dgm:prSet phldrT="[Text]"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Others</a:t>
          </a:r>
          <a:endParaRPr lang="en-IN" sz="1800" b="1" dirty="0">
            <a:latin typeface="Arial" pitchFamily="34" charset="0"/>
            <a:cs typeface="Arial" pitchFamily="34" charset="0"/>
          </a:endParaRPr>
        </a:p>
      </dgm:t>
    </dgm:pt>
    <dgm:pt modelId="{C04CAE01-E546-4205-A228-29057A02A496}" type="parTrans" cxnId="{A9618D88-3571-4F2C-854F-EE5E54475756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3B2E693E-9AC2-47AA-B2AB-B33078728B95}" type="sibTrans" cxnId="{A9618D88-3571-4F2C-854F-EE5E54475756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352EC4BC-5652-4BF1-9245-A82421D35F1B}">
      <dgm:prSet phldrT="[Text]" custT="1"/>
      <dgm:spPr/>
      <dgm:t>
        <a:bodyPr/>
        <a:lstStyle/>
        <a:p>
          <a:r>
            <a:rPr lang="en-IN" sz="1400" dirty="0" smtClean="0">
              <a:latin typeface="Arial" pitchFamily="34" charset="0"/>
              <a:cs typeface="Arial" pitchFamily="34" charset="0"/>
            </a:rPr>
            <a:t>+/- 5% (multiplicative) in the mortality / morbidity rates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104BB967-B9E6-41ED-A004-4F541FD02173}" type="parTrans" cxnId="{BF12FF68-3567-4C70-A93E-8D227D01BF91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ADF8EBA0-D4EA-4E8B-9C78-CF9E3F0ECA28}" type="sibTrans" cxnId="{BF12FF68-3567-4C70-A93E-8D227D01BF91}">
      <dgm:prSet/>
      <dgm:spPr/>
      <dgm:t>
        <a:bodyPr/>
        <a:lstStyle/>
        <a:p>
          <a:endParaRPr lang="en-IN" sz="1800">
            <a:latin typeface="Arial" pitchFamily="34" charset="0"/>
            <a:cs typeface="Arial" pitchFamily="34" charset="0"/>
          </a:endParaRPr>
        </a:p>
      </dgm:t>
    </dgm:pt>
    <dgm:pt modelId="{32A957BB-7133-4C13-A922-5DF7DC533584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25% change in equity volatility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71083893-2A2A-42B4-9990-F6F3F1C1DC0E}" type="parTrans" cxnId="{F302327F-C2FD-45A3-89AC-6345B99A090D}">
      <dgm:prSet/>
      <dgm:spPr/>
      <dgm:t>
        <a:bodyPr/>
        <a:lstStyle/>
        <a:p>
          <a:endParaRPr lang="en-IN"/>
        </a:p>
      </dgm:t>
    </dgm:pt>
    <dgm:pt modelId="{8E3F8A6F-1146-40EB-9857-679575B1E9CB}" type="sibTrans" cxnId="{F302327F-C2FD-45A3-89AC-6345B99A090D}">
      <dgm:prSet/>
      <dgm:spPr/>
      <dgm:t>
        <a:bodyPr/>
        <a:lstStyle/>
        <a:p>
          <a:endParaRPr lang="en-IN"/>
        </a:p>
      </dgm:t>
    </dgm:pt>
    <dgm:pt modelId="{FBE0F53A-08A4-42ED-A7AE-2616CF98F118}">
      <dgm:prSet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Expenses</a:t>
          </a:r>
          <a:endParaRPr lang="en-IN" sz="1800" b="1" dirty="0">
            <a:latin typeface="Arial" pitchFamily="34" charset="0"/>
            <a:cs typeface="Arial" pitchFamily="34" charset="0"/>
          </a:endParaRPr>
        </a:p>
      </dgm:t>
    </dgm:pt>
    <dgm:pt modelId="{634AB431-C641-45A6-897B-62F2DA92B3B2}" type="parTrans" cxnId="{E15C5079-19E1-4479-81BE-C27F80B6A0A7}">
      <dgm:prSet/>
      <dgm:spPr/>
      <dgm:t>
        <a:bodyPr/>
        <a:lstStyle/>
        <a:p>
          <a:endParaRPr lang="en-IN"/>
        </a:p>
      </dgm:t>
    </dgm:pt>
    <dgm:pt modelId="{49E56E46-3810-4F7D-B194-8A551D65E1A3}" type="sibTrans" cxnId="{E15C5079-19E1-4479-81BE-C27F80B6A0A7}">
      <dgm:prSet/>
      <dgm:spPr/>
      <dgm:t>
        <a:bodyPr/>
        <a:lstStyle/>
        <a:p>
          <a:endParaRPr lang="en-IN"/>
        </a:p>
      </dgm:t>
    </dgm:pt>
    <dgm:pt modelId="{146AE67A-AB34-4760-84B2-972F5159709A}">
      <dgm:prSet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Persistency</a:t>
          </a:r>
          <a:endParaRPr lang="en-IN" sz="1800" b="1" dirty="0">
            <a:latin typeface="Arial" pitchFamily="34" charset="0"/>
            <a:cs typeface="Arial" pitchFamily="34" charset="0"/>
          </a:endParaRPr>
        </a:p>
      </dgm:t>
    </dgm:pt>
    <dgm:pt modelId="{E4AE725C-69E9-4F7A-B804-B46E8A92D2E1}" type="parTrans" cxnId="{7A047846-ED91-4E51-858F-11F18682ED9E}">
      <dgm:prSet/>
      <dgm:spPr/>
      <dgm:t>
        <a:bodyPr/>
        <a:lstStyle/>
        <a:p>
          <a:endParaRPr lang="en-IN"/>
        </a:p>
      </dgm:t>
    </dgm:pt>
    <dgm:pt modelId="{898E1581-CC35-4D5A-9F14-7D02B02A8F8A}" type="sibTrans" cxnId="{7A047846-ED91-4E51-858F-11F18682ED9E}">
      <dgm:prSet/>
      <dgm:spPr/>
      <dgm:t>
        <a:bodyPr/>
        <a:lstStyle/>
        <a:p>
          <a:endParaRPr lang="en-IN"/>
        </a:p>
      </dgm:t>
    </dgm:pt>
    <dgm:pt modelId="{38DA6C3A-03E8-45F6-9658-5E8A858CD917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+/-10% in maintenance expenses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AEA8A4D8-8E35-456A-B974-C7147D2E2F44}" type="parTrans" cxnId="{4415A727-66CB-46D2-864C-A8091A6FDAF4}">
      <dgm:prSet/>
      <dgm:spPr/>
      <dgm:t>
        <a:bodyPr/>
        <a:lstStyle/>
        <a:p>
          <a:endParaRPr lang="en-IN"/>
        </a:p>
      </dgm:t>
    </dgm:pt>
    <dgm:pt modelId="{A1DAA8F9-40BD-4589-A84E-D5F2B82CB71A}" type="sibTrans" cxnId="{4415A727-66CB-46D2-864C-A8091A6FDAF4}">
      <dgm:prSet/>
      <dgm:spPr/>
      <dgm:t>
        <a:bodyPr/>
        <a:lstStyle/>
        <a:p>
          <a:endParaRPr lang="en-IN"/>
        </a:p>
      </dgm:t>
    </dgm:pt>
    <dgm:pt modelId="{7289014C-23EC-40FC-AEFE-EBDC33B74F0A}">
      <dgm:prSet custT="1"/>
      <dgm:spPr/>
      <dgm:t>
        <a:bodyPr/>
        <a:lstStyle/>
        <a:p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8CDF9056-5DB8-4D03-B0FC-56661F7D22D9}" type="parTrans" cxnId="{C400637F-D952-48B7-8FF0-0AD885D6235E}">
      <dgm:prSet/>
      <dgm:spPr/>
      <dgm:t>
        <a:bodyPr/>
        <a:lstStyle/>
        <a:p>
          <a:endParaRPr lang="en-IN"/>
        </a:p>
      </dgm:t>
    </dgm:pt>
    <dgm:pt modelId="{586D1DFB-3A19-4413-8A47-5A84BF772DD9}" type="sibTrans" cxnId="{C400637F-D952-48B7-8FF0-0AD885D6235E}">
      <dgm:prSet/>
      <dgm:spPr/>
      <dgm:t>
        <a:bodyPr/>
        <a:lstStyle/>
        <a:p>
          <a:endParaRPr lang="en-IN"/>
        </a:p>
      </dgm:t>
    </dgm:pt>
    <dgm:pt modelId="{1852F7D1-21D4-4662-B656-2DB6A5176727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+/-10% acquisition expenses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1833F865-AFCF-44AE-9E2B-6CEAA617F478}" type="parTrans" cxnId="{A66D1432-7022-42DF-B83F-BDCCF7933B67}">
      <dgm:prSet/>
      <dgm:spPr/>
      <dgm:t>
        <a:bodyPr/>
        <a:lstStyle/>
        <a:p>
          <a:endParaRPr lang="en-IN"/>
        </a:p>
      </dgm:t>
    </dgm:pt>
    <dgm:pt modelId="{FB1787C0-282B-4AB2-A6CF-BB55967578B8}" type="sibTrans" cxnId="{A66D1432-7022-42DF-B83F-BDCCF7933B67}">
      <dgm:prSet/>
      <dgm:spPr/>
      <dgm:t>
        <a:bodyPr/>
        <a:lstStyle/>
        <a:p>
          <a:endParaRPr lang="en-IN"/>
        </a:p>
      </dgm:t>
    </dgm:pt>
    <dgm:pt modelId="{C037E975-C837-4FB2-A38B-A36CE8F09623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+/- 10/50% change in persistency rates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A6979210-E100-44F9-A74E-80DC14EEB567}" type="parTrans" cxnId="{3C32F18D-6CFD-4287-BFCE-A3702B3CB69F}">
      <dgm:prSet/>
      <dgm:spPr/>
      <dgm:t>
        <a:bodyPr/>
        <a:lstStyle/>
        <a:p>
          <a:endParaRPr lang="en-IN"/>
        </a:p>
      </dgm:t>
    </dgm:pt>
    <dgm:pt modelId="{722A87AD-B16C-4305-96D0-341E5C0753FF}" type="sibTrans" cxnId="{3C32F18D-6CFD-4287-BFCE-A3702B3CB69F}">
      <dgm:prSet/>
      <dgm:spPr/>
      <dgm:t>
        <a:bodyPr/>
        <a:lstStyle/>
        <a:p>
          <a:endParaRPr lang="en-IN"/>
        </a:p>
      </dgm:t>
    </dgm:pt>
    <dgm:pt modelId="{E5CED005-F40C-4354-95A7-A38CB6515B8C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Mass </a:t>
          </a:r>
          <a:r>
            <a:rPr lang="en-US" sz="1400" dirty="0" err="1" smtClean="0">
              <a:latin typeface="Arial" pitchFamily="34" charset="0"/>
              <a:cs typeface="Arial" pitchFamily="34" charset="0"/>
            </a:rPr>
            <a:t>Lapsation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 of 25/50% at end of lock-in period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37BF678A-FE06-4897-A725-ED0FF78E9D85}" type="parTrans" cxnId="{F6259601-8795-4DA1-9497-E20B9DA3C216}">
      <dgm:prSet/>
      <dgm:spPr/>
      <dgm:t>
        <a:bodyPr/>
        <a:lstStyle/>
        <a:p>
          <a:endParaRPr lang="en-IN"/>
        </a:p>
      </dgm:t>
    </dgm:pt>
    <dgm:pt modelId="{1E544A38-0A95-4C2D-9002-65BA7B05B660}" type="sibTrans" cxnId="{F6259601-8795-4DA1-9497-E20B9DA3C216}">
      <dgm:prSet/>
      <dgm:spPr/>
      <dgm:t>
        <a:bodyPr/>
        <a:lstStyle/>
        <a:p>
          <a:endParaRPr lang="en-IN"/>
        </a:p>
      </dgm:t>
    </dgm:pt>
    <dgm:pt modelId="{51B465EA-201B-4182-B0B0-57CAE8B65DAB}">
      <dgm:prSet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+/- 50% change in surrender rates post lock-in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C5A1A647-7851-4B71-A19E-B7A57370DBF1}" type="parTrans" cxnId="{9F636ECB-D0F0-402C-8200-A04E6855EB38}">
      <dgm:prSet/>
      <dgm:spPr/>
      <dgm:t>
        <a:bodyPr/>
        <a:lstStyle/>
        <a:p>
          <a:endParaRPr lang="en-IN"/>
        </a:p>
      </dgm:t>
    </dgm:pt>
    <dgm:pt modelId="{D571FA3D-AFE9-43DE-9B5A-A59D37512BAC}" type="sibTrans" cxnId="{9F636ECB-D0F0-402C-8200-A04E6855EB38}">
      <dgm:prSet/>
      <dgm:spPr/>
      <dgm:t>
        <a:bodyPr/>
        <a:lstStyle/>
        <a:p>
          <a:endParaRPr lang="en-IN"/>
        </a:p>
      </dgm:t>
    </dgm:pt>
    <dgm:pt modelId="{A2D5A760-0F6D-416E-936B-7D4C163ED8EA}">
      <dgm:prSet custT="1"/>
      <dgm:spPr/>
      <dgm:t>
        <a:bodyPr/>
        <a:lstStyle/>
        <a:p>
          <a:r>
            <a:rPr lang="en-IN" sz="1400" dirty="0" smtClean="0">
              <a:latin typeface="Arial" pitchFamily="34" charset="0"/>
              <a:cs typeface="Arial" pitchFamily="34" charset="0"/>
            </a:rPr>
            <a:t>Required capital set equal to the level of solvency capital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D3A91641-A7A8-405A-B4B6-551BB9204DCD}" type="parTrans" cxnId="{82D644E6-711B-4CE5-AC0A-2CE6E468F458}">
      <dgm:prSet/>
      <dgm:spPr/>
      <dgm:t>
        <a:bodyPr/>
        <a:lstStyle/>
        <a:p>
          <a:endParaRPr lang="en-IN"/>
        </a:p>
      </dgm:t>
    </dgm:pt>
    <dgm:pt modelId="{08402128-238C-46F8-B1BD-E455870F8806}" type="sibTrans" cxnId="{82D644E6-711B-4CE5-AC0A-2CE6E468F458}">
      <dgm:prSet/>
      <dgm:spPr/>
      <dgm:t>
        <a:bodyPr/>
        <a:lstStyle/>
        <a:p>
          <a:endParaRPr lang="en-IN"/>
        </a:p>
      </dgm:t>
    </dgm:pt>
    <dgm:pt modelId="{3BE9433D-6FC1-4CF5-A323-2563538BD9AA}">
      <dgm:prSet custT="1"/>
      <dgm:spPr/>
      <dgm:t>
        <a:bodyPr/>
        <a:lstStyle/>
        <a:p>
          <a:r>
            <a:rPr lang="en-IN" sz="1400" dirty="0" smtClean="0">
              <a:latin typeface="Arial" pitchFamily="34" charset="0"/>
              <a:cs typeface="Arial" pitchFamily="34" charset="0"/>
            </a:rPr>
            <a:t>Assumed tax rate increased to match corporation tax rate for other industries</a:t>
          </a:r>
          <a:endParaRPr lang="en-IN" sz="1400" dirty="0">
            <a:latin typeface="Arial" pitchFamily="34" charset="0"/>
            <a:cs typeface="Arial" pitchFamily="34" charset="0"/>
          </a:endParaRPr>
        </a:p>
      </dgm:t>
    </dgm:pt>
    <dgm:pt modelId="{87358ACE-3072-4D45-8C02-0529F05B9D17}" type="parTrans" cxnId="{BF7B4E4C-C9F3-4632-84BB-2C108594EFBD}">
      <dgm:prSet/>
      <dgm:spPr/>
      <dgm:t>
        <a:bodyPr/>
        <a:lstStyle/>
        <a:p>
          <a:endParaRPr lang="en-IN"/>
        </a:p>
      </dgm:t>
    </dgm:pt>
    <dgm:pt modelId="{B13A4477-C115-471D-B667-90784D68B0D4}" type="sibTrans" cxnId="{BF7B4E4C-C9F3-4632-84BB-2C108594EFBD}">
      <dgm:prSet/>
      <dgm:spPr/>
      <dgm:t>
        <a:bodyPr/>
        <a:lstStyle/>
        <a:p>
          <a:endParaRPr lang="en-IN"/>
        </a:p>
      </dgm:t>
    </dgm:pt>
    <dgm:pt modelId="{DA734A81-D177-4859-BA04-4AB4F68814F6}" type="pres">
      <dgm:prSet presAssocID="{EAEF19A4-8859-4979-89F0-6B61F87CB05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1C4D3A3-A556-4B8A-828A-48C5CD7DE56C}" type="pres">
      <dgm:prSet presAssocID="{AF22A695-8DCE-4323-BF87-15A84C4F9E81}" presName="linNode" presStyleCnt="0"/>
      <dgm:spPr/>
    </dgm:pt>
    <dgm:pt modelId="{22FE5A99-2017-4812-8A5F-F1E4907C1BE8}" type="pres">
      <dgm:prSet presAssocID="{AF22A695-8DCE-4323-BF87-15A84C4F9E81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22C8533-9CC1-460F-AD86-EFE4312261E1}" type="pres">
      <dgm:prSet presAssocID="{AF22A695-8DCE-4323-BF87-15A84C4F9E81}" presName="childShp" presStyleLbl="bgAccFollowNode1" presStyleIdx="0" presStyleCnt="4" custScaleY="9336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6F37D93-7B5D-4531-9F93-01D2CC70B69D}" type="pres">
      <dgm:prSet presAssocID="{B0B0115C-BC21-4EF4-AA24-A28EA51C4B68}" presName="spacing" presStyleCnt="0"/>
      <dgm:spPr/>
    </dgm:pt>
    <dgm:pt modelId="{FBBAD8FF-A38A-45FC-8B79-50D0F8B92ABB}" type="pres">
      <dgm:prSet presAssocID="{FBE0F53A-08A4-42ED-A7AE-2616CF98F118}" presName="linNode" presStyleCnt="0"/>
      <dgm:spPr/>
    </dgm:pt>
    <dgm:pt modelId="{3EAB56FA-1BC7-4D17-9C95-34CEDB3BBF4D}" type="pres">
      <dgm:prSet presAssocID="{FBE0F53A-08A4-42ED-A7AE-2616CF98F118}" presName="parentShp" presStyleLbl="node1" presStyleIdx="1" presStyleCnt="4" custScaleY="831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8234FC-CE2F-4EC8-B46C-2754B41DD04D}" type="pres">
      <dgm:prSet presAssocID="{FBE0F53A-08A4-42ED-A7AE-2616CF98F118}" presName="childShp" presStyleLbl="bgAccFollowNode1" presStyleIdx="1" presStyleCnt="4" custScaleY="6697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7B0D0DE-1D66-4806-8984-901693DF63F4}" type="pres">
      <dgm:prSet presAssocID="{49E56E46-3810-4F7D-B194-8A551D65E1A3}" presName="spacing" presStyleCnt="0"/>
      <dgm:spPr/>
    </dgm:pt>
    <dgm:pt modelId="{578AC521-7BEF-4168-A0F1-0BC14CBAFB4F}" type="pres">
      <dgm:prSet presAssocID="{146AE67A-AB34-4760-84B2-972F5159709A}" presName="linNode" presStyleCnt="0"/>
      <dgm:spPr/>
    </dgm:pt>
    <dgm:pt modelId="{89145747-CFE5-4AC9-818B-DC9FE1041A6F}" type="pres">
      <dgm:prSet presAssocID="{146AE67A-AB34-4760-84B2-972F5159709A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AF27D-6242-4778-8C1E-91AB420E3A8C}" type="pres">
      <dgm:prSet presAssocID="{146AE67A-AB34-4760-84B2-972F5159709A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3FF067A-7323-4C75-960A-B7CDF313FCA8}" type="pres">
      <dgm:prSet presAssocID="{898E1581-CC35-4D5A-9F14-7D02B02A8F8A}" presName="spacing" presStyleCnt="0"/>
      <dgm:spPr/>
    </dgm:pt>
    <dgm:pt modelId="{0B6908B3-82B3-4E8E-B46C-D0686ECB9513}" type="pres">
      <dgm:prSet presAssocID="{FBA6B9C2-5F60-4C1F-B7C5-67467291F197}" presName="linNode" presStyleCnt="0"/>
      <dgm:spPr/>
    </dgm:pt>
    <dgm:pt modelId="{76999A3A-A4A7-4213-9567-4FC1CEF8AE51}" type="pres">
      <dgm:prSet presAssocID="{FBA6B9C2-5F60-4C1F-B7C5-67467291F197}" presName="parentShp" presStyleLbl="node1" presStyleIdx="3" presStyleCnt="4" custScaleY="1117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2488D0-E2FC-4844-9A61-4C35760830CC}" type="pres">
      <dgm:prSet presAssocID="{FBA6B9C2-5F60-4C1F-B7C5-67467291F197}" presName="childShp" presStyleLbl="bgAccFollowNode1" presStyleIdx="3" presStyleCnt="4" custScaleY="12194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4EF2A37-9013-4F8A-8594-2EF8D6DEE13A}" type="presOf" srcId="{3BE9433D-6FC1-4CF5-A323-2563538BD9AA}" destId="{E42488D0-E2FC-4844-9A61-4C35760830CC}" srcOrd="0" destOrd="2" presId="urn:microsoft.com/office/officeart/2005/8/layout/vList6"/>
    <dgm:cxn modelId="{A66D1432-7022-42DF-B83F-BDCCF7933B67}" srcId="{FBE0F53A-08A4-42ED-A7AE-2616CF98F118}" destId="{1852F7D1-21D4-4662-B656-2DB6A5176727}" srcOrd="1" destOrd="0" parTransId="{1833F865-AFCF-44AE-9E2B-6CEAA617F478}" sibTransId="{FB1787C0-282B-4AB2-A6CF-BB55967578B8}"/>
    <dgm:cxn modelId="{40F1C8F4-92CE-4CEB-AF9A-F812297F3B12}" srcId="{AF22A695-8DCE-4323-BF87-15A84C4F9E81}" destId="{7BA59095-14F2-479A-BBB1-1C89AFB5FA76}" srcOrd="0" destOrd="0" parTransId="{F263C144-EFB8-41DC-9617-DA1BC5C0E33A}" sibTransId="{2E0ABF80-6BEE-4BF1-8D49-B001B7878718}"/>
    <dgm:cxn modelId="{6AC7D549-3BA3-43F0-889D-4FDBAF717BCB}" type="presOf" srcId="{146AE67A-AB34-4760-84B2-972F5159709A}" destId="{89145747-CFE5-4AC9-818B-DC9FE1041A6F}" srcOrd="0" destOrd="0" presId="urn:microsoft.com/office/officeart/2005/8/layout/vList6"/>
    <dgm:cxn modelId="{6EBAC3E5-206A-4AE8-A1F1-F0B7A1473837}" type="presOf" srcId="{E5CED005-F40C-4354-95A7-A38CB6515B8C}" destId="{A96AF27D-6242-4778-8C1E-91AB420E3A8C}" srcOrd="0" destOrd="1" presId="urn:microsoft.com/office/officeart/2005/8/layout/vList6"/>
    <dgm:cxn modelId="{16ADFA1A-0175-40D4-8D33-8BAFA7BBBEA1}" type="presOf" srcId="{1852F7D1-21D4-4662-B656-2DB6A5176727}" destId="{208234FC-CE2F-4EC8-B46C-2754B41DD04D}" srcOrd="0" destOrd="1" presId="urn:microsoft.com/office/officeart/2005/8/layout/vList6"/>
    <dgm:cxn modelId="{3C32F18D-6CFD-4287-BFCE-A3702B3CB69F}" srcId="{146AE67A-AB34-4760-84B2-972F5159709A}" destId="{C037E975-C837-4FB2-A38B-A36CE8F09623}" srcOrd="0" destOrd="0" parTransId="{A6979210-E100-44F9-A74E-80DC14EEB567}" sibTransId="{722A87AD-B16C-4305-96D0-341E5C0753FF}"/>
    <dgm:cxn modelId="{117B882D-97EB-48C4-A074-3C572FDB6E0C}" type="presOf" srcId="{51B465EA-201B-4182-B0B0-57CAE8B65DAB}" destId="{A96AF27D-6242-4778-8C1E-91AB420E3A8C}" srcOrd="0" destOrd="2" presId="urn:microsoft.com/office/officeart/2005/8/layout/vList6"/>
    <dgm:cxn modelId="{4415A727-66CB-46D2-864C-A8091A6FDAF4}" srcId="{FBE0F53A-08A4-42ED-A7AE-2616CF98F118}" destId="{38DA6C3A-03E8-45F6-9658-5E8A858CD917}" srcOrd="0" destOrd="0" parTransId="{AEA8A4D8-8E35-456A-B974-C7147D2E2F44}" sibTransId="{A1DAA8F9-40BD-4589-A84E-D5F2B82CB71A}"/>
    <dgm:cxn modelId="{8BE68900-B207-402C-8B82-89C1F3B43D8C}" type="presOf" srcId="{7BA59095-14F2-479A-BBB1-1C89AFB5FA76}" destId="{822C8533-9CC1-460F-AD86-EFE4312261E1}" srcOrd="0" destOrd="0" presId="urn:microsoft.com/office/officeart/2005/8/layout/vList6"/>
    <dgm:cxn modelId="{98770F47-B594-4713-9A84-A7C919FD791C}" srcId="{EAEF19A4-8859-4979-89F0-6B61F87CB054}" destId="{AF22A695-8DCE-4323-BF87-15A84C4F9E81}" srcOrd="0" destOrd="0" parTransId="{D7BDF804-BE1A-483E-817C-77EF11A520F3}" sibTransId="{B0B0115C-BC21-4EF4-AA24-A28EA51C4B68}"/>
    <dgm:cxn modelId="{FCCC279B-D2AC-4F20-AA14-1393F2106EE6}" type="presOf" srcId="{AF22A695-8DCE-4323-BF87-15A84C4F9E81}" destId="{22FE5A99-2017-4812-8A5F-F1E4907C1BE8}" srcOrd="0" destOrd="0" presId="urn:microsoft.com/office/officeart/2005/8/layout/vList6"/>
    <dgm:cxn modelId="{DDAAC55D-25AE-4129-B85B-8F699E780696}" type="presOf" srcId="{EAEF19A4-8859-4979-89F0-6B61F87CB054}" destId="{DA734A81-D177-4859-BA04-4AB4F68814F6}" srcOrd="0" destOrd="0" presId="urn:microsoft.com/office/officeart/2005/8/layout/vList6"/>
    <dgm:cxn modelId="{0EC25369-E837-4A34-B2E4-77D9BD0A5CD1}" type="presOf" srcId="{7289014C-23EC-40FC-AEFE-EBDC33B74F0A}" destId="{208234FC-CE2F-4EC8-B46C-2754B41DD04D}" srcOrd="0" destOrd="2" presId="urn:microsoft.com/office/officeart/2005/8/layout/vList6"/>
    <dgm:cxn modelId="{F6259601-8795-4DA1-9497-E20B9DA3C216}" srcId="{146AE67A-AB34-4760-84B2-972F5159709A}" destId="{E5CED005-F40C-4354-95A7-A38CB6515B8C}" srcOrd="1" destOrd="0" parTransId="{37BF678A-FE06-4897-A725-ED0FF78E9D85}" sibTransId="{1E544A38-0A95-4C2D-9002-65BA7B05B660}"/>
    <dgm:cxn modelId="{D33F5D04-CA3C-4BBC-B3A4-2DCED112E596}" type="presOf" srcId="{CCD41F5F-684F-4036-A9A6-E2DF17E10DCE}" destId="{822C8533-9CC1-460F-AD86-EFE4312261E1}" srcOrd="0" destOrd="1" presId="urn:microsoft.com/office/officeart/2005/8/layout/vList6"/>
    <dgm:cxn modelId="{A9618D88-3571-4F2C-854F-EE5E54475756}" srcId="{EAEF19A4-8859-4979-89F0-6B61F87CB054}" destId="{FBA6B9C2-5F60-4C1F-B7C5-67467291F197}" srcOrd="3" destOrd="0" parTransId="{C04CAE01-E546-4205-A228-29057A02A496}" sibTransId="{3B2E693E-9AC2-47AA-B2AB-B33078728B95}"/>
    <dgm:cxn modelId="{FBD50211-3C84-444F-9AA3-A2F6C6BADE32}" type="presOf" srcId="{FBE0F53A-08A4-42ED-A7AE-2616CF98F118}" destId="{3EAB56FA-1BC7-4D17-9C95-34CEDB3BBF4D}" srcOrd="0" destOrd="0" presId="urn:microsoft.com/office/officeart/2005/8/layout/vList6"/>
    <dgm:cxn modelId="{7A047846-ED91-4E51-858F-11F18682ED9E}" srcId="{EAEF19A4-8859-4979-89F0-6B61F87CB054}" destId="{146AE67A-AB34-4760-84B2-972F5159709A}" srcOrd="2" destOrd="0" parTransId="{E4AE725C-69E9-4F7A-B804-B46E8A92D2E1}" sibTransId="{898E1581-CC35-4D5A-9F14-7D02B02A8F8A}"/>
    <dgm:cxn modelId="{BF7B4E4C-C9F3-4632-84BB-2C108594EFBD}" srcId="{FBA6B9C2-5F60-4C1F-B7C5-67467291F197}" destId="{3BE9433D-6FC1-4CF5-A323-2563538BD9AA}" srcOrd="2" destOrd="0" parTransId="{87358ACE-3072-4D45-8C02-0529F05B9D17}" sibTransId="{B13A4477-C115-471D-B667-90784D68B0D4}"/>
    <dgm:cxn modelId="{9F636ECB-D0F0-402C-8200-A04E6855EB38}" srcId="{146AE67A-AB34-4760-84B2-972F5159709A}" destId="{51B465EA-201B-4182-B0B0-57CAE8B65DAB}" srcOrd="2" destOrd="0" parTransId="{C5A1A647-7851-4B71-A19E-B7A57370DBF1}" sibTransId="{D571FA3D-AFE9-43DE-9B5A-A59D37512BAC}"/>
    <dgm:cxn modelId="{F302327F-C2FD-45A3-89AC-6345B99A090D}" srcId="{AF22A695-8DCE-4323-BF87-15A84C4F9E81}" destId="{32A957BB-7133-4C13-A922-5DF7DC533584}" srcOrd="2" destOrd="0" parTransId="{71083893-2A2A-42B4-9990-F6F3F1C1DC0E}" sibTransId="{8E3F8A6F-1146-40EB-9857-679575B1E9CB}"/>
    <dgm:cxn modelId="{82D644E6-711B-4CE5-AC0A-2CE6E468F458}" srcId="{FBA6B9C2-5F60-4C1F-B7C5-67467291F197}" destId="{A2D5A760-0F6D-416E-936B-7D4C163ED8EA}" srcOrd="1" destOrd="0" parTransId="{D3A91641-A7A8-405A-B4B6-551BB9204DCD}" sibTransId="{08402128-238C-46F8-B1BD-E455870F8806}"/>
    <dgm:cxn modelId="{BF12FF68-3567-4C70-A93E-8D227D01BF91}" srcId="{FBA6B9C2-5F60-4C1F-B7C5-67467291F197}" destId="{352EC4BC-5652-4BF1-9245-A82421D35F1B}" srcOrd="0" destOrd="0" parTransId="{104BB967-B9E6-41ED-A004-4F541FD02173}" sibTransId="{ADF8EBA0-D4EA-4E8B-9C78-CF9E3F0ECA28}"/>
    <dgm:cxn modelId="{2A89E049-E677-4FBE-8406-4399445993B2}" type="presOf" srcId="{A2D5A760-0F6D-416E-936B-7D4C163ED8EA}" destId="{E42488D0-E2FC-4844-9A61-4C35760830CC}" srcOrd="0" destOrd="1" presId="urn:microsoft.com/office/officeart/2005/8/layout/vList6"/>
    <dgm:cxn modelId="{0127992F-853A-49F3-AC66-53B53ED80BD3}" srcId="{AF22A695-8DCE-4323-BF87-15A84C4F9E81}" destId="{CCD41F5F-684F-4036-A9A6-E2DF17E10DCE}" srcOrd="1" destOrd="0" parTransId="{800EF655-307C-40AD-8E24-E7AB92234E2D}" sibTransId="{0AD0041C-B002-435E-A36A-D423155BE78A}"/>
    <dgm:cxn modelId="{6A2097F3-CBA1-4410-88E9-4B230757B198}" type="presOf" srcId="{352EC4BC-5652-4BF1-9245-A82421D35F1B}" destId="{E42488D0-E2FC-4844-9A61-4C35760830CC}" srcOrd="0" destOrd="0" presId="urn:microsoft.com/office/officeart/2005/8/layout/vList6"/>
    <dgm:cxn modelId="{4BFF7C31-F8BA-40D0-BB01-930A4AF688EB}" type="presOf" srcId="{32A957BB-7133-4C13-A922-5DF7DC533584}" destId="{822C8533-9CC1-460F-AD86-EFE4312261E1}" srcOrd="0" destOrd="2" presId="urn:microsoft.com/office/officeart/2005/8/layout/vList6"/>
    <dgm:cxn modelId="{E4CB0EB3-C214-4FC4-94C7-B3CCCAC2C4C6}" type="presOf" srcId="{C037E975-C837-4FB2-A38B-A36CE8F09623}" destId="{A96AF27D-6242-4778-8C1E-91AB420E3A8C}" srcOrd="0" destOrd="0" presId="urn:microsoft.com/office/officeart/2005/8/layout/vList6"/>
    <dgm:cxn modelId="{E15C5079-19E1-4479-81BE-C27F80B6A0A7}" srcId="{EAEF19A4-8859-4979-89F0-6B61F87CB054}" destId="{FBE0F53A-08A4-42ED-A7AE-2616CF98F118}" srcOrd="1" destOrd="0" parTransId="{634AB431-C641-45A6-897B-62F2DA92B3B2}" sibTransId="{49E56E46-3810-4F7D-B194-8A551D65E1A3}"/>
    <dgm:cxn modelId="{C400637F-D952-48B7-8FF0-0AD885D6235E}" srcId="{FBE0F53A-08A4-42ED-A7AE-2616CF98F118}" destId="{7289014C-23EC-40FC-AEFE-EBDC33B74F0A}" srcOrd="2" destOrd="0" parTransId="{8CDF9056-5DB8-4D03-B0FC-56661F7D22D9}" sibTransId="{586D1DFB-3A19-4413-8A47-5A84BF772DD9}"/>
    <dgm:cxn modelId="{CDA0FDB0-5437-40B5-9129-566EDED05C51}" type="presOf" srcId="{38DA6C3A-03E8-45F6-9658-5E8A858CD917}" destId="{208234FC-CE2F-4EC8-B46C-2754B41DD04D}" srcOrd="0" destOrd="0" presId="urn:microsoft.com/office/officeart/2005/8/layout/vList6"/>
    <dgm:cxn modelId="{D50AD497-B3F1-4F13-94E6-7D2B5126D254}" type="presOf" srcId="{FBA6B9C2-5F60-4C1F-B7C5-67467291F197}" destId="{76999A3A-A4A7-4213-9567-4FC1CEF8AE51}" srcOrd="0" destOrd="0" presId="urn:microsoft.com/office/officeart/2005/8/layout/vList6"/>
    <dgm:cxn modelId="{F436BC7F-31C5-4BC1-8812-C1516A1A9473}" type="presParOf" srcId="{DA734A81-D177-4859-BA04-4AB4F68814F6}" destId="{31C4D3A3-A556-4B8A-828A-48C5CD7DE56C}" srcOrd="0" destOrd="0" presId="urn:microsoft.com/office/officeart/2005/8/layout/vList6"/>
    <dgm:cxn modelId="{D3E59215-BF15-478A-8B0C-DEB26B6DE2DB}" type="presParOf" srcId="{31C4D3A3-A556-4B8A-828A-48C5CD7DE56C}" destId="{22FE5A99-2017-4812-8A5F-F1E4907C1BE8}" srcOrd="0" destOrd="0" presId="urn:microsoft.com/office/officeart/2005/8/layout/vList6"/>
    <dgm:cxn modelId="{8D54F233-F9AF-4CBF-B78A-FF803F5B039A}" type="presParOf" srcId="{31C4D3A3-A556-4B8A-828A-48C5CD7DE56C}" destId="{822C8533-9CC1-460F-AD86-EFE4312261E1}" srcOrd="1" destOrd="0" presId="urn:microsoft.com/office/officeart/2005/8/layout/vList6"/>
    <dgm:cxn modelId="{AF168C68-DB9E-463B-91B6-F64AD8159865}" type="presParOf" srcId="{DA734A81-D177-4859-BA04-4AB4F68814F6}" destId="{F6F37D93-7B5D-4531-9F93-01D2CC70B69D}" srcOrd="1" destOrd="0" presId="urn:microsoft.com/office/officeart/2005/8/layout/vList6"/>
    <dgm:cxn modelId="{44D22E27-471A-45F5-8999-79A5A81E89EC}" type="presParOf" srcId="{DA734A81-D177-4859-BA04-4AB4F68814F6}" destId="{FBBAD8FF-A38A-45FC-8B79-50D0F8B92ABB}" srcOrd="2" destOrd="0" presId="urn:microsoft.com/office/officeart/2005/8/layout/vList6"/>
    <dgm:cxn modelId="{191F3000-FE10-4DD9-A5A5-02B4D93C164A}" type="presParOf" srcId="{FBBAD8FF-A38A-45FC-8B79-50D0F8B92ABB}" destId="{3EAB56FA-1BC7-4D17-9C95-34CEDB3BBF4D}" srcOrd="0" destOrd="0" presId="urn:microsoft.com/office/officeart/2005/8/layout/vList6"/>
    <dgm:cxn modelId="{B4EB4F6D-81CE-4486-AC82-1EE9AB273317}" type="presParOf" srcId="{FBBAD8FF-A38A-45FC-8B79-50D0F8B92ABB}" destId="{208234FC-CE2F-4EC8-B46C-2754B41DD04D}" srcOrd="1" destOrd="0" presId="urn:microsoft.com/office/officeart/2005/8/layout/vList6"/>
    <dgm:cxn modelId="{73510299-79D8-47FD-861F-D421F989A7E3}" type="presParOf" srcId="{DA734A81-D177-4859-BA04-4AB4F68814F6}" destId="{17B0D0DE-1D66-4806-8984-901693DF63F4}" srcOrd="3" destOrd="0" presId="urn:microsoft.com/office/officeart/2005/8/layout/vList6"/>
    <dgm:cxn modelId="{6D61E251-3494-497F-A7DA-B9A19E82F32E}" type="presParOf" srcId="{DA734A81-D177-4859-BA04-4AB4F68814F6}" destId="{578AC521-7BEF-4168-A0F1-0BC14CBAFB4F}" srcOrd="4" destOrd="0" presId="urn:microsoft.com/office/officeart/2005/8/layout/vList6"/>
    <dgm:cxn modelId="{5854D3CE-5001-45DE-B4B9-BACCBF9F8414}" type="presParOf" srcId="{578AC521-7BEF-4168-A0F1-0BC14CBAFB4F}" destId="{89145747-CFE5-4AC9-818B-DC9FE1041A6F}" srcOrd="0" destOrd="0" presId="urn:microsoft.com/office/officeart/2005/8/layout/vList6"/>
    <dgm:cxn modelId="{82F8E87F-63D3-47F2-91CD-6E459AC66B18}" type="presParOf" srcId="{578AC521-7BEF-4168-A0F1-0BC14CBAFB4F}" destId="{A96AF27D-6242-4778-8C1E-91AB420E3A8C}" srcOrd="1" destOrd="0" presId="urn:microsoft.com/office/officeart/2005/8/layout/vList6"/>
    <dgm:cxn modelId="{CC5F55F6-3C76-4610-B1E1-0048DA5EA7CB}" type="presParOf" srcId="{DA734A81-D177-4859-BA04-4AB4F68814F6}" destId="{D3FF067A-7323-4C75-960A-B7CDF313FCA8}" srcOrd="5" destOrd="0" presId="urn:microsoft.com/office/officeart/2005/8/layout/vList6"/>
    <dgm:cxn modelId="{4A382BBE-8A71-41A0-AE37-A650B82EB025}" type="presParOf" srcId="{DA734A81-D177-4859-BA04-4AB4F68814F6}" destId="{0B6908B3-82B3-4E8E-B46C-D0686ECB9513}" srcOrd="6" destOrd="0" presId="urn:microsoft.com/office/officeart/2005/8/layout/vList6"/>
    <dgm:cxn modelId="{701F81B9-5BF6-4FCD-8D3C-9E4935AC5AB8}" type="presParOf" srcId="{0B6908B3-82B3-4E8E-B46C-D0686ECB9513}" destId="{76999A3A-A4A7-4213-9567-4FC1CEF8AE51}" srcOrd="0" destOrd="0" presId="urn:microsoft.com/office/officeart/2005/8/layout/vList6"/>
    <dgm:cxn modelId="{A61A31AB-8C19-4186-B6CA-DEE2F535AA22}" type="presParOf" srcId="{0B6908B3-82B3-4E8E-B46C-D0686ECB9513}" destId="{E42488D0-E2FC-4844-9A61-4C35760830C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4F191-DF1F-4C2D-AADE-8355D5F7A7F6}">
      <dsp:nvSpPr>
        <dsp:cNvPr id="0" name=""/>
        <dsp:cNvSpPr/>
      </dsp:nvSpPr>
      <dsp:spPr>
        <a:xfrm>
          <a:off x="648192" y="2637"/>
          <a:ext cx="1794495" cy="89724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Internal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Uses</a:t>
          </a:r>
          <a:endParaRPr lang="en-GB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8192" y="2637"/>
        <a:ext cx="1794495" cy="897247"/>
      </dsp:txXfrm>
    </dsp:sp>
    <dsp:sp modelId="{5CDA76B7-261E-4C4F-9E51-6918D3394517}">
      <dsp:nvSpPr>
        <dsp:cNvPr id="0" name=""/>
        <dsp:cNvSpPr/>
      </dsp:nvSpPr>
      <dsp:spPr>
        <a:xfrm>
          <a:off x="827642" y="899884"/>
          <a:ext cx="179449" cy="672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2935"/>
              </a:lnTo>
              <a:lnTo>
                <a:pt x="179449" y="672935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A46124-A063-40A0-AFD9-8A05756BBFB1}">
      <dsp:nvSpPr>
        <dsp:cNvPr id="0" name=""/>
        <dsp:cNvSpPr/>
      </dsp:nvSpPr>
      <dsp:spPr>
        <a:xfrm>
          <a:off x="1007092" y="1124196"/>
          <a:ext cx="1435596" cy="897247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Performance Measurement (Management)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07092" y="1124196"/>
        <a:ext cx="1435596" cy="897247"/>
      </dsp:txXfrm>
    </dsp:sp>
    <dsp:sp modelId="{E1C45F3B-0B49-4229-A121-8BD17BAB7FC3}">
      <dsp:nvSpPr>
        <dsp:cNvPr id="0" name=""/>
        <dsp:cNvSpPr/>
      </dsp:nvSpPr>
      <dsp:spPr>
        <a:xfrm>
          <a:off x="827642" y="899884"/>
          <a:ext cx="179449" cy="1794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4495"/>
              </a:lnTo>
              <a:lnTo>
                <a:pt x="179449" y="1794495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099620-83BF-443A-88F1-96CAE936868F}">
      <dsp:nvSpPr>
        <dsp:cNvPr id="0" name=""/>
        <dsp:cNvSpPr/>
      </dsp:nvSpPr>
      <dsp:spPr>
        <a:xfrm>
          <a:off x="1007092" y="2245755"/>
          <a:ext cx="1435596" cy="897247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Performance Measurement (Product)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07092" y="2245755"/>
        <a:ext cx="1435596" cy="897247"/>
      </dsp:txXfrm>
    </dsp:sp>
    <dsp:sp modelId="{43B1ED30-DCC4-41ED-92B5-35C13A6124C7}">
      <dsp:nvSpPr>
        <dsp:cNvPr id="0" name=""/>
        <dsp:cNvSpPr/>
      </dsp:nvSpPr>
      <dsp:spPr>
        <a:xfrm>
          <a:off x="827642" y="899884"/>
          <a:ext cx="179449" cy="2916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6054"/>
              </a:lnTo>
              <a:lnTo>
                <a:pt x="179449" y="2916054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8EC314-00BE-4B99-BB10-35E04544809E}">
      <dsp:nvSpPr>
        <dsp:cNvPr id="0" name=""/>
        <dsp:cNvSpPr/>
      </dsp:nvSpPr>
      <dsp:spPr>
        <a:xfrm>
          <a:off x="1007092" y="3367315"/>
          <a:ext cx="1435596" cy="897247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Capital Allocation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07092" y="3367315"/>
        <a:ext cx="1435596" cy="897247"/>
      </dsp:txXfrm>
    </dsp:sp>
    <dsp:sp modelId="{3B3C0BDE-0A26-4FCC-B188-28BA4BD00883}">
      <dsp:nvSpPr>
        <dsp:cNvPr id="0" name=""/>
        <dsp:cNvSpPr/>
      </dsp:nvSpPr>
      <dsp:spPr>
        <a:xfrm>
          <a:off x="2891311" y="2637"/>
          <a:ext cx="1794495" cy="89724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External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Uses</a:t>
          </a:r>
          <a:endParaRPr lang="en-GB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91311" y="2637"/>
        <a:ext cx="1794495" cy="897247"/>
      </dsp:txXfrm>
    </dsp:sp>
    <dsp:sp modelId="{D6CDC0B7-06B7-4C6A-BA06-35336860ACBA}">
      <dsp:nvSpPr>
        <dsp:cNvPr id="0" name=""/>
        <dsp:cNvSpPr/>
      </dsp:nvSpPr>
      <dsp:spPr>
        <a:xfrm>
          <a:off x="3070761" y="899884"/>
          <a:ext cx="179449" cy="672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2935"/>
              </a:lnTo>
              <a:lnTo>
                <a:pt x="179449" y="672935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82000E-FE12-422A-A6C9-B04DEC5EDA07}">
      <dsp:nvSpPr>
        <dsp:cNvPr id="0" name=""/>
        <dsp:cNvSpPr/>
      </dsp:nvSpPr>
      <dsp:spPr>
        <a:xfrm>
          <a:off x="3250210" y="1124196"/>
          <a:ext cx="1435596" cy="897247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Mergers &amp; Acquisition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50210" y="1124196"/>
        <a:ext cx="1435596" cy="897247"/>
      </dsp:txXfrm>
    </dsp:sp>
    <dsp:sp modelId="{E25680FF-B23B-4E01-AD57-C0729E391F49}">
      <dsp:nvSpPr>
        <dsp:cNvPr id="0" name=""/>
        <dsp:cNvSpPr/>
      </dsp:nvSpPr>
      <dsp:spPr>
        <a:xfrm>
          <a:off x="3070761" y="899884"/>
          <a:ext cx="179449" cy="1794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4495"/>
              </a:lnTo>
              <a:lnTo>
                <a:pt x="179449" y="1794495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B1498-F278-425E-A81F-33ABDDAFF231}">
      <dsp:nvSpPr>
        <dsp:cNvPr id="0" name=""/>
        <dsp:cNvSpPr/>
      </dsp:nvSpPr>
      <dsp:spPr>
        <a:xfrm>
          <a:off x="3250210" y="2245755"/>
          <a:ext cx="1435596" cy="897247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Raise Capital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50210" y="2245755"/>
        <a:ext cx="1435596" cy="897247"/>
      </dsp:txXfrm>
    </dsp:sp>
    <dsp:sp modelId="{14A8F035-73FD-423C-95E0-5AA832F6DB98}">
      <dsp:nvSpPr>
        <dsp:cNvPr id="0" name=""/>
        <dsp:cNvSpPr/>
      </dsp:nvSpPr>
      <dsp:spPr>
        <a:xfrm>
          <a:off x="3070761" y="899884"/>
          <a:ext cx="179449" cy="2916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6054"/>
              </a:lnTo>
              <a:lnTo>
                <a:pt x="179449" y="2916054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4047B0-B4B1-4CE2-9BB1-E5848D496E57}">
      <dsp:nvSpPr>
        <dsp:cNvPr id="0" name=""/>
        <dsp:cNvSpPr/>
      </dsp:nvSpPr>
      <dsp:spPr>
        <a:xfrm>
          <a:off x="3250210" y="3367315"/>
          <a:ext cx="1435596" cy="897247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Comparison of companies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50210" y="3367315"/>
        <a:ext cx="1435596" cy="8972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1FF2C0-538B-4E58-AFF7-1D6A60436620}">
      <dsp:nvSpPr>
        <dsp:cNvPr id="0" name=""/>
        <dsp:cNvSpPr/>
      </dsp:nvSpPr>
      <dsp:spPr>
        <a:xfrm rot="5400000">
          <a:off x="256734" y="1424329"/>
          <a:ext cx="768074" cy="127805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214FFA-C08D-440F-9B43-9A80CB19A8E8}">
      <dsp:nvSpPr>
        <dsp:cNvPr id="0" name=""/>
        <dsp:cNvSpPr/>
      </dsp:nvSpPr>
      <dsp:spPr>
        <a:xfrm>
          <a:off x="128523" y="1806193"/>
          <a:ext cx="1153838" cy="1011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Not prescribed</a:t>
          </a:r>
          <a:endParaRPr lang="en-GB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8523" y="1806193"/>
        <a:ext cx="1153838" cy="1011407"/>
      </dsp:txXfrm>
    </dsp:sp>
    <dsp:sp modelId="{7D70606C-C98C-40A8-A613-32054E42227D}">
      <dsp:nvSpPr>
        <dsp:cNvPr id="0" name=""/>
        <dsp:cNvSpPr/>
      </dsp:nvSpPr>
      <dsp:spPr>
        <a:xfrm>
          <a:off x="1064656" y="1330236"/>
          <a:ext cx="217705" cy="21770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AC9AD8-B496-4D74-B64D-D1DE3D3C7D00}">
      <dsp:nvSpPr>
        <dsp:cNvPr id="0" name=""/>
        <dsp:cNvSpPr/>
      </dsp:nvSpPr>
      <dsp:spPr>
        <a:xfrm rot="5400000">
          <a:off x="1669258" y="1074798"/>
          <a:ext cx="768074" cy="127805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129B51-EFB4-4C85-A43E-38420407A795}">
      <dsp:nvSpPr>
        <dsp:cNvPr id="0" name=""/>
        <dsp:cNvSpPr/>
      </dsp:nvSpPr>
      <dsp:spPr>
        <a:xfrm>
          <a:off x="1541047" y="1456662"/>
          <a:ext cx="1153838" cy="1011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APM / TEV</a:t>
          </a:r>
          <a:endParaRPr lang="en-GB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41047" y="1456662"/>
        <a:ext cx="1153838" cy="1011407"/>
      </dsp:txXfrm>
    </dsp:sp>
    <dsp:sp modelId="{53328F49-A0C2-4F8E-9645-C4847AD5C104}">
      <dsp:nvSpPr>
        <dsp:cNvPr id="0" name=""/>
        <dsp:cNvSpPr/>
      </dsp:nvSpPr>
      <dsp:spPr>
        <a:xfrm>
          <a:off x="2477180" y="980706"/>
          <a:ext cx="217705" cy="21770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68B172-E1AB-4CF6-855C-4F3FD9426BE7}">
      <dsp:nvSpPr>
        <dsp:cNvPr id="0" name=""/>
        <dsp:cNvSpPr/>
      </dsp:nvSpPr>
      <dsp:spPr>
        <a:xfrm rot="5400000">
          <a:off x="3081782" y="725268"/>
          <a:ext cx="768074" cy="127805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17CFA1-A80F-4E96-83B1-DF914F479D80}">
      <dsp:nvSpPr>
        <dsp:cNvPr id="0" name=""/>
        <dsp:cNvSpPr/>
      </dsp:nvSpPr>
      <dsp:spPr>
        <a:xfrm>
          <a:off x="2953571" y="1107132"/>
          <a:ext cx="1153838" cy="1011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EEV</a:t>
          </a:r>
          <a:endParaRPr lang="en-GB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53571" y="1107132"/>
        <a:ext cx="1153838" cy="1011407"/>
      </dsp:txXfrm>
    </dsp:sp>
    <dsp:sp modelId="{AF86742C-8FAE-4D41-A2B8-C25938AB6B98}">
      <dsp:nvSpPr>
        <dsp:cNvPr id="0" name=""/>
        <dsp:cNvSpPr/>
      </dsp:nvSpPr>
      <dsp:spPr>
        <a:xfrm>
          <a:off x="3889704" y="631176"/>
          <a:ext cx="217705" cy="21770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15C26C-D427-4CB4-A6FB-0D85EFEAE97C}">
      <dsp:nvSpPr>
        <dsp:cNvPr id="0" name=""/>
        <dsp:cNvSpPr/>
      </dsp:nvSpPr>
      <dsp:spPr>
        <a:xfrm rot="5400000">
          <a:off x="4494305" y="375737"/>
          <a:ext cx="768074" cy="127805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C48E78-252E-4C82-8A70-E4EB5A077BD0}">
      <dsp:nvSpPr>
        <dsp:cNvPr id="0" name=""/>
        <dsp:cNvSpPr/>
      </dsp:nvSpPr>
      <dsp:spPr>
        <a:xfrm>
          <a:off x="4366095" y="757602"/>
          <a:ext cx="1153838" cy="1011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MCEV</a:t>
          </a:r>
          <a:endParaRPr lang="en-GB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66095" y="757602"/>
        <a:ext cx="1153838" cy="1011407"/>
      </dsp:txXfrm>
    </dsp:sp>
    <dsp:sp modelId="{190BFAD9-CDB2-4185-8810-EB6DEE530F2A}">
      <dsp:nvSpPr>
        <dsp:cNvPr id="0" name=""/>
        <dsp:cNvSpPr/>
      </dsp:nvSpPr>
      <dsp:spPr>
        <a:xfrm>
          <a:off x="5302228" y="281645"/>
          <a:ext cx="217705" cy="21770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DD7807-C51E-4598-A262-C05320666C5B}">
      <dsp:nvSpPr>
        <dsp:cNvPr id="0" name=""/>
        <dsp:cNvSpPr/>
      </dsp:nvSpPr>
      <dsp:spPr>
        <a:xfrm rot="5400000">
          <a:off x="5906829" y="26207"/>
          <a:ext cx="768074" cy="127805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34F760-99AE-4C69-BFF6-0F071B89DFD4}">
      <dsp:nvSpPr>
        <dsp:cNvPr id="0" name=""/>
        <dsp:cNvSpPr/>
      </dsp:nvSpPr>
      <dsp:spPr>
        <a:xfrm>
          <a:off x="5778619" y="408071"/>
          <a:ext cx="1153838" cy="1011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MCEV Amended</a:t>
          </a:r>
          <a:endParaRPr lang="en-GB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78619" y="408071"/>
        <a:ext cx="1153838" cy="10114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0C287E-65ED-4EA0-A9F5-0872F29AE331}">
      <dsp:nvSpPr>
        <dsp:cNvPr id="0" name=""/>
        <dsp:cNvSpPr/>
      </dsp:nvSpPr>
      <dsp:spPr>
        <a:xfrm>
          <a:off x="12291" y="393825"/>
          <a:ext cx="1466031" cy="2339997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53340" bIns="0" numCol="1" spcCol="1270" anchor="t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1980s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6200000">
        <a:off x="-800504" y="1206621"/>
        <a:ext cx="1918797" cy="293206"/>
      </dsp:txXfrm>
    </dsp:sp>
    <dsp:sp modelId="{C1E97EA1-2D93-46EA-9DAA-31782E24637F}">
      <dsp:nvSpPr>
        <dsp:cNvPr id="0" name=""/>
        <dsp:cNvSpPr/>
      </dsp:nvSpPr>
      <dsp:spPr>
        <a:xfrm>
          <a:off x="305497" y="393825"/>
          <a:ext cx="1092193" cy="2339997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AMP – Pearl merger (Criticized)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Lack of published financial information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Lack of computing power</a:t>
          </a:r>
        </a:p>
      </dsp:txBody>
      <dsp:txXfrm>
        <a:off x="305497" y="393825"/>
        <a:ext cx="1092193" cy="2339997"/>
      </dsp:txXfrm>
    </dsp:sp>
    <dsp:sp modelId="{F2DF15EE-0A83-4401-9640-20FD1B9D3762}">
      <dsp:nvSpPr>
        <dsp:cNvPr id="0" name=""/>
        <dsp:cNvSpPr/>
      </dsp:nvSpPr>
      <dsp:spPr>
        <a:xfrm>
          <a:off x="1529634" y="393825"/>
          <a:ext cx="1466031" cy="2339997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53340" bIns="0" numCol="1" spcCol="1270" anchor="t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2001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6200000">
        <a:off x="716838" y="1206621"/>
        <a:ext cx="1918797" cy="293206"/>
      </dsp:txXfrm>
    </dsp:sp>
    <dsp:sp modelId="{B3BFFD50-95BE-4A5F-ADBE-5F338D80A76B}">
      <dsp:nvSpPr>
        <dsp:cNvPr id="0" name=""/>
        <dsp:cNvSpPr/>
      </dsp:nvSpPr>
      <dsp:spPr>
        <a:xfrm rot="5400000">
          <a:off x="1399736" y="1788727"/>
          <a:ext cx="258270" cy="219904"/>
        </a:xfrm>
        <a:prstGeom prst="flowChartExtract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09D689-7963-488A-B29E-93B2B7437B53}">
      <dsp:nvSpPr>
        <dsp:cNvPr id="0" name=""/>
        <dsp:cNvSpPr/>
      </dsp:nvSpPr>
      <dsp:spPr>
        <a:xfrm>
          <a:off x="1822840" y="393825"/>
          <a:ext cx="1092193" cy="2339997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Lack of consistency &amp; transparency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Subjectivity in setting RDR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Options &amp; guarantees computed deterministically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2840" y="393825"/>
        <a:ext cx="1092193" cy="2339997"/>
      </dsp:txXfrm>
    </dsp:sp>
    <dsp:sp modelId="{67F1A561-FE13-4168-BF0F-72457BA1511C}">
      <dsp:nvSpPr>
        <dsp:cNvPr id="0" name=""/>
        <dsp:cNvSpPr/>
      </dsp:nvSpPr>
      <dsp:spPr>
        <a:xfrm>
          <a:off x="3046976" y="393825"/>
          <a:ext cx="1466031" cy="2339997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53340" bIns="0" numCol="1" spcCol="1270" anchor="t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2004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6200000">
        <a:off x="2234181" y="1206621"/>
        <a:ext cx="1918797" cy="293206"/>
      </dsp:txXfrm>
    </dsp:sp>
    <dsp:sp modelId="{E915824B-BCEA-42AA-B952-CB0248A3AE39}">
      <dsp:nvSpPr>
        <dsp:cNvPr id="0" name=""/>
        <dsp:cNvSpPr/>
      </dsp:nvSpPr>
      <dsp:spPr>
        <a:xfrm rot="5400000">
          <a:off x="2917079" y="1788727"/>
          <a:ext cx="258270" cy="219904"/>
        </a:xfrm>
        <a:prstGeom prst="flowChartExtract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28E4DA-4BD3-45AD-B79C-5846FEC71628}">
      <dsp:nvSpPr>
        <dsp:cNvPr id="0" name=""/>
        <dsp:cNvSpPr/>
      </dsp:nvSpPr>
      <dsp:spPr>
        <a:xfrm>
          <a:off x="3340183" y="393825"/>
          <a:ext cx="1092193" cy="2339997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Improved allowance for risk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Stochastic valuation of options &amp; guarantees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40183" y="393825"/>
        <a:ext cx="1092193" cy="2339997"/>
      </dsp:txXfrm>
    </dsp:sp>
    <dsp:sp modelId="{361FDDC7-2ACD-408D-806A-9A271C6CA65E}">
      <dsp:nvSpPr>
        <dsp:cNvPr id="0" name=""/>
        <dsp:cNvSpPr/>
      </dsp:nvSpPr>
      <dsp:spPr>
        <a:xfrm>
          <a:off x="4564319" y="393825"/>
          <a:ext cx="1466031" cy="2339997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53340" bIns="0" numCol="1" spcCol="1270" anchor="t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2008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6200000">
        <a:off x="3751523" y="1206621"/>
        <a:ext cx="1918797" cy="293206"/>
      </dsp:txXfrm>
    </dsp:sp>
    <dsp:sp modelId="{C6B78D87-DFE1-4142-8CE8-2B0DF8D00ACB}">
      <dsp:nvSpPr>
        <dsp:cNvPr id="0" name=""/>
        <dsp:cNvSpPr/>
      </dsp:nvSpPr>
      <dsp:spPr>
        <a:xfrm rot="5400000">
          <a:off x="4434421" y="1788727"/>
          <a:ext cx="258270" cy="219904"/>
        </a:xfrm>
        <a:prstGeom prst="flowChartExtract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752D87-E0CC-4194-9A58-878873FB6A68}">
      <dsp:nvSpPr>
        <dsp:cNvPr id="0" name=""/>
        <dsp:cNvSpPr/>
      </dsp:nvSpPr>
      <dsp:spPr>
        <a:xfrm>
          <a:off x="4857525" y="393825"/>
          <a:ext cx="1092193" cy="2339997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Risk neutral probabilities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Market consistent assumptions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57525" y="393825"/>
        <a:ext cx="1092193" cy="2339997"/>
      </dsp:txXfrm>
    </dsp:sp>
    <dsp:sp modelId="{F3173BD0-4523-4F8A-9A10-BA4B93486468}">
      <dsp:nvSpPr>
        <dsp:cNvPr id="0" name=""/>
        <dsp:cNvSpPr/>
      </dsp:nvSpPr>
      <dsp:spPr>
        <a:xfrm>
          <a:off x="6077768" y="393825"/>
          <a:ext cx="1466031" cy="2339997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53340" bIns="0" numCol="1" spcCol="1270" anchor="t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2009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6200000">
        <a:off x="5264972" y="1206621"/>
        <a:ext cx="1918797" cy="293206"/>
      </dsp:txXfrm>
    </dsp:sp>
    <dsp:sp modelId="{FEAD9EC5-0F4B-429D-8508-CF90C186FCBA}">
      <dsp:nvSpPr>
        <dsp:cNvPr id="0" name=""/>
        <dsp:cNvSpPr/>
      </dsp:nvSpPr>
      <dsp:spPr>
        <a:xfrm rot="5400000">
          <a:off x="5951764" y="1788727"/>
          <a:ext cx="258270" cy="219904"/>
        </a:xfrm>
        <a:prstGeom prst="flowChartExtract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2A3E7C-4519-4735-944F-CACFF5B98437}">
      <dsp:nvSpPr>
        <dsp:cNvPr id="0" name=""/>
        <dsp:cNvSpPr/>
      </dsp:nvSpPr>
      <dsp:spPr>
        <a:xfrm>
          <a:off x="6370974" y="393825"/>
          <a:ext cx="1092193" cy="2339997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Dysfunctional Markets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Liquidity premium</a:t>
          </a:r>
          <a:endParaRPr lang="en-GB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70974" y="393825"/>
        <a:ext cx="1092193" cy="2339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400D7-1EB3-4972-8D5B-7B3707E734F6}">
      <dsp:nvSpPr>
        <dsp:cNvPr id="0" name=""/>
        <dsp:cNvSpPr/>
      </dsp:nvSpPr>
      <dsp:spPr>
        <a:xfrm>
          <a:off x="6906947" y="2950113"/>
          <a:ext cx="629424" cy="419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777"/>
              </a:lnTo>
              <a:lnTo>
                <a:pt x="629424" y="306777"/>
              </a:lnTo>
              <a:lnTo>
                <a:pt x="629424" y="419059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82273F-09B0-4D8F-A4C6-85594BC3584A}">
      <dsp:nvSpPr>
        <dsp:cNvPr id="0" name=""/>
        <dsp:cNvSpPr/>
      </dsp:nvSpPr>
      <dsp:spPr>
        <a:xfrm>
          <a:off x="5578516" y="2950113"/>
          <a:ext cx="1328430" cy="419059"/>
        </a:xfrm>
        <a:custGeom>
          <a:avLst/>
          <a:gdLst/>
          <a:ahLst/>
          <a:cxnLst/>
          <a:rect l="0" t="0" r="0" b="0"/>
          <a:pathLst>
            <a:path>
              <a:moveTo>
                <a:pt x="1328430" y="0"/>
              </a:moveTo>
              <a:lnTo>
                <a:pt x="1328430" y="306777"/>
              </a:lnTo>
              <a:lnTo>
                <a:pt x="0" y="306777"/>
              </a:lnTo>
              <a:lnTo>
                <a:pt x="0" y="419059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F13EDE-3876-4BC8-9643-6C525782FD59}">
      <dsp:nvSpPr>
        <dsp:cNvPr id="0" name=""/>
        <dsp:cNvSpPr/>
      </dsp:nvSpPr>
      <dsp:spPr>
        <a:xfrm>
          <a:off x="5531816" y="1831339"/>
          <a:ext cx="1375130" cy="349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48"/>
              </a:lnTo>
              <a:lnTo>
                <a:pt x="1375130" y="236848"/>
              </a:lnTo>
              <a:lnTo>
                <a:pt x="1375130" y="349129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2AF422-4AF3-42AE-BB67-90C1D689EC91}">
      <dsp:nvSpPr>
        <dsp:cNvPr id="0" name=""/>
        <dsp:cNvSpPr/>
      </dsp:nvSpPr>
      <dsp:spPr>
        <a:xfrm>
          <a:off x="4622823" y="1831339"/>
          <a:ext cx="908993" cy="349129"/>
        </a:xfrm>
        <a:custGeom>
          <a:avLst/>
          <a:gdLst/>
          <a:ahLst/>
          <a:cxnLst/>
          <a:rect l="0" t="0" r="0" b="0"/>
          <a:pathLst>
            <a:path>
              <a:moveTo>
                <a:pt x="908993" y="0"/>
              </a:moveTo>
              <a:lnTo>
                <a:pt x="908993" y="236848"/>
              </a:lnTo>
              <a:lnTo>
                <a:pt x="0" y="236848"/>
              </a:lnTo>
              <a:lnTo>
                <a:pt x="0" y="349129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50D93E-2100-4383-94FB-1819EA3100E1}">
      <dsp:nvSpPr>
        <dsp:cNvPr id="0" name=""/>
        <dsp:cNvSpPr/>
      </dsp:nvSpPr>
      <dsp:spPr>
        <a:xfrm>
          <a:off x="3903047" y="642643"/>
          <a:ext cx="1628769" cy="419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770"/>
              </a:lnTo>
              <a:lnTo>
                <a:pt x="1628769" y="306770"/>
              </a:lnTo>
              <a:lnTo>
                <a:pt x="1628769" y="41905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B1FB7D-0307-4EE8-8366-0DB39C7B6621}">
      <dsp:nvSpPr>
        <dsp:cNvPr id="0" name=""/>
        <dsp:cNvSpPr/>
      </dsp:nvSpPr>
      <dsp:spPr>
        <a:xfrm>
          <a:off x="1481775" y="1831339"/>
          <a:ext cx="1048850" cy="349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48"/>
              </a:lnTo>
              <a:lnTo>
                <a:pt x="1048850" y="236848"/>
              </a:lnTo>
              <a:lnTo>
                <a:pt x="1048850" y="349129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A27F8D-CD2F-43FA-8104-15ABC56368C8}">
      <dsp:nvSpPr>
        <dsp:cNvPr id="0" name=""/>
        <dsp:cNvSpPr/>
      </dsp:nvSpPr>
      <dsp:spPr>
        <a:xfrm>
          <a:off x="624850" y="1831339"/>
          <a:ext cx="856924" cy="349129"/>
        </a:xfrm>
        <a:custGeom>
          <a:avLst/>
          <a:gdLst/>
          <a:ahLst/>
          <a:cxnLst/>
          <a:rect l="0" t="0" r="0" b="0"/>
          <a:pathLst>
            <a:path>
              <a:moveTo>
                <a:pt x="856924" y="0"/>
              </a:moveTo>
              <a:lnTo>
                <a:pt x="856924" y="236848"/>
              </a:lnTo>
              <a:lnTo>
                <a:pt x="0" y="236848"/>
              </a:lnTo>
              <a:lnTo>
                <a:pt x="0" y="349129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DC660C-3B53-412B-B7DE-5EF11C1CD14B}">
      <dsp:nvSpPr>
        <dsp:cNvPr id="0" name=""/>
        <dsp:cNvSpPr/>
      </dsp:nvSpPr>
      <dsp:spPr>
        <a:xfrm>
          <a:off x="1481775" y="642643"/>
          <a:ext cx="2421272" cy="419052"/>
        </a:xfrm>
        <a:custGeom>
          <a:avLst/>
          <a:gdLst/>
          <a:ahLst/>
          <a:cxnLst/>
          <a:rect l="0" t="0" r="0" b="0"/>
          <a:pathLst>
            <a:path>
              <a:moveTo>
                <a:pt x="2421272" y="0"/>
              </a:moveTo>
              <a:lnTo>
                <a:pt x="2421272" y="306770"/>
              </a:lnTo>
              <a:lnTo>
                <a:pt x="0" y="306770"/>
              </a:lnTo>
              <a:lnTo>
                <a:pt x="0" y="41905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37AB0C-0AEC-4ECB-916B-5E8C9972F7B1}">
      <dsp:nvSpPr>
        <dsp:cNvPr id="0" name=""/>
        <dsp:cNvSpPr/>
      </dsp:nvSpPr>
      <dsp:spPr>
        <a:xfrm>
          <a:off x="3297028" y="-126999"/>
          <a:ext cx="1212037" cy="769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BB9713-7327-4020-B1BD-5AC61DEDC4A0}">
      <dsp:nvSpPr>
        <dsp:cNvPr id="0" name=""/>
        <dsp:cNvSpPr/>
      </dsp:nvSpPr>
      <dsp:spPr>
        <a:xfrm>
          <a:off x="3431699" y="937"/>
          <a:ext cx="1212037" cy="769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Life Insurance Valuation</a:t>
          </a:r>
          <a:endParaRPr lang="en-US" sz="1200" kern="1200" dirty="0">
            <a:latin typeface="Arial" pitchFamily="34" charset="0"/>
            <a:cs typeface="Arial" pitchFamily="34" charset="0"/>
          </a:endParaRPr>
        </a:p>
      </dsp:txBody>
      <dsp:txXfrm>
        <a:off x="3454241" y="23479"/>
        <a:ext cx="1166953" cy="724559"/>
      </dsp:txXfrm>
    </dsp:sp>
    <dsp:sp modelId="{81803219-E3B2-41CB-9EB9-C0C985B46C17}">
      <dsp:nvSpPr>
        <dsp:cNvPr id="0" name=""/>
        <dsp:cNvSpPr/>
      </dsp:nvSpPr>
      <dsp:spPr>
        <a:xfrm>
          <a:off x="875756" y="1061695"/>
          <a:ext cx="1212037" cy="769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D61E44-CDDE-423F-8D72-F62C96A75038}">
      <dsp:nvSpPr>
        <dsp:cNvPr id="0" name=""/>
        <dsp:cNvSpPr/>
      </dsp:nvSpPr>
      <dsp:spPr>
        <a:xfrm>
          <a:off x="1010427" y="1189633"/>
          <a:ext cx="1212037" cy="769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Arial" pitchFamily="34" charset="0"/>
              <a:cs typeface="Arial" pitchFamily="34" charset="0"/>
            </a:rPr>
            <a:t>Embedded Value</a:t>
          </a:r>
          <a:endParaRPr lang="en-US" sz="1200" b="1" kern="1200" dirty="0">
            <a:latin typeface="Arial" pitchFamily="34" charset="0"/>
            <a:cs typeface="Arial" pitchFamily="34" charset="0"/>
          </a:endParaRPr>
        </a:p>
      </dsp:txBody>
      <dsp:txXfrm>
        <a:off x="1032969" y="1212175"/>
        <a:ext cx="1166953" cy="724559"/>
      </dsp:txXfrm>
    </dsp:sp>
    <dsp:sp modelId="{05CE8D3C-E943-42E5-A0CB-9373DB5EC06D}">
      <dsp:nvSpPr>
        <dsp:cNvPr id="0" name=""/>
        <dsp:cNvSpPr/>
      </dsp:nvSpPr>
      <dsp:spPr>
        <a:xfrm>
          <a:off x="18832" y="2180469"/>
          <a:ext cx="1212037" cy="769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C0805-42FA-4F03-9A30-BA17955EA2DB}">
      <dsp:nvSpPr>
        <dsp:cNvPr id="0" name=""/>
        <dsp:cNvSpPr/>
      </dsp:nvSpPr>
      <dsp:spPr>
        <a:xfrm>
          <a:off x="153503" y="2308407"/>
          <a:ext cx="1212037" cy="769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Adjusted Net worth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(ANW)</a:t>
          </a:r>
          <a:endParaRPr lang="en-US" sz="1200" kern="1200" dirty="0">
            <a:latin typeface="Arial" pitchFamily="34" charset="0"/>
            <a:cs typeface="Arial" pitchFamily="34" charset="0"/>
          </a:endParaRPr>
        </a:p>
      </dsp:txBody>
      <dsp:txXfrm>
        <a:off x="176045" y="2330949"/>
        <a:ext cx="1166953" cy="724559"/>
      </dsp:txXfrm>
    </dsp:sp>
    <dsp:sp modelId="{403AD3FD-72A5-48EA-8627-16B490C1717A}">
      <dsp:nvSpPr>
        <dsp:cNvPr id="0" name=""/>
        <dsp:cNvSpPr/>
      </dsp:nvSpPr>
      <dsp:spPr>
        <a:xfrm>
          <a:off x="1766920" y="2180469"/>
          <a:ext cx="1527409" cy="8619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5E262A-396B-4763-8C86-5262B75C25A9}">
      <dsp:nvSpPr>
        <dsp:cNvPr id="0" name=""/>
        <dsp:cNvSpPr/>
      </dsp:nvSpPr>
      <dsp:spPr>
        <a:xfrm>
          <a:off x="1901591" y="2308407"/>
          <a:ext cx="1527409" cy="861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EPV</a:t>
          </a:r>
          <a:r>
            <a:rPr lang="en-US" sz="1200" kern="1200" baseline="30000" dirty="0" smtClean="0">
              <a:latin typeface="Arial" pitchFamily="34" charset="0"/>
              <a:cs typeface="Arial" pitchFamily="34" charset="0"/>
            </a:rPr>
            <a:t>#</a:t>
          </a:r>
          <a:r>
            <a:rPr lang="en-US" sz="1200" kern="1200" dirty="0" smtClean="0">
              <a:latin typeface="Arial" pitchFamily="34" charset="0"/>
              <a:cs typeface="Arial" pitchFamily="34" charset="0"/>
            </a:rPr>
            <a:t> of profits on business already written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en-US" sz="1200" kern="1200" dirty="0" err="1" smtClean="0">
              <a:latin typeface="Arial" pitchFamily="34" charset="0"/>
              <a:cs typeface="Arial" pitchFamily="34" charset="0"/>
            </a:rPr>
            <a:t>ViF</a:t>
          </a:r>
          <a:r>
            <a:rPr lang="en-US" sz="1200" kern="1200" dirty="0" smtClean="0">
              <a:latin typeface="Arial" pitchFamily="34" charset="0"/>
              <a:cs typeface="Arial" pitchFamily="34" charset="0"/>
            </a:rPr>
            <a:t>)</a:t>
          </a:r>
          <a:endParaRPr lang="en-US" sz="1200" kern="1200" dirty="0">
            <a:latin typeface="Arial" pitchFamily="34" charset="0"/>
            <a:cs typeface="Arial" pitchFamily="34" charset="0"/>
          </a:endParaRPr>
        </a:p>
      </dsp:txBody>
      <dsp:txXfrm>
        <a:off x="1926837" y="2333653"/>
        <a:ext cx="1476917" cy="811455"/>
      </dsp:txXfrm>
    </dsp:sp>
    <dsp:sp modelId="{CDA4A8A7-76E9-46C5-8D0C-FDB0CED2171C}">
      <dsp:nvSpPr>
        <dsp:cNvPr id="0" name=""/>
        <dsp:cNvSpPr/>
      </dsp:nvSpPr>
      <dsp:spPr>
        <a:xfrm>
          <a:off x="4925797" y="1061695"/>
          <a:ext cx="1212037" cy="769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9D7A83-6179-4CDC-8AC3-9E5480F0CE4C}">
      <dsp:nvSpPr>
        <dsp:cNvPr id="0" name=""/>
        <dsp:cNvSpPr/>
      </dsp:nvSpPr>
      <dsp:spPr>
        <a:xfrm>
          <a:off x="5060468" y="1189633"/>
          <a:ext cx="1212037" cy="769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Structural Value</a:t>
          </a:r>
          <a:endParaRPr lang="en-US" sz="1200" kern="1200" dirty="0">
            <a:latin typeface="Arial" pitchFamily="34" charset="0"/>
            <a:cs typeface="Arial" pitchFamily="34" charset="0"/>
          </a:endParaRPr>
        </a:p>
      </dsp:txBody>
      <dsp:txXfrm>
        <a:off x="5083010" y="1212175"/>
        <a:ext cx="1166953" cy="724559"/>
      </dsp:txXfrm>
    </dsp:sp>
    <dsp:sp modelId="{D6CCA4B5-22B6-42D3-B9E5-9741D44AF3A6}">
      <dsp:nvSpPr>
        <dsp:cNvPr id="0" name=""/>
        <dsp:cNvSpPr/>
      </dsp:nvSpPr>
      <dsp:spPr>
        <a:xfrm>
          <a:off x="3830380" y="2180469"/>
          <a:ext cx="1584884" cy="769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C2D44D-62FD-4ED8-8DC0-6A27CDF42365}">
      <dsp:nvSpPr>
        <dsp:cNvPr id="0" name=""/>
        <dsp:cNvSpPr/>
      </dsp:nvSpPr>
      <dsp:spPr>
        <a:xfrm>
          <a:off x="3965051" y="2308407"/>
          <a:ext cx="1584884" cy="769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Expected NBM X Next year’s  APE</a:t>
          </a:r>
          <a:endParaRPr lang="en-US" sz="1200" kern="1200" dirty="0">
            <a:latin typeface="Arial" pitchFamily="34" charset="0"/>
            <a:cs typeface="Arial" pitchFamily="34" charset="0"/>
          </a:endParaRPr>
        </a:p>
      </dsp:txBody>
      <dsp:txXfrm>
        <a:off x="3987593" y="2330949"/>
        <a:ext cx="1539800" cy="724559"/>
      </dsp:txXfrm>
    </dsp:sp>
    <dsp:sp modelId="{6A95B12C-C26A-4158-B126-240E861C8E8B}">
      <dsp:nvSpPr>
        <dsp:cNvPr id="0" name=""/>
        <dsp:cNvSpPr/>
      </dsp:nvSpPr>
      <dsp:spPr>
        <a:xfrm>
          <a:off x="6300928" y="2180469"/>
          <a:ext cx="1212037" cy="769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8317E2-9A3A-43CC-ACC5-616627EF35C5}">
      <dsp:nvSpPr>
        <dsp:cNvPr id="0" name=""/>
        <dsp:cNvSpPr/>
      </dsp:nvSpPr>
      <dsp:spPr>
        <a:xfrm>
          <a:off x="6435599" y="2308407"/>
          <a:ext cx="1212037" cy="769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Capitalization Factor</a:t>
          </a:r>
          <a:endParaRPr lang="en-US" sz="1200" kern="1200" dirty="0">
            <a:latin typeface="Arial" pitchFamily="34" charset="0"/>
            <a:cs typeface="Arial" pitchFamily="34" charset="0"/>
          </a:endParaRPr>
        </a:p>
      </dsp:txBody>
      <dsp:txXfrm>
        <a:off x="6458141" y="2330949"/>
        <a:ext cx="1166953" cy="724559"/>
      </dsp:txXfrm>
    </dsp:sp>
    <dsp:sp modelId="{D9418D6F-B40B-4450-8F6A-91339A4B6D33}">
      <dsp:nvSpPr>
        <dsp:cNvPr id="0" name=""/>
        <dsp:cNvSpPr/>
      </dsp:nvSpPr>
      <dsp:spPr>
        <a:xfrm>
          <a:off x="4972497" y="3369173"/>
          <a:ext cx="1212037" cy="769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A2D8E3-465E-4829-A085-E609B6190E8B}">
      <dsp:nvSpPr>
        <dsp:cNvPr id="0" name=""/>
        <dsp:cNvSpPr/>
      </dsp:nvSpPr>
      <dsp:spPr>
        <a:xfrm>
          <a:off x="5107168" y="3497110"/>
          <a:ext cx="1212037" cy="769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Expected future growth in NBM</a:t>
          </a:r>
          <a:endParaRPr lang="en-US" sz="1200" kern="1200" dirty="0">
            <a:latin typeface="Arial" pitchFamily="34" charset="0"/>
            <a:cs typeface="Arial" pitchFamily="34" charset="0"/>
          </a:endParaRPr>
        </a:p>
      </dsp:txBody>
      <dsp:txXfrm>
        <a:off x="5129710" y="3519652"/>
        <a:ext cx="1166953" cy="724559"/>
      </dsp:txXfrm>
    </dsp:sp>
    <dsp:sp modelId="{D50719CE-1E54-4286-9189-72E0A961C1B2}">
      <dsp:nvSpPr>
        <dsp:cNvPr id="0" name=""/>
        <dsp:cNvSpPr/>
      </dsp:nvSpPr>
      <dsp:spPr>
        <a:xfrm>
          <a:off x="6930352" y="3369173"/>
          <a:ext cx="1212037" cy="769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465EA-4E0A-4389-B816-84C4BD1BE6E0}">
      <dsp:nvSpPr>
        <dsp:cNvPr id="0" name=""/>
        <dsp:cNvSpPr/>
      </dsp:nvSpPr>
      <dsp:spPr>
        <a:xfrm>
          <a:off x="7065023" y="3497110"/>
          <a:ext cx="1212037" cy="769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" pitchFamily="34" charset="0"/>
              <a:cs typeface="Arial" pitchFamily="34" charset="0"/>
            </a:rPr>
            <a:t>Expected future growth in APE</a:t>
          </a:r>
          <a:endParaRPr lang="en-US" sz="1200" kern="1200" dirty="0">
            <a:latin typeface="Arial" pitchFamily="34" charset="0"/>
            <a:cs typeface="Arial" pitchFamily="34" charset="0"/>
          </a:endParaRPr>
        </a:p>
      </dsp:txBody>
      <dsp:txXfrm>
        <a:off x="7087565" y="3519652"/>
        <a:ext cx="1166953" cy="7245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E07EE2-AF07-4D1E-B309-F27757FACE2A}">
      <dsp:nvSpPr>
        <dsp:cNvPr id="0" name=""/>
        <dsp:cNvSpPr/>
      </dsp:nvSpPr>
      <dsp:spPr>
        <a:xfrm>
          <a:off x="0" y="181305"/>
          <a:ext cx="8839200" cy="945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6020" tIns="249936" rIns="68602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Non-Economic : based on best estimate of future experience having regard to credible 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current &amp; past experience 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with expected changes in the future operating environment  </a:t>
          </a:r>
          <a:endParaRPr lang="en-IN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Economic : Discount rate - based on Reference rates; Inflation - based on Market Data </a:t>
          </a:r>
          <a:endParaRPr lang="en-IN" sz="1400" kern="1200" dirty="0">
            <a:latin typeface="Arial" pitchFamily="34" charset="0"/>
            <a:cs typeface="Arial" pitchFamily="34" charset="0"/>
          </a:endParaRPr>
        </a:p>
      </dsp:txBody>
      <dsp:txXfrm>
        <a:off x="0" y="181305"/>
        <a:ext cx="8839200" cy="945000"/>
      </dsp:txXfrm>
    </dsp:sp>
    <dsp:sp modelId="{BCBC6C44-4965-4390-AA80-9E65F2E2BE1A}">
      <dsp:nvSpPr>
        <dsp:cNvPr id="0" name=""/>
        <dsp:cNvSpPr/>
      </dsp:nvSpPr>
      <dsp:spPr>
        <a:xfrm>
          <a:off x="441960" y="4185"/>
          <a:ext cx="618744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871" tIns="0" rIns="23387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Assumptions</a:t>
          </a:r>
          <a:endParaRPr lang="en-IN" sz="1800" b="1" kern="1200" dirty="0">
            <a:latin typeface="Arial" pitchFamily="34" charset="0"/>
            <a:cs typeface="Arial" pitchFamily="34" charset="0"/>
          </a:endParaRPr>
        </a:p>
      </dsp:txBody>
      <dsp:txXfrm>
        <a:off x="459253" y="21478"/>
        <a:ext cx="6152854" cy="319654"/>
      </dsp:txXfrm>
    </dsp:sp>
    <dsp:sp modelId="{D6FE74DD-2F44-4B45-A285-318034298F29}">
      <dsp:nvSpPr>
        <dsp:cNvPr id="0" name=""/>
        <dsp:cNvSpPr/>
      </dsp:nvSpPr>
      <dsp:spPr>
        <a:xfrm>
          <a:off x="0" y="1368225"/>
          <a:ext cx="8839200" cy="538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6020" tIns="249936" rIns="68602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Proxy for Risk Free Rate - 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G-Sec Yield Curve 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or Swap Yield Curve </a:t>
          </a:r>
          <a:r>
            <a:rPr lang="en-US" sz="1400" i="1" kern="1200" dirty="0" smtClean="0">
              <a:latin typeface="Arial" pitchFamily="34" charset="0"/>
              <a:cs typeface="Arial" pitchFamily="34" charset="0"/>
            </a:rPr>
            <a:t>(in case of deep markets)</a:t>
          </a:r>
          <a:endParaRPr lang="en-IN" sz="1400" i="1" kern="1200" dirty="0">
            <a:latin typeface="Arial" pitchFamily="34" charset="0"/>
            <a:cs typeface="Arial" pitchFamily="34" charset="0"/>
          </a:endParaRPr>
        </a:p>
      </dsp:txBody>
      <dsp:txXfrm>
        <a:off x="0" y="1368225"/>
        <a:ext cx="8839200" cy="538650"/>
      </dsp:txXfrm>
    </dsp:sp>
    <dsp:sp modelId="{A44D12ED-5A4E-4C2C-AF3E-B4D9E19EB9AC}">
      <dsp:nvSpPr>
        <dsp:cNvPr id="0" name=""/>
        <dsp:cNvSpPr/>
      </dsp:nvSpPr>
      <dsp:spPr>
        <a:xfrm>
          <a:off x="441960" y="1191105"/>
          <a:ext cx="618744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871" tIns="0" rIns="23387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Reference Rates</a:t>
          </a:r>
          <a:endParaRPr lang="en-IN" sz="1800" b="1" kern="1200" dirty="0">
            <a:latin typeface="Arial" pitchFamily="34" charset="0"/>
            <a:cs typeface="Arial" pitchFamily="34" charset="0"/>
          </a:endParaRPr>
        </a:p>
      </dsp:txBody>
      <dsp:txXfrm>
        <a:off x="459253" y="1208398"/>
        <a:ext cx="6152854" cy="319654"/>
      </dsp:txXfrm>
    </dsp:sp>
    <dsp:sp modelId="{22C49FF0-E56D-4539-BC36-8D9D93C3D036}">
      <dsp:nvSpPr>
        <dsp:cNvPr id="0" name=""/>
        <dsp:cNvSpPr/>
      </dsp:nvSpPr>
      <dsp:spPr>
        <a:xfrm>
          <a:off x="0" y="2148795"/>
          <a:ext cx="88392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6020" tIns="249936" rIns="686020" bIns="99568" numCol="1" spcCol="1270" anchor="t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 Assumptions about 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future bonuses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 &amp; profit allocation between shareholders/policyholders</a:t>
          </a:r>
          <a:endParaRPr lang="en-IN" sz="1400" kern="1200" dirty="0">
            <a:latin typeface="Arial" pitchFamily="34" charset="0"/>
            <a:cs typeface="Arial" pitchFamily="34" charset="0"/>
          </a:endParaRPr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 Future bonus assumption to be consistent with future investment return assumption </a:t>
          </a:r>
          <a:endParaRPr lang="en-IN" sz="1400" kern="1200" dirty="0">
            <a:latin typeface="Arial" pitchFamily="34" charset="0"/>
            <a:cs typeface="Arial" pitchFamily="34" charset="0"/>
          </a:endParaRPr>
        </a:p>
      </dsp:txBody>
      <dsp:txXfrm>
        <a:off x="0" y="2148795"/>
        <a:ext cx="8839200" cy="756000"/>
      </dsp:txXfrm>
    </dsp:sp>
    <dsp:sp modelId="{B01B0C69-0F4D-46F5-897D-0A0FAB3EDE49}">
      <dsp:nvSpPr>
        <dsp:cNvPr id="0" name=""/>
        <dsp:cNvSpPr/>
      </dsp:nvSpPr>
      <dsp:spPr>
        <a:xfrm>
          <a:off x="441960" y="1971675"/>
          <a:ext cx="618744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871" tIns="0" rIns="23387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Participating Contracts</a:t>
          </a:r>
          <a:endParaRPr lang="en-IN" sz="1800" b="1" kern="1200" dirty="0">
            <a:latin typeface="Arial" pitchFamily="34" charset="0"/>
            <a:cs typeface="Arial" pitchFamily="34" charset="0"/>
          </a:endParaRPr>
        </a:p>
      </dsp:txBody>
      <dsp:txXfrm>
        <a:off x="459253" y="1988968"/>
        <a:ext cx="6152854" cy="319654"/>
      </dsp:txXfrm>
    </dsp:sp>
    <dsp:sp modelId="{D17B1306-9D5D-40A6-A1DD-4A8D39A98CE1}">
      <dsp:nvSpPr>
        <dsp:cNvPr id="0" name=""/>
        <dsp:cNvSpPr/>
      </dsp:nvSpPr>
      <dsp:spPr>
        <a:xfrm>
          <a:off x="0" y="3146715"/>
          <a:ext cx="8839200" cy="96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6020" tIns="249936" rIns="68602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Curve fitting for  Risk-Free Yield Curve</a:t>
          </a:r>
          <a:endParaRPr lang="en-IN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kern="1200" dirty="0" smtClean="0">
              <a:latin typeface="Arial" pitchFamily="34" charset="0"/>
              <a:cs typeface="Arial" pitchFamily="34" charset="0"/>
            </a:rPr>
            <a:t>Timing for </a:t>
          </a:r>
          <a:r>
            <a:rPr lang="en-IN" sz="1400" b="1" kern="1200" dirty="0" smtClean="0">
              <a:latin typeface="Arial" pitchFamily="34" charset="0"/>
              <a:cs typeface="Arial" pitchFamily="34" charset="0"/>
            </a:rPr>
            <a:t>release of </a:t>
          </a:r>
          <a:r>
            <a:rPr lang="en-IN" sz="1400" kern="1200" dirty="0" smtClean="0">
              <a:latin typeface="Arial" pitchFamily="34" charset="0"/>
              <a:cs typeface="Arial" pitchFamily="34" charset="0"/>
            </a:rPr>
            <a:t>participating fund </a:t>
          </a:r>
          <a:r>
            <a:rPr lang="en-IN" sz="1400" b="1" kern="1200" dirty="0" smtClean="0">
              <a:latin typeface="Arial" pitchFamily="34" charset="0"/>
              <a:cs typeface="Arial" pitchFamily="34" charset="0"/>
            </a:rPr>
            <a:t>FFA</a:t>
          </a:r>
          <a:endParaRPr lang="en-IN" sz="1400" b="1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kern="1200" dirty="0" smtClean="0">
              <a:latin typeface="Arial" pitchFamily="34" charset="0"/>
              <a:cs typeface="Arial" pitchFamily="34" charset="0"/>
            </a:rPr>
            <a:t>Release of </a:t>
          </a:r>
          <a:r>
            <a:rPr lang="en-IN" sz="1400" b="1" kern="1200" dirty="0" smtClean="0">
              <a:latin typeface="Arial" pitchFamily="34" charset="0"/>
              <a:cs typeface="Arial" pitchFamily="34" charset="0"/>
            </a:rPr>
            <a:t>global reserves</a:t>
          </a:r>
          <a:endParaRPr lang="en-IN" sz="1400" b="1" kern="1200" dirty="0">
            <a:latin typeface="Arial" pitchFamily="34" charset="0"/>
            <a:cs typeface="Arial" pitchFamily="34" charset="0"/>
          </a:endParaRPr>
        </a:p>
      </dsp:txBody>
      <dsp:txXfrm>
        <a:off x="0" y="3146715"/>
        <a:ext cx="8839200" cy="963900"/>
      </dsp:txXfrm>
    </dsp:sp>
    <dsp:sp modelId="{306696E7-D7A8-4C8D-8E75-3F7C64DBF076}">
      <dsp:nvSpPr>
        <dsp:cNvPr id="0" name=""/>
        <dsp:cNvSpPr/>
      </dsp:nvSpPr>
      <dsp:spPr>
        <a:xfrm>
          <a:off x="441960" y="2969595"/>
          <a:ext cx="618744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871" tIns="0" rIns="23387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Differing Views</a:t>
          </a:r>
          <a:endParaRPr lang="en-IN" sz="1800" b="1" kern="1200" dirty="0">
            <a:latin typeface="Arial" pitchFamily="34" charset="0"/>
            <a:cs typeface="Arial" pitchFamily="34" charset="0"/>
          </a:endParaRPr>
        </a:p>
      </dsp:txBody>
      <dsp:txXfrm>
        <a:off x="459253" y="2986888"/>
        <a:ext cx="6152854" cy="3196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EF929-0084-48CE-9B0C-DA63364CCABE}">
      <dsp:nvSpPr>
        <dsp:cNvPr id="0" name=""/>
        <dsp:cNvSpPr/>
      </dsp:nvSpPr>
      <dsp:spPr>
        <a:xfrm>
          <a:off x="2714" y="22680"/>
          <a:ext cx="2646759" cy="460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TVFOG</a:t>
          </a:r>
          <a:endParaRPr lang="en-IN" sz="1800" b="1" kern="1200" dirty="0">
            <a:latin typeface="Arial" pitchFamily="34" charset="0"/>
            <a:cs typeface="Arial" pitchFamily="34" charset="0"/>
          </a:endParaRPr>
        </a:p>
      </dsp:txBody>
      <dsp:txXfrm>
        <a:off x="2714" y="22680"/>
        <a:ext cx="2646759" cy="460800"/>
      </dsp:txXfrm>
    </dsp:sp>
    <dsp:sp modelId="{1474A917-78A1-4EFD-9069-16C83ABA1BBB}">
      <dsp:nvSpPr>
        <dsp:cNvPr id="0" name=""/>
        <dsp:cNvSpPr/>
      </dsp:nvSpPr>
      <dsp:spPr>
        <a:xfrm>
          <a:off x="2714" y="483480"/>
          <a:ext cx="2646759" cy="3425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Allowance for 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cost of embedded options </a:t>
          </a: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&amp; guarantees </a:t>
          </a:r>
          <a:r>
            <a:rPr lang="en-IN" sz="1400" b="0" kern="1200" dirty="0" smtClean="0">
              <a:latin typeface="Arial" pitchFamily="34" charset="0"/>
              <a:cs typeface="Arial" pitchFamily="34" charset="0"/>
            </a:rPr>
            <a:t>in the event of  adverse market movements</a:t>
          </a:r>
          <a:endParaRPr lang="en-IN" sz="1400" b="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Calculations must be based on 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stochastic techniques</a:t>
          </a:r>
          <a:endParaRPr lang="en-IN" sz="1400" b="1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The first step is identification of products consisting of such options/guarantees - includes ULIPs with 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Capital/NAV guarantee,</a:t>
          </a: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 Par products </a:t>
          </a:r>
          <a:r>
            <a:rPr lang="en-US" sz="1400" b="0" i="1" kern="1200" dirty="0" smtClean="0">
              <a:latin typeface="Arial" pitchFamily="34" charset="0"/>
              <a:cs typeface="Arial" pitchFamily="34" charset="0"/>
            </a:rPr>
            <a:t>(to the extent of SA &amp; </a:t>
          </a:r>
          <a:r>
            <a:rPr lang="en-US" sz="1400" b="1" i="1" kern="1200" dirty="0" smtClean="0">
              <a:latin typeface="Arial" pitchFamily="34" charset="0"/>
              <a:cs typeface="Arial" pitchFamily="34" charset="0"/>
            </a:rPr>
            <a:t>accrued bonuses</a:t>
          </a:r>
          <a:r>
            <a:rPr lang="en-US" sz="1400" b="0" i="1" kern="1200" dirty="0" smtClean="0">
              <a:latin typeface="Arial" pitchFamily="34" charset="0"/>
              <a:cs typeface="Arial" pitchFamily="34" charset="0"/>
            </a:rPr>
            <a:t>)</a:t>
          </a: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, Group fund based </a:t>
          </a:r>
          <a:endParaRPr lang="en-IN" sz="1400" b="1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Appropriate allowance for 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management action  </a:t>
          </a: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in adverse scenario needs to be made (say bonus reduction)</a:t>
          </a:r>
          <a:endParaRPr lang="en-IN" sz="1400" b="0" kern="1200" dirty="0">
            <a:latin typeface="Arial" pitchFamily="34" charset="0"/>
            <a:cs typeface="Arial" pitchFamily="34" charset="0"/>
          </a:endParaRPr>
        </a:p>
      </dsp:txBody>
      <dsp:txXfrm>
        <a:off x="2714" y="483480"/>
        <a:ext cx="2646759" cy="3425760"/>
      </dsp:txXfrm>
    </dsp:sp>
    <dsp:sp modelId="{BE477513-612E-4509-B0E9-684F4A312764}">
      <dsp:nvSpPr>
        <dsp:cNvPr id="0" name=""/>
        <dsp:cNvSpPr/>
      </dsp:nvSpPr>
      <dsp:spPr>
        <a:xfrm>
          <a:off x="3020020" y="22680"/>
          <a:ext cx="2646759" cy="460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FC</a:t>
          </a:r>
          <a:endParaRPr lang="en-IN" sz="1800" b="1" kern="1200" dirty="0">
            <a:latin typeface="Arial" pitchFamily="34" charset="0"/>
            <a:cs typeface="Arial" pitchFamily="34" charset="0"/>
          </a:endParaRPr>
        </a:p>
      </dsp:txBody>
      <dsp:txXfrm>
        <a:off x="3020020" y="22680"/>
        <a:ext cx="2646759" cy="460800"/>
      </dsp:txXfrm>
    </dsp:sp>
    <dsp:sp modelId="{07067760-B923-4F37-BCD4-8D19264C5C5F}">
      <dsp:nvSpPr>
        <dsp:cNvPr id="0" name=""/>
        <dsp:cNvSpPr/>
      </dsp:nvSpPr>
      <dsp:spPr>
        <a:xfrm>
          <a:off x="3020020" y="483480"/>
          <a:ext cx="2646759" cy="3425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It reflects the 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taxation and investment management cost </a:t>
          </a: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of earnings from assets backing the required capital </a:t>
          </a:r>
          <a:endParaRPr lang="en-IN" sz="1400" b="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Requires 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projection of required capital </a:t>
          </a: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over the lifetime of the existing book</a:t>
          </a:r>
          <a:endParaRPr lang="en-IN" sz="1400" b="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Capital includes investment in subsidiaries as well </a:t>
          </a:r>
          <a:endParaRPr lang="en-IN" sz="1400" b="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400" b="0" kern="1200" dirty="0">
            <a:latin typeface="Arial" pitchFamily="34" charset="0"/>
            <a:cs typeface="Arial" pitchFamily="34" charset="0"/>
          </a:endParaRPr>
        </a:p>
      </dsp:txBody>
      <dsp:txXfrm>
        <a:off x="3020020" y="483480"/>
        <a:ext cx="2646759" cy="3425760"/>
      </dsp:txXfrm>
    </dsp:sp>
    <dsp:sp modelId="{D22DC856-25BB-4B06-97D3-2657024ACAC9}">
      <dsp:nvSpPr>
        <dsp:cNvPr id="0" name=""/>
        <dsp:cNvSpPr/>
      </dsp:nvSpPr>
      <dsp:spPr>
        <a:xfrm>
          <a:off x="6037326" y="22680"/>
          <a:ext cx="2646759" cy="460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CRNHR</a:t>
          </a:r>
          <a:endParaRPr lang="en-IN" sz="1800" b="1" kern="1200" dirty="0">
            <a:latin typeface="Arial" pitchFamily="34" charset="0"/>
            <a:cs typeface="Arial" pitchFamily="34" charset="0"/>
          </a:endParaRPr>
        </a:p>
      </dsp:txBody>
      <dsp:txXfrm>
        <a:off x="6037326" y="22680"/>
        <a:ext cx="2646759" cy="460800"/>
      </dsp:txXfrm>
    </dsp:sp>
    <dsp:sp modelId="{24200B50-5361-4C14-AEDF-3F569B26069F}">
      <dsp:nvSpPr>
        <dsp:cNvPr id="0" name=""/>
        <dsp:cNvSpPr/>
      </dsp:nvSpPr>
      <dsp:spPr>
        <a:xfrm>
          <a:off x="6037326" y="483480"/>
          <a:ext cx="2646759" cy="3425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kern="1200" dirty="0" smtClean="0">
              <a:latin typeface="Arial" pitchFamily="34" charset="0"/>
              <a:cs typeface="Arial" pitchFamily="34" charset="0"/>
            </a:rPr>
            <a:t>CRNHR is the </a:t>
          </a:r>
          <a:r>
            <a:rPr lang="en-IN" sz="1400" b="1" kern="1200" dirty="0" smtClean="0">
              <a:latin typeface="Arial" pitchFamily="34" charset="0"/>
              <a:cs typeface="Arial" pitchFamily="34" charset="0"/>
            </a:rPr>
            <a:t>present value of the cost of capital charge</a:t>
          </a:r>
          <a:r>
            <a:rPr lang="en-IN" sz="1400" kern="1200" dirty="0" smtClean="0">
              <a:latin typeface="Arial" pitchFamily="34" charset="0"/>
              <a:cs typeface="Arial" pitchFamily="34" charset="0"/>
            </a:rPr>
            <a:t> levied on the projected capital in respect of the identified material non-</a:t>
          </a:r>
          <a:r>
            <a:rPr lang="en-IN" sz="1400" kern="1200" dirty="0" err="1" smtClean="0">
              <a:latin typeface="Arial" pitchFamily="34" charset="0"/>
              <a:cs typeface="Arial" pitchFamily="34" charset="0"/>
            </a:rPr>
            <a:t>hedgeable</a:t>
          </a:r>
          <a:r>
            <a:rPr lang="en-IN" sz="1400" kern="1200" dirty="0" smtClean="0">
              <a:latin typeface="Arial" pitchFamily="34" charset="0"/>
              <a:cs typeface="Arial" pitchFamily="34" charset="0"/>
            </a:rPr>
            <a:t> risks</a:t>
          </a:r>
          <a:endParaRPr lang="en-IN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Allowance for risks is generally made to the extent </a:t>
          </a:r>
          <a:r>
            <a:rPr lang="en-IN" sz="1400" kern="1200" dirty="0" smtClean="0">
              <a:latin typeface="Arial" pitchFamily="34" charset="0"/>
              <a:cs typeface="Arial" pitchFamily="34" charset="0"/>
            </a:rPr>
            <a:t>that these are not already allowed for in the TVFOG/PVFP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 </a:t>
          </a:r>
          <a:endParaRPr lang="en-IN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Risks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 generally include  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operational, mortality, lapse </a:t>
          </a:r>
          <a:endParaRPr lang="en-IN" sz="1400" b="1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Cost of capital 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charge have been found to </a:t>
          </a:r>
          <a:r>
            <a:rPr lang="en-US" sz="1400" i="0" kern="1200" dirty="0" smtClean="0">
              <a:latin typeface="Arial" pitchFamily="34" charset="0"/>
              <a:cs typeface="Arial" pitchFamily="34" charset="0"/>
            </a:rPr>
            <a:t>be varying between </a:t>
          </a:r>
          <a:r>
            <a:rPr lang="en-US" sz="1400" b="1" i="0" kern="1200" dirty="0" smtClean="0">
              <a:latin typeface="Arial" pitchFamily="34" charset="0"/>
              <a:cs typeface="Arial" pitchFamily="34" charset="0"/>
            </a:rPr>
            <a:t>3.5-5%</a:t>
          </a:r>
          <a:r>
            <a:rPr lang="en-US" sz="1400" b="0" i="0" kern="1200" dirty="0" smtClean="0">
              <a:latin typeface="Arial" pitchFamily="34" charset="0"/>
              <a:cs typeface="Arial" pitchFamily="34" charset="0"/>
            </a:rPr>
            <a:t> </a:t>
          </a:r>
          <a:endParaRPr lang="en-IN" sz="1400" kern="1200" dirty="0">
            <a:latin typeface="Arial" pitchFamily="34" charset="0"/>
            <a:cs typeface="Arial" pitchFamily="34" charset="0"/>
          </a:endParaRPr>
        </a:p>
      </dsp:txBody>
      <dsp:txXfrm>
        <a:off x="6037326" y="483480"/>
        <a:ext cx="2646759" cy="34257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2C8533-9CC1-460F-AD86-EFE4312261E1}">
      <dsp:nvSpPr>
        <dsp:cNvPr id="0" name=""/>
        <dsp:cNvSpPr/>
      </dsp:nvSpPr>
      <dsp:spPr>
        <a:xfrm>
          <a:off x="3383279" y="32036"/>
          <a:ext cx="5074920" cy="87167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+/-100/200 bps</a:t>
          </a:r>
          <a:endParaRPr lang="en-IN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Equity shock of 10/20%</a:t>
          </a:r>
          <a:endParaRPr lang="en-IN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25% change in equity volatility</a:t>
          </a:r>
          <a:endParaRPr lang="en-IN" sz="1400" kern="1200" dirty="0">
            <a:latin typeface="Arial" pitchFamily="34" charset="0"/>
            <a:cs typeface="Arial" pitchFamily="34" charset="0"/>
          </a:endParaRPr>
        </a:p>
      </dsp:txBody>
      <dsp:txXfrm>
        <a:off x="3383279" y="140995"/>
        <a:ext cx="4748043" cy="653754"/>
      </dsp:txXfrm>
    </dsp:sp>
    <dsp:sp modelId="{22FE5A99-2017-4812-8A5F-F1E4907C1BE8}">
      <dsp:nvSpPr>
        <dsp:cNvPr id="0" name=""/>
        <dsp:cNvSpPr/>
      </dsp:nvSpPr>
      <dsp:spPr>
        <a:xfrm>
          <a:off x="0" y="1048"/>
          <a:ext cx="3383280" cy="9336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Investment</a:t>
          </a:r>
          <a:endParaRPr lang="en-IN" sz="1800" b="1" kern="1200" dirty="0">
            <a:latin typeface="Arial" pitchFamily="34" charset="0"/>
            <a:cs typeface="Arial" pitchFamily="34" charset="0"/>
          </a:endParaRPr>
        </a:p>
      </dsp:txBody>
      <dsp:txXfrm>
        <a:off x="45577" y="46625"/>
        <a:ext cx="3292126" cy="842494"/>
      </dsp:txXfrm>
    </dsp:sp>
    <dsp:sp modelId="{208234FC-CE2F-4EC8-B46C-2754B41DD04D}">
      <dsp:nvSpPr>
        <dsp:cNvPr id="0" name=""/>
        <dsp:cNvSpPr/>
      </dsp:nvSpPr>
      <dsp:spPr>
        <a:xfrm>
          <a:off x="3383279" y="1103379"/>
          <a:ext cx="5074920" cy="6253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+/-10% in maintenance expenses</a:t>
          </a:r>
          <a:endParaRPr lang="en-IN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+/-10% acquisition expenses</a:t>
          </a:r>
          <a:endParaRPr lang="en-IN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400" kern="1200" dirty="0">
            <a:latin typeface="Arial" pitchFamily="34" charset="0"/>
            <a:cs typeface="Arial" pitchFamily="34" charset="0"/>
          </a:endParaRPr>
        </a:p>
      </dsp:txBody>
      <dsp:txXfrm>
        <a:off x="3383279" y="1181543"/>
        <a:ext cx="4840428" cy="468983"/>
      </dsp:txXfrm>
    </dsp:sp>
    <dsp:sp modelId="{3EAB56FA-1BC7-4D17-9C95-34CEDB3BBF4D}">
      <dsp:nvSpPr>
        <dsp:cNvPr id="0" name=""/>
        <dsp:cNvSpPr/>
      </dsp:nvSpPr>
      <dsp:spPr>
        <a:xfrm>
          <a:off x="0" y="1028061"/>
          <a:ext cx="3383280" cy="775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Expenses</a:t>
          </a:r>
          <a:endParaRPr lang="en-IN" sz="1800" b="1" kern="1200" dirty="0">
            <a:latin typeface="Arial" pitchFamily="34" charset="0"/>
            <a:cs typeface="Arial" pitchFamily="34" charset="0"/>
          </a:endParaRPr>
        </a:p>
      </dsp:txBody>
      <dsp:txXfrm>
        <a:off x="37879" y="1065940"/>
        <a:ext cx="3307522" cy="700187"/>
      </dsp:txXfrm>
    </dsp:sp>
    <dsp:sp modelId="{A96AF27D-6242-4778-8C1E-91AB420E3A8C}">
      <dsp:nvSpPr>
        <dsp:cNvPr id="0" name=""/>
        <dsp:cNvSpPr/>
      </dsp:nvSpPr>
      <dsp:spPr>
        <a:xfrm>
          <a:off x="3383279" y="1897372"/>
          <a:ext cx="5074920" cy="93364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+/- 10/50% change in persistency rates</a:t>
          </a:r>
          <a:endParaRPr lang="en-IN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Mass </a:t>
          </a:r>
          <a:r>
            <a:rPr lang="en-US" sz="1400" kern="1200" dirty="0" err="1" smtClean="0">
              <a:latin typeface="Arial" pitchFamily="34" charset="0"/>
              <a:cs typeface="Arial" pitchFamily="34" charset="0"/>
            </a:rPr>
            <a:t>Lapsation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 of 25/50% at end of lock-in period</a:t>
          </a:r>
          <a:endParaRPr lang="en-IN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+/- 50% change in surrender rates post lock-in</a:t>
          </a:r>
          <a:endParaRPr lang="en-IN" sz="1400" kern="1200" dirty="0">
            <a:latin typeface="Arial" pitchFamily="34" charset="0"/>
            <a:cs typeface="Arial" pitchFamily="34" charset="0"/>
          </a:endParaRPr>
        </a:p>
      </dsp:txBody>
      <dsp:txXfrm>
        <a:off x="3383279" y="2014078"/>
        <a:ext cx="4724802" cy="700236"/>
      </dsp:txXfrm>
    </dsp:sp>
    <dsp:sp modelId="{89145747-CFE5-4AC9-818B-DC9FE1041A6F}">
      <dsp:nvSpPr>
        <dsp:cNvPr id="0" name=""/>
        <dsp:cNvSpPr/>
      </dsp:nvSpPr>
      <dsp:spPr>
        <a:xfrm>
          <a:off x="0" y="1897372"/>
          <a:ext cx="3383280" cy="9336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Persistency</a:t>
          </a:r>
          <a:endParaRPr lang="en-IN" sz="1800" b="1" kern="1200" dirty="0">
            <a:latin typeface="Arial" pitchFamily="34" charset="0"/>
            <a:cs typeface="Arial" pitchFamily="34" charset="0"/>
          </a:endParaRPr>
        </a:p>
      </dsp:txBody>
      <dsp:txXfrm>
        <a:off x="45577" y="1942949"/>
        <a:ext cx="3292126" cy="842494"/>
      </dsp:txXfrm>
    </dsp:sp>
    <dsp:sp modelId="{E42488D0-E2FC-4844-9A61-4C35760830CC}">
      <dsp:nvSpPr>
        <dsp:cNvPr id="0" name=""/>
        <dsp:cNvSpPr/>
      </dsp:nvSpPr>
      <dsp:spPr>
        <a:xfrm>
          <a:off x="3384105" y="2924385"/>
          <a:ext cx="5069964" cy="11385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kern="1200" dirty="0" smtClean="0">
              <a:latin typeface="Arial" pitchFamily="34" charset="0"/>
              <a:cs typeface="Arial" pitchFamily="34" charset="0"/>
            </a:rPr>
            <a:t>+/- 5% (multiplicative) in the mortality / morbidity rates</a:t>
          </a:r>
          <a:endParaRPr lang="en-IN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kern="1200" dirty="0" smtClean="0">
              <a:latin typeface="Arial" pitchFamily="34" charset="0"/>
              <a:cs typeface="Arial" pitchFamily="34" charset="0"/>
            </a:rPr>
            <a:t>Required capital set equal to the level of solvency capital</a:t>
          </a:r>
          <a:endParaRPr lang="en-IN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400" kern="1200" dirty="0" smtClean="0">
              <a:latin typeface="Arial" pitchFamily="34" charset="0"/>
              <a:cs typeface="Arial" pitchFamily="34" charset="0"/>
            </a:rPr>
            <a:t>Assumed tax rate increased to match corporation tax rate for other industries</a:t>
          </a:r>
          <a:endParaRPr lang="en-IN" sz="1400" kern="1200" dirty="0">
            <a:latin typeface="Arial" pitchFamily="34" charset="0"/>
            <a:cs typeface="Arial" pitchFamily="34" charset="0"/>
          </a:endParaRPr>
        </a:p>
      </dsp:txBody>
      <dsp:txXfrm>
        <a:off x="3384105" y="3066706"/>
        <a:ext cx="4643002" cy="853923"/>
      </dsp:txXfrm>
    </dsp:sp>
    <dsp:sp modelId="{76999A3A-A4A7-4213-9567-4FC1CEF8AE51}">
      <dsp:nvSpPr>
        <dsp:cNvPr id="0" name=""/>
        <dsp:cNvSpPr/>
      </dsp:nvSpPr>
      <dsp:spPr>
        <a:xfrm>
          <a:off x="4129" y="2971801"/>
          <a:ext cx="3379976" cy="10437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Others</a:t>
          </a:r>
          <a:endParaRPr lang="en-IN" sz="1800" b="1" kern="1200" dirty="0">
            <a:latin typeface="Arial" pitchFamily="34" charset="0"/>
            <a:cs typeface="Arial" pitchFamily="34" charset="0"/>
          </a:endParaRPr>
        </a:p>
      </dsp:txBody>
      <dsp:txXfrm>
        <a:off x="55080" y="3022752"/>
        <a:ext cx="3278074" cy="9418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0.85217</cdr:x>
      <cdr:y>0.31429</cdr:y>
    </cdr:from>
    <cdr:to>
      <cdr:x>0.97525</cdr:x>
      <cdr:y>0.45195</cdr:y>
    </cdr:to>
    <cdr:sp macro="" textlink="">
      <cdr:nvSpPr>
        <cdr:cNvPr id="3" name="TextBox 5"/>
        <cdr:cNvSpPr txBox="1"/>
      </cdr:nvSpPr>
      <cdr:spPr>
        <a:xfrm xmlns:a="http://schemas.openxmlformats.org/drawingml/2006/main">
          <a:off x="7467600" y="838200"/>
          <a:ext cx="1078550" cy="3671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000" dirty="0">
              <a:latin typeface="Arial" pitchFamily="34" charset="0"/>
              <a:cs typeface="Arial" pitchFamily="34" charset="0"/>
            </a:rPr>
            <a:t>Free Surplus</a:t>
          </a:r>
        </a:p>
      </cdr:txBody>
    </cdr:sp>
  </cdr:relSizeAnchor>
  <cdr:relSizeAnchor xmlns:cdr="http://schemas.openxmlformats.org/drawingml/2006/chartDrawing">
    <cdr:from>
      <cdr:x>0.83478</cdr:x>
      <cdr:y>0.28571</cdr:y>
    </cdr:from>
    <cdr:to>
      <cdr:x>0.86133</cdr:x>
      <cdr:y>0.42857</cdr:y>
    </cdr:to>
    <cdr:sp macro="" textlink="">
      <cdr:nvSpPr>
        <cdr:cNvPr id="5" name="Right Brace 4"/>
        <cdr:cNvSpPr/>
      </cdr:nvSpPr>
      <cdr:spPr>
        <a:xfrm xmlns:a="http://schemas.openxmlformats.org/drawingml/2006/main">
          <a:off x="7315200" y="762000"/>
          <a:ext cx="232646" cy="381000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GB" sz="1100"/>
        </a:p>
      </cdr:txBody>
    </cdr:sp>
  </cdr:relSizeAnchor>
  <cdr:relSizeAnchor xmlns:cdr="http://schemas.openxmlformats.org/drawingml/2006/chartDrawing">
    <cdr:from>
      <cdr:x>0.84071</cdr:x>
      <cdr:y>0.45714</cdr:y>
    </cdr:from>
    <cdr:to>
      <cdr:x>0.85841</cdr:x>
      <cdr:y>0.71429</cdr:y>
    </cdr:to>
    <cdr:sp macro="" textlink="">
      <cdr:nvSpPr>
        <cdr:cNvPr id="6" name="Right Brace 5"/>
        <cdr:cNvSpPr/>
      </cdr:nvSpPr>
      <cdr:spPr>
        <a:xfrm xmlns:a="http://schemas.openxmlformats.org/drawingml/2006/main">
          <a:off x="7239000" y="1219200"/>
          <a:ext cx="152400" cy="685800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GB" sz="1100"/>
        </a:p>
      </cdr:txBody>
    </cdr:sp>
  </cdr:relSizeAnchor>
  <cdr:relSizeAnchor xmlns:cdr="http://schemas.openxmlformats.org/drawingml/2006/chartDrawing">
    <cdr:from>
      <cdr:x>0.73043</cdr:x>
      <cdr:y>0.46917</cdr:y>
    </cdr:from>
    <cdr:to>
      <cdr:x>0.7913</cdr:x>
      <cdr:y>0.48631</cdr:y>
    </cdr:to>
    <cdr:sp macro="" textlink="">
      <cdr:nvSpPr>
        <cdr:cNvPr id="11" name="Straight Arrow Connector 10"/>
        <cdr:cNvSpPr/>
      </cdr:nvSpPr>
      <cdr:spPr>
        <a:xfrm xmlns:a="http://schemas.openxmlformats.org/drawingml/2006/main" rot="-300000">
          <a:off x="6400800" y="1251269"/>
          <a:ext cx="533400" cy="4571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0.84956</cdr:x>
      <cdr:y>0.54286</cdr:y>
    </cdr:from>
    <cdr:to>
      <cdr:x>0.98225</cdr:x>
      <cdr:y>0.62857</cdr:y>
    </cdr:to>
    <cdr:sp macro="" textlink="">
      <cdr:nvSpPr>
        <cdr:cNvPr id="2" name="TextBox 3"/>
        <cdr:cNvSpPr txBox="1"/>
      </cdr:nvSpPr>
      <cdr:spPr>
        <a:xfrm xmlns:a="http://schemas.openxmlformats.org/drawingml/2006/main">
          <a:off x="7444673" y="1447800"/>
          <a:ext cx="1162763" cy="2286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000" dirty="0">
              <a:latin typeface="Arial" pitchFamily="34" charset="0"/>
              <a:cs typeface="Arial" pitchFamily="34" charset="0"/>
            </a:rPr>
            <a:t>Required Capital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5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Market consistent</a:t>
            </a:r>
            <a:r>
              <a:rPr lang="en-GB" baseline="0" dirty="0" smtClean="0"/>
              <a:t> EEV describes a company reporting in compliance with EEV principles but on a market consistent basis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365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08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904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440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03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484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681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</p:spPr>
        <p:txBody>
          <a:bodyPr/>
          <a:lstStyle/>
          <a:p>
            <a:fld id="{318A895F-BD66-4769-A108-8734FC3B151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EA16A7-9D84-486B-BCEE-849032E082D5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25275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To edit go to: Insert &gt; Header and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To edit go to: Insert &gt; Header and Footer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To edit go to: Insert &gt; Header and Footer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155825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3A5D2E96-09D4-684C-BDED-6024B7F4284C}" type="slidenum">
              <a:rPr lang="en-US" smtClean="0">
                <a:solidFill>
                  <a:srgbClr val="75787B"/>
                </a:solidFill>
              </a:rPr>
              <a:pPr/>
              <a:t>‹#›</a:t>
            </a:fld>
            <a:endParaRPr lang="en-US">
              <a:solidFill>
                <a:srgbClr val="75787B"/>
              </a:solidFill>
            </a:endParaRPr>
          </a:p>
        </p:txBody>
      </p:sp>
      <p:sp>
        <p:nvSpPr>
          <p:cNvPr id="8" name="Title 2"/>
          <p:cNvSpPr txBox="1">
            <a:spLocks/>
          </p:cNvSpPr>
          <p:nvPr userDrawn="1"/>
        </p:nvSpPr>
        <p:spPr>
          <a:xfrm>
            <a:off x="6349490" y="100694"/>
            <a:ext cx="2794510" cy="208269"/>
          </a:xfrm>
          <a:prstGeom prst="rect">
            <a:avLst/>
          </a:prstGeom>
        </p:spPr>
        <p:txBody>
          <a:bodyPr vert="horz" lIns="91440" tIns="0" rIns="9144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en-US" sz="800" dirty="0" smtClean="0">
                <a:solidFill>
                  <a:prstClr val="white">
                    <a:lumMod val="65000"/>
                  </a:prstClr>
                </a:solidFill>
                <a:ea typeface="Arial" charset="0"/>
                <a:cs typeface="Arial" charset="0"/>
              </a:rPr>
              <a:t>Confidential </a:t>
            </a:r>
            <a:r>
              <a:rPr lang="mr-IN" sz="800" dirty="0" smtClean="0">
                <a:solidFill>
                  <a:prstClr val="white">
                    <a:lumMod val="65000"/>
                  </a:prstClr>
                </a:solidFill>
                <a:ea typeface="Arial" charset="0"/>
                <a:cs typeface="Arial" charset="0"/>
              </a:rPr>
              <a:t>–</a:t>
            </a:r>
            <a:r>
              <a:rPr lang="en-US" sz="800" dirty="0" smtClean="0">
                <a:solidFill>
                  <a:prstClr val="white">
                    <a:lumMod val="65000"/>
                  </a:prstClr>
                </a:solidFill>
                <a:ea typeface="Arial" charset="0"/>
                <a:cs typeface="Arial" charset="0"/>
              </a:rPr>
              <a:t> for internal use only</a:t>
            </a:r>
            <a:endParaRPr lang="en-US" sz="800" dirty="0">
              <a:solidFill>
                <a:prstClr val="white">
                  <a:lumMod val="65000"/>
                </a:prstClr>
              </a:solidFill>
              <a:ea typeface="Arial" charset="0"/>
              <a:cs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69158" y="204829"/>
            <a:ext cx="6944443" cy="657953"/>
          </a:xfrm>
        </p:spPr>
        <p:txBody>
          <a:bodyPr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64849" y="857363"/>
            <a:ext cx="6948752" cy="311037"/>
          </a:xfrm>
        </p:spPr>
        <p:txBody>
          <a:bodyPr lIns="91440" tIns="0" rIns="91440" bIns="0" anchor="b" anchorCtr="0">
            <a:noAutofit/>
          </a:bodyPr>
          <a:lstStyle>
            <a:lvl1pPr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Subtitle text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320266" y="6527425"/>
            <a:ext cx="30861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600">
                <a:solidFill>
                  <a:schemeClr val="accent3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0061A0"/>
                </a:solidFill>
                <a:latin typeface="Arial"/>
              </a:rPr>
              <a:t>To edit go to: Insert &gt; Header and Footer</a:t>
            </a:r>
            <a:endParaRPr lang="en-US" dirty="0">
              <a:solidFill>
                <a:srgbClr val="0061A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9400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 smtClean="0"/>
              <a:t>To edit go to: Insert &gt; Header and Footer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 smtClean="0"/>
              <a:t>To edit go to: Insert &gt; Header and Footer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 smtClean="0"/>
              <a:t>To edit go to: Insert &gt; Header and Footer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 smtClean="0"/>
              <a:t>To edit go to: Insert &gt; Header and Footer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 smtClean="0"/>
              <a:t>To edit go to: Insert &gt; Header and Footer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 smtClean="0"/>
              <a:t>To edit go to: Insert &gt; Header and Footer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To edit go to: Insert &gt; Header and Footer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To edit go to: Insert &gt; Header and Footer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To edit go to: Insert &gt; Header and Footer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To edit go to: Insert &gt; Header and Footer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To edit go to: Insert &gt; Header and Footer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To edit go to: Insert &gt; Header and Footer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To edit go to: Insert &gt; Header and Footer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To edit go to: Insert &gt; Header and Footer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IN" smtClean="0"/>
              <a:t>To edit go to: Insert &gt; Header and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r:id="rId15" imgW="3961905" imgH="3415873" progId="">
                  <p:embed/>
                </p:oleObj>
              </mc:Choice>
              <mc:Fallback>
                <p:oleObj r:id="rId15" imgW="3961905" imgH="3415873" progId="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IN" smtClean="0"/>
              <a:t>To edit go to: Insert &gt; Header and Footer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.emf"/><Relationship Id="rId2" Type="http://schemas.openxmlformats.org/officeDocument/2006/relationships/tags" Target="../tags/tag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62200" y="304800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28</a:t>
            </a:r>
            <a:r>
              <a:rPr lang="en-US" sz="3000" b="1" baseline="30000" dirty="0" smtClean="0">
                <a:solidFill>
                  <a:srgbClr val="FF0000"/>
                </a:solidFill>
              </a:rPr>
              <a:t>th</a:t>
            </a:r>
            <a:r>
              <a:rPr lang="en-US" sz="3000" b="1" dirty="0" smtClean="0">
                <a:solidFill>
                  <a:srgbClr val="FF0000"/>
                </a:solidFill>
              </a:rPr>
              <a:t> India Fellowship Seminar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981200"/>
            <a:ext cx="7772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Topic: MCEV VS EEV Approach – discussion on approach adopted by companies before public listing </a:t>
            </a:r>
          </a:p>
          <a:p>
            <a:endParaRPr lang="en-US" dirty="0"/>
          </a:p>
          <a:p>
            <a:r>
              <a:rPr lang="en-US" dirty="0" smtClean="0"/>
              <a:t>Guide Name: </a:t>
            </a:r>
            <a:r>
              <a:rPr lang="en-US" dirty="0" err="1" smtClean="0"/>
              <a:t>Asha</a:t>
            </a:r>
            <a:r>
              <a:rPr lang="en-US" dirty="0" smtClean="0"/>
              <a:t> </a:t>
            </a:r>
            <a:r>
              <a:rPr lang="en-US" dirty="0" err="1" smtClean="0"/>
              <a:t>Murali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Presenters Name: </a:t>
            </a:r>
          </a:p>
          <a:p>
            <a:r>
              <a:rPr lang="en-US" dirty="0" smtClean="0"/>
              <a:t>1. </a:t>
            </a:r>
            <a:r>
              <a:rPr lang="en-US" dirty="0" err="1" smtClean="0"/>
              <a:t>Krithika</a:t>
            </a:r>
            <a:r>
              <a:rPr lang="en-US" dirty="0" smtClean="0"/>
              <a:t> </a:t>
            </a:r>
            <a:r>
              <a:rPr lang="en-US" dirty="0" err="1" smtClean="0"/>
              <a:t>Verma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Aditya</a:t>
            </a:r>
            <a:r>
              <a:rPr lang="en-US" dirty="0" smtClean="0"/>
              <a:t> Shah</a:t>
            </a:r>
          </a:p>
          <a:p>
            <a:r>
              <a:rPr lang="en-US" dirty="0" smtClean="0"/>
              <a:t>3 </a:t>
            </a:r>
            <a:r>
              <a:rPr lang="en-US" dirty="0" err="1" smtClean="0"/>
              <a:t>Mithil</a:t>
            </a:r>
            <a:r>
              <a:rPr lang="en-US" dirty="0" smtClean="0"/>
              <a:t> </a:t>
            </a:r>
            <a:r>
              <a:rPr lang="en-US" dirty="0" err="1" smtClean="0"/>
              <a:t>Sejpal</a:t>
            </a:r>
            <a:endParaRPr lang="en-US" dirty="0" smtClean="0"/>
          </a:p>
          <a:p>
            <a:endParaRPr lang="en-US" dirty="0" smtClean="0"/>
          </a:p>
          <a:p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5029200" y="51054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Date: 9 November 2017</a:t>
            </a:r>
          </a:p>
          <a:p>
            <a:r>
              <a:rPr lang="en-US" dirty="0" smtClean="0"/>
              <a:t>Mumbai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5851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19780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Key changes to EV methodology under MCEV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868680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20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Risk Neutral Valuation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All assets are assumed to earn the risk free rate (RFR)</a:t>
            </a:r>
          </a:p>
          <a:p>
            <a:pPr marL="800100" lvl="1" indent="-34290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RFR is taken as the swap yield curve including a liquidity premium for illiquid liabilities</a:t>
            </a:r>
          </a:p>
          <a:p>
            <a:pPr marL="914400" lvl="1" indent="-457200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Cost of Non Hedgeable Risk (CRNHR)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Risks not included elsewhere</a:t>
            </a:r>
          </a:p>
          <a:p>
            <a:pPr marL="914400" lvl="1" indent="-45720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Includes correlations, dynamic customer behaviour that are not accounted for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b="1" dirty="0" smtClean="0"/>
          </a:p>
          <a:p>
            <a:pPr marL="342900" indent="-34290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238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096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Key changes to EV methodology under MCEV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219201"/>
            <a:ext cx="8686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/>
            <a:endParaRPr lang="en-US" dirty="0" smtClean="0"/>
          </a:p>
          <a:p>
            <a:pPr marL="457200" indent="-457200">
              <a:buFont typeface="+mj-lt"/>
              <a:buAutoNum type="arabicPeriod" startAt="3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Frictional Cost of Capital (FRCC)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Represents the cost of holding “Required Capital” from shareholder’s perspective</a:t>
            </a:r>
          </a:p>
          <a:p>
            <a:pPr marL="914400" lvl="1" indent="-457200">
              <a:buFont typeface="Arial" pitchFamily="34" charset="0"/>
              <a:buChar char="•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Costs include: investment expenses and tax on investment return</a:t>
            </a:r>
          </a:p>
          <a:p>
            <a:pPr marL="914400" lvl="1" indent="-457200">
              <a:buFont typeface="Arial" pitchFamily="34" charset="0"/>
              <a:buChar char="•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Time Value of Options and Guarantees (TVOG)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Clear guidance to use risk neutral approach</a:t>
            </a:r>
          </a:p>
          <a:p>
            <a:pPr marL="914400" lvl="1" indent="-457200">
              <a:buFont typeface="Arial" pitchFamily="34" charset="0"/>
              <a:buChar char="•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Use prices of similar instruments that mirror the liability cash flows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914400" lvl="1" indent="-457200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914400" lvl="1" indent="-457200">
              <a:buFont typeface="Arial" pitchFamily="34" charset="0"/>
              <a:buChar char="•"/>
            </a:pPr>
            <a:endParaRPr lang="en-US" sz="2000" dirty="0" smtClean="0"/>
          </a:p>
          <a:p>
            <a:pPr marL="457200" indent="-457200"/>
            <a:endParaRPr lang="en-US" sz="2000" dirty="0" smtClean="0"/>
          </a:p>
          <a:p>
            <a:pPr marL="1371600" lvl="2" indent="-457200">
              <a:buFont typeface="Arial" pitchFamily="34" charset="0"/>
              <a:buChar char="•"/>
            </a:pPr>
            <a:endParaRPr lang="en-US" sz="2000" dirty="0" smtClean="0"/>
          </a:p>
          <a:p>
            <a:pPr marL="342900" indent="-342900"/>
            <a:endParaRPr lang="en-US" b="1" dirty="0" smtClean="0"/>
          </a:p>
          <a:p>
            <a:pPr marL="342900" indent="-34290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1658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1978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Challenges in implementing MCEV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8686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Risk Neutral Valuation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Markets where swap curves are not sufficiently robust</a:t>
            </a:r>
          </a:p>
          <a:p>
            <a:pPr marL="800100" lvl="1" indent="-34290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Potentially volatile results in turbulent markets</a:t>
            </a:r>
          </a:p>
          <a:p>
            <a:pPr marL="800100" lvl="1" indent="-34290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Valuing cash flows with longer durations</a:t>
            </a:r>
          </a:p>
          <a:p>
            <a:pPr marL="457200" indent="-457200">
              <a:buFont typeface="+mj-lt"/>
              <a:buAutoNum type="arabicPeriod"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Cost of Non Hedgeable Risk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Lacks detailed guidance with respect to its computation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Modeling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Policyholder options and guarantees</a:t>
            </a:r>
          </a:p>
          <a:p>
            <a:pPr marL="914400" lvl="1" indent="-45720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Dynamic policyholder behaviour and management action</a:t>
            </a:r>
          </a:p>
          <a:p>
            <a:pPr marL="342900" indent="-342900"/>
            <a:endParaRPr lang="en-US" b="1" dirty="0" smtClean="0"/>
          </a:p>
          <a:p>
            <a:pPr marL="342900" indent="-34290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4531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1978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Advantages of MCEV over its predecessors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86868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Higher degree of comparability between results of different companies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Standard format for movement analysis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Has injected more objectivity in the process of producing results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Mark to market basis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Reduces the scope of “managing” the results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Strengthening of requirement for external review</a:t>
            </a:r>
          </a:p>
          <a:p>
            <a:pPr marL="800100" lvl="1" indent="-34290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Wider range of sensitivities</a:t>
            </a:r>
          </a:p>
          <a:p>
            <a:pPr marL="342900" indent="-34290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3627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2438400"/>
            <a:ext cx="8839200" cy="1500187"/>
          </a:xfrm>
        </p:spPr>
        <p:txBody>
          <a:bodyPr>
            <a:normAutofit/>
          </a:bodyPr>
          <a:lstStyle/>
          <a:p>
            <a:pPr marL="342900" indent="-342900"/>
            <a:r>
              <a:rPr lang="en-GB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Listing Process – A Perspective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752600" y="228600"/>
            <a:ext cx="8458200" cy="720726"/>
          </a:xfrm>
        </p:spPr>
        <p:txBody>
          <a:bodyPr/>
          <a:lstStyle/>
          <a:p>
            <a:r>
              <a:rPr lang="en-US" sz="2800" b="1" dirty="0" smtClean="0"/>
              <a:t>Why is EV important for Listing?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228600" y="1371600"/>
          <a:ext cx="86868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ounded Rectangle 4"/>
          <p:cNvSpPr/>
          <p:nvPr/>
        </p:nvSpPr>
        <p:spPr bwMode="auto">
          <a:xfrm>
            <a:off x="304800" y="6096000"/>
            <a:ext cx="1600200" cy="2286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-112" charset="-128"/>
                <a:cs typeface="Arial" pitchFamily="34" charset="0"/>
              </a:rPr>
              <a:t> </a:t>
            </a:r>
            <a:r>
              <a:rPr kumimoji="0" lang="en-US" sz="8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-112" charset="-128"/>
                <a:cs typeface="Arial" pitchFamily="34" charset="0"/>
              </a:rPr>
              <a:t>#  </a:t>
            </a:r>
            <a:r>
              <a:rPr kumimoji="0" lang="en-US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 pitchFamily="-112" charset="-128"/>
                <a:cs typeface="Arial" pitchFamily="34" charset="0"/>
              </a:rPr>
              <a:t>Expected Present Value</a:t>
            </a:r>
            <a:endParaRPr kumimoji="0" lang="en-US" sz="8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-112" charset="-128"/>
              <a:cs typeface="Arial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219200" y="2590800"/>
            <a:ext cx="1219200" cy="6858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953000" y="1752600"/>
            <a:ext cx="1295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324600" y="1371600"/>
            <a:ext cx="1981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itchFamily="34" charset="0"/>
                <a:cs typeface="Arial" pitchFamily="34" charset="0"/>
              </a:rPr>
              <a:t>Generally Expressed as a Multiple of EV</a:t>
            </a:r>
            <a:endParaRPr lang="en-IN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Elbow Connector 11"/>
          <p:cNvCxnSpPr/>
          <p:nvPr/>
        </p:nvCxnSpPr>
        <p:spPr>
          <a:xfrm rot="5400000" flipH="1" flipV="1">
            <a:off x="6515100" y="2247900"/>
            <a:ext cx="762000" cy="685800"/>
          </a:xfrm>
          <a:prstGeom prst="bentConnector3">
            <a:avLst>
              <a:gd name="adj1" fmla="val 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391400" y="2286000"/>
            <a:ext cx="137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Multiple would vary as per the New Business Profitability </a:t>
            </a:r>
            <a:endParaRPr lang="en-IN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9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649651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1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40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2438400" y="381000"/>
            <a:ext cx="8839200" cy="533400"/>
          </a:xfrm>
        </p:spPr>
        <p:txBody>
          <a:bodyPr/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The Listing Process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627828"/>
              </p:ext>
            </p:extLst>
          </p:nvPr>
        </p:nvGraphicFramePr>
        <p:xfrm>
          <a:off x="1981200" y="1752600"/>
          <a:ext cx="6934200" cy="772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7232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Month 1  </a:t>
                      </a:r>
                      <a:endParaRPr lang="en-US" sz="1400" b="1" i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Month 2</a:t>
                      </a:r>
                      <a:endParaRPr lang="en-US" sz="1400" b="1" i="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Month 3</a:t>
                      </a:r>
                      <a:endParaRPr lang="en-US" sz="14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Month 4</a:t>
                      </a:r>
                      <a:endParaRPr lang="en-US" sz="14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Month 5</a:t>
                      </a:r>
                      <a:endParaRPr lang="en-US" sz="14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4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Month 6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Month 7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" name="Group 24"/>
          <p:cNvGrpSpPr/>
          <p:nvPr/>
        </p:nvGrpSpPr>
        <p:grpSpPr>
          <a:xfrm>
            <a:off x="1981200" y="3124200"/>
            <a:ext cx="6629400" cy="2819400"/>
            <a:chOff x="514350" y="2580770"/>
            <a:chExt cx="8096250" cy="3259128"/>
          </a:xfrm>
        </p:grpSpPr>
        <p:cxnSp>
          <p:nvCxnSpPr>
            <p:cNvPr id="128" name="Straight Connector 127"/>
            <p:cNvCxnSpPr/>
            <p:nvPr/>
          </p:nvCxnSpPr>
          <p:spPr>
            <a:xfrm>
              <a:off x="533400" y="2580770"/>
              <a:ext cx="8077200" cy="0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>
              <a:off x="533400" y="3123958"/>
              <a:ext cx="8077200" cy="0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>
              <a:off x="533400" y="4753522"/>
              <a:ext cx="8077200" cy="0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33400" y="4210334"/>
              <a:ext cx="8077200" cy="0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14350" y="5296710"/>
              <a:ext cx="8096250" cy="0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533400" y="3667146"/>
              <a:ext cx="8077200" cy="0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14350" y="5839898"/>
              <a:ext cx="8096250" cy="0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533400" y="2149839"/>
            <a:ext cx="3483964" cy="359764"/>
          </a:xfrm>
          <a:prstGeom prst="rect">
            <a:avLst/>
          </a:prstGeom>
          <a:noFill/>
        </p:spPr>
        <p:txBody>
          <a:bodyPr wrap="square" lIns="91440" tIns="0" rIns="91440" bIns="0" rtlCol="0">
            <a:noAutofit/>
          </a:bodyPr>
          <a:lstStyle/>
          <a:p>
            <a:endParaRPr lang="en-IN" sz="1400" dirty="0" smtClean="0"/>
          </a:p>
        </p:txBody>
      </p:sp>
      <p:grpSp>
        <p:nvGrpSpPr>
          <p:cNvPr id="4" name="Group 22"/>
          <p:cNvGrpSpPr/>
          <p:nvPr/>
        </p:nvGrpSpPr>
        <p:grpSpPr>
          <a:xfrm>
            <a:off x="1981200" y="2743200"/>
            <a:ext cx="6858000" cy="3720270"/>
            <a:chOff x="533398" y="2149839"/>
            <a:chExt cx="7963410" cy="4322855"/>
          </a:xfrm>
        </p:grpSpPr>
        <p:sp>
          <p:nvSpPr>
            <p:cNvPr id="16" name="TextBox 15"/>
            <p:cNvSpPr txBox="1"/>
            <p:nvPr/>
          </p:nvSpPr>
          <p:spPr>
            <a:xfrm>
              <a:off x="533399" y="2149839"/>
              <a:ext cx="3376800" cy="35976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 lIns="91440" tIns="0" rIns="91440" bIns="0" rtlCol="0" anchor="ctr">
              <a:noAutofit/>
            </a:bodyPr>
            <a:lstStyle/>
            <a:p>
              <a:pPr algn="ctr"/>
              <a:r>
                <a:rPr lang="en-US" sz="1400" dirty="0" smtClean="0"/>
                <a:t>IRDAI approval to IPO </a:t>
              </a:r>
              <a:endParaRPr lang="en-IN" sz="1400" dirty="0" smtClean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33400" y="2674254"/>
              <a:ext cx="5672527" cy="35976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 lIns="91440" tIns="0" rIns="91440" bIns="0" rtlCol="0" anchor="ctr">
              <a:noAutofit/>
            </a:bodyPr>
            <a:lstStyle/>
            <a:p>
              <a:pPr marL="122238" algn="ctr">
                <a:tabLst>
                  <a:tab pos="168275" algn="l"/>
                  <a:tab pos="1082675" algn="l"/>
                  <a:tab pos="1539875" algn="l"/>
                  <a:tab pos="2179638" algn="l"/>
                  <a:tab pos="2636838" algn="l"/>
                </a:tabLst>
              </a:pPr>
              <a:r>
                <a:rPr lang="en-US" sz="1400" dirty="0" smtClean="0"/>
                <a:t>Preparation of Draft Red Hearing Prospectus </a:t>
              </a:r>
              <a:endParaRPr lang="en-IN" sz="1400" dirty="0" smtClean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33398" y="3217441"/>
              <a:ext cx="3588226" cy="396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 lIns="91440" tIns="0" rIns="91440" bIns="0" rtlCol="0" anchor="ctr">
              <a:noAutofit/>
            </a:bodyPr>
            <a:lstStyle/>
            <a:p>
              <a:pPr algn="ctr"/>
              <a:r>
                <a:rPr lang="en-US" sz="1400" dirty="0" smtClean="0"/>
                <a:t>Business  positioning and key metrics </a:t>
              </a:r>
              <a:endParaRPr lang="en-IN" sz="1400" dirty="0" smtClean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702617" y="3745640"/>
              <a:ext cx="5688000" cy="35976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 lIns="91440" tIns="0" rIns="91440" bIns="0" rtlCol="0" anchor="ctr">
              <a:noAutofit/>
            </a:bodyPr>
            <a:lstStyle/>
            <a:p>
              <a:pPr algn="ctr"/>
              <a:r>
                <a:rPr lang="en-US" sz="1400" dirty="0" smtClean="0"/>
                <a:t>Financial statements</a:t>
              </a:r>
              <a:endParaRPr lang="en-IN" sz="1400" dirty="0" smtClean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702617" y="4303817"/>
              <a:ext cx="3376800" cy="35976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 lIns="91440" tIns="0" rIns="91440" bIns="0" rtlCol="0" anchor="ctr">
              <a:noAutofit/>
            </a:bodyPr>
            <a:lstStyle/>
            <a:p>
              <a:pPr algn="ctr"/>
              <a:r>
                <a:rPr lang="en-US" sz="1400" dirty="0" smtClean="0"/>
                <a:t>Due-diligence </a:t>
              </a:r>
              <a:endParaRPr lang="en-IN" sz="1400" dirty="0" smtClean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916808" y="4849304"/>
              <a:ext cx="4684995" cy="35976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 lIns="91440" tIns="0" rIns="91440" bIns="0" rtlCol="0" anchor="ctr">
              <a:noAutofit/>
            </a:bodyPr>
            <a:lstStyle/>
            <a:p>
              <a:pPr algn="ctr"/>
              <a:r>
                <a:rPr lang="en-US" sz="1400" dirty="0" smtClean="0"/>
                <a:t>Securities and Exchange Board of India approval</a:t>
              </a:r>
              <a:endParaRPr lang="en-IN" sz="1400" dirty="0" smtClean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916807" y="5378978"/>
              <a:ext cx="5580000" cy="35976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 lIns="91440" tIns="0" rIns="91440" bIns="0" rtlCol="0" anchor="ctr">
              <a:noAutofit/>
            </a:bodyPr>
            <a:lstStyle/>
            <a:p>
              <a:pPr algn="ctr"/>
              <a:r>
                <a:rPr lang="en-US" sz="1400" dirty="0" smtClean="0"/>
                <a:t>Marketing</a:t>
              </a:r>
              <a:endParaRPr lang="en-IN" sz="1400" dirty="0" smtClean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258055" y="5957162"/>
              <a:ext cx="1238753" cy="5155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 lIns="91440" tIns="0" rIns="91440" bIns="0" rtlCol="0" anchor="ctr">
              <a:noAutofit/>
            </a:bodyPr>
            <a:lstStyle/>
            <a:p>
              <a:pPr algn="ctr"/>
              <a:r>
                <a:rPr lang="en-US" sz="1400" dirty="0" smtClean="0"/>
                <a:t>Pricing and allocation </a:t>
              </a:r>
              <a:endParaRPr lang="en-IN" sz="1400" dirty="0" smtClean="0"/>
            </a:p>
          </p:txBody>
        </p:sp>
      </p:grpSp>
      <p:sp>
        <p:nvSpPr>
          <p:cNvPr id="26" name="Left Brace 25"/>
          <p:cNvSpPr/>
          <p:nvPr/>
        </p:nvSpPr>
        <p:spPr>
          <a:xfrm rot="16200000">
            <a:off x="685800" y="1371600"/>
            <a:ext cx="762000" cy="1676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9" name="TextBox 28"/>
          <p:cNvSpPr txBox="1"/>
          <p:nvPr/>
        </p:nvSpPr>
        <p:spPr>
          <a:xfrm>
            <a:off x="152400" y="2743200"/>
            <a:ext cx="1752600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Appointment of Bankers, Lawyers Independent Actuary, Data Auditors (APS10 Report)</a:t>
            </a:r>
            <a:endParaRPr lang="en-IN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467600" y="2819400"/>
            <a:ext cx="13716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Submission of EV Report</a:t>
            </a:r>
            <a:endParaRPr lang="en-IN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ight Brace 34"/>
          <p:cNvSpPr/>
          <p:nvPr/>
        </p:nvSpPr>
        <p:spPr>
          <a:xfrm>
            <a:off x="7010400" y="2819400"/>
            <a:ext cx="457200" cy="457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" name="Left Brace 35"/>
          <p:cNvSpPr/>
          <p:nvPr/>
        </p:nvSpPr>
        <p:spPr>
          <a:xfrm rot="5400000">
            <a:off x="3657600" y="-76200"/>
            <a:ext cx="228600" cy="34290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7" name="TextBox 36"/>
          <p:cNvSpPr txBox="1"/>
          <p:nvPr/>
        </p:nvSpPr>
        <p:spPr>
          <a:xfrm>
            <a:off x="1905000" y="1219200"/>
            <a:ext cx="3810000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              Data Audit, Model Audit</a:t>
            </a:r>
            <a:endParaRPr lang="en-IN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3A5D2E96-09D4-684C-BDED-6024B7F4284C}" type="slidenum">
              <a:rPr lang="en-US" smtClean="0">
                <a:solidFill>
                  <a:srgbClr val="75787B"/>
                </a:solidFill>
              </a:rPr>
              <a:pPr/>
              <a:t>16</a:t>
            </a:fld>
            <a:endParaRPr lang="en-US" dirty="0">
              <a:solidFill>
                <a:srgbClr val="7578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05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-4038600" y="304800"/>
            <a:ext cx="10210800" cy="685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                  Extracts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from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APS 10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8683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91000"/>
            <a:ext cx="388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5" y="3581399"/>
            <a:ext cx="3777401" cy="282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19200"/>
            <a:ext cx="4048109" cy="1131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00207" y="1447800"/>
            <a:ext cx="4258730" cy="10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590800"/>
            <a:ext cx="4267200" cy="75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5" name="Picture 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90999" y="3539763"/>
            <a:ext cx="4515909" cy="126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ounded Rectangle 22"/>
          <p:cNvSpPr/>
          <p:nvPr/>
        </p:nvSpPr>
        <p:spPr>
          <a:xfrm>
            <a:off x="397769" y="4114799"/>
            <a:ext cx="3194047" cy="7357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5671" y="4876800"/>
            <a:ext cx="3574292" cy="115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352304" y="4800600"/>
            <a:ext cx="4296755" cy="123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Oval 16"/>
          <p:cNvSpPr/>
          <p:nvPr/>
        </p:nvSpPr>
        <p:spPr>
          <a:xfrm>
            <a:off x="1600200" y="1524000"/>
            <a:ext cx="22860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Oval 21"/>
          <p:cNvSpPr/>
          <p:nvPr/>
        </p:nvSpPr>
        <p:spPr>
          <a:xfrm>
            <a:off x="4495800" y="1524000"/>
            <a:ext cx="38862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Oval 18"/>
          <p:cNvSpPr/>
          <p:nvPr/>
        </p:nvSpPr>
        <p:spPr>
          <a:xfrm>
            <a:off x="2286000" y="2819400"/>
            <a:ext cx="16002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Oval 17"/>
          <p:cNvSpPr/>
          <p:nvPr/>
        </p:nvSpPr>
        <p:spPr>
          <a:xfrm>
            <a:off x="457200" y="3657600"/>
            <a:ext cx="15240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Oval 20"/>
          <p:cNvSpPr/>
          <p:nvPr/>
        </p:nvSpPr>
        <p:spPr>
          <a:xfrm flipH="1">
            <a:off x="4419600" y="4267200"/>
            <a:ext cx="4419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" name="Oval 27"/>
          <p:cNvSpPr/>
          <p:nvPr/>
        </p:nvSpPr>
        <p:spPr>
          <a:xfrm>
            <a:off x="304800" y="5791200"/>
            <a:ext cx="22860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" name="Oval 28"/>
          <p:cNvSpPr/>
          <p:nvPr/>
        </p:nvSpPr>
        <p:spPr>
          <a:xfrm>
            <a:off x="4114800" y="5105400"/>
            <a:ext cx="403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67200" y="2514600"/>
            <a:ext cx="3886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Oval 29"/>
          <p:cNvSpPr/>
          <p:nvPr/>
        </p:nvSpPr>
        <p:spPr>
          <a:xfrm>
            <a:off x="4419600" y="3048000"/>
            <a:ext cx="37338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7" grpId="0" animBg="1"/>
      <p:bldP spid="22" grpId="0" animBg="1"/>
      <p:bldP spid="19" grpId="0" animBg="1"/>
      <p:bldP spid="18" grpId="0" animBg="1"/>
      <p:bldP spid="21" grpId="0" animBg="1"/>
      <p:bldP spid="28" grpId="0" animBg="1"/>
      <p:bldP spid="29" grpId="0" animBg="1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24200" y="304800"/>
            <a:ext cx="8991600" cy="8382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 Value-in-Force (1)</a:t>
            </a:r>
            <a:endParaRPr lang="en-IN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295401"/>
            <a:ext cx="8305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ounded Rectangle 6"/>
          <p:cNvSpPr/>
          <p:nvPr/>
        </p:nvSpPr>
        <p:spPr>
          <a:xfrm>
            <a:off x="1371600" y="1524000"/>
            <a:ext cx="7086600" cy="2286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9" name="Content Placeholder 5"/>
          <p:cNvGraphicFramePr>
            <a:graphicFrameLocks noGrp="1"/>
          </p:cNvGraphicFramePr>
          <p:nvPr>
            <p:ph idx="1"/>
          </p:nvPr>
        </p:nvGraphicFramePr>
        <p:xfrm>
          <a:off x="152400" y="2209801"/>
          <a:ext cx="88392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26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9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3124200" y="304800"/>
            <a:ext cx="8991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  Value-in-Force (2)</a:t>
            </a:r>
            <a:endParaRPr kumimoji="0" lang="en-I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295401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838200" y="1828800"/>
            <a:ext cx="7086600" cy="4572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8" name="Diagram 7"/>
          <p:cNvGraphicFramePr/>
          <p:nvPr>
            <p:extLst/>
          </p:nvPr>
        </p:nvGraphicFramePr>
        <p:xfrm>
          <a:off x="228600" y="2362200"/>
          <a:ext cx="8686800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0DEF929-0084-48CE-9B0C-DA63364CCA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474A917-78A1-4EFD-9069-16C83ABA1B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E477513-612E-4509-B0E9-684F4A3127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7067760-B923-4F37-BCD4-8D19264C5C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22DC856-25BB-4B06-97D3-2657024AC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4200B50-5361-4C14-AEDF-3F569B2606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8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61978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GB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676400"/>
            <a:ext cx="693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Need for Embedded Value (EV)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Historical Developments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Today’s challenges</a:t>
            </a:r>
          </a:p>
          <a:p>
            <a:pPr marL="342900" indent="-342900">
              <a:buFont typeface="+mj-lt"/>
              <a:buAutoNum type="arabicPeriod"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EEV vs. MCEV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Implementation challenges of MCEV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Advantages of MCEV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Listing process – A perspective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APS 10 Requirements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Other listing requirements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14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81200" y="228600"/>
            <a:ext cx="76200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Adjusted Net Worth</a:t>
            </a:r>
            <a:endParaRPr lang="en-IN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228600" y="4267200"/>
            <a:ext cx="8763000" cy="203132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36" tIns="45718" rIns="91436" bIns="45718" rtlCol="0">
            <a:spAutoFit/>
          </a:bodyPr>
          <a:lstStyle/>
          <a:p>
            <a:pPr marL="120645" indent="-120645">
              <a:buFont typeface="Wingdings" pitchFamily="2" charset="2"/>
              <a:buChar char="§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Net Worth Adjustment is done as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EV principles require all valuation on market values</a:t>
            </a:r>
          </a:p>
          <a:p>
            <a:pPr marL="120645" indent="-120645">
              <a:buFont typeface="Wingdings" pitchFamily="2" charset="2"/>
              <a:buChar char="§"/>
            </a:pPr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pPr marL="120645" indent="-120645">
              <a:buFont typeface="Wingdings" pitchFamily="2" charset="2"/>
              <a:buChar char="§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Under Balance Sheet, Debt is valued at amortized cost, whereas Equity is valued at market value</a:t>
            </a:r>
          </a:p>
          <a:p>
            <a:pPr marL="120645" indent="-120645">
              <a:buFont typeface="Wingdings" pitchFamily="2" charset="2"/>
              <a:buChar char="§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20645" indent="-120645">
              <a:buFont typeface="Wingdings" pitchFamily="2" charset="2"/>
              <a:buChar char="§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APS 10 Requires a split of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Networth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between Free surplus/Required Capital &amp; reconciliation of the same</a:t>
            </a:r>
          </a:p>
          <a:p>
            <a:pPr marL="120645" indent="-120645"/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120645" indent="-120645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Differing views</a:t>
            </a:r>
          </a:p>
          <a:p>
            <a:pPr lvl="0">
              <a:buFont typeface="Wingdings" pitchFamily="2" charset="2"/>
              <a:buChar char="§"/>
            </a:pPr>
            <a:r>
              <a:rPr lang="en-IN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IN" sz="1400" i="1" dirty="0" smtClean="0">
                <a:latin typeface="Arial" pitchFamily="34" charset="0"/>
                <a:cs typeface="Arial" pitchFamily="34" charset="0"/>
              </a:rPr>
              <a:t>Treatment of market value adjustment on non-par group funds management business</a:t>
            </a:r>
          </a:p>
          <a:p>
            <a:pPr lvl="0">
              <a:buFont typeface="Wingdings" pitchFamily="2" charset="2"/>
              <a:buChar char="§"/>
            </a:pPr>
            <a:r>
              <a:rPr lang="en-IN" sz="1400" i="1" dirty="0" smtClean="0">
                <a:latin typeface="Arial" pitchFamily="34" charset="0"/>
                <a:cs typeface="Arial" pitchFamily="34" charset="0"/>
              </a:rPr>
              <a:t> Tax on the unrealised gains / losses on equities in the balance sheet?</a:t>
            </a:r>
            <a:endParaRPr lang="en-US" sz="1400" i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Chart 11"/>
          <p:cNvGraphicFramePr/>
          <p:nvPr/>
        </p:nvGraphicFramePr>
        <p:xfrm>
          <a:off x="228600" y="1295400"/>
          <a:ext cx="8763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3581400"/>
            <a:ext cx="2514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4" name="Straight Arrow Connector 13"/>
          <p:cNvCxnSpPr/>
          <p:nvPr/>
        </p:nvCxnSpPr>
        <p:spPr>
          <a:xfrm rot="16200000" flipV="1">
            <a:off x="7963694" y="2018506"/>
            <a:ext cx="3802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7848600" y="32766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371600"/>
            <a:ext cx="245969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14600" y="152400"/>
            <a:ext cx="9220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                    Other APS10 Requirements (1) -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AoM</a:t>
            </a:r>
            <a:endParaRPr lang="en-IN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876300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77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-2514600" y="457200"/>
            <a:ext cx="92202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AoM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- Live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Example</a:t>
            </a:r>
            <a:endParaRPr kumimoji="0" lang="en-I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7467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04800" y="63246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Source: HDFC Life DRHP</a:t>
            </a:r>
            <a:endParaRPr lang="en-IN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7467600" y="4800600"/>
            <a:ext cx="152400" cy="228600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/>
          <p:cNvSpPr txBox="1"/>
          <p:nvPr/>
        </p:nvSpPr>
        <p:spPr>
          <a:xfrm>
            <a:off x="7543800" y="55626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EVOP % =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IEV Operating Earning/Opening EV</a:t>
            </a:r>
            <a:endParaRPr lang="en-IN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3429000"/>
            <a:ext cx="167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ve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variance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indicates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better Persistency, lower Mortality/Expense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than that assumed  for  calculating EV</a:t>
            </a:r>
            <a:endParaRPr lang="en-IN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ight Brace 8"/>
          <p:cNvSpPr/>
          <p:nvPr/>
        </p:nvSpPr>
        <p:spPr>
          <a:xfrm>
            <a:off x="7467600" y="3048000"/>
            <a:ext cx="152400" cy="228600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7543800" y="1295400"/>
            <a:ext cx="144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Management’s view of expected returns, generally based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on locked-in yields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of assets held  </a:t>
            </a:r>
            <a:endParaRPr lang="en-IN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Elbow Connector 11"/>
          <p:cNvCxnSpPr>
            <a:endCxn id="10" idx="2"/>
          </p:cNvCxnSpPr>
          <p:nvPr/>
        </p:nvCxnSpPr>
        <p:spPr>
          <a:xfrm rot="5400000" flipH="1" flipV="1">
            <a:off x="7667712" y="2524218"/>
            <a:ext cx="628477" cy="571500"/>
          </a:xfrm>
          <a:prstGeom prst="bentConnector3">
            <a:avLst>
              <a:gd name="adj1" fmla="val -3348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/>
          <p:nvPr/>
        </p:nvCxnSpPr>
        <p:spPr>
          <a:xfrm rot="16200000" flipH="1">
            <a:off x="7658103" y="4914900"/>
            <a:ext cx="609597" cy="533399"/>
          </a:xfrm>
          <a:prstGeom prst="bentConnector3">
            <a:avLst>
              <a:gd name="adj1" fmla="val 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6858000" y="3657600"/>
            <a:ext cx="6096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9" grpId="0" animBg="1"/>
      <p:bldP spid="10" grpId="0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" y="5562600"/>
            <a:ext cx="8305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IN" sz="1400" dirty="0" smtClean="0">
                <a:latin typeface="Arial" pitchFamily="34" charset="0"/>
                <a:cs typeface="Arial" pitchFamily="34" charset="0"/>
              </a:rPr>
              <a:t>  Sensitivities carried out by </a:t>
            </a:r>
            <a:r>
              <a:rPr lang="en-IN" sz="1400" b="1" dirty="0" smtClean="0">
                <a:latin typeface="Arial" pitchFamily="34" charset="0"/>
                <a:cs typeface="Arial" pitchFamily="34" charset="0"/>
              </a:rPr>
              <a:t>changing one parameter in isolation</a:t>
            </a:r>
          </a:p>
          <a:p>
            <a:pPr>
              <a:buFont typeface="Wingdings" pitchFamily="2" charset="2"/>
              <a:buChar char="§"/>
            </a:pP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Separate sensitivities required for VNB/EV</a:t>
            </a:r>
            <a:endParaRPr lang="en-IN" sz="1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IN" sz="1400" dirty="0" smtClean="0">
                <a:latin typeface="Arial" pitchFamily="34" charset="0"/>
                <a:cs typeface="Arial" pitchFamily="34" charset="0"/>
              </a:rPr>
              <a:t>  Ambiguity whether </a:t>
            </a:r>
            <a:r>
              <a:rPr lang="en-IN" sz="1400" b="1" dirty="0" smtClean="0">
                <a:latin typeface="Arial" pitchFamily="34" charset="0"/>
                <a:cs typeface="Arial" pitchFamily="34" charset="0"/>
              </a:rPr>
              <a:t>market value adjustments </a:t>
            </a:r>
            <a:r>
              <a:rPr lang="en-IN" sz="1400" dirty="0" smtClean="0">
                <a:latin typeface="Arial" pitchFamily="34" charset="0"/>
                <a:cs typeface="Arial" pitchFamily="34" charset="0"/>
              </a:rPr>
              <a:t>are applicable in economic sensitivities</a:t>
            </a:r>
            <a:endParaRPr lang="en-IN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457200"/>
            <a:ext cx="80772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Other APS10 Requirements (2) - Sensitivities</a:t>
            </a:r>
            <a:endParaRPr kumimoji="0" lang="en-I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7" name="Diagram 6"/>
          <p:cNvGraphicFramePr/>
          <p:nvPr/>
        </p:nvGraphicFramePr>
        <p:xfrm>
          <a:off x="457200" y="1371600"/>
          <a:ext cx="8458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1600200" y="3048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Other Listing Requirements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447800"/>
            <a:ext cx="8610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Date of listing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to be carefully chosen – financials valid for a 135 day period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Supplementary EV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report consisting only of headline EV/VNB number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- applicable where listing is not immediately after financial year-end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Segment-wise Lapse Profits (area mandated by regulators)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Data Audit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Queries raised by Analyst/Investment houses during road-shows, marketing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304800"/>
            <a:ext cx="6248400" cy="99060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Questions!!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3860" y="1447800"/>
            <a:ext cx="815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Because, 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“It is not the answer that enlightens, but the question.”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676400"/>
            <a:ext cx="51816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5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60960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Why is there a need for Embedded Value (EV) ?</a:t>
            </a:r>
            <a:endParaRPr lang="en-GB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719531"/>
            <a:ext cx="4267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Measures to compute value of a life insurer: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×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Balance sheet Assets less Liabilities (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Book value </a:t>
            </a:r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basis)</a:t>
            </a:r>
          </a:p>
          <a:p>
            <a:pPr marL="285750" indent="-285750">
              <a:buFont typeface="Arial" panose="020B0604020202020204" pitchFamily="34" charset="0"/>
              <a:buChar char="×"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×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Profit &amp; Loss (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Historic </a:t>
            </a:r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measure)</a:t>
            </a:r>
          </a:p>
          <a:p>
            <a:pPr marL="285750" indent="-285750">
              <a:buFont typeface="Arial" panose="020B0604020202020204" pitchFamily="34" charset="0"/>
              <a:buChar char="×"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×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Income (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No allowance for risk and cost of </a:t>
            </a:r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capital)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×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EV represents the consolidated value of shareholder’s interests in the business</a:t>
            </a:r>
            <a:endParaRPr lang="en-GB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×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534058951"/>
              </p:ext>
            </p:extLst>
          </p:nvPr>
        </p:nvGraphicFramePr>
        <p:xfrm>
          <a:off x="4191000" y="1752600"/>
          <a:ext cx="5334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457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8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477000" y="6380480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61978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EV has come a long way !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43000" y="1219200"/>
            <a:ext cx="7162800" cy="3200400"/>
            <a:chOff x="1143000" y="1219200"/>
            <a:chExt cx="7162800" cy="3200400"/>
          </a:xfrm>
        </p:grpSpPr>
        <p:graphicFrame>
          <p:nvGraphicFramePr>
            <p:cNvPr id="5" name="Diagram 4"/>
            <p:cNvGraphicFramePr/>
            <p:nvPr>
              <p:extLst>
                <p:ext uri="{D42A27DB-BD31-4B8C-83A1-F6EECF244321}">
                  <p14:modId xmlns:p14="http://schemas.microsoft.com/office/powerpoint/2010/main" val="3711952884"/>
                </p:ext>
              </p:extLst>
            </p:nvPr>
          </p:nvGraphicFramePr>
          <p:xfrm>
            <a:off x="1219200" y="1320800"/>
            <a:ext cx="6934200" cy="3098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2590800" y="2297668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2001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43000" y="2602468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1980s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038600" y="1916668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2004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486400" y="160020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2008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858000" y="1219200"/>
              <a:ext cx="144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2009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4166645630"/>
              </p:ext>
            </p:extLst>
          </p:nvPr>
        </p:nvGraphicFramePr>
        <p:xfrm>
          <a:off x="1219200" y="3657600"/>
          <a:ext cx="7543800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1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60960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ook around us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487611"/>
            <a:ext cx="4648200" cy="2583327"/>
          </a:xfrm>
          <a:prstGeom prst="rect">
            <a:avLst/>
          </a:prstGeom>
        </p:spPr>
      </p:pic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2326565"/>
              </p:ext>
            </p:extLst>
          </p:nvPr>
        </p:nvGraphicFramePr>
        <p:xfrm>
          <a:off x="6172200" y="1202199"/>
          <a:ext cx="3800475" cy="2614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3" name="Straight Arrow Connector 12"/>
          <p:cNvCxnSpPr/>
          <p:nvPr/>
        </p:nvCxnSpPr>
        <p:spPr>
          <a:xfrm flipV="1">
            <a:off x="4495800" y="2514600"/>
            <a:ext cx="26670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600700" y="3370263"/>
            <a:ext cx="1905000" cy="1219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1524000" y="3640369"/>
            <a:ext cx="1371600" cy="6268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1524000" y="2487611"/>
            <a:ext cx="1295400" cy="5453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8881708"/>
              </p:ext>
            </p:extLst>
          </p:nvPr>
        </p:nvGraphicFramePr>
        <p:xfrm>
          <a:off x="6477000" y="4510945"/>
          <a:ext cx="2888456" cy="2347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57200" y="4343400"/>
            <a:ext cx="152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TEV / EEV</a:t>
            </a: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{No formal disclosures}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8600" y="1607403"/>
            <a:ext cx="152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TEV / EEV</a:t>
            </a: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{No formal disclosures}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18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1" grpId="0">
        <p:bldAsOne/>
      </p:bldGraphic>
      <p:bldGraphic spid="15" grpId="0">
        <p:bldAsOne/>
      </p:bldGraphic>
      <p:bldP spid="18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60960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And the debate continues…</a:t>
            </a:r>
            <a:endParaRPr lang="en-GB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600200"/>
            <a:ext cx="7772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Cost of Capital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Convergence of EV and SII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Choice of risk-free rate in illiquid and non-existent markets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Curve construction - Interpolation/extrapolation methodology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Whether and how to allow for a liquidity premium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32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2438400"/>
            <a:ext cx="8839200" cy="1500187"/>
          </a:xfrm>
        </p:spPr>
        <p:txBody>
          <a:bodyPr>
            <a:normAutofit/>
          </a:bodyPr>
          <a:lstStyle/>
          <a:p>
            <a:pPr marL="342900" indent="-342900"/>
            <a:r>
              <a:rPr lang="en-GB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MCEV v EEV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228600"/>
            <a:ext cx="7086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/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European Embedded Value (EEV)</a:t>
            </a:r>
          </a:p>
          <a:p>
            <a:endParaRPr 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2286000" y="1295400"/>
            <a:ext cx="39624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133600" y="1688068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Embedded Value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9600" y="2819400"/>
            <a:ext cx="3124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52400" y="3200400"/>
            <a:ext cx="403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Shareholder’s Net Worth</a:t>
            </a:r>
            <a:r>
              <a:rPr lang="en-US" dirty="0" smtClean="0"/>
              <a:t>          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810000" y="312420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</a:t>
            </a:r>
            <a:r>
              <a:rPr lang="en-US" sz="2800" b="1" dirty="0" smtClean="0"/>
              <a:t>+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2362200" y="4343400"/>
            <a:ext cx="13716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905000" y="4535269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Required</a:t>
            </a:r>
            <a:br>
              <a:rPr lang="en-US" sz="1600" b="1" dirty="0" smtClean="0">
                <a:latin typeface="Arial" pitchFamily="34" charset="0"/>
                <a:cs typeface="Arial" pitchFamily="34" charset="0"/>
              </a:rPr>
            </a:b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Capital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       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9600" y="4343400"/>
            <a:ext cx="13716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76200" y="4648200"/>
            <a:ext cx="2362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Free Surplus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52600" y="464820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</a:t>
            </a:r>
            <a:r>
              <a:rPr lang="en-US" sz="2800" b="1" dirty="0" smtClean="0"/>
              <a:t>+</a:t>
            </a:r>
            <a:endParaRPr lang="en-US" sz="2800" b="1" dirty="0"/>
          </a:p>
        </p:txBody>
      </p:sp>
      <p:sp>
        <p:nvSpPr>
          <p:cNvPr id="27" name="Rectangle 26"/>
          <p:cNvSpPr/>
          <p:nvPr/>
        </p:nvSpPr>
        <p:spPr>
          <a:xfrm>
            <a:off x="4953000" y="4343400"/>
            <a:ext cx="17526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800600" y="49530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PV of Future</a:t>
            </a:r>
          </a:p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Profits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0" y="503938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</a:t>
            </a:r>
            <a:r>
              <a:rPr lang="en-US" sz="2800" b="1" dirty="0" smtClean="0"/>
              <a:t>-</a:t>
            </a:r>
            <a:endParaRPr lang="en-US" sz="2800" b="1" dirty="0"/>
          </a:p>
        </p:txBody>
      </p:sp>
      <p:sp>
        <p:nvSpPr>
          <p:cNvPr id="30" name="Rectangle 29"/>
          <p:cNvSpPr/>
          <p:nvPr/>
        </p:nvSpPr>
        <p:spPr>
          <a:xfrm>
            <a:off x="7086600" y="4343400"/>
            <a:ext cx="9906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6477000" y="4462046"/>
            <a:ext cx="220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TVOG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4267200" y="2514600"/>
            <a:ext cx="0" cy="304800"/>
          </a:xfrm>
          <a:prstGeom prst="straightConnector1">
            <a:avLst/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209800" y="3962400"/>
            <a:ext cx="0" cy="304800"/>
          </a:xfrm>
          <a:prstGeom prst="straightConnector1">
            <a:avLst/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5867400" y="3962400"/>
            <a:ext cx="0" cy="304800"/>
          </a:xfrm>
          <a:prstGeom prst="straightConnector1">
            <a:avLst/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4876800" y="2819400"/>
            <a:ext cx="32004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495800" y="3150513"/>
            <a:ext cx="403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Value In Force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086600" y="5029200"/>
            <a:ext cx="9906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6477000" y="5498068"/>
            <a:ext cx="220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COC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133600" y="1295400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European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93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 animBg="1"/>
      <p:bldP spid="18" grpId="0"/>
      <p:bldP spid="19" grpId="0"/>
      <p:bldP spid="20" grpId="0" animBg="1"/>
      <p:bldP spid="22" grpId="0"/>
      <p:bldP spid="24" grpId="0" animBg="1"/>
      <p:bldP spid="25" grpId="0"/>
      <p:bldP spid="26" grpId="0"/>
      <p:bldP spid="27" grpId="0" animBg="1"/>
      <p:bldP spid="28" grpId="0"/>
      <p:bldP spid="29" grpId="0"/>
      <p:bldP spid="30" grpId="0" animBg="1"/>
      <p:bldP spid="31" grpId="0"/>
      <p:bldP spid="43" grpId="0" animBg="1"/>
      <p:bldP spid="44" grpId="0"/>
      <p:bldP spid="46" grpId="0" animBg="1"/>
      <p:bldP spid="47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228600"/>
            <a:ext cx="7924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/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Market Consistent Embedded Value (MCEV)</a:t>
            </a:r>
          </a:p>
          <a:p>
            <a:endParaRPr 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2286000" y="1295400"/>
            <a:ext cx="39624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133600" y="1688068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Embedded Value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9600" y="2819400"/>
            <a:ext cx="3124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52400" y="3200400"/>
            <a:ext cx="403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Shareholder’s Net Worth</a:t>
            </a:r>
            <a:r>
              <a:rPr lang="en-US" dirty="0" smtClean="0"/>
              <a:t>          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810000" y="312420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</a:t>
            </a:r>
            <a:r>
              <a:rPr lang="en-US" sz="2800" b="1" dirty="0" smtClean="0"/>
              <a:t>+</a:t>
            </a:r>
            <a:endParaRPr lang="en-US" sz="2800" b="1" dirty="0"/>
          </a:p>
        </p:txBody>
      </p:sp>
      <p:sp>
        <p:nvSpPr>
          <p:cNvPr id="20" name="Rectangle 19"/>
          <p:cNvSpPr/>
          <p:nvPr/>
        </p:nvSpPr>
        <p:spPr>
          <a:xfrm>
            <a:off x="2362200" y="4343400"/>
            <a:ext cx="13716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905000" y="4535269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Required</a:t>
            </a:r>
            <a:br>
              <a:rPr lang="en-US" sz="1600" b="1" dirty="0" smtClean="0">
                <a:latin typeface="Arial" pitchFamily="34" charset="0"/>
                <a:cs typeface="Arial" pitchFamily="34" charset="0"/>
              </a:rPr>
            </a:b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Capital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       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9600" y="4343400"/>
            <a:ext cx="13716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76200" y="4648200"/>
            <a:ext cx="2362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Free Surplus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52600" y="464820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</a:t>
            </a:r>
            <a:r>
              <a:rPr lang="en-US" sz="2800" b="1" dirty="0" smtClean="0"/>
              <a:t>+</a:t>
            </a:r>
            <a:endParaRPr lang="en-US" sz="2800" b="1" dirty="0"/>
          </a:p>
        </p:txBody>
      </p:sp>
      <p:sp>
        <p:nvSpPr>
          <p:cNvPr id="27" name="Rectangle 26"/>
          <p:cNvSpPr/>
          <p:nvPr/>
        </p:nvSpPr>
        <p:spPr>
          <a:xfrm>
            <a:off x="4953000" y="4343400"/>
            <a:ext cx="17526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800600" y="49530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PV of Future</a:t>
            </a:r>
          </a:p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Profits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7000" y="503938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</a:t>
            </a:r>
            <a:r>
              <a:rPr lang="en-US" sz="2800" b="1" dirty="0" smtClean="0"/>
              <a:t>-</a:t>
            </a:r>
            <a:endParaRPr lang="en-US" sz="2800" b="1" dirty="0"/>
          </a:p>
        </p:txBody>
      </p:sp>
      <p:sp>
        <p:nvSpPr>
          <p:cNvPr id="30" name="Rectangle 29"/>
          <p:cNvSpPr/>
          <p:nvPr/>
        </p:nvSpPr>
        <p:spPr>
          <a:xfrm>
            <a:off x="7086600" y="4343400"/>
            <a:ext cx="990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6477000" y="4462046"/>
            <a:ext cx="220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TVOG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4267200" y="2514600"/>
            <a:ext cx="0" cy="304800"/>
          </a:xfrm>
          <a:prstGeom prst="straightConnector1">
            <a:avLst/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209800" y="3962400"/>
            <a:ext cx="0" cy="304800"/>
          </a:xfrm>
          <a:prstGeom prst="straightConnector1">
            <a:avLst/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5867400" y="3962400"/>
            <a:ext cx="0" cy="304800"/>
          </a:xfrm>
          <a:prstGeom prst="straightConnector1">
            <a:avLst/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4876800" y="2819400"/>
            <a:ext cx="32004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495800" y="3150513"/>
            <a:ext cx="403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Value In Force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086600" y="5791200"/>
            <a:ext cx="990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6477000" y="5867400"/>
            <a:ext cx="220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CRNHR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133600" y="1295400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Market Consistent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086600" y="5181600"/>
            <a:ext cx="990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477000" y="5257800"/>
            <a:ext cx="220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FRCC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6934200" y="4876800"/>
            <a:ext cx="1295400" cy="1600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20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 animBg="1"/>
      <p:bldP spid="18" grpId="0"/>
      <p:bldP spid="19" grpId="0"/>
      <p:bldP spid="20" grpId="0" animBg="1"/>
      <p:bldP spid="22" grpId="0"/>
      <p:bldP spid="24" grpId="0" animBg="1"/>
      <p:bldP spid="25" grpId="0"/>
      <p:bldP spid="26" grpId="0"/>
      <p:bldP spid="27" grpId="0" animBg="1"/>
      <p:bldP spid="28" grpId="0"/>
      <p:bldP spid="29" grpId="0"/>
      <p:bldP spid="30" grpId="0" animBg="1"/>
      <p:bldP spid="31" grpId="0"/>
      <p:bldP spid="43" grpId="0" animBg="1"/>
      <p:bldP spid="44" grpId="0"/>
      <p:bldP spid="46" grpId="0" animBg="1"/>
      <p:bldP spid="47" grpId="0"/>
      <p:bldP spid="50" grpId="0"/>
      <p:bldP spid="32" grpId="0" animBg="1"/>
      <p:bldP spid="33" grpId="0"/>
      <p:bldP spid="3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DLNwRSGRQWB8lkaue.WqQ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3601</TotalTime>
  <Words>1444</Words>
  <Application>Microsoft Office PowerPoint</Application>
  <PresentationFormat>On-screen Show (4:3)</PresentationFormat>
  <Paragraphs>333</Paragraphs>
  <Slides>25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ＭＳ Ｐゴシック</vt:lpstr>
      <vt:lpstr>Arial</vt:lpstr>
      <vt:lpstr>Bahamas</vt:lpstr>
      <vt:lpstr>Calibri</vt:lpstr>
      <vt:lpstr>Garamond</vt:lpstr>
      <vt:lpstr>Times New Roman</vt:lpstr>
      <vt:lpstr>Verdana</vt:lpstr>
      <vt:lpstr>Wingdings</vt:lpstr>
      <vt:lpstr>Office Theme</vt:lpstr>
      <vt:lpstr>LifeConvBirm02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is EV important for Listing?</vt:lpstr>
      <vt:lpstr>The Listing Process</vt:lpstr>
      <vt:lpstr>PowerPoint Presentation</vt:lpstr>
      <vt:lpstr>     Value-in-Force (1)</vt:lpstr>
      <vt:lpstr>PowerPoint Presentation</vt:lpstr>
      <vt:lpstr>Adjusted Net Worth</vt:lpstr>
      <vt:lpstr>                           Other APS10 Requirements (1) - AoM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shahaditya</cp:lastModifiedBy>
  <cp:revision>333</cp:revision>
  <dcterms:created xsi:type="dcterms:W3CDTF">2011-07-20T12:11:57Z</dcterms:created>
  <dcterms:modified xsi:type="dcterms:W3CDTF">2017-11-02T05:26:42Z</dcterms:modified>
</cp:coreProperties>
</file>