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9"/>
  </p:notesMasterIdLst>
  <p:sldIdLst>
    <p:sldId id="260" r:id="rId3"/>
    <p:sldId id="294" r:id="rId4"/>
    <p:sldId id="295" r:id="rId5"/>
    <p:sldId id="275" r:id="rId6"/>
    <p:sldId id="279" r:id="rId7"/>
    <p:sldId id="300" r:id="rId8"/>
    <p:sldId id="301" r:id="rId9"/>
    <p:sldId id="276" r:id="rId10"/>
    <p:sldId id="278" r:id="rId11"/>
    <p:sldId id="296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97" r:id="rId21"/>
    <p:sldId id="289" r:id="rId22"/>
    <p:sldId id="290" r:id="rId23"/>
    <p:sldId id="291" r:id="rId24"/>
    <p:sldId id="292" r:id="rId25"/>
    <p:sldId id="293" r:id="rId26"/>
    <p:sldId id="298" r:id="rId27"/>
    <p:sldId id="299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tesh Choudhary" initials="RC" lastIdx="1" clrIdx="0">
    <p:extLst>
      <p:ext uri="{19B8F6BF-5375-455C-9EA6-DF929625EA0E}">
        <p15:presenceInfo xmlns:p15="http://schemas.microsoft.com/office/powerpoint/2012/main" userId="S-1-5-21-2728551484-869568214-3795364529-700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AF2"/>
    <a:srgbClr val="BAC8FF"/>
    <a:srgbClr val="00FFFF"/>
    <a:srgbClr val="50F828"/>
    <a:srgbClr val="CC3300"/>
    <a:srgbClr val="D12F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374" autoAdjust="0"/>
  </p:normalViewPr>
  <p:slideViewPr>
    <p:cSldViewPr>
      <p:cViewPr varScale="1">
        <p:scale>
          <a:sx n="69" d="100"/>
          <a:sy n="69" d="100"/>
        </p:scale>
        <p:origin x="143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commentAuthors" Target="commentAuthor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Actuarial\IFS\PPT\India%2010-Year%20Bond%20Yield%20Historical%20Data%20(2).csv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Actuarial\IFS\PPT\India%2010-Year%20Bond%20Yield%20Historical%20Data%20(2).csv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Actuarial\IFS\PPT\global\global%20interest%20rate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Actuarial\IFS\PPT\%5eNSEI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ctuarial\IFS\PPT\%5eNSE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4"/>
    </mc:Choice>
    <mc:Fallback>
      <c:style val="44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 dirty="0"/>
              <a:t>Benchmark 10 Year GOI Yield – 1999 to 2017</a:t>
            </a:r>
          </a:p>
        </c:rich>
      </c:tx>
      <c:layout>
        <c:manualLayout>
          <c:xMode val="edge"/>
          <c:yMode val="edge"/>
          <c:x val="0.23443034646575903"/>
          <c:y val="4.629629629629632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0363034283926927E-2"/>
          <c:y val="0.19777741324001202"/>
          <c:w val="0.89968528869124509"/>
          <c:h val="0.51242125984251996"/>
        </c:manualLayout>
      </c:layout>
      <c:lineChart>
        <c:grouping val="standard"/>
        <c:varyColors val="0"/>
        <c:ser>
          <c:idx val="0"/>
          <c:order val="0"/>
          <c:tx>
            <c:strRef>
              <c:f>'India 10-Year Bond Yield Histor'!$B$1</c:f>
              <c:strCache>
                <c:ptCount val="1"/>
                <c:pt idx="0">
                  <c:v>Price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'India 10-Year Bond Yield Histor'!$A$2:$A$235</c:f>
              <c:numCache>
                <c:formatCode>mmm\-yy</c:formatCode>
                <c:ptCount val="234"/>
                <c:pt idx="0">
                  <c:v>43009</c:v>
                </c:pt>
                <c:pt idx="1">
                  <c:v>42979</c:v>
                </c:pt>
                <c:pt idx="2">
                  <c:v>42948</c:v>
                </c:pt>
                <c:pt idx="3">
                  <c:v>42917</c:v>
                </c:pt>
                <c:pt idx="4">
                  <c:v>42887</c:v>
                </c:pt>
                <c:pt idx="5">
                  <c:v>42856</c:v>
                </c:pt>
                <c:pt idx="6">
                  <c:v>42826</c:v>
                </c:pt>
                <c:pt idx="7">
                  <c:v>42795</c:v>
                </c:pt>
                <c:pt idx="8">
                  <c:v>42767</c:v>
                </c:pt>
                <c:pt idx="9">
                  <c:v>42736</c:v>
                </c:pt>
                <c:pt idx="10">
                  <c:v>42705</c:v>
                </c:pt>
                <c:pt idx="11">
                  <c:v>42675</c:v>
                </c:pt>
                <c:pt idx="12">
                  <c:v>42644</c:v>
                </c:pt>
                <c:pt idx="13">
                  <c:v>42614</c:v>
                </c:pt>
                <c:pt idx="14">
                  <c:v>42583</c:v>
                </c:pt>
                <c:pt idx="15">
                  <c:v>42552</c:v>
                </c:pt>
                <c:pt idx="16">
                  <c:v>42522</c:v>
                </c:pt>
                <c:pt idx="17">
                  <c:v>42491</c:v>
                </c:pt>
                <c:pt idx="18">
                  <c:v>42461</c:v>
                </c:pt>
                <c:pt idx="19">
                  <c:v>42430</c:v>
                </c:pt>
                <c:pt idx="20">
                  <c:v>42401</c:v>
                </c:pt>
                <c:pt idx="21">
                  <c:v>42370</c:v>
                </c:pt>
                <c:pt idx="22">
                  <c:v>42339</c:v>
                </c:pt>
                <c:pt idx="23">
                  <c:v>42309</c:v>
                </c:pt>
                <c:pt idx="24">
                  <c:v>42278</c:v>
                </c:pt>
                <c:pt idx="25">
                  <c:v>42248</c:v>
                </c:pt>
                <c:pt idx="26">
                  <c:v>42217</c:v>
                </c:pt>
                <c:pt idx="27">
                  <c:v>42186</c:v>
                </c:pt>
                <c:pt idx="28">
                  <c:v>42156</c:v>
                </c:pt>
                <c:pt idx="29">
                  <c:v>42125</c:v>
                </c:pt>
                <c:pt idx="30">
                  <c:v>42095</c:v>
                </c:pt>
                <c:pt idx="31">
                  <c:v>42064</c:v>
                </c:pt>
                <c:pt idx="32">
                  <c:v>42036</c:v>
                </c:pt>
                <c:pt idx="33">
                  <c:v>42005</c:v>
                </c:pt>
                <c:pt idx="34">
                  <c:v>41974</c:v>
                </c:pt>
                <c:pt idx="35">
                  <c:v>41944</c:v>
                </c:pt>
                <c:pt idx="36">
                  <c:v>41913</c:v>
                </c:pt>
                <c:pt idx="37">
                  <c:v>41883</c:v>
                </c:pt>
                <c:pt idx="38">
                  <c:v>41852</c:v>
                </c:pt>
                <c:pt idx="39">
                  <c:v>41821</c:v>
                </c:pt>
                <c:pt idx="40">
                  <c:v>41791</c:v>
                </c:pt>
                <c:pt idx="41">
                  <c:v>41760</c:v>
                </c:pt>
                <c:pt idx="42">
                  <c:v>41730</c:v>
                </c:pt>
                <c:pt idx="43">
                  <c:v>41699</c:v>
                </c:pt>
                <c:pt idx="44">
                  <c:v>41671</c:v>
                </c:pt>
                <c:pt idx="45">
                  <c:v>41640</c:v>
                </c:pt>
                <c:pt idx="46">
                  <c:v>41609</c:v>
                </c:pt>
                <c:pt idx="47">
                  <c:v>41579</c:v>
                </c:pt>
                <c:pt idx="48">
                  <c:v>41548</c:v>
                </c:pt>
                <c:pt idx="49">
                  <c:v>41518</c:v>
                </c:pt>
                <c:pt idx="50">
                  <c:v>41487</c:v>
                </c:pt>
                <c:pt idx="51">
                  <c:v>41456</c:v>
                </c:pt>
                <c:pt idx="52">
                  <c:v>41426</c:v>
                </c:pt>
                <c:pt idx="53">
                  <c:v>41395</c:v>
                </c:pt>
                <c:pt idx="54">
                  <c:v>41365</c:v>
                </c:pt>
                <c:pt idx="55">
                  <c:v>41334</c:v>
                </c:pt>
                <c:pt idx="56">
                  <c:v>41306</c:v>
                </c:pt>
                <c:pt idx="57">
                  <c:v>41275</c:v>
                </c:pt>
                <c:pt idx="58">
                  <c:v>41244</c:v>
                </c:pt>
                <c:pt idx="59">
                  <c:v>41214</c:v>
                </c:pt>
                <c:pt idx="60">
                  <c:v>41183</c:v>
                </c:pt>
                <c:pt idx="61">
                  <c:v>41153</c:v>
                </c:pt>
                <c:pt idx="62">
                  <c:v>41122</c:v>
                </c:pt>
                <c:pt idx="63">
                  <c:v>41091</c:v>
                </c:pt>
                <c:pt idx="64">
                  <c:v>41061</c:v>
                </c:pt>
                <c:pt idx="65">
                  <c:v>41030</c:v>
                </c:pt>
                <c:pt idx="66">
                  <c:v>41000</c:v>
                </c:pt>
                <c:pt idx="67">
                  <c:v>40969</c:v>
                </c:pt>
                <c:pt idx="68">
                  <c:v>40940</c:v>
                </c:pt>
                <c:pt idx="69">
                  <c:v>40909</c:v>
                </c:pt>
                <c:pt idx="70">
                  <c:v>40878</c:v>
                </c:pt>
                <c:pt idx="71">
                  <c:v>40848</c:v>
                </c:pt>
                <c:pt idx="72">
                  <c:v>40817</c:v>
                </c:pt>
                <c:pt idx="73">
                  <c:v>40787</c:v>
                </c:pt>
                <c:pt idx="74">
                  <c:v>40756</c:v>
                </c:pt>
                <c:pt idx="75">
                  <c:v>40725</c:v>
                </c:pt>
                <c:pt idx="76">
                  <c:v>40695</c:v>
                </c:pt>
                <c:pt idx="77">
                  <c:v>40664</c:v>
                </c:pt>
                <c:pt idx="78">
                  <c:v>40634</c:v>
                </c:pt>
                <c:pt idx="79">
                  <c:v>40603</c:v>
                </c:pt>
                <c:pt idx="80">
                  <c:v>40575</c:v>
                </c:pt>
                <c:pt idx="81">
                  <c:v>40544</c:v>
                </c:pt>
                <c:pt idx="82">
                  <c:v>40513</c:v>
                </c:pt>
                <c:pt idx="83">
                  <c:v>40483</c:v>
                </c:pt>
                <c:pt idx="84">
                  <c:v>40452</c:v>
                </c:pt>
                <c:pt idx="85">
                  <c:v>40422</c:v>
                </c:pt>
                <c:pt idx="86">
                  <c:v>40391</c:v>
                </c:pt>
                <c:pt idx="87">
                  <c:v>40360</c:v>
                </c:pt>
                <c:pt idx="88">
                  <c:v>40330</c:v>
                </c:pt>
                <c:pt idx="89">
                  <c:v>40299</c:v>
                </c:pt>
                <c:pt idx="90">
                  <c:v>40269</c:v>
                </c:pt>
                <c:pt idx="91">
                  <c:v>40238</c:v>
                </c:pt>
                <c:pt idx="92">
                  <c:v>40210</c:v>
                </c:pt>
                <c:pt idx="93">
                  <c:v>40179</c:v>
                </c:pt>
                <c:pt idx="94">
                  <c:v>40148</c:v>
                </c:pt>
                <c:pt idx="95">
                  <c:v>40118</c:v>
                </c:pt>
                <c:pt idx="96">
                  <c:v>40087</c:v>
                </c:pt>
                <c:pt idx="97">
                  <c:v>40057</c:v>
                </c:pt>
                <c:pt idx="98">
                  <c:v>40026</c:v>
                </c:pt>
                <c:pt idx="99">
                  <c:v>39995</c:v>
                </c:pt>
                <c:pt idx="100">
                  <c:v>39965</c:v>
                </c:pt>
                <c:pt idx="101">
                  <c:v>39934</c:v>
                </c:pt>
                <c:pt idx="102">
                  <c:v>39904</c:v>
                </c:pt>
                <c:pt idx="103">
                  <c:v>39873</c:v>
                </c:pt>
                <c:pt idx="104">
                  <c:v>39845</c:v>
                </c:pt>
                <c:pt idx="105">
                  <c:v>39814</c:v>
                </c:pt>
                <c:pt idx="106">
                  <c:v>39783</c:v>
                </c:pt>
                <c:pt idx="107">
                  <c:v>39753</c:v>
                </c:pt>
                <c:pt idx="108">
                  <c:v>39722</c:v>
                </c:pt>
                <c:pt idx="109">
                  <c:v>39692</c:v>
                </c:pt>
                <c:pt idx="110">
                  <c:v>39661</c:v>
                </c:pt>
                <c:pt idx="111">
                  <c:v>39630</c:v>
                </c:pt>
                <c:pt idx="112">
                  <c:v>39600</c:v>
                </c:pt>
                <c:pt idx="113">
                  <c:v>39569</c:v>
                </c:pt>
                <c:pt idx="114">
                  <c:v>39539</c:v>
                </c:pt>
                <c:pt idx="115">
                  <c:v>39508</c:v>
                </c:pt>
                <c:pt idx="116">
                  <c:v>39479</c:v>
                </c:pt>
                <c:pt idx="117">
                  <c:v>39448</c:v>
                </c:pt>
                <c:pt idx="118">
                  <c:v>39417</c:v>
                </c:pt>
                <c:pt idx="119">
                  <c:v>39387</c:v>
                </c:pt>
                <c:pt idx="120">
                  <c:v>39356</c:v>
                </c:pt>
                <c:pt idx="121">
                  <c:v>39326</c:v>
                </c:pt>
                <c:pt idx="122">
                  <c:v>39295</c:v>
                </c:pt>
                <c:pt idx="123">
                  <c:v>39264</c:v>
                </c:pt>
                <c:pt idx="124">
                  <c:v>39234</c:v>
                </c:pt>
                <c:pt idx="125">
                  <c:v>39203</c:v>
                </c:pt>
                <c:pt idx="126">
                  <c:v>39173</c:v>
                </c:pt>
                <c:pt idx="127">
                  <c:v>39142</c:v>
                </c:pt>
                <c:pt idx="128">
                  <c:v>39114</c:v>
                </c:pt>
                <c:pt idx="129">
                  <c:v>39083</c:v>
                </c:pt>
                <c:pt idx="130">
                  <c:v>39052</c:v>
                </c:pt>
                <c:pt idx="131">
                  <c:v>39022</c:v>
                </c:pt>
                <c:pt idx="132">
                  <c:v>38991</c:v>
                </c:pt>
                <c:pt idx="133">
                  <c:v>38961</c:v>
                </c:pt>
                <c:pt idx="134">
                  <c:v>38930</c:v>
                </c:pt>
                <c:pt idx="135">
                  <c:v>38899</c:v>
                </c:pt>
                <c:pt idx="136">
                  <c:v>38869</c:v>
                </c:pt>
                <c:pt idx="137">
                  <c:v>38838</c:v>
                </c:pt>
                <c:pt idx="138">
                  <c:v>38808</c:v>
                </c:pt>
                <c:pt idx="139">
                  <c:v>38777</c:v>
                </c:pt>
                <c:pt idx="140">
                  <c:v>38749</c:v>
                </c:pt>
                <c:pt idx="141">
                  <c:v>38718</c:v>
                </c:pt>
                <c:pt idx="142">
                  <c:v>38687</c:v>
                </c:pt>
                <c:pt idx="143">
                  <c:v>38657</c:v>
                </c:pt>
                <c:pt idx="144">
                  <c:v>38626</c:v>
                </c:pt>
                <c:pt idx="145">
                  <c:v>38596</c:v>
                </c:pt>
                <c:pt idx="146">
                  <c:v>38565</c:v>
                </c:pt>
                <c:pt idx="147">
                  <c:v>38534</c:v>
                </c:pt>
                <c:pt idx="148">
                  <c:v>38504</c:v>
                </c:pt>
                <c:pt idx="149">
                  <c:v>38473</c:v>
                </c:pt>
                <c:pt idx="150">
                  <c:v>38443</c:v>
                </c:pt>
                <c:pt idx="151">
                  <c:v>38412</c:v>
                </c:pt>
                <c:pt idx="152">
                  <c:v>38384</c:v>
                </c:pt>
                <c:pt idx="153">
                  <c:v>38353</c:v>
                </c:pt>
                <c:pt idx="154">
                  <c:v>38322</c:v>
                </c:pt>
                <c:pt idx="155">
                  <c:v>38292</c:v>
                </c:pt>
                <c:pt idx="156">
                  <c:v>38261</c:v>
                </c:pt>
                <c:pt idx="157">
                  <c:v>38231</c:v>
                </c:pt>
                <c:pt idx="158">
                  <c:v>38200</c:v>
                </c:pt>
                <c:pt idx="159">
                  <c:v>38169</c:v>
                </c:pt>
                <c:pt idx="160">
                  <c:v>38139</c:v>
                </c:pt>
                <c:pt idx="161">
                  <c:v>38108</c:v>
                </c:pt>
                <c:pt idx="162">
                  <c:v>38078</c:v>
                </c:pt>
                <c:pt idx="163">
                  <c:v>38047</c:v>
                </c:pt>
                <c:pt idx="164">
                  <c:v>38018</c:v>
                </c:pt>
                <c:pt idx="165">
                  <c:v>37987</c:v>
                </c:pt>
                <c:pt idx="166">
                  <c:v>37956</c:v>
                </c:pt>
                <c:pt idx="167">
                  <c:v>37926</c:v>
                </c:pt>
                <c:pt idx="168">
                  <c:v>37895</c:v>
                </c:pt>
                <c:pt idx="169">
                  <c:v>37865</c:v>
                </c:pt>
                <c:pt idx="170">
                  <c:v>37834</c:v>
                </c:pt>
                <c:pt idx="171">
                  <c:v>37803</c:v>
                </c:pt>
                <c:pt idx="172">
                  <c:v>37773</c:v>
                </c:pt>
                <c:pt idx="173">
                  <c:v>37742</c:v>
                </c:pt>
                <c:pt idx="174">
                  <c:v>37712</c:v>
                </c:pt>
                <c:pt idx="175">
                  <c:v>37681</c:v>
                </c:pt>
                <c:pt idx="176">
                  <c:v>37653</c:v>
                </c:pt>
                <c:pt idx="177">
                  <c:v>37622</c:v>
                </c:pt>
                <c:pt idx="178">
                  <c:v>37591</c:v>
                </c:pt>
                <c:pt idx="179">
                  <c:v>37561</c:v>
                </c:pt>
                <c:pt idx="180">
                  <c:v>37530</c:v>
                </c:pt>
                <c:pt idx="181">
                  <c:v>37500</c:v>
                </c:pt>
                <c:pt idx="182">
                  <c:v>37469</c:v>
                </c:pt>
                <c:pt idx="183">
                  <c:v>37438</c:v>
                </c:pt>
                <c:pt idx="184">
                  <c:v>37408</c:v>
                </c:pt>
                <c:pt idx="185">
                  <c:v>37377</c:v>
                </c:pt>
                <c:pt idx="186">
                  <c:v>37347</c:v>
                </c:pt>
                <c:pt idx="187">
                  <c:v>37316</c:v>
                </c:pt>
                <c:pt idx="188">
                  <c:v>37288</c:v>
                </c:pt>
                <c:pt idx="189">
                  <c:v>37257</c:v>
                </c:pt>
                <c:pt idx="190">
                  <c:v>37226</c:v>
                </c:pt>
                <c:pt idx="191">
                  <c:v>37196</c:v>
                </c:pt>
                <c:pt idx="192">
                  <c:v>37165</c:v>
                </c:pt>
                <c:pt idx="193">
                  <c:v>37135</c:v>
                </c:pt>
                <c:pt idx="194">
                  <c:v>37104</c:v>
                </c:pt>
                <c:pt idx="195">
                  <c:v>37073</c:v>
                </c:pt>
                <c:pt idx="196">
                  <c:v>37043</c:v>
                </c:pt>
                <c:pt idx="197">
                  <c:v>37012</c:v>
                </c:pt>
                <c:pt idx="198">
                  <c:v>36982</c:v>
                </c:pt>
                <c:pt idx="199">
                  <c:v>36951</c:v>
                </c:pt>
                <c:pt idx="200">
                  <c:v>36923</c:v>
                </c:pt>
                <c:pt idx="201">
                  <c:v>36892</c:v>
                </c:pt>
                <c:pt idx="202">
                  <c:v>36861</c:v>
                </c:pt>
                <c:pt idx="203">
                  <c:v>36831</c:v>
                </c:pt>
                <c:pt idx="204">
                  <c:v>36800</c:v>
                </c:pt>
                <c:pt idx="205">
                  <c:v>36770</c:v>
                </c:pt>
                <c:pt idx="206">
                  <c:v>36739</c:v>
                </c:pt>
                <c:pt idx="207">
                  <c:v>36708</c:v>
                </c:pt>
                <c:pt idx="208">
                  <c:v>36678</c:v>
                </c:pt>
                <c:pt idx="209">
                  <c:v>36647</c:v>
                </c:pt>
                <c:pt idx="210">
                  <c:v>36617</c:v>
                </c:pt>
                <c:pt idx="211">
                  <c:v>36586</c:v>
                </c:pt>
                <c:pt idx="212">
                  <c:v>36557</c:v>
                </c:pt>
                <c:pt idx="213">
                  <c:v>36526</c:v>
                </c:pt>
                <c:pt idx="214">
                  <c:v>36495</c:v>
                </c:pt>
                <c:pt idx="215">
                  <c:v>36465</c:v>
                </c:pt>
                <c:pt idx="216">
                  <c:v>36434</c:v>
                </c:pt>
                <c:pt idx="217">
                  <c:v>36404</c:v>
                </c:pt>
                <c:pt idx="218">
                  <c:v>36373</c:v>
                </c:pt>
                <c:pt idx="219">
                  <c:v>36342</c:v>
                </c:pt>
                <c:pt idx="220">
                  <c:v>36312</c:v>
                </c:pt>
                <c:pt idx="221">
                  <c:v>36281</c:v>
                </c:pt>
                <c:pt idx="222">
                  <c:v>36251</c:v>
                </c:pt>
                <c:pt idx="223">
                  <c:v>36220</c:v>
                </c:pt>
                <c:pt idx="224">
                  <c:v>36192</c:v>
                </c:pt>
                <c:pt idx="225">
                  <c:v>36161</c:v>
                </c:pt>
                <c:pt idx="226">
                  <c:v>36130</c:v>
                </c:pt>
                <c:pt idx="227">
                  <c:v>36100</c:v>
                </c:pt>
                <c:pt idx="228">
                  <c:v>36069</c:v>
                </c:pt>
                <c:pt idx="229">
                  <c:v>36039</c:v>
                </c:pt>
                <c:pt idx="230">
                  <c:v>36008</c:v>
                </c:pt>
                <c:pt idx="231">
                  <c:v>35977</c:v>
                </c:pt>
                <c:pt idx="232">
                  <c:v>35947</c:v>
                </c:pt>
                <c:pt idx="233">
                  <c:v>35916</c:v>
                </c:pt>
              </c:numCache>
            </c:numRef>
          </c:cat>
          <c:val>
            <c:numRef>
              <c:f>'India 10-Year Bond Yield Histor'!$B$2:$B$235</c:f>
              <c:numCache>
                <c:formatCode>General</c:formatCode>
                <c:ptCount val="234"/>
                <c:pt idx="0">
                  <c:v>6.8079999999999963</c:v>
                </c:pt>
                <c:pt idx="1">
                  <c:v>6.6669999999999963</c:v>
                </c:pt>
                <c:pt idx="2">
                  <c:v>6.5259999999999962</c:v>
                </c:pt>
                <c:pt idx="3">
                  <c:v>6.4660000000000002</c:v>
                </c:pt>
                <c:pt idx="4">
                  <c:v>6.5110000000000001</c:v>
                </c:pt>
                <c:pt idx="5">
                  <c:v>6.6639999999999961</c:v>
                </c:pt>
                <c:pt idx="6">
                  <c:v>6.9639999999999986</c:v>
                </c:pt>
                <c:pt idx="7">
                  <c:v>6.6939999999999964</c:v>
                </c:pt>
                <c:pt idx="8">
                  <c:v>6.8710000000000004</c:v>
                </c:pt>
                <c:pt idx="9">
                  <c:v>6.4089999999999998</c:v>
                </c:pt>
                <c:pt idx="10">
                  <c:v>6.516</c:v>
                </c:pt>
                <c:pt idx="11">
                  <c:v>6.2460000000000004</c:v>
                </c:pt>
                <c:pt idx="12">
                  <c:v>6.8860000000000001</c:v>
                </c:pt>
                <c:pt idx="13">
                  <c:v>6.9619999999999997</c:v>
                </c:pt>
                <c:pt idx="14">
                  <c:v>7.1099999999999985</c:v>
                </c:pt>
                <c:pt idx="15">
                  <c:v>7.1639999999999961</c:v>
                </c:pt>
                <c:pt idx="16">
                  <c:v>7.45</c:v>
                </c:pt>
                <c:pt idx="17">
                  <c:v>7.471000000000001</c:v>
                </c:pt>
                <c:pt idx="18">
                  <c:v>7.4370000000000003</c:v>
                </c:pt>
                <c:pt idx="19">
                  <c:v>7.4630000000000001</c:v>
                </c:pt>
                <c:pt idx="20">
                  <c:v>7.6259999999999959</c:v>
                </c:pt>
                <c:pt idx="21">
                  <c:v>7.7830000000000004</c:v>
                </c:pt>
                <c:pt idx="22">
                  <c:v>7.758</c:v>
                </c:pt>
                <c:pt idx="23">
                  <c:v>7.7859999999999996</c:v>
                </c:pt>
                <c:pt idx="24">
                  <c:v>7.641</c:v>
                </c:pt>
                <c:pt idx="25">
                  <c:v>7.5410000000000004</c:v>
                </c:pt>
                <c:pt idx="26">
                  <c:v>7.7869999999999999</c:v>
                </c:pt>
                <c:pt idx="27">
                  <c:v>7.8079999999999963</c:v>
                </c:pt>
                <c:pt idx="28">
                  <c:v>7.8599999999999977</c:v>
                </c:pt>
                <c:pt idx="29">
                  <c:v>7.8159999999999963</c:v>
                </c:pt>
                <c:pt idx="30">
                  <c:v>7.8599999999999977</c:v>
                </c:pt>
                <c:pt idx="31">
                  <c:v>7.7359999999999998</c:v>
                </c:pt>
                <c:pt idx="32">
                  <c:v>7.7279999999999962</c:v>
                </c:pt>
                <c:pt idx="33">
                  <c:v>7.6929999999999961</c:v>
                </c:pt>
                <c:pt idx="34">
                  <c:v>7.8569999999999967</c:v>
                </c:pt>
                <c:pt idx="35">
                  <c:v>8.0870000000000015</c:v>
                </c:pt>
                <c:pt idx="36">
                  <c:v>8.277000000000001</c:v>
                </c:pt>
                <c:pt idx="37">
                  <c:v>8.516</c:v>
                </c:pt>
                <c:pt idx="38">
                  <c:v>8.5650000000000013</c:v>
                </c:pt>
                <c:pt idx="39">
                  <c:v>8.7219999999999995</c:v>
                </c:pt>
                <c:pt idx="40">
                  <c:v>8.7469999999999999</c:v>
                </c:pt>
                <c:pt idx="41">
                  <c:v>8.645999999999999</c:v>
                </c:pt>
                <c:pt idx="42">
                  <c:v>8.83</c:v>
                </c:pt>
                <c:pt idx="43">
                  <c:v>8.81</c:v>
                </c:pt>
                <c:pt idx="44">
                  <c:v>8.8610000000000007</c:v>
                </c:pt>
                <c:pt idx="45">
                  <c:v>8.7880000000000003</c:v>
                </c:pt>
                <c:pt idx="46">
                  <c:v>8.8250000000000011</c:v>
                </c:pt>
                <c:pt idx="47">
                  <c:v>9.06</c:v>
                </c:pt>
                <c:pt idx="48">
                  <c:v>8.629999999999999</c:v>
                </c:pt>
                <c:pt idx="49">
                  <c:v>8.761000000000001</c:v>
                </c:pt>
                <c:pt idx="50">
                  <c:v>8.6020000000000003</c:v>
                </c:pt>
                <c:pt idx="51">
                  <c:v>8.17</c:v>
                </c:pt>
                <c:pt idx="52">
                  <c:v>7.4489999999999998</c:v>
                </c:pt>
                <c:pt idx="53">
                  <c:v>7.4489999999999998</c:v>
                </c:pt>
                <c:pt idx="54">
                  <c:v>7.7309999999999999</c:v>
                </c:pt>
                <c:pt idx="55">
                  <c:v>7.96</c:v>
                </c:pt>
                <c:pt idx="56">
                  <c:v>7.8730000000000002</c:v>
                </c:pt>
                <c:pt idx="57">
                  <c:v>7.9119999999999999</c:v>
                </c:pt>
                <c:pt idx="58">
                  <c:v>8.0489999999999995</c:v>
                </c:pt>
                <c:pt idx="59">
                  <c:v>8.1770000000000014</c:v>
                </c:pt>
                <c:pt idx="60">
                  <c:v>8.2169999999999987</c:v>
                </c:pt>
                <c:pt idx="61">
                  <c:v>8.152000000000001</c:v>
                </c:pt>
                <c:pt idx="62">
                  <c:v>8.2409999999999997</c:v>
                </c:pt>
                <c:pt idx="63">
                  <c:v>8.2469999999999999</c:v>
                </c:pt>
                <c:pt idx="64">
                  <c:v>8.39</c:v>
                </c:pt>
                <c:pt idx="65">
                  <c:v>8.3770000000000007</c:v>
                </c:pt>
                <c:pt idx="66">
                  <c:v>8.6750000000000007</c:v>
                </c:pt>
                <c:pt idx="67">
                  <c:v>8.588000000000001</c:v>
                </c:pt>
                <c:pt idx="68">
                  <c:v>8.2030000000000012</c:v>
                </c:pt>
                <c:pt idx="69">
                  <c:v>8.2690000000000001</c:v>
                </c:pt>
                <c:pt idx="70">
                  <c:v>8.572000000000001</c:v>
                </c:pt>
                <c:pt idx="71">
                  <c:v>8.7379999999999978</c:v>
                </c:pt>
                <c:pt idx="72">
                  <c:v>8.8790000000000013</c:v>
                </c:pt>
                <c:pt idx="73">
                  <c:v>8.4420000000000002</c:v>
                </c:pt>
                <c:pt idx="74">
                  <c:v>8.3190000000000008</c:v>
                </c:pt>
                <c:pt idx="75">
                  <c:v>8.4540000000000006</c:v>
                </c:pt>
                <c:pt idx="76">
                  <c:v>8.3260000000000005</c:v>
                </c:pt>
                <c:pt idx="77">
                  <c:v>8.4110000000000014</c:v>
                </c:pt>
                <c:pt idx="78">
                  <c:v>8.1349999999999998</c:v>
                </c:pt>
                <c:pt idx="79">
                  <c:v>7.9850000000000003</c:v>
                </c:pt>
                <c:pt idx="80">
                  <c:v>7.992</c:v>
                </c:pt>
                <c:pt idx="81">
                  <c:v>8.1479999999999961</c:v>
                </c:pt>
                <c:pt idx="82">
                  <c:v>7.9130000000000003</c:v>
                </c:pt>
                <c:pt idx="83">
                  <c:v>8.0660000000000007</c:v>
                </c:pt>
                <c:pt idx="84">
                  <c:v>8.1210000000000004</c:v>
                </c:pt>
                <c:pt idx="85">
                  <c:v>7.8519999999999976</c:v>
                </c:pt>
                <c:pt idx="86">
                  <c:v>7.9359999999999999</c:v>
                </c:pt>
                <c:pt idx="87">
                  <c:v>7.8029999999999964</c:v>
                </c:pt>
                <c:pt idx="88">
                  <c:v>7.5609999999999964</c:v>
                </c:pt>
                <c:pt idx="89">
                  <c:v>7.5639999999999965</c:v>
                </c:pt>
                <c:pt idx="90">
                  <c:v>8.0610000000000035</c:v>
                </c:pt>
                <c:pt idx="91">
                  <c:v>7.85</c:v>
                </c:pt>
                <c:pt idx="92">
                  <c:v>7.8639999999999963</c:v>
                </c:pt>
                <c:pt idx="93">
                  <c:v>7.5910000000000002</c:v>
                </c:pt>
                <c:pt idx="94">
                  <c:v>7.6790000000000003</c:v>
                </c:pt>
                <c:pt idx="95">
                  <c:v>7.2569999999999997</c:v>
                </c:pt>
                <c:pt idx="96">
                  <c:v>7.306</c:v>
                </c:pt>
                <c:pt idx="97">
                  <c:v>7.2149999999999963</c:v>
                </c:pt>
                <c:pt idx="98">
                  <c:v>7.4340000000000002</c:v>
                </c:pt>
                <c:pt idx="99">
                  <c:v>6.9980000000000002</c:v>
                </c:pt>
                <c:pt idx="100">
                  <c:v>7.0129999999999963</c:v>
                </c:pt>
                <c:pt idx="101">
                  <c:v>6.71</c:v>
                </c:pt>
                <c:pt idx="102">
                  <c:v>6.242</c:v>
                </c:pt>
                <c:pt idx="103">
                  <c:v>7.0139999999999976</c:v>
                </c:pt>
                <c:pt idx="104">
                  <c:v>6.3279999999999959</c:v>
                </c:pt>
                <c:pt idx="105">
                  <c:v>6.1869999999999976</c:v>
                </c:pt>
                <c:pt idx="106">
                  <c:v>5.26</c:v>
                </c:pt>
                <c:pt idx="107">
                  <c:v>7.08</c:v>
                </c:pt>
                <c:pt idx="108">
                  <c:v>7.4779999999999998</c:v>
                </c:pt>
                <c:pt idx="109">
                  <c:v>8.6170000000000009</c:v>
                </c:pt>
                <c:pt idx="110">
                  <c:v>8.7000000000000011</c:v>
                </c:pt>
                <c:pt idx="111">
                  <c:v>9.3160000000000007</c:v>
                </c:pt>
                <c:pt idx="112">
                  <c:v>8.713000000000001</c:v>
                </c:pt>
                <c:pt idx="113">
                  <c:v>8.1010000000000009</c:v>
                </c:pt>
                <c:pt idx="114">
                  <c:v>7.9560000000000004</c:v>
                </c:pt>
                <c:pt idx="115">
                  <c:v>7.9379999999999997</c:v>
                </c:pt>
                <c:pt idx="116">
                  <c:v>7.5679999999999961</c:v>
                </c:pt>
                <c:pt idx="117">
                  <c:v>7.5289999999999964</c:v>
                </c:pt>
                <c:pt idx="118">
                  <c:v>7.7910000000000004</c:v>
                </c:pt>
                <c:pt idx="119">
                  <c:v>7.9050000000000002</c:v>
                </c:pt>
                <c:pt idx="120">
                  <c:v>7.8390000000000004</c:v>
                </c:pt>
                <c:pt idx="121">
                  <c:v>7.9249999999999963</c:v>
                </c:pt>
                <c:pt idx="122">
                  <c:v>7.9300000000000006</c:v>
                </c:pt>
                <c:pt idx="123">
                  <c:v>7.8449999999999962</c:v>
                </c:pt>
                <c:pt idx="124">
                  <c:v>8.1870000000000012</c:v>
                </c:pt>
                <c:pt idx="125">
                  <c:v>8.08</c:v>
                </c:pt>
                <c:pt idx="126">
                  <c:v>8.173</c:v>
                </c:pt>
                <c:pt idx="127">
                  <c:v>8.0220000000000002</c:v>
                </c:pt>
                <c:pt idx="128">
                  <c:v>8</c:v>
                </c:pt>
                <c:pt idx="129">
                  <c:v>7.7380000000000004</c:v>
                </c:pt>
                <c:pt idx="130">
                  <c:v>7.6189999999999962</c:v>
                </c:pt>
                <c:pt idx="131">
                  <c:v>7.4239999999999986</c:v>
                </c:pt>
                <c:pt idx="132">
                  <c:v>7.6249999999999938</c:v>
                </c:pt>
                <c:pt idx="133">
                  <c:v>7.6419999999999977</c:v>
                </c:pt>
                <c:pt idx="134">
                  <c:v>7.891</c:v>
                </c:pt>
                <c:pt idx="135">
                  <c:v>8.2379999999999978</c:v>
                </c:pt>
                <c:pt idx="136">
                  <c:v>8.1510000000000016</c:v>
                </c:pt>
                <c:pt idx="137">
                  <c:v>7.6589999999999963</c:v>
                </c:pt>
                <c:pt idx="138">
                  <c:v>7.39</c:v>
                </c:pt>
                <c:pt idx="139">
                  <c:v>7.55</c:v>
                </c:pt>
                <c:pt idx="140">
                  <c:v>7.3929999999999962</c:v>
                </c:pt>
                <c:pt idx="141">
                  <c:v>7.3719999999999999</c:v>
                </c:pt>
                <c:pt idx="142">
                  <c:v>7.1099999999999985</c:v>
                </c:pt>
                <c:pt idx="143">
                  <c:v>7.0830000000000002</c:v>
                </c:pt>
                <c:pt idx="144">
                  <c:v>7.0990000000000002</c:v>
                </c:pt>
                <c:pt idx="145">
                  <c:v>7.101</c:v>
                </c:pt>
                <c:pt idx="146">
                  <c:v>7.0939999999999985</c:v>
                </c:pt>
                <c:pt idx="147">
                  <c:v>6.9939999999999998</c:v>
                </c:pt>
                <c:pt idx="148">
                  <c:v>6.907</c:v>
                </c:pt>
                <c:pt idx="149">
                  <c:v>6.979000000000001</c:v>
                </c:pt>
                <c:pt idx="150">
                  <c:v>7.3569999999999967</c:v>
                </c:pt>
                <c:pt idx="151">
                  <c:v>6.6760000000000002</c:v>
                </c:pt>
                <c:pt idx="152">
                  <c:v>6.5490000000000004</c:v>
                </c:pt>
                <c:pt idx="153">
                  <c:v>6.7030000000000003</c:v>
                </c:pt>
                <c:pt idx="154">
                  <c:v>6.7060000000000004</c:v>
                </c:pt>
                <c:pt idx="155">
                  <c:v>7.1969999999999965</c:v>
                </c:pt>
                <c:pt idx="156">
                  <c:v>6.9320000000000004</c:v>
                </c:pt>
                <c:pt idx="157">
                  <c:v>6.2439999999999998</c:v>
                </c:pt>
                <c:pt idx="158">
                  <c:v>6.0890000000000004</c:v>
                </c:pt>
                <c:pt idx="159">
                  <c:v>6.1369999999999996</c:v>
                </c:pt>
                <c:pt idx="160">
                  <c:v>5.85</c:v>
                </c:pt>
                <c:pt idx="161">
                  <c:v>5.274</c:v>
                </c:pt>
                <c:pt idx="162">
                  <c:v>5.1169999999999964</c:v>
                </c:pt>
                <c:pt idx="163">
                  <c:v>5.1469999999999976</c:v>
                </c:pt>
                <c:pt idx="164">
                  <c:v>5.2610000000000001</c:v>
                </c:pt>
                <c:pt idx="165">
                  <c:v>5.2229999999999963</c:v>
                </c:pt>
                <c:pt idx="166">
                  <c:v>5.1219999999999963</c:v>
                </c:pt>
                <c:pt idx="167">
                  <c:v>5.1579999999999959</c:v>
                </c:pt>
                <c:pt idx="168">
                  <c:v>5.0999999999999996</c:v>
                </c:pt>
                <c:pt idx="169">
                  <c:v>5.1739999999999986</c:v>
                </c:pt>
                <c:pt idx="170">
                  <c:v>5.2639999999999976</c:v>
                </c:pt>
                <c:pt idx="171">
                  <c:v>5.6159999999999961</c:v>
                </c:pt>
                <c:pt idx="172">
                  <c:v>5.7279999999999962</c:v>
                </c:pt>
                <c:pt idx="173">
                  <c:v>5.7969999999999997</c:v>
                </c:pt>
                <c:pt idx="174">
                  <c:v>5.8819999999999997</c:v>
                </c:pt>
                <c:pt idx="175">
                  <c:v>6.1269999999999962</c:v>
                </c:pt>
                <c:pt idx="176">
                  <c:v>5.9660000000000002</c:v>
                </c:pt>
                <c:pt idx="177">
                  <c:v>6.322999999999996</c:v>
                </c:pt>
                <c:pt idx="178">
                  <c:v>6.0830000000000002</c:v>
                </c:pt>
                <c:pt idx="179">
                  <c:v>6.4249999999999963</c:v>
                </c:pt>
                <c:pt idx="180">
                  <c:v>6.9249999999999963</c:v>
                </c:pt>
                <c:pt idx="181">
                  <c:v>7.1679999999999948</c:v>
                </c:pt>
                <c:pt idx="182">
                  <c:v>7.160999999999996</c:v>
                </c:pt>
                <c:pt idx="183">
                  <c:v>7.3079999999999963</c:v>
                </c:pt>
                <c:pt idx="184">
                  <c:v>7.4850000000000003</c:v>
                </c:pt>
                <c:pt idx="185">
                  <c:v>7.7229999999999963</c:v>
                </c:pt>
                <c:pt idx="186">
                  <c:v>7.41</c:v>
                </c:pt>
                <c:pt idx="187">
                  <c:v>7.359</c:v>
                </c:pt>
                <c:pt idx="188">
                  <c:v>7.6269999999999962</c:v>
                </c:pt>
                <c:pt idx="189">
                  <c:v>7.668999999999996</c:v>
                </c:pt>
                <c:pt idx="190">
                  <c:v>7.9390000000000009</c:v>
                </c:pt>
                <c:pt idx="191">
                  <c:v>7.88</c:v>
                </c:pt>
                <c:pt idx="192">
                  <c:v>8.8000000000000007</c:v>
                </c:pt>
                <c:pt idx="193">
                  <c:v>9.1220000000000017</c:v>
                </c:pt>
                <c:pt idx="194">
                  <c:v>9.113999999999999</c:v>
                </c:pt>
                <c:pt idx="195">
                  <c:v>9.3630000000000067</c:v>
                </c:pt>
                <c:pt idx="196">
                  <c:v>9.5010000000000012</c:v>
                </c:pt>
                <c:pt idx="197">
                  <c:v>9.7620000000000005</c:v>
                </c:pt>
                <c:pt idx="198">
                  <c:v>10.125</c:v>
                </c:pt>
                <c:pt idx="199">
                  <c:v>10.333</c:v>
                </c:pt>
                <c:pt idx="200">
                  <c:v>10.078000000000001</c:v>
                </c:pt>
                <c:pt idx="201">
                  <c:v>10.424000000000001</c:v>
                </c:pt>
                <c:pt idx="202">
                  <c:v>10.884</c:v>
                </c:pt>
                <c:pt idx="203">
                  <c:v>11.348000000000001</c:v>
                </c:pt>
                <c:pt idx="204">
                  <c:v>11.6</c:v>
                </c:pt>
                <c:pt idx="205">
                  <c:v>11.54</c:v>
                </c:pt>
                <c:pt idx="206">
                  <c:v>11.505000000000003</c:v>
                </c:pt>
                <c:pt idx="207">
                  <c:v>11.354000000000003</c:v>
                </c:pt>
                <c:pt idx="208">
                  <c:v>11.059000000000001</c:v>
                </c:pt>
                <c:pt idx="209">
                  <c:v>10.827</c:v>
                </c:pt>
                <c:pt idx="210">
                  <c:v>10.364000000000003</c:v>
                </c:pt>
                <c:pt idx="211">
                  <c:v>10.756</c:v>
                </c:pt>
                <c:pt idx="212">
                  <c:v>10.405000000000001</c:v>
                </c:pt>
                <c:pt idx="213">
                  <c:v>10.897</c:v>
                </c:pt>
                <c:pt idx="214">
                  <c:v>11.197000000000001</c:v>
                </c:pt>
                <c:pt idx="215">
                  <c:v>11.384</c:v>
                </c:pt>
                <c:pt idx="216">
                  <c:v>11.521000000000001</c:v>
                </c:pt>
                <c:pt idx="217">
                  <c:v>11.633999999999999</c:v>
                </c:pt>
                <c:pt idx="218">
                  <c:v>11.588000000000001</c:v>
                </c:pt>
                <c:pt idx="219">
                  <c:v>11.673</c:v>
                </c:pt>
                <c:pt idx="220">
                  <c:v>11.851000000000003</c:v>
                </c:pt>
                <c:pt idx="221">
                  <c:v>11.7</c:v>
                </c:pt>
                <c:pt idx="222">
                  <c:v>11.886000000000003</c:v>
                </c:pt>
                <c:pt idx="223">
                  <c:v>11.994</c:v>
                </c:pt>
                <c:pt idx="224">
                  <c:v>12.223000000000001</c:v>
                </c:pt>
                <c:pt idx="225">
                  <c:v>12.218999999999999</c:v>
                </c:pt>
                <c:pt idx="226">
                  <c:v>12.213000000000001</c:v>
                </c:pt>
                <c:pt idx="227">
                  <c:v>12.220999999999998</c:v>
                </c:pt>
                <c:pt idx="228">
                  <c:v>12.302000000000001</c:v>
                </c:pt>
                <c:pt idx="229">
                  <c:v>12.287000000000001</c:v>
                </c:pt>
                <c:pt idx="230">
                  <c:v>12.240999999999998</c:v>
                </c:pt>
                <c:pt idx="231">
                  <c:v>12.2</c:v>
                </c:pt>
                <c:pt idx="232">
                  <c:v>12.117000000000001</c:v>
                </c:pt>
                <c:pt idx="233">
                  <c:v>12.048999999999999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CF3-4437-B8E1-E7DF3C3C42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>
              <a:solidFill>
                <a:schemeClr val="accent3">
                  <a:lumMod val="40000"/>
                  <a:lumOff val="60000"/>
                </a:schemeClr>
              </a:solidFill>
              <a:prstDash val="sysDot"/>
            </a:ln>
          </c:spPr>
        </c:dropLines>
        <c:smooth val="0"/>
        <c:axId val="-681293712"/>
        <c:axId val="-681295888"/>
      </c:lineChart>
      <c:dateAx>
        <c:axId val="-681293712"/>
        <c:scaling>
          <c:orientation val="minMax"/>
          <c:max val="43035"/>
          <c:min val="36161"/>
        </c:scaling>
        <c:delete val="0"/>
        <c:axPos val="b"/>
        <c:numFmt formatCode="\ yyyy;@" sourceLinked="0"/>
        <c:majorTickMark val="out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-681295888"/>
        <c:crosses val="autoZero"/>
        <c:auto val="0"/>
        <c:lblOffset val="100"/>
        <c:baseTimeUnit val="months"/>
        <c:majorUnit val="2"/>
        <c:majorTimeUnit val="years"/>
      </c:dateAx>
      <c:valAx>
        <c:axId val="-681295888"/>
        <c:scaling>
          <c:orientation val="minMax"/>
          <c:min val="4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-681293712"/>
        <c:crosses val="autoZero"/>
        <c:crossBetween val="between"/>
      </c:valAx>
      <c:spPr>
        <a:solidFill>
          <a:schemeClr val="bg1"/>
        </a:solidFill>
        <a:ln>
          <a:solidFill>
            <a:srgbClr val="FFCC66"/>
          </a:solidFill>
        </a:ln>
      </c:spPr>
    </c:plotArea>
    <c:plotVisOnly val="1"/>
    <c:dispBlanksAs val="gap"/>
    <c:showDLblsOverMax val="0"/>
  </c:chart>
  <c:spPr>
    <a:solidFill>
      <a:schemeClr val="accent1">
        <a:lumMod val="75000"/>
      </a:schemeClr>
    </a:solidFill>
  </c:spPr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7"/>
    </mc:Choice>
    <mc:Fallback>
      <c:style val="47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'India 10-Year Bond Yield Histor'!$B$1</c:f>
              <c:strCache>
                <c:ptCount val="1"/>
                <c:pt idx="0">
                  <c:v>Price</c:v>
                </c:pt>
              </c:strCache>
            </c:strRef>
          </c:tx>
          <c:spPr>
            <a:ln w="31750"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none"/>
          </c:marker>
          <c:trendline>
            <c:spPr>
              <a:ln w="31750" cmpd="sng">
                <a:solidFill>
                  <a:srgbClr val="FF0000"/>
                </a:solidFill>
                <a:prstDash val="sysDash"/>
              </a:ln>
            </c:spPr>
            <c:trendlineType val="linear"/>
            <c:dispRSqr val="0"/>
            <c:dispEq val="0"/>
          </c:trendline>
          <c:cat>
            <c:numRef>
              <c:f>'India 10-Year Bond Yield Histor'!$A$2:$A$71</c:f>
              <c:numCache>
                <c:formatCode>mmm\-yy</c:formatCode>
                <c:ptCount val="70"/>
                <c:pt idx="0">
                  <c:v>43009</c:v>
                </c:pt>
                <c:pt idx="1">
                  <c:v>42979</c:v>
                </c:pt>
                <c:pt idx="2">
                  <c:v>42948</c:v>
                </c:pt>
                <c:pt idx="3">
                  <c:v>42917</c:v>
                </c:pt>
                <c:pt idx="4">
                  <c:v>42887</c:v>
                </c:pt>
                <c:pt idx="5">
                  <c:v>42856</c:v>
                </c:pt>
                <c:pt idx="6">
                  <c:v>42826</c:v>
                </c:pt>
                <c:pt idx="7">
                  <c:v>42795</c:v>
                </c:pt>
                <c:pt idx="8">
                  <c:v>42767</c:v>
                </c:pt>
                <c:pt idx="9">
                  <c:v>42736</c:v>
                </c:pt>
                <c:pt idx="10">
                  <c:v>42705</c:v>
                </c:pt>
                <c:pt idx="11">
                  <c:v>42675</c:v>
                </c:pt>
                <c:pt idx="12">
                  <c:v>42644</c:v>
                </c:pt>
                <c:pt idx="13">
                  <c:v>42614</c:v>
                </c:pt>
                <c:pt idx="14">
                  <c:v>42583</c:v>
                </c:pt>
                <c:pt idx="15">
                  <c:v>42552</c:v>
                </c:pt>
                <c:pt idx="16">
                  <c:v>42522</c:v>
                </c:pt>
                <c:pt idx="17">
                  <c:v>42491</c:v>
                </c:pt>
                <c:pt idx="18">
                  <c:v>42461</c:v>
                </c:pt>
                <c:pt idx="19">
                  <c:v>42430</c:v>
                </c:pt>
                <c:pt idx="20">
                  <c:v>42401</c:v>
                </c:pt>
                <c:pt idx="21">
                  <c:v>42370</c:v>
                </c:pt>
                <c:pt idx="22">
                  <c:v>42339</c:v>
                </c:pt>
                <c:pt idx="23">
                  <c:v>42309</c:v>
                </c:pt>
                <c:pt idx="24">
                  <c:v>42278</c:v>
                </c:pt>
                <c:pt idx="25">
                  <c:v>42248</c:v>
                </c:pt>
                <c:pt idx="26">
                  <c:v>42217</c:v>
                </c:pt>
                <c:pt idx="27">
                  <c:v>42186</c:v>
                </c:pt>
                <c:pt idx="28">
                  <c:v>42156</c:v>
                </c:pt>
                <c:pt idx="29">
                  <c:v>42125</c:v>
                </c:pt>
                <c:pt idx="30">
                  <c:v>42095</c:v>
                </c:pt>
                <c:pt idx="31">
                  <c:v>42064</c:v>
                </c:pt>
                <c:pt idx="32">
                  <c:v>42036</c:v>
                </c:pt>
                <c:pt idx="33">
                  <c:v>42005</c:v>
                </c:pt>
                <c:pt idx="34">
                  <c:v>41974</c:v>
                </c:pt>
                <c:pt idx="35">
                  <c:v>41944</c:v>
                </c:pt>
                <c:pt idx="36">
                  <c:v>41913</c:v>
                </c:pt>
                <c:pt idx="37">
                  <c:v>41883</c:v>
                </c:pt>
                <c:pt idx="38">
                  <c:v>41852</c:v>
                </c:pt>
                <c:pt idx="39">
                  <c:v>41821</c:v>
                </c:pt>
                <c:pt idx="40">
                  <c:v>41791</c:v>
                </c:pt>
                <c:pt idx="41">
                  <c:v>41760</c:v>
                </c:pt>
                <c:pt idx="42">
                  <c:v>41730</c:v>
                </c:pt>
                <c:pt idx="43">
                  <c:v>41699</c:v>
                </c:pt>
                <c:pt idx="44">
                  <c:v>41671</c:v>
                </c:pt>
                <c:pt idx="45">
                  <c:v>41640</c:v>
                </c:pt>
                <c:pt idx="46">
                  <c:v>41609</c:v>
                </c:pt>
                <c:pt idx="47">
                  <c:v>41579</c:v>
                </c:pt>
                <c:pt idx="48">
                  <c:v>41548</c:v>
                </c:pt>
                <c:pt idx="49">
                  <c:v>41518</c:v>
                </c:pt>
                <c:pt idx="50">
                  <c:v>41487</c:v>
                </c:pt>
                <c:pt idx="51">
                  <c:v>41456</c:v>
                </c:pt>
                <c:pt idx="52">
                  <c:v>41426</c:v>
                </c:pt>
                <c:pt idx="53">
                  <c:v>41395</c:v>
                </c:pt>
                <c:pt idx="54">
                  <c:v>41365</c:v>
                </c:pt>
                <c:pt idx="55">
                  <c:v>41334</c:v>
                </c:pt>
                <c:pt idx="56">
                  <c:v>41306</c:v>
                </c:pt>
                <c:pt idx="57">
                  <c:v>41275</c:v>
                </c:pt>
                <c:pt idx="58">
                  <c:v>41244</c:v>
                </c:pt>
                <c:pt idx="59">
                  <c:v>41214</c:v>
                </c:pt>
                <c:pt idx="60">
                  <c:v>41183</c:v>
                </c:pt>
                <c:pt idx="61">
                  <c:v>41153</c:v>
                </c:pt>
                <c:pt idx="62">
                  <c:v>41122</c:v>
                </c:pt>
                <c:pt idx="63">
                  <c:v>41091</c:v>
                </c:pt>
                <c:pt idx="64">
                  <c:v>41061</c:v>
                </c:pt>
                <c:pt idx="65">
                  <c:v>41030</c:v>
                </c:pt>
                <c:pt idx="66">
                  <c:v>41000</c:v>
                </c:pt>
                <c:pt idx="67">
                  <c:v>40969</c:v>
                </c:pt>
                <c:pt idx="68">
                  <c:v>40940</c:v>
                </c:pt>
                <c:pt idx="69">
                  <c:v>40909</c:v>
                </c:pt>
              </c:numCache>
            </c:numRef>
          </c:cat>
          <c:val>
            <c:numRef>
              <c:f>'India 10-Year Bond Yield Histor'!$B$2:$B$71</c:f>
              <c:numCache>
                <c:formatCode>General</c:formatCode>
                <c:ptCount val="70"/>
                <c:pt idx="0">
                  <c:v>6.8079999999999963</c:v>
                </c:pt>
                <c:pt idx="1">
                  <c:v>6.6669999999999963</c:v>
                </c:pt>
                <c:pt idx="2">
                  <c:v>6.5259999999999962</c:v>
                </c:pt>
                <c:pt idx="3">
                  <c:v>6.4660000000000002</c:v>
                </c:pt>
                <c:pt idx="4">
                  <c:v>6.5110000000000001</c:v>
                </c:pt>
                <c:pt idx="5">
                  <c:v>6.6639999999999961</c:v>
                </c:pt>
                <c:pt idx="6">
                  <c:v>6.9639999999999986</c:v>
                </c:pt>
                <c:pt idx="7">
                  <c:v>6.6939999999999964</c:v>
                </c:pt>
                <c:pt idx="8">
                  <c:v>6.8710000000000004</c:v>
                </c:pt>
                <c:pt idx="9">
                  <c:v>6.4089999999999998</c:v>
                </c:pt>
                <c:pt idx="10">
                  <c:v>6.516</c:v>
                </c:pt>
                <c:pt idx="11">
                  <c:v>6.2460000000000004</c:v>
                </c:pt>
                <c:pt idx="12">
                  <c:v>6.8860000000000001</c:v>
                </c:pt>
                <c:pt idx="13">
                  <c:v>6.9619999999999997</c:v>
                </c:pt>
                <c:pt idx="14">
                  <c:v>7.1099999999999985</c:v>
                </c:pt>
                <c:pt idx="15">
                  <c:v>7.1639999999999961</c:v>
                </c:pt>
                <c:pt idx="16">
                  <c:v>7.45</c:v>
                </c:pt>
                <c:pt idx="17">
                  <c:v>7.471000000000001</c:v>
                </c:pt>
                <c:pt idx="18">
                  <c:v>7.4370000000000003</c:v>
                </c:pt>
                <c:pt idx="19">
                  <c:v>7.4630000000000001</c:v>
                </c:pt>
                <c:pt idx="20">
                  <c:v>7.6259999999999959</c:v>
                </c:pt>
                <c:pt idx="21">
                  <c:v>7.7830000000000004</c:v>
                </c:pt>
                <c:pt idx="22">
                  <c:v>7.758</c:v>
                </c:pt>
                <c:pt idx="23">
                  <c:v>7.7859999999999996</c:v>
                </c:pt>
                <c:pt idx="24">
                  <c:v>7.641</c:v>
                </c:pt>
                <c:pt idx="25">
                  <c:v>7.5410000000000004</c:v>
                </c:pt>
                <c:pt idx="26">
                  <c:v>7.7869999999999999</c:v>
                </c:pt>
                <c:pt idx="27">
                  <c:v>7.8079999999999963</c:v>
                </c:pt>
                <c:pt idx="28">
                  <c:v>7.8599999999999977</c:v>
                </c:pt>
                <c:pt idx="29">
                  <c:v>7.8159999999999963</c:v>
                </c:pt>
                <c:pt idx="30">
                  <c:v>7.8599999999999977</c:v>
                </c:pt>
                <c:pt idx="31">
                  <c:v>7.7359999999999998</c:v>
                </c:pt>
                <c:pt idx="32">
                  <c:v>7.7279999999999962</c:v>
                </c:pt>
                <c:pt idx="33">
                  <c:v>7.6929999999999961</c:v>
                </c:pt>
                <c:pt idx="34">
                  <c:v>7.8569999999999967</c:v>
                </c:pt>
                <c:pt idx="35">
                  <c:v>8.0870000000000015</c:v>
                </c:pt>
                <c:pt idx="36">
                  <c:v>8.277000000000001</c:v>
                </c:pt>
                <c:pt idx="37">
                  <c:v>8.516</c:v>
                </c:pt>
                <c:pt idx="38">
                  <c:v>8.5650000000000013</c:v>
                </c:pt>
                <c:pt idx="39">
                  <c:v>8.7219999999999995</c:v>
                </c:pt>
                <c:pt idx="40">
                  <c:v>8.7469999999999999</c:v>
                </c:pt>
                <c:pt idx="41">
                  <c:v>8.645999999999999</c:v>
                </c:pt>
                <c:pt idx="42">
                  <c:v>8.83</c:v>
                </c:pt>
                <c:pt idx="43">
                  <c:v>8.81</c:v>
                </c:pt>
                <c:pt idx="44">
                  <c:v>8.8610000000000007</c:v>
                </c:pt>
                <c:pt idx="45">
                  <c:v>8.7880000000000003</c:v>
                </c:pt>
                <c:pt idx="46">
                  <c:v>8.8250000000000011</c:v>
                </c:pt>
                <c:pt idx="47">
                  <c:v>9.06</c:v>
                </c:pt>
                <c:pt idx="48">
                  <c:v>8.629999999999999</c:v>
                </c:pt>
                <c:pt idx="49">
                  <c:v>8.761000000000001</c:v>
                </c:pt>
                <c:pt idx="50">
                  <c:v>8.6020000000000003</c:v>
                </c:pt>
                <c:pt idx="51">
                  <c:v>8.17</c:v>
                </c:pt>
                <c:pt idx="52">
                  <c:v>7.4489999999999998</c:v>
                </c:pt>
                <c:pt idx="53">
                  <c:v>7.4489999999999998</c:v>
                </c:pt>
                <c:pt idx="54">
                  <c:v>7.7309999999999999</c:v>
                </c:pt>
                <c:pt idx="55">
                  <c:v>7.96</c:v>
                </c:pt>
                <c:pt idx="56">
                  <c:v>7.8730000000000002</c:v>
                </c:pt>
                <c:pt idx="57">
                  <c:v>7.9119999999999999</c:v>
                </c:pt>
                <c:pt idx="58">
                  <c:v>8.0489999999999995</c:v>
                </c:pt>
                <c:pt idx="59">
                  <c:v>8.1770000000000014</c:v>
                </c:pt>
                <c:pt idx="60">
                  <c:v>8.2169999999999987</c:v>
                </c:pt>
                <c:pt idx="61">
                  <c:v>8.152000000000001</c:v>
                </c:pt>
                <c:pt idx="62">
                  <c:v>8.2409999999999997</c:v>
                </c:pt>
                <c:pt idx="63">
                  <c:v>8.2469999999999999</c:v>
                </c:pt>
                <c:pt idx="64">
                  <c:v>8.39</c:v>
                </c:pt>
                <c:pt idx="65">
                  <c:v>8.3770000000000007</c:v>
                </c:pt>
                <c:pt idx="66">
                  <c:v>8.6750000000000007</c:v>
                </c:pt>
                <c:pt idx="67">
                  <c:v>8.588000000000001</c:v>
                </c:pt>
                <c:pt idx="68">
                  <c:v>8.2030000000000012</c:v>
                </c:pt>
                <c:pt idx="69">
                  <c:v>8.2690000000000001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452-4A16-AD60-5F78F78749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681297520"/>
        <c:axId val="-681296976"/>
      </c:lineChart>
      <c:dateAx>
        <c:axId val="-681297520"/>
        <c:scaling>
          <c:orientation val="minMax"/>
        </c:scaling>
        <c:delete val="0"/>
        <c:axPos val="b"/>
        <c:numFmt formatCode="\ yyyy;@" sourceLinked="0"/>
        <c:majorTickMark val="out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-681296976"/>
        <c:crosses val="autoZero"/>
        <c:auto val="0"/>
        <c:lblOffset val="100"/>
        <c:baseTimeUnit val="months"/>
        <c:majorUnit val="1"/>
        <c:majorTimeUnit val="years"/>
      </c:dateAx>
      <c:valAx>
        <c:axId val="-681296976"/>
        <c:scaling>
          <c:orientation val="minMax"/>
          <c:min val="6"/>
        </c:scaling>
        <c:delete val="0"/>
        <c:axPos val="l"/>
        <c:majorGridlines/>
        <c:minorGridlines>
          <c:spPr>
            <a:ln>
              <a:solidFill>
                <a:schemeClr val="bg1">
                  <a:lumMod val="95000"/>
                </a:schemeClr>
              </a:solidFill>
            </a:ln>
          </c:spPr>
        </c:minorGridlines>
        <c:numFmt formatCode="#,##0" sourceLinked="0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-681297520"/>
        <c:crosses val="autoZero"/>
        <c:crossBetween val="between"/>
      </c:valAx>
      <c:spPr>
        <a:solidFill>
          <a:schemeClr val="bg1"/>
        </a:solidFill>
      </c:spPr>
    </c:plotArea>
    <c:plotVisOnly val="1"/>
    <c:dispBlanksAs val="gap"/>
    <c:showDLblsOverMax val="0"/>
  </c:chart>
  <c:spPr>
    <a:solidFill>
      <a:schemeClr val="accent1">
        <a:lumMod val="75000"/>
      </a:schemeClr>
    </a:solidFill>
    <a:ln>
      <a:solidFill>
        <a:schemeClr val="bg1">
          <a:lumMod val="85000"/>
        </a:schemeClr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tx>
        <c:rich>
          <a:bodyPr rot="0" vert="horz"/>
          <a:lstStyle/>
          <a:p>
            <a:pPr>
              <a:defRPr>
                <a:latin typeface="Arial"/>
                <a:cs typeface="Arial"/>
              </a:defRPr>
            </a:pPr>
            <a:r>
              <a:rPr lang="en-IN">
                <a:latin typeface="Arial"/>
                <a:cs typeface="Arial"/>
              </a:rPr>
              <a:t>Interest Rates - Major economies</a:t>
            </a:r>
          </a:p>
        </c:rich>
      </c:tx>
      <c:layout/>
      <c:overlay val="0"/>
    </c:title>
    <c:autoTitleDeleted val="0"/>
    <c:view3D>
      <c:rotX val="5"/>
      <c:rotY val="26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86886159955394E-2"/>
          <c:y val="9.5329335401456217E-2"/>
          <c:w val="0.90787729658792704"/>
          <c:h val="0.79122812910619533"/>
        </c:manualLayout>
      </c:layout>
      <c:line3DChart>
        <c:grouping val="standard"/>
        <c:varyColors val="0"/>
        <c:ser>
          <c:idx val="0"/>
          <c:order val="0"/>
          <c:tx>
            <c:strRef>
              <c:f>Sheet2!$H$2</c:f>
              <c:strCache>
                <c:ptCount val="1"/>
                <c:pt idx="0">
                  <c:v>UK - BOE Bank rate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 w="6350">
              <a:noFill/>
            </a:ln>
          </c:spPr>
          <c:cat>
            <c:numRef>
              <c:f>Sheet2!$G$3:$G$216</c:f>
              <c:numCache>
                <c:formatCode>m/d/yyyy</c:formatCode>
                <c:ptCount val="214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</c:numCache>
            </c:numRef>
          </c:cat>
          <c:val>
            <c:numRef>
              <c:f>Sheet2!$H$3:$H$216</c:f>
              <c:numCache>
                <c:formatCode>General</c:formatCode>
                <c:ptCount val="214"/>
                <c:pt idx="0">
                  <c:v>0</c:v>
                </c:pt>
                <c:pt idx="1">
                  <c:v>5.75</c:v>
                </c:pt>
                <c:pt idx="2">
                  <c:v>6</c:v>
                </c:pt>
                <c:pt idx="3">
                  <c:v>6</c:v>
                </c:pt>
                <c:pt idx="4">
                  <c:v>6</c:v>
                </c:pt>
                <c:pt idx="5">
                  <c:v>6</c:v>
                </c:pt>
                <c:pt idx="6">
                  <c:v>6</c:v>
                </c:pt>
                <c:pt idx="7">
                  <c:v>6</c:v>
                </c:pt>
                <c:pt idx="8">
                  <c:v>6</c:v>
                </c:pt>
                <c:pt idx="9">
                  <c:v>6</c:v>
                </c:pt>
                <c:pt idx="10">
                  <c:v>6</c:v>
                </c:pt>
                <c:pt idx="11">
                  <c:v>6</c:v>
                </c:pt>
                <c:pt idx="12">
                  <c:v>6</c:v>
                </c:pt>
                <c:pt idx="13">
                  <c:v>6</c:v>
                </c:pt>
                <c:pt idx="14">
                  <c:v>5.75</c:v>
                </c:pt>
                <c:pt idx="15">
                  <c:v>5.75</c:v>
                </c:pt>
                <c:pt idx="16">
                  <c:v>5.5</c:v>
                </c:pt>
                <c:pt idx="17">
                  <c:v>5.25</c:v>
                </c:pt>
                <c:pt idx="18">
                  <c:v>5.25</c:v>
                </c:pt>
                <c:pt idx="19">
                  <c:v>5.25</c:v>
                </c:pt>
                <c:pt idx="20">
                  <c:v>5</c:v>
                </c:pt>
                <c:pt idx="21">
                  <c:v>4.75</c:v>
                </c:pt>
                <c:pt idx="22">
                  <c:v>4.5</c:v>
                </c:pt>
                <c:pt idx="23">
                  <c:v>4</c:v>
                </c:pt>
                <c:pt idx="24">
                  <c:v>4</c:v>
                </c:pt>
                <c:pt idx="25">
                  <c:v>4</c:v>
                </c:pt>
                <c:pt idx="26">
                  <c:v>4</c:v>
                </c:pt>
                <c:pt idx="27">
                  <c:v>4</c:v>
                </c:pt>
                <c:pt idx="28">
                  <c:v>4</c:v>
                </c:pt>
                <c:pt idx="29">
                  <c:v>4</c:v>
                </c:pt>
                <c:pt idx="30">
                  <c:v>4</c:v>
                </c:pt>
                <c:pt idx="31">
                  <c:v>4</c:v>
                </c:pt>
                <c:pt idx="32">
                  <c:v>4</c:v>
                </c:pt>
                <c:pt idx="33">
                  <c:v>4</c:v>
                </c:pt>
                <c:pt idx="34">
                  <c:v>4</c:v>
                </c:pt>
                <c:pt idx="35">
                  <c:v>4</c:v>
                </c:pt>
                <c:pt idx="36">
                  <c:v>4</c:v>
                </c:pt>
                <c:pt idx="37">
                  <c:v>4</c:v>
                </c:pt>
                <c:pt idx="38">
                  <c:v>3.75</c:v>
                </c:pt>
                <c:pt idx="39">
                  <c:v>3.75</c:v>
                </c:pt>
                <c:pt idx="40">
                  <c:v>3.75</c:v>
                </c:pt>
                <c:pt idx="41">
                  <c:v>3.75</c:v>
                </c:pt>
                <c:pt idx="42">
                  <c:v>3.75</c:v>
                </c:pt>
                <c:pt idx="43">
                  <c:v>3.5</c:v>
                </c:pt>
                <c:pt idx="44">
                  <c:v>3.5</c:v>
                </c:pt>
                <c:pt idx="45">
                  <c:v>3.5</c:v>
                </c:pt>
                <c:pt idx="46">
                  <c:v>3.5</c:v>
                </c:pt>
                <c:pt idx="47">
                  <c:v>3.75</c:v>
                </c:pt>
                <c:pt idx="48">
                  <c:v>3.75</c:v>
                </c:pt>
                <c:pt idx="49">
                  <c:v>3.75</c:v>
                </c:pt>
                <c:pt idx="50">
                  <c:v>4</c:v>
                </c:pt>
                <c:pt idx="51">
                  <c:v>4</c:v>
                </c:pt>
                <c:pt idx="52">
                  <c:v>4</c:v>
                </c:pt>
                <c:pt idx="53">
                  <c:v>4.25</c:v>
                </c:pt>
                <c:pt idx="54">
                  <c:v>4.5</c:v>
                </c:pt>
                <c:pt idx="55">
                  <c:v>4.5</c:v>
                </c:pt>
                <c:pt idx="56">
                  <c:v>4.75</c:v>
                </c:pt>
                <c:pt idx="57">
                  <c:v>4.75</c:v>
                </c:pt>
                <c:pt idx="58">
                  <c:v>4.75</c:v>
                </c:pt>
                <c:pt idx="59">
                  <c:v>4.75</c:v>
                </c:pt>
                <c:pt idx="60">
                  <c:v>4.75</c:v>
                </c:pt>
                <c:pt idx="61">
                  <c:v>4.75</c:v>
                </c:pt>
                <c:pt idx="62">
                  <c:v>4.75</c:v>
                </c:pt>
                <c:pt idx="63">
                  <c:v>4.75</c:v>
                </c:pt>
                <c:pt idx="64">
                  <c:v>4.75</c:v>
                </c:pt>
                <c:pt idx="65">
                  <c:v>4.75</c:v>
                </c:pt>
                <c:pt idx="66">
                  <c:v>4.75</c:v>
                </c:pt>
                <c:pt idx="67">
                  <c:v>4.75</c:v>
                </c:pt>
                <c:pt idx="68">
                  <c:v>4.5</c:v>
                </c:pt>
                <c:pt idx="69">
                  <c:v>4.5</c:v>
                </c:pt>
                <c:pt idx="70">
                  <c:v>4.5</c:v>
                </c:pt>
                <c:pt idx="71">
                  <c:v>4.5</c:v>
                </c:pt>
                <c:pt idx="72">
                  <c:v>4.5</c:v>
                </c:pt>
                <c:pt idx="73">
                  <c:v>4.5</c:v>
                </c:pt>
                <c:pt idx="74">
                  <c:v>4.5</c:v>
                </c:pt>
                <c:pt idx="75">
                  <c:v>4.5</c:v>
                </c:pt>
                <c:pt idx="76">
                  <c:v>4.5</c:v>
                </c:pt>
                <c:pt idx="77">
                  <c:v>4.5</c:v>
                </c:pt>
                <c:pt idx="78">
                  <c:v>4.5</c:v>
                </c:pt>
                <c:pt idx="79">
                  <c:v>4.5</c:v>
                </c:pt>
                <c:pt idx="80">
                  <c:v>4.75</c:v>
                </c:pt>
                <c:pt idx="81">
                  <c:v>4.75</c:v>
                </c:pt>
                <c:pt idx="82">
                  <c:v>4.75</c:v>
                </c:pt>
                <c:pt idx="83">
                  <c:v>5</c:v>
                </c:pt>
                <c:pt idx="84">
                  <c:v>5</c:v>
                </c:pt>
                <c:pt idx="85">
                  <c:v>5.25</c:v>
                </c:pt>
                <c:pt idx="86">
                  <c:v>5.25</c:v>
                </c:pt>
                <c:pt idx="87">
                  <c:v>5.25</c:v>
                </c:pt>
                <c:pt idx="88">
                  <c:v>5.25</c:v>
                </c:pt>
                <c:pt idx="89">
                  <c:v>5.5</c:v>
                </c:pt>
                <c:pt idx="90">
                  <c:v>5.5</c:v>
                </c:pt>
                <c:pt idx="91">
                  <c:v>5.75</c:v>
                </c:pt>
                <c:pt idx="92">
                  <c:v>5.75</c:v>
                </c:pt>
                <c:pt idx="93">
                  <c:v>5.75</c:v>
                </c:pt>
                <c:pt idx="94">
                  <c:v>5.75</c:v>
                </c:pt>
                <c:pt idx="95">
                  <c:v>5.75</c:v>
                </c:pt>
                <c:pt idx="96">
                  <c:v>5.5</c:v>
                </c:pt>
                <c:pt idx="97">
                  <c:v>5.5</c:v>
                </c:pt>
                <c:pt idx="98">
                  <c:v>5.25</c:v>
                </c:pt>
                <c:pt idx="99">
                  <c:v>5.25</c:v>
                </c:pt>
                <c:pt idx="100">
                  <c:v>5</c:v>
                </c:pt>
                <c:pt idx="101">
                  <c:v>5</c:v>
                </c:pt>
                <c:pt idx="102">
                  <c:v>5</c:v>
                </c:pt>
                <c:pt idx="103">
                  <c:v>5</c:v>
                </c:pt>
                <c:pt idx="104">
                  <c:v>5</c:v>
                </c:pt>
                <c:pt idx="105">
                  <c:v>5</c:v>
                </c:pt>
                <c:pt idx="106">
                  <c:v>4.5</c:v>
                </c:pt>
                <c:pt idx="107">
                  <c:v>3</c:v>
                </c:pt>
                <c:pt idx="108">
                  <c:v>2</c:v>
                </c:pt>
                <c:pt idx="109">
                  <c:v>1.5</c:v>
                </c:pt>
                <c:pt idx="110">
                  <c:v>1</c:v>
                </c:pt>
                <c:pt idx="111">
                  <c:v>0.5</c:v>
                </c:pt>
                <c:pt idx="112">
                  <c:v>0.5</c:v>
                </c:pt>
                <c:pt idx="113">
                  <c:v>0.5</c:v>
                </c:pt>
                <c:pt idx="114">
                  <c:v>0.5</c:v>
                </c:pt>
                <c:pt idx="115">
                  <c:v>0.5</c:v>
                </c:pt>
                <c:pt idx="116">
                  <c:v>0.5</c:v>
                </c:pt>
                <c:pt idx="117">
                  <c:v>0.5</c:v>
                </c:pt>
                <c:pt idx="118">
                  <c:v>0.5</c:v>
                </c:pt>
                <c:pt idx="119">
                  <c:v>0.5</c:v>
                </c:pt>
                <c:pt idx="120">
                  <c:v>0.5</c:v>
                </c:pt>
                <c:pt idx="121">
                  <c:v>0.5</c:v>
                </c:pt>
                <c:pt idx="122">
                  <c:v>0.5</c:v>
                </c:pt>
                <c:pt idx="123">
                  <c:v>0.5</c:v>
                </c:pt>
                <c:pt idx="124">
                  <c:v>0.5</c:v>
                </c:pt>
                <c:pt idx="125">
                  <c:v>0.5</c:v>
                </c:pt>
                <c:pt idx="126">
                  <c:v>0.5</c:v>
                </c:pt>
                <c:pt idx="127">
                  <c:v>0.5</c:v>
                </c:pt>
                <c:pt idx="128">
                  <c:v>0.5</c:v>
                </c:pt>
                <c:pt idx="129">
                  <c:v>0.5</c:v>
                </c:pt>
                <c:pt idx="130">
                  <c:v>0.5</c:v>
                </c:pt>
                <c:pt idx="131">
                  <c:v>0.5</c:v>
                </c:pt>
                <c:pt idx="132">
                  <c:v>0.5</c:v>
                </c:pt>
                <c:pt idx="133">
                  <c:v>0.5</c:v>
                </c:pt>
                <c:pt idx="134">
                  <c:v>0.5</c:v>
                </c:pt>
                <c:pt idx="135">
                  <c:v>0.5</c:v>
                </c:pt>
                <c:pt idx="136">
                  <c:v>0.5</c:v>
                </c:pt>
                <c:pt idx="137">
                  <c:v>0.5</c:v>
                </c:pt>
                <c:pt idx="138">
                  <c:v>0.5</c:v>
                </c:pt>
                <c:pt idx="139">
                  <c:v>0.5</c:v>
                </c:pt>
                <c:pt idx="140">
                  <c:v>0.5</c:v>
                </c:pt>
                <c:pt idx="141">
                  <c:v>0.5</c:v>
                </c:pt>
                <c:pt idx="142">
                  <c:v>0.5</c:v>
                </c:pt>
                <c:pt idx="143">
                  <c:v>0.5</c:v>
                </c:pt>
                <c:pt idx="144">
                  <c:v>0.5</c:v>
                </c:pt>
                <c:pt idx="145">
                  <c:v>0.5</c:v>
                </c:pt>
                <c:pt idx="146">
                  <c:v>0.5</c:v>
                </c:pt>
                <c:pt idx="147">
                  <c:v>0.5</c:v>
                </c:pt>
                <c:pt idx="148">
                  <c:v>0.5</c:v>
                </c:pt>
                <c:pt idx="149">
                  <c:v>0.5</c:v>
                </c:pt>
                <c:pt idx="150">
                  <c:v>0.5</c:v>
                </c:pt>
                <c:pt idx="151">
                  <c:v>0.5</c:v>
                </c:pt>
                <c:pt idx="152">
                  <c:v>0.5</c:v>
                </c:pt>
                <c:pt idx="153">
                  <c:v>0.5</c:v>
                </c:pt>
                <c:pt idx="154">
                  <c:v>0.5</c:v>
                </c:pt>
                <c:pt idx="155">
                  <c:v>0.5</c:v>
                </c:pt>
                <c:pt idx="156">
                  <c:v>0.5</c:v>
                </c:pt>
                <c:pt idx="157">
                  <c:v>0.5</c:v>
                </c:pt>
                <c:pt idx="158">
                  <c:v>0.5</c:v>
                </c:pt>
                <c:pt idx="159">
                  <c:v>0.5</c:v>
                </c:pt>
                <c:pt idx="160">
                  <c:v>0.5</c:v>
                </c:pt>
                <c:pt idx="161">
                  <c:v>0.5</c:v>
                </c:pt>
                <c:pt idx="162">
                  <c:v>0.5</c:v>
                </c:pt>
                <c:pt idx="163">
                  <c:v>0.5</c:v>
                </c:pt>
                <c:pt idx="164">
                  <c:v>0.5</c:v>
                </c:pt>
                <c:pt idx="165">
                  <c:v>0.5</c:v>
                </c:pt>
                <c:pt idx="166">
                  <c:v>0.5</c:v>
                </c:pt>
                <c:pt idx="167">
                  <c:v>0.5</c:v>
                </c:pt>
                <c:pt idx="168">
                  <c:v>0.5</c:v>
                </c:pt>
                <c:pt idx="169">
                  <c:v>0.5</c:v>
                </c:pt>
                <c:pt idx="170">
                  <c:v>0.5</c:v>
                </c:pt>
                <c:pt idx="171">
                  <c:v>0.5</c:v>
                </c:pt>
                <c:pt idx="172">
                  <c:v>0.5</c:v>
                </c:pt>
                <c:pt idx="173">
                  <c:v>0.5</c:v>
                </c:pt>
                <c:pt idx="174">
                  <c:v>0.5</c:v>
                </c:pt>
                <c:pt idx="175">
                  <c:v>0.5</c:v>
                </c:pt>
                <c:pt idx="176">
                  <c:v>0.5</c:v>
                </c:pt>
                <c:pt idx="177">
                  <c:v>0.5</c:v>
                </c:pt>
                <c:pt idx="178">
                  <c:v>0.5</c:v>
                </c:pt>
                <c:pt idx="179">
                  <c:v>0.5</c:v>
                </c:pt>
                <c:pt idx="180">
                  <c:v>0.5</c:v>
                </c:pt>
                <c:pt idx="181">
                  <c:v>0.5</c:v>
                </c:pt>
                <c:pt idx="182">
                  <c:v>0.5</c:v>
                </c:pt>
                <c:pt idx="183">
                  <c:v>0.5</c:v>
                </c:pt>
                <c:pt idx="184">
                  <c:v>0.5</c:v>
                </c:pt>
                <c:pt idx="185">
                  <c:v>0.5</c:v>
                </c:pt>
                <c:pt idx="186">
                  <c:v>0.5</c:v>
                </c:pt>
                <c:pt idx="187">
                  <c:v>0.5</c:v>
                </c:pt>
                <c:pt idx="188">
                  <c:v>0.5</c:v>
                </c:pt>
                <c:pt idx="189">
                  <c:v>0.5</c:v>
                </c:pt>
                <c:pt idx="190">
                  <c:v>0.5</c:v>
                </c:pt>
                <c:pt idx="191">
                  <c:v>0.5</c:v>
                </c:pt>
                <c:pt idx="192">
                  <c:v>0.5</c:v>
                </c:pt>
                <c:pt idx="193">
                  <c:v>0.5</c:v>
                </c:pt>
                <c:pt idx="194">
                  <c:v>0.5</c:v>
                </c:pt>
                <c:pt idx="195">
                  <c:v>0.5</c:v>
                </c:pt>
                <c:pt idx="196">
                  <c:v>0.5</c:v>
                </c:pt>
                <c:pt idx="197">
                  <c:v>0.5</c:v>
                </c:pt>
                <c:pt idx="198">
                  <c:v>0.5</c:v>
                </c:pt>
                <c:pt idx="199">
                  <c:v>0.5</c:v>
                </c:pt>
                <c:pt idx="200">
                  <c:v>0.25</c:v>
                </c:pt>
                <c:pt idx="201">
                  <c:v>0.25</c:v>
                </c:pt>
                <c:pt idx="202">
                  <c:v>0.25</c:v>
                </c:pt>
                <c:pt idx="203">
                  <c:v>0.25</c:v>
                </c:pt>
                <c:pt idx="204">
                  <c:v>0.25</c:v>
                </c:pt>
                <c:pt idx="205">
                  <c:v>0.25</c:v>
                </c:pt>
                <c:pt idx="206">
                  <c:v>0.25</c:v>
                </c:pt>
                <c:pt idx="207">
                  <c:v>0.25</c:v>
                </c:pt>
                <c:pt idx="208">
                  <c:v>0.25</c:v>
                </c:pt>
                <c:pt idx="209">
                  <c:v>0.25</c:v>
                </c:pt>
                <c:pt idx="210">
                  <c:v>0.25</c:v>
                </c:pt>
                <c:pt idx="211">
                  <c:v>0.25</c:v>
                </c:pt>
                <c:pt idx="212">
                  <c:v>0.25</c:v>
                </c:pt>
                <c:pt idx="213">
                  <c:v>0.25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BAB-4E22-8084-D1C95E99B5F9}"/>
            </c:ext>
          </c:extLst>
        </c:ser>
        <c:ser>
          <c:idx val="1"/>
          <c:order val="1"/>
          <c:tx>
            <c:strRef>
              <c:f>Sheet2!$I$2</c:f>
              <c:strCache>
                <c:ptCount val="1"/>
                <c:pt idx="0">
                  <c:v>US - Fed Funds rate</c:v>
                </c:pt>
              </c:strCache>
            </c:strRef>
          </c:tx>
          <c:spPr>
            <a:solidFill>
              <a:srgbClr val="FF0000"/>
            </a:solidFill>
            <a:ln w="6350">
              <a:noFill/>
            </a:ln>
          </c:spPr>
          <c:cat>
            <c:numRef>
              <c:f>Sheet2!$G$3:$G$216</c:f>
              <c:numCache>
                <c:formatCode>m/d/yyyy</c:formatCode>
                <c:ptCount val="214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</c:numCache>
            </c:numRef>
          </c:cat>
          <c:val>
            <c:numRef>
              <c:f>Sheet2!$I$3:$I$216</c:f>
              <c:numCache>
                <c:formatCode>General</c:formatCode>
                <c:ptCount val="214"/>
                <c:pt idx="0">
                  <c:v>5.45</c:v>
                </c:pt>
                <c:pt idx="1">
                  <c:v>5.73</c:v>
                </c:pt>
                <c:pt idx="2">
                  <c:v>5.85</c:v>
                </c:pt>
                <c:pt idx="3">
                  <c:v>6.02</c:v>
                </c:pt>
                <c:pt idx="4">
                  <c:v>6.2700000000000005</c:v>
                </c:pt>
                <c:pt idx="5">
                  <c:v>6.53</c:v>
                </c:pt>
                <c:pt idx="6">
                  <c:v>6.54</c:v>
                </c:pt>
                <c:pt idx="7">
                  <c:v>6.5</c:v>
                </c:pt>
                <c:pt idx="8">
                  <c:v>6.52</c:v>
                </c:pt>
                <c:pt idx="9">
                  <c:v>6.51</c:v>
                </c:pt>
                <c:pt idx="10">
                  <c:v>6.51</c:v>
                </c:pt>
                <c:pt idx="11">
                  <c:v>6.4</c:v>
                </c:pt>
                <c:pt idx="12">
                  <c:v>5.98</c:v>
                </c:pt>
                <c:pt idx="13">
                  <c:v>5.49</c:v>
                </c:pt>
                <c:pt idx="14">
                  <c:v>5.31</c:v>
                </c:pt>
                <c:pt idx="15">
                  <c:v>4.8</c:v>
                </c:pt>
                <c:pt idx="16">
                  <c:v>4.21</c:v>
                </c:pt>
                <c:pt idx="17">
                  <c:v>3.9699999999999998</c:v>
                </c:pt>
                <c:pt idx="18">
                  <c:v>3.77</c:v>
                </c:pt>
                <c:pt idx="19">
                  <c:v>3.65</c:v>
                </c:pt>
                <c:pt idx="20">
                  <c:v>3.07</c:v>
                </c:pt>
                <c:pt idx="21">
                  <c:v>2.4899999999999998</c:v>
                </c:pt>
                <c:pt idx="22">
                  <c:v>2.09</c:v>
                </c:pt>
                <c:pt idx="23">
                  <c:v>1.82</c:v>
                </c:pt>
                <c:pt idx="24">
                  <c:v>1.73</c:v>
                </c:pt>
                <c:pt idx="25">
                  <c:v>1.74</c:v>
                </c:pt>
                <c:pt idx="26">
                  <c:v>1.73</c:v>
                </c:pt>
                <c:pt idx="27">
                  <c:v>1.75</c:v>
                </c:pt>
                <c:pt idx="28">
                  <c:v>1.75</c:v>
                </c:pt>
                <c:pt idx="29">
                  <c:v>1.75</c:v>
                </c:pt>
                <c:pt idx="30">
                  <c:v>1.73</c:v>
                </c:pt>
                <c:pt idx="31">
                  <c:v>1.74</c:v>
                </c:pt>
                <c:pt idx="32">
                  <c:v>1.75</c:v>
                </c:pt>
                <c:pt idx="33">
                  <c:v>1.75</c:v>
                </c:pt>
                <c:pt idx="34">
                  <c:v>1.34</c:v>
                </c:pt>
                <c:pt idx="35">
                  <c:v>1.24</c:v>
                </c:pt>
                <c:pt idx="36">
                  <c:v>1.24</c:v>
                </c:pt>
                <c:pt idx="37">
                  <c:v>1.26</c:v>
                </c:pt>
                <c:pt idx="38">
                  <c:v>1.25</c:v>
                </c:pt>
                <c:pt idx="39">
                  <c:v>1.26</c:v>
                </c:pt>
                <c:pt idx="40">
                  <c:v>1.26</c:v>
                </c:pt>
                <c:pt idx="41">
                  <c:v>1.22</c:v>
                </c:pt>
                <c:pt idx="42">
                  <c:v>1.01</c:v>
                </c:pt>
                <c:pt idx="43">
                  <c:v>1.03</c:v>
                </c:pt>
                <c:pt idx="44">
                  <c:v>1.01</c:v>
                </c:pt>
                <c:pt idx="45">
                  <c:v>1.01</c:v>
                </c:pt>
                <c:pt idx="46">
                  <c:v>1</c:v>
                </c:pt>
                <c:pt idx="47">
                  <c:v>0.98</c:v>
                </c:pt>
                <c:pt idx="48">
                  <c:v>1</c:v>
                </c:pt>
                <c:pt idx="49">
                  <c:v>1.01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1.03</c:v>
                </c:pt>
                <c:pt idx="54">
                  <c:v>1.26</c:v>
                </c:pt>
                <c:pt idx="55">
                  <c:v>1.43</c:v>
                </c:pt>
                <c:pt idx="56">
                  <c:v>1.61</c:v>
                </c:pt>
                <c:pt idx="57">
                  <c:v>1.76</c:v>
                </c:pt>
                <c:pt idx="58">
                  <c:v>1.9300000000000002</c:v>
                </c:pt>
                <c:pt idx="59">
                  <c:v>2.16</c:v>
                </c:pt>
                <c:pt idx="60">
                  <c:v>2.2799999999999998</c:v>
                </c:pt>
                <c:pt idx="61">
                  <c:v>2.5</c:v>
                </c:pt>
                <c:pt idx="62">
                  <c:v>2.63</c:v>
                </c:pt>
                <c:pt idx="63">
                  <c:v>2.79</c:v>
                </c:pt>
                <c:pt idx="64">
                  <c:v>3</c:v>
                </c:pt>
                <c:pt idx="65">
                  <c:v>3.04</c:v>
                </c:pt>
                <c:pt idx="66">
                  <c:v>3.2600000000000002</c:v>
                </c:pt>
                <c:pt idx="67">
                  <c:v>3.5</c:v>
                </c:pt>
                <c:pt idx="68">
                  <c:v>3.62</c:v>
                </c:pt>
                <c:pt idx="69">
                  <c:v>3.7800000000000002</c:v>
                </c:pt>
                <c:pt idx="70">
                  <c:v>4</c:v>
                </c:pt>
                <c:pt idx="71">
                  <c:v>4.1599999999999993</c:v>
                </c:pt>
                <c:pt idx="72">
                  <c:v>4.29</c:v>
                </c:pt>
                <c:pt idx="73">
                  <c:v>4.49</c:v>
                </c:pt>
                <c:pt idx="74">
                  <c:v>4.59</c:v>
                </c:pt>
                <c:pt idx="75">
                  <c:v>4.79</c:v>
                </c:pt>
                <c:pt idx="76">
                  <c:v>4.9400000000000004</c:v>
                </c:pt>
                <c:pt idx="77">
                  <c:v>4.99</c:v>
                </c:pt>
                <c:pt idx="78">
                  <c:v>5.24</c:v>
                </c:pt>
                <c:pt idx="79">
                  <c:v>5.25</c:v>
                </c:pt>
                <c:pt idx="80">
                  <c:v>5.25</c:v>
                </c:pt>
                <c:pt idx="81">
                  <c:v>5.25</c:v>
                </c:pt>
                <c:pt idx="82">
                  <c:v>5.25</c:v>
                </c:pt>
                <c:pt idx="83">
                  <c:v>5.24</c:v>
                </c:pt>
                <c:pt idx="84">
                  <c:v>5.25</c:v>
                </c:pt>
                <c:pt idx="85">
                  <c:v>5.26</c:v>
                </c:pt>
                <c:pt idx="86">
                  <c:v>5.26</c:v>
                </c:pt>
                <c:pt idx="87">
                  <c:v>5.25</c:v>
                </c:pt>
                <c:pt idx="88">
                  <c:v>5.25</c:v>
                </c:pt>
                <c:pt idx="89">
                  <c:v>5.25</c:v>
                </c:pt>
                <c:pt idx="90">
                  <c:v>5.26</c:v>
                </c:pt>
                <c:pt idx="91">
                  <c:v>5.0199999999999996</c:v>
                </c:pt>
                <c:pt idx="92">
                  <c:v>4.9400000000000004</c:v>
                </c:pt>
                <c:pt idx="93">
                  <c:v>4.76</c:v>
                </c:pt>
                <c:pt idx="94">
                  <c:v>4.49</c:v>
                </c:pt>
                <c:pt idx="95">
                  <c:v>4.24</c:v>
                </c:pt>
                <c:pt idx="96">
                  <c:v>3.94</c:v>
                </c:pt>
                <c:pt idx="97">
                  <c:v>2.98</c:v>
                </c:pt>
                <c:pt idx="98">
                  <c:v>2.61</c:v>
                </c:pt>
                <c:pt idx="99">
                  <c:v>2.2799999999999998</c:v>
                </c:pt>
                <c:pt idx="100">
                  <c:v>1.9800000000000002</c:v>
                </c:pt>
                <c:pt idx="101">
                  <c:v>2</c:v>
                </c:pt>
                <c:pt idx="102">
                  <c:v>2.0099999999999998</c:v>
                </c:pt>
                <c:pt idx="103">
                  <c:v>2</c:v>
                </c:pt>
                <c:pt idx="104">
                  <c:v>1.81</c:v>
                </c:pt>
                <c:pt idx="105">
                  <c:v>0.97000000000000008</c:v>
                </c:pt>
                <c:pt idx="106">
                  <c:v>0.39000000000000007</c:v>
                </c:pt>
                <c:pt idx="107">
                  <c:v>0.16</c:v>
                </c:pt>
                <c:pt idx="108">
                  <c:v>0.15000000000000002</c:v>
                </c:pt>
                <c:pt idx="109">
                  <c:v>0.22</c:v>
                </c:pt>
                <c:pt idx="110">
                  <c:v>0.18000000000000002</c:v>
                </c:pt>
                <c:pt idx="111">
                  <c:v>0.15000000000000002</c:v>
                </c:pt>
                <c:pt idx="112">
                  <c:v>0.18000000000000002</c:v>
                </c:pt>
                <c:pt idx="113">
                  <c:v>0.21000000000000002</c:v>
                </c:pt>
                <c:pt idx="114">
                  <c:v>0.16</c:v>
                </c:pt>
                <c:pt idx="115">
                  <c:v>0.16</c:v>
                </c:pt>
                <c:pt idx="116">
                  <c:v>0.15000000000000002</c:v>
                </c:pt>
                <c:pt idx="117">
                  <c:v>0.12000000000000001</c:v>
                </c:pt>
                <c:pt idx="118">
                  <c:v>0.12000000000000001</c:v>
                </c:pt>
                <c:pt idx="119">
                  <c:v>0.12000000000000001</c:v>
                </c:pt>
                <c:pt idx="120">
                  <c:v>0.11</c:v>
                </c:pt>
                <c:pt idx="121">
                  <c:v>0.13</c:v>
                </c:pt>
                <c:pt idx="122">
                  <c:v>0.16</c:v>
                </c:pt>
                <c:pt idx="123">
                  <c:v>0.2</c:v>
                </c:pt>
                <c:pt idx="124">
                  <c:v>0.2</c:v>
                </c:pt>
                <c:pt idx="125">
                  <c:v>0.18000000000000002</c:v>
                </c:pt>
                <c:pt idx="126">
                  <c:v>0.18000000000000002</c:v>
                </c:pt>
                <c:pt idx="127">
                  <c:v>0.19</c:v>
                </c:pt>
                <c:pt idx="128">
                  <c:v>0.19</c:v>
                </c:pt>
                <c:pt idx="129">
                  <c:v>0.19</c:v>
                </c:pt>
                <c:pt idx="130">
                  <c:v>0.19</c:v>
                </c:pt>
                <c:pt idx="131">
                  <c:v>0.18000000000000002</c:v>
                </c:pt>
                <c:pt idx="132">
                  <c:v>0.17</c:v>
                </c:pt>
                <c:pt idx="133">
                  <c:v>0.16</c:v>
                </c:pt>
                <c:pt idx="134">
                  <c:v>0.14000000000000001</c:v>
                </c:pt>
                <c:pt idx="135">
                  <c:v>0.1</c:v>
                </c:pt>
                <c:pt idx="136">
                  <c:v>9.0000000000000011E-2</c:v>
                </c:pt>
                <c:pt idx="137">
                  <c:v>9.0000000000000011E-2</c:v>
                </c:pt>
                <c:pt idx="138">
                  <c:v>7.0000000000000021E-2</c:v>
                </c:pt>
                <c:pt idx="139">
                  <c:v>0.1</c:v>
                </c:pt>
                <c:pt idx="140">
                  <c:v>8.0000000000000016E-2</c:v>
                </c:pt>
                <c:pt idx="141">
                  <c:v>7.0000000000000021E-2</c:v>
                </c:pt>
                <c:pt idx="142">
                  <c:v>8.0000000000000016E-2</c:v>
                </c:pt>
                <c:pt idx="143">
                  <c:v>7.0000000000000021E-2</c:v>
                </c:pt>
                <c:pt idx="144">
                  <c:v>8.0000000000000016E-2</c:v>
                </c:pt>
                <c:pt idx="145">
                  <c:v>0.1</c:v>
                </c:pt>
                <c:pt idx="146">
                  <c:v>0.13</c:v>
                </c:pt>
                <c:pt idx="147">
                  <c:v>0.14000000000000001</c:v>
                </c:pt>
                <c:pt idx="148">
                  <c:v>0.16</c:v>
                </c:pt>
                <c:pt idx="149">
                  <c:v>0.16</c:v>
                </c:pt>
                <c:pt idx="150">
                  <c:v>0.16</c:v>
                </c:pt>
                <c:pt idx="151">
                  <c:v>0.13</c:v>
                </c:pt>
                <c:pt idx="152">
                  <c:v>0.14000000000000001</c:v>
                </c:pt>
                <c:pt idx="153">
                  <c:v>0.16</c:v>
                </c:pt>
                <c:pt idx="154">
                  <c:v>0.16</c:v>
                </c:pt>
                <c:pt idx="155">
                  <c:v>0.16</c:v>
                </c:pt>
                <c:pt idx="156">
                  <c:v>0.14000000000000001</c:v>
                </c:pt>
                <c:pt idx="157">
                  <c:v>0.15000000000000002</c:v>
                </c:pt>
                <c:pt idx="158">
                  <c:v>0.14000000000000001</c:v>
                </c:pt>
                <c:pt idx="159">
                  <c:v>0.15000000000000002</c:v>
                </c:pt>
                <c:pt idx="160">
                  <c:v>0.11</c:v>
                </c:pt>
                <c:pt idx="161">
                  <c:v>9.0000000000000011E-2</c:v>
                </c:pt>
                <c:pt idx="162">
                  <c:v>9.0000000000000011E-2</c:v>
                </c:pt>
                <c:pt idx="163">
                  <c:v>8.0000000000000016E-2</c:v>
                </c:pt>
                <c:pt idx="164">
                  <c:v>8.0000000000000016E-2</c:v>
                </c:pt>
                <c:pt idx="165">
                  <c:v>9.0000000000000011E-2</c:v>
                </c:pt>
                <c:pt idx="166">
                  <c:v>8.0000000000000016E-2</c:v>
                </c:pt>
                <c:pt idx="167">
                  <c:v>9.0000000000000011E-2</c:v>
                </c:pt>
                <c:pt idx="168">
                  <c:v>7.0000000000000021E-2</c:v>
                </c:pt>
                <c:pt idx="169">
                  <c:v>7.0000000000000021E-2</c:v>
                </c:pt>
                <c:pt idx="170">
                  <c:v>8.0000000000000016E-2</c:v>
                </c:pt>
                <c:pt idx="171">
                  <c:v>9.0000000000000011E-2</c:v>
                </c:pt>
                <c:pt idx="172">
                  <c:v>9.0000000000000011E-2</c:v>
                </c:pt>
                <c:pt idx="173">
                  <c:v>0.1</c:v>
                </c:pt>
                <c:pt idx="174">
                  <c:v>9.0000000000000011E-2</c:v>
                </c:pt>
                <c:pt idx="175">
                  <c:v>9.0000000000000011E-2</c:v>
                </c:pt>
                <c:pt idx="176">
                  <c:v>9.0000000000000011E-2</c:v>
                </c:pt>
                <c:pt idx="177">
                  <c:v>9.0000000000000011E-2</c:v>
                </c:pt>
                <c:pt idx="178">
                  <c:v>9.0000000000000011E-2</c:v>
                </c:pt>
                <c:pt idx="179">
                  <c:v>0.12000000000000001</c:v>
                </c:pt>
                <c:pt idx="180">
                  <c:v>0.11</c:v>
                </c:pt>
                <c:pt idx="181">
                  <c:v>0.11</c:v>
                </c:pt>
                <c:pt idx="182">
                  <c:v>0.11</c:v>
                </c:pt>
                <c:pt idx="183">
                  <c:v>0.12000000000000001</c:v>
                </c:pt>
                <c:pt idx="184">
                  <c:v>0.12000000000000001</c:v>
                </c:pt>
                <c:pt idx="185">
                  <c:v>0.13</c:v>
                </c:pt>
                <c:pt idx="186">
                  <c:v>0.13</c:v>
                </c:pt>
                <c:pt idx="187">
                  <c:v>0.14000000000000001</c:v>
                </c:pt>
                <c:pt idx="188">
                  <c:v>0.14000000000000001</c:v>
                </c:pt>
                <c:pt idx="189">
                  <c:v>0.12000000000000001</c:v>
                </c:pt>
                <c:pt idx="190">
                  <c:v>0.12000000000000001</c:v>
                </c:pt>
                <c:pt idx="191">
                  <c:v>0.24000000000000002</c:v>
                </c:pt>
                <c:pt idx="192">
                  <c:v>0.34</c:v>
                </c:pt>
                <c:pt idx="193">
                  <c:v>0.38000000000000006</c:v>
                </c:pt>
                <c:pt idx="194">
                  <c:v>0.36000000000000004</c:v>
                </c:pt>
                <c:pt idx="195">
                  <c:v>0.37000000000000005</c:v>
                </c:pt>
                <c:pt idx="196">
                  <c:v>0.37000000000000005</c:v>
                </c:pt>
                <c:pt idx="197">
                  <c:v>0.38000000000000006</c:v>
                </c:pt>
                <c:pt idx="198">
                  <c:v>0.39000000000000007</c:v>
                </c:pt>
                <c:pt idx="199">
                  <c:v>0.4</c:v>
                </c:pt>
                <c:pt idx="200">
                  <c:v>0.4</c:v>
                </c:pt>
                <c:pt idx="201">
                  <c:v>0.4</c:v>
                </c:pt>
                <c:pt idx="202">
                  <c:v>0.41000000000000003</c:v>
                </c:pt>
                <c:pt idx="203">
                  <c:v>0.54</c:v>
                </c:pt>
                <c:pt idx="204">
                  <c:v>0.65000000000000013</c:v>
                </c:pt>
                <c:pt idx="205">
                  <c:v>0.66000000000000014</c:v>
                </c:pt>
                <c:pt idx="206">
                  <c:v>0.79</c:v>
                </c:pt>
                <c:pt idx="207">
                  <c:v>0.9</c:v>
                </c:pt>
                <c:pt idx="208">
                  <c:v>0.91</c:v>
                </c:pt>
                <c:pt idx="209">
                  <c:v>1.04</c:v>
                </c:pt>
                <c:pt idx="210">
                  <c:v>1.1499999999999997</c:v>
                </c:pt>
                <c:pt idx="211">
                  <c:v>1.1599999999999997</c:v>
                </c:pt>
                <c:pt idx="212">
                  <c:v>1.1499999999999997</c:v>
                </c:pt>
                <c:pt idx="213">
                  <c:v>1.1499999999999997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BAB-4E22-8084-D1C95E99B5F9}"/>
            </c:ext>
          </c:extLst>
        </c:ser>
        <c:ser>
          <c:idx val="2"/>
          <c:order val="2"/>
          <c:tx>
            <c:strRef>
              <c:f>Sheet2!$J$2</c:f>
              <c:strCache>
                <c:ptCount val="1"/>
                <c:pt idx="0">
                  <c:v>Japan - BOJ call rate</c:v>
                </c:pt>
              </c:strCache>
            </c:strRef>
          </c:tx>
          <c:spPr>
            <a:solidFill>
              <a:srgbClr val="00B050"/>
            </a:solidFill>
            <a:ln w="6350">
              <a:solidFill>
                <a:srgbClr val="00B050"/>
              </a:solidFill>
            </a:ln>
          </c:spPr>
          <c:cat>
            <c:numRef>
              <c:f>Sheet2!$G$3:$G$216</c:f>
              <c:numCache>
                <c:formatCode>m/d/yyyy</c:formatCode>
                <c:ptCount val="214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</c:numCache>
            </c:numRef>
          </c:cat>
          <c:val>
            <c:numRef>
              <c:f>Sheet2!$J$3:$J$216</c:f>
              <c:numCache>
                <c:formatCode>General</c:formatCode>
                <c:ptCount val="214"/>
                <c:pt idx="0">
                  <c:v>2.0000000000000004E-2</c:v>
                </c:pt>
                <c:pt idx="1">
                  <c:v>2.0000000000000004E-2</c:v>
                </c:pt>
                <c:pt idx="2">
                  <c:v>2.0000000000000004E-2</c:v>
                </c:pt>
                <c:pt idx="3">
                  <c:v>2.0000000000000004E-2</c:v>
                </c:pt>
                <c:pt idx="4">
                  <c:v>2.0000000000000004E-2</c:v>
                </c:pt>
                <c:pt idx="5">
                  <c:v>3.0000000000000002E-2</c:v>
                </c:pt>
                <c:pt idx="6">
                  <c:v>3.0000000000000002E-2</c:v>
                </c:pt>
                <c:pt idx="7">
                  <c:v>2.0000000000000004E-2</c:v>
                </c:pt>
                <c:pt idx="8">
                  <c:v>0.24000000000000002</c:v>
                </c:pt>
                <c:pt idx="9">
                  <c:v>0.24000000000000002</c:v>
                </c:pt>
                <c:pt idx="10">
                  <c:v>0.25</c:v>
                </c:pt>
                <c:pt idx="11">
                  <c:v>0.25</c:v>
                </c:pt>
                <c:pt idx="12">
                  <c:v>0.25</c:v>
                </c:pt>
                <c:pt idx="13">
                  <c:v>0.24000000000000002</c:v>
                </c:pt>
                <c:pt idx="14">
                  <c:v>0.15000000000000002</c:v>
                </c:pt>
                <c:pt idx="15">
                  <c:v>0.15000000000000002</c:v>
                </c:pt>
                <c:pt idx="16">
                  <c:v>1.0000000000000002E-2</c:v>
                </c:pt>
                <c:pt idx="17">
                  <c:v>1.0000000000000002E-2</c:v>
                </c:pt>
                <c:pt idx="18">
                  <c:v>1.0000000000000002E-2</c:v>
                </c:pt>
                <c:pt idx="19">
                  <c:v>1.0000000000000002E-2</c:v>
                </c:pt>
                <c:pt idx="20">
                  <c:v>1.0000000000000002E-2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1.0000000000000002E-2</c:v>
                </c:pt>
                <c:pt idx="77">
                  <c:v>3.0000000000000002E-2</c:v>
                </c:pt>
                <c:pt idx="78">
                  <c:v>3.0000000000000002E-2</c:v>
                </c:pt>
                <c:pt idx="79">
                  <c:v>0.25</c:v>
                </c:pt>
                <c:pt idx="80">
                  <c:v>0.26</c:v>
                </c:pt>
                <c:pt idx="81">
                  <c:v>0.26</c:v>
                </c:pt>
                <c:pt idx="82">
                  <c:v>0.25</c:v>
                </c:pt>
                <c:pt idx="83">
                  <c:v>0.27</c:v>
                </c:pt>
                <c:pt idx="84">
                  <c:v>0.27</c:v>
                </c:pt>
                <c:pt idx="85">
                  <c:v>0.26</c:v>
                </c:pt>
                <c:pt idx="86">
                  <c:v>0.5</c:v>
                </c:pt>
                <c:pt idx="87">
                  <c:v>0.5</c:v>
                </c:pt>
                <c:pt idx="88">
                  <c:v>0.53</c:v>
                </c:pt>
                <c:pt idx="89">
                  <c:v>0.51</c:v>
                </c:pt>
                <c:pt idx="90">
                  <c:v>0.51</c:v>
                </c:pt>
                <c:pt idx="91">
                  <c:v>0.51</c:v>
                </c:pt>
                <c:pt idx="92">
                  <c:v>0.51</c:v>
                </c:pt>
                <c:pt idx="93">
                  <c:v>0.52</c:v>
                </c:pt>
                <c:pt idx="94">
                  <c:v>0.5</c:v>
                </c:pt>
                <c:pt idx="95">
                  <c:v>0.5</c:v>
                </c:pt>
                <c:pt idx="96">
                  <c:v>0.5</c:v>
                </c:pt>
                <c:pt idx="97">
                  <c:v>0.5</c:v>
                </c:pt>
                <c:pt idx="98">
                  <c:v>0.5</c:v>
                </c:pt>
                <c:pt idx="99">
                  <c:v>0.51</c:v>
                </c:pt>
                <c:pt idx="100">
                  <c:v>0.5</c:v>
                </c:pt>
                <c:pt idx="101">
                  <c:v>0.5</c:v>
                </c:pt>
                <c:pt idx="102">
                  <c:v>0.51</c:v>
                </c:pt>
                <c:pt idx="103">
                  <c:v>0.5</c:v>
                </c:pt>
                <c:pt idx="104">
                  <c:v>0.51</c:v>
                </c:pt>
                <c:pt idx="105">
                  <c:v>0.47000000000000003</c:v>
                </c:pt>
                <c:pt idx="106">
                  <c:v>0.47000000000000003</c:v>
                </c:pt>
                <c:pt idx="107">
                  <c:v>0.30000000000000004</c:v>
                </c:pt>
                <c:pt idx="108">
                  <c:v>0.30000000000000004</c:v>
                </c:pt>
                <c:pt idx="109">
                  <c:v>0.30000000000000004</c:v>
                </c:pt>
                <c:pt idx="110">
                  <c:v>0.30000000000000004</c:v>
                </c:pt>
                <c:pt idx="111">
                  <c:v>0.1</c:v>
                </c:pt>
                <c:pt idx="112">
                  <c:v>0.1</c:v>
                </c:pt>
                <c:pt idx="113">
                  <c:v>0.1</c:v>
                </c:pt>
                <c:pt idx="114">
                  <c:v>0.1</c:v>
                </c:pt>
                <c:pt idx="115">
                  <c:v>0.1</c:v>
                </c:pt>
                <c:pt idx="116">
                  <c:v>0.11</c:v>
                </c:pt>
                <c:pt idx="117">
                  <c:v>0.1</c:v>
                </c:pt>
                <c:pt idx="118">
                  <c:v>0.1</c:v>
                </c:pt>
                <c:pt idx="119">
                  <c:v>0.1</c:v>
                </c:pt>
                <c:pt idx="120">
                  <c:v>0.1</c:v>
                </c:pt>
                <c:pt idx="121">
                  <c:v>9.0000000000000011E-2</c:v>
                </c:pt>
                <c:pt idx="122">
                  <c:v>9.0000000000000011E-2</c:v>
                </c:pt>
                <c:pt idx="123">
                  <c:v>9.0000000000000011E-2</c:v>
                </c:pt>
                <c:pt idx="124">
                  <c:v>9.0000000000000011E-2</c:v>
                </c:pt>
                <c:pt idx="125">
                  <c:v>9.0000000000000011E-2</c:v>
                </c:pt>
                <c:pt idx="126">
                  <c:v>9.0000000000000011E-2</c:v>
                </c:pt>
                <c:pt idx="127">
                  <c:v>9.0000000000000011E-2</c:v>
                </c:pt>
                <c:pt idx="128">
                  <c:v>9.0000000000000011E-2</c:v>
                </c:pt>
                <c:pt idx="129">
                  <c:v>9.0000000000000011E-2</c:v>
                </c:pt>
                <c:pt idx="130">
                  <c:v>9.0000000000000011E-2</c:v>
                </c:pt>
                <c:pt idx="131">
                  <c:v>9.0000000000000011E-2</c:v>
                </c:pt>
                <c:pt idx="132">
                  <c:v>9.0000000000000011E-2</c:v>
                </c:pt>
                <c:pt idx="133">
                  <c:v>9.0000000000000011E-2</c:v>
                </c:pt>
                <c:pt idx="134">
                  <c:v>9.0000000000000011E-2</c:v>
                </c:pt>
                <c:pt idx="135">
                  <c:v>6.0000000000000005E-2</c:v>
                </c:pt>
                <c:pt idx="136">
                  <c:v>6.0000000000000005E-2</c:v>
                </c:pt>
                <c:pt idx="137">
                  <c:v>7.0000000000000021E-2</c:v>
                </c:pt>
                <c:pt idx="138">
                  <c:v>7.0000000000000021E-2</c:v>
                </c:pt>
                <c:pt idx="139">
                  <c:v>8.0000000000000016E-2</c:v>
                </c:pt>
                <c:pt idx="140">
                  <c:v>8.0000000000000016E-2</c:v>
                </c:pt>
                <c:pt idx="141">
                  <c:v>8.0000000000000016E-2</c:v>
                </c:pt>
                <c:pt idx="142">
                  <c:v>8.0000000000000016E-2</c:v>
                </c:pt>
                <c:pt idx="143">
                  <c:v>8.0000000000000016E-2</c:v>
                </c:pt>
                <c:pt idx="144">
                  <c:v>8.0000000000000016E-2</c:v>
                </c:pt>
                <c:pt idx="145">
                  <c:v>7.0000000000000021E-2</c:v>
                </c:pt>
                <c:pt idx="146">
                  <c:v>9.0000000000000011E-2</c:v>
                </c:pt>
                <c:pt idx="147">
                  <c:v>9.0000000000000011E-2</c:v>
                </c:pt>
                <c:pt idx="148">
                  <c:v>8.0000000000000016E-2</c:v>
                </c:pt>
                <c:pt idx="149">
                  <c:v>8.0000000000000016E-2</c:v>
                </c:pt>
                <c:pt idx="150">
                  <c:v>8.0000000000000016E-2</c:v>
                </c:pt>
                <c:pt idx="151">
                  <c:v>9.0000000000000011E-2</c:v>
                </c:pt>
                <c:pt idx="152">
                  <c:v>9.0000000000000011E-2</c:v>
                </c:pt>
                <c:pt idx="153">
                  <c:v>9.0000000000000011E-2</c:v>
                </c:pt>
                <c:pt idx="154">
                  <c:v>9.0000000000000011E-2</c:v>
                </c:pt>
                <c:pt idx="155">
                  <c:v>9.0000000000000011E-2</c:v>
                </c:pt>
                <c:pt idx="156">
                  <c:v>9.0000000000000011E-2</c:v>
                </c:pt>
                <c:pt idx="157">
                  <c:v>8.0000000000000016E-2</c:v>
                </c:pt>
                <c:pt idx="158">
                  <c:v>9.0000000000000011E-2</c:v>
                </c:pt>
                <c:pt idx="159">
                  <c:v>6.0000000000000005E-2</c:v>
                </c:pt>
                <c:pt idx="160">
                  <c:v>7.0000000000000021E-2</c:v>
                </c:pt>
                <c:pt idx="161">
                  <c:v>7.0000000000000021E-2</c:v>
                </c:pt>
                <c:pt idx="162">
                  <c:v>7.0000000000000021E-2</c:v>
                </c:pt>
                <c:pt idx="163">
                  <c:v>7.0000000000000021E-2</c:v>
                </c:pt>
                <c:pt idx="164">
                  <c:v>7.0000000000000021E-2</c:v>
                </c:pt>
                <c:pt idx="165">
                  <c:v>7.0000000000000021E-2</c:v>
                </c:pt>
                <c:pt idx="166">
                  <c:v>7.0000000000000021E-2</c:v>
                </c:pt>
                <c:pt idx="167">
                  <c:v>7.0000000000000021E-2</c:v>
                </c:pt>
                <c:pt idx="168">
                  <c:v>7.0000000000000021E-2</c:v>
                </c:pt>
                <c:pt idx="169">
                  <c:v>7.0000000000000021E-2</c:v>
                </c:pt>
                <c:pt idx="170">
                  <c:v>7.0000000000000021E-2</c:v>
                </c:pt>
                <c:pt idx="171">
                  <c:v>7.0000000000000021E-2</c:v>
                </c:pt>
                <c:pt idx="172">
                  <c:v>7.0000000000000021E-2</c:v>
                </c:pt>
                <c:pt idx="173">
                  <c:v>7.0000000000000021E-2</c:v>
                </c:pt>
                <c:pt idx="174">
                  <c:v>7.0000000000000021E-2</c:v>
                </c:pt>
                <c:pt idx="175">
                  <c:v>7.0000000000000021E-2</c:v>
                </c:pt>
                <c:pt idx="176">
                  <c:v>7.0000000000000021E-2</c:v>
                </c:pt>
                <c:pt idx="177">
                  <c:v>0.05</c:v>
                </c:pt>
                <c:pt idx="178">
                  <c:v>0.05</c:v>
                </c:pt>
                <c:pt idx="179">
                  <c:v>7.0000000000000021E-2</c:v>
                </c:pt>
                <c:pt idx="180">
                  <c:v>7.0000000000000021E-2</c:v>
                </c:pt>
                <c:pt idx="181">
                  <c:v>7.0000000000000021E-2</c:v>
                </c:pt>
                <c:pt idx="182">
                  <c:v>7.0000000000000021E-2</c:v>
                </c:pt>
                <c:pt idx="183">
                  <c:v>6.0000000000000005E-2</c:v>
                </c:pt>
                <c:pt idx="184">
                  <c:v>7.0000000000000021E-2</c:v>
                </c:pt>
                <c:pt idx="185">
                  <c:v>7.0000000000000021E-2</c:v>
                </c:pt>
                <c:pt idx="186">
                  <c:v>6.0000000000000005E-2</c:v>
                </c:pt>
                <c:pt idx="187">
                  <c:v>6.0000000000000005E-2</c:v>
                </c:pt>
                <c:pt idx="188">
                  <c:v>8.0000000000000016E-2</c:v>
                </c:pt>
                <c:pt idx="189">
                  <c:v>8.0000000000000016E-2</c:v>
                </c:pt>
                <c:pt idx="190">
                  <c:v>8.0000000000000016E-2</c:v>
                </c:pt>
                <c:pt idx="191">
                  <c:v>8.0000000000000016E-2</c:v>
                </c:pt>
                <c:pt idx="192">
                  <c:v>8.0000000000000016E-2</c:v>
                </c:pt>
                <c:pt idx="193">
                  <c:v>6.0000000000000005E-2</c:v>
                </c:pt>
                <c:pt idx="194">
                  <c:v>0</c:v>
                </c:pt>
                <c:pt idx="195">
                  <c:v>-1.0000000000000002E-2</c:v>
                </c:pt>
                <c:pt idx="196">
                  <c:v>-1.0000000000000002E-2</c:v>
                </c:pt>
                <c:pt idx="197">
                  <c:v>-0.05</c:v>
                </c:pt>
                <c:pt idx="198">
                  <c:v>-6.0000000000000005E-2</c:v>
                </c:pt>
                <c:pt idx="199">
                  <c:v>-4.0000000000000008E-2</c:v>
                </c:pt>
                <c:pt idx="200">
                  <c:v>-0.05</c:v>
                </c:pt>
                <c:pt idx="201">
                  <c:v>-0.05</c:v>
                </c:pt>
                <c:pt idx="202">
                  <c:v>-0.05</c:v>
                </c:pt>
                <c:pt idx="203">
                  <c:v>-0.05</c:v>
                </c:pt>
                <c:pt idx="204">
                  <c:v>-0.05</c:v>
                </c:pt>
                <c:pt idx="205">
                  <c:v>-0.05</c:v>
                </c:pt>
                <c:pt idx="206">
                  <c:v>-0.05</c:v>
                </c:pt>
                <c:pt idx="207">
                  <c:v>-0.05</c:v>
                </c:pt>
                <c:pt idx="208">
                  <c:v>-7.0000000000000021E-2</c:v>
                </c:pt>
                <c:pt idx="209">
                  <c:v>-6.0000000000000005E-2</c:v>
                </c:pt>
                <c:pt idx="210">
                  <c:v>-6.0000000000000005E-2</c:v>
                </c:pt>
                <c:pt idx="211">
                  <c:v>-6.0000000000000005E-2</c:v>
                </c:pt>
                <c:pt idx="212">
                  <c:v>-6.0000000000000005E-2</c:v>
                </c:pt>
                <c:pt idx="213">
                  <c:v>-6.0000000000000005E-2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BAB-4E22-8084-D1C95E99B5F9}"/>
            </c:ext>
          </c:extLst>
        </c:ser>
        <c:ser>
          <c:idx val="3"/>
          <c:order val="3"/>
          <c:tx>
            <c:strRef>
              <c:f>Sheet2!$K$2</c:f>
              <c:strCache>
                <c:ptCount val="1"/>
                <c:pt idx="0">
                  <c:v>European - ECB Refi rate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6350">
              <a:noFill/>
            </a:ln>
          </c:spPr>
          <c:cat>
            <c:numRef>
              <c:f>Sheet2!$G$3:$G$216</c:f>
              <c:numCache>
                <c:formatCode>m/d/yyyy</c:formatCode>
                <c:ptCount val="214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</c:numCache>
            </c:numRef>
          </c:cat>
          <c:val>
            <c:numRef>
              <c:f>Sheet2!$K$3:$K$216</c:f>
              <c:numCache>
                <c:formatCode>General</c:formatCode>
                <c:ptCount val="214"/>
                <c:pt idx="0">
                  <c:v>3</c:v>
                </c:pt>
                <c:pt idx="1">
                  <c:v>3</c:v>
                </c:pt>
                <c:pt idx="2">
                  <c:v>3.25</c:v>
                </c:pt>
                <c:pt idx="3">
                  <c:v>3.5</c:v>
                </c:pt>
                <c:pt idx="4">
                  <c:v>3.75</c:v>
                </c:pt>
                <c:pt idx="5">
                  <c:v>3.75</c:v>
                </c:pt>
                <c:pt idx="6">
                  <c:v>4.25</c:v>
                </c:pt>
                <c:pt idx="7">
                  <c:v>4.25</c:v>
                </c:pt>
                <c:pt idx="8">
                  <c:v>4.25</c:v>
                </c:pt>
                <c:pt idx="9">
                  <c:v>4.25</c:v>
                </c:pt>
                <c:pt idx="10">
                  <c:v>4.25</c:v>
                </c:pt>
                <c:pt idx="11">
                  <c:v>4.25</c:v>
                </c:pt>
                <c:pt idx="12">
                  <c:v>4.25</c:v>
                </c:pt>
                <c:pt idx="13">
                  <c:v>4.25</c:v>
                </c:pt>
                <c:pt idx="14">
                  <c:v>4.25</c:v>
                </c:pt>
                <c:pt idx="15">
                  <c:v>4.25</c:v>
                </c:pt>
                <c:pt idx="16">
                  <c:v>4.25</c:v>
                </c:pt>
                <c:pt idx="17">
                  <c:v>4.25</c:v>
                </c:pt>
                <c:pt idx="18">
                  <c:v>4.25</c:v>
                </c:pt>
                <c:pt idx="19">
                  <c:v>4.25</c:v>
                </c:pt>
                <c:pt idx="20">
                  <c:v>4.25</c:v>
                </c:pt>
                <c:pt idx="21">
                  <c:v>4.25</c:v>
                </c:pt>
                <c:pt idx="22">
                  <c:v>4.25</c:v>
                </c:pt>
                <c:pt idx="23">
                  <c:v>4.25</c:v>
                </c:pt>
                <c:pt idx="24">
                  <c:v>4.25</c:v>
                </c:pt>
                <c:pt idx="25">
                  <c:v>4.25</c:v>
                </c:pt>
                <c:pt idx="26">
                  <c:v>4.25</c:v>
                </c:pt>
                <c:pt idx="27">
                  <c:v>4.25</c:v>
                </c:pt>
                <c:pt idx="28">
                  <c:v>4.25</c:v>
                </c:pt>
                <c:pt idx="29">
                  <c:v>4.25</c:v>
                </c:pt>
                <c:pt idx="30">
                  <c:v>4.25</c:v>
                </c:pt>
                <c:pt idx="31">
                  <c:v>4.25</c:v>
                </c:pt>
                <c:pt idx="32">
                  <c:v>4.25</c:v>
                </c:pt>
                <c:pt idx="33">
                  <c:v>4.25</c:v>
                </c:pt>
                <c:pt idx="34">
                  <c:v>4.25</c:v>
                </c:pt>
                <c:pt idx="35">
                  <c:v>4.25</c:v>
                </c:pt>
                <c:pt idx="36">
                  <c:v>4.25</c:v>
                </c:pt>
                <c:pt idx="37">
                  <c:v>4.25</c:v>
                </c:pt>
                <c:pt idx="38">
                  <c:v>4.25</c:v>
                </c:pt>
                <c:pt idx="39">
                  <c:v>4.25</c:v>
                </c:pt>
                <c:pt idx="40">
                  <c:v>4.25</c:v>
                </c:pt>
                <c:pt idx="41">
                  <c:v>4.25</c:v>
                </c:pt>
                <c:pt idx="42">
                  <c:v>4.25</c:v>
                </c:pt>
                <c:pt idx="43">
                  <c:v>4.25</c:v>
                </c:pt>
                <c:pt idx="44">
                  <c:v>4.25</c:v>
                </c:pt>
                <c:pt idx="45">
                  <c:v>4.25</c:v>
                </c:pt>
                <c:pt idx="46">
                  <c:v>4.25</c:v>
                </c:pt>
                <c:pt idx="47">
                  <c:v>4.25</c:v>
                </c:pt>
                <c:pt idx="48">
                  <c:v>4.25</c:v>
                </c:pt>
                <c:pt idx="49">
                  <c:v>4.25</c:v>
                </c:pt>
                <c:pt idx="50">
                  <c:v>4.25</c:v>
                </c:pt>
                <c:pt idx="51">
                  <c:v>4.25</c:v>
                </c:pt>
                <c:pt idx="52">
                  <c:v>4.25</c:v>
                </c:pt>
                <c:pt idx="53">
                  <c:v>4.25</c:v>
                </c:pt>
                <c:pt idx="54">
                  <c:v>4.25</c:v>
                </c:pt>
                <c:pt idx="55">
                  <c:v>4.25</c:v>
                </c:pt>
                <c:pt idx="56">
                  <c:v>4.25</c:v>
                </c:pt>
                <c:pt idx="57">
                  <c:v>4.25</c:v>
                </c:pt>
                <c:pt idx="58">
                  <c:v>4.25</c:v>
                </c:pt>
                <c:pt idx="59">
                  <c:v>4.25</c:v>
                </c:pt>
                <c:pt idx="60">
                  <c:v>4.25</c:v>
                </c:pt>
                <c:pt idx="61">
                  <c:v>4.25</c:v>
                </c:pt>
                <c:pt idx="62">
                  <c:v>4.25</c:v>
                </c:pt>
                <c:pt idx="63">
                  <c:v>4.25</c:v>
                </c:pt>
                <c:pt idx="64">
                  <c:v>4.25</c:v>
                </c:pt>
                <c:pt idx="65">
                  <c:v>4.25</c:v>
                </c:pt>
                <c:pt idx="66">
                  <c:v>4.25</c:v>
                </c:pt>
                <c:pt idx="67">
                  <c:v>4.25</c:v>
                </c:pt>
                <c:pt idx="68">
                  <c:v>4.25</c:v>
                </c:pt>
                <c:pt idx="69">
                  <c:v>4.25</c:v>
                </c:pt>
                <c:pt idx="70">
                  <c:v>4.25</c:v>
                </c:pt>
                <c:pt idx="71">
                  <c:v>4.25</c:v>
                </c:pt>
                <c:pt idx="72">
                  <c:v>4.25</c:v>
                </c:pt>
                <c:pt idx="73">
                  <c:v>4.25</c:v>
                </c:pt>
                <c:pt idx="74">
                  <c:v>4.25</c:v>
                </c:pt>
                <c:pt idx="75">
                  <c:v>4.25</c:v>
                </c:pt>
                <c:pt idx="76">
                  <c:v>4.25</c:v>
                </c:pt>
                <c:pt idx="77">
                  <c:v>4.25</c:v>
                </c:pt>
                <c:pt idx="78">
                  <c:v>4.25</c:v>
                </c:pt>
                <c:pt idx="79">
                  <c:v>4.25</c:v>
                </c:pt>
                <c:pt idx="80">
                  <c:v>4.25</c:v>
                </c:pt>
                <c:pt idx="81">
                  <c:v>4.25</c:v>
                </c:pt>
                <c:pt idx="82">
                  <c:v>4.25</c:v>
                </c:pt>
                <c:pt idx="83">
                  <c:v>4.25</c:v>
                </c:pt>
                <c:pt idx="84">
                  <c:v>4.25</c:v>
                </c:pt>
                <c:pt idx="85">
                  <c:v>4.25</c:v>
                </c:pt>
                <c:pt idx="86">
                  <c:v>4.25</c:v>
                </c:pt>
                <c:pt idx="87">
                  <c:v>4.25</c:v>
                </c:pt>
                <c:pt idx="88">
                  <c:v>4.25</c:v>
                </c:pt>
                <c:pt idx="89">
                  <c:v>4.25</c:v>
                </c:pt>
                <c:pt idx="90">
                  <c:v>4.25</c:v>
                </c:pt>
                <c:pt idx="91">
                  <c:v>4.25</c:v>
                </c:pt>
                <c:pt idx="92">
                  <c:v>4.25</c:v>
                </c:pt>
                <c:pt idx="93">
                  <c:v>4.25</c:v>
                </c:pt>
                <c:pt idx="94">
                  <c:v>4.25</c:v>
                </c:pt>
                <c:pt idx="95">
                  <c:v>4.25</c:v>
                </c:pt>
                <c:pt idx="96">
                  <c:v>4.25</c:v>
                </c:pt>
                <c:pt idx="97">
                  <c:v>4.25</c:v>
                </c:pt>
                <c:pt idx="98">
                  <c:v>4.25</c:v>
                </c:pt>
                <c:pt idx="99">
                  <c:v>4.25</c:v>
                </c:pt>
                <c:pt idx="100">
                  <c:v>4.25</c:v>
                </c:pt>
                <c:pt idx="101">
                  <c:v>4.25</c:v>
                </c:pt>
                <c:pt idx="102">
                  <c:v>4.25</c:v>
                </c:pt>
                <c:pt idx="103">
                  <c:v>4.25</c:v>
                </c:pt>
                <c:pt idx="104">
                  <c:v>4.25</c:v>
                </c:pt>
                <c:pt idx="105">
                  <c:v>4.25</c:v>
                </c:pt>
                <c:pt idx="106">
                  <c:v>3.75</c:v>
                </c:pt>
                <c:pt idx="107">
                  <c:v>3.25</c:v>
                </c:pt>
                <c:pt idx="108">
                  <c:v>2.5</c:v>
                </c:pt>
                <c:pt idx="109">
                  <c:v>2</c:v>
                </c:pt>
                <c:pt idx="110">
                  <c:v>2</c:v>
                </c:pt>
                <c:pt idx="111">
                  <c:v>1.5</c:v>
                </c:pt>
                <c:pt idx="112">
                  <c:v>1.25</c:v>
                </c:pt>
                <c:pt idx="113">
                  <c:v>1</c:v>
                </c:pt>
                <c:pt idx="114">
                  <c:v>1</c:v>
                </c:pt>
                <c:pt idx="115">
                  <c:v>1</c:v>
                </c:pt>
                <c:pt idx="116">
                  <c:v>1</c:v>
                </c:pt>
                <c:pt idx="117">
                  <c:v>1</c:v>
                </c:pt>
                <c:pt idx="118">
                  <c:v>1</c:v>
                </c:pt>
                <c:pt idx="119">
                  <c:v>1</c:v>
                </c:pt>
                <c:pt idx="120">
                  <c:v>1</c:v>
                </c:pt>
                <c:pt idx="121">
                  <c:v>1</c:v>
                </c:pt>
                <c:pt idx="122">
                  <c:v>1</c:v>
                </c:pt>
                <c:pt idx="123">
                  <c:v>1</c:v>
                </c:pt>
                <c:pt idx="124">
                  <c:v>1</c:v>
                </c:pt>
                <c:pt idx="125">
                  <c:v>1</c:v>
                </c:pt>
                <c:pt idx="126">
                  <c:v>1</c:v>
                </c:pt>
                <c:pt idx="127">
                  <c:v>1</c:v>
                </c:pt>
                <c:pt idx="128">
                  <c:v>1</c:v>
                </c:pt>
                <c:pt idx="129">
                  <c:v>1</c:v>
                </c:pt>
                <c:pt idx="130">
                  <c:v>1</c:v>
                </c:pt>
                <c:pt idx="131">
                  <c:v>1</c:v>
                </c:pt>
                <c:pt idx="132">
                  <c:v>1</c:v>
                </c:pt>
                <c:pt idx="133">
                  <c:v>1</c:v>
                </c:pt>
                <c:pt idx="134">
                  <c:v>1</c:v>
                </c:pt>
                <c:pt idx="135">
                  <c:v>1</c:v>
                </c:pt>
                <c:pt idx="136">
                  <c:v>1.25</c:v>
                </c:pt>
                <c:pt idx="137">
                  <c:v>1.25</c:v>
                </c:pt>
                <c:pt idx="138">
                  <c:v>1.25</c:v>
                </c:pt>
                <c:pt idx="139">
                  <c:v>1.5</c:v>
                </c:pt>
                <c:pt idx="140">
                  <c:v>1.5</c:v>
                </c:pt>
                <c:pt idx="141">
                  <c:v>1.5</c:v>
                </c:pt>
                <c:pt idx="142">
                  <c:v>1.5</c:v>
                </c:pt>
                <c:pt idx="143">
                  <c:v>1.25</c:v>
                </c:pt>
                <c:pt idx="144">
                  <c:v>1</c:v>
                </c:pt>
                <c:pt idx="145">
                  <c:v>1</c:v>
                </c:pt>
                <c:pt idx="146">
                  <c:v>1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0">
                  <c:v>1</c:v>
                </c:pt>
                <c:pt idx="151">
                  <c:v>0.75000000000000011</c:v>
                </c:pt>
                <c:pt idx="152">
                  <c:v>0.75000000000000011</c:v>
                </c:pt>
                <c:pt idx="153">
                  <c:v>0.75000000000000011</c:v>
                </c:pt>
                <c:pt idx="154">
                  <c:v>0.75000000000000011</c:v>
                </c:pt>
                <c:pt idx="155">
                  <c:v>0.75000000000000011</c:v>
                </c:pt>
                <c:pt idx="156">
                  <c:v>0.75000000000000011</c:v>
                </c:pt>
                <c:pt idx="157">
                  <c:v>0.75000000000000011</c:v>
                </c:pt>
                <c:pt idx="158">
                  <c:v>0.75000000000000011</c:v>
                </c:pt>
                <c:pt idx="159">
                  <c:v>0.75000000000000011</c:v>
                </c:pt>
                <c:pt idx="160">
                  <c:v>0.75000000000000011</c:v>
                </c:pt>
                <c:pt idx="161">
                  <c:v>0.5</c:v>
                </c:pt>
                <c:pt idx="162">
                  <c:v>0.5</c:v>
                </c:pt>
                <c:pt idx="163">
                  <c:v>0.5</c:v>
                </c:pt>
                <c:pt idx="164">
                  <c:v>0.5</c:v>
                </c:pt>
                <c:pt idx="165">
                  <c:v>0.5</c:v>
                </c:pt>
                <c:pt idx="166">
                  <c:v>0.5</c:v>
                </c:pt>
                <c:pt idx="167">
                  <c:v>0.25</c:v>
                </c:pt>
                <c:pt idx="168">
                  <c:v>0.25</c:v>
                </c:pt>
                <c:pt idx="169">
                  <c:v>0.25</c:v>
                </c:pt>
                <c:pt idx="170">
                  <c:v>0.25</c:v>
                </c:pt>
                <c:pt idx="171">
                  <c:v>0.25</c:v>
                </c:pt>
                <c:pt idx="172">
                  <c:v>0.25</c:v>
                </c:pt>
                <c:pt idx="173">
                  <c:v>0.25</c:v>
                </c:pt>
                <c:pt idx="174">
                  <c:v>0.15000000000000002</c:v>
                </c:pt>
                <c:pt idx="175">
                  <c:v>0.15000000000000002</c:v>
                </c:pt>
                <c:pt idx="176">
                  <c:v>0.15000000000000002</c:v>
                </c:pt>
                <c:pt idx="177">
                  <c:v>0.05</c:v>
                </c:pt>
                <c:pt idx="178">
                  <c:v>0.05</c:v>
                </c:pt>
                <c:pt idx="179">
                  <c:v>0.05</c:v>
                </c:pt>
                <c:pt idx="180">
                  <c:v>0.05</c:v>
                </c:pt>
                <c:pt idx="181">
                  <c:v>0.05</c:v>
                </c:pt>
                <c:pt idx="182">
                  <c:v>0.05</c:v>
                </c:pt>
                <c:pt idx="183">
                  <c:v>0.05</c:v>
                </c:pt>
                <c:pt idx="184">
                  <c:v>0.05</c:v>
                </c:pt>
                <c:pt idx="185">
                  <c:v>0.05</c:v>
                </c:pt>
                <c:pt idx="186">
                  <c:v>0.05</c:v>
                </c:pt>
                <c:pt idx="187">
                  <c:v>0.05</c:v>
                </c:pt>
                <c:pt idx="188">
                  <c:v>0.05</c:v>
                </c:pt>
                <c:pt idx="189">
                  <c:v>0.05</c:v>
                </c:pt>
                <c:pt idx="190">
                  <c:v>0.05</c:v>
                </c:pt>
                <c:pt idx="191">
                  <c:v>0.05</c:v>
                </c:pt>
                <c:pt idx="192">
                  <c:v>0.05</c:v>
                </c:pt>
                <c:pt idx="193">
                  <c:v>0.05</c:v>
                </c:pt>
                <c:pt idx="194">
                  <c:v>0.05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BAB-4E22-8084-D1C95E99B5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Depth val="8"/>
        <c:axId val="-681897200"/>
        <c:axId val="-681905360"/>
        <c:axId val="-261199824"/>
      </c:line3DChart>
      <c:dateAx>
        <c:axId val="-681897200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low"/>
        <c:txPr>
          <a:bodyPr rot="-60000000" vert="horz"/>
          <a:lstStyle/>
          <a:p>
            <a:pPr>
              <a:defRPr b="1">
                <a:solidFill>
                  <a:srgbClr val="1E1C11"/>
                </a:solidFill>
              </a:defRPr>
            </a:pPr>
            <a:endParaRPr lang="en-US"/>
          </a:p>
        </c:txPr>
        <c:crossAx val="-681905360"/>
        <c:crosses val="autoZero"/>
        <c:auto val="1"/>
        <c:lblOffset val="100"/>
        <c:baseTimeUnit val="months"/>
        <c:majorUnit val="1"/>
        <c:majorTimeUnit val="years"/>
      </c:dateAx>
      <c:valAx>
        <c:axId val="-681905360"/>
        <c:scaling>
          <c:orientation val="minMax"/>
        </c:scaling>
        <c:delete val="0"/>
        <c:axPos val="l"/>
        <c:majorGridlines/>
        <c:minorGridlines>
          <c:spPr>
            <a:ln>
              <a:noFill/>
            </a:ln>
          </c:spPr>
        </c:minorGridlines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-681897200"/>
        <c:crosses val="autoZero"/>
        <c:crossBetween val="between"/>
      </c:valAx>
      <c:serAx>
        <c:axId val="-261199824"/>
        <c:scaling>
          <c:orientation val="minMax"/>
        </c:scaling>
        <c:delete val="1"/>
        <c:axPos val="b"/>
        <c:majorTickMark val="out"/>
        <c:minorTickMark val="none"/>
        <c:tickLblPos val="none"/>
        <c:crossAx val="-681905360"/>
        <c:crosses val="autoZero"/>
      </c:serAx>
    </c:plotArea>
    <c:legend>
      <c:legendPos val="t"/>
      <c:layout>
        <c:manualLayout>
          <c:xMode val="edge"/>
          <c:yMode val="edge"/>
          <c:x val="5.207491874396529E-2"/>
          <c:y val="0.91320265957972313"/>
          <c:w val="0.9"/>
          <c:h val="6.6722058111619298E-2"/>
        </c:manualLayout>
      </c:layout>
      <c:overlay val="0"/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accent6">
            <a:lumMod val="75000"/>
          </a:schemeClr>
        </a:gs>
        <a:gs pos="100000">
          <a:srgbClr val="FFFFFF"/>
        </a:gs>
      </a:gsLst>
      <a:path path="shape">
        <a:fillToRect l="50000" t="50000" r="50000" b="50000"/>
      </a:path>
      <a:tileRect/>
    </a:gradFill>
  </c:spPr>
  <c:txPr>
    <a:bodyPr/>
    <a:lstStyle/>
    <a:p>
      <a:pPr>
        <a:defRPr sz="1400" baseline="0">
          <a:latin typeface="Apple Chancery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rgbClr val="000000"/>
                </a:solidFill>
              </a:rPr>
              <a:t>Nifty 50 index movement</a:t>
            </a:r>
          </a:p>
        </c:rich>
      </c:tx>
      <c:layout>
        <c:manualLayout>
          <c:xMode val="edge"/>
          <c:yMode val="edge"/>
          <c:x val="0.34598246978387009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'^NSEI'!$F$1</c:f>
              <c:strCache>
                <c:ptCount val="1"/>
                <c:pt idx="0">
                  <c:v>Close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'^NSEI'!$A$2:$A$2473</c:f>
              <c:numCache>
                <c:formatCode>m/d/yyyy</c:formatCode>
                <c:ptCount val="2472"/>
                <c:pt idx="0">
                  <c:v>39342</c:v>
                </c:pt>
                <c:pt idx="1">
                  <c:v>39343</c:v>
                </c:pt>
                <c:pt idx="2">
                  <c:v>39344</c:v>
                </c:pt>
                <c:pt idx="3">
                  <c:v>39345</c:v>
                </c:pt>
                <c:pt idx="4">
                  <c:v>39346</c:v>
                </c:pt>
                <c:pt idx="5">
                  <c:v>39349</c:v>
                </c:pt>
                <c:pt idx="6">
                  <c:v>39350</c:v>
                </c:pt>
                <c:pt idx="7">
                  <c:v>39351</c:v>
                </c:pt>
                <c:pt idx="8">
                  <c:v>39352</c:v>
                </c:pt>
                <c:pt idx="9">
                  <c:v>39353</c:v>
                </c:pt>
                <c:pt idx="10">
                  <c:v>39356</c:v>
                </c:pt>
                <c:pt idx="11">
                  <c:v>39358</c:v>
                </c:pt>
                <c:pt idx="12">
                  <c:v>39359</c:v>
                </c:pt>
                <c:pt idx="13">
                  <c:v>39360</c:v>
                </c:pt>
                <c:pt idx="14">
                  <c:v>39363</c:v>
                </c:pt>
                <c:pt idx="15">
                  <c:v>39364</c:v>
                </c:pt>
                <c:pt idx="16">
                  <c:v>39365</c:v>
                </c:pt>
                <c:pt idx="17">
                  <c:v>39366</c:v>
                </c:pt>
                <c:pt idx="18">
                  <c:v>39367</c:v>
                </c:pt>
                <c:pt idx="19">
                  <c:v>39370</c:v>
                </c:pt>
                <c:pt idx="20">
                  <c:v>39371</c:v>
                </c:pt>
                <c:pt idx="21">
                  <c:v>39372</c:v>
                </c:pt>
                <c:pt idx="22">
                  <c:v>39373</c:v>
                </c:pt>
                <c:pt idx="23">
                  <c:v>39374</c:v>
                </c:pt>
                <c:pt idx="24">
                  <c:v>39377</c:v>
                </c:pt>
                <c:pt idx="25">
                  <c:v>39378</c:v>
                </c:pt>
                <c:pt idx="26">
                  <c:v>39379</c:v>
                </c:pt>
                <c:pt idx="27">
                  <c:v>39380</c:v>
                </c:pt>
                <c:pt idx="28">
                  <c:v>39381</c:v>
                </c:pt>
                <c:pt idx="29">
                  <c:v>39384</c:v>
                </c:pt>
                <c:pt idx="30">
                  <c:v>39385</c:v>
                </c:pt>
                <c:pt idx="31">
                  <c:v>39386</c:v>
                </c:pt>
                <c:pt idx="32">
                  <c:v>39387</c:v>
                </c:pt>
                <c:pt idx="33">
                  <c:v>39388</c:v>
                </c:pt>
                <c:pt idx="34">
                  <c:v>39391</c:v>
                </c:pt>
                <c:pt idx="35">
                  <c:v>39392</c:v>
                </c:pt>
                <c:pt idx="36">
                  <c:v>39393</c:v>
                </c:pt>
                <c:pt idx="37">
                  <c:v>39394</c:v>
                </c:pt>
                <c:pt idx="38">
                  <c:v>39398</c:v>
                </c:pt>
                <c:pt idx="39">
                  <c:v>39399</c:v>
                </c:pt>
                <c:pt idx="40">
                  <c:v>39400</c:v>
                </c:pt>
                <c:pt idx="41">
                  <c:v>39401</c:v>
                </c:pt>
                <c:pt idx="42">
                  <c:v>39402</c:v>
                </c:pt>
                <c:pt idx="43">
                  <c:v>39405</c:v>
                </c:pt>
                <c:pt idx="44">
                  <c:v>39406</c:v>
                </c:pt>
                <c:pt idx="45">
                  <c:v>39407</c:v>
                </c:pt>
                <c:pt idx="46">
                  <c:v>39408</c:v>
                </c:pt>
                <c:pt idx="47">
                  <c:v>39409</c:v>
                </c:pt>
                <c:pt idx="48">
                  <c:v>39412</c:v>
                </c:pt>
                <c:pt idx="49">
                  <c:v>39413</c:v>
                </c:pt>
                <c:pt idx="50">
                  <c:v>39414</c:v>
                </c:pt>
                <c:pt idx="51">
                  <c:v>39415</c:v>
                </c:pt>
                <c:pt idx="52">
                  <c:v>39416</c:v>
                </c:pt>
                <c:pt idx="53">
                  <c:v>39419</c:v>
                </c:pt>
                <c:pt idx="54">
                  <c:v>39420</c:v>
                </c:pt>
                <c:pt idx="55">
                  <c:v>39421</c:v>
                </c:pt>
                <c:pt idx="56">
                  <c:v>39422</c:v>
                </c:pt>
                <c:pt idx="57">
                  <c:v>39423</c:v>
                </c:pt>
                <c:pt idx="58">
                  <c:v>39426</c:v>
                </c:pt>
                <c:pt idx="59">
                  <c:v>39427</c:v>
                </c:pt>
                <c:pt idx="60">
                  <c:v>39428</c:v>
                </c:pt>
                <c:pt idx="61">
                  <c:v>39429</c:v>
                </c:pt>
                <c:pt idx="62">
                  <c:v>39430</c:v>
                </c:pt>
                <c:pt idx="63">
                  <c:v>39433</c:v>
                </c:pt>
                <c:pt idx="64">
                  <c:v>39434</c:v>
                </c:pt>
                <c:pt idx="65">
                  <c:v>39435</c:v>
                </c:pt>
                <c:pt idx="66">
                  <c:v>39436</c:v>
                </c:pt>
                <c:pt idx="67">
                  <c:v>39440</c:v>
                </c:pt>
                <c:pt idx="68">
                  <c:v>39442</c:v>
                </c:pt>
                <c:pt idx="69">
                  <c:v>39443</c:v>
                </c:pt>
                <c:pt idx="70">
                  <c:v>39444</c:v>
                </c:pt>
                <c:pt idx="71">
                  <c:v>39447</c:v>
                </c:pt>
                <c:pt idx="72">
                  <c:v>39448</c:v>
                </c:pt>
                <c:pt idx="73">
                  <c:v>39449</c:v>
                </c:pt>
                <c:pt idx="74">
                  <c:v>39450</c:v>
                </c:pt>
                <c:pt idx="75">
                  <c:v>39451</c:v>
                </c:pt>
                <c:pt idx="76">
                  <c:v>39454</c:v>
                </c:pt>
                <c:pt idx="77">
                  <c:v>39455</c:v>
                </c:pt>
                <c:pt idx="78">
                  <c:v>39456</c:v>
                </c:pt>
                <c:pt idx="79">
                  <c:v>39457</c:v>
                </c:pt>
                <c:pt idx="80">
                  <c:v>39458</c:v>
                </c:pt>
                <c:pt idx="81">
                  <c:v>39461</c:v>
                </c:pt>
                <c:pt idx="82">
                  <c:v>39462</c:v>
                </c:pt>
                <c:pt idx="83">
                  <c:v>39463</c:v>
                </c:pt>
                <c:pt idx="84">
                  <c:v>39464</c:v>
                </c:pt>
                <c:pt idx="85">
                  <c:v>39465</c:v>
                </c:pt>
                <c:pt idx="86">
                  <c:v>39468</c:v>
                </c:pt>
                <c:pt idx="87">
                  <c:v>39469</c:v>
                </c:pt>
                <c:pt idx="88">
                  <c:v>39470</c:v>
                </c:pt>
                <c:pt idx="89">
                  <c:v>39471</c:v>
                </c:pt>
                <c:pt idx="90">
                  <c:v>39472</c:v>
                </c:pt>
                <c:pt idx="91">
                  <c:v>39475</c:v>
                </c:pt>
                <c:pt idx="92">
                  <c:v>39476</c:v>
                </c:pt>
                <c:pt idx="93">
                  <c:v>39477</c:v>
                </c:pt>
                <c:pt idx="94">
                  <c:v>39478</c:v>
                </c:pt>
                <c:pt idx="95">
                  <c:v>39479</c:v>
                </c:pt>
                <c:pt idx="96">
                  <c:v>39482</c:v>
                </c:pt>
                <c:pt idx="97">
                  <c:v>39483</c:v>
                </c:pt>
                <c:pt idx="98">
                  <c:v>39484</c:v>
                </c:pt>
                <c:pt idx="99">
                  <c:v>39485</c:v>
                </c:pt>
                <c:pt idx="100">
                  <c:v>39486</c:v>
                </c:pt>
                <c:pt idx="101">
                  <c:v>39489</c:v>
                </c:pt>
                <c:pt idx="102">
                  <c:v>39490</c:v>
                </c:pt>
                <c:pt idx="103">
                  <c:v>39491</c:v>
                </c:pt>
                <c:pt idx="104">
                  <c:v>39492</c:v>
                </c:pt>
                <c:pt idx="105">
                  <c:v>39493</c:v>
                </c:pt>
                <c:pt idx="106">
                  <c:v>39496</c:v>
                </c:pt>
                <c:pt idx="107">
                  <c:v>39497</c:v>
                </c:pt>
                <c:pt idx="108">
                  <c:v>39498</c:v>
                </c:pt>
                <c:pt idx="109">
                  <c:v>39499</c:v>
                </c:pt>
                <c:pt idx="110">
                  <c:v>39500</c:v>
                </c:pt>
                <c:pt idx="111">
                  <c:v>39503</c:v>
                </c:pt>
                <c:pt idx="112">
                  <c:v>39504</c:v>
                </c:pt>
                <c:pt idx="113">
                  <c:v>39505</c:v>
                </c:pt>
                <c:pt idx="114">
                  <c:v>39506</c:v>
                </c:pt>
                <c:pt idx="115">
                  <c:v>39507</c:v>
                </c:pt>
                <c:pt idx="116">
                  <c:v>39510</c:v>
                </c:pt>
                <c:pt idx="117">
                  <c:v>39511</c:v>
                </c:pt>
                <c:pt idx="118">
                  <c:v>39512</c:v>
                </c:pt>
                <c:pt idx="119">
                  <c:v>39514</c:v>
                </c:pt>
                <c:pt idx="120">
                  <c:v>39517</c:v>
                </c:pt>
                <c:pt idx="121">
                  <c:v>39518</c:v>
                </c:pt>
                <c:pt idx="122">
                  <c:v>39519</c:v>
                </c:pt>
                <c:pt idx="123">
                  <c:v>39520</c:v>
                </c:pt>
                <c:pt idx="124">
                  <c:v>39521</c:v>
                </c:pt>
                <c:pt idx="125">
                  <c:v>39524</c:v>
                </c:pt>
                <c:pt idx="126">
                  <c:v>39525</c:v>
                </c:pt>
                <c:pt idx="127">
                  <c:v>39526</c:v>
                </c:pt>
                <c:pt idx="128">
                  <c:v>39531</c:v>
                </c:pt>
                <c:pt idx="129">
                  <c:v>39532</c:v>
                </c:pt>
                <c:pt idx="130">
                  <c:v>39533</c:v>
                </c:pt>
                <c:pt idx="131">
                  <c:v>39534</c:v>
                </c:pt>
                <c:pt idx="132">
                  <c:v>39535</c:v>
                </c:pt>
                <c:pt idx="133">
                  <c:v>39538</c:v>
                </c:pt>
                <c:pt idx="134">
                  <c:v>39539</c:v>
                </c:pt>
                <c:pt idx="135">
                  <c:v>39540</c:v>
                </c:pt>
                <c:pt idx="136">
                  <c:v>39541</c:v>
                </c:pt>
                <c:pt idx="137">
                  <c:v>39542</c:v>
                </c:pt>
                <c:pt idx="138">
                  <c:v>39545</c:v>
                </c:pt>
                <c:pt idx="139">
                  <c:v>39546</c:v>
                </c:pt>
                <c:pt idx="140">
                  <c:v>39547</c:v>
                </c:pt>
                <c:pt idx="141">
                  <c:v>39548</c:v>
                </c:pt>
                <c:pt idx="142">
                  <c:v>39549</c:v>
                </c:pt>
                <c:pt idx="143">
                  <c:v>39553</c:v>
                </c:pt>
                <c:pt idx="144">
                  <c:v>39554</c:v>
                </c:pt>
                <c:pt idx="145">
                  <c:v>39555</c:v>
                </c:pt>
                <c:pt idx="146">
                  <c:v>39559</c:v>
                </c:pt>
                <c:pt idx="147">
                  <c:v>39560</c:v>
                </c:pt>
                <c:pt idx="148">
                  <c:v>39561</c:v>
                </c:pt>
                <c:pt idx="149">
                  <c:v>39562</c:v>
                </c:pt>
                <c:pt idx="150">
                  <c:v>39563</c:v>
                </c:pt>
                <c:pt idx="151">
                  <c:v>39566</c:v>
                </c:pt>
                <c:pt idx="152">
                  <c:v>39567</c:v>
                </c:pt>
                <c:pt idx="153">
                  <c:v>39568</c:v>
                </c:pt>
                <c:pt idx="154">
                  <c:v>39570</c:v>
                </c:pt>
                <c:pt idx="155">
                  <c:v>39573</c:v>
                </c:pt>
                <c:pt idx="156">
                  <c:v>39574</c:v>
                </c:pt>
                <c:pt idx="157">
                  <c:v>39575</c:v>
                </c:pt>
                <c:pt idx="158">
                  <c:v>39576</c:v>
                </c:pt>
                <c:pt idx="159">
                  <c:v>39577</c:v>
                </c:pt>
                <c:pt idx="160">
                  <c:v>39580</c:v>
                </c:pt>
                <c:pt idx="161">
                  <c:v>39581</c:v>
                </c:pt>
                <c:pt idx="162">
                  <c:v>39582</c:v>
                </c:pt>
                <c:pt idx="163">
                  <c:v>39583</c:v>
                </c:pt>
                <c:pt idx="164">
                  <c:v>39584</c:v>
                </c:pt>
                <c:pt idx="165">
                  <c:v>39588</c:v>
                </c:pt>
                <c:pt idx="166">
                  <c:v>39589</c:v>
                </c:pt>
                <c:pt idx="167">
                  <c:v>39590</c:v>
                </c:pt>
                <c:pt idx="168">
                  <c:v>39591</c:v>
                </c:pt>
                <c:pt idx="169">
                  <c:v>39594</c:v>
                </c:pt>
                <c:pt idx="170">
                  <c:v>39595</c:v>
                </c:pt>
                <c:pt idx="171">
                  <c:v>39596</c:v>
                </c:pt>
                <c:pt idx="172">
                  <c:v>39597</c:v>
                </c:pt>
                <c:pt idx="173">
                  <c:v>39598</c:v>
                </c:pt>
                <c:pt idx="174">
                  <c:v>39601</c:v>
                </c:pt>
                <c:pt idx="175">
                  <c:v>39602</c:v>
                </c:pt>
                <c:pt idx="176">
                  <c:v>39603</c:v>
                </c:pt>
                <c:pt idx="177">
                  <c:v>39604</c:v>
                </c:pt>
                <c:pt idx="178">
                  <c:v>39605</c:v>
                </c:pt>
                <c:pt idx="179">
                  <c:v>39608</c:v>
                </c:pt>
                <c:pt idx="180">
                  <c:v>39609</c:v>
                </c:pt>
                <c:pt idx="181">
                  <c:v>39610</c:v>
                </c:pt>
                <c:pt idx="182">
                  <c:v>39611</c:v>
                </c:pt>
                <c:pt idx="183">
                  <c:v>39612</c:v>
                </c:pt>
                <c:pt idx="184">
                  <c:v>39615</c:v>
                </c:pt>
                <c:pt idx="185">
                  <c:v>39616</c:v>
                </c:pt>
                <c:pt idx="186">
                  <c:v>39617</c:v>
                </c:pt>
                <c:pt idx="187">
                  <c:v>39618</c:v>
                </c:pt>
                <c:pt idx="188">
                  <c:v>39619</c:v>
                </c:pt>
                <c:pt idx="189">
                  <c:v>39622</c:v>
                </c:pt>
                <c:pt idx="190">
                  <c:v>39623</c:v>
                </c:pt>
                <c:pt idx="191">
                  <c:v>39624</c:v>
                </c:pt>
                <c:pt idx="192">
                  <c:v>39625</c:v>
                </c:pt>
                <c:pt idx="193">
                  <c:v>39626</c:v>
                </c:pt>
                <c:pt idx="194">
                  <c:v>39629</c:v>
                </c:pt>
                <c:pt idx="195">
                  <c:v>39630</c:v>
                </c:pt>
                <c:pt idx="196">
                  <c:v>39631</c:v>
                </c:pt>
                <c:pt idx="197">
                  <c:v>39632</c:v>
                </c:pt>
                <c:pt idx="198">
                  <c:v>39633</c:v>
                </c:pt>
                <c:pt idx="199">
                  <c:v>39636</c:v>
                </c:pt>
                <c:pt idx="200">
                  <c:v>39637</c:v>
                </c:pt>
                <c:pt idx="201">
                  <c:v>39638</c:v>
                </c:pt>
                <c:pt idx="202">
                  <c:v>39639</c:v>
                </c:pt>
                <c:pt idx="203">
                  <c:v>39640</c:v>
                </c:pt>
                <c:pt idx="204">
                  <c:v>39643</c:v>
                </c:pt>
                <c:pt idx="205">
                  <c:v>39644</c:v>
                </c:pt>
                <c:pt idx="206">
                  <c:v>39645</c:v>
                </c:pt>
                <c:pt idx="207">
                  <c:v>39646</c:v>
                </c:pt>
                <c:pt idx="208">
                  <c:v>39647</c:v>
                </c:pt>
                <c:pt idx="209">
                  <c:v>39650</c:v>
                </c:pt>
                <c:pt idx="210">
                  <c:v>39651</c:v>
                </c:pt>
                <c:pt idx="211">
                  <c:v>39652</c:v>
                </c:pt>
                <c:pt idx="212">
                  <c:v>39653</c:v>
                </c:pt>
                <c:pt idx="213">
                  <c:v>39654</c:v>
                </c:pt>
                <c:pt idx="214">
                  <c:v>39657</c:v>
                </c:pt>
                <c:pt idx="215">
                  <c:v>39658</c:v>
                </c:pt>
                <c:pt idx="216">
                  <c:v>39659</c:v>
                </c:pt>
                <c:pt idx="217">
                  <c:v>39660</c:v>
                </c:pt>
                <c:pt idx="218">
                  <c:v>39661</c:v>
                </c:pt>
                <c:pt idx="219">
                  <c:v>39664</c:v>
                </c:pt>
                <c:pt idx="220">
                  <c:v>39665</c:v>
                </c:pt>
                <c:pt idx="221">
                  <c:v>39666</c:v>
                </c:pt>
                <c:pt idx="222">
                  <c:v>39667</c:v>
                </c:pt>
                <c:pt idx="223">
                  <c:v>39668</c:v>
                </c:pt>
                <c:pt idx="224">
                  <c:v>39671</c:v>
                </c:pt>
                <c:pt idx="225">
                  <c:v>39672</c:v>
                </c:pt>
                <c:pt idx="226">
                  <c:v>39673</c:v>
                </c:pt>
                <c:pt idx="227">
                  <c:v>39674</c:v>
                </c:pt>
                <c:pt idx="228">
                  <c:v>39678</c:v>
                </c:pt>
                <c:pt idx="229">
                  <c:v>39679</c:v>
                </c:pt>
                <c:pt idx="230">
                  <c:v>39680</c:v>
                </c:pt>
                <c:pt idx="231">
                  <c:v>39681</c:v>
                </c:pt>
                <c:pt idx="232">
                  <c:v>39682</c:v>
                </c:pt>
                <c:pt idx="233">
                  <c:v>39685</c:v>
                </c:pt>
                <c:pt idx="234">
                  <c:v>39686</c:v>
                </c:pt>
                <c:pt idx="235">
                  <c:v>39687</c:v>
                </c:pt>
                <c:pt idx="236">
                  <c:v>39688</c:v>
                </c:pt>
                <c:pt idx="237">
                  <c:v>39689</c:v>
                </c:pt>
                <c:pt idx="238">
                  <c:v>39692</c:v>
                </c:pt>
                <c:pt idx="239">
                  <c:v>39693</c:v>
                </c:pt>
                <c:pt idx="240">
                  <c:v>39695</c:v>
                </c:pt>
                <c:pt idx="241">
                  <c:v>39696</c:v>
                </c:pt>
                <c:pt idx="242">
                  <c:v>39699</c:v>
                </c:pt>
                <c:pt idx="243">
                  <c:v>39700</c:v>
                </c:pt>
                <c:pt idx="244">
                  <c:v>39701</c:v>
                </c:pt>
                <c:pt idx="245">
                  <c:v>39702</c:v>
                </c:pt>
                <c:pt idx="246">
                  <c:v>39703</c:v>
                </c:pt>
                <c:pt idx="247">
                  <c:v>39706</c:v>
                </c:pt>
                <c:pt idx="248">
                  <c:v>39707</c:v>
                </c:pt>
                <c:pt idx="249">
                  <c:v>39708</c:v>
                </c:pt>
                <c:pt idx="250">
                  <c:v>39709</c:v>
                </c:pt>
                <c:pt idx="251">
                  <c:v>39710</c:v>
                </c:pt>
                <c:pt idx="252">
                  <c:v>39713</c:v>
                </c:pt>
                <c:pt idx="253">
                  <c:v>39714</c:v>
                </c:pt>
                <c:pt idx="254">
                  <c:v>39715</c:v>
                </c:pt>
                <c:pt idx="255">
                  <c:v>39716</c:v>
                </c:pt>
                <c:pt idx="256">
                  <c:v>39717</c:v>
                </c:pt>
                <c:pt idx="257">
                  <c:v>39720</c:v>
                </c:pt>
                <c:pt idx="258">
                  <c:v>39721</c:v>
                </c:pt>
                <c:pt idx="259">
                  <c:v>39722</c:v>
                </c:pt>
                <c:pt idx="260">
                  <c:v>39724</c:v>
                </c:pt>
                <c:pt idx="261">
                  <c:v>39727</c:v>
                </c:pt>
                <c:pt idx="262">
                  <c:v>39728</c:v>
                </c:pt>
                <c:pt idx="263">
                  <c:v>39729</c:v>
                </c:pt>
                <c:pt idx="264">
                  <c:v>39731</c:v>
                </c:pt>
                <c:pt idx="265">
                  <c:v>39734</c:v>
                </c:pt>
                <c:pt idx="266">
                  <c:v>39735</c:v>
                </c:pt>
                <c:pt idx="267">
                  <c:v>39736</c:v>
                </c:pt>
                <c:pt idx="268">
                  <c:v>39737</c:v>
                </c:pt>
                <c:pt idx="269">
                  <c:v>39738</c:v>
                </c:pt>
                <c:pt idx="270">
                  <c:v>39741</c:v>
                </c:pt>
                <c:pt idx="271">
                  <c:v>39742</c:v>
                </c:pt>
                <c:pt idx="272">
                  <c:v>39743</c:v>
                </c:pt>
                <c:pt idx="273">
                  <c:v>39744</c:v>
                </c:pt>
                <c:pt idx="274">
                  <c:v>39745</c:v>
                </c:pt>
                <c:pt idx="275">
                  <c:v>39748</c:v>
                </c:pt>
                <c:pt idx="276">
                  <c:v>39750</c:v>
                </c:pt>
                <c:pt idx="277">
                  <c:v>39752</c:v>
                </c:pt>
                <c:pt idx="278">
                  <c:v>39755</c:v>
                </c:pt>
                <c:pt idx="279">
                  <c:v>39756</c:v>
                </c:pt>
                <c:pt idx="280">
                  <c:v>39757</c:v>
                </c:pt>
                <c:pt idx="281">
                  <c:v>39758</c:v>
                </c:pt>
                <c:pt idx="282">
                  <c:v>39759</c:v>
                </c:pt>
                <c:pt idx="283">
                  <c:v>39762</c:v>
                </c:pt>
                <c:pt idx="284">
                  <c:v>39763</c:v>
                </c:pt>
                <c:pt idx="285">
                  <c:v>39764</c:v>
                </c:pt>
                <c:pt idx="286">
                  <c:v>39766</c:v>
                </c:pt>
                <c:pt idx="287">
                  <c:v>39769</c:v>
                </c:pt>
                <c:pt idx="288">
                  <c:v>39770</c:v>
                </c:pt>
                <c:pt idx="289">
                  <c:v>39771</c:v>
                </c:pt>
                <c:pt idx="290">
                  <c:v>39772</c:v>
                </c:pt>
                <c:pt idx="291">
                  <c:v>39773</c:v>
                </c:pt>
                <c:pt idx="292">
                  <c:v>39776</c:v>
                </c:pt>
                <c:pt idx="293">
                  <c:v>39777</c:v>
                </c:pt>
                <c:pt idx="294">
                  <c:v>39778</c:v>
                </c:pt>
                <c:pt idx="295">
                  <c:v>39783</c:v>
                </c:pt>
                <c:pt idx="296">
                  <c:v>39784</c:v>
                </c:pt>
                <c:pt idx="297">
                  <c:v>39785</c:v>
                </c:pt>
                <c:pt idx="298">
                  <c:v>39786</c:v>
                </c:pt>
                <c:pt idx="299">
                  <c:v>39787</c:v>
                </c:pt>
                <c:pt idx="300">
                  <c:v>39790</c:v>
                </c:pt>
                <c:pt idx="301">
                  <c:v>39792</c:v>
                </c:pt>
                <c:pt idx="302">
                  <c:v>39793</c:v>
                </c:pt>
                <c:pt idx="303">
                  <c:v>39794</c:v>
                </c:pt>
                <c:pt idx="304">
                  <c:v>39797</c:v>
                </c:pt>
                <c:pt idx="305">
                  <c:v>39798</c:v>
                </c:pt>
                <c:pt idx="306">
                  <c:v>39799</c:v>
                </c:pt>
                <c:pt idx="307">
                  <c:v>39800</c:v>
                </c:pt>
                <c:pt idx="308">
                  <c:v>39801</c:v>
                </c:pt>
                <c:pt idx="309">
                  <c:v>39804</c:v>
                </c:pt>
                <c:pt idx="310">
                  <c:v>39805</c:v>
                </c:pt>
                <c:pt idx="311">
                  <c:v>39806</c:v>
                </c:pt>
                <c:pt idx="312">
                  <c:v>39808</c:v>
                </c:pt>
                <c:pt idx="313">
                  <c:v>39811</c:v>
                </c:pt>
                <c:pt idx="314">
                  <c:v>39812</c:v>
                </c:pt>
                <c:pt idx="315">
                  <c:v>39813</c:v>
                </c:pt>
                <c:pt idx="316">
                  <c:v>39815</c:v>
                </c:pt>
                <c:pt idx="317">
                  <c:v>39818</c:v>
                </c:pt>
                <c:pt idx="318">
                  <c:v>39819</c:v>
                </c:pt>
                <c:pt idx="319">
                  <c:v>39820</c:v>
                </c:pt>
                <c:pt idx="320">
                  <c:v>39822</c:v>
                </c:pt>
                <c:pt idx="321">
                  <c:v>39825</c:v>
                </c:pt>
                <c:pt idx="322">
                  <c:v>39826</c:v>
                </c:pt>
                <c:pt idx="323">
                  <c:v>39827</c:v>
                </c:pt>
                <c:pt idx="324">
                  <c:v>39828</c:v>
                </c:pt>
                <c:pt idx="325">
                  <c:v>39829</c:v>
                </c:pt>
                <c:pt idx="326">
                  <c:v>39832</c:v>
                </c:pt>
                <c:pt idx="327">
                  <c:v>39833</c:v>
                </c:pt>
                <c:pt idx="328">
                  <c:v>39834</c:v>
                </c:pt>
                <c:pt idx="329">
                  <c:v>39835</c:v>
                </c:pt>
                <c:pt idx="330">
                  <c:v>39836</c:v>
                </c:pt>
                <c:pt idx="331">
                  <c:v>39840</c:v>
                </c:pt>
                <c:pt idx="332">
                  <c:v>39841</c:v>
                </c:pt>
                <c:pt idx="333">
                  <c:v>39842</c:v>
                </c:pt>
                <c:pt idx="334">
                  <c:v>39843</c:v>
                </c:pt>
                <c:pt idx="335">
                  <c:v>39846</c:v>
                </c:pt>
                <c:pt idx="336">
                  <c:v>39847</c:v>
                </c:pt>
                <c:pt idx="337">
                  <c:v>39848</c:v>
                </c:pt>
                <c:pt idx="338">
                  <c:v>39849</c:v>
                </c:pt>
                <c:pt idx="339">
                  <c:v>39850</c:v>
                </c:pt>
                <c:pt idx="340">
                  <c:v>39853</c:v>
                </c:pt>
                <c:pt idx="341">
                  <c:v>39854</c:v>
                </c:pt>
                <c:pt idx="342">
                  <c:v>39855</c:v>
                </c:pt>
                <c:pt idx="343">
                  <c:v>39856</c:v>
                </c:pt>
                <c:pt idx="344">
                  <c:v>39857</c:v>
                </c:pt>
                <c:pt idx="345">
                  <c:v>39860</c:v>
                </c:pt>
                <c:pt idx="346">
                  <c:v>39861</c:v>
                </c:pt>
                <c:pt idx="347">
                  <c:v>39862</c:v>
                </c:pt>
                <c:pt idx="348">
                  <c:v>39863</c:v>
                </c:pt>
                <c:pt idx="349">
                  <c:v>39864</c:v>
                </c:pt>
                <c:pt idx="350">
                  <c:v>39868</c:v>
                </c:pt>
                <c:pt idx="351">
                  <c:v>39869</c:v>
                </c:pt>
                <c:pt idx="352">
                  <c:v>39870</c:v>
                </c:pt>
                <c:pt idx="353">
                  <c:v>39871</c:v>
                </c:pt>
                <c:pt idx="354">
                  <c:v>39874</c:v>
                </c:pt>
                <c:pt idx="355">
                  <c:v>39875</c:v>
                </c:pt>
                <c:pt idx="356">
                  <c:v>39876</c:v>
                </c:pt>
                <c:pt idx="357">
                  <c:v>39877</c:v>
                </c:pt>
                <c:pt idx="358">
                  <c:v>39878</c:v>
                </c:pt>
                <c:pt idx="359">
                  <c:v>39881</c:v>
                </c:pt>
                <c:pt idx="360">
                  <c:v>39884</c:v>
                </c:pt>
                <c:pt idx="361">
                  <c:v>39885</c:v>
                </c:pt>
                <c:pt idx="362">
                  <c:v>39888</c:v>
                </c:pt>
                <c:pt idx="363">
                  <c:v>39889</c:v>
                </c:pt>
                <c:pt idx="364">
                  <c:v>39890</c:v>
                </c:pt>
                <c:pt idx="365">
                  <c:v>39891</c:v>
                </c:pt>
                <c:pt idx="366">
                  <c:v>39892</c:v>
                </c:pt>
                <c:pt idx="367">
                  <c:v>39895</c:v>
                </c:pt>
                <c:pt idx="368">
                  <c:v>39896</c:v>
                </c:pt>
                <c:pt idx="369">
                  <c:v>39897</c:v>
                </c:pt>
                <c:pt idx="370">
                  <c:v>39898</c:v>
                </c:pt>
                <c:pt idx="371">
                  <c:v>39899</c:v>
                </c:pt>
                <c:pt idx="372">
                  <c:v>39902</c:v>
                </c:pt>
                <c:pt idx="373">
                  <c:v>39903</c:v>
                </c:pt>
                <c:pt idx="374">
                  <c:v>39904</c:v>
                </c:pt>
                <c:pt idx="375">
                  <c:v>39905</c:v>
                </c:pt>
                <c:pt idx="376">
                  <c:v>39909</c:v>
                </c:pt>
                <c:pt idx="377">
                  <c:v>39911</c:v>
                </c:pt>
                <c:pt idx="378">
                  <c:v>39912</c:v>
                </c:pt>
                <c:pt idx="379">
                  <c:v>39916</c:v>
                </c:pt>
                <c:pt idx="380">
                  <c:v>39918</c:v>
                </c:pt>
                <c:pt idx="381">
                  <c:v>39919</c:v>
                </c:pt>
                <c:pt idx="382">
                  <c:v>39920</c:v>
                </c:pt>
                <c:pt idx="383">
                  <c:v>39923</c:v>
                </c:pt>
                <c:pt idx="384">
                  <c:v>39924</c:v>
                </c:pt>
                <c:pt idx="385">
                  <c:v>39925</c:v>
                </c:pt>
                <c:pt idx="386">
                  <c:v>39926</c:v>
                </c:pt>
                <c:pt idx="387">
                  <c:v>39927</c:v>
                </c:pt>
                <c:pt idx="388">
                  <c:v>39930</c:v>
                </c:pt>
                <c:pt idx="389">
                  <c:v>39931</c:v>
                </c:pt>
                <c:pt idx="390">
                  <c:v>39932</c:v>
                </c:pt>
                <c:pt idx="391">
                  <c:v>39937</c:v>
                </c:pt>
                <c:pt idx="392">
                  <c:v>39938</c:v>
                </c:pt>
                <c:pt idx="393">
                  <c:v>39939</c:v>
                </c:pt>
                <c:pt idx="394">
                  <c:v>39940</c:v>
                </c:pt>
                <c:pt idx="395">
                  <c:v>39941</c:v>
                </c:pt>
                <c:pt idx="396">
                  <c:v>39944</c:v>
                </c:pt>
                <c:pt idx="397">
                  <c:v>39945</c:v>
                </c:pt>
                <c:pt idx="398">
                  <c:v>39946</c:v>
                </c:pt>
                <c:pt idx="399">
                  <c:v>39947</c:v>
                </c:pt>
                <c:pt idx="400">
                  <c:v>39948</c:v>
                </c:pt>
                <c:pt idx="401">
                  <c:v>39951</c:v>
                </c:pt>
                <c:pt idx="402">
                  <c:v>39952</c:v>
                </c:pt>
                <c:pt idx="403">
                  <c:v>39953</c:v>
                </c:pt>
                <c:pt idx="404">
                  <c:v>39954</c:v>
                </c:pt>
                <c:pt idx="405">
                  <c:v>39955</c:v>
                </c:pt>
                <c:pt idx="406">
                  <c:v>39958</c:v>
                </c:pt>
                <c:pt idx="407">
                  <c:v>39959</c:v>
                </c:pt>
                <c:pt idx="408">
                  <c:v>39960</c:v>
                </c:pt>
                <c:pt idx="409">
                  <c:v>39961</c:v>
                </c:pt>
                <c:pt idx="410">
                  <c:v>39962</c:v>
                </c:pt>
                <c:pt idx="411">
                  <c:v>39965</c:v>
                </c:pt>
                <c:pt idx="412">
                  <c:v>39966</c:v>
                </c:pt>
                <c:pt idx="413">
                  <c:v>39967</c:v>
                </c:pt>
                <c:pt idx="414">
                  <c:v>39968</c:v>
                </c:pt>
                <c:pt idx="415">
                  <c:v>39969</c:v>
                </c:pt>
                <c:pt idx="416">
                  <c:v>39972</c:v>
                </c:pt>
                <c:pt idx="417">
                  <c:v>39973</c:v>
                </c:pt>
                <c:pt idx="418">
                  <c:v>39974</c:v>
                </c:pt>
                <c:pt idx="419">
                  <c:v>39975</c:v>
                </c:pt>
                <c:pt idx="420">
                  <c:v>39976</c:v>
                </c:pt>
                <c:pt idx="421">
                  <c:v>39979</c:v>
                </c:pt>
                <c:pt idx="422">
                  <c:v>39980</c:v>
                </c:pt>
                <c:pt idx="423">
                  <c:v>39981</c:v>
                </c:pt>
                <c:pt idx="424">
                  <c:v>39982</c:v>
                </c:pt>
                <c:pt idx="425">
                  <c:v>39983</c:v>
                </c:pt>
                <c:pt idx="426">
                  <c:v>39986</c:v>
                </c:pt>
                <c:pt idx="427">
                  <c:v>39987</c:v>
                </c:pt>
                <c:pt idx="428">
                  <c:v>39988</c:v>
                </c:pt>
                <c:pt idx="429">
                  <c:v>39989</c:v>
                </c:pt>
                <c:pt idx="430">
                  <c:v>39990</c:v>
                </c:pt>
                <c:pt idx="431">
                  <c:v>39993</c:v>
                </c:pt>
                <c:pt idx="432">
                  <c:v>39994</c:v>
                </c:pt>
                <c:pt idx="433">
                  <c:v>39995</c:v>
                </c:pt>
                <c:pt idx="434">
                  <c:v>39996</c:v>
                </c:pt>
                <c:pt idx="435">
                  <c:v>39997</c:v>
                </c:pt>
                <c:pt idx="436">
                  <c:v>40000</c:v>
                </c:pt>
                <c:pt idx="437">
                  <c:v>40001</c:v>
                </c:pt>
                <c:pt idx="438">
                  <c:v>40002</c:v>
                </c:pt>
                <c:pt idx="439">
                  <c:v>40003</c:v>
                </c:pt>
                <c:pt idx="440">
                  <c:v>40004</c:v>
                </c:pt>
                <c:pt idx="441">
                  <c:v>40007</c:v>
                </c:pt>
                <c:pt idx="442">
                  <c:v>40008</c:v>
                </c:pt>
                <c:pt idx="443">
                  <c:v>40009</c:v>
                </c:pt>
                <c:pt idx="444">
                  <c:v>40010</c:v>
                </c:pt>
                <c:pt idx="445">
                  <c:v>40011</c:v>
                </c:pt>
                <c:pt idx="446">
                  <c:v>40014</c:v>
                </c:pt>
                <c:pt idx="447">
                  <c:v>40015</c:v>
                </c:pt>
                <c:pt idx="448">
                  <c:v>40016</c:v>
                </c:pt>
                <c:pt idx="449">
                  <c:v>40017</c:v>
                </c:pt>
                <c:pt idx="450">
                  <c:v>40018</c:v>
                </c:pt>
                <c:pt idx="451">
                  <c:v>40021</c:v>
                </c:pt>
                <c:pt idx="452">
                  <c:v>40022</c:v>
                </c:pt>
                <c:pt idx="453">
                  <c:v>40023</c:v>
                </c:pt>
                <c:pt idx="454">
                  <c:v>40024</c:v>
                </c:pt>
                <c:pt idx="455">
                  <c:v>40025</c:v>
                </c:pt>
                <c:pt idx="456">
                  <c:v>40028</c:v>
                </c:pt>
                <c:pt idx="457">
                  <c:v>40029</c:v>
                </c:pt>
                <c:pt idx="458">
                  <c:v>40030</c:v>
                </c:pt>
                <c:pt idx="459">
                  <c:v>40031</c:v>
                </c:pt>
                <c:pt idx="460">
                  <c:v>40032</c:v>
                </c:pt>
                <c:pt idx="461">
                  <c:v>40035</c:v>
                </c:pt>
                <c:pt idx="462">
                  <c:v>40036</c:v>
                </c:pt>
                <c:pt idx="463">
                  <c:v>40037</c:v>
                </c:pt>
                <c:pt idx="464">
                  <c:v>40038</c:v>
                </c:pt>
                <c:pt idx="465">
                  <c:v>40039</c:v>
                </c:pt>
                <c:pt idx="466">
                  <c:v>40042</c:v>
                </c:pt>
                <c:pt idx="467">
                  <c:v>40043</c:v>
                </c:pt>
                <c:pt idx="468">
                  <c:v>40044</c:v>
                </c:pt>
                <c:pt idx="469">
                  <c:v>40045</c:v>
                </c:pt>
                <c:pt idx="470">
                  <c:v>40046</c:v>
                </c:pt>
                <c:pt idx="471">
                  <c:v>40049</c:v>
                </c:pt>
                <c:pt idx="472">
                  <c:v>40050</c:v>
                </c:pt>
                <c:pt idx="473">
                  <c:v>40051</c:v>
                </c:pt>
                <c:pt idx="474">
                  <c:v>40052</c:v>
                </c:pt>
                <c:pt idx="475">
                  <c:v>40053</c:v>
                </c:pt>
                <c:pt idx="476">
                  <c:v>40056</c:v>
                </c:pt>
                <c:pt idx="477">
                  <c:v>40057</c:v>
                </c:pt>
                <c:pt idx="478">
                  <c:v>40058</c:v>
                </c:pt>
                <c:pt idx="479">
                  <c:v>40059</c:v>
                </c:pt>
                <c:pt idx="480">
                  <c:v>40060</c:v>
                </c:pt>
                <c:pt idx="481">
                  <c:v>40063</c:v>
                </c:pt>
                <c:pt idx="482">
                  <c:v>40064</c:v>
                </c:pt>
                <c:pt idx="483">
                  <c:v>40065</c:v>
                </c:pt>
                <c:pt idx="484">
                  <c:v>40066</c:v>
                </c:pt>
                <c:pt idx="485">
                  <c:v>40067</c:v>
                </c:pt>
                <c:pt idx="486">
                  <c:v>40070</c:v>
                </c:pt>
                <c:pt idx="487">
                  <c:v>40071</c:v>
                </c:pt>
                <c:pt idx="488">
                  <c:v>40072</c:v>
                </c:pt>
                <c:pt idx="489">
                  <c:v>40073</c:v>
                </c:pt>
                <c:pt idx="490">
                  <c:v>40074</c:v>
                </c:pt>
                <c:pt idx="491">
                  <c:v>40078</c:v>
                </c:pt>
                <c:pt idx="492">
                  <c:v>40079</c:v>
                </c:pt>
                <c:pt idx="493">
                  <c:v>40080</c:v>
                </c:pt>
                <c:pt idx="494">
                  <c:v>40081</c:v>
                </c:pt>
                <c:pt idx="495">
                  <c:v>40085</c:v>
                </c:pt>
                <c:pt idx="496">
                  <c:v>40086</c:v>
                </c:pt>
                <c:pt idx="497">
                  <c:v>40087</c:v>
                </c:pt>
                <c:pt idx="498">
                  <c:v>40091</c:v>
                </c:pt>
                <c:pt idx="499">
                  <c:v>40092</c:v>
                </c:pt>
                <c:pt idx="500">
                  <c:v>40093</c:v>
                </c:pt>
                <c:pt idx="501">
                  <c:v>40094</c:v>
                </c:pt>
                <c:pt idx="502">
                  <c:v>40095</c:v>
                </c:pt>
                <c:pt idx="503">
                  <c:v>40098</c:v>
                </c:pt>
                <c:pt idx="504">
                  <c:v>40100</c:v>
                </c:pt>
                <c:pt idx="505">
                  <c:v>40101</c:v>
                </c:pt>
                <c:pt idx="506">
                  <c:v>40102</c:v>
                </c:pt>
                <c:pt idx="507">
                  <c:v>40106</c:v>
                </c:pt>
                <c:pt idx="508">
                  <c:v>40107</c:v>
                </c:pt>
                <c:pt idx="509">
                  <c:v>40108</c:v>
                </c:pt>
                <c:pt idx="510">
                  <c:v>40109</c:v>
                </c:pt>
                <c:pt idx="511">
                  <c:v>40112</c:v>
                </c:pt>
                <c:pt idx="512">
                  <c:v>40113</c:v>
                </c:pt>
                <c:pt idx="513">
                  <c:v>40114</c:v>
                </c:pt>
                <c:pt idx="514">
                  <c:v>40115</c:v>
                </c:pt>
                <c:pt idx="515">
                  <c:v>40116</c:v>
                </c:pt>
                <c:pt idx="516">
                  <c:v>40120</c:v>
                </c:pt>
                <c:pt idx="517">
                  <c:v>40121</c:v>
                </c:pt>
                <c:pt idx="518">
                  <c:v>40122</c:v>
                </c:pt>
                <c:pt idx="519">
                  <c:v>40123</c:v>
                </c:pt>
                <c:pt idx="520">
                  <c:v>40126</c:v>
                </c:pt>
                <c:pt idx="521">
                  <c:v>40127</c:v>
                </c:pt>
                <c:pt idx="522">
                  <c:v>40128</c:v>
                </c:pt>
                <c:pt idx="523">
                  <c:v>40129</c:v>
                </c:pt>
                <c:pt idx="524">
                  <c:v>40130</c:v>
                </c:pt>
                <c:pt idx="525">
                  <c:v>40133</c:v>
                </c:pt>
                <c:pt idx="526">
                  <c:v>40134</c:v>
                </c:pt>
                <c:pt idx="527">
                  <c:v>40135</c:v>
                </c:pt>
                <c:pt idx="528">
                  <c:v>40136</c:v>
                </c:pt>
                <c:pt idx="529">
                  <c:v>40137</c:v>
                </c:pt>
                <c:pt idx="530">
                  <c:v>40140</c:v>
                </c:pt>
                <c:pt idx="531">
                  <c:v>40141</c:v>
                </c:pt>
                <c:pt idx="532">
                  <c:v>40142</c:v>
                </c:pt>
                <c:pt idx="533">
                  <c:v>40143</c:v>
                </c:pt>
                <c:pt idx="534">
                  <c:v>40144</c:v>
                </c:pt>
                <c:pt idx="535">
                  <c:v>40147</c:v>
                </c:pt>
                <c:pt idx="536">
                  <c:v>40148</c:v>
                </c:pt>
                <c:pt idx="537">
                  <c:v>40149</c:v>
                </c:pt>
                <c:pt idx="538">
                  <c:v>40150</c:v>
                </c:pt>
                <c:pt idx="539">
                  <c:v>40151</c:v>
                </c:pt>
                <c:pt idx="540">
                  <c:v>40154</c:v>
                </c:pt>
                <c:pt idx="541">
                  <c:v>40155</c:v>
                </c:pt>
                <c:pt idx="542">
                  <c:v>40156</c:v>
                </c:pt>
                <c:pt idx="543">
                  <c:v>40157</c:v>
                </c:pt>
                <c:pt idx="544">
                  <c:v>40158</c:v>
                </c:pt>
                <c:pt idx="545">
                  <c:v>40161</c:v>
                </c:pt>
                <c:pt idx="546">
                  <c:v>40162</c:v>
                </c:pt>
                <c:pt idx="547">
                  <c:v>40163</c:v>
                </c:pt>
                <c:pt idx="548">
                  <c:v>40164</c:v>
                </c:pt>
                <c:pt idx="549">
                  <c:v>40165</c:v>
                </c:pt>
                <c:pt idx="550">
                  <c:v>40168</c:v>
                </c:pt>
                <c:pt idx="551">
                  <c:v>40169</c:v>
                </c:pt>
                <c:pt idx="552">
                  <c:v>40170</c:v>
                </c:pt>
                <c:pt idx="553">
                  <c:v>40171</c:v>
                </c:pt>
                <c:pt idx="554">
                  <c:v>40176</c:v>
                </c:pt>
                <c:pt idx="555">
                  <c:v>40177</c:v>
                </c:pt>
                <c:pt idx="556">
                  <c:v>40178</c:v>
                </c:pt>
                <c:pt idx="557">
                  <c:v>40182</c:v>
                </c:pt>
                <c:pt idx="558">
                  <c:v>40183</c:v>
                </c:pt>
                <c:pt idx="559">
                  <c:v>40184</c:v>
                </c:pt>
                <c:pt idx="560">
                  <c:v>40185</c:v>
                </c:pt>
                <c:pt idx="561">
                  <c:v>40186</c:v>
                </c:pt>
                <c:pt idx="562">
                  <c:v>40189</c:v>
                </c:pt>
                <c:pt idx="563">
                  <c:v>40190</c:v>
                </c:pt>
                <c:pt idx="564">
                  <c:v>40191</c:v>
                </c:pt>
                <c:pt idx="565">
                  <c:v>40192</c:v>
                </c:pt>
                <c:pt idx="566">
                  <c:v>40193</c:v>
                </c:pt>
                <c:pt idx="567">
                  <c:v>40196</c:v>
                </c:pt>
                <c:pt idx="568">
                  <c:v>40197</c:v>
                </c:pt>
                <c:pt idx="569">
                  <c:v>40198</c:v>
                </c:pt>
                <c:pt idx="570">
                  <c:v>40199</c:v>
                </c:pt>
                <c:pt idx="571">
                  <c:v>40200</c:v>
                </c:pt>
                <c:pt idx="572">
                  <c:v>40203</c:v>
                </c:pt>
                <c:pt idx="573">
                  <c:v>40205</c:v>
                </c:pt>
                <c:pt idx="574">
                  <c:v>40206</c:v>
                </c:pt>
                <c:pt idx="575">
                  <c:v>40207</c:v>
                </c:pt>
                <c:pt idx="576">
                  <c:v>40210</c:v>
                </c:pt>
                <c:pt idx="577">
                  <c:v>40211</c:v>
                </c:pt>
                <c:pt idx="578">
                  <c:v>40212</c:v>
                </c:pt>
                <c:pt idx="579">
                  <c:v>40213</c:v>
                </c:pt>
                <c:pt idx="580">
                  <c:v>40214</c:v>
                </c:pt>
                <c:pt idx="581">
                  <c:v>40217</c:v>
                </c:pt>
                <c:pt idx="582">
                  <c:v>40218</c:v>
                </c:pt>
                <c:pt idx="583">
                  <c:v>40219</c:v>
                </c:pt>
                <c:pt idx="584">
                  <c:v>40220</c:v>
                </c:pt>
                <c:pt idx="585">
                  <c:v>40224</c:v>
                </c:pt>
                <c:pt idx="586">
                  <c:v>40225</c:v>
                </c:pt>
                <c:pt idx="587">
                  <c:v>40226</c:v>
                </c:pt>
                <c:pt idx="588">
                  <c:v>40227</c:v>
                </c:pt>
                <c:pt idx="589">
                  <c:v>40228</c:v>
                </c:pt>
                <c:pt idx="590">
                  <c:v>40231</c:v>
                </c:pt>
                <c:pt idx="591">
                  <c:v>40232</c:v>
                </c:pt>
                <c:pt idx="592">
                  <c:v>40233</c:v>
                </c:pt>
                <c:pt idx="593">
                  <c:v>40234</c:v>
                </c:pt>
                <c:pt idx="594">
                  <c:v>40235</c:v>
                </c:pt>
                <c:pt idx="595">
                  <c:v>40239</c:v>
                </c:pt>
                <c:pt idx="596">
                  <c:v>40240</c:v>
                </c:pt>
                <c:pt idx="597">
                  <c:v>40241</c:v>
                </c:pt>
                <c:pt idx="598">
                  <c:v>40242</c:v>
                </c:pt>
                <c:pt idx="599">
                  <c:v>40245</c:v>
                </c:pt>
                <c:pt idx="600">
                  <c:v>40246</c:v>
                </c:pt>
                <c:pt idx="601">
                  <c:v>40247</c:v>
                </c:pt>
                <c:pt idx="602">
                  <c:v>40248</c:v>
                </c:pt>
                <c:pt idx="603">
                  <c:v>40249</c:v>
                </c:pt>
                <c:pt idx="604">
                  <c:v>40252</c:v>
                </c:pt>
                <c:pt idx="605">
                  <c:v>40253</c:v>
                </c:pt>
                <c:pt idx="606">
                  <c:v>40254</c:v>
                </c:pt>
                <c:pt idx="607">
                  <c:v>40255</c:v>
                </c:pt>
                <c:pt idx="608">
                  <c:v>40256</c:v>
                </c:pt>
                <c:pt idx="609">
                  <c:v>40259</c:v>
                </c:pt>
                <c:pt idx="610">
                  <c:v>40260</c:v>
                </c:pt>
                <c:pt idx="611">
                  <c:v>40262</c:v>
                </c:pt>
                <c:pt idx="612">
                  <c:v>40263</c:v>
                </c:pt>
                <c:pt idx="613">
                  <c:v>40266</c:v>
                </c:pt>
                <c:pt idx="614">
                  <c:v>40267</c:v>
                </c:pt>
                <c:pt idx="615">
                  <c:v>40268</c:v>
                </c:pt>
                <c:pt idx="616">
                  <c:v>40269</c:v>
                </c:pt>
                <c:pt idx="617">
                  <c:v>40273</c:v>
                </c:pt>
                <c:pt idx="618">
                  <c:v>40274</c:v>
                </c:pt>
                <c:pt idx="619">
                  <c:v>40275</c:v>
                </c:pt>
                <c:pt idx="620">
                  <c:v>40276</c:v>
                </c:pt>
                <c:pt idx="621">
                  <c:v>40277</c:v>
                </c:pt>
                <c:pt idx="622">
                  <c:v>40280</c:v>
                </c:pt>
                <c:pt idx="623">
                  <c:v>40281</c:v>
                </c:pt>
                <c:pt idx="624">
                  <c:v>40283</c:v>
                </c:pt>
                <c:pt idx="625">
                  <c:v>40284</c:v>
                </c:pt>
                <c:pt idx="626">
                  <c:v>40287</c:v>
                </c:pt>
                <c:pt idx="627">
                  <c:v>40288</c:v>
                </c:pt>
                <c:pt idx="628">
                  <c:v>40289</c:v>
                </c:pt>
                <c:pt idx="629">
                  <c:v>40290</c:v>
                </c:pt>
                <c:pt idx="630">
                  <c:v>40291</c:v>
                </c:pt>
                <c:pt idx="631">
                  <c:v>40294</c:v>
                </c:pt>
                <c:pt idx="632">
                  <c:v>40295</c:v>
                </c:pt>
                <c:pt idx="633">
                  <c:v>40296</c:v>
                </c:pt>
                <c:pt idx="634">
                  <c:v>40297</c:v>
                </c:pt>
                <c:pt idx="635">
                  <c:v>40298</c:v>
                </c:pt>
                <c:pt idx="636">
                  <c:v>40301</c:v>
                </c:pt>
                <c:pt idx="637">
                  <c:v>40302</c:v>
                </c:pt>
                <c:pt idx="638">
                  <c:v>40303</c:v>
                </c:pt>
                <c:pt idx="639">
                  <c:v>40304</c:v>
                </c:pt>
                <c:pt idx="640">
                  <c:v>40305</c:v>
                </c:pt>
                <c:pt idx="641">
                  <c:v>40308</c:v>
                </c:pt>
                <c:pt idx="642">
                  <c:v>40309</c:v>
                </c:pt>
                <c:pt idx="643">
                  <c:v>40310</c:v>
                </c:pt>
                <c:pt idx="644">
                  <c:v>40311</c:v>
                </c:pt>
                <c:pt idx="645">
                  <c:v>40312</c:v>
                </c:pt>
                <c:pt idx="646">
                  <c:v>40315</c:v>
                </c:pt>
                <c:pt idx="647">
                  <c:v>40316</c:v>
                </c:pt>
                <c:pt idx="648">
                  <c:v>40317</c:v>
                </c:pt>
                <c:pt idx="649">
                  <c:v>40318</c:v>
                </c:pt>
                <c:pt idx="650">
                  <c:v>40319</c:v>
                </c:pt>
                <c:pt idx="651">
                  <c:v>40322</c:v>
                </c:pt>
                <c:pt idx="652">
                  <c:v>40323</c:v>
                </c:pt>
                <c:pt idx="653">
                  <c:v>40324</c:v>
                </c:pt>
                <c:pt idx="654">
                  <c:v>40325</c:v>
                </c:pt>
                <c:pt idx="655">
                  <c:v>40326</c:v>
                </c:pt>
                <c:pt idx="656">
                  <c:v>40329</c:v>
                </c:pt>
                <c:pt idx="657">
                  <c:v>40330</c:v>
                </c:pt>
                <c:pt idx="658">
                  <c:v>40331</c:v>
                </c:pt>
                <c:pt idx="659">
                  <c:v>40332</c:v>
                </c:pt>
                <c:pt idx="660">
                  <c:v>40333</c:v>
                </c:pt>
                <c:pt idx="661">
                  <c:v>40336</c:v>
                </c:pt>
                <c:pt idx="662">
                  <c:v>40337</c:v>
                </c:pt>
                <c:pt idx="663">
                  <c:v>40338</c:v>
                </c:pt>
                <c:pt idx="664">
                  <c:v>40339</c:v>
                </c:pt>
                <c:pt idx="665">
                  <c:v>40340</c:v>
                </c:pt>
                <c:pt idx="666">
                  <c:v>40343</c:v>
                </c:pt>
                <c:pt idx="667">
                  <c:v>40344</c:v>
                </c:pt>
                <c:pt idx="668">
                  <c:v>40345</c:v>
                </c:pt>
                <c:pt idx="669">
                  <c:v>40346</c:v>
                </c:pt>
                <c:pt idx="670">
                  <c:v>40347</c:v>
                </c:pt>
                <c:pt idx="671">
                  <c:v>40350</c:v>
                </c:pt>
                <c:pt idx="672">
                  <c:v>40351</c:v>
                </c:pt>
                <c:pt idx="673">
                  <c:v>40352</c:v>
                </c:pt>
                <c:pt idx="674">
                  <c:v>40353</c:v>
                </c:pt>
                <c:pt idx="675">
                  <c:v>40354</c:v>
                </c:pt>
                <c:pt idx="676">
                  <c:v>40357</c:v>
                </c:pt>
                <c:pt idx="677">
                  <c:v>40358</c:v>
                </c:pt>
                <c:pt idx="678">
                  <c:v>40359</c:v>
                </c:pt>
                <c:pt idx="679">
                  <c:v>40360</c:v>
                </c:pt>
                <c:pt idx="680">
                  <c:v>40361</c:v>
                </c:pt>
                <c:pt idx="681">
                  <c:v>40364</c:v>
                </c:pt>
                <c:pt idx="682">
                  <c:v>40365</c:v>
                </c:pt>
                <c:pt idx="683">
                  <c:v>40366</c:v>
                </c:pt>
                <c:pt idx="684">
                  <c:v>40367</c:v>
                </c:pt>
                <c:pt idx="685">
                  <c:v>40368</c:v>
                </c:pt>
                <c:pt idx="686">
                  <c:v>40371</c:v>
                </c:pt>
                <c:pt idx="687">
                  <c:v>40372</c:v>
                </c:pt>
                <c:pt idx="688">
                  <c:v>40373</c:v>
                </c:pt>
                <c:pt idx="689">
                  <c:v>40374</c:v>
                </c:pt>
                <c:pt idx="690">
                  <c:v>40375</c:v>
                </c:pt>
                <c:pt idx="691">
                  <c:v>40378</c:v>
                </c:pt>
                <c:pt idx="692">
                  <c:v>40379</c:v>
                </c:pt>
                <c:pt idx="693">
                  <c:v>40380</c:v>
                </c:pt>
                <c:pt idx="694">
                  <c:v>40381</c:v>
                </c:pt>
                <c:pt idx="695">
                  <c:v>40382</c:v>
                </c:pt>
                <c:pt idx="696">
                  <c:v>40385</c:v>
                </c:pt>
                <c:pt idx="697">
                  <c:v>40386</c:v>
                </c:pt>
                <c:pt idx="698">
                  <c:v>40387</c:v>
                </c:pt>
                <c:pt idx="699">
                  <c:v>40388</c:v>
                </c:pt>
                <c:pt idx="700">
                  <c:v>40389</c:v>
                </c:pt>
                <c:pt idx="701">
                  <c:v>40392</c:v>
                </c:pt>
                <c:pt idx="702">
                  <c:v>40393</c:v>
                </c:pt>
                <c:pt idx="703">
                  <c:v>40394</c:v>
                </c:pt>
                <c:pt idx="704">
                  <c:v>40395</c:v>
                </c:pt>
                <c:pt idx="705">
                  <c:v>40396</c:v>
                </c:pt>
                <c:pt idx="706">
                  <c:v>40399</c:v>
                </c:pt>
                <c:pt idx="707">
                  <c:v>40400</c:v>
                </c:pt>
                <c:pt idx="708">
                  <c:v>40401</c:v>
                </c:pt>
                <c:pt idx="709">
                  <c:v>40402</c:v>
                </c:pt>
                <c:pt idx="710">
                  <c:v>40403</c:v>
                </c:pt>
                <c:pt idx="711">
                  <c:v>40406</c:v>
                </c:pt>
                <c:pt idx="712">
                  <c:v>40407</c:v>
                </c:pt>
                <c:pt idx="713">
                  <c:v>40408</c:v>
                </c:pt>
                <c:pt idx="714">
                  <c:v>40409</c:v>
                </c:pt>
                <c:pt idx="715">
                  <c:v>40410</c:v>
                </c:pt>
                <c:pt idx="716">
                  <c:v>40413</c:v>
                </c:pt>
                <c:pt idx="717">
                  <c:v>40414</c:v>
                </c:pt>
                <c:pt idx="718">
                  <c:v>40415</c:v>
                </c:pt>
                <c:pt idx="719">
                  <c:v>40416</c:v>
                </c:pt>
                <c:pt idx="720">
                  <c:v>40417</c:v>
                </c:pt>
                <c:pt idx="721">
                  <c:v>40420</c:v>
                </c:pt>
                <c:pt idx="722">
                  <c:v>40421</c:v>
                </c:pt>
                <c:pt idx="723">
                  <c:v>40422</c:v>
                </c:pt>
                <c:pt idx="724">
                  <c:v>40423</c:v>
                </c:pt>
                <c:pt idx="725">
                  <c:v>40424</c:v>
                </c:pt>
                <c:pt idx="726">
                  <c:v>40427</c:v>
                </c:pt>
                <c:pt idx="727">
                  <c:v>40428</c:v>
                </c:pt>
                <c:pt idx="728">
                  <c:v>40429</c:v>
                </c:pt>
                <c:pt idx="729">
                  <c:v>40430</c:v>
                </c:pt>
                <c:pt idx="730">
                  <c:v>40434</c:v>
                </c:pt>
                <c:pt idx="731">
                  <c:v>40435</c:v>
                </c:pt>
                <c:pt idx="732">
                  <c:v>40436</c:v>
                </c:pt>
                <c:pt idx="733">
                  <c:v>40437</c:v>
                </c:pt>
                <c:pt idx="734">
                  <c:v>40438</c:v>
                </c:pt>
                <c:pt idx="735">
                  <c:v>40441</c:v>
                </c:pt>
                <c:pt idx="736">
                  <c:v>40442</c:v>
                </c:pt>
                <c:pt idx="737">
                  <c:v>40443</c:v>
                </c:pt>
                <c:pt idx="738">
                  <c:v>40444</c:v>
                </c:pt>
                <c:pt idx="739">
                  <c:v>40445</c:v>
                </c:pt>
                <c:pt idx="740">
                  <c:v>40448</c:v>
                </c:pt>
                <c:pt idx="741">
                  <c:v>40449</c:v>
                </c:pt>
                <c:pt idx="742">
                  <c:v>40450</c:v>
                </c:pt>
                <c:pt idx="743">
                  <c:v>40451</c:v>
                </c:pt>
                <c:pt idx="744">
                  <c:v>40452</c:v>
                </c:pt>
                <c:pt idx="745">
                  <c:v>40455</c:v>
                </c:pt>
                <c:pt idx="746">
                  <c:v>40456</c:v>
                </c:pt>
                <c:pt idx="747">
                  <c:v>40457</c:v>
                </c:pt>
                <c:pt idx="748">
                  <c:v>40458</c:v>
                </c:pt>
                <c:pt idx="749">
                  <c:v>40459</c:v>
                </c:pt>
                <c:pt idx="750">
                  <c:v>40462</c:v>
                </c:pt>
                <c:pt idx="751">
                  <c:v>40463</c:v>
                </c:pt>
                <c:pt idx="752">
                  <c:v>40464</c:v>
                </c:pt>
                <c:pt idx="753">
                  <c:v>40465</c:v>
                </c:pt>
                <c:pt idx="754">
                  <c:v>40466</c:v>
                </c:pt>
                <c:pt idx="755">
                  <c:v>40469</c:v>
                </c:pt>
                <c:pt idx="756">
                  <c:v>40470</c:v>
                </c:pt>
                <c:pt idx="757">
                  <c:v>40471</c:v>
                </c:pt>
                <c:pt idx="758">
                  <c:v>40472</c:v>
                </c:pt>
                <c:pt idx="759">
                  <c:v>40473</c:v>
                </c:pt>
                <c:pt idx="760">
                  <c:v>40476</c:v>
                </c:pt>
                <c:pt idx="761">
                  <c:v>40477</c:v>
                </c:pt>
                <c:pt idx="762">
                  <c:v>40478</c:v>
                </c:pt>
                <c:pt idx="763">
                  <c:v>40479</c:v>
                </c:pt>
                <c:pt idx="764">
                  <c:v>40480</c:v>
                </c:pt>
                <c:pt idx="765">
                  <c:v>40483</c:v>
                </c:pt>
                <c:pt idx="766">
                  <c:v>40484</c:v>
                </c:pt>
                <c:pt idx="767">
                  <c:v>40485</c:v>
                </c:pt>
                <c:pt idx="768">
                  <c:v>40486</c:v>
                </c:pt>
                <c:pt idx="769">
                  <c:v>40490</c:v>
                </c:pt>
                <c:pt idx="770">
                  <c:v>40491</c:v>
                </c:pt>
                <c:pt idx="771">
                  <c:v>40492</c:v>
                </c:pt>
                <c:pt idx="772">
                  <c:v>40493</c:v>
                </c:pt>
                <c:pt idx="773">
                  <c:v>40494</c:v>
                </c:pt>
                <c:pt idx="774">
                  <c:v>40497</c:v>
                </c:pt>
                <c:pt idx="775">
                  <c:v>40498</c:v>
                </c:pt>
                <c:pt idx="776">
                  <c:v>40500</c:v>
                </c:pt>
                <c:pt idx="777">
                  <c:v>40501</c:v>
                </c:pt>
                <c:pt idx="778">
                  <c:v>40504</c:v>
                </c:pt>
                <c:pt idx="779">
                  <c:v>40505</c:v>
                </c:pt>
                <c:pt idx="780">
                  <c:v>40506</c:v>
                </c:pt>
                <c:pt idx="781">
                  <c:v>40507</c:v>
                </c:pt>
                <c:pt idx="782">
                  <c:v>40508</c:v>
                </c:pt>
                <c:pt idx="783">
                  <c:v>40511</c:v>
                </c:pt>
                <c:pt idx="784">
                  <c:v>40512</c:v>
                </c:pt>
                <c:pt idx="785">
                  <c:v>40513</c:v>
                </c:pt>
                <c:pt idx="786">
                  <c:v>40514</c:v>
                </c:pt>
                <c:pt idx="787">
                  <c:v>40515</c:v>
                </c:pt>
                <c:pt idx="788">
                  <c:v>40518</c:v>
                </c:pt>
                <c:pt idx="789">
                  <c:v>40519</c:v>
                </c:pt>
                <c:pt idx="790">
                  <c:v>40520</c:v>
                </c:pt>
                <c:pt idx="791">
                  <c:v>40521</c:v>
                </c:pt>
                <c:pt idx="792">
                  <c:v>40522</c:v>
                </c:pt>
                <c:pt idx="793">
                  <c:v>40525</c:v>
                </c:pt>
                <c:pt idx="794">
                  <c:v>40526</c:v>
                </c:pt>
                <c:pt idx="795">
                  <c:v>40527</c:v>
                </c:pt>
                <c:pt idx="796">
                  <c:v>40528</c:v>
                </c:pt>
                <c:pt idx="797">
                  <c:v>40532</c:v>
                </c:pt>
                <c:pt idx="798">
                  <c:v>40533</c:v>
                </c:pt>
                <c:pt idx="799">
                  <c:v>40534</c:v>
                </c:pt>
                <c:pt idx="800">
                  <c:v>40535</c:v>
                </c:pt>
                <c:pt idx="801">
                  <c:v>40536</c:v>
                </c:pt>
                <c:pt idx="802">
                  <c:v>40539</c:v>
                </c:pt>
                <c:pt idx="803">
                  <c:v>40540</c:v>
                </c:pt>
                <c:pt idx="804">
                  <c:v>40541</c:v>
                </c:pt>
                <c:pt idx="805">
                  <c:v>40542</c:v>
                </c:pt>
                <c:pt idx="806">
                  <c:v>40543</c:v>
                </c:pt>
                <c:pt idx="807">
                  <c:v>40546</c:v>
                </c:pt>
                <c:pt idx="808">
                  <c:v>40547</c:v>
                </c:pt>
                <c:pt idx="809">
                  <c:v>40548</c:v>
                </c:pt>
                <c:pt idx="810">
                  <c:v>40549</c:v>
                </c:pt>
                <c:pt idx="811">
                  <c:v>40550</c:v>
                </c:pt>
                <c:pt idx="812">
                  <c:v>40553</c:v>
                </c:pt>
                <c:pt idx="813">
                  <c:v>40554</c:v>
                </c:pt>
                <c:pt idx="814">
                  <c:v>40555</c:v>
                </c:pt>
                <c:pt idx="815">
                  <c:v>40556</c:v>
                </c:pt>
                <c:pt idx="816">
                  <c:v>40557</c:v>
                </c:pt>
                <c:pt idx="817">
                  <c:v>40560</c:v>
                </c:pt>
                <c:pt idx="818">
                  <c:v>40561</c:v>
                </c:pt>
                <c:pt idx="819">
                  <c:v>40562</c:v>
                </c:pt>
                <c:pt idx="820">
                  <c:v>40563</c:v>
                </c:pt>
                <c:pt idx="821">
                  <c:v>40564</c:v>
                </c:pt>
                <c:pt idx="822">
                  <c:v>40567</c:v>
                </c:pt>
                <c:pt idx="823">
                  <c:v>40568</c:v>
                </c:pt>
                <c:pt idx="824">
                  <c:v>40570</c:v>
                </c:pt>
                <c:pt idx="825">
                  <c:v>40571</c:v>
                </c:pt>
                <c:pt idx="826">
                  <c:v>40574</c:v>
                </c:pt>
                <c:pt idx="827">
                  <c:v>40575</c:v>
                </c:pt>
                <c:pt idx="828">
                  <c:v>40576</c:v>
                </c:pt>
                <c:pt idx="829">
                  <c:v>40577</c:v>
                </c:pt>
                <c:pt idx="830">
                  <c:v>40578</c:v>
                </c:pt>
                <c:pt idx="831">
                  <c:v>40581</c:v>
                </c:pt>
                <c:pt idx="832">
                  <c:v>40582</c:v>
                </c:pt>
                <c:pt idx="833">
                  <c:v>40583</c:v>
                </c:pt>
                <c:pt idx="834">
                  <c:v>40584</c:v>
                </c:pt>
                <c:pt idx="835">
                  <c:v>40585</c:v>
                </c:pt>
                <c:pt idx="836">
                  <c:v>40588</c:v>
                </c:pt>
                <c:pt idx="837">
                  <c:v>40589</c:v>
                </c:pt>
                <c:pt idx="838">
                  <c:v>40590</c:v>
                </c:pt>
                <c:pt idx="839">
                  <c:v>40591</c:v>
                </c:pt>
                <c:pt idx="840">
                  <c:v>40592</c:v>
                </c:pt>
                <c:pt idx="841">
                  <c:v>40595</c:v>
                </c:pt>
                <c:pt idx="842">
                  <c:v>40596</c:v>
                </c:pt>
                <c:pt idx="843">
                  <c:v>40597</c:v>
                </c:pt>
                <c:pt idx="844">
                  <c:v>40598</c:v>
                </c:pt>
                <c:pt idx="845">
                  <c:v>40599</c:v>
                </c:pt>
                <c:pt idx="846">
                  <c:v>40602</c:v>
                </c:pt>
                <c:pt idx="847">
                  <c:v>40603</c:v>
                </c:pt>
                <c:pt idx="848">
                  <c:v>40605</c:v>
                </c:pt>
                <c:pt idx="849">
                  <c:v>40606</c:v>
                </c:pt>
                <c:pt idx="850">
                  <c:v>40609</c:v>
                </c:pt>
                <c:pt idx="851">
                  <c:v>40610</c:v>
                </c:pt>
                <c:pt idx="852">
                  <c:v>40611</c:v>
                </c:pt>
                <c:pt idx="853">
                  <c:v>40612</c:v>
                </c:pt>
                <c:pt idx="854">
                  <c:v>40613</c:v>
                </c:pt>
                <c:pt idx="855">
                  <c:v>40616</c:v>
                </c:pt>
                <c:pt idx="856">
                  <c:v>40617</c:v>
                </c:pt>
                <c:pt idx="857">
                  <c:v>40618</c:v>
                </c:pt>
                <c:pt idx="858">
                  <c:v>40619</c:v>
                </c:pt>
                <c:pt idx="859">
                  <c:v>40620</c:v>
                </c:pt>
                <c:pt idx="860">
                  <c:v>40623</c:v>
                </c:pt>
                <c:pt idx="861">
                  <c:v>40624</c:v>
                </c:pt>
                <c:pt idx="862">
                  <c:v>40625</c:v>
                </c:pt>
                <c:pt idx="863">
                  <c:v>40626</c:v>
                </c:pt>
                <c:pt idx="864">
                  <c:v>40627</c:v>
                </c:pt>
                <c:pt idx="865">
                  <c:v>40630</c:v>
                </c:pt>
                <c:pt idx="866">
                  <c:v>40631</c:v>
                </c:pt>
                <c:pt idx="867">
                  <c:v>40632</c:v>
                </c:pt>
                <c:pt idx="868">
                  <c:v>40633</c:v>
                </c:pt>
                <c:pt idx="869">
                  <c:v>40634</c:v>
                </c:pt>
                <c:pt idx="870">
                  <c:v>40637</c:v>
                </c:pt>
                <c:pt idx="871">
                  <c:v>40638</c:v>
                </c:pt>
                <c:pt idx="872">
                  <c:v>40639</c:v>
                </c:pt>
                <c:pt idx="873">
                  <c:v>40640</c:v>
                </c:pt>
                <c:pt idx="874">
                  <c:v>40641</c:v>
                </c:pt>
                <c:pt idx="875">
                  <c:v>40644</c:v>
                </c:pt>
                <c:pt idx="876">
                  <c:v>40646</c:v>
                </c:pt>
                <c:pt idx="877">
                  <c:v>40648</c:v>
                </c:pt>
                <c:pt idx="878">
                  <c:v>40651</c:v>
                </c:pt>
                <c:pt idx="879">
                  <c:v>40652</c:v>
                </c:pt>
                <c:pt idx="880">
                  <c:v>40653</c:v>
                </c:pt>
                <c:pt idx="881">
                  <c:v>40654</c:v>
                </c:pt>
                <c:pt idx="882">
                  <c:v>40658</c:v>
                </c:pt>
                <c:pt idx="883">
                  <c:v>40659</c:v>
                </c:pt>
                <c:pt idx="884">
                  <c:v>40660</c:v>
                </c:pt>
                <c:pt idx="885">
                  <c:v>40661</c:v>
                </c:pt>
                <c:pt idx="886">
                  <c:v>40662</c:v>
                </c:pt>
                <c:pt idx="887">
                  <c:v>40665</c:v>
                </c:pt>
                <c:pt idx="888">
                  <c:v>40666</c:v>
                </c:pt>
                <c:pt idx="889">
                  <c:v>40667</c:v>
                </c:pt>
                <c:pt idx="890">
                  <c:v>40668</c:v>
                </c:pt>
                <c:pt idx="891">
                  <c:v>40669</c:v>
                </c:pt>
                <c:pt idx="892">
                  <c:v>40672</c:v>
                </c:pt>
                <c:pt idx="893">
                  <c:v>40673</c:v>
                </c:pt>
                <c:pt idx="894">
                  <c:v>40674</c:v>
                </c:pt>
                <c:pt idx="895">
                  <c:v>40675</c:v>
                </c:pt>
                <c:pt idx="896">
                  <c:v>40676</c:v>
                </c:pt>
                <c:pt idx="897">
                  <c:v>40679</c:v>
                </c:pt>
                <c:pt idx="898">
                  <c:v>40680</c:v>
                </c:pt>
                <c:pt idx="899">
                  <c:v>40681</c:v>
                </c:pt>
                <c:pt idx="900">
                  <c:v>40682</c:v>
                </c:pt>
                <c:pt idx="901">
                  <c:v>40683</c:v>
                </c:pt>
                <c:pt idx="902">
                  <c:v>40686</c:v>
                </c:pt>
                <c:pt idx="903">
                  <c:v>40687</c:v>
                </c:pt>
                <c:pt idx="904">
                  <c:v>40688</c:v>
                </c:pt>
                <c:pt idx="905">
                  <c:v>40689</c:v>
                </c:pt>
                <c:pt idx="906">
                  <c:v>40690</c:v>
                </c:pt>
                <c:pt idx="907">
                  <c:v>40693</c:v>
                </c:pt>
                <c:pt idx="908">
                  <c:v>40695</c:v>
                </c:pt>
                <c:pt idx="909">
                  <c:v>40696</c:v>
                </c:pt>
                <c:pt idx="910">
                  <c:v>40697</c:v>
                </c:pt>
                <c:pt idx="911">
                  <c:v>40700</c:v>
                </c:pt>
                <c:pt idx="912">
                  <c:v>40701</c:v>
                </c:pt>
                <c:pt idx="913">
                  <c:v>40702</c:v>
                </c:pt>
                <c:pt idx="914">
                  <c:v>40703</c:v>
                </c:pt>
                <c:pt idx="915">
                  <c:v>40704</c:v>
                </c:pt>
                <c:pt idx="916">
                  <c:v>40707</c:v>
                </c:pt>
                <c:pt idx="917">
                  <c:v>40708</c:v>
                </c:pt>
                <c:pt idx="918">
                  <c:v>40709</c:v>
                </c:pt>
                <c:pt idx="919">
                  <c:v>40710</c:v>
                </c:pt>
                <c:pt idx="920">
                  <c:v>40711</c:v>
                </c:pt>
                <c:pt idx="921">
                  <c:v>40714</c:v>
                </c:pt>
                <c:pt idx="922">
                  <c:v>40715</c:v>
                </c:pt>
                <c:pt idx="923">
                  <c:v>40716</c:v>
                </c:pt>
                <c:pt idx="924">
                  <c:v>40717</c:v>
                </c:pt>
                <c:pt idx="925">
                  <c:v>40718</c:v>
                </c:pt>
                <c:pt idx="926">
                  <c:v>40721</c:v>
                </c:pt>
                <c:pt idx="927">
                  <c:v>40722</c:v>
                </c:pt>
                <c:pt idx="928">
                  <c:v>40723</c:v>
                </c:pt>
                <c:pt idx="929">
                  <c:v>40724</c:v>
                </c:pt>
                <c:pt idx="930">
                  <c:v>40725</c:v>
                </c:pt>
                <c:pt idx="931">
                  <c:v>40728</c:v>
                </c:pt>
                <c:pt idx="932">
                  <c:v>40729</c:v>
                </c:pt>
                <c:pt idx="933">
                  <c:v>40730</c:v>
                </c:pt>
                <c:pt idx="934">
                  <c:v>40731</c:v>
                </c:pt>
                <c:pt idx="935">
                  <c:v>40732</c:v>
                </c:pt>
                <c:pt idx="936">
                  <c:v>40735</c:v>
                </c:pt>
                <c:pt idx="937">
                  <c:v>40736</c:v>
                </c:pt>
                <c:pt idx="938">
                  <c:v>40737</c:v>
                </c:pt>
                <c:pt idx="939">
                  <c:v>40738</c:v>
                </c:pt>
                <c:pt idx="940">
                  <c:v>40739</c:v>
                </c:pt>
                <c:pt idx="941">
                  <c:v>40742</c:v>
                </c:pt>
                <c:pt idx="942">
                  <c:v>40743</c:v>
                </c:pt>
                <c:pt idx="943">
                  <c:v>40744</c:v>
                </c:pt>
                <c:pt idx="944">
                  <c:v>40745</c:v>
                </c:pt>
                <c:pt idx="945">
                  <c:v>40746</c:v>
                </c:pt>
                <c:pt idx="946">
                  <c:v>40749</c:v>
                </c:pt>
                <c:pt idx="947">
                  <c:v>40750</c:v>
                </c:pt>
                <c:pt idx="948">
                  <c:v>40751</c:v>
                </c:pt>
                <c:pt idx="949">
                  <c:v>40752</c:v>
                </c:pt>
                <c:pt idx="950">
                  <c:v>40753</c:v>
                </c:pt>
                <c:pt idx="951">
                  <c:v>40756</c:v>
                </c:pt>
                <c:pt idx="952">
                  <c:v>40757</c:v>
                </c:pt>
                <c:pt idx="953">
                  <c:v>40758</c:v>
                </c:pt>
                <c:pt idx="954">
                  <c:v>40759</c:v>
                </c:pt>
                <c:pt idx="955">
                  <c:v>40760</c:v>
                </c:pt>
                <c:pt idx="956">
                  <c:v>40763</c:v>
                </c:pt>
                <c:pt idx="957">
                  <c:v>40764</c:v>
                </c:pt>
                <c:pt idx="958">
                  <c:v>40765</c:v>
                </c:pt>
                <c:pt idx="959">
                  <c:v>40766</c:v>
                </c:pt>
                <c:pt idx="960">
                  <c:v>40767</c:v>
                </c:pt>
                <c:pt idx="961">
                  <c:v>40771</c:v>
                </c:pt>
                <c:pt idx="962">
                  <c:v>40772</c:v>
                </c:pt>
                <c:pt idx="963">
                  <c:v>40773</c:v>
                </c:pt>
                <c:pt idx="964">
                  <c:v>40774</c:v>
                </c:pt>
                <c:pt idx="965">
                  <c:v>40777</c:v>
                </c:pt>
                <c:pt idx="966">
                  <c:v>40778</c:v>
                </c:pt>
                <c:pt idx="967">
                  <c:v>40779</c:v>
                </c:pt>
                <c:pt idx="968">
                  <c:v>40780</c:v>
                </c:pt>
                <c:pt idx="969">
                  <c:v>40781</c:v>
                </c:pt>
                <c:pt idx="970">
                  <c:v>40784</c:v>
                </c:pt>
                <c:pt idx="971">
                  <c:v>40785</c:v>
                </c:pt>
                <c:pt idx="972">
                  <c:v>40788</c:v>
                </c:pt>
                <c:pt idx="973">
                  <c:v>40791</c:v>
                </c:pt>
                <c:pt idx="974">
                  <c:v>40792</c:v>
                </c:pt>
                <c:pt idx="975">
                  <c:v>40793</c:v>
                </c:pt>
                <c:pt idx="976">
                  <c:v>40794</c:v>
                </c:pt>
                <c:pt idx="977">
                  <c:v>40795</c:v>
                </c:pt>
                <c:pt idx="978">
                  <c:v>40798</c:v>
                </c:pt>
                <c:pt idx="979">
                  <c:v>40799</c:v>
                </c:pt>
                <c:pt idx="980">
                  <c:v>40800</c:v>
                </c:pt>
                <c:pt idx="981">
                  <c:v>40801</c:v>
                </c:pt>
                <c:pt idx="982">
                  <c:v>40802</c:v>
                </c:pt>
                <c:pt idx="983">
                  <c:v>40805</c:v>
                </c:pt>
                <c:pt idx="984">
                  <c:v>40806</c:v>
                </c:pt>
                <c:pt idx="985">
                  <c:v>40807</c:v>
                </c:pt>
                <c:pt idx="986">
                  <c:v>40808</c:v>
                </c:pt>
                <c:pt idx="987">
                  <c:v>40809</c:v>
                </c:pt>
                <c:pt idx="988">
                  <c:v>40812</c:v>
                </c:pt>
                <c:pt idx="989">
                  <c:v>40813</c:v>
                </c:pt>
                <c:pt idx="990">
                  <c:v>40814</c:v>
                </c:pt>
                <c:pt idx="991">
                  <c:v>40815</c:v>
                </c:pt>
                <c:pt idx="992">
                  <c:v>40816</c:v>
                </c:pt>
                <c:pt idx="993">
                  <c:v>40819</c:v>
                </c:pt>
                <c:pt idx="994">
                  <c:v>40820</c:v>
                </c:pt>
                <c:pt idx="995">
                  <c:v>40821</c:v>
                </c:pt>
                <c:pt idx="996">
                  <c:v>40823</c:v>
                </c:pt>
                <c:pt idx="997">
                  <c:v>40826</c:v>
                </c:pt>
                <c:pt idx="998">
                  <c:v>40827</c:v>
                </c:pt>
                <c:pt idx="999">
                  <c:v>40828</c:v>
                </c:pt>
                <c:pt idx="1000">
                  <c:v>40829</c:v>
                </c:pt>
                <c:pt idx="1001">
                  <c:v>40830</c:v>
                </c:pt>
                <c:pt idx="1002">
                  <c:v>40833</c:v>
                </c:pt>
                <c:pt idx="1003">
                  <c:v>40834</c:v>
                </c:pt>
                <c:pt idx="1004">
                  <c:v>40835</c:v>
                </c:pt>
                <c:pt idx="1005">
                  <c:v>40836</c:v>
                </c:pt>
                <c:pt idx="1006">
                  <c:v>40837</c:v>
                </c:pt>
                <c:pt idx="1007">
                  <c:v>40840</c:v>
                </c:pt>
                <c:pt idx="1008">
                  <c:v>40841</c:v>
                </c:pt>
                <c:pt idx="1009">
                  <c:v>40844</c:v>
                </c:pt>
                <c:pt idx="1010">
                  <c:v>40847</c:v>
                </c:pt>
                <c:pt idx="1011">
                  <c:v>40848</c:v>
                </c:pt>
                <c:pt idx="1012">
                  <c:v>40849</c:v>
                </c:pt>
                <c:pt idx="1013">
                  <c:v>40850</c:v>
                </c:pt>
                <c:pt idx="1014">
                  <c:v>40851</c:v>
                </c:pt>
                <c:pt idx="1015">
                  <c:v>40855</c:v>
                </c:pt>
                <c:pt idx="1016">
                  <c:v>40856</c:v>
                </c:pt>
                <c:pt idx="1017">
                  <c:v>40858</c:v>
                </c:pt>
                <c:pt idx="1018">
                  <c:v>40861</c:v>
                </c:pt>
                <c:pt idx="1019">
                  <c:v>40862</c:v>
                </c:pt>
                <c:pt idx="1020">
                  <c:v>40863</c:v>
                </c:pt>
                <c:pt idx="1021">
                  <c:v>40864</c:v>
                </c:pt>
                <c:pt idx="1022">
                  <c:v>40865</c:v>
                </c:pt>
                <c:pt idx="1023">
                  <c:v>40868</c:v>
                </c:pt>
                <c:pt idx="1024">
                  <c:v>40869</c:v>
                </c:pt>
                <c:pt idx="1025">
                  <c:v>40870</c:v>
                </c:pt>
                <c:pt idx="1026">
                  <c:v>40872</c:v>
                </c:pt>
                <c:pt idx="1027">
                  <c:v>40875</c:v>
                </c:pt>
                <c:pt idx="1028">
                  <c:v>40876</c:v>
                </c:pt>
                <c:pt idx="1029">
                  <c:v>40877</c:v>
                </c:pt>
                <c:pt idx="1030">
                  <c:v>40878</c:v>
                </c:pt>
                <c:pt idx="1031">
                  <c:v>40879</c:v>
                </c:pt>
                <c:pt idx="1032">
                  <c:v>40882</c:v>
                </c:pt>
                <c:pt idx="1033">
                  <c:v>40884</c:v>
                </c:pt>
                <c:pt idx="1034">
                  <c:v>40885</c:v>
                </c:pt>
                <c:pt idx="1035">
                  <c:v>40886</c:v>
                </c:pt>
                <c:pt idx="1036">
                  <c:v>40889</c:v>
                </c:pt>
                <c:pt idx="1037">
                  <c:v>40890</c:v>
                </c:pt>
                <c:pt idx="1038">
                  <c:v>40891</c:v>
                </c:pt>
                <c:pt idx="1039">
                  <c:v>40892</c:v>
                </c:pt>
                <c:pt idx="1040">
                  <c:v>40893</c:v>
                </c:pt>
                <c:pt idx="1041">
                  <c:v>40896</c:v>
                </c:pt>
                <c:pt idx="1042">
                  <c:v>40897</c:v>
                </c:pt>
                <c:pt idx="1043">
                  <c:v>40898</c:v>
                </c:pt>
                <c:pt idx="1044">
                  <c:v>40899</c:v>
                </c:pt>
                <c:pt idx="1045">
                  <c:v>40900</c:v>
                </c:pt>
                <c:pt idx="1046">
                  <c:v>40904</c:v>
                </c:pt>
                <c:pt idx="1047">
                  <c:v>40905</c:v>
                </c:pt>
                <c:pt idx="1048">
                  <c:v>40906</c:v>
                </c:pt>
                <c:pt idx="1049">
                  <c:v>40907</c:v>
                </c:pt>
                <c:pt idx="1050">
                  <c:v>40911</c:v>
                </c:pt>
                <c:pt idx="1051">
                  <c:v>40912</c:v>
                </c:pt>
                <c:pt idx="1052">
                  <c:v>40913</c:v>
                </c:pt>
                <c:pt idx="1053">
                  <c:v>40914</c:v>
                </c:pt>
                <c:pt idx="1054">
                  <c:v>40917</c:v>
                </c:pt>
                <c:pt idx="1055">
                  <c:v>40918</c:v>
                </c:pt>
                <c:pt idx="1056">
                  <c:v>40919</c:v>
                </c:pt>
                <c:pt idx="1057">
                  <c:v>40920</c:v>
                </c:pt>
                <c:pt idx="1058">
                  <c:v>40921</c:v>
                </c:pt>
                <c:pt idx="1059">
                  <c:v>40924</c:v>
                </c:pt>
                <c:pt idx="1060">
                  <c:v>40925</c:v>
                </c:pt>
                <c:pt idx="1061">
                  <c:v>40926</c:v>
                </c:pt>
                <c:pt idx="1062">
                  <c:v>40927</c:v>
                </c:pt>
                <c:pt idx="1063">
                  <c:v>40928</c:v>
                </c:pt>
                <c:pt idx="1064">
                  <c:v>40931</c:v>
                </c:pt>
                <c:pt idx="1065">
                  <c:v>40932</c:v>
                </c:pt>
                <c:pt idx="1066">
                  <c:v>40933</c:v>
                </c:pt>
                <c:pt idx="1067">
                  <c:v>40935</c:v>
                </c:pt>
                <c:pt idx="1068">
                  <c:v>40938</c:v>
                </c:pt>
                <c:pt idx="1069">
                  <c:v>40939</c:v>
                </c:pt>
                <c:pt idx="1070">
                  <c:v>40940</c:v>
                </c:pt>
                <c:pt idx="1071">
                  <c:v>40941</c:v>
                </c:pt>
                <c:pt idx="1072">
                  <c:v>40942</c:v>
                </c:pt>
                <c:pt idx="1073">
                  <c:v>40945</c:v>
                </c:pt>
                <c:pt idx="1074">
                  <c:v>40946</c:v>
                </c:pt>
                <c:pt idx="1075">
                  <c:v>40947</c:v>
                </c:pt>
                <c:pt idx="1076">
                  <c:v>40948</c:v>
                </c:pt>
                <c:pt idx="1077">
                  <c:v>40949</c:v>
                </c:pt>
                <c:pt idx="1078">
                  <c:v>40952</c:v>
                </c:pt>
                <c:pt idx="1079">
                  <c:v>40953</c:v>
                </c:pt>
                <c:pt idx="1080">
                  <c:v>40954</c:v>
                </c:pt>
                <c:pt idx="1081">
                  <c:v>40955</c:v>
                </c:pt>
                <c:pt idx="1082">
                  <c:v>40956</c:v>
                </c:pt>
                <c:pt idx="1083">
                  <c:v>40960</c:v>
                </c:pt>
                <c:pt idx="1084">
                  <c:v>40961</c:v>
                </c:pt>
                <c:pt idx="1085">
                  <c:v>40962</c:v>
                </c:pt>
                <c:pt idx="1086">
                  <c:v>40963</c:v>
                </c:pt>
                <c:pt idx="1087">
                  <c:v>40966</c:v>
                </c:pt>
                <c:pt idx="1088">
                  <c:v>40967</c:v>
                </c:pt>
                <c:pt idx="1089">
                  <c:v>40968</c:v>
                </c:pt>
                <c:pt idx="1090">
                  <c:v>40969</c:v>
                </c:pt>
                <c:pt idx="1091">
                  <c:v>40970</c:v>
                </c:pt>
                <c:pt idx="1092">
                  <c:v>40973</c:v>
                </c:pt>
                <c:pt idx="1093">
                  <c:v>40974</c:v>
                </c:pt>
                <c:pt idx="1094">
                  <c:v>40975</c:v>
                </c:pt>
                <c:pt idx="1095">
                  <c:v>40977</c:v>
                </c:pt>
                <c:pt idx="1096">
                  <c:v>40980</c:v>
                </c:pt>
                <c:pt idx="1097">
                  <c:v>40981</c:v>
                </c:pt>
                <c:pt idx="1098">
                  <c:v>40982</c:v>
                </c:pt>
                <c:pt idx="1099">
                  <c:v>40983</c:v>
                </c:pt>
                <c:pt idx="1100">
                  <c:v>40984</c:v>
                </c:pt>
                <c:pt idx="1101">
                  <c:v>40987</c:v>
                </c:pt>
                <c:pt idx="1102">
                  <c:v>40988</c:v>
                </c:pt>
                <c:pt idx="1103">
                  <c:v>40989</c:v>
                </c:pt>
                <c:pt idx="1104">
                  <c:v>40990</c:v>
                </c:pt>
                <c:pt idx="1105">
                  <c:v>40991</c:v>
                </c:pt>
                <c:pt idx="1106">
                  <c:v>40994</c:v>
                </c:pt>
                <c:pt idx="1107">
                  <c:v>40995</c:v>
                </c:pt>
                <c:pt idx="1108">
                  <c:v>40996</c:v>
                </c:pt>
                <c:pt idx="1109">
                  <c:v>40997</c:v>
                </c:pt>
                <c:pt idx="1110">
                  <c:v>40998</c:v>
                </c:pt>
                <c:pt idx="1111">
                  <c:v>41001</c:v>
                </c:pt>
                <c:pt idx="1112">
                  <c:v>41002</c:v>
                </c:pt>
                <c:pt idx="1113">
                  <c:v>41003</c:v>
                </c:pt>
                <c:pt idx="1114">
                  <c:v>41008</c:v>
                </c:pt>
                <c:pt idx="1115">
                  <c:v>41009</c:v>
                </c:pt>
                <c:pt idx="1116">
                  <c:v>41010</c:v>
                </c:pt>
                <c:pt idx="1117">
                  <c:v>41011</c:v>
                </c:pt>
                <c:pt idx="1118">
                  <c:v>41012</c:v>
                </c:pt>
                <c:pt idx="1119">
                  <c:v>41015</c:v>
                </c:pt>
                <c:pt idx="1120">
                  <c:v>41016</c:v>
                </c:pt>
                <c:pt idx="1121">
                  <c:v>41017</c:v>
                </c:pt>
                <c:pt idx="1122">
                  <c:v>41018</c:v>
                </c:pt>
                <c:pt idx="1123">
                  <c:v>41019</c:v>
                </c:pt>
                <c:pt idx="1124">
                  <c:v>41022</c:v>
                </c:pt>
                <c:pt idx="1125">
                  <c:v>41023</c:v>
                </c:pt>
                <c:pt idx="1126">
                  <c:v>41024</c:v>
                </c:pt>
                <c:pt idx="1127">
                  <c:v>41025</c:v>
                </c:pt>
                <c:pt idx="1128">
                  <c:v>41026</c:v>
                </c:pt>
                <c:pt idx="1129">
                  <c:v>41029</c:v>
                </c:pt>
                <c:pt idx="1130">
                  <c:v>41031</c:v>
                </c:pt>
                <c:pt idx="1131">
                  <c:v>41032</c:v>
                </c:pt>
                <c:pt idx="1132">
                  <c:v>41033</c:v>
                </c:pt>
                <c:pt idx="1133">
                  <c:v>41036</c:v>
                </c:pt>
                <c:pt idx="1134">
                  <c:v>41037</c:v>
                </c:pt>
                <c:pt idx="1135">
                  <c:v>41038</c:v>
                </c:pt>
                <c:pt idx="1136">
                  <c:v>41039</c:v>
                </c:pt>
                <c:pt idx="1137">
                  <c:v>41040</c:v>
                </c:pt>
                <c:pt idx="1138">
                  <c:v>41043</c:v>
                </c:pt>
                <c:pt idx="1139">
                  <c:v>41044</c:v>
                </c:pt>
                <c:pt idx="1140">
                  <c:v>41045</c:v>
                </c:pt>
                <c:pt idx="1141">
                  <c:v>41046</c:v>
                </c:pt>
                <c:pt idx="1142">
                  <c:v>41047</c:v>
                </c:pt>
                <c:pt idx="1143">
                  <c:v>41051</c:v>
                </c:pt>
                <c:pt idx="1144">
                  <c:v>41052</c:v>
                </c:pt>
                <c:pt idx="1145">
                  <c:v>41053</c:v>
                </c:pt>
                <c:pt idx="1146">
                  <c:v>41054</c:v>
                </c:pt>
                <c:pt idx="1147">
                  <c:v>41057</c:v>
                </c:pt>
                <c:pt idx="1148">
                  <c:v>41058</c:v>
                </c:pt>
                <c:pt idx="1149">
                  <c:v>41059</c:v>
                </c:pt>
                <c:pt idx="1150">
                  <c:v>41060</c:v>
                </c:pt>
                <c:pt idx="1151">
                  <c:v>41061</c:v>
                </c:pt>
                <c:pt idx="1152">
                  <c:v>41064</c:v>
                </c:pt>
                <c:pt idx="1153">
                  <c:v>41065</c:v>
                </c:pt>
                <c:pt idx="1154">
                  <c:v>41066</c:v>
                </c:pt>
                <c:pt idx="1155">
                  <c:v>41067</c:v>
                </c:pt>
                <c:pt idx="1156">
                  <c:v>41068</c:v>
                </c:pt>
                <c:pt idx="1157">
                  <c:v>41071</c:v>
                </c:pt>
                <c:pt idx="1158">
                  <c:v>41072</c:v>
                </c:pt>
                <c:pt idx="1159">
                  <c:v>41073</c:v>
                </c:pt>
                <c:pt idx="1160">
                  <c:v>41074</c:v>
                </c:pt>
                <c:pt idx="1161">
                  <c:v>41075</c:v>
                </c:pt>
                <c:pt idx="1162">
                  <c:v>41078</c:v>
                </c:pt>
                <c:pt idx="1163">
                  <c:v>41079</c:v>
                </c:pt>
                <c:pt idx="1164">
                  <c:v>41080</c:v>
                </c:pt>
                <c:pt idx="1165">
                  <c:v>41081</c:v>
                </c:pt>
                <c:pt idx="1166">
                  <c:v>41082</c:v>
                </c:pt>
                <c:pt idx="1167">
                  <c:v>41085</c:v>
                </c:pt>
                <c:pt idx="1168">
                  <c:v>41086</c:v>
                </c:pt>
                <c:pt idx="1169">
                  <c:v>41087</c:v>
                </c:pt>
                <c:pt idx="1170">
                  <c:v>41088</c:v>
                </c:pt>
                <c:pt idx="1171">
                  <c:v>41089</c:v>
                </c:pt>
                <c:pt idx="1172">
                  <c:v>41092</c:v>
                </c:pt>
                <c:pt idx="1173">
                  <c:v>41093</c:v>
                </c:pt>
                <c:pt idx="1174">
                  <c:v>41094</c:v>
                </c:pt>
                <c:pt idx="1175">
                  <c:v>41095</c:v>
                </c:pt>
                <c:pt idx="1176">
                  <c:v>41096</c:v>
                </c:pt>
                <c:pt idx="1177">
                  <c:v>41099</c:v>
                </c:pt>
                <c:pt idx="1178">
                  <c:v>41100</c:v>
                </c:pt>
                <c:pt idx="1179">
                  <c:v>41101</c:v>
                </c:pt>
                <c:pt idx="1180">
                  <c:v>41102</c:v>
                </c:pt>
                <c:pt idx="1181">
                  <c:v>41103</c:v>
                </c:pt>
                <c:pt idx="1182">
                  <c:v>41106</c:v>
                </c:pt>
                <c:pt idx="1183">
                  <c:v>41107</c:v>
                </c:pt>
                <c:pt idx="1184">
                  <c:v>41108</c:v>
                </c:pt>
                <c:pt idx="1185">
                  <c:v>41109</c:v>
                </c:pt>
                <c:pt idx="1186">
                  <c:v>41110</c:v>
                </c:pt>
                <c:pt idx="1187">
                  <c:v>41113</c:v>
                </c:pt>
                <c:pt idx="1188">
                  <c:v>41114</c:v>
                </c:pt>
                <c:pt idx="1189">
                  <c:v>41115</c:v>
                </c:pt>
                <c:pt idx="1190">
                  <c:v>41116</c:v>
                </c:pt>
                <c:pt idx="1191">
                  <c:v>41117</c:v>
                </c:pt>
                <c:pt idx="1192">
                  <c:v>41120</c:v>
                </c:pt>
                <c:pt idx="1193">
                  <c:v>41121</c:v>
                </c:pt>
                <c:pt idx="1194">
                  <c:v>41122</c:v>
                </c:pt>
                <c:pt idx="1195">
                  <c:v>41123</c:v>
                </c:pt>
                <c:pt idx="1196">
                  <c:v>41124</c:v>
                </c:pt>
                <c:pt idx="1197">
                  <c:v>41127</c:v>
                </c:pt>
                <c:pt idx="1198">
                  <c:v>41128</c:v>
                </c:pt>
                <c:pt idx="1199">
                  <c:v>41129</c:v>
                </c:pt>
                <c:pt idx="1200">
                  <c:v>41130</c:v>
                </c:pt>
                <c:pt idx="1201">
                  <c:v>41131</c:v>
                </c:pt>
                <c:pt idx="1202">
                  <c:v>41134</c:v>
                </c:pt>
                <c:pt idx="1203">
                  <c:v>41135</c:v>
                </c:pt>
                <c:pt idx="1204">
                  <c:v>41137</c:v>
                </c:pt>
                <c:pt idx="1205">
                  <c:v>41138</c:v>
                </c:pt>
                <c:pt idx="1206">
                  <c:v>41142</c:v>
                </c:pt>
                <c:pt idx="1207">
                  <c:v>41143</c:v>
                </c:pt>
                <c:pt idx="1208">
                  <c:v>41144</c:v>
                </c:pt>
                <c:pt idx="1209">
                  <c:v>41145</c:v>
                </c:pt>
                <c:pt idx="1210">
                  <c:v>41148</c:v>
                </c:pt>
                <c:pt idx="1211">
                  <c:v>41150</c:v>
                </c:pt>
                <c:pt idx="1212">
                  <c:v>41151</c:v>
                </c:pt>
                <c:pt idx="1213">
                  <c:v>41152</c:v>
                </c:pt>
                <c:pt idx="1214">
                  <c:v>41155</c:v>
                </c:pt>
                <c:pt idx="1215">
                  <c:v>41156</c:v>
                </c:pt>
                <c:pt idx="1216">
                  <c:v>41157</c:v>
                </c:pt>
                <c:pt idx="1217">
                  <c:v>41158</c:v>
                </c:pt>
                <c:pt idx="1218">
                  <c:v>41159</c:v>
                </c:pt>
                <c:pt idx="1219">
                  <c:v>41162</c:v>
                </c:pt>
                <c:pt idx="1220">
                  <c:v>41163</c:v>
                </c:pt>
                <c:pt idx="1221">
                  <c:v>41164</c:v>
                </c:pt>
                <c:pt idx="1222">
                  <c:v>41165</c:v>
                </c:pt>
                <c:pt idx="1223">
                  <c:v>41166</c:v>
                </c:pt>
                <c:pt idx="1224">
                  <c:v>41169</c:v>
                </c:pt>
                <c:pt idx="1225">
                  <c:v>41170</c:v>
                </c:pt>
                <c:pt idx="1226">
                  <c:v>41172</c:v>
                </c:pt>
                <c:pt idx="1227">
                  <c:v>41173</c:v>
                </c:pt>
                <c:pt idx="1228">
                  <c:v>41176</c:v>
                </c:pt>
                <c:pt idx="1229">
                  <c:v>41177</c:v>
                </c:pt>
                <c:pt idx="1230">
                  <c:v>41178</c:v>
                </c:pt>
                <c:pt idx="1231">
                  <c:v>41179</c:v>
                </c:pt>
                <c:pt idx="1232">
                  <c:v>41180</c:v>
                </c:pt>
                <c:pt idx="1233">
                  <c:v>41183</c:v>
                </c:pt>
                <c:pt idx="1234">
                  <c:v>41185</c:v>
                </c:pt>
                <c:pt idx="1235">
                  <c:v>41186</c:v>
                </c:pt>
                <c:pt idx="1236">
                  <c:v>41187</c:v>
                </c:pt>
                <c:pt idx="1237">
                  <c:v>41190</c:v>
                </c:pt>
                <c:pt idx="1238">
                  <c:v>41191</c:v>
                </c:pt>
                <c:pt idx="1239">
                  <c:v>41192</c:v>
                </c:pt>
                <c:pt idx="1240">
                  <c:v>41193</c:v>
                </c:pt>
                <c:pt idx="1241">
                  <c:v>41194</c:v>
                </c:pt>
                <c:pt idx="1242">
                  <c:v>41197</c:v>
                </c:pt>
                <c:pt idx="1243">
                  <c:v>41198</c:v>
                </c:pt>
                <c:pt idx="1244">
                  <c:v>41199</c:v>
                </c:pt>
                <c:pt idx="1245">
                  <c:v>41200</c:v>
                </c:pt>
                <c:pt idx="1246">
                  <c:v>41201</c:v>
                </c:pt>
                <c:pt idx="1247">
                  <c:v>41204</c:v>
                </c:pt>
                <c:pt idx="1248">
                  <c:v>41205</c:v>
                </c:pt>
                <c:pt idx="1249">
                  <c:v>41207</c:v>
                </c:pt>
                <c:pt idx="1250">
                  <c:v>41211</c:v>
                </c:pt>
                <c:pt idx="1251">
                  <c:v>41212</c:v>
                </c:pt>
                <c:pt idx="1252">
                  <c:v>41213</c:v>
                </c:pt>
                <c:pt idx="1253">
                  <c:v>41214</c:v>
                </c:pt>
                <c:pt idx="1254">
                  <c:v>41215</c:v>
                </c:pt>
                <c:pt idx="1255">
                  <c:v>41218</c:v>
                </c:pt>
                <c:pt idx="1256">
                  <c:v>41219</c:v>
                </c:pt>
                <c:pt idx="1257">
                  <c:v>41220</c:v>
                </c:pt>
                <c:pt idx="1258">
                  <c:v>41221</c:v>
                </c:pt>
                <c:pt idx="1259">
                  <c:v>41222</c:v>
                </c:pt>
                <c:pt idx="1260">
                  <c:v>41225</c:v>
                </c:pt>
                <c:pt idx="1261">
                  <c:v>41228</c:v>
                </c:pt>
                <c:pt idx="1262">
                  <c:v>41229</c:v>
                </c:pt>
                <c:pt idx="1263">
                  <c:v>41232</c:v>
                </c:pt>
                <c:pt idx="1264">
                  <c:v>41233</c:v>
                </c:pt>
                <c:pt idx="1265">
                  <c:v>41234</c:v>
                </c:pt>
                <c:pt idx="1266">
                  <c:v>41235</c:v>
                </c:pt>
                <c:pt idx="1267">
                  <c:v>41236</c:v>
                </c:pt>
                <c:pt idx="1268">
                  <c:v>41239</c:v>
                </c:pt>
                <c:pt idx="1269">
                  <c:v>41240</c:v>
                </c:pt>
                <c:pt idx="1270">
                  <c:v>41242</c:v>
                </c:pt>
                <c:pt idx="1271">
                  <c:v>41243</c:v>
                </c:pt>
                <c:pt idx="1272">
                  <c:v>41246</c:v>
                </c:pt>
                <c:pt idx="1273">
                  <c:v>41247</c:v>
                </c:pt>
                <c:pt idx="1274">
                  <c:v>41248</c:v>
                </c:pt>
                <c:pt idx="1275">
                  <c:v>41249</c:v>
                </c:pt>
                <c:pt idx="1276">
                  <c:v>41250</c:v>
                </c:pt>
                <c:pt idx="1277">
                  <c:v>41253</c:v>
                </c:pt>
                <c:pt idx="1278">
                  <c:v>41254</c:v>
                </c:pt>
                <c:pt idx="1279">
                  <c:v>41255</c:v>
                </c:pt>
                <c:pt idx="1280">
                  <c:v>41256</c:v>
                </c:pt>
                <c:pt idx="1281">
                  <c:v>41257</c:v>
                </c:pt>
                <c:pt idx="1282">
                  <c:v>41260</c:v>
                </c:pt>
                <c:pt idx="1283">
                  <c:v>41261</c:v>
                </c:pt>
                <c:pt idx="1284">
                  <c:v>41262</c:v>
                </c:pt>
                <c:pt idx="1285">
                  <c:v>41263</c:v>
                </c:pt>
                <c:pt idx="1286">
                  <c:v>41264</c:v>
                </c:pt>
                <c:pt idx="1287">
                  <c:v>41267</c:v>
                </c:pt>
                <c:pt idx="1288">
                  <c:v>41269</c:v>
                </c:pt>
                <c:pt idx="1289">
                  <c:v>41270</c:v>
                </c:pt>
                <c:pt idx="1290">
                  <c:v>41271</c:v>
                </c:pt>
                <c:pt idx="1291">
                  <c:v>41274</c:v>
                </c:pt>
                <c:pt idx="1292">
                  <c:v>41276</c:v>
                </c:pt>
                <c:pt idx="1293">
                  <c:v>41277</c:v>
                </c:pt>
                <c:pt idx="1294">
                  <c:v>41278</c:v>
                </c:pt>
                <c:pt idx="1295">
                  <c:v>41281</c:v>
                </c:pt>
                <c:pt idx="1296">
                  <c:v>41282</c:v>
                </c:pt>
                <c:pt idx="1297">
                  <c:v>41283</c:v>
                </c:pt>
                <c:pt idx="1298">
                  <c:v>41284</c:v>
                </c:pt>
                <c:pt idx="1299">
                  <c:v>41285</c:v>
                </c:pt>
                <c:pt idx="1300">
                  <c:v>41288</c:v>
                </c:pt>
                <c:pt idx="1301">
                  <c:v>41289</c:v>
                </c:pt>
                <c:pt idx="1302">
                  <c:v>41290</c:v>
                </c:pt>
                <c:pt idx="1303">
                  <c:v>41291</c:v>
                </c:pt>
                <c:pt idx="1304">
                  <c:v>41292</c:v>
                </c:pt>
                <c:pt idx="1305">
                  <c:v>41295</c:v>
                </c:pt>
                <c:pt idx="1306">
                  <c:v>41296</c:v>
                </c:pt>
                <c:pt idx="1307">
                  <c:v>41297</c:v>
                </c:pt>
                <c:pt idx="1308">
                  <c:v>41298</c:v>
                </c:pt>
                <c:pt idx="1309">
                  <c:v>41299</c:v>
                </c:pt>
                <c:pt idx="1310">
                  <c:v>41302</c:v>
                </c:pt>
                <c:pt idx="1311">
                  <c:v>41303</c:v>
                </c:pt>
                <c:pt idx="1312">
                  <c:v>41304</c:v>
                </c:pt>
                <c:pt idx="1313">
                  <c:v>41305</c:v>
                </c:pt>
                <c:pt idx="1314">
                  <c:v>41306</c:v>
                </c:pt>
                <c:pt idx="1315">
                  <c:v>41309</c:v>
                </c:pt>
                <c:pt idx="1316">
                  <c:v>41310</c:v>
                </c:pt>
                <c:pt idx="1317">
                  <c:v>41311</c:v>
                </c:pt>
                <c:pt idx="1318">
                  <c:v>41312</c:v>
                </c:pt>
                <c:pt idx="1319">
                  <c:v>41313</c:v>
                </c:pt>
                <c:pt idx="1320">
                  <c:v>41316</c:v>
                </c:pt>
                <c:pt idx="1321">
                  <c:v>41317</c:v>
                </c:pt>
                <c:pt idx="1322">
                  <c:v>41318</c:v>
                </c:pt>
                <c:pt idx="1323">
                  <c:v>41319</c:v>
                </c:pt>
                <c:pt idx="1324">
                  <c:v>41320</c:v>
                </c:pt>
                <c:pt idx="1325">
                  <c:v>41323</c:v>
                </c:pt>
                <c:pt idx="1326">
                  <c:v>41324</c:v>
                </c:pt>
                <c:pt idx="1327">
                  <c:v>41325</c:v>
                </c:pt>
                <c:pt idx="1328">
                  <c:v>41326</c:v>
                </c:pt>
                <c:pt idx="1329">
                  <c:v>41327</c:v>
                </c:pt>
                <c:pt idx="1330">
                  <c:v>41330</c:v>
                </c:pt>
                <c:pt idx="1331">
                  <c:v>41331</c:v>
                </c:pt>
                <c:pt idx="1332">
                  <c:v>41332</c:v>
                </c:pt>
                <c:pt idx="1333">
                  <c:v>41333</c:v>
                </c:pt>
                <c:pt idx="1334">
                  <c:v>41334</c:v>
                </c:pt>
                <c:pt idx="1335">
                  <c:v>41337</c:v>
                </c:pt>
                <c:pt idx="1336">
                  <c:v>41338</c:v>
                </c:pt>
                <c:pt idx="1337">
                  <c:v>41339</c:v>
                </c:pt>
                <c:pt idx="1338">
                  <c:v>41340</c:v>
                </c:pt>
                <c:pt idx="1339">
                  <c:v>41341</c:v>
                </c:pt>
                <c:pt idx="1340">
                  <c:v>41344</c:v>
                </c:pt>
                <c:pt idx="1341">
                  <c:v>41345</c:v>
                </c:pt>
                <c:pt idx="1342">
                  <c:v>41346</c:v>
                </c:pt>
                <c:pt idx="1343">
                  <c:v>41347</c:v>
                </c:pt>
                <c:pt idx="1344">
                  <c:v>41348</c:v>
                </c:pt>
                <c:pt idx="1345">
                  <c:v>41351</c:v>
                </c:pt>
                <c:pt idx="1346">
                  <c:v>41352</c:v>
                </c:pt>
                <c:pt idx="1347">
                  <c:v>41353</c:v>
                </c:pt>
                <c:pt idx="1348">
                  <c:v>41354</c:v>
                </c:pt>
                <c:pt idx="1349">
                  <c:v>41355</c:v>
                </c:pt>
                <c:pt idx="1350">
                  <c:v>41358</c:v>
                </c:pt>
                <c:pt idx="1351">
                  <c:v>41359</c:v>
                </c:pt>
                <c:pt idx="1352">
                  <c:v>41361</c:v>
                </c:pt>
                <c:pt idx="1353">
                  <c:v>41365</c:v>
                </c:pt>
                <c:pt idx="1354">
                  <c:v>41366</c:v>
                </c:pt>
                <c:pt idx="1355">
                  <c:v>41367</c:v>
                </c:pt>
                <c:pt idx="1356">
                  <c:v>41368</c:v>
                </c:pt>
                <c:pt idx="1357">
                  <c:v>41369</c:v>
                </c:pt>
                <c:pt idx="1358">
                  <c:v>41372</c:v>
                </c:pt>
                <c:pt idx="1359">
                  <c:v>41373</c:v>
                </c:pt>
                <c:pt idx="1360">
                  <c:v>41374</c:v>
                </c:pt>
                <c:pt idx="1361">
                  <c:v>41375</c:v>
                </c:pt>
                <c:pt idx="1362">
                  <c:v>41376</c:v>
                </c:pt>
                <c:pt idx="1363">
                  <c:v>41379</c:v>
                </c:pt>
                <c:pt idx="1364">
                  <c:v>41380</c:v>
                </c:pt>
                <c:pt idx="1365">
                  <c:v>41381</c:v>
                </c:pt>
                <c:pt idx="1366">
                  <c:v>41382</c:v>
                </c:pt>
                <c:pt idx="1367">
                  <c:v>41386</c:v>
                </c:pt>
                <c:pt idx="1368">
                  <c:v>41387</c:v>
                </c:pt>
                <c:pt idx="1369">
                  <c:v>41389</c:v>
                </c:pt>
                <c:pt idx="1370">
                  <c:v>41390</c:v>
                </c:pt>
                <c:pt idx="1371">
                  <c:v>41393</c:v>
                </c:pt>
                <c:pt idx="1372">
                  <c:v>41394</c:v>
                </c:pt>
                <c:pt idx="1373">
                  <c:v>41396</c:v>
                </c:pt>
                <c:pt idx="1374">
                  <c:v>41397</c:v>
                </c:pt>
                <c:pt idx="1375">
                  <c:v>41400</c:v>
                </c:pt>
                <c:pt idx="1376">
                  <c:v>41401</c:v>
                </c:pt>
                <c:pt idx="1377">
                  <c:v>41402</c:v>
                </c:pt>
                <c:pt idx="1378">
                  <c:v>41403</c:v>
                </c:pt>
                <c:pt idx="1379">
                  <c:v>41404</c:v>
                </c:pt>
                <c:pt idx="1380">
                  <c:v>41407</c:v>
                </c:pt>
                <c:pt idx="1381">
                  <c:v>41408</c:v>
                </c:pt>
                <c:pt idx="1382">
                  <c:v>41409</c:v>
                </c:pt>
                <c:pt idx="1383">
                  <c:v>41410</c:v>
                </c:pt>
                <c:pt idx="1384">
                  <c:v>41411</c:v>
                </c:pt>
                <c:pt idx="1385">
                  <c:v>41414</c:v>
                </c:pt>
                <c:pt idx="1386">
                  <c:v>41415</c:v>
                </c:pt>
                <c:pt idx="1387">
                  <c:v>41416</c:v>
                </c:pt>
                <c:pt idx="1388">
                  <c:v>41417</c:v>
                </c:pt>
                <c:pt idx="1389">
                  <c:v>41418</c:v>
                </c:pt>
                <c:pt idx="1390">
                  <c:v>41421</c:v>
                </c:pt>
                <c:pt idx="1391">
                  <c:v>41422</c:v>
                </c:pt>
                <c:pt idx="1392">
                  <c:v>41423</c:v>
                </c:pt>
                <c:pt idx="1393">
                  <c:v>41424</c:v>
                </c:pt>
                <c:pt idx="1394">
                  <c:v>41425</c:v>
                </c:pt>
                <c:pt idx="1395">
                  <c:v>41428</c:v>
                </c:pt>
                <c:pt idx="1396">
                  <c:v>41429</c:v>
                </c:pt>
                <c:pt idx="1397">
                  <c:v>41430</c:v>
                </c:pt>
                <c:pt idx="1398">
                  <c:v>41431</c:v>
                </c:pt>
                <c:pt idx="1399">
                  <c:v>41432</c:v>
                </c:pt>
                <c:pt idx="1400">
                  <c:v>41435</c:v>
                </c:pt>
                <c:pt idx="1401">
                  <c:v>41436</c:v>
                </c:pt>
                <c:pt idx="1402">
                  <c:v>41437</c:v>
                </c:pt>
                <c:pt idx="1403">
                  <c:v>41438</c:v>
                </c:pt>
                <c:pt idx="1404">
                  <c:v>41439</c:v>
                </c:pt>
                <c:pt idx="1405">
                  <c:v>41442</c:v>
                </c:pt>
                <c:pt idx="1406">
                  <c:v>41443</c:v>
                </c:pt>
                <c:pt idx="1407">
                  <c:v>41444</c:v>
                </c:pt>
                <c:pt idx="1408">
                  <c:v>41445</c:v>
                </c:pt>
                <c:pt idx="1409">
                  <c:v>41446</c:v>
                </c:pt>
                <c:pt idx="1410">
                  <c:v>41449</c:v>
                </c:pt>
                <c:pt idx="1411">
                  <c:v>41450</c:v>
                </c:pt>
                <c:pt idx="1412">
                  <c:v>41451</c:v>
                </c:pt>
                <c:pt idx="1413">
                  <c:v>41452</c:v>
                </c:pt>
                <c:pt idx="1414">
                  <c:v>41453</c:v>
                </c:pt>
                <c:pt idx="1415">
                  <c:v>41456</c:v>
                </c:pt>
                <c:pt idx="1416">
                  <c:v>41457</c:v>
                </c:pt>
                <c:pt idx="1417">
                  <c:v>41458</c:v>
                </c:pt>
                <c:pt idx="1418">
                  <c:v>41459</c:v>
                </c:pt>
                <c:pt idx="1419">
                  <c:v>41460</c:v>
                </c:pt>
                <c:pt idx="1420">
                  <c:v>41463</c:v>
                </c:pt>
                <c:pt idx="1421">
                  <c:v>41464</c:v>
                </c:pt>
                <c:pt idx="1422">
                  <c:v>41465</c:v>
                </c:pt>
                <c:pt idx="1423">
                  <c:v>41466</c:v>
                </c:pt>
                <c:pt idx="1424">
                  <c:v>41467</c:v>
                </c:pt>
                <c:pt idx="1425">
                  <c:v>41470</c:v>
                </c:pt>
                <c:pt idx="1426">
                  <c:v>41471</c:v>
                </c:pt>
                <c:pt idx="1427">
                  <c:v>41472</c:v>
                </c:pt>
                <c:pt idx="1428">
                  <c:v>41473</c:v>
                </c:pt>
                <c:pt idx="1429">
                  <c:v>41474</c:v>
                </c:pt>
                <c:pt idx="1430">
                  <c:v>41477</c:v>
                </c:pt>
                <c:pt idx="1431">
                  <c:v>41478</c:v>
                </c:pt>
                <c:pt idx="1432">
                  <c:v>41479</c:v>
                </c:pt>
                <c:pt idx="1433">
                  <c:v>41480</c:v>
                </c:pt>
                <c:pt idx="1434">
                  <c:v>41481</c:v>
                </c:pt>
                <c:pt idx="1435">
                  <c:v>41484</c:v>
                </c:pt>
                <c:pt idx="1436">
                  <c:v>41485</c:v>
                </c:pt>
                <c:pt idx="1437">
                  <c:v>41486</c:v>
                </c:pt>
                <c:pt idx="1438">
                  <c:v>41487</c:v>
                </c:pt>
                <c:pt idx="1439">
                  <c:v>41488</c:v>
                </c:pt>
                <c:pt idx="1440">
                  <c:v>41491</c:v>
                </c:pt>
                <c:pt idx="1441">
                  <c:v>41492</c:v>
                </c:pt>
                <c:pt idx="1442">
                  <c:v>41493</c:v>
                </c:pt>
                <c:pt idx="1443">
                  <c:v>41494</c:v>
                </c:pt>
                <c:pt idx="1444">
                  <c:v>41498</c:v>
                </c:pt>
                <c:pt idx="1445">
                  <c:v>41499</c:v>
                </c:pt>
                <c:pt idx="1446">
                  <c:v>41500</c:v>
                </c:pt>
                <c:pt idx="1447">
                  <c:v>41502</c:v>
                </c:pt>
                <c:pt idx="1448">
                  <c:v>41505</c:v>
                </c:pt>
                <c:pt idx="1449">
                  <c:v>41506</c:v>
                </c:pt>
                <c:pt idx="1450">
                  <c:v>41507</c:v>
                </c:pt>
                <c:pt idx="1451">
                  <c:v>41508</c:v>
                </c:pt>
                <c:pt idx="1452">
                  <c:v>41509</c:v>
                </c:pt>
                <c:pt idx="1453">
                  <c:v>41512</c:v>
                </c:pt>
                <c:pt idx="1454">
                  <c:v>41513</c:v>
                </c:pt>
                <c:pt idx="1455">
                  <c:v>41514</c:v>
                </c:pt>
                <c:pt idx="1456">
                  <c:v>41515</c:v>
                </c:pt>
                <c:pt idx="1457">
                  <c:v>41516</c:v>
                </c:pt>
                <c:pt idx="1458">
                  <c:v>41519</c:v>
                </c:pt>
                <c:pt idx="1459">
                  <c:v>41520</c:v>
                </c:pt>
                <c:pt idx="1460">
                  <c:v>41521</c:v>
                </c:pt>
                <c:pt idx="1461">
                  <c:v>41522</c:v>
                </c:pt>
                <c:pt idx="1462">
                  <c:v>41523</c:v>
                </c:pt>
                <c:pt idx="1463">
                  <c:v>41527</c:v>
                </c:pt>
                <c:pt idx="1464">
                  <c:v>41528</c:v>
                </c:pt>
                <c:pt idx="1465">
                  <c:v>41529</c:v>
                </c:pt>
                <c:pt idx="1466">
                  <c:v>41530</c:v>
                </c:pt>
                <c:pt idx="1467">
                  <c:v>41533</c:v>
                </c:pt>
                <c:pt idx="1468">
                  <c:v>41534</c:v>
                </c:pt>
                <c:pt idx="1469">
                  <c:v>41535</c:v>
                </c:pt>
                <c:pt idx="1470">
                  <c:v>41536</c:v>
                </c:pt>
                <c:pt idx="1471">
                  <c:v>41537</c:v>
                </c:pt>
                <c:pt idx="1472">
                  <c:v>41540</c:v>
                </c:pt>
                <c:pt idx="1473">
                  <c:v>41541</c:v>
                </c:pt>
                <c:pt idx="1474">
                  <c:v>41542</c:v>
                </c:pt>
                <c:pt idx="1475">
                  <c:v>41543</c:v>
                </c:pt>
                <c:pt idx="1476">
                  <c:v>41544</c:v>
                </c:pt>
                <c:pt idx="1477">
                  <c:v>41547</c:v>
                </c:pt>
                <c:pt idx="1478">
                  <c:v>41548</c:v>
                </c:pt>
                <c:pt idx="1479">
                  <c:v>41550</c:v>
                </c:pt>
                <c:pt idx="1480">
                  <c:v>41551</c:v>
                </c:pt>
                <c:pt idx="1481">
                  <c:v>41554</c:v>
                </c:pt>
                <c:pt idx="1482">
                  <c:v>41555</c:v>
                </c:pt>
                <c:pt idx="1483">
                  <c:v>41556</c:v>
                </c:pt>
                <c:pt idx="1484">
                  <c:v>41557</c:v>
                </c:pt>
                <c:pt idx="1485">
                  <c:v>41558</c:v>
                </c:pt>
                <c:pt idx="1486">
                  <c:v>41561</c:v>
                </c:pt>
                <c:pt idx="1487">
                  <c:v>41562</c:v>
                </c:pt>
                <c:pt idx="1488">
                  <c:v>41564</c:v>
                </c:pt>
                <c:pt idx="1489">
                  <c:v>41565</c:v>
                </c:pt>
                <c:pt idx="1490">
                  <c:v>41568</c:v>
                </c:pt>
                <c:pt idx="1491">
                  <c:v>41569</c:v>
                </c:pt>
                <c:pt idx="1492">
                  <c:v>41570</c:v>
                </c:pt>
                <c:pt idx="1493">
                  <c:v>41571</c:v>
                </c:pt>
                <c:pt idx="1494">
                  <c:v>41572</c:v>
                </c:pt>
                <c:pt idx="1495">
                  <c:v>41575</c:v>
                </c:pt>
                <c:pt idx="1496">
                  <c:v>41576</c:v>
                </c:pt>
                <c:pt idx="1497">
                  <c:v>41577</c:v>
                </c:pt>
                <c:pt idx="1498">
                  <c:v>41578</c:v>
                </c:pt>
                <c:pt idx="1499">
                  <c:v>41579</c:v>
                </c:pt>
                <c:pt idx="1500">
                  <c:v>41583</c:v>
                </c:pt>
                <c:pt idx="1501">
                  <c:v>41584</c:v>
                </c:pt>
                <c:pt idx="1502">
                  <c:v>41585</c:v>
                </c:pt>
                <c:pt idx="1503">
                  <c:v>41586</c:v>
                </c:pt>
                <c:pt idx="1504">
                  <c:v>41589</c:v>
                </c:pt>
                <c:pt idx="1505">
                  <c:v>41590</c:v>
                </c:pt>
                <c:pt idx="1506">
                  <c:v>41591</c:v>
                </c:pt>
                <c:pt idx="1507">
                  <c:v>41592</c:v>
                </c:pt>
                <c:pt idx="1508">
                  <c:v>41596</c:v>
                </c:pt>
                <c:pt idx="1509">
                  <c:v>41597</c:v>
                </c:pt>
                <c:pt idx="1510">
                  <c:v>41598</c:v>
                </c:pt>
                <c:pt idx="1511">
                  <c:v>41599</c:v>
                </c:pt>
                <c:pt idx="1512">
                  <c:v>41600</c:v>
                </c:pt>
                <c:pt idx="1513">
                  <c:v>41603</c:v>
                </c:pt>
                <c:pt idx="1514">
                  <c:v>41604</c:v>
                </c:pt>
                <c:pt idx="1515">
                  <c:v>41605</c:v>
                </c:pt>
                <c:pt idx="1516">
                  <c:v>41606</c:v>
                </c:pt>
                <c:pt idx="1517">
                  <c:v>41607</c:v>
                </c:pt>
                <c:pt idx="1518">
                  <c:v>41610</c:v>
                </c:pt>
                <c:pt idx="1519">
                  <c:v>41611</c:v>
                </c:pt>
                <c:pt idx="1520">
                  <c:v>41612</c:v>
                </c:pt>
                <c:pt idx="1521">
                  <c:v>41613</c:v>
                </c:pt>
                <c:pt idx="1522">
                  <c:v>41614</c:v>
                </c:pt>
                <c:pt idx="1523">
                  <c:v>41617</c:v>
                </c:pt>
                <c:pt idx="1524">
                  <c:v>41618</c:v>
                </c:pt>
                <c:pt idx="1525">
                  <c:v>41619</c:v>
                </c:pt>
                <c:pt idx="1526">
                  <c:v>41620</c:v>
                </c:pt>
                <c:pt idx="1527">
                  <c:v>41621</c:v>
                </c:pt>
                <c:pt idx="1528">
                  <c:v>41624</c:v>
                </c:pt>
                <c:pt idx="1529">
                  <c:v>41625</c:v>
                </c:pt>
                <c:pt idx="1530">
                  <c:v>41626</c:v>
                </c:pt>
                <c:pt idx="1531">
                  <c:v>41627</c:v>
                </c:pt>
                <c:pt idx="1532">
                  <c:v>41628</c:v>
                </c:pt>
                <c:pt idx="1533">
                  <c:v>41631</c:v>
                </c:pt>
                <c:pt idx="1534">
                  <c:v>41632</c:v>
                </c:pt>
                <c:pt idx="1535">
                  <c:v>41634</c:v>
                </c:pt>
                <c:pt idx="1536">
                  <c:v>41635</c:v>
                </c:pt>
                <c:pt idx="1537">
                  <c:v>41638</c:v>
                </c:pt>
                <c:pt idx="1538">
                  <c:v>41639</c:v>
                </c:pt>
                <c:pt idx="1539">
                  <c:v>41641</c:v>
                </c:pt>
                <c:pt idx="1540">
                  <c:v>41642</c:v>
                </c:pt>
                <c:pt idx="1541">
                  <c:v>41645</c:v>
                </c:pt>
                <c:pt idx="1542">
                  <c:v>41646</c:v>
                </c:pt>
                <c:pt idx="1543">
                  <c:v>41647</c:v>
                </c:pt>
                <c:pt idx="1544">
                  <c:v>41648</c:v>
                </c:pt>
                <c:pt idx="1545">
                  <c:v>41649</c:v>
                </c:pt>
                <c:pt idx="1546">
                  <c:v>41652</c:v>
                </c:pt>
                <c:pt idx="1547">
                  <c:v>41653</c:v>
                </c:pt>
                <c:pt idx="1548">
                  <c:v>41654</c:v>
                </c:pt>
                <c:pt idx="1549">
                  <c:v>41655</c:v>
                </c:pt>
                <c:pt idx="1550">
                  <c:v>41656</c:v>
                </c:pt>
                <c:pt idx="1551">
                  <c:v>41659</c:v>
                </c:pt>
                <c:pt idx="1552">
                  <c:v>41660</c:v>
                </c:pt>
                <c:pt idx="1553">
                  <c:v>41661</c:v>
                </c:pt>
                <c:pt idx="1554">
                  <c:v>41662</c:v>
                </c:pt>
                <c:pt idx="1555">
                  <c:v>41663</c:v>
                </c:pt>
                <c:pt idx="1556">
                  <c:v>41666</c:v>
                </c:pt>
                <c:pt idx="1557">
                  <c:v>41667</c:v>
                </c:pt>
                <c:pt idx="1558">
                  <c:v>41668</c:v>
                </c:pt>
                <c:pt idx="1559">
                  <c:v>41669</c:v>
                </c:pt>
                <c:pt idx="1560">
                  <c:v>41670</c:v>
                </c:pt>
                <c:pt idx="1561">
                  <c:v>41673</c:v>
                </c:pt>
                <c:pt idx="1562">
                  <c:v>41674</c:v>
                </c:pt>
                <c:pt idx="1563">
                  <c:v>41675</c:v>
                </c:pt>
                <c:pt idx="1564">
                  <c:v>41676</c:v>
                </c:pt>
                <c:pt idx="1565">
                  <c:v>41677</c:v>
                </c:pt>
                <c:pt idx="1566">
                  <c:v>41680</c:v>
                </c:pt>
                <c:pt idx="1567">
                  <c:v>41681</c:v>
                </c:pt>
                <c:pt idx="1568">
                  <c:v>41682</c:v>
                </c:pt>
                <c:pt idx="1569">
                  <c:v>41683</c:v>
                </c:pt>
                <c:pt idx="1570">
                  <c:v>41684</c:v>
                </c:pt>
                <c:pt idx="1571">
                  <c:v>41687</c:v>
                </c:pt>
                <c:pt idx="1572">
                  <c:v>41688</c:v>
                </c:pt>
                <c:pt idx="1573">
                  <c:v>41689</c:v>
                </c:pt>
                <c:pt idx="1574">
                  <c:v>41690</c:v>
                </c:pt>
                <c:pt idx="1575">
                  <c:v>41691</c:v>
                </c:pt>
                <c:pt idx="1576">
                  <c:v>41694</c:v>
                </c:pt>
                <c:pt idx="1577">
                  <c:v>41695</c:v>
                </c:pt>
                <c:pt idx="1578">
                  <c:v>41696</c:v>
                </c:pt>
                <c:pt idx="1579">
                  <c:v>41698</c:v>
                </c:pt>
                <c:pt idx="1580">
                  <c:v>41701</c:v>
                </c:pt>
                <c:pt idx="1581">
                  <c:v>41702</c:v>
                </c:pt>
                <c:pt idx="1582">
                  <c:v>41703</c:v>
                </c:pt>
                <c:pt idx="1583">
                  <c:v>41704</c:v>
                </c:pt>
                <c:pt idx="1584">
                  <c:v>41705</c:v>
                </c:pt>
                <c:pt idx="1585">
                  <c:v>41708</c:v>
                </c:pt>
                <c:pt idx="1586">
                  <c:v>41709</c:v>
                </c:pt>
                <c:pt idx="1587">
                  <c:v>41710</c:v>
                </c:pt>
                <c:pt idx="1588">
                  <c:v>41711</c:v>
                </c:pt>
                <c:pt idx="1589">
                  <c:v>41712</c:v>
                </c:pt>
                <c:pt idx="1590">
                  <c:v>41716</c:v>
                </c:pt>
                <c:pt idx="1591">
                  <c:v>41717</c:v>
                </c:pt>
                <c:pt idx="1592">
                  <c:v>41718</c:v>
                </c:pt>
                <c:pt idx="1593">
                  <c:v>41719</c:v>
                </c:pt>
                <c:pt idx="1594">
                  <c:v>41722</c:v>
                </c:pt>
                <c:pt idx="1595">
                  <c:v>41723</c:v>
                </c:pt>
                <c:pt idx="1596">
                  <c:v>41724</c:v>
                </c:pt>
                <c:pt idx="1597">
                  <c:v>41725</c:v>
                </c:pt>
                <c:pt idx="1598">
                  <c:v>41726</c:v>
                </c:pt>
                <c:pt idx="1599">
                  <c:v>41729</c:v>
                </c:pt>
                <c:pt idx="1600">
                  <c:v>41730</c:v>
                </c:pt>
                <c:pt idx="1601">
                  <c:v>41731</c:v>
                </c:pt>
                <c:pt idx="1602">
                  <c:v>41732</c:v>
                </c:pt>
                <c:pt idx="1603">
                  <c:v>41733</c:v>
                </c:pt>
                <c:pt idx="1604">
                  <c:v>41736</c:v>
                </c:pt>
                <c:pt idx="1605">
                  <c:v>41738</c:v>
                </c:pt>
                <c:pt idx="1606">
                  <c:v>41739</c:v>
                </c:pt>
                <c:pt idx="1607">
                  <c:v>41740</c:v>
                </c:pt>
                <c:pt idx="1608">
                  <c:v>41744</c:v>
                </c:pt>
                <c:pt idx="1609">
                  <c:v>41745</c:v>
                </c:pt>
                <c:pt idx="1610">
                  <c:v>41746</c:v>
                </c:pt>
                <c:pt idx="1611">
                  <c:v>41750</c:v>
                </c:pt>
                <c:pt idx="1612">
                  <c:v>41751</c:v>
                </c:pt>
                <c:pt idx="1613">
                  <c:v>41752</c:v>
                </c:pt>
                <c:pt idx="1614">
                  <c:v>41754</c:v>
                </c:pt>
                <c:pt idx="1615">
                  <c:v>41757</c:v>
                </c:pt>
                <c:pt idx="1616">
                  <c:v>41758</c:v>
                </c:pt>
                <c:pt idx="1617">
                  <c:v>41759</c:v>
                </c:pt>
                <c:pt idx="1618">
                  <c:v>41761</c:v>
                </c:pt>
                <c:pt idx="1619">
                  <c:v>41764</c:v>
                </c:pt>
                <c:pt idx="1620">
                  <c:v>41765</c:v>
                </c:pt>
                <c:pt idx="1621">
                  <c:v>41766</c:v>
                </c:pt>
                <c:pt idx="1622">
                  <c:v>41767</c:v>
                </c:pt>
                <c:pt idx="1623">
                  <c:v>41768</c:v>
                </c:pt>
                <c:pt idx="1624">
                  <c:v>41771</c:v>
                </c:pt>
                <c:pt idx="1625">
                  <c:v>41772</c:v>
                </c:pt>
                <c:pt idx="1626">
                  <c:v>41773</c:v>
                </c:pt>
                <c:pt idx="1627">
                  <c:v>41774</c:v>
                </c:pt>
                <c:pt idx="1628">
                  <c:v>41775</c:v>
                </c:pt>
                <c:pt idx="1629">
                  <c:v>41778</c:v>
                </c:pt>
                <c:pt idx="1630">
                  <c:v>41779</c:v>
                </c:pt>
                <c:pt idx="1631">
                  <c:v>41780</c:v>
                </c:pt>
                <c:pt idx="1632">
                  <c:v>41781</c:v>
                </c:pt>
                <c:pt idx="1633">
                  <c:v>41782</c:v>
                </c:pt>
                <c:pt idx="1634">
                  <c:v>41785</c:v>
                </c:pt>
                <c:pt idx="1635">
                  <c:v>41786</c:v>
                </c:pt>
                <c:pt idx="1636">
                  <c:v>41787</c:v>
                </c:pt>
                <c:pt idx="1637">
                  <c:v>41788</c:v>
                </c:pt>
                <c:pt idx="1638">
                  <c:v>41789</c:v>
                </c:pt>
                <c:pt idx="1639">
                  <c:v>41792</c:v>
                </c:pt>
                <c:pt idx="1640">
                  <c:v>41793</c:v>
                </c:pt>
                <c:pt idx="1641">
                  <c:v>41794</c:v>
                </c:pt>
                <c:pt idx="1642">
                  <c:v>41795</c:v>
                </c:pt>
                <c:pt idx="1643">
                  <c:v>41796</c:v>
                </c:pt>
                <c:pt idx="1644">
                  <c:v>41799</c:v>
                </c:pt>
                <c:pt idx="1645">
                  <c:v>41800</c:v>
                </c:pt>
                <c:pt idx="1646">
                  <c:v>41801</c:v>
                </c:pt>
                <c:pt idx="1647">
                  <c:v>41802</c:v>
                </c:pt>
                <c:pt idx="1648">
                  <c:v>41803</c:v>
                </c:pt>
                <c:pt idx="1649">
                  <c:v>41806</c:v>
                </c:pt>
                <c:pt idx="1650">
                  <c:v>41807</c:v>
                </c:pt>
                <c:pt idx="1651">
                  <c:v>41808</c:v>
                </c:pt>
                <c:pt idx="1652">
                  <c:v>41809</c:v>
                </c:pt>
                <c:pt idx="1653">
                  <c:v>41810</c:v>
                </c:pt>
                <c:pt idx="1654">
                  <c:v>41813</c:v>
                </c:pt>
                <c:pt idx="1655">
                  <c:v>41814</c:v>
                </c:pt>
                <c:pt idx="1656">
                  <c:v>41815</c:v>
                </c:pt>
                <c:pt idx="1657">
                  <c:v>41816</c:v>
                </c:pt>
                <c:pt idx="1658">
                  <c:v>41817</c:v>
                </c:pt>
                <c:pt idx="1659">
                  <c:v>41820</c:v>
                </c:pt>
                <c:pt idx="1660">
                  <c:v>41821</c:v>
                </c:pt>
                <c:pt idx="1661">
                  <c:v>41822</c:v>
                </c:pt>
                <c:pt idx="1662">
                  <c:v>41823</c:v>
                </c:pt>
                <c:pt idx="1663">
                  <c:v>41824</c:v>
                </c:pt>
                <c:pt idx="1664">
                  <c:v>41827</c:v>
                </c:pt>
                <c:pt idx="1665">
                  <c:v>41828</c:v>
                </c:pt>
                <c:pt idx="1666">
                  <c:v>41829</c:v>
                </c:pt>
                <c:pt idx="1667">
                  <c:v>41830</c:v>
                </c:pt>
                <c:pt idx="1668">
                  <c:v>41831</c:v>
                </c:pt>
                <c:pt idx="1669">
                  <c:v>41834</c:v>
                </c:pt>
                <c:pt idx="1670">
                  <c:v>41835</c:v>
                </c:pt>
                <c:pt idx="1671">
                  <c:v>41836</c:v>
                </c:pt>
                <c:pt idx="1672">
                  <c:v>41837</c:v>
                </c:pt>
                <c:pt idx="1673">
                  <c:v>41838</c:v>
                </c:pt>
                <c:pt idx="1674">
                  <c:v>41841</c:v>
                </c:pt>
                <c:pt idx="1675">
                  <c:v>41842</c:v>
                </c:pt>
                <c:pt idx="1676">
                  <c:v>41843</c:v>
                </c:pt>
                <c:pt idx="1677">
                  <c:v>41844</c:v>
                </c:pt>
                <c:pt idx="1678">
                  <c:v>41845</c:v>
                </c:pt>
                <c:pt idx="1679">
                  <c:v>41848</c:v>
                </c:pt>
                <c:pt idx="1680">
                  <c:v>41850</c:v>
                </c:pt>
                <c:pt idx="1681">
                  <c:v>41851</c:v>
                </c:pt>
                <c:pt idx="1682">
                  <c:v>41852</c:v>
                </c:pt>
                <c:pt idx="1683">
                  <c:v>41855</c:v>
                </c:pt>
                <c:pt idx="1684">
                  <c:v>41856</c:v>
                </c:pt>
                <c:pt idx="1685">
                  <c:v>41857</c:v>
                </c:pt>
                <c:pt idx="1686">
                  <c:v>41858</c:v>
                </c:pt>
                <c:pt idx="1687">
                  <c:v>41859</c:v>
                </c:pt>
                <c:pt idx="1688">
                  <c:v>41862</c:v>
                </c:pt>
                <c:pt idx="1689">
                  <c:v>41863</c:v>
                </c:pt>
                <c:pt idx="1690">
                  <c:v>41864</c:v>
                </c:pt>
                <c:pt idx="1691">
                  <c:v>41865</c:v>
                </c:pt>
                <c:pt idx="1692">
                  <c:v>41869</c:v>
                </c:pt>
                <c:pt idx="1693">
                  <c:v>41870</c:v>
                </c:pt>
                <c:pt idx="1694">
                  <c:v>41871</c:v>
                </c:pt>
                <c:pt idx="1695">
                  <c:v>41872</c:v>
                </c:pt>
                <c:pt idx="1696">
                  <c:v>41873</c:v>
                </c:pt>
                <c:pt idx="1697">
                  <c:v>41876</c:v>
                </c:pt>
                <c:pt idx="1698">
                  <c:v>41877</c:v>
                </c:pt>
                <c:pt idx="1699">
                  <c:v>41878</c:v>
                </c:pt>
                <c:pt idx="1700">
                  <c:v>41879</c:v>
                </c:pt>
                <c:pt idx="1701">
                  <c:v>41883</c:v>
                </c:pt>
                <c:pt idx="1702">
                  <c:v>41884</c:v>
                </c:pt>
                <c:pt idx="1703">
                  <c:v>41885</c:v>
                </c:pt>
                <c:pt idx="1704">
                  <c:v>41886</c:v>
                </c:pt>
                <c:pt idx="1705">
                  <c:v>41887</c:v>
                </c:pt>
                <c:pt idx="1706">
                  <c:v>41890</c:v>
                </c:pt>
                <c:pt idx="1707">
                  <c:v>41891</c:v>
                </c:pt>
                <c:pt idx="1708">
                  <c:v>41892</c:v>
                </c:pt>
                <c:pt idx="1709">
                  <c:v>41893</c:v>
                </c:pt>
                <c:pt idx="1710">
                  <c:v>41894</c:v>
                </c:pt>
                <c:pt idx="1711">
                  <c:v>41897</c:v>
                </c:pt>
                <c:pt idx="1712">
                  <c:v>41898</c:v>
                </c:pt>
                <c:pt idx="1713">
                  <c:v>41899</c:v>
                </c:pt>
                <c:pt idx="1714">
                  <c:v>41900</c:v>
                </c:pt>
                <c:pt idx="1715">
                  <c:v>41901</c:v>
                </c:pt>
                <c:pt idx="1716">
                  <c:v>41904</c:v>
                </c:pt>
                <c:pt idx="1717">
                  <c:v>41905</c:v>
                </c:pt>
                <c:pt idx="1718">
                  <c:v>41906</c:v>
                </c:pt>
                <c:pt idx="1719">
                  <c:v>41907</c:v>
                </c:pt>
                <c:pt idx="1720">
                  <c:v>41908</c:v>
                </c:pt>
                <c:pt idx="1721">
                  <c:v>41911</c:v>
                </c:pt>
                <c:pt idx="1722">
                  <c:v>41912</c:v>
                </c:pt>
                <c:pt idx="1723">
                  <c:v>41913</c:v>
                </c:pt>
                <c:pt idx="1724">
                  <c:v>41919</c:v>
                </c:pt>
                <c:pt idx="1725">
                  <c:v>41920</c:v>
                </c:pt>
                <c:pt idx="1726">
                  <c:v>41921</c:v>
                </c:pt>
                <c:pt idx="1727">
                  <c:v>41922</c:v>
                </c:pt>
                <c:pt idx="1728">
                  <c:v>41925</c:v>
                </c:pt>
                <c:pt idx="1729">
                  <c:v>41926</c:v>
                </c:pt>
                <c:pt idx="1730">
                  <c:v>41928</c:v>
                </c:pt>
                <c:pt idx="1731">
                  <c:v>41929</c:v>
                </c:pt>
                <c:pt idx="1732">
                  <c:v>41932</c:v>
                </c:pt>
                <c:pt idx="1733">
                  <c:v>41933</c:v>
                </c:pt>
                <c:pt idx="1734">
                  <c:v>41934</c:v>
                </c:pt>
                <c:pt idx="1735">
                  <c:v>41939</c:v>
                </c:pt>
                <c:pt idx="1736">
                  <c:v>41940</c:v>
                </c:pt>
                <c:pt idx="1737">
                  <c:v>41941</c:v>
                </c:pt>
                <c:pt idx="1738">
                  <c:v>41942</c:v>
                </c:pt>
                <c:pt idx="1739">
                  <c:v>41943</c:v>
                </c:pt>
                <c:pt idx="1740">
                  <c:v>41946</c:v>
                </c:pt>
                <c:pt idx="1741">
                  <c:v>41948</c:v>
                </c:pt>
                <c:pt idx="1742">
                  <c:v>41950</c:v>
                </c:pt>
                <c:pt idx="1743">
                  <c:v>41953</c:v>
                </c:pt>
                <c:pt idx="1744">
                  <c:v>41954</c:v>
                </c:pt>
                <c:pt idx="1745">
                  <c:v>41955</c:v>
                </c:pt>
                <c:pt idx="1746">
                  <c:v>41956</c:v>
                </c:pt>
                <c:pt idx="1747">
                  <c:v>41957</c:v>
                </c:pt>
                <c:pt idx="1748">
                  <c:v>41960</c:v>
                </c:pt>
                <c:pt idx="1749">
                  <c:v>41961</c:v>
                </c:pt>
                <c:pt idx="1750">
                  <c:v>41962</c:v>
                </c:pt>
                <c:pt idx="1751">
                  <c:v>41963</c:v>
                </c:pt>
                <c:pt idx="1752">
                  <c:v>41964</c:v>
                </c:pt>
                <c:pt idx="1753">
                  <c:v>41967</c:v>
                </c:pt>
                <c:pt idx="1754">
                  <c:v>41968</c:v>
                </c:pt>
                <c:pt idx="1755">
                  <c:v>41969</c:v>
                </c:pt>
                <c:pt idx="1756">
                  <c:v>41970</c:v>
                </c:pt>
                <c:pt idx="1757">
                  <c:v>41971</c:v>
                </c:pt>
                <c:pt idx="1758">
                  <c:v>41974</c:v>
                </c:pt>
                <c:pt idx="1759">
                  <c:v>41975</c:v>
                </c:pt>
                <c:pt idx="1760">
                  <c:v>41976</c:v>
                </c:pt>
                <c:pt idx="1761">
                  <c:v>41977</c:v>
                </c:pt>
                <c:pt idx="1762">
                  <c:v>41978</c:v>
                </c:pt>
                <c:pt idx="1763">
                  <c:v>41981</c:v>
                </c:pt>
                <c:pt idx="1764">
                  <c:v>41982</c:v>
                </c:pt>
                <c:pt idx="1765">
                  <c:v>41983</c:v>
                </c:pt>
                <c:pt idx="1766">
                  <c:v>41984</c:v>
                </c:pt>
                <c:pt idx="1767">
                  <c:v>41985</c:v>
                </c:pt>
                <c:pt idx="1768">
                  <c:v>41988</c:v>
                </c:pt>
                <c:pt idx="1769">
                  <c:v>41989</c:v>
                </c:pt>
                <c:pt idx="1770">
                  <c:v>41990</c:v>
                </c:pt>
                <c:pt idx="1771">
                  <c:v>41991</c:v>
                </c:pt>
                <c:pt idx="1772">
                  <c:v>41992</c:v>
                </c:pt>
                <c:pt idx="1773">
                  <c:v>41995</c:v>
                </c:pt>
                <c:pt idx="1774">
                  <c:v>41996</c:v>
                </c:pt>
                <c:pt idx="1775">
                  <c:v>41997</c:v>
                </c:pt>
                <c:pt idx="1776">
                  <c:v>41999</c:v>
                </c:pt>
                <c:pt idx="1777">
                  <c:v>42002</c:v>
                </c:pt>
                <c:pt idx="1778">
                  <c:v>42003</c:v>
                </c:pt>
                <c:pt idx="1779">
                  <c:v>42004</c:v>
                </c:pt>
                <c:pt idx="1780">
                  <c:v>42006</c:v>
                </c:pt>
                <c:pt idx="1781">
                  <c:v>42009</c:v>
                </c:pt>
                <c:pt idx="1782">
                  <c:v>42010</c:v>
                </c:pt>
                <c:pt idx="1783">
                  <c:v>42011</c:v>
                </c:pt>
                <c:pt idx="1784">
                  <c:v>42012</c:v>
                </c:pt>
                <c:pt idx="1785">
                  <c:v>42013</c:v>
                </c:pt>
                <c:pt idx="1786">
                  <c:v>42016</c:v>
                </c:pt>
                <c:pt idx="1787">
                  <c:v>42017</c:v>
                </c:pt>
                <c:pt idx="1788">
                  <c:v>42018</c:v>
                </c:pt>
                <c:pt idx="1789">
                  <c:v>42019</c:v>
                </c:pt>
                <c:pt idx="1790">
                  <c:v>42020</c:v>
                </c:pt>
                <c:pt idx="1791">
                  <c:v>42023</c:v>
                </c:pt>
                <c:pt idx="1792">
                  <c:v>42024</c:v>
                </c:pt>
                <c:pt idx="1793">
                  <c:v>42025</c:v>
                </c:pt>
                <c:pt idx="1794">
                  <c:v>42026</c:v>
                </c:pt>
                <c:pt idx="1795">
                  <c:v>42027</c:v>
                </c:pt>
                <c:pt idx="1796">
                  <c:v>42031</c:v>
                </c:pt>
                <c:pt idx="1797">
                  <c:v>42032</c:v>
                </c:pt>
                <c:pt idx="1798">
                  <c:v>42033</c:v>
                </c:pt>
                <c:pt idx="1799">
                  <c:v>42034</c:v>
                </c:pt>
                <c:pt idx="1800">
                  <c:v>42037</c:v>
                </c:pt>
                <c:pt idx="1801">
                  <c:v>42038</c:v>
                </c:pt>
                <c:pt idx="1802">
                  <c:v>42039</c:v>
                </c:pt>
                <c:pt idx="1803">
                  <c:v>42040</c:v>
                </c:pt>
                <c:pt idx="1804">
                  <c:v>42041</c:v>
                </c:pt>
                <c:pt idx="1805">
                  <c:v>42044</c:v>
                </c:pt>
                <c:pt idx="1806">
                  <c:v>42045</c:v>
                </c:pt>
                <c:pt idx="1807">
                  <c:v>42046</c:v>
                </c:pt>
                <c:pt idx="1808">
                  <c:v>42047</c:v>
                </c:pt>
                <c:pt idx="1809">
                  <c:v>42048</c:v>
                </c:pt>
                <c:pt idx="1810">
                  <c:v>42051</c:v>
                </c:pt>
                <c:pt idx="1811">
                  <c:v>42053</c:v>
                </c:pt>
                <c:pt idx="1812">
                  <c:v>42054</c:v>
                </c:pt>
                <c:pt idx="1813">
                  <c:v>42055</c:v>
                </c:pt>
                <c:pt idx="1814">
                  <c:v>42058</c:v>
                </c:pt>
                <c:pt idx="1815">
                  <c:v>42059</c:v>
                </c:pt>
                <c:pt idx="1816">
                  <c:v>42060</c:v>
                </c:pt>
                <c:pt idx="1817">
                  <c:v>42061</c:v>
                </c:pt>
                <c:pt idx="1818">
                  <c:v>42062</c:v>
                </c:pt>
                <c:pt idx="1819">
                  <c:v>42065</c:v>
                </c:pt>
                <c:pt idx="1820">
                  <c:v>42066</c:v>
                </c:pt>
                <c:pt idx="1821">
                  <c:v>42067</c:v>
                </c:pt>
                <c:pt idx="1822">
                  <c:v>42068</c:v>
                </c:pt>
                <c:pt idx="1823">
                  <c:v>42072</c:v>
                </c:pt>
                <c:pt idx="1824">
                  <c:v>42073</c:v>
                </c:pt>
                <c:pt idx="1825">
                  <c:v>42074</c:v>
                </c:pt>
                <c:pt idx="1826">
                  <c:v>42075</c:v>
                </c:pt>
                <c:pt idx="1827">
                  <c:v>42076</c:v>
                </c:pt>
                <c:pt idx="1828">
                  <c:v>42079</c:v>
                </c:pt>
                <c:pt idx="1829">
                  <c:v>42080</c:v>
                </c:pt>
                <c:pt idx="1830">
                  <c:v>42081</c:v>
                </c:pt>
                <c:pt idx="1831">
                  <c:v>42082</c:v>
                </c:pt>
                <c:pt idx="1832">
                  <c:v>42083</c:v>
                </c:pt>
                <c:pt idx="1833">
                  <c:v>42086</c:v>
                </c:pt>
                <c:pt idx="1834">
                  <c:v>42087</c:v>
                </c:pt>
                <c:pt idx="1835">
                  <c:v>42088</c:v>
                </c:pt>
                <c:pt idx="1836">
                  <c:v>42089</c:v>
                </c:pt>
                <c:pt idx="1837">
                  <c:v>42090</c:v>
                </c:pt>
                <c:pt idx="1838">
                  <c:v>42093</c:v>
                </c:pt>
                <c:pt idx="1839">
                  <c:v>42094</c:v>
                </c:pt>
                <c:pt idx="1840">
                  <c:v>42095</c:v>
                </c:pt>
                <c:pt idx="1841">
                  <c:v>42100</c:v>
                </c:pt>
                <c:pt idx="1842">
                  <c:v>42101</c:v>
                </c:pt>
                <c:pt idx="1843">
                  <c:v>42102</c:v>
                </c:pt>
                <c:pt idx="1844">
                  <c:v>42103</c:v>
                </c:pt>
                <c:pt idx="1845">
                  <c:v>42104</c:v>
                </c:pt>
                <c:pt idx="1846">
                  <c:v>42107</c:v>
                </c:pt>
                <c:pt idx="1847">
                  <c:v>42110</c:v>
                </c:pt>
                <c:pt idx="1848">
                  <c:v>42111</c:v>
                </c:pt>
                <c:pt idx="1849">
                  <c:v>42114</c:v>
                </c:pt>
                <c:pt idx="1850">
                  <c:v>42115</c:v>
                </c:pt>
                <c:pt idx="1851">
                  <c:v>42116</c:v>
                </c:pt>
                <c:pt idx="1852">
                  <c:v>42117</c:v>
                </c:pt>
                <c:pt idx="1853">
                  <c:v>42118</c:v>
                </c:pt>
                <c:pt idx="1854">
                  <c:v>42121</c:v>
                </c:pt>
                <c:pt idx="1855">
                  <c:v>42122</c:v>
                </c:pt>
                <c:pt idx="1856">
                  <c:v>42123</c:v>
                </c:pt>
                <c:pt idx="1857">
                  <c:v>42124</c:v>
                </c:pt>
                <c:pt idx="1858">
                  <c:v>42128</c:v>
                </c:pt>
                <c:pt idx="1859">
                  <c:v>42129</c:v>
                </c:pt>
                <c:pt idx="1860">
                  <c:v>42130</c:v>
                </c:pt>
                <c:pt idx="1861">
                  <c:v>42131</c:v>
                </c:pt>
                <c:pt idx="1862">
                  <c:v>42132</c:v>
                </c:pt>
                <c:pt idx="1863">
                  <c:v>42135</c:v>
                </c:pt>
                <c:pt idx="1864">
                  <c:v>42136</c:v>
                </c:pt>
                <c:pt idx="1865">
                  <c:v>42137</c:v>
                </c:pt>
                <c:pt idx="1866">
                  <c:v>42138</c:v>
                </c:pt>
                <c:pt idx="1867">
                  <c:v>42139</c:v>
                </c:pt>
                <c:pt idx="1868">
                  <c:v>42142</c:v>
                </c:pt>
                <c:pt idx="1869">
                  <c:v>42143</c:v>
                </c:pt>
                <c:pt idx="1870">
                  <c:v>42144</c:v>
                </c:pt>
                <c:pt idx="1871">
                  <c:v>42145</c:v>
                </c:pt>
                <c:pt idx="1872">
                  <c:v>42146</c:v>
                </c:pt>
                <c:pt idx="1873">
                  <c:v>42149</c:v>
                </c:pt>
                <c:pt idx="1874">
                  <c:v>42150</c:v>
                </c:pt>
                <c:pt idx="1875">
                  <c:v>42151</c:v>
                </c:pt>
                <c:pt idx="1876">
                  <c:v>42152</c:v>
                </c:pt>
                <c:pt idx="1877">
                  <c:v>42153</c:v>
                </c:pt>
                <c:pt idx="1878">
                  <c:v>42156</c:v>
                </c:pt>
                <c:pt idx="1879">
                  <c:v>42157</c:v>
                </c:pt>
                <c:pt idx="1880">
                  <c:v>42158</c:v>
                </c:pt>
                <c:pt idx="1881">
                  <c:v>42159</c:v>
                </c:pt>
                <c:pt idx="1882">
                  <c:v>42160</c:v>
                </c:pt>
                <c:pt idx="1883">
                  <c:v>42163</c:v>
                </c:pt>
                <c:pt idx="1884">
                  <c:v>42164</c:v>
                </c:pt>
                <c:pt idx="1885">
                  <c:v>42165</c:v>
                </c:pt>
                <c:pt idx="1886">
                  <c:v>42166</c:v>
                </c:pt>
                <c:pt idx="1887">
                  <c:v>42167</c:v>
                </c:pt>
                <c:pt idx="1888">
                  <c:v>42170</c:v>
                </c:pt>
                <c:pt idx="1889">
                  <c:v>42171</c:v>
                </c:pt>
                <c:pt idx="1890">
                  <c:v>42172</c:v>
                </c:pt>
                <c:pt idx="1891">
                  <c:v>42173</c:v>
                </c:pt>
                <c:pt idx="1892">
                  <c:v>42174</c:v>
                </c:pt>
                <c:pt idx="1893">
                  <c:v>42177</c:v>
                </c:pt>
                <c:pt idx="1894">
                  <c:v>42178</c:v>
                </c:pt>
                <c:pt idx="1895">
                  <c:v>42179</c:v>
                </c:pt>
                <c:pt idx="1896">
                  <c:v>42180</c:v>
                </c:pt>
                <c:pt idx="1897">
                  <c:v>42181</c:v>
                </c:pt>
                <c:pt idx="1898">
                  <c:v>42184</c:v>
                </c:pt>
                <c:pt idx="1899">
                  <c:v>42185</c:v>
                </c:pt>
                <c:pt idx="1900">
                  <c:v>42186</c:v>
                </c:pt>
                <c:pt idx="1901">
                  <c:v>42187</c:v>
                </c:pt>
                <c:pt idx="1902">
                  <c:v>42188</c:v>
                </c:pt>
                <c:pt idx="1903">
                  <c:v>42191</c:v>
                </c:pt>
                <c:pt idx="1904">
                  <c:v>42192</c:v>
                </c:pt>
                <c:pt idx="1905">
                  <c:v>42193</c:v>
                </c:pt>
                <c:pt idx="1906">
                  <c:v>42194</c:v>
                </c:pt>
                <c:pt idx="1907">
                  <c:v>42195</c:v>
                </c:pt>
                <c:pt idx="1908">
                  <c:v>42198</c:v>
                </c:pt>
                <c:pt idx="1909">
                  <c:v>42199</c:v>
                </c:pt>
                <c:pt idx="1910">
                  <c:v>42200</c:v>
                </c:pt>
                <c:pt idx="1911">
                  <c:v>42201</c:v>
                </c:pt>
                <c:pt idx="1912">
                  <c:v>42202</c:v>
                </c:pt>
                <c:pt idx="1913">
                  <c:v>42205</c:v>
                </c:pt>
                <c:pt idx="1914">
                  <c:v>42206</c:v>
                </c:pt>
                <c:pt idx="1915">
                  <c:v>42207</c:v>
                </c:pt>
                <c:pt idx="1916">
                  <c:v>42208</c:v>
                </c:pt>
                <c:pt idx="1917">
                  <c:v>42209</c:v>
                </c:pt>
                <c:pt idx="1918">
                  <c:v>42212</c:v>
                </c:pt>
                <c:pt idx="1919">
                  <c:v>42213</c:v>
                </c:pt>
                <c:pt idx="1920">
                  <c:v>42214</c:v>
                </c:pt>
                <c:pt idx="1921">
                  <c:v>42215</c:v>
                </c:pt>
                <c:pt idx="1922">
                  <c:v>42216</c:v>
                </c:pt>
                <c:pt idx="1923">
                  <c:v>42219</c:v>
                </c:pt>
                <c:pt idx="1924">
                  <c:v>42220</c:v>
                </c:pt>
                <c:pt idx="1925">
                  <c:v>42221</c:v>
                </c:pt>
                <c:pt idx="1926">
                  <c:v>42222</c:v>
                </c:pt>
                <c:pt idx="1927">
                  <c:v>42223</c:v>
                </c:pt>
                <c:pt idx="1928">
                  <c:v>42226</c:v>
                </c:pt>
                <c:pt idx="1929">
                  <c:v>42227</c:v>
                </c:pt>
                <c:pt idx="1930">
                  <c:v>42228</c:v>
                </c:pt>
                <c:pt idx="1931">
                  <c:v>42229</c:v>
                </c:pt>
                <c:pt idx="1932">
                  <c:v>42230</c:v>
                </c:pt>
                <c:pt idx="1933">
                  <c:v>42233</c:v>
                </c:pt>
                <c:pt idx="1934">
                  <c:v>42234</c:v>
                </c:pt>
                <c:pt idx="1935">
                  <c:v>42235</c:v>
                </c:pt>
                <c:pt idx="1936">
                  <c:v>42236</c:v>
                </c:pt>
                <c:pt idx="1937">
                  <c:v>42237</c:v>
                </c:pt>
                <c:pt idx="1938">
                  <c:v>42240</c:v>
                </c:pt>
                <c:pt idx="1939">
                  <c:v>42241</c:v>
                </c:pt>
                <c:pt idx="1940">
                  <c:v>42242</c:v>
                </c:pt>
                <c:pt idx="1941">
                  <c:v>42243</c:v>
                </c:pt>
                <c:pt idx="1942">
                  <c:v>42244</c:v>
                </c:pt>
                <c:pt idx="1943">
                  <c:v>42247</c:v>
                </c:pt>
                <c:pt idx="1944">
                  <c:v>42248</c:v>
                </c:pt>
                <c:pt idx="1945">
                  <c:v>42249</c:v>
                </c:pt>
                <c:pt idx="1946">
                  <c:v>42250</c:v>
                </c:pt>
                <c:pt idx="1947">
                  <c:v>42251</c:v>
                </c:pt>
                <c:pt idx="1948">
                  <c:v>42254</c:v>
                </c:pt>
                <c:pt idx="1949">
                  <c:v>42255</c:v>
                </c:pt>
                <c:pt idx="1950">
                  <c:v>42256</c:v>
                </c:pt>
                <c:pt idx="1951">
                  <c:v>42257</c:v>
                </c:pt>
                <c:pt idx="1952">
                  <c:v>42258</c:v>
                </c:pt>
                <c:pt idx="1953">
                  <c:v>42261</c:v>
                </c:pt>
                <c:pt idx="1954">
                  <c:v>42262</c:v>
                </c:pt>
                <c:pt idx="1955">
                  <c:v>42263</c:v>
                </c:pt>
                <c:pt idx="1956">
                  <c:v>42265</c:v>
                </c:pt>
                <c:pt idx="1957">
                  <c:v>42268</c:v>
                </c:pt>
                <c:pt idx="1958">
                  <c:v>42269</c:v>
                </c:pt>
                <c:pt idx="1959">
                  <c:v>42270</c:v>
                </c:pt>
                <c:pt idx="1960">
                  <c:v>42271</c:v>
                </c:pt>
                <c:pt idx="1961">
                  <c:v>42275</c:v>
                </c:pt>
                <c:pt idx="1962">
                  <c:v>42276</c:v>
                </c:pt>
                <c:pt idx="1963">
                  <c:v>42277</c:v>
                </c:pt>
                <c:pt idx="1964">
                  <c:v>42278</c:v>
                </c:pt>
                <c:pt idx="1965">
                  <c:v>42282</c:v>
                </c:pt>
                <c:pt idx="1966">
                  <c:v>42283</c:v>
                </c:pt>
                <c:pt idx="1967">
                  <c:v>42284</c:v>
                </c:pt>
                <c:pt idx="1968">
                  <c:v>42285</c:v>
                </c:pt>
                <c:pt idx="1969">
                  <c:v>42286</c:v>
                </c:pt>
                <c:pt idx="1970">
                  <c:v>42289</c:v>
                </c:pt>
                <c:pt idx="1971">
                  <c:v>42290</c:v>
                </c:pt>
                <c:pt idx="1972">
                  <c:v>42291</c:v>
                </c:pt>
                <c:pt idx="1973">
                  <c:v>42292</c:v>
                </c:pt>
                <c:pt idx="1974">
                  <c:v>42293</c:v>
                </c:pt>
                <c:pt idx="1975">
                  <c:v>42296</c:v>
                </c:pt>
                <c:pt idx="1976">
                  <c:v>42297</c:v>
                </c:pt>
                <c:pt idx="1977">
                  <c:v>42298</c:v>
                </c:pt>
                <c:pt idx="1978">
                  <c:v>42300</c:v>
                </c:pt>
                <c:pt idx="1979">
                  <c:v>42303</c:v>
                </c:pt>
                <c:pt idx="1980">
                  <c:v>42304</c:v>
                </c:pt>
                <c:pt idx="1981">
                  <c:v>42305</c:v>
                </c:pt>
                <c:pt idx="1982">
                  <c:v>42306</c:v>
                </c:pt>
                <c:pt idx="1983">
                  <c:v>42307</c:v>
                </c:pt>
                <c:pt idx="1984">
                  <c:v>42310</c:v>
                </c:pt>
                <c:pt idx="1985">
                  <c:v>42311</c:v>
                </c:pt>
                <c:pt idx="1986">
                  <c:v>42312</c:v>
                </c:pt>
                <c:pt idx="1987">
                  <c:v>42313</c:v>
                </c:pt>
                <c:pt idx="1988">
                  <c:v>42314</c:v>
                </c:pt>
                <c:pt idx="1989">
                  <c:v>42317</c:v>
                </c:pt>
                <c:pt idx="1990">
                  <c:v>42318</c:v>
                </c:pt>
                <c:pt idx="1991">
                  <c:v>42321</c:v>
                </c:pt>
                <c:pt idx="1992">
                  <c:v>42324</c:v>
                </c:pt>
                <c:pt idx="1993">
                  <c:v>42325</c:v>
                </c:pt>
                <c:pt idx="1994">
                  <c:v>42326</c:v>
                </c:pt>
                <c:pt idx="1995">
                  <c:v>42327</c:v>
                </c:pt>
                <c:pt idx="1996">
                  <c:v>42328</c:v>
                </c:pt>
                <c:pt idx="1997">
                  <c:v>42331</c:v>
                </c:pt>
                <c:pt idx="1998">
                  <c:v>42332</c:v>
                </c:pt>
                <c:pt idx="1999">
                  <c:v>42334</c:v>
                </c:pt>
                <c:pt idx="2000">
                  <c:v>42335</c:v>
                </c:pt>
                <c:pt idx="2001">
                  <c:v>42338</c:v>
                </c:pt>
                <c:pt idx="2002">
                  <c:v>42339</c:v>
                </c:pt>
                <c:pt idx="2003">
                  <c:v>42340</c:v>
                </c:pt>
                <c:pt idx="2004">
                  <c:v>42341</c:v>
                </c:pt>
                <c:pt idx="2005">
                  <c:v>42342</c:v>
                </c:pt>
                <c:pt idx="2006">
                  <c:v>42345</c:v>
                </c:pt>
                <c:pt idx="2007">
                  <c:v>42346</c:v>
                </c:pt>
                <c:pt idx="2008">
                  <c:v>42347</c:v>
                </c:pt>
                <c:pt idx="2009">
                  <c:v>42348</c:v>
                </c:pt>
                <c:pt idx="2010">
                  <c:v>42349</c:v>
                </c:pt>
                <c:pt idx="2011">
                  <c:v>42352</c:v>
                </c:pt>
                <c:pt idx="2012">
                  <c:v>42353</c:v>
                </c:pt>
                <c:pt idx="2013">
                  <c:v>42354</c:v>
                </c:pt>
                <c:pt idx="2014">
                  <c:v>42355</c:v>
                </c:pt>
                <c:pt idx="2015">
                  <c:v>42356</c:v>
                </c:pt>
                <c:pt idx="2016">
                  <c:v>42359</c:v>
                </c:pt>
                <c:pt idx="2017">
                  <c:v>42360</c:v>
                </c:pt>
                <c:pt idx="2018">
                  <c:v>42361</c:v>
                </c:pt>
                <c:pt idx="2019">
                  <c:v>42362</c:v>
                </c:pt>
                <c:pt idx="2020">
                  <c:v>42366</c:v>
                </c:pt>
                <c:pt idx="2021">
                  <c:v>42367</c:v>
                </c:pt>
                <c:pt idx="2022">
                  <c:v>42368</c:v>
                </c:pt>
                <c:pt idx="2023">
                  <c:v>42369</c:v>
                </c:pt>
                <c:pt idx="2024">
                  <c:v>42373</c:v>
                </c:pt>
                <c:pt idx="2025">
                  <c:v>42374</c:v>
                </c:pt>
                <c:pt idx="2026">
                  <c:v>42375</c:v>
                </c:pt>
                <c:pt idx="2027">
                  <c:v>42376</c:v>
                </c:pt>
                <c:pt idx="2028">
                  <c:v>42377</c:v>
                </c:pt>
                <c:pt idx="2029">
                  <c:v>42380</c:v>
                </c:pt>
                <c:pt idx="2030">
                  <c:v>42381</c:v>
                </c:pt>
                <c:pt idx="2031">
                  <c:v>42382</c:v>
                </c:pt>
                <c:pt idx="2032">
                  <c:v>42383</c:v>
                </c:pt>
                <c:pt idx="2033">
                  <c:v>42384</c:v>
                </c:pt>
                <c:pt idx="2034">
                  <c:v>42387</c:v>
                </c:pt>
                <c:pt idx="2035">
                  <c:v>42388</c:v>
                </c:pt>
                <c:pt idx="2036">
                  <c:v>42389</c:v>
                </c:pt>
                <c:pt idx="2037">
                  <c:v>42390</c:v>
                </c:pt>
                <c:pt idx="2038">
                  <c:v>42391</c:v>
                </c:pt>
                <c:pt idx="2039">
                  <c:v>42394</c:v>
                </c:pt>
                <c:pt idx="2040">
                  <c:v>42396</c:v>
                </c:pt>
                <c:pt idx="2041">
                  <c:v>42397</c:v>
                </c:pt>
                <c:pt idx="2042">
                  <c:v>42398</c:v>
                </c:pt>
                <c:pt idx="2043">
                  <c:v>42401</c:v>
                </c:pt>
                <c:pt idx="2044">
                  <c:v>42402</c:v>
                </c:pt>
                <c:pt idx="2045">
                  <c:v>42403</c:v>
                </c:pt>
                <c:pt idx="2046">
                  <c:v>42404</c:v>
                </c:pt>
                <c:pt idx="2047">
                  <c:v>42405</c:v>
                </c:pt>
                <c:pt idx="2048">
                  <c:v>42408</c:v>
                </c:pt>
                <c:pt idx="2049">
                  <c:v>42409</c:v>
                </c:pt>
                <c:pt idx="2050">
                  <c:v>42410</c:v>
                </c:pt>
                <c:pt idx="2051">
                  <c:v>42411</c:v>
                </c:pt>
                <c:pt idx="2052">
                  <c:v>42412</c:v>
                </c:pt>
                <c:pt idx="2053">
                  <c:v>42415</c:v>
                </c:pt>
                <c:pt idx="2054">
                  <c:v>42416</c:v>
                </c:pt>
                <c:pt idx="2055">
                  <c:v>42417</c:v>
                </c:pt>
                <c:pt idx="2056">
                  <c:v>42418</c:v>
                </c:pt>
                <c:pt idx="2057">
                  <c:v>42419</c:v>
                </c:pt>
                <c:pt idx="2058">
                  <c:v>42422</c:v>
                </c:pt>
                <c:pt idx="2059">
                  <c:v>42423</c:v>
                </c:pt>
                <c:pt idx="2060">
                  <c:v>42424</c:v>
                </c:pt>
                <c:pt idx="2061">
                  <c:v>42425</c:v>
                </c:pt>
                <c:pt idx="2062">
                  <c:v>42426</c:v>
                </c:pt>
                <c:pt idx="2063">
                  <c:v>42429</c:v>
                </c:pt>
                <c:pt idx="2064">
                  <c:v>42430</c:v>
                </c:pt>
                <c:pt idx="2065">
                  <c:v>42431</c:v>
                </c:pt>
                <c:pt idx="2066">
                  <c:v>42432</c:v>
                </c:pt>
                <c:pt idx="2067">
                  <c:v>42433</c:v>
                </c:pt>
                <c:pt idx="2068">
                  <c:v>42437</c:v>
                </c:pt>
                <c:pt idx="2069">
                  <c:v>42438</c:v>
                </c:pt>
                <c:pt idx="2070">
                  <c:v>42439</c:v>
                </c:pt>
                <c:pt idx="2071">
                  <c:v>42440</c:v>
                </c:pt>
                <c:pt idx="2072">
                  <c:v>42443</c:v>
                </c:pt>
                <c:pt idx="2073">
                  <c:v>42444</c:v>
                </c:pt>
                <c:pt idx="2074">
                  <c:v>42445</c:v>
                </c:pt>
                <c:pt idx="2075">
                  <c:v>42446</c:v>
                </c:pt>
                <c:pt idx="2076">
                  <c:v>42447</c:v>
                </c:pt>
                <c:pt idx="2077">
                  <c:v>42450</c:v>
                </c:pt>
                <c:pt idx="2078">
                  <c:v>42451</c:v>
                </c:pt>
                <c:pt idx="2079">
                  <c:v>42452</c:v>
                </c:pt>
                <c:pt idx="2080">
                  <c:v>42457</c:v>
                </c:pt>
                <c:pt idx="2081">
                  <c:v>42458</c:v>
                </c:pt>
                <c:pt idx="2082">
                  <c:v>42459</c:v>
                </c:pt>
                <c:pt idx="2083">
                  <c:v>42460</c:v>
                </c:pt>
                <c:pt idx="2084">
                  <c:v>42461</c:v>
                </c:pt>
                <c:pt idx="2085">
                  <c:v>42464</c:v>
                </c:pt>
                <c:pt idx="2086">
                  <c:v>42465</c:v>
                </c:pt>
                <c:pt idx="2087">
                  <c:v>42466</c:v>
                </c:pt>
                <c:pt idx="2088">
                  <c:v>42467</c:v>
                </c:pt>
                <c:pt idx="2089">
                  <c:v>42468</c:v>
                </c:pt>
                <c:pt idx="2090">
                  <c:v>42471</c:v>
                </c:pt>
                <c:pt idx="2091">
                  <c:v>42472</c:v>
                </c:pt>
                <c:pt idx="2092">
                  <c:v>42473</c:v>
                </c:pt>
                <c:pt idx="2093">
                  <c:v>42478</c:v>
                </c:pt>
                <c:pt idx="2094">
                  <c:v>42480</c:v>
                </c:pt>
                <c:pt idx="2095">
                  <c:v>42481</c:v>
                </c:pt>
                <c:pt idx="2096">
                  <c:v>42482</c:v>
                </c:pt>
                <c:pt idx="2097">
                  <c:v>42485</c:v>
                </c:pt>
                <c:pt idx="2098">
                  <c:v>42486</c:v>
                </c:pt>
                <c:pt idx="2099">
                  <c:v>42487</c:v>
                </c:pt>
                <c:pt idx="2100">
                  <c:v>42488</c:v>
                </c:pt>
                <c:pt idx="2101">
                  <c:v>42489</c:v>
                </c:pt>
                <c:pt idx="2102">
                  <c:v>42492</c:v>
                </c:pt>
                <c:pt idx="2103">
                  <c:v>42493</c:v>
                </c:pt>
                <c:pt idx="2104">
                  <c:v>42494</c:v>
                </c:pt>
                <c:pt idx="2105">
                  <c:v>42495</c:v>
                </c:pt>
                <c:pt idx="2106">
                  <c:v>42496</c:v>
                </c:pt>
                <c:pt idx="2107">
                  <c:v>42499</c:v>
                </c:pt>
                <c:pt idx="2108">
                  <c:v>42500</c:v>
                </c:pt>
                <c:pt idx="2109">
                  <c:v>42501</c:v>
                </c:pt>
                <c:pt idx="2110">
                  <c:v>42502</c:v>
                </c:pt>
                <c:pt idx="2111">
                  <c:v>42503</c:v>
                </c:pt>
                <c:pt idx="2112">
                  <c:v>42506</c:v>
                </c:pt>
                <c:pt idx="2113">
                  <c:v>42507</c:v>
                </c:pt>
                <c:pt idx="2114">
                  <c:v>42508</c:v>
                </c:pt>
                <c:pt idx="2115">
                  <c:v>42509</c:v>
                </c:pt>
                <c:pt idx="2116">
                  <c:v>42510</c:v>
                </c:pt>
                <c:pt idx="2117">
                  <c:v>42513</c:v>
                </c:pt>
                <c:pt idx="2118">
                  <c:v>42514</c:v>
                </c:pt>
                <c:pt idx="2119">
                  <c:v>42515</c:v>
                </c:pt>
                <c:pt idx="2120">
                  <c:v>42516</c:v>
                </c:pt>
                <c:pt idx="2121">
                  <c:v>42517</c:v>
                </c:pt>
                <c:pt idx="2122">
                  <c:v>42520</c:v>
                </c:pt>
                <c:pt idx="2123">
                  <c:v>42521</c:v>
                </c:pt>
                <c:pt idx="2124">
                  <c:v>42522</c:v>
                </c:pt>
                <c:pt idx="2125">
                  <c:v>42523</c:v>
                </c:pt>
                <c:pt idx="2126">
                  <c:v>42524</c:v>
                </c:pt>
                <c:pt idx="2127">
                  <c:v>42527</c:v>
                </c:pt>
                <c:pt idx="2128">
                  <c:v>42528</c:v>
                </c:pt>
                <c:pt idx="2129">
                  <c:v>42529</c:v>
                </c:pt>
                <c:pt idx="2130">
                  <c:v>42530</c:v>
                </c:pt>
                <c:pt idx="2131">
                  <c:v>42531</c:v>
                </c:pt>
                <c:pt idx="2132">
                  <c:v>42534</c:v>
                </c:pt>
                <c:pt idx="2133">
                  <c:v>42535</c:v>
                </c:pt>
                <c:pt idx="2134">
                  <c:v>42536</c:v>
                </c:pt>
                <c:pt idx="2135">
                  <c:v>42537</c:v>
                </c:pt>
                <c:pt idx="2136">
                  <c:v>42538</c:v>
                </c:pt>
                <c:pt idx="2137">
                  <c:v>42541</c:v>
                </c:pt>
                <c:pt idx="2138">
                  <c:v>42542</c:v>
                </c:pt>
                <c:pt idx="2139">
                  <c:v>42543</c:v>
                </c:pt>
                <c:pt idx="2140">
                  <c:v>42544</c:v>
                </c:pt>
                <c:pt idx="2141">
                  <c:v>42545</c:v>
                </c:pt>
                <c:pt idx="2142">
                  <c:v>42548</c:v>
                </c:pt>
                <c:pt idx="2143">
                  <c:v>42549</c:v>
                </c:pt>
                <c:pt idx="2144">
                  <c:v>42550</c:v>
                </c:pt>
                <c:pt idx="2145">
                  <c:v>42551</c:v>
                </c:pt>
                <c:pt idx="2146">
                  <c:v>42552</c:v>
                </c:pt>
                <c:pt idx="2147">
                  <c:v>42555</c:v>
                </c:pt>
                <c:pt idx="2148">
                  <c:v>42556</c:v>
                </c:pt>
                <c:pt idx="2149">
                  <c:v>42558</c:v>
                </c:pt>
                <c:pt idx="2150">
                  <c:v>42559</c:v>
                </c:pt>
                <c:pt idx="2151">
                  <c:v>42562</c:v>
                </c:pt>
                <c:pt idx="2152">
                  <c:v>42563</c:v>
                </c:pt>
                <c:pt idx="2153">
                  <c:v>42564</c:v>
                </c:pt>
                <c:pt idx="2154">
                  <c:v>42565</c:v>
                </c:pt>
                <c:pt idx="2155">
                  <c:v>42566</c:v>
                </c:pt>
                <c:pt idx="2156">
                  <c:v>42569</c:v>
                </c:pt>
                <c:pt idx="2157">
                  <c:v>42570</c:v>
                </c:pt>
                <c:pt idx="2158">
                  <c:v>42571</c:v>
                </c:pt>
                <c:pt idx="2159">
                  <c:v>42572</c:v>
                </c:pt>
                <c:pt idx="2160">
                  <c:v>42573</c:v>
                </c:pt>
                <c:pt idx="2161">
                  <c:v>42576</c:v>
                </c:pt>
                <c:pt idx="2162">
                  <c:v>42577</c:v>
                </c:pt>
                <c:pt idx="2163">
                  <c:v>42578</c:v>
                </c:pt>
                <c:pt idx="2164">
                  <c:v>42579</c:v>
                </c:pt>
                <c:pt idx="2165">
                  <c:v>42580</c:v>
                </c:pt>
                <c:pt idx="2166">
                  <c:v>42583</c:v>
                </c:pt>
                <c:pt idx="2167">
                  <c:v>42584</c:v>
                </c:pt>
                <c:pt idx="2168">
                  <c:v>42585</c:v>
                </c:pt>
                <c:pt idx="2169">
                  <c:v>42586</c:v>
                </c:pt>
                <c:pt idx="2170">
                  <c:v>42587</c:v>
                </c:pt>
                <c:pt idx="2171">
                  <c:v>42590</c:v>
                </c:pt>
                <c:pt idx="2172">
                  <c:v>42591</c:v>
                </c:pt>
                <c:pt idx="2173">
                  <c:v>42592</c:v>
                </c:pt>
                <c:pt idx="2174">
                  <c:v>42593</c:v>
                </c:pt>
                <c:pt idx="2175">
                  <c:v>42598</c:v>
                </c:pt>
                <c:pt idx="2176">
                  <c:v>42599</c:v>
                </c:pt>
                <c:pt idx="2177">
                  <c:v>42600</c:v>
                </c:pt>
                <c:pt idx="2178">
                  <c:v>42601</c:v>
                </c:pt>
                <c:pt idx="2179">
                  <c:v>42604</c:v>
                </c:pt>
                <c:pt idx="2180">
                  <c:v>42605</c:v>
                </c:pt>
                <c:pt idx="2181">
                  <c:v>42606</c:v>
                </c:pt>
                <c:pt idx="2182">
                  <c:v>42607</c:v>
                </c:pt>
                <c:pt idx="2183">
                  <c:v>42608</c:v>
                </c:pt>
                <c:pt idx="2184">
                  <c:v>42611</c:v>
                </c:pt>
                <c:pt idx="2185">
                  <c:v>42612</c:v>
                </c:pt>
                <c:pt idx="2186">
                  <c:v>42613</c:v>
                </c:pt>
                <c:pt idx="2187">
                  <c:v>42614</c:v>
                </c:pt>
                <c:pt idx="2188">
                  <c:v>42615</c:v>
                </c:pt>
                <c:pt idx="2189">
                  <c:v>42619</c:v>
                </c:pt>
                <c:pt idx="2190">
                  <c:v>42620</c:v>
                </c:pt>
                <c:pt idx="2191">
                  <c:v>42621</c:v>
                </c:pt>
                <c:pt idx="2192">
                  <c:v>42622</c:v>
                </c:pt>
                <c:pt idx="2193">
                  <c:v>42625</c:v>
                </c:pt>
                <c:pt idx="2194">
                  <c:v>42627</c:v>
                </c:pt>
                <c:pt idx="2195">
                  <c:v>42628</c:v>
                </c:pt>
                <c:pt idx="2196">
                  <c:v>42629</c:v>
                </c:pt>
                <c:pt idx="2197">
                  <c:v>42632</c:v>
                </c:pt>
                <c:pt idx="2198">
                  <c:v>42633</c:v>
                </c:pt>
                <c:pt idx="2199">
                  <c:v>42634</c:v>
                </c:pt>
                <c:pt idx="2200">
                  <c:v>42635</c:v>
                </c:pt>
                <c:pt idx="2201">
                  <c:v>42636</c:v>
                </c:pt>
                <c:pt idx="2202">
                  <c:v>42639</c:v>
                </c:pt>
                <c:pt idx="2203">
                  <c:v>42640</c:v>
                </c:pt>
                <c:pt idx="2204">
                  <c:v>42641</c:v>
                </c:pt>
                <c:pt idx="2205">
                  <c:v>42642</c:v>
                </c:pt>
                <c:pt idx="2206">
                  <c:v>42643</c:v>
                </c:pt>
                <c:pt idx="2207">
                  <c:v>42646</c:v>
                </c:pt>
                <c:pt idx="2208">
                  <c:v>42647</c:v>
                </c:pt>
                <c:pt idx="2209">
                  <c:v>42648</c:v>
                </c:pt>
                <c:pt idx="2210">
                  <c:v>42649</c:v>
                </c:pt>
                <c:pt idx="2211">
                  <c:v>42650</c:v>
                </c:pt>
                <c:pt idx="2212">
                  <c:v>42653</c:v>
                </c:pt>
                <c:pt idx="2213">
                  <c:v>42656</c:v>
                </c:pt>
                <c:pt idx="2214">
                  <c:v>42657</c:v>
                </c:pt>
                <c:pt idx="2215">
                  <c:v>42660</c:v>
                </c:pt>
                <c:pt idx="2216">
                  <c:v>42661</c:v>
                </c:pt>
                <c:pt idx="2217">
                  <c:v>42662</c:v>
                </c:pt>
                <c:pt idx="2218">
                  <c:v>42663</c:v>
                </c:pt>
                <c:pt idx="2219">
                  <c:v>42664</c:v>
                </c:pt>
                <c:pt idx="2220">
                  <c:v>42667</c:v>
                </c:pt>
                <c:pt idx="2221">
                  <c:v>42668</c:v>
                </c:pt>
                <c:pt idx="2222">
                  <c:v>42669</c:v>
                </c:pt>
                <c:pt idx="2223">
                  <c:v>42670</c:v>
                </c:pt>
                <c:pt idx="2224">
                  <c:v>42671</c:v>
                </c:pt>
                <c:pt idx="2225">
                  <c:v>42675</c:v>
                </c:pt>
                <c:pt idx="2226">
                  <c:v>42676</c:v>
                </c:pt>
                <c:pt idx="2227">
                  <c:v>42677</c:v>
                </c:pt>
                <c:pt idx="2228">
                  <c:v>42678</c:v>
                </c:pt>
                <c:pt idx="2229">
                  <c:v>42681</c:v>
                </c:pt>
                <c:pt idx="2230">
                  <c:v>42682</c:v>
                </c:pt>
                <c:pt idx="2231">
                  <c:v>42683</c:v>
                </c:pt>
                <c:pt idx="2232">
                  <c:v>42684</c:v>
                </c:pt>
                <c:pt idx="2233">
                  <c:v>42685</c:v>
                </c:pt>
                <c:pt idx="2234">
                  <c:v>42689</c:v>
                </c:pt>
                <c:pt idx="2235">
                  <c:v>42690</c:v>
                </c:pt>
                <c:pt idx="2236">
                  <c:v>42691</c:v>
                </c:pt>
                <c:pt idx="2237">
                  <c:v>42692</c:v>
                </c:pt>
                <c:pt idx="2238">
                  <c:v>42695</c:v>
                </c:pt>
                <c:pt idx="2239">
                  <c:v>42696</c:v>
                </c:pt>
                <c:pt idx="2240">
                  <c:v>42697</c:v>
                </c:pt>
                <c:pt idx="2241">
                  <c:v>42698</c:v>
                </c:pt>
                <c:pt idx="2242">
                  <c:v>42699</c:v>
                </c:pt>
                <c:pt idx="2243">
                  <c:v>42702</c:v>
                </c:pt>
                <c:pt idx="2244">
                  <c:v>42703</c:v>
                </c:pt>
                <c:pt idx="2245">
                  <c:v>42704</c:v>
                </c:pt>
                <c:pt idx="2246">
                  <c:v>42705</c:v>
                </c:pt>
                <c:pt idx="2247">
                  <c:v>42706</c:v>
                </c:pt>
                <c:pt idx="2248">
                  <c:v>42709</c:v>
                </c:pt>
                <c:pt idx="2249">
                  <c:v>42710</c:v>
                </c:pt>
                <c:pt idx="2250">
                  <c:v>42711</c:v>
                </c:pt>
                <c:pt idx="2251">
                  <c:v>42712</c:v>
                </c:pt>
                <c:pt idx="2252">
                  <c:v>42713</c:v>
                </c:pt>
                <c:pt idx="2253">
                  <c:v>42716</c:v>
                </c:pt>
                <c:pt idx="2254">
                  <c:v>42717</c:v>
                </c:pt>
                <c:pt idx="2255">
                  <c:v>42718</c:v>
                </c:pt>
                <c:pt idx="2256">
                  <c:v>42719</c:v>
                </c:pt>
                <c:pt idx="2257">
                  <c:v>42720</c:v>
                </c:pt>
                <c:pt idx="2258">
                  <c:v>42723</c:v>
                </c:pt>
                <c:pt idx="2259">
                  <c:v>42724</c:v>
                </c:pt>
                <c:pt idx="2260">
                  <c:v>42725</c:v>
                </c:pt>
                <c:pt idx="2261">
                  <c:v>42726</c:v>
                </c:pt>
                <c:pt idx="2262">
                  <c:v>42727</c:v>
                </c:pt>
                <c:pt idx="2263">
                  <c:v>42730</c:v>
                </c:pt>
                <c:pt idx="2264">
                  <c:v>42731</c:v>
                </c:pt>
                <c:pt idx="2265">
                  <c:v>42732</c:v>
                </c:pt>
                <c:pt idx="2266">
                  <c:v>42733</c:v>
                </c:pt>
                <c:pt idx="2267">
                  <c:v>42734</c:v>
                </c:pt>
                <c:pt idx="2268">
                  <c:v>42737</c:v>
                </c:pt>
                <c:pt idx="2269">
                  <c:v>42738</c:v>
                </c:pt>
                <c:pt idx="2270">
                  <c:v>42739</c:v>
                </c:pt>
                <c:pt idx="2271">
                  <c:v>42740</c:v>
                </c:pt>
                <c:pt idx="2272">
                  <c:v>42741</c:v>
                </c:pt>
                <c:pt idx="2273">
                  <c:v>42744</c:v>
                </c:pt>
                <c:pt idx="2274">
                  <c:v>42745</c:v>
                </c:pt>
                <c:pt idx="2275">
                  <c:v>42746</c:v>
                </c:pt>
                <c:pt idx="2276">
                  <c:v>42747</c:v>
                </c:pt>
                <c:pt idx="2277">
                  <c:v>42748</c:v>
                </c:pt>
                <c:pt idx="2278">
                  <c:v>42751</c:v>
                </c:pt>
                <c:pt idx="2279">
                  <c:v>42752</c:v>
                </c:pt>
                <c:pt idx="2280">
                  <c:v>42753</c:v>
                </c:pt>
                <c:pt idx="2281">
                  <c:v>42754</c:v>
                </c:pt>
                <c:pt idx="2282">
                  <c:v>42755</c:v>
                </c:pt>
                <c:pt idx="2283">
                  <c:v>42758</c:v>
                </c:pt>
                <c:pt idx="2284">
                  <c:v>42759</c:v>
                </c:pt>
                <c:pt idx="2285">
                  <c:v>42760</c:v>
                </c:pt>
                <c:pt idx="2286">
                  <c:v>42762</c:v>
                </c:pt>
                <c:pt idx="2287">
                  <c:v>42765</c:v>
                </c:pt>
                <c:pt idx="2288">
                  <c:v>42766</c:v>
                </c:pt>
                <c:pt idx="2289">
                  <c:v>42767</c:v>
                </c:pt>
                <c:pt idx="2290">
                  <c:v>42768</c:v>
                </c:pt>
                <c:pt idx="2291">
                  <c:v>42769</c:v>
                </c:pt>
                <c:pt idx="2292">
                  <c:v>42772</c:v>
                </c:pt>
                <c:pt idx="2293">
                  <c:v>42773</c:v>
                </c:pt>
                <c:pt idx="2294">
                  <c:v>42774</c:v>
                </c:pt>
                <c:pt idx="2295">
                  <c:v>42775</c:v>
                </c:pt>
                <c:pt idx="2296">
                  <c:v>42776</c:v>
                </c:pt>
                <c:pt idx="2297">
                  <c:v>42779</c:v>
                </c:pt>
                <c:pt idx="2298">
                  <c:v>42780</c:v>
                </c:pt>
                <c:pt idx="2299">
                  <c:v>42781</c:v>
                </c:pt>
                <c:pt idx="2300">
                  <c:v>42782</c:v>
                </c:pt>
                <c:pt idx="2301">
                  <c:v>42783</c:v>
                </c:pt>
                <c:pt idx="2302">
                  <c:v>42786</c:v>
                </c:pt>
                <c:pt idx="2303">
                  <c:v>42787</c:v>
                </c:pt>
                <c:pt idx="2304">
                  <c:v>42788</c:v>
                </c:pt>
                <c:pt idx="2305">
                  <c:v>42789</c:v>
                </c:pt>
                <c:pt idx="2306">
                  <c:v>42793</c:v>
                </c:pt>
                <c:pt idx="2307">
                  <c:v>42794</c:v>
                </c:pt>
                <c:pt idx="2308">
                  <c:v>42795</c:v>
                </c:pt>
                <c:pt idx="2309">
                  <c:v>42796</c:v>
                </c:pt>
                <c:pt idx="2310">
                  <c:v>42797</c:v>
                </c:pt>
                <c:pt idx="2311">
                  <c:v>42800</c:v>
                </c:pt>
                <c:pt idx="2312">
                  <c:v>42801</c:v>
                </c:pt>
                <c:pt idx="2313">
                  <c:v>42802</c:v>
                </c:pt>
                <c:pt idx="2314">
                  <c:v>42803</c:v>
                </c:pt>
                <c:pt idx="2315">
                  <c:v>42804</c:v>
                </c:pt>
                <c:pt idx="2316">
                  <c:v>42808</c:v>
                </c:pt>
                <c:pt idx="2317">
                  <c:v>42809</c:v>
                </c:pt>
                <c:pt idx="2318">
                  <c:v>42810</c:v>
                </c:pt>
                <c:pt idx="2319">
                  <c:v>42811</c:v>
                </c:pt>
                <c:pt idx="2320">
                  <c:v>42814</c:v>
                </c:pt>
                <c:pt idx="2321">
                  <c:v>42815</c:v>
                </c:pt>
                <c:pt idx="2322">
                  <c:v>42816</c:v>
                </c:pt>
                <c:pt idx="2323">
                  <c:v>42817</c:v>
                </c:pt>
                <c:pt idx="2324">
                  <c:v>42818</c:v>
                </c:pt>
                <c:pt idx="2325">
                  <c:v>42821</c:v>
                </c:pt>
                <c:pt idx="2326">
                  <c:v>42822</c:v>
                </c:pt>
                <c:pt idx="2327">
                  <c:v>42823</c:v>
                </c:pt>
                <c:pt idx="2328">
                  <c:v>42824</c:v>
                </c:pt>
                <c:pt idx="2329">
                  <c:v>42825</c:v>
                </c:pt>
                <c:pt idx="2330">
                  <c:v>42828</c:v>
                </c:pt>
                <c:pt idx="2331">
                  <c:v>42830</c:v>
                </c:pt>
                <c:pt idx="2332">
                  <c:v>42831</c:v>
                </c:pt>
                <c:pt idx="2333">
                  <c:v>42832</c:v>
                </c:pt>
                <c:pt idx="2334">
                  <c:v>42835</c:v>
                </c:pt>
                <c:pt idx="2335">
                  <c:v>42836</c:v>
                </c:pt>
                <c:pt idx="2336">
                  <c:v>42837</c:v>
                </c:pt>
                <c:pt idx="2337">
                  <c:v>42838</c:v>
                </c:pt>
                <c:pt idx="2338">
                  <c:v>42842</c:v>
                </c:pt>
                <c:pt idx="2339">
                  <c:v>42843</c:v>
                </c:pt>
                <c:pt idx="2340">
                  <c:v>42844</c:v>
                </c:pt>
                <c:pt idx="2341">
                  <c:v>42845</c:v>
                </c:pt>
                <c:pt idx="2342">
                  <c:v>42846</c:v>
                </c:pt>
                <c:pt idx="2343">
                  <c:v>42849</c:v>
                </c:pt>
                <c:pt idx="2344">
                  <c:v>42850</c:v>
                </c:pt>
                <c:pt idx="2345">
                  <c:v>42851</c:v>
                </c:pt>
                <c:pt idx="2346">
                  <c:v>42852</c:v>
                </c:pt>
                <c:pt idx="2347">
                  <c:v>42853</c:v>
                </c:pt>
                <c:pt idx="2348">
                  <c:v>42857</c:v>
                </c:pt>
                <c:pt idx="2349">
                  <c:v>42858</c:v>
                </c:pt>
                <c:pt idx="2350">
                  <c:v>42859</c:v>
                </c:pt>
                <c:pt idx="2351">
                  <c:v>42860</c:v>
                </c:pt>
                <c:pt idx="2352">
                  <c:v>42863</c:v>
                </c:pt>
                <c:pt idx="2353">
                  <c:v>42864</c:v>
                </c:pt>
                <c:pt idx="2354">
                  <c:v>42865</c:v>
                </c:pt>
                <c:pt idx="2355">
                  <c:v>42866</c:v>
                </c:pt>
                <c:pt idx="2356">
                  <c:v>42867</c:v>
                </c:pt>
                <c:pt idx="2357">
                  <c:v>42870</c:v>
                </c:pt>
                <c:pt idx="2358">
                  <c:v>42871</c:v>
                </c:pt>
                <c:pt idx="2359">
                  <c:v>42872</c:v>
                </c:pt>
                <c:pt idx="2360">
                  <c:v>42873</c:v>
                </c:pt>
                <c:pt idx="2361">
                  <c:v>42874</c:v>
                </c:pt>
                <c:pt idx="2362">
                  <c:v>42877</c:v>
                </c:pt>
                <c:pt idx="2363">
                  <c:v>42878</c:v>
                </c:pt>
                <c:pt idx="2364">
                  <c:v>42879</c:v>
                </c:pt>
                <c:pt idx="2365">
                  <c:v>42880</c:v>
                </c:pt>
                <c:pt idx="2366">
                  <c:v>42881</c:v>
                </c:pt>
                <c:pt idx="2367">
                  <c:v>42884</c:v>
                </c:pt>
                <c:pt idx="2368">
                  <c:v>42885</c:v>
                </c:pt>
                <c:pt idx="2369">
                  <c:v>42886</c:v>
                </c:pt>
                <c:pt idx="2370">
                  <c:v>42887</c:v>
                </c:pt>
                <c:pt idx="2371">
                  <c:v>42888</c:v>
                </c:pt>
                <c:pt idx="2372">
                  <c:v>42891</c:v>
                </c:pt>
                <c:pt idx="2373">
                  <c:v>42892</c:v>
                </c:pt>
                <c:pt idx="2374">
                  <c:v>42893</c:v>
                </c:pt>
                <c:pt idx="2375">
                  <c:v>42894</c:v>
                </c:pt>
                <c:pt idx="2376">
                  <c:v>42895</c:v>
                </c:pt>
                <c:pt idx="2377">
                  <c:v>42898</c:v>
                </c:pt>
                <c:pt idx="2378">
                  <c:v>42899</c:v>
                </c:pt>
                <c:pt idx="2379">
                  <c:v>42900</c:v>
                </c:pt>
                <c:pt idx="2380">
                  <c:v>42901</c:v>
                </c:pt>
                <c:pt idx="2381">
                  <c:v>42902</c:v>
                </c:pt>
                <c:pt idx="2382">
                  <c:v>42905</c:v>
                </c:pt>
                <c:pt idx="2383">
                  <c:v>42906</c:v>
                </c:pt>
                <c:pt idx="2384">
                  <c:v>42907</c:v>
                </c:pt>
                <c:pt idx="2385">
                  <c:v>42908</c:v>
                </c:pt>
                <c:pt idx="2386">
                  <c:v>42909</c:v>
                </c:pt>
                <c:pt idx="2387">
                  <c:v>42913</c:v>
                </c:pt>
                <c:pt idx="2388">
                  <c:v>42914</c:v>
                </c:pt>
                <c:pt idx="2389">
                  <c:v>42915</c:v>
                </c:pt>
                <c:pt idx="2390">
                  <c:v>42916</c:v>
                </c:pt>
                <c:pt idx="2391">
                  <c:v>42919</c:v>
                </c:pt>
                <c:pt idx="2392">
                  <c:v>42920</c:v>
                </c:pt>
                <c:pt idx="2393">
                  <c:v>42921</c:v>
                </c:pt>
                <c:pt idx="2394">
                  <c:v>42922</c:v>
                </c:pt>
                <c:pt idx="2395">
                  <c:v>42923</c:v>
                </c:pt>
                <c:pt idx="2396">
                  <c:v>42926</c:v>
                </c:pt>
                <c:pt idx="2397">
                  <c:v>42927</c:v>
                </c:pt>
                <c:pt idx="2398">
                  <c:v>42928</c:v>
                </c:pt>
                <c:pt idx="2399">
                  <c:v>42929</c:v>
                </c:pt>
                <c:pt idx="2400">
                  <c:v>42930</c:v>
                </c:pt>
                <c:pt idx="2401">
                  <c:v>42933</c:v>
                </c:pt>
                <c:pt idx="2402">
                  <c:v>42934</c:v>
                </c:pt>
                <c:pt idx="2403">
                  <c:v>42935</c:v>
                </c:pt>
                <c:pt idx="2404">
                  <c:v>42936</c:v>
                </c:pt>
                <c:pt idx="2405">
                  <c:v>42937</c:v>
                </c:pt>
                <c:pt idx="2406">
                  <c:v>42940</c:v>
                </c:pt>
                <c:pt idx="2407">
                  <c:v>42941</c:v>
                </c:pt>
                <c:pt idx="2408">
                  <c:v>42942</c:v>
                </c:pt>
                <c:pt idx="2409">
                  <c:v>42943</c:v>
                </c:pt>
                <c:pt idx="2410">
                  <c:v>42944</c:v>
                </c:pt>
                <c:pt idx="2411">
                  <c:v>42947</c:v>
                </c:pt>
                <c:pt idx="2412">
                  <c:v>42948</c:v>
                </c:pt>
                <c:pt idx="2413">
                  <c:v>42949</c:v>
                </c:pt>
                <c:pt idx="2414">
                  <c:v>42950</c:v>
                </c:pt>
                <c:pt idx="2415">
                  <c:v>42951</c:v>
                </c:pt>
                <c:pt idx="2416">
                  <c:v>42954</c:v>
                </c:pt>
                <c:pt idx="2417">
                  <c:v>42955</c:v>
                </c:pt>
                <c:pt idx="2418">
                  <c:v>42956</c:v>
                </c:pt>
                <c:pt idx="2419">
                  <c:v>42957</c:v>
                </c:pt>
                <c:pt idx="2420">
                  <c:v>42958</c:v>
                </c:pt>
                <c:pt idx="2421">
                  <c:v>42961</c:v>
                </c:pt>
                <c:pt idx="2422">
                  <c:v>42963</c:v>
                </c:pt>
                <c:pt idx="2423">
                  <c:v>42964</c:v>
                </c:pt>
                <c:pt idx="2424">
                  <c:v>42965</c:v>
                </c:pt>
                <c:pt idx="2425">
                  <c:v>42968</c:v>
                </c:pt>
                <c:pt idx="2426">
                  <c:v>42969</c:v>
                </c:pt>
                <c:pt idx="2427">
                  <c:v>42970</c:v>
                </c:pt>
                <c:pt idx="2428">
                  <c:v>42971</c:v>
                </c:pt>
                <c:pt idx="2429">
                  <c:v>42975</c:v>
                </c:pt>
                <c:pt idx="2430">
                  <c:v>42976</c:v>
                </c:pt>
                <c:pt idx="2431">
                  <c:v>42977</c:v>
                </c:pt>
                <c:pt idx="2432">
                  <c:v>42978</c:v>
                </c:pt>
                <c:pt idx="2433">
                  <c:v>42979</c:v>
                </c:pt>
                <c:pt idx="2434">
                  <c:v>42982</c:v>
                </c:pt>
                <c:pt idx="2435">
                  <c:v>42983</c:v>
                </c:pt>
                <c:pt idx="2436">
                  <c:v>42984</c:v>
                </c:pt>
                <c:pt idx="2437">
                  <c:v>42985</c:v>
                </c:pt>
                <c:pt idx="2438">
                  <c:v>42986</c:v>
                </c:pt>
                <c:pt idx="2439">
                  <c:v>42989</c:v>
                </c:pt>
                <c:pt idx="2440">
                  <c:v>42990</c:v>
                </c:pt>
                <c:pt idx="2441">
                  <c:v>42991</c:v>
                </c:pt>
                <c:pt idx="2442">
                  <c:v>42992</c:v>
                </c:pt>
                <c:pt idx="2443">
                  <c:v>42993</c:v>
                </c:pt>
                <c:pt idx="2444">
                  <c:v>42996</c:v>
                </c:pt>
                <c:pt idx="2445">
                  <c:v>42997</c:v>
                </c:pt>
                <c:pt idx="2446">
                  <c:v>42998</c:v>
                </c:pt>
                <c:pt idx="2447">
                  <c:v>42999</c:v>
                </c:pt>
                <c:pt idx="2448">
                  <c:v>43000</c:v>
                </c:pt>
                <c:pt idx="2449">
                  <c:v>43003</c:v>
                </c:pt>
                <c:pt idx="2450">
                  <c:v>43004</c:v>
                </c:pt>
                <c:pt idx="2451">
                  <c:v>43005</c:v>
                </c:pt>
                <c:pt idx="2452">
                  <c:v>43006</c:v>
                </c:pt>
                <c:pt idx="2453">
                  <c:v>43007</c:v>
                </c:pt>
                <c:pt idx="2454">
                  <c:v>43011</c:v>
                </c:pt>
                <c:pt idx="2455">
                  <c:v>43012</c:v>
                </c:pt>
                <c:pt idx="2456">
                  <c:v>43013</c:v>
                </c:pt>
                <c:pt idx="2457">
                  <c:v>43014</c:v>
                </c:pt>
                <c:pt idx="2458">
                  <c:v>43017</c:v>
                </c:pt>
                <c:pt idx="2459">
                  <c:v>43018</c:v>
                </c:pt>
                <c:pt idx="2460">
                  <c:v>43019</c:v>
                </c:pt>
                <c:pt idx="2461">
                  <c:v>43020</c:v>
                </c:pt>
                <c:pt idx="2462">
                  <c:v>43021</c:v>
                </c:pt>
                <c:pt idx="2463">
                  <c:v>43024</c:v>
                </c:pt>
                <c:pt idx="2464">
                  <c:v>43025</c:v>
                </c:pt>
                <c:pt idx="2465">
                  <c:v>43026</c:v>
                </c:pt>
                <c:pt idx="2466">
                  <c:v>43031</c:v>
                </c:pt>
                <c:pt idx="2467">
                  <c:v>43032</c:v>
                </c:pt>
                <c:pt idx="2468">
                  <c:v>43033</c:v>
                </c:pt>
                <c:pt idx="2469">
                  <c:v>43034</c:v>
                </c:pt>
                <c:pt idx="2470">
                  <c:v>43035</c:v>
                </c:pt>
                <c:pt idx="2471">
                  <c:v>43038</c:v>
                </c:pt>
              </c:numCache>
            </c:numRef>
          </c:cat>
          <c:val>
            <c:numRef>
              <c:f>'^NSEI'!$F$2:$F$2473</c:f>
              <c:numCache>
                <c:formatCode>General</c:formatCode>
                <c:ptCount val="2472"/>
                <c:pt idx="0">
                  <c:v>4494.6499020000001</c:v>
                </c:pt>
                <c:pt idx="1">
                  <c:v>4546.2001949999994</c:v>
                </c:pt>
                <c:pt idx="2">
                  <c:v>4732.3500979999999</c:v>
                </c:pt>
                <c:pt idx="3">
                  <c:v>4747.5498050000006</c:v>
                </c:pt>
                <c:pt idx="4">
                  <c:v>4837.5498050000006</c:v>
                </c:pt>
                <c:pt idx="5">
                  <c:v>4932.2001949999994</c:v>
                </c:pt>
                <c:pt idx="6">
                  <c:v>4938.8500979999999</c:v>
                </c:pt>
                <c:pt idx="7">
                  <c:v>4940.5</c:v>
                </c:pt>
                <c:pt idx="8">
                  <c:v>5000.5498050000006</c:v>
                </c:pt>
                <c:pt idx="9">
                  <c:v>5021.3500979999999</c:v>
                </c:pt>
                <c:pt idx="10">
                  <c:v>5068.9501949999994</c:v>
                </c:pt>
                <c:pt idx="11">
                  <c:v>5210.7998050000006</c:v>
                </c:pt>
                <c:pt idx="12">
                  <c:v>5208.6499020000001</c:v>
                </c:pt>
                <c:pt idx="13">
                  <c:v>5185.8500979999999</c:v>
                </c:pt>
                <c:pt idx="14">
                  <c:v>5085.1000979999999</c:v>
                </c:pt>
                <c:pt idx="15">
                  <c:v>5327.25</c:v>
                </c:pt>
                <c:pt idx="16">
                  <c:v>5441.4501949999994</c:v>
                </c:pt>
                <c:pt idx="17">
                  <c:v>5524.8500979999999</c:v>
                </c:pt>
                <c:pt idx="18">
                  <c:v>5428.25</c:v>
                </c:pt>
                <c:pt idx="19">
                  <c:v>5670.3999020000001</c:v>
                </c:pt>
                <c:pt idx="20">
                  <c:v>5668.0498050000006</c:v>
                </c:pt>
                <c:pt idx="21">
                  <c:v>5559.2998050000006</c:v>
                </c:pt>
                <c:pt idx="22">
                  <c:v>5351</c:v>
                </c:pt>
                <c:pt idx="23">
                  <c:v>5215.2998050000006</c:v>
                </c:pt>
                <c:pt idx="24">
                  <c:v>5184</c:v>
                </c:pt>
                <c:pt idx="25">
                  <c:v>5473.7001949999994</c:v>
                </c:pt>
                <c:pt idx="26">
                  <c:v>5496.1499020000001</c:v>
                </c:pt>
                <c:pt idx="27">
                  <c:v>5568.9501949999994</c:v>
                </c:pt>
                <c:pt idx="28">
                  <c:v>5702.2998050000006</c:v>
                </c:pt>
                <c:pt idx="29">
                  <c:v>5905.8999020000001</c:v>
                </c:pt>
                <c:pt idx="30">
                  <c:v>5868.75</c:v>
                </c:pt>
                <c:pt idx="31">
                  <c:v>5900.6499020000001</c:v>
                </c:pt>
                <c:pt idx="32">
                  <c:v>5866.4501949999994</c:v>
                </c:pt>
                <c:pt idx="33">
                  <c:v>5932.3999020000001</c:v>
                </c:pt>
                <c:pt idx="34">
                  <c:v>5847.2998050000006</c:v>
                </c:pt>
                <c:pt idx="35">
                  <c:v>5786.5</c:v>
                </c:pt>
                <c:pt idx="36">
                  <c:v>5782.3500979999999</c:v>
                </c:pt>
                <c:pt idx="37">
                  <c:v>5698.75</c:v>
                </c:pt>
                <c:pt idx="38">
                  <c:v>5617.1000979999999</c:v>
                </c:pt>
                <c:pt idx="39">
                  <c:v>5695.3999020000001</c:v>
                </c:pt>
                <c:pt idx="40">
                  <c:v>5937.8999020000001</c:v>
                </c:pt>
                <c:pt idx="41">
                  <c:v>5912.1000979999999</c:v>
                </c:pt>
                <c:pt idx="42">
                  <c:v>5906.8500979999999</c:v>
                </c:pt>
                <c:pt idx="43">
                  <c:v>5907.6499020000001</c:v>
                </c:pt>
                <c:pt idx="44">
                  <c:v>5780.8999020000001</c:v>
                </c:pt>
                <c:pt idx="45">
                  <c:v>5561.0498050000006</c:v>
                </c:pt>
                <c:pt idx="46">
                  <c:v>5519.3500979999999</c:v>
                </c:pt>
                <c:pt idx="47">
                  <c:v>5608.6000979999999</c:v>
                </c:pt>
                <c:pt idx="48">
                  <c:v>5731.7001949999994</c:v>
                </c:pt>
                <c:pt idx="49">
                  <c:v>5698.1499020000001</c:v>
                </c:pt>
                <c:pt idx="50">
                  <c:v>5617.5498050000006</c:v>
                </c:pt>
                <c:pt idx="51">
                  <c:v>5634.6000979999999</c:v>
                </c:pt>
                <c:pt idx="52">
                  <c:v>5762.75</c:v>
                </c:pt>
                <c:pt idx="53">
                  <c:v>5865</c:v>
                </c:pt>
                <c:pt idx="54">
                  <c:v>5858.3500979999999</c:v>
                </c:pt>
                <c:pt idx="55">
                  <c:v>5940</c:v>
                </c:pt>
                <c:pt idx="56">
                  <c:v>5954.7001949999994</c:v>
                </c:pt>
                <c:pt idx="57">
                  <c:v>5974.2998050000006</c:v>
                </c:pt>
                <c:pt idx="58">
                  <c:v>5960.6000979999999</c:v>
                </c:pt>
                <c:pt idx="59">
                  <c:v>6097.25</c:v>
                </c:pt>
                <c:pt idx="60">
                  <c:v>6159.2998050000006</c:v>
                </c:pt>
                <c:pt idx="61">
                  <c:v>6058.1000979999999</c:v>
                </c:pt>
                <c:pt idx="62">
                  <c:v>6047.7001949999994</c:v>
                </c:pt>
                <c:pt idx="63">
                  <c:v>5777</c:v>
                </c:pt>
                <c:pt idx="64">
                  <c:v>5742.2998050000006</c:v>
                </c:pt>
                <c:pt idx="65">
                  <c:v>5751.1499020000001</c:v>
                </c:pt>
                <c:pt idx="66">
                  <c:v>5766.5</c:v>
                </c:pt>
                <c:pt idx="67">
                  <c:v>5985.1000979999999</c:v>
                </c:pt>
                <c:pt idx="68">
                  <c:v>6070.75</c:v>
                </c:pt>
                <c:pt idx="69">
                  <c:v>6081.5</c:v>
                </c:pt>
                <c:pt idx="70">
                  <c:v>6079.7001949999994</c:v>
                </c:pt>
                <c:pt idx="71">
                  <c:v>6138.6000979999999</c:v>
                </c:pt>
                <c:pt idx="72">
                  <c:v>6144.3500979999999</c:v>
                </c:pt>
                <c:pt idx="73">
                  <c:v>6179.3999020000001</c:v>
                </c:pt>
                <c:pt idx="74">
                  <c:v>6178.5498050000006</c:v>
                </c:pt>
                <c:pt idx="75">
                  <c:v>6274.2998050000006</c:v>
                </c:pt>
                <c:pt idx="76">
                  <c:v>6279.1000979999999</c:v>
                </c:pt>
                <c:pt idx="77">
                  <c:v>6287.8500979999999</c:v>
                </c:pt>
                <c:pt idx="78">
                  <c:v>6272</c:v>
                </c:pt>
                <c:pt idx="79">
                  <c:v>6156.9501949999994</c:v>
                </c:pt>
                <c:pt idx="80">
                  <c:v>6200.1000979999999</c:v>
                </c:pt>
                <c:pt idx="81">
                  <c:v>6206.7998050000006</c:v>
                </c:pt>
                <c:pt idx="82">
                  <c:v>6074.25</c:v>
                </c:pt>
                <c:pt idx="83">
                  <c:v>5935.75</c:v>
                </c:pt>
                <c:pt idx="84">
                  <c:v>5913.2001949999994</c:v>
                </c:pt>
                <c:pt idx="85">
                  <c:v>5705.2998050000006</c:v>
                </c:pt>
                <c:pt idx="86">
                  <c:v>5208.7998050000006</c:v>
                </c:pt>
                <c:pt idx="87">
                  <c:v>4899.2998050000006</c:v>
                </c:pt>
                <c:pt idx="88">
                  <c:v>5203.3999020000001</c:v>
                </c:pt>
                <c:pt idx="89">
                  <c:v>5033.4501949999994</c:v>
                </c:pt>
                <c:pt idx="90">
                  <c:v>5383.3500979999999</c:v>
                </c:pt>
                <c:pt idx="91">
                  <c:v>5274.1000979999999</c:v>
                </c:pt>
                <c:pt idx="92">
                  <c:v>5280.7998050000006</c:v>
                </c:pt>
                <c:pt idx="93">
                  <c:v>5167.6000979999999</c:v>
                </c:pt>
                <c:pt idx="94">
                  <c:v>5137.4501949999994</c:v>
                </c:pt>
                <c:pt idx="95">
                  <c:v>5317.25</c:v>
                </c:pt>
                <c:pt idx="96">
                  <c:v>5463.5</c:v>
                </c:pt>
                <c:pt idx="97">
                  <c:v>5483.8999020000001</c:v>
                </c:pt>
                <c:pt idx="98">
                  <c:v>5322.5498050000006</c:v>
                </c:pt>
                <c:pt idx="99">
                  <c:v>5133.25</c:v>
                </c:pt>
                <c:pt idx="100">
                  <c:v>5120.3500979999999</c:v>
                </c:pt>
                <c:pt idx="101">
                  <c:v>4857</c:v>
                </c:pt>
                <c:pt idx="102">
                  <c:v>4838.25</c:v>
                </c:pt>
                <c:pt idx="103">
                  <c:v>4929.4501949999994</c:v>
                </c:pt>
                <c:pt idx="104">
                  <c:v>5202</c:v>
                </c:pt>
                <c:pt idx="105">
                  <c:v>5302.8999020000001</c:v>
                </c:pt>
                <c:pt idx="106">
                  <c:v>5276.8999020000001</c:v>
                </c:pt>
                <c:pt idx="107">
                  <c:v>5280.7998050000006</c:v>
                </c:pt>
                <c:pt idx="108">
                  <c:v>5154.4501949999994</c:v>
                </c:pt>
                <c:pt idx="109">
                  <c:v>5191.7998050000006</c:v>
                </c:pt>
                <c:pt idx="110">
                  <c:v>5110.75</c:v>
                </c:pt>
                <c:pt idx="111">
                  <c:v>5200.7001949999994</c:v>
                </c:pt>
                <c:pt idx="112">
                  <c:v>5270.0498050000006</c:v>
                </c:pt>
                <c:pt idx="113">
                  <c:v>5268.3999020000001</c:v>
                </c:pt>
                <c:pt idx="114">
                  <c:v>5285.1000979999999</c:v>
                </c:pt>
                <c:pt idx="115">
                  <c:v>5223.5</c:v>
                </c:pt>
                <c:pt idx="116">
                  <c:v>4953</c:v>
                </c:pt>
                <c:pt idx="117">
                  <c:v>4864.25</c:v>
                </c:pt>
                <c:pt idx="118">
                  <c:v>4921.3999020000001</c:v>
                </c:pt>
                <c:pt idx="119">
                  <c:v>4771.6000979999999</c:v>
                </c:pt>
                <c:pt idx="120">
                  <c:v>4800.3999020000001</c:v>
                </c:pt>
                <c:pt idx="121">
                  <c:v>4865.8999020000001</c:v>
                </c:pt>
                <c:pt idx="122">
                  <c:v>4872</c:v>
                </c:pt>
                <c:pt idx="123">
                  <c:v>4623.6000979999999</c:v>
                </c:pt>
                <c:pt idx="124">
                  <c:v>4745.7998050000006</c:v>
                </c:pt>
                <c:pt idx="125">
                  <c:v>4503.1000979999999</c:v>
                </c:pt>
                <c:pt idx="126">
                  <c:v>4533</c:v>
                </c:pt>
                <c:pt idx="127">
                  <c:v>4573.9501949999994</c:v>
                </c:pt>
                <c:pt idx="128">
                  <c:v>4609.8500979999999</c:v>
                </c:pt>
                <c:pt idx="129">
                  <c:v>4877.5</c:v>
                </c:pt>
                <c:pt idx="130">
                  <c:v>4828.8500979999999</c:v>
                </c:pt>
                <c:pt idx="131">
                  <c:v>4830.25</c:v>
                </c:pt>
                <c:pt idx="132">
                  <c:v>4942</c:v>
                </c:pt>
                <c:pt idx="133">
                  <c:v>4734.5</c:v>
                </c:pt>
                <c:pt idx="134">
                  <c:v>4739.5498050000006</c:v>
                </c:pt>
                <c:pt idx="135">
                  <c:v>4754.2001949999994</c:v>
                </c:pt>
                <c:pt idx="136">
                  <c:v>4771.6000979999999</c:v>
                </c:pt>
                <c:pt idx="137">
                  <c:v>4647</c:v>
                </c:pt>
                <c:pt idx="138">
                  <c:v>4761.2001949999994</c:v>
                </c:pt>
                <c:pt idx="139">
                  <c:v>4709.6499020000001</c:v>
                </c:pt>
                <c:pt idx="140">
                  <c:v>4747.0498050000006</c:v>
                </c:pt>
                <c:pt idx="141">
                  <c:v>4733</c:v>
                </c:pt>
                <c:pt idx="142">
                  <c:v>4777.7998050000006</c:v>
                </c:pt>
                <c:pt idx="143">
                  <c:v>4879.6499020000001</c:v>
                </c:pt>
                <c:pt idx="144">
                  <c:v>4887.2998050000006</c:v>
                </c:pt>
                <c:pt idx="145">
                  <c:v>4958.3999020000001</c:v>
                </c:pt>
                <c:pt idx="146">
                  <c:v>5037</c:v>
                </c:pt>
                <c:pt idx="147">
                  <c:v>5049.2998050000006</c:v>
                </c:pt>
                <c:pt idx="148">
                  <c:v>5022.7998050000006</c:v>
                </c:pt>
                <c:pt idx="149">
                  <c:v>4999.8500979999999</c:v>
                </c:pt>
                <c:pt idx="150">
                  <c:v>5111.7001949999994</c:v>
                </c:pt>
                <c:pt idx="151">
                  <c:v>5089.6499020000001</c:v>
                </c:pt>
                <c:pt idx="152">
                  <c:v>5195.5</c:v>
                </c:pt>
                <c:pt idx="153">
                  <c:v>5165.8999020000001</c:v>
                </c:pt>
                <c:pt idx="154">
                  <c:v>5228.2001949999994</c:v>
                </c:pt>
                <c:pt idx="155">
                  <c:v>5192.25</c:v>
                </c:pt>
                <c:pt idx="156">
                  <c:v>5144.6499020000001</c:v>
                </c:pt>
                <c:pt idx="157">
                  <c:v>5135.5</c:v>
                </c:pt>
                <c:pt idx="158">
                  <c:v>5081.7001949999994</c:v>
                </c:pt>
                <c:pt idx="159">
                  <c:v>4982.6000979999999</c:v>
                </c:pt>
                <c:pt idx="160">
                  <c:v>5012.6499020000001</c:v>
                </c:pt>
                <c:pt idx="161">
                  <c:v>4957.7998050000006</c:v>
                </c:pt>
                <c:pt idx="162">
                  <c:v>5011.75</c:v>
                </c:pt>
                <c:pt idx="163">
                  <c:v>5115.25</c:v>
                </c:pt>
                <c:pt idx="164">
                  <c:v>5157.7001949999994</c:v>
                </c:pt>
                <c:pt idx="165">
                  <c:v>5104.9501949999994</c:v>
                </c:pt>
                <c:pt idx="166">
                  <c:v>5117.6499020000001</c:v>
                </c:pt>
                <c:pt idx="167">
                  <c:v>5025.4501949999994</c:v>
                </c:pt>
                <c:pt idx="168">
                  <c:v>4946.5498050000006</c:v>
                </c:pt>
                <c:pt idx="169">
                  <c:v>4875.0498050000006</c:v>
                </c:pt>
                <c:pt idx="170">
                  <c:v>4859.7998050000006</c:v>
                </c:pt>
                <c:pt idx="171">
                  <c:v>4918.3500979999999</c:v>
                </c:pt>
                <c:pt idx="172">
                  <c:v>4835.2998050000006</c:v>
                </c:pt>
                <c:pt idx="173">
                  <c:v>4870.1000979999999</c:v>
                </c:pt>
                <c:pt idx="174">
                  <c:v>4739.6000979999999</c:v>
                </c:pt>
                <c:pt idx="175">
                  <c:v>4715.8999020000001</c:v>
                </c:pt>
                <c:pt idx="176">
                  <c:v>4585.6000979999999</c:v>
                </c:pt>
                <c:pt idx="177">
                  <c:v>4676.9501949999994</c:v>
                </c:pt>
                <c:pt idx="178">
                  <c:v>4627.7998050000006</c:v>
                </c:pt>
                <c:pt idx="179">
                  <c:v>4500.9501949999994</c:v>
                </c:pt>
                <c:pt idx="180">
                  <c:v>4449.7998050000006</c:v>
                </c:pt>
                <c:pt idx="181">
                  <c:v>4523.6000979999999</c:v>
                </c:pt>
                <c:pt idx="182">
                  <c:v>4539.3500979999999</c:v>
                </c:pt>
                <c:pt idx="183">
                  <c:v>4517.1000979999999</c:v>
                </c:pt>
                <c:pt idx="184">
                  <c:v>4572.5</c:v>
                </c:pt>
                <c:pt idx="185">
                  <c:v>4653</c:v>
                </c:pt>
                <c:pt idx="186">
                  <c:v>4582.3999020000001</c:v>
                </c:pt>
                <c:pt idx="187">
                  <c:v>4504.25</c:v>
                </c:pt>
                <c:pt idx="188">
                  <c:v>4347.5498050000006</c:v>
                </c:pt>
                <c:pt idx="189">
                  <c:v>4266.3999020000001</c:v>
                </c:pt>
                <c:pt idx="190">
                  <c:v>4191.1000979999999</c:v>
                </c:pt>
                <c:pt idx="191">
                  <c:v>4252.6499020000001</c:v>
                </c:pt>
                <c:pt idx="192">
                  <c:v>4315.8500979999999</c:v>
                </c:pt>
                <c:pt idx="193">
                  <c:v>4136.6499020000001</c:v>
                </c:pt>
                <c:pt idx="194">
                  <c:v>4040.5500489999999</c:v>
                </c:pt>
                <c:pt idx="195">
                  <c:v>3896.75</c:v>
                </c:pt>
                <c:pt idx="196">
                  <c:v>4093.3500980000003</c:v>
                </c:pt>
                <c:pt idx="197">
                  <c:v>3925.75</c:v>
                </c:pt>
                <c:pt idx="198">
                  <c:v>4016</c:v>
                </c:pt>
                <c:pt idx="199">
                  <c:v>4030</c:v>
                </c:pt>
                <c:pt idx="200">
                  <c:v>3988.5500489999999</c:v>
                </c:pt>
                <c:pt idx="201">
                  <c:v>4157.1000979999999</c:v>
                </c:pt>
                <c:pt idx="202">
                  <c:v>4162.2001949999994</c:v>
                </c:pt>
                <c:pt idx="203">
                  <c:v>4049</c:v>
                </c:pt>
                <c:pt idx="204">
                  <c:v>4039.6999510000001</c:v>
                </c:pt>
                <c:pt idx="205">
                  <c:v>3861.1000979999999</c:v>
                </c:pt>
                <c:pt idx="206">
                  <c:v>3816.6999510000001</c:v>
                </c:pt>
                <c:pt idx="207">
                  <c:v>3947.1999510000001</c:v>
                </c:pt>
                <c:pt idx="208">
                  <c:v>4092.25</c:v>
                </c:pt>
                <c:pt idx="209">
                  <c:v>4159.5</c:v>
                </c:pt>
                <c:pt idx="210">
                  <c:v>4240.1000979999999</c:v>
                </c:pt>
                <c:pt idx="211">
                  <c:v>4476.7998050000006</c:v>
                </c:pt>
                <c:pt idx="212">
                  <c:v>4433.5498050000006</c:v>
                </c:pt>
                <c:pt idx="213">
                  <c:v>4311.8500979999999</c:v>
                </c:pt>
                <c:pt idx="214">
                  <c:v>4332.1000979999999</c:v>
                </c:pt>
                <c:pt idx="215">
                  <c:v>4189.8500979999999</c:v>
                </c:pt>
                <c:pt idx="216">
                  <c:v>4313.5498050000006</c:v>
                </c:pt>
                <c:pt idx="217">
                  <c:v>4332.9501949999994</c:v>
                </c:pt>
                <c:pt idx="218">
                  <c:v>4413.5498050000006</c:v>
                </c:pt>
                <c:pt idx="219">
                  <c:v>4395.3500979999999</c:v>
                </c:pt>
                <c:pt idx="220">
                  <c:v>4502.8500979999999</c:v>
                </c:pt>
                <c:pt idx="221">
                  <c:v>4517.5498050000006</c:v>
                </c:pt>
                <c:pt idx="222">
                  <c:v>4523.8500979999999</c:v>
                </c:pt>
                <c:pt idx="223">
                  <c:v>4529.5</c:v>
                </c:pt>
                <c:pt idx="224">
                  <c:v>4620.3999020000001</c:v>
                </c:pt>
                <c:pt idx="225">
                  <c:v>4552.25</c:v>
                </c:pt>
                <c:pt idx="226">
                  <c:v>4529.0498050000006</c:v>
                </c:pt>
                <c:pt idx="227">
                  <c:v>4430.7001949999994</c:v>
                </c:pt>
                <c:pt idx="228">
                  <c:v>4393.0498050000006</c:v>
                </c:pt>
                <c:pt idx="229">
                  <c:v>4368.25</c:v>
                </c:pt>
                <c:pt idx="230">
                  <c:v>4415.75</c:v>
                </c:pt>
                <c:pt idx="231">
                  <c:v>4283.8500979999999</c:v>
                </c:pt>
                <c:pt idx="232">
                  <c:v>4327.4501949999994</c:v>
                </c:pt>
                <c:pt idx="233">
                  <c:v>4335.3500979999999</c:v>
                </c:pt>
                <c:pt idx="234">
                  <c:v>4337.5</c:v>
                </c:pt>
                <c:pt idx="235">
                  <c:v>4292.1000979999999</c:v>
                </c:pt>
                <c:pt idx="236">
                  <c:v>4214</c:v>
                </c:pt>
                <c:pt idx="237">
                  <c:v>4360</c:v>
                </c:pt>
                <c:pt idx="238">
                  <c:v>4348.6499020000001</c:v>
                </c:pt>
                <c:pt idx="239">
                  <c:v>4504</c:v>
                </c:pt>
                <c:pt idx="240">
                  <c:v>4447.75</c:v>
                </c:pt>
                <c:pt idx="241">
                  <c:v>4352.2998050000006</c:v>
                </c:pt>
                <c:pt idx="242">
                  <c:v>4482.2998050000006</c:v>
                </c:pt>
                <c:pt idx="243">
                  <c:v>4468.7001949999994</c:v>
                </c:pt>
                <c:pt idx="244">
                  <c:v>4400.25</c:v>
                </c:pt>
                <c:pt idx="245">
                  <c:v>4290.2998050000006</c:v>
                </c:pt>
                <c:pt idx="246">
                  <c:v>4228.4501949999994</c:v>
                </c:pt>
                <c:pt idx="247">
                  <c:v>4072.8999020000006</c:v>
                </c:pt>
                <c:pt idx="248">
                  <c:v>4074.8999020000006</c:v>
                </c:pt>
                <c:pt idx="249">
                  <c:v>4008.25</c:v>
                </c:pt>
                <c:pt idx="250">
                  <c:v>4038.1499020000001</c:v>
                </c:pt>
                <c:pt idx="251">
                  <c:v>4245.25</c:v>
                </c:pt>
                <c:pt idx="252">
                  <c:v>4223.0498050000006</c:v>
                </c:pt>
                <c:pt idx="253">
                  <c:v>4126.8999020000001</c:v>
                </c:pt>
                <c:pt idx="254">
                  <c:v>4161.25</c:v>
                </c:pt>
                <c:pt idx="255">
                  <c:v>4110.5498050000006</c:v>
                </c:pt>
                <c:pt idx="256">
                  <c:v>3985.25</c:v>
                </c:pt>
                <c:pt idx="257">
                  <c:v>3850.0500489999999</c:v>
                </c:pt>
                <c:pt idx="258">
                  <c:v>3921.1999510000001</c:v>
                </c:pt>
                <c:pt idx="259">
                  <c:v>3950.75</c:v>
                </c:pt>
                <c:pt idx="260">
                  <c:v>3818.3000489999999</c:v>
                </c:pt>
                <c:pt idx="261">
                  <c:v>3602.3500980000003</c:v>
                </c:pt>
                <c:pt idx="262">
                  <c:v>3606.6000979999999</c:v>
                </c:pt>
                <c:pt idx="263">
                  <c:v>3513.6499020000001</c:v>
                </c:pt>
                <c:pt idx="264">
                  <c:v>3279.9499510000001</c:v>
                </c:pt>
                <c:pt idx="265">
                  <c:v>3490.6999510000001</c:v>
                </c:pt>
                <c:pt idx="266">
                  <c:v>3518.6499020000001</c:v>
                </c:pt>
                <c:pt idx="267">
                  <c:v>3338.3999020000006</c:v>
                </c:pt>
                <c:pt idx="268">
                  <c:v>3269.3000489999999</c:v>
                </c:pt>
                <c:pt idx="269">
                  <c:v>3074.3500980000003</c:v>
                </c:pt>
                <c:pt idx="270">
                  <c:v>3122.8000489999999</c:v>
                </c:pt>
                <c:pt idx="271">
                  <c:v>3234.8999020000006</c:v>
                </c:pt>
                <c:pt idx="272">
                  <c:v>3065.1499020000001</c:v>
                </c:pt>
                <c:pt idx="273">
                  <c:v>2943.1499020000001</c:v>
                </c:pt>
                <c:pt idx="274">
                  <c:v>2584</c:v>
                </c:pt>
                <c:pt idx="275">
                  <c:v>2524.1999510000001</c:v>
                </c:pt>
                <c:pt idx="276">
                  <c:v>2697.0500489999999</c:v>
                </c:pt>
                <c:pt idx="277">
                  <c:v>2885.6000979999999</c:v>
                </c:pt>
                <c:pt idx="278">
                  <c:v>3043.8500980000003</c:v>
                </c:pt>
                <c:pt idx="279">
                  <c:v>3142.1000979999999</c:v>
                </c:pt>
                <c:pt idx="280">
                  <c:v>2994.9499510000001</c:v>
                </c:pt>
                <c:pt idx="281">
                  <c:v>2892.6499020000001</c:v>
                </c:pt>
                <c:pt idx="282">
                  <c:v>2973</c:v>
                </c:pt>
                <c:pt idx="283">
                  <c:v>3148.25</c:v>
                </c:pt>
                <c:pt idx="284">
                  <c:v>2938.6499020000001</c:v>
                </c:pt>
                <c:pt idx="285">
                  <c:v>2848.4499510000001</c:v>
                </c:pt>
                <c:pt idx="286">
                  <c:v>2810.3500980000003</c:v>
                </c:pt>
                <c:pt idx="287">
                  <c:v>2799.5500489999999</c:v>
                </c:pt>
                <c:pt idx="288">
                  <c:v>2683.1499020000001</c:v>
                </c:pt>
                <c:pt idx="289">
                  <c:v>2635</c:v>
                </c:pt>
                <c:pt idx="290">
                  <c:v>2553.1499020000001</c:v>
                </c:pt>
                <c:pt idx="291">
                  <c:v>2693.4499510000001</c:v>
                </c:pt>
                <c:pt idx="292">
                  <c:v>2708.25</c:v>
                </c:pt>
                <c:pt idx="293">
                  <c:v>2654</c:v>
                </c:pt>
                <c:pt idx="294">
                  <c:v>2752.25</c:v>
                </c:pt>
                <c:pt idx="295">
                  <c:v>2682.8999020000006</c:v>
                </c:pt>
                <c:pt idx="296">
                  <c:v>2657.8000489999999</c:v>
                </c:pt>
                <c:pt idx="297">
                  <c:v>2656.4499510000001</c:v>
                </c:pt>
                <c:pt idx="298">
                  <c:v>2788</c:v>
                </c:pt>
                <c:pt idx="299">
                  <c:v>2714.3999020000006</c:v>
                </c:pt>
                <c:pt idx="300">
                  <c:v>2784</c:v>
                </c:pt>
                <c:pt idx="301">
                  <c:v>2928.25</c:v>
                </c:pt>
                <c:pt idx="302">
                  <c:v>2920.1499020000001</c:v>
                </c:pt>
                <c:pt idx="303">
                  <c:v>2921.3500980000003</c:v>
                </c:pt>
                <c:pt idx="304">
                  <c:v>2981.1999510000001</c:v>
                </c:pt>
                <c:pt idx="305">
                  <c:v>3041.75</c:v>
                </c:pt>
                <c:pt idx="306">
                  <c:v>2954.3500980000003</c:v>
                </c:pt>
                <c:pt idx="307">
                  <c:v>3060.75</c:v>
                </c:pt>
                <c:pt idx="308">
                  <c:v>3077.5</c:v>
                </c:pt>
                <c:pt idx="309">
                  <c:v>3039.3000489999999</c:v>
                </c:pt>
                <c:pt idx="310">
                  <c:v>2968.6499020000001</c:v>
                </c:pt>
                <c:pt idx="311">
                  <c:v>2916.8500980000003</c:v>
                </c:pt>
                <c:pt idx="312">
                  <c:v>2857.25</c:v>
                </c:pt>
                <c:pt idx="313">
                  <c:v>2922.1999510000001</c:v>
                </c:pt>
                <c:pt idx="314">
                  <c:v>2979.5</c:v>
                </c:pt>
                <c:pt idx="315">
                  <c:v>2959.1499020000001</c:v>
                </c:pt>
                <c:pt idx="316">
                  <c:v>3046.75</c:v>
                </c:pt>
                <c:pt idx="317">
                  <c:v>3121.4499510000001</c:v>
                </c:pt>
                <c:pt idx="318">
                  <c:v>3112.8000489999999</c:v>
                </c:pt>
                <c:pt idx="319">
                  <c:v>2920.3999020000006</c:v>
                </c:pt>
                <c:pt idx="320">
                  <c:v>2873</c:v>
                </c:pt>
                <c:pt idx="321">
                  <c:v>2773.1000979999999</c:v>
                </c:pt>
                <c:pt idx="322">
                  <c:v>2744.9499510000001</c:v>
                </c:pt>
                <c:pt idx="323">
                  <c:v>2835.3000489999999</c:v>
                </c:pt>
                <c:pt idx="324">
                  <c:v>2736.6999510000001</c:v>
                </c:pt>
                <c:pt idx="325">
                  <c:v>2828.4499510000001</c:v>
                </c:pt>
                <c:pt idx="326">
                  <c:v>2846.1999510000001</c:v>
                </c:pt>
                <c:pt idx="327">
                  <c:v>2796.6000979999999</c:v>
                </c:pt>
                <c:pt idx="328">
                  <c:v>2706.1499020000001</c:v>
                </c:pt>
                <c:pt idx="329">
                  <c:v>2713.8000489999999</c:v>
                </c:pt>
                <c:pt idx="330">
                  <c:v>2678.5500489999999</c:v>
                </c:pt>
                <c:pt idx="331">
                  <c:v>2771.3500980000003</c:v>
                </c:pt>
                <c:pt idx="332">
                  <c:v>2849.5</c:v>
                </c:pt>
                <c:pt idx="333">
                  <c:v>2823.9499510000001</c:v>
                </c:pt>
                <c:pt idx="334">
                  <c:v>2874.8000489999999</c:v>
                </c:pt>
                <c:pt idx="335">
                  <c:v>2766.6499020000001</c:v>
                </c:pt>
                <c:pt idx="336">
                  <c:v>2783.8999020000006</c:v>
                </c:pt>
                <c:pt idx="337">
                  <c:v>2803.0500489999999</c:v>
                </c:pt>
                <c:pt idx="338">
                  <c:v>2780.0500489999999</c:v>
                </c:pt>
                <c:pt idx="339">
                  <c:v>2843.1000979999999</c:v>
                </c:pt>
                <c:pt idx="340">
                  <c:v>2919.8999020000006</c:v>
                </c:pt>
                <c:pt idx="341">
                  <c:v>2934.5</c:v>
                </c:pt>
                <c:pt idx="342">
                  <c:v>2925.6999510000001</c:v>
                </c:pt>
                <c:pt idx="343">
                  <c:v>2893.0500489999999</c:v>
                </c:pt>
                <c:pt idx="344">
                  <c:v>2948.3500980000003</c:v>
                </c:pt>
                <c:pt idx="345">
                  <c:v>2848.5</c:v>
                </c:pt>
                <c:pt idx="346">
                  <c:v>2770.5</c:v>
                </c:pt>
                <c:pt idx="347">
                  <c:v>2776.1499020000001</c:v>
                </c:pt>
                <c:pt idx="348">
                  <c:v>2789.3500980000003</c:v>
                </c:pt>
                <c:pt idx="349">
                  <c:v>2736.4499510000001</c:v>
                </c:pt>
                <c:pt idx="350">
                  <c:v>2733.8999020000006</c:v>
                </c:pt>
                <c:pt idx="351">
                  <c:v>2762.5</c:v>
                </c:pt>
                <c:pt idx="352">
                  <c:v>2785.6499020000001</c:v>
                </c:pt>
                <c:pt idx="353">
                  <c:v>2763.6499020000001</c:v>
                </c:pt>
                <c:pt idx="354">
                  <c:v>2674.6000979999999</c:v>
                </c:pt>
                <c:pt idx="355">
                  <c:v>2622.3999020000006</c:v>
                </c:pt>
                <c:pt idx="356">
                  <c:v>2645.1999510000001</c:v>
                </c:pt>
                <c:pt idx="357">
                  <c:v>2576.6999510000001</c:v>
                </c:pt>
                <c:pt idx="358">
                  <c:v>2620.1499020000001</c:v>
                </c:pt>
                <c:pt idx="359">
                  <c:v>2573.1499020000001</c:v>
                </c:pt>
                <c:pt idx="360">
                  <c:v>2617.4499510000001</c:v>
                </c:pt>
                <c:pt idx="361">
                  <c:v>2719.25</c:v>
                </c:pt>
                <c:pt idx="362">
                  <c:v>2777.25</c:v>
                </c:pt>
                <c:pt idx="363">
                  <c:v>2757.4499510000001</c:v>
                </c:pt>
                <c:pt idx="364">
                  <c:v>2794.6999510000001</c:v>
                </c:pt>
                <c:pt idx="365">
                  <c:v>2807.1499020000001</c:v>
                </c:pt>
                <c:pt idx="366">
                  <c:v>2807.0500489999999</c:v>
                </c:pt>
                <c:pt idx="367">
                  <c:v>2939.8999020000006</c:v>
                </c:pt>
                <c:pt idx="368">
                  <c:v>2938.6999510000001</c:v>
                </c:pt>
                <c:pt idx="369">
                  <c:v>2984.3500980000003</c:v>
                </c:pt>
                <c:pt idx="370">
                  <c:v>3082.25</c:v>
                </c:pt>
                <c:pt idx="371">
                  <c:v>3108.6499020000001</c:v>
                </c:pt>
                <c:pt idx="372">
                  <c:v>2978.1499020000001</c:v>
                </c:pt>
                <c:pt idx="373">
                  <c:v>3020.9499510000001</c:v>
                </c:pt>
                <c:pt idx="374">
                  <c:v>3060.3500980000003</c:v>
                </c:pt>
                <c:pt idx="375">
                  <c:v>3211.0500489999999</c:v>
                </c:pt>
                <c:pt idx="376">
                  <c:v>3256.6000979999999</c:v>
                </c:pt>
                <c:pt idx="377">
                  <c:v>3342.9499510000001</c:v>
                </c:pt>
                <c:pt idx="378">
                  <c:v>3342.0500489999999</c:v>
                </c:pt>
                <c:pt idx="379">
                  <c:v>3382.6000979999999</c:v>
                </c:pt>
                <c:pt idx="380">
                  <c:v>3484.1499020000001</c:v>
                </c:pt>
                <c:pt idx="381">
                  <c:v>3369.5</c:v>
                </c:pt>
                <c:pt idx="382">
                  <c:v>3384.3999020000006</c:v>
                </c:pt>
                <c:pt idx="383">
                  <c:v>3377.1000979999999</c:v>
                </c:pt>
                <c:pt idx="384">
                  <c:v>3365.3000489999999</c:v>
                </c:pt>
                <c:pt idx="385">
                  <c:v>3330.3000489999999</c:v>
                </c:pt>
                <c:pt idx="386">
                  <c:v>3423.6999510000001</c:v>
                </c:pt>
                <c:pt idx="387">
                  <c:v>3480.75</c:v>
                </c:pt>
                <c:pt idx="388">
                  <c:v>3470</c:v>
                </c:pt>
                <c:pt idx="389">
                  <c:v>3362.3500980000003</c:v>
                </c:pt>
                <c:pt idx="390">
                  <c:v>3473.9499510000001</c:v>
                </c:pt>
                <c:pt idx="391">
                  <c:v>3654</c:v>
                </c:pt>
                <c:pt idx="392">
                  <c:v>3661.8999020000006</c:v>
                </c:pt>
                <c:pt idx="393">
                  <c:v>3625.0500489999999</c:v>
                </c:pt>
                <c:pt idx="394">
                  <c:v>3683.8999020000006</c:v>
                </c:pt>
                <c:pt idx="395">
                  <c:v>3620.6999510000001</c:v>
                </c:pt>
                <c:pt idx="396">
                  <c:v>3554.6000979999999</c:v>
                </c:pt>
                <c:pt idx="397">
                  <c:v>3681.1000979999999</c:v>
                </c:pt>
                <c:pt idx="398">
                  <c:v>3635.25</c:v>
                </c:pt>
                <c:pt idx="399">
                  <c:v>3593.4499510000001</c:v>
                </c:pt>
                <c:pt idx="400">
                  <c:v>3671.6499020000001</c:v>
                </c:pt>
                <c:pt idx="401">
                  <c:v>4323.1499020000001</c:v>
                </c:pt>
                <c:pt idx="402">
                  <c:v>4318.4501949999994</c:v>
                </c:pt>
                <c:pt idx="403">
                  <c:v>4270.2998050000006</c:v>
                </c:pt>
                <c:pt idx="404">
                  <c:v>4210.8999020000001</c:v>
                </c:pt>
                <c:pt idx="405">
                  <c:v>4238.5</c:v>
                </c:pt>
                <c:pt idx="406">
                  <c:v>4237.5498050000006</c:v>
                </c:pt>
                <c:pt idx="407">
                  <c:v>4116.7001949999994</c:v>
                </c:pt>
                <c:pt idx="408">
                  <c:v>4276.0498050000006</c:v>
                </c:pt>
                <c:pt idx="409">
                  <c:v>4337.1000979999999</c:v>
                </c:pt>
                <c:pt idx="410">
                  <c:v>4448.9501949999994</c:v>
                </c:pt>
                <c:pt idx="411">
                  <c:v>4529.8999020000001</c:v>
                </c:pt>
                <c:pt idx="412">
                  <c:v>4525.25</c:v>
                </c:pt>
                <c:pt idx="413">
                  <c:v>4530.7001949999994</c:v>
                </c:pt>
                <c:pt idx="414">
                  <c:v>4572.6499020000001</c:v>
                </c:pt>
                <c:pt idx="415">
                  <c:v>4586.8999020000001</c:v>
                </c:pt>
                <c:pt idx="416">
                  <c:v>4429.8999020000001</c:v>
                </c:pt>
                <c:pt idx="417">
                  <c:v>4550.9501949999994</c:v>
                </c:pt>
                <c:pt idx="418">
                  <c:v>4655.25</c:v>
                </c:pt>
                <c:pt idx="419">
                  <c:v>4637.7001949999994</c:v>
                </c:pt>
                <c:pt idx="420">
                  <c:v>4583.3999020000001</c:v>
                </c:pt>
                <c:pt idx="421">
                  <c:v>4484</c:v>
                </c:pt>
                <c:pt idx="422">
                  <c:v>4517.7998050000006</c:v>
                </c:pt>
                <c:pt idx="423">
                  <c:v>4356.1499020000001</c:v>
                </c:pt>
                <c:pt idx="424">
                  <c:v>4251.3999020000001</c:v>
                </c:pt>
                <c:pt idx="425">
                  <c:v>4313.6000979999999</c:v>
                </c:pt>
                <c:pt idx="426">
                  <c:v>4235.25</c:v>
                </c:pt>
                <c:pt idx="427">
                  <c:v>4247</c:v>
                </c:pt>
                <c:pt idx="428">
                  <c:v>4292.9501949999994</c:v>
                </c:pt>
                <c:pt idx="429">
                  <c:v>4241.8500979999999</c:v>
                </c:pt>
                <c:pt idx="430">
                  <c:v>4375.5</c:v>
                </c:pt>
                <c:pt idx="431">
                  <c:v>4390.9501949999994</c:v>
                </c:pt>
                <c:pt idx="432">
                  <c:v>4291.1000979999999</c:v>
                </c:pt>
                <c:pt idx="433">
                  <c:v>4340.8999020000001</c:v>
                </c:pt>
                <c:pt idx="434">
                  <c:v>4348.8500979999999</c:v>
                </c:pt>
                <c:pt idx="435">
                  <c:v>4424.25</c:v>
                </c:pt>
                <c:pt idx="436">
                  <c:v>4165.7001949999994</c:v>
                </c:pt>
                <c:pt idx="437">
                  <c:v>4202.1499020000001</c:v>
                </c:pt>
                <c:pt idx="438">
                  <c:v>4078.8999020000006</c:v>
                </c:pt>
                <c:pt idx="439">
                  <c:v>4080.9499510000001</c:v>
                </c:pt>
                <c:pt idx="440">
                  <c:v>4003.8999020000006</c:v>
                </c:pt>
                <c:pt idx="441">
                  <c:v>3974.0500489999999</c:v>
                </c:pt>
                <c:pt idx="442">
                  <c:v>4111.3999020000001</c:v>
                </c:pt>
                <c:pt idx="443">
                  <c:v>4233.5</c:v>
                </c:pt>
                <c:pt idx="444">
                  <c:v>4231.3999020000001</c:v>
                </c:pt>
                <c:pt idx="445">
                  <c:v>4374.9501949999994</c:v>
                </c:pt>
                <c:pt idx="446">
                  <c:v>4502.25</c:v>
                </c:pt>
                <c:pt idx="447">
                  <c:v>4469.1000979999999</c:v>
                </c:pt>
                <c:pt idx="448">
                  <c:v>4398.8999020000001</c:v>
                </c:pt>
                <c:pt idx="449">
                  <c:v>4523.75</c:v>
                </c:pt>
                <c:pt idx="450">
                  <c:v>4568.5498050000006</c:v>
                </c:pt>
                <c:pt idx="451">
                  <c:v>4572.2998050000006</c:v>
                </c:pt>
                <c:pt idx="452">
                  <c:v>4564.1000979999999</c:v>
                </c:pt>
                <c:pt idx="453">
                  <c:v>4513.5</c:v>
                </c:pt>
                <c:pt idx="454">
                  <c:v>4571.4501949999994</c:v>
                </c:pt>
                <c:pt idx="455">
                  <c:v>4636.4501949999994</c:v>
                </c:pt>
                <c:pt idx="456">
                  <c:v>4711.3999020000001</c:v>
                </c:pt>
                <c:pt idx="457">
                  <c:v>4680.5</c:v>
                </c:pt>
                <c:pt idx="458">
                  <c:v>4694.1499020000001</c:v>
                </c:pt>
                <c:pt idx="459">
                  <c:v>4585.5</c:v>
                </c:pt>
                <c:pt idx="460">
                  <c:v>4481.3999020000001</c:v>
                </c:pt>
                <c:pt idx="461">
                  <c:v>4437.6499020000001</c:v>
                </c:pt>
                <c:pt idx="462">
                  <c:v>4471.3500979999999</c:v>
                </c:pt>
                <c:pt idx="463">
                  <c:v>4457.5</c:v>
                </c:pt>
                <c:pt idx="464">
                  <c:v>4605</c:v>
                </c:pt>
                <c:pt idx="465">
                  <c:v>4580.0498050000006</c:v>
                </c:pt>
                <c:pt idx="466">
                  <c:v>4387.8999020000001</c:v>
                </c:pt>
                <c:pt idx="467">
                  <c:v>4458.8999020000001</c:v>
                </c:pt>
                <c:pt idx="468">
                  <c:v>4394.1000979999999</c:v>
                </c:pt>
                <c:pt idx="469">
                  <c:v>4453.4501949999994</c:v>
                </c:pt>
                <c:pt idx="470">
                  <c:v>4528.7998050000006</c:v>
                </c:pt>
                <c:pt idx="471">
                  <c:v>4642.7998050000006</c:v>
                </c:pt>
                <c:pt idx="472">
                  <c:v>4659.3500979999999</c:v>
                </c:pt>
                <c:pt idx="473">
                  <c:v>4680.8500979999999</c:v>
                </c:pt>
                <c:pt idx="474">
                  <c:v>4688.2001949999994</c:v>
                </c:pt>
                <c:pt idx="475">
                  <c:v>4732.3500979999999</c:v>
                </c:pt>
                <c:pt idx="476">
                  <c:v>4662.1000979999999</c:v>
                </c:pt>
                <c:pt idx="477">
                  <c:v>4625.3500979999999</c:v>
                </c:pt>
                <c:pt idx="478">
                  <c:v>4608.3500979999999</c:v>
                </c:pt>
                <c:pt idx="479">
                  <c:v>4593.5498050000006</c:v>
                </c:pt>
                <c:pt idx="480">
                  <c:v>4680.3999020000001</c:v>
                </c:pt>
                <c:pt idx="481">
                  <c:v>4782.8999020000001</c:v>
                </c:pt>
                <c:pt idx="482">
                  <c:v>4805.25</c:v>
                </c:pt>
                <c:pt idx="483">
                  <c:v>4814.25</c:v>
                </c:pt>
                <c:pt idx="484">
                  <c:v>4819.3999020000001</c:v>
                </c:pt>
                <c:pt idx="485">
                  <c:v>4829.5498050000006</c:v>
                </c:pt>
                <c:pt idx="486">
                  <c:v>4808.6000979999999</c:v>
                </c:pt>
                <c:pt idx="487">
                  <c:v>4892.1000979999999</c:v>
                </c:pt>
                <c:pt idx="488">
                  <c:v>4958.3999020000001</c:v>
                </c:pt>
                <c:pt idx="489">
                  <c:v>4965.5498050000006</c:v>
                </c:pt>
                <c:pt idx="490">
                  <c:v>4976.0498050000006</c:v>
                </c:pt>
                <c:pt idx="491">
                  <c:v>5020.2001949999994</c:v>
                </c:pt>
                <c:pt idx="492">
                  <c:v>4969.9501949999994</c:v>
                </c:pt>
                <c:pt idx="493">
                  <c:v>4986.5498050000006</c:v>
                </c:pt>
                <c:pt idx="494">
                  <c:v>4958.9501949999994</c:v>
                </c:pt>
                <c:pt idx="495">
                  <c:v>5006.8500979999999</c:v>
                </c:pt>
                <c:pt idx="496">
                  <c:v>5083.9501949999994</c:v>
                </c:pt>
                <c:pt idx="497">
                  <c:v>5083.3999020000001</c:v>
                </c:pt>
                <c:pt idx="498">
                  <c:v>5003.2001949999994</c:v>
                </c:pt>
                <c:pt idx="499">
                  <c:v>5027.3999020000001</c:v>
                </c:pt>
                <c:pt idx="500">
                  <c:v>4985.75</c:v>
                </c:pt>
                <c:pt idx="501">
                  <c:v>5002.25</c:v>
                </c:pt>
                <c:pt idx="502">
                  <c:v>4945.2001949999994</c:v>
                </c:pt>
                <c:pt idx="503">
                  <c:v>5054.25</c:v>
                </c:pt>
                <c:pt idx="504">
                  <c:v>5118.2001949999994</c:v>
                </c:pt>
                <c:pt idx="505">
                  <c:v>5108.8500979999999</c:v>
                </c:pt>
                <c:pt idx="506">
                  <c:v>5142.1499020000001</c:v>
                </c:pt>
                <c:pt idx="507">
                  <c:v>5114.4501949999994</c:v>
                </c:pt>
                <c:pt idx="508">
                  <c:v>5063.6000979999999</c:v>
                </c:pt>
                <c:pt idx="509">
                  <c:v>4988.6000979999999</c:v>
                </c:pt>
                <c:pt idx="510">
                  <c:v>4997.0498050000006</c:v>
                </c:pt>
                <c:pt idx="511">
                  <c:v>4970.8999020000001</c:v>
                </c:pt>
                <c:pt idx="512">
                  <c:v>4846.7001949999994</c:v>
                </c:pt>
                <c:pt idx="513">
                  <c:v>4826.1499020000001</c:v>
                </c:pt>
                <c:pt idx="514">
                  <c:v>4750.5498050000006</c:v>
                </c:pt>
                <c:pt idx="515">
                  <c:v>4711.7001949999994</c:v>
                </c:pt>
                <c:pt idx="516">
                  <c:v>4563.8999020000001</c:v>
                </c:pt>
                <c:pt idx="517">
                  <c:v>4710.7998050000006</c:v>
                </c:pt>
                <c:pt idx="518">
                  <c:v>4765.5498050000006</c:v>
                </c:pt>
                <c:pt idx="519">
                  <c:v>4796.1499020000001</c:v>
                </c:pt>
                <c:pt idx="520">
                  <c:v>4898.3999020000001</c:v>
                </c:pt>
                <c:pt idx="521">
                  <c:v>4881.7001949999994</c:v>
                </c:pt>
                <c:pt idx="522">
                  <c:v>5003.9501949999994</c:v>
                </c:pt>
                <c:pt idx="523">
                  <c:v>4952.6499020000001</c:v>
                </c:pt>
                <c:pt idx="524">
                  <c:v>4998.9501949999994</c:v>
                </c:pt>
                <c:pt idx="525">
                  <c:v>5058.0498050000006</c:v>
                </c:pt>
                <c:pt idx="526">
                  <c:v>5062.25</c:v>
                </c:pt>
                <c:pt idx="527">
                  <c:v>5054.7001949999994</c:v>
                </c:pt>
                <c:pt idx="528">
                  <c:v>4989</c:v>
                </c:pt>
                <c:pt idx="529">
                  <c:v>5052.4501949999994</c:v>
                </c:pt>
                <c:pt idx="530">
                  <c:v>5103.5498050000006</c:v>
                </c:pt>
                <c:pt idx="531">
                  <c:v>5090.5498050000006</c:v>
                </c:pt>
                <c:pt idx="532">
                  <c:v>5108.1499020000001</c:v>
                </c:pt>
                <c:pt idx="533">
                  <c:v>5005.5498050000006</c:v>
                </c:pt>
                <c:pt idx="534">
                  <c:v>4941.75</c:v>
                </c:pt>
                <c:pt idx="535">
                  <c:v>5032.7001949999994</c:v>
                </c:pt>
                <c:pt idx="536">
                  <c:v>5122</c:v>
                </c:pt>
                <c:pt idx="537">
                  <c:v>5123.25</c:v>
                </c:pt>
                <c:pt idx="538">
                  <c:v>5131.7001949999994</c:v>
                </c:pt>
                <c:pt idx="539">
                  <c:v>5108.8999020000001</c:v>
                </c:pt>
                <c:pt idx="540">
                  <c:v>5066.7001949999994</c:v>
                </c:pt>
                <c:pt idx="541">
                  <c:v>5147.9501949999994</c:v>
                </c:pt>
                <c:pt idx="542">
                  <c:v>5112</c:v>
                </c:pt>
                <c:pt idx="543">
                  <c:v>5134.6499020000001</c:v>
                </c:pt>
                <c:pt idx="544">
                  <c:v>5117.2998050000006</c:v>
                </c:pt>
                <c:pt idx="545">
                  <c:v>5105.7001949999994</c:v>
                </c:pt>
                <c:pt idx="546">
                  <c:v>5033.0498050000006</c:v>
                </c:pt>
                <c:pt idx="547">
                  <c:v>5042.0498050000006</c:v>
                </c:pt>
                <c:pt idx="548">
                  <c:v>5041.75</c:v>
                </c:pt>
                <c:pt idx="549">
                  <c:v>4987.7001949999994</c:v>
                </c:pt>
                <c:pt idx="550">
                  <c:v>4952.6000979999999</c:v>
                </c:pt>
                <c:pt idx="551">
                  <c:v>4985.8500979999999</c:v>
                </c:pt>
                <c:pt idx="552">
                  <c:v>5144.6000979999999</c:v>
                </c:pt>
                <c:pt idx="553">
                  <c:v>5178.3999020000001</c:v>
                </c:pt>
                <c:pt idx="554">
                  <c:v>5187.9501949999994</c:v>
                </c:pt>
                <c:pt idx="555">
                  <c:v>5169.4501949999994</c:v>
                </c:pt>
                <c:pt idx="556">
                  <c:v>5201.0498050000006</c:v>
                </c:pt>
                <c:pt idx="557">
                  <c:v>5232.2001949999994</c:v>
                </c:pt>
                <c:pt idx="558">
                  <c:v>5277.8999020000001</c:v>
                </c:pt>
                <c:pt idx="559">
                  <c:v>5281.7998050000006</c:v>
                </c:pt>
                <c:pt idx="560">
                  <c:v>5263.1000979999999</c:v>
                </c:pt>
                <c:pt idx="561">
                  <c:v>5244.75</c:v>
                </c:pt>
                <c:pt idx="562">
                  <c:v>5249.3999020000001</c:v>
                </c:pt>
                <c:pt idx="563">
                  <c:v>5210.3999020000001</c:v>
                </c:pt>
                <c:pt idx="564">
                  <c:v>5233.9501949999994</c:v>
                </c:pt>
                <c:pt idx="565">
                  <c:v>5259.8999020000001</c:v>
                </c:pt>
                <c:pt idx="566">
                  <c:v>5252.2001949999994</c:v>
                </c:pt>
                <c:pt idx="567">
                  <c:v>5274.8500979999999</c:v>
                </c:pt>
                <c:pt idx="568">
                  <c:v>5225.6499020000001</c:v>
                </c:pt>
                <c:pt idx="569">
                  <c:v>5221.7001949999994</c:v>
                </c:pt>
                <c:pt idx="570">
                  <c:v>5094.1499020000001</c:v>
                </c:pt>
                <c:pt idx="571">
                  <c:v>5036</c:v>
                </c:pt>
                <c:pt idx="572">
                  <c:v>5007.8999020000001</c:v>
                </c:pt>
                <c:pt idx="573">
                  <c:v>4853.1000979999999</c:v>
                </c:pt>
                <c:pt idx="574">
                  <c:v>4867.25</c:v>
                </c:pt>
                <c:pt idx="575">
                  <c:v>4882.0498050000006</c:v>
                </c:pt>
                <c:pt idx="576">
                  <c:v>4899.7001949999994</c:v>
                </c:pt>
                <c:pt idx="577">
                  <c:v>4830.1000979999999</c:v>
                </c:pt>
                <c:pt idx="578">
                  <c:v>4931.8500979999999</c:v>
                </c:pt>
                <c:pt idx="579">
                  <c:v>4845.3500979999999</c:v>
                </c:pt>
                <c:pt idx="580">
                  <c:v>4718.6499020000001</c:v>
                </c:pt>
                <c:pt idx="581">
                  <c:v>4760.3999020000001</c:v>
                </c:pt>
                <c:pt idx="582">
                  <c:v>4792.6499020000001</c:v>
                </c:pt>
                <c:pt idx="583">
                  <c:v>4757.2001949999994</c:v>
                </c:pt>
                <c:pt idx="584">
                  <c:v>4826.8500979999999</c:v>
                </c:pt>
                <c:pt idx="585">
                  <c:v>4801.9501949999994</c:v>
                </c:pt>
                <c:pt idx="586">
                  <c:v>4855.75</c:v>
                </c:pt>
                <c:pt idx="587">
                  <c:v>4914</c:v>
                </c:pt>
                <c:pt idx="588">
                  <c:v>4887.75</c:v>
                </c:pt>
                <c:pt idx="589">
                  <c:v>4844.8999020000001</c:v>
                </c:pt>
                <c:pt idx="590">
                  <c:v>4856.3999020000001</c:v>
                </c:pt>
                <c:pt idx="591">
                  <c:v>4870.0498050000006</c:v>
                </c:pt>
                <c:pt idx="592">
                  <c:v>4858.6000979999999</c:v>
                </c:pt>
                <c:pt idx="593">
                  <c:v>4859.75</c:v>
                </c:pt>
                <c:pt idx="594">
                  <c:v>4922.2998050000006</c:v>
                </c:pt>
                <c:pt idx="595">
                  <c:v>5017</c:v>
                </c:pt>
                <c:pt idx="596">
                  <c:v>5088.1000979999999</c:v>
                </c:pt>
                <c:pt idx="597">
                  <c:v>5080.25</c:v>
                </c:pt>
                <c:pt idx="598">
                  <c:v>5088.7001949999994</c:v>
                </c:pt>
                <c:pt idx="599">
                  <c:v>5124</c:v>
                </c:pt>
                <c:pt idx="600">
                  <c:v>5101.5</c:v>
                </c:pt>
                <c:pt idx="601">
                  <c:v>5116.25</c:v>
                </c:pt>
                <c:pt idx="602">
                  <c:v>5133.3999020000001</c:v>
                </c:pt>
                <c:pt idx="603">
                  <c:v>5137</c:v>
                </c:pt>
                <c:pt idx="604">
                  <c:v>5128.8999020000001</c:v>
                </c:pt>
                <c:pt idx="605">
                  <c:v>5198.1000979999999</c:v>
                </c:pt>
                <c:pt idx="606">
                  <c:v>5231.8999020000001</c:v>
                </c:pt>
                <c:pt idx="607">
                  <c:v>5245.8999020000001</c:v>
                </c:pt>
                <c:pt idx="608">
                  <c:v>5262.7998050000006</c:v>
                </c:pt>
                <c:pt idx="609">
                  <c:v>5205.2001949999994</c:v>
                </c:pt>
                <c:pt idx="610">
                  <c:v>5225.2998050000006</c:v>
                </c:pt>
                <c:pt idx="611">
                  <c:v>5260.3999020000001</c:v>
                </c:pt>
                <c:pt idx="612">
                  <c:v>5282</c:v>
                </c:pt>
                <c:pt idx="613">
                  <c:v>5302.8500979999999</c:v>
                </c:pt>
                <c:pt idx="614">
                  <c:v>5262.4501949999994</c:v>
                </c:pt>
                <c:pt idx="615">
                  <c:v>5249.1000979999999</c:v>
                </c:pt>
                <c:pt idx="616">
                  <c:v>5290.5</c:v>
                </c:pt>
                <c:pt idx="617">
                  <c:v>5368.3999020000001</c:v>
                </c:pt>
                <c:pt idx="618">
                  <c:v>5366</c:v>
                </c:pt>
                <c:pt idx="619">
                  <c:v>5374.6499020000001</c:v>
                </c:pt>
                <c:pt idx="620">
                  <c:v>5304.4501949999994</c:v>
                </c:pt>
                <c:pt idx="621">
                  <c:v>5361.75</c:v>
                </c:pt>
                <c:pt idx="622">
                  <c:v>5339.7001949999994</c:v>
                </c:pt>
                <c:pt idx="623">
                  <c:v>5322.9501949999994</c:v>
                </c:pt>
                <c:pt idx="624">
                  <c:v>5273.6000979999999</c:v>
                </c:pt>
                <c:pt idx="625">
                  <c:v>5262.6000979999999</c:v>
                </c:pt>
                <c:pt idx="626">
                  <c:v>5203.6499020000001</c:v>
                </c:pt>
                <c:pt idx="627">
                  <c:v>5230.1000979999999</c:v>
                </c:pt>
                <c:pt idx="628">
                  <c:v>5244.8999020000001</c:v>
                </c:pt>
                <c:pt idx="629">
                  <c:v>5269.3500979999999</c:v>
                </c:pt>
                <c:pt idx="630">
                  <c:v>5304.1000979999999</c:v>
                </c:pt>
                <c:pt idx="631">
                  <c:v>5322.4501949999994</c:v>
                </c:pt>
                <c:pt idx="632">
                  <c:v>5308.3500979999999</c:v>
                </c:pt>
                <c:pt idx="633">
                  <c:v>5215.4501949999994</c:v>
                </c:pt>
                <c:pt idx="634">
                  <c:v>5254.1499020000001</c:v>
                </c:pt>
                <c:pt idx="635">
                  <c:v>5278</c:v>
                </c:pt>
                <c:pt idx="636">
                  <c:v>5222.75</c:v>
                </c:pt>
                <c:pt idx="637">
                  <c:v>5148.5</c:v>
                </c:pt>
                <c:pt idx="638">
                  <c:v>5124.8999020000001</c:v>
                </c:pt>
                <c:pt idx="639">
                  <c:v>5090.8500979999999</c:v>
                </c:pt>
                <c:pt idx="640">
                  <c:v>5018.0498050000006</c:v>
                </c:pt>
                <c:pt idx="641">
                  <c:v>5193.6000979999999</c:v>
                </c:pt>
                <c:pt idx="642">
                  <c:v>5136.1499020000001</c:v>
                </c:pt>
                <c:pt idx="643">
                  <c:v>5156.6499020000001</c:v>
                </c:pt>
                <c:pt idx="644">
                  <c:v>5178.8999020000001</c:v>
                </c:pt>
                <c:pt idx="645">
                  <c:v>5093.5</c:v>
                </c:pt>
                <c:pt idx="646">
                  <c:v>5059.8999020000001</c:v>
                </c:pt>
                <c:pt idx="647">
                  <c:v>5066.2001949999994</c:v>
                </c:pt>
                <c:pt idx="648">
                  <c:v>4919.6499020000001</c:v>
                </c:pt>
                <c:pt idx="649">
                  <c:v>4947.6000979999999</c:v>
                </c:pt>
                <c:pt idx="650">
                  <c:v>4931.1499020000001</c:v>
                </c:pt>
                <c:pt idx="651">
                  <c:v>4943.9501949999994</c:v>
                </c:pt>
                <c:pt idx="652">
                  <c:v>4806.75</c:v>
                </c:pt>
                <c:pt idx="653">
                  <c:v>4917.3999020000001</c:v>
                </c:pt>
                <c:pt idx="654">
                  <c:v>5003.1000979999999</c:v>
                </c:pt>
                <c:pt idx="655">
                  <c:v>5066.5498050000006</c:v>
                </c:pt>
                <c:pt idx="656">
                  <c:v>5086.2998050000006</c:v>
                </c:pt>
                <c:pt idx="657">
                  <c:v>4970.2001949999994</c:v>
                </c:pt>
                <c:pt idx="658">
                  <c:v>5019.8500979999999</c:v>
                </c:pt>
                <c:pt idx="659">
                  <c:v>5110.5</c:v>
                </c:pt>
                <c:pt idx="660">
                  <c:v>5135.5</c:v>
                </c:pt>
                <c:pt idx="661">
                  <c:v>5034</c:v>
                </c:pt>
                <c:pt idx="662">
                  <c:v>4987.1000979999999</c:v>
                </c:pt>
                <c:pt idx="663">
                  <c:v>5000.2998050000006</c:v>
                </c:pt>
                <c:pt idx="664">
                  <c:v>5078.6000979999999</c:v>
                </c:pt>
                <c:pt idx="665">
                  <c:v>5119.3500979999999</c:v>
                </c:pt>
                <c:pt idx="666">
                  <c:v>5197.7001949999994</c:v>
                </c:pt>
                <c:pt idx="667">
                  <c:v>5222.3500979999999</c:v>
                </c:pt>
                <c:pt idx="668">
                  <c:v>5233.3500979999999</c:v>
                </c:pt>
                <c:pt idx="669">
                  <c:v>5274.8500979999999</c:v>
                </c:pt>
                <c:pt idx="670">
                  <c:v>5262.6000979999999</c:v>
                </c:pt>
                <c:pt idx="671">
                  <c:v>5353.2998050000006</c:v>
                </c:pt>
                <c:pt idx="672">
                  <c:v>5316.5498050000006</c:v>
                </c:pt>
                <c:pt idx="673">
                  <c:v>5323.1499020000001</c:v>
                </c:pt>
                <c:pt idx="674">
                  <c:v>5320.6000979999999</c:v>
                </c:pt>
                <c:pt idx="675">
                  <c:v>5269.0498050000006</c:v>
                </c:pt>
                <c:pt idx="676">
                  <c:v>5333.5</c:v>
                </c:pt>
                <c:pt idx="677">
                  <c:v>5256.1499020000001</c:v>
                </c:pt>
                <c:pt idx="678">
                  <c:v>5312.5</c:v>
                </c:pt>
                <c:pt idx="679">
                  <c:v>5251.3999020000001</c:v>
                </c:pt>
                <c:pt idx="680">
                  <c:v>5237.1000979999999</c:v>
                </c:pt>
                <c:pt idx="681">
                  <c:v>5235.8999020000001</c:v>
                </c:pt>
                <c:pt idx="682">
                  <c:v>5289.0498050000006</c:v>
                </c:pt>
                <c:pt idx="683">
                  <c:v>5241.1000979999999</c:v>
                </c:pt>
                <c:pt idx="684">
                  <c:v>5296.8500979999999</c:v>
                </c:pt>
                <c:pt idx="685">
                  <c:v>5352.4501949999994</c:v>
                </c:pt>
                <c:pt idx="686">
                  <c:v>5383</c:v>
                </c:pt>
                <c:pt idx="687">
                  <c:v>5400.6499020000001</c:v>
                </c:pt>
                <c:pt idx="688">
                  <c:v>5386.1499020000001</c:v>
                </c:pt>
                <c:pt idx="689">
                  <c:v>5378.75</c:v>
                </c:pt>
                <c:pt idx="690">
                  <c:v>5393.8999020000001</c:v>
                </c:pt>
                <c:pt idx="691">
                  <c:v>5386.4501949999994</c:v>
                </c:pt>
                <c:pt idx="692">
                  <c:v>5368</c:v>
                </c:pt>
                <c:pt idx="693">
                  <c:v>5399.3500979999999</c:v>
                </c:pt>
                <c:pt idx="694">
                  <c:v>5441.9501949999994</c:v>
                </c:pt>
                <c:pt idx="695">
                  <c:v>5449.1000979999999</c:v>
                </c:pt>
                <c:pt idx="696">
                  <c:v>5418.6000979999999</c:v>
                </c:pt>
                <c:pt idx="697">
                  <c:v>5430.6000979999999</c:v>
                </c:pt>
                <c:pt idx="698">
                  <c:v>5397.5498050000006</c:v>
                </c:pt>
                <c:pt idx="699">
                  <c:v>5408.8999020000001</c:v>
                </c:pt>
                <c:pt idx="700">
                  <c:v>5367.6000979999999</c:v>
                </c:pt>
                <c:pt idx="701">
                  <c:v>5431.6499020000001</c:v>
                </c:pt>
                <c:pt idx="702">
                  <c:v>5439.5498050000006</c:v>
                </c:pt>
                <c:pt idx="703">
                  <c:v>5467.8500979999999</c:v>
                </c:pt>
                <c:pt idx="704">
                  <c:v>5447.1000979999999</c:v>
                </c:pt>
                <c:pt idx="705">
                  <c:v>5439.25</c:v>
                </c:pt>
                <c:pt idx="706">
                  <c:v>5486.1499020000001</c:v>
                </c:pt>
                <c:pt idx="707">
                  <c:v>5460.7001949999994</c:v>
                </c:pt>
                <c:pt idx="708">
                  <c:v>5420.6000979999999</c:v>
                </c:pt>
                <c:pt idx="709">
                  <c:v>5416.4501949999994</c:v>
                </c:pt>
                <c:pt idx="710">
                  <c:v>5452.1000979999999</c:v>
                </c:pt>
                <c:pt idx="711">
                  <c:v>5418.2998050000006</c:v>
                </c:pt>
                <c:pt idx="712">
                  <c:v>5414.1499020000001</c:v>
                </c:pt>
                <c:pt idx="713">
                  <c:v>5479.1499020000001</c:v>
                </c:pt>
                <c:pt idx="714">
                  <c:v>5540.2001949999994</c:v>
                </c:pt>
                <c:pt idx="715">
                  <c:v>5530.6499020000001</c:v>
                </c:pt>
                <c:pt idx="716">
                  <c:v>5543.5</c:v>
                </c:pt>
                <c:pt idx="717">
                  <c:v>5505.1000979999999</c:v>
                </c:pt>
                <c:pt idx="718">
                  <c:v>5462.3500979999999</c:v>
                </c:pt>
                <c:pt idx="719">
                  <c:v>5477.8999020000001</c:v>
                </c:pt>
                <c:pt idx="720">
                  <c:v>5408.7001949999994</c:v>
                </c:pt>
                <c:pt idx="721">
                  <c:v>5415.4501949999994</c:v>
                </c:pt>
                <c:pt idx="722">
                  <c:v>5402.3999020000001</c:v>
                </c:pt>
                <c:pt idx="723">
                  <c:v>5471.8500979999999</c:v>
                </c:pt>
                <c:pt idx="724">
                  <c:v>5486.1499020000001</c:v>
                </c:pt>
                <c:pt idx="725">
                  <c:v>5479.3999020000001</c:v>
                </c:pt>
                <c:pt idx="726">
                  <c:v>5576.9501949999994</c:v>
                </c:pt>
                <c:pt idx="727">
                  <c:v>5604</c:v>
                </c:pt>
                <c:pt idx="728">
                  <c:v>5607.8500979999999</c:v>
                </c:pt>
                <c:pt idx="729">
                  <c:v>5640.0498050000006</c:v>
                </c:pt>
                <c:pt idx="730">
                  <c:v>5760</c:v>
                </c:pt>
                <c:pt idx="731">
                  <c:v>5795.5498050000006</c:v>
                </c:pt>
                <c:pt idx="732">
                  <c:v>5860.9501949999994</c:v>
                </c:pt>
                <c:pt idx="733">
                  <c:v>5828.7001949999994</c:v>
                </c:pt>
                <c:pt idx="734">
                  <c:v>5884.9501949999994</c:v>
                </c:pt>
                <c:pt idx="735">
                  <c:v>5980.4501949999994</c:v>
                </c:pt>
                <c:pt idx="736">
                  <c:v>6009.0498050000006</c:v>
                </c:pt>
                <c:pt idx="737">
                  <c:v>5991</c:v>
                </c:pt>
                <c:pt idx="738">
                  <c:v>5959.5498050000006</c:v>
                </c:pt>
                <c:pt idx="739">
                  <c:v>6018.2998050000006</c:v>
                </c:pt>
                <c:pt idx="740">
                  <c:v>6035.6499020000001</c:v>
                </c:pt>
                <c:pt idx="741">
                  <c:v>6029.5</c:v>
                </c:pt>
                <c:pt idx="742">
                  <c:v>5991.2998050000006</c:v>
                </c:pt>
                <c:pt idx="743">
                  <c:v>6029.9501949999994</c:v>
                </c:pt>
                <c:pt idx="744">
                  <c:v>6143.3999020000001</c:v>
                </c:pt>
                <c:pt idx="745">
                  <c:v>6159.4501949999994</c:v>
                </c:pt>
                <c:pt idx="746">
                  <c:v>6145.7998050000006</c:v>
                </c:pt>
                <c:pt idx="747">
                  <c:v>6186.4501949999994</c:v>
                </c:pt>
                <c:pt idx="748">
                  <c:v>6120.2998050000006</c:v>
                </c:pt>
                <c:pt idx="749">
                  <c:v>6103.4501949999994</c:v>
                </c:pt>
                <c:pt idx="750">
                  <c:v>6135.8500979999999</c:v>
                </c:pt>
                <c:pt idx="751">
                  <c:v>6090.8999020000001</c:v>
                </c:pt>
                <c:pt idx="752">
                  <c:v>6233.8999020000001</c:v>
                </c:pt>
                <c:pt idx="753">
                  <c:v>6177.3500979999999</c:v>
                </c:pt>
                <c:pt idx="754">
                  <c:v>6062.6499020000001</c:v>
                </c:pt>
                <c:pt idx="755">
                  <c:v>6075.9501949999994</c:v>
                </c:pt>
                <c:pt idx="756">
                  <c:v>6027.2998050000006</c:v>
                </c:pt>
                <c:pt idx="757">
                  <c:v>5982.1000979999999</c:v>
                </c:pt>
                <c:pt idx="758">
                  <c:v>6101.5</c:v>
                </c:pt>
                <c:pt idx="759">
                  <c:v>6066.0498050000006</c:v>
                </c:pt>
                <c:pt idx="760">
                  <c:v>6105.7998050000006</c:v>
                </c:pt>
                <c:pt idx="761">
                  <c:v>6082</c:v>
                </c:pt>
                <c:pt idx="762">
                  <c:v>6012.6499020000001</c:v>
                </c:pt>
                <c:pt idx="763">
                  <c:v>5987.7001949999994</c:v>
                </c:pt>
                <c:pt idx="764">
                  <c:v>6017.7001949999994</c:v>
                </c:pt>
                <c:pt idx="765">
                  <c:v>6117.5498050000006</c:v>
                </c:pt>
                <c:pt idx="766">
                  <c:v>6119</c:v>
                </c:pt>
                <c:pt idx="767">
                  <c:v>6160.5</c:v>
                </c:pt>
                <c:pt idx="768">
                  <c:v>6281.7998050000006</c:v>
                </c:pt>
                <c:pt idx="769">
                  <c:v>6273.2001949999994</c:v>
                </c:pt>
                <c:pt idx="770">
                  <c:v>6301.5498050000006</c:v>
                </c:pt>
                <c:pt idx="771">
                  <c:v>6275.7001949999994</c:v>
                </c:pt>
                <c:pt idx="772">
                  <c:v>6194.25</c:v>
                </c:pt>
                <c:pt idx="773">
                  <c:v>6071.6499020000001</c:v>
                </c:pt>
                <c:pt idx="774">
                  <c:v>6121.6000979999999</c:v>
                </c:pt>
                <c:pt idx="775">
                  <c:v>5988.7001949999994</c:v>
                </c:pt>
                <c:pt idx="776">
                  <c:v>5998.7998050000006</c:v>
                </c:pt>
                <c:pt idx="777">
                  <c:v>5890.2998050000006</c:v>
                </c:pt>
                <c:pt idx="778">
                  <c:v>6010</c:v>
                </c:pt>
                <c:pt idx="779">
                  <c:v>5934.75</c:v>
                </c:pt>
                <c:pt idx="780">
                  <c:v>5865.75</c:v>
                </c:pt>
                <c:pt idx="781">
                  <c:v>5799.75</c:v>
                </c:pt>
                <c:pt idx="782">
                  <c:v>5751.9501949999994</c:v>
                </c:pt>
                <c:pt idx="783">
                  <c:v>5830</c:v>
                </c:pt>
                <c:pt idx="784">
                  <c:v>5862.7001949999994</c:v>
                </c:pt>
                <c:pt idx="785">
                  <c:v>5960.8999020000001</c:v>
                </c:pt>
                <c:pt idx="786">
                  <c:v>6011.7001949999994</c:v>
                </c:pt>
                <c:pt idx="787">
                  <c:v>5992.7998050000006</c:v>
                </c:pt>
                <c:pt idx="788">
                  <c:v>5992.25</c:v>
                </c:pt>
                <c:pt idx="789">
                  <c:v>5976.5498050000006</c:v>
                </c:pt>
                <c:pt idx="790">
                  <c:v>5903.7001949999994</c:v>
                </c:pt>
                <c:pt idx="791">
                  <c:v>5766.5</c:v>
                </c:pt>
                <c:pt idx="792">
                  <c:v>5857.3500979999999</c:v>
                </c:pt>
                <c:pt idx="793">
                  <c:v>5907.6499020000001</c:v>
                </c:pt>
                <c:pt idx="794">
                  <c:v>5944.1000979999999</c:v>
                </c:pt>
                <c:pt idx="795">
                  <c:v>5892.2998050000006</c:v>
                </c:pt>
                <c:pt idx="796">
                  <c:v>5948.75</c:v>
                </c:pt>
                <c:pt idx="797">
                  <c:v>5947.0498050000006</c:v>
                </c:pt>
                <c:pt idx="798">
                  <c:v>6000.6499020000001</c:v>
                </c:pt>
                <c:pt idx="799">
                  <c:v>5984.3999020000001</c:v>
                </c:pt>
                <c:pt idx="800">
                  <c:v>5980</c:v>
                </c:pt>
                <c:pt idx="801">
                  <c:v>6011.6000979999999</c:v>
                </c:pt>
                <c:pt idx="802">
                  <c:v>5998.1000979999999</c:v>
                </c:pt>
                <c:pt idx="803">
                  <c:v>5996</c:v>
                </c:pt>
                <c:pt idx="804">
                  <c:v>6060.3500979999999</c:v>
                </c:pt>
                <c:pt idx="805">
                  <c:v>6101.8500979999999</c:v>
                </c:pt>
                <c:pt idx="806">
                  <c:v>6134.5</c:v>
                </c:pt>
                <c:pt idx="807">
                  <c:v>6157.6000979999999</c:v>
                </c:pt>
                <c:pt idx="808">
                  <c:v>6146.3500979999999</c:v>
                </c:pt>
                <c:pt idx="809">
                  <c:v>6079.7998050000006</c:v>
                </c:pt>
                <c:pt idx="810">
                  <c:v>6048.25</c:v>
                </c:pt>
                <c:pt idx="811">
                  <c:v>5904.6000979999999</c:v>
                </c:pt>
                <c:pt idx="812">
                  <c:v>5762.8500979999999</c:v>
                </c:pt>
                <c:pt idx="813">
                  <c:v>5754.1000979999999</c:v>
                </c:pt>
                <c:pt idx="814">
                  <c:v>5863.25</c:v>
                </c:pt>
                <c:pt idx="815">
                  <c:v>5751.8999020000001</c:v>
                </c:pt>
                <c:pt idx="816">
                  <c:v>5654.5498050000006</c:v>
                </c:pt>
                <c:pt idx="817">
                  <c:v>5654.75</c:v>
                </c:pt>
                <c:pt idx="818">
                  <c:v>5724.0498050000006</c:v>
                </c:pt>
                <c:pt idx="819">
                  <c:v>5691.0498050000006</c:v>
                </c:pt>
                <c:pt idx="820">
                  <c:v>5711.6000979999999</c:v>
                </c:pt>
                <c:pt idx="821">
                  <c:v>5696.5</c:v>
                </c:pt>
                <c:pt idx="822">
                  <c:v>5743.25</c:v>
                </c:pt>
                <c:pt idx="823">
                  <c:v>5687.3999020000001</c:v>
                </c:pt>
                <c:pt idx="824">
                  <c:v>5604.2998050000006</c:v>
                </c:pt>
                <c:pt idx="825">
                  <c:v>5512.1499020000001</c:v>
                </c:pt>
                <c:pt idx="826">
                  <c:v>5505.8999020000001</c:v>
                </c:pt>
                <c:pt idx="827">
                  <c:v>5417.2001949999994</c:v>
                </c:pt>
                <c:pt idx="828">
                  <c:v>5432</c:v>
                </c:pt>
                <c:pt idx="829">
                  <c:v>5526.75</c:v>
                </c:pt>
                <c:pt idx="830">
                  <c:v>5395.75</c:v>
                </c:pt>
                <c:pt idx="831">
                  <c:v>5396</c:v>
                </c:pt>
                <c:pt idx="832">
                  <c:v>5312.5498050000006</c:v>
                </c:pt>
                <c:pt idx="833">
                  <c:v>5253.5498050000006</c:v>
                </c:pt>
                <c:pt idx="834">
                  <c:v>5225.7998050000006</c:v>
                </c:pt>
                <c:pt idx="835">
                  <c:v>5310</c:v>
                </c:pt>
                <c:pt idx="836">
                  <c:v>5456</c:v>
                </c:pt>
                <c:pt idx="837">
                  <c:v>5481</c:v>
                </c:pt>
                <c:pt idx="838">
                  <c:v>5481.7001949999994</c:v>
                </c:pt>
                <c:pt idx="839">
                  <c:v>5546.4501949999994</c:v>
                </c:pt>
                <c:pt idx="840">
                  <c:v>5458.9501949999994</c:v>
                </c:pt>
                <c:pt idx="841">
                  <c:v>5518.6000979999999</c:v>
                </c:pt>
                <c:pt idx="842">
                  <c:v>5469.2001949999994</c:v>
                </c:pt>
                <c:pt idx="843">
                  <c:v>5437.3500979999999</c:v>
                </c:pt>
                <c:pt idx="844">
                  <c:v>5262.7001949999994</c:v>
                </c:pt>
                <c:pt idx="845">
                  <c:v>5303.5498050000006</c:v>
                </c:pt>
                <c:pt idx="846">
                  <c:v>5333.25</c:v>
                </c:pt>
                <c:pt idx="847">
                  <c:v>5522.2998050000006</c:v>
                </c:pt>
                <c:pt idx="848">
                  <c:v>5536.2001949999994</c:v>
                </c:pt>
                <c:pt idx="849">
                  <c:v>5538.75</c:v>
                </c:pt>
                <c:pt idx="850">
                  <c:v>5463.1499020000001</c:v>
                </c:pt>
                <c:pt idx="851">
                  <c:v>5520.7998050000006</c:v>
                </c:pt>
                <c:pt idx="852">
                  <c:v>5531</c:v>
                </c:pt>
                <c:pt idx="853">
                  <c:v>5494.3999020000001</c:v>
                </c:pt>
                <c:pt idx="854">
                  <c:v>5445.4501949999994</c:v>
                </c:pt>
                <c:pt idx="855">
                  <c:v>5531.5</c:v>
                </c:pt>
                <c:pt idx="856">
                  <c:v>5449.6499020000001</c:v>
                </c:pt>
                <c:pt idx="857">
                  <c:v>5511.1499020000001</c:v>
                </c:pt>
                <c:pt idx="858">
                  <c:v>5446.6499020000001</c:v>
                </c:pt>
                <c:pt idx="859">
                  <c:v>5373.7001949999994</c:v>
                </c:pt>
                <c:pt idx="860">
                  <c:v>5364.75</c:v>
                </c:pt>
                <c:pt idx="861">
                  <c:v>5413.8500979999999</c:v>
                </c:pt>
                <c:pt idx="862">
                  <c:v>5480.25</c:v>
                </c:pt>
                <c:pt idx="863">
                  <c:v>5522.3999020000001</c:v>
                </c:pt>
                <c:pt idx="864">
                  <c:v>5654.25</c:v>
                </c:pt>
                <c:pt idx="865">
                  <c:v>5687.25</c:v>
                </c:pt>
                <c:pt idx="866">
                  <c:v>5736.3500979999999</c:v>
                </c:pt>
                <c:pt idx="867">
                  <c:v>5787.6499020000001</c:v>
                </c:pt>
                <c:pt idx="868">
                  <c:v>5833.75</c:v>
                </c:pt>
                <c:pt idx="869">
                  <c:v>5826.0498050000006</c:v>
                </c:pt>
                <c:pt idx="870">
                  <c:v>5908.4501949999994</c:v>
                </c:pt>
                <c:pt idx="871">
                  <c:v>5910.0498050000006</c:v>
                </c:pt>
                <c:pt idx="872">
                  <c:v>5891.75</c:v>
                </c:pt>
                <c:pt idx="873">
                  <c:v>5885.7001949999994</c:v>
                </c:pt>
                <c:pt idx="874">
                  <c:v>5842</c:v>
                </c:pt>
                <c:pt idx="875">
                  <c:v>5785.7001949999994</c:v>
                </c:pt>
                <c:pt idx="876">
                  <c:v>5911.5</c:v>
                </c:pt>
                <c:pt idx="877">
                  <c:v>5824.5498050000006</c:v>
                </c:pt>
                <c:pt idx="878">
                  <c:v>5729.1000979999999</c:v>
                </c:pt>
                <c:pt idx="879">
                  <c:v>5740.75</c:v>
                </c:pt>
                <c:pt idx="880">
                  <c:v>5851.6499020000001</c:v>
                </c:pt>
                <c:pt idx="881">
                  <c:v>5884.7001949999994</c:v>
                </c:pt>
                <c:pt idx="882">
                  <c:v>5874.5</c:v>
                </c:pt>
                <c:pt idx="883">
                  <c:v>5868.3999020000001</c:v>
                </c:pt>
                <c:pt idx="884">
                  <c:v>5833.8999020000001</c:v>
                </c:pt>
                <c:pt idx="885">
                  <c:v>5785.4501949999994</c:v>
                </c:pt>
                <c:pt idx="886">
                  <c:v>5749.5</c:v>
                </c:pt>
                <c:pt idx="887">
                  <c:v>5701.2998050000006</c:v>
                </c:pt>
                <c:pt idx="888">
                  <c:v>5565.25</c:v>
                </c:pt>
                <c:pt idx="889">
                  <c:v>5537.1499020000001</c:v>
                </c:pt>
                <c:pt idx="890">
                  <c:v>5459.8500979999999</c:v>
                </c:pt>
                <c:pt idx="891">
                  <c:v>5551.4501949999994</c:v>
                </c:pt>
                <c:pt idx="892">
                  <c:v>5551.1000979999999</c:v>
                </c:pt>
                <c:pt idx="893">
                  <c:v>5541.25</c:v>
                </c:pt>
                <c:pt idx="894">
                  <c:v>5565.0498050000006</c:v>
                </c:pt>
                <c:pt idx="895">
                  <c:v>5486.1499020000001</c:v>
                </c:pt>
                <c:pt idx="896">
                  <c:v>5544.75</c:v>
                </c:pt>
                <c:pt idx="897">
                  <c:v>5499</c:v>
                </c:pt>
                <c:pt idx="898">
                  <c:v>5438.9501949999994</c:v>
                </c:pt>
                <c:pt idx="899">
                  <c:v>5420.6000979999999</c:v>
                </c:pt>
                <c:pt idx="900">
                  <c:v>5428.1000979999999</c:v>
                </c:pt>
                <c:pt idx="901">
                  <c:v>5486.3500979999999</c:v>
                </c:pt>
                <c:pt idx="902">
                  <c:v>5386.5498050000006</c:v>
                </c:pt>
                <c:pt idx="903">
                  <c:v>5394.8500979999999</c:v>
                </c:pt>
                <c:pt idx="904">
                  <c:v>5348.9501949999994</c:v>
                </c:pt>
                <c:pt idx="905">
                  <c:v>5412.3500979999999</c:v>
                </c:pt>
                <c:pt idx="906">
                  <c:v>5476.1000979999999</c:v>
                </c:pt>
                <c:pt idx="907">
                  <c:v>5473.1000979999999</c:v>
                </c:pt>
                <c:pt idx="908">
                  <c:v>5592</c:v>
                </c:pt>
                <c:pt idx="909">
                  <c:v>5550.3500979999999</c:v>
                </c:pt>
                <c:pt idx="910">
                  <c:v>5516.75</c:v>
                </c:pt>
                <c:pt idx="911">
                  <c:v>5532.0498050000006</c:v>
                </c:pt>
                <c:pt idx="912">
                  <c:v>5556.1499020000001</c:v>
                </c:pt>
                <c:pt idx="913">
                  <c:v>5526.8500979999999</c:v>
                </c:pt>
                <c:pt idx="914">
                  <c:v>5521.0498050000006</c:v>
                </c:pt>
                <c:pt idx="915">
                  <c:v>5485.7998050000006</c:v>
                </c:pt>
                <c:pt idx="916">
                  <c:v>5482.7998050000006</c:v>
                </c:pt>
                <c:pt idx="917">
                  <c:v>5500.5</c:v>
                </c:pt>
                <c:pt idx="918">
                  <c:v>5447.5</c:v>
                </c:pt>
                <c:pt idx="919">
                  <c:v>5396.75</c:v>
                </c:pt>
                <c:pt idx="920">
                  <c:v>5366.3999020000001</c:v>
                </c:pt>
                <c:pt idx="921">
                  <c:v>5257.8999020000001</c:v>
                </c:pt>
                <c:pt idx="922">
                  <c:v>5275.8500979999999</c:v>
                </c:pt>
                <c:pt idx="923">
                  <c:v>5278.2998050000006</c:v>
                </c:pt>
                <c:pt idx="924">
                  <c:v>5320</c:v>
                </c:pt>
                <c:pt idx="925">
                  <c:v>5471.25</c:v>
                </c:pt>
                <c:pt idx="926">
                  <c:v>5526.6000979999999</c:v>
                </c:pt>
                <c:pt idx="927">
                  <c:v>5545.2998050000006</c:v>
                </c:pt>
                <c:pt idx="928">
                  <c:v>5600.4501949999994</c:v>
                </c:pt>
                <c:pt idx="929">
                  <c:v>5647.3999020000001</c:v>
                </c:pt>
                <c:pt idx="930">
                  <c:v>5627.2001949999994</c:v>
                </c:pt>
                <c:pt idx="931">
                  <c:v>5650.5</c:v>
                </c:pt>
                <c:pt idx="932">
                  <c:v>5632.1000979999999</c:v>
                </c:pt>
                <c:pt idx="933">
                  <c:v>5625.4501949999994</c:v>
                </c:pt>
                <c:pt idx="934">
                  <c:v>5728.9501949999994</c:v>
                </c:pt>
                <c:pt idx="935">
                  <c:v>5660.6499020000001</c:v>
                </c:pt>
                <c:pt idx="936">
                  <c:v>5616.1000979999999</c:v>
                </c:pt>
                <c:pt idx="937">
                  <c:v>5526.1499020000001</c:v>
                </c:pt>
                <c:pt idx="938">
                  <c:v>5585.4501949999994</c:v>
                </c:pt>
                <c:pt idx="939">
                  <c:v>5512.2998050000006</c:v>
                </c:pt>
                <c:pt idx="940">
                  <c:v>5581.1000979999999</c:v>
                </c:pt>
                <c:pt idx="941">
                  <c:v>5567.0498050000006</c:v>
                </c:pt>
                <c:pt idx="942">
                  <c:v>5613.5498050000006</c:v>
                </c:pt>
                <c:pt idx="943">
                  <c:v>5567.0498050000006</c:v>
                </c:pt>
                <c:pt idx="944">
                  <c:v>5541.6000979999999</c:v>
                </c:pt>
                <c:pt idx="945">
                  <c:v>5633.9501949999994</c:v>
                </c:pt>
                <c:pt idx="946">
                  <c:v>5680.2998050000006</c:v>
                </c:pt>
                <c:pt idx="947">
                  <c:v>5574.8500979999999</c:v>
                </c:pt>
                <c:pt idx="948">
                  <c:v>5546.7998050000006</c:v>
                </c:pt>
                <c:pt idx="949">
                  <c:v>5487.75</c:v>
                </c:pt>
                <c:pt idx="950">
                  <c:v>5482</c:v>
                </c:pt>
                <c:pt idx="951">
                  <c:v>5516.7998050000006</c:v>
                </c:pt>
                <c:pt idx="952">
                  <c:v>5456.5498050000006</c:v>
                </c:pt>
                <c:pt idx="953">
                  <c:v>5404.7998050000006</c:v>
                </c:pt>
                <c:pt idx="954">
                  <c:v>5331.7998050000006</c:v>
                </c:pt>
                <c:pt idx="955">
                  <c:v>5211.25</c:v>
                </c:pt>
                <c:pt idx="956">
                  <c:v>5118.5</c:v>
                </c:pt>
                <c:pt idx="957">
                  <c:v>5072.8500979999999</c:v>
                </c:pt>
                <c:pt idx="958">
                  <c:v>5161</c:v>
                </c:pt>
                <c:pt idx="959">
                  <c:v>5138.2998050000006</c:v>
                </c:pt>
                <c:pt idx="960">
                  <c:v>5072.9501949999994</c:v>
                </c:pt>
                <c:pt idx="961">
                  <c:v>5035.7998050000006</c:v>
                </c:pt>
                <c:pt idx="962">
                  <c:v>5056.6000979999999</c:v>
                </c:pt>
                <c:pt idx="963">
                  <c:v>4944.1499020000001</c:v>
                </c:pt>
                <c:pt idx="964">
                  <c:v>4845.6499020000001</c:v>
                </c:pt>
                <c:pt idx="965">
                  <c:v>4898.7998050000006</c:v>
                </c:pt>
                <c:pt idx="966">
                  <c:v>4948.8999020000001</c:v>
                </c:pt>
                <c:pt idx="967">
                  <c:v>4888.8999020000001</c:v>
                </c:pt>
                <c:pt idx="968">
                  <c:v>4839.6000979999999</c:v>
                </c:pt>
                <c:pt idx="969">
                  <c:v>4747.7998050000006</c:v>
                </c:pt>
                <c:pt idx="970">
                  <c:v>4919.6000979999999</c:v>
                </c:pt>
                <c:pt idx="971">
                  <c:v>5001</c:v>
                </c:pt>
                <c:pt idx="972">
                  <c:v>5040</c:v>
                </c:pt>
                <c:pt idx="973">
                  <c:v>5017.2001949999994</c:v>
                </c:pt>
                <c:pt idx="974">
                  <c:v>5064.2998050000006</c:v>
                </c:pt>
                <c:pt idx="975">
                  <c:v>5124.6499020000001</c:v>
                </c:pt>
                <c:pt idx="976">
                  <c:v>5153.25</c:v>
                </c:pt>
                <c:pt idx="977">
                  <c:v>5059.4501949999994</c:v>
                </c:pt>
                <c:pt idx="978">
                  <c:v>4946.7998050000006</c:v>
                </c:pt>
                <c:pt idx="979">
                  <c:v>4940.9501949999994</c:v>
                </c:pt>
                <c:pt idx="980">
                  <c:v>5012.5498050000006</c:v>
                </c:pt>
                <c:pt idx="981">
                  <c:v>5075.7001949999994</c:v>
                </c:pt>
                <c:pt idx="982">
                  <c:v>5084.25</c:v>
                </c:pt>
                <c:pt idx="983">
                  <c:v>5031.9501949999994</c:v>
                </c:pt>
                <c:pt idx="984">
                  <c:v>5140.2001949999994</c:v>
                </c:pt>
                <c:pt idx="985">
                  <c:v>5133.25</c:v>
                </c:pt>
                <c:pt idx="986">
                  <c:v>4923.6499020000001</c:v>
                </c:pt>
                <c:pt idx="987">
                  <c:v>4867.75</c:v>
                </c:pt>
                <c:pt idx="988">
                  <c:v>4835.3999020000001</c:v>
                </c:pt>
                <c:pt idx="989">
                  <c:v>4971.25</c:v>
                </c:pt>
                <c:pt idx="990">
                  <c:v>4945.8999020000001</c:v>
                </c:pt>
                <c:pt idx="991">
                  <c:v>5015.4501949999994</c:v>
                </c:pt>
                <c:pt idx="992">
                  <c:v>4943.25</c:v>
                </c:pt>
                <c:pt idx="993">
                  <c:v>4849.5</c:v>
                </c:pt>
                <c:pt idx="994">
                  <c:v>4772.1499020000001</c:v>
                </c:pt>
                <c:pt idx="995">
                  <c:v>4751.2998050000006</c:v>
                </c:pt>
                <c:pt idx="996">
                  <c:v>4888.0498050000006</c:v>
                </c:pt>
                <c:pt idx="997">
                  <c:v>4979.6000979999999</c:v>
                </c:pt>
                <c:pt idx="998">
                  <c:v>4974.3500979999999</c:v>
                </c:pt>
                <c:pt idx="999">
                  <c:v>5099.3999020000001</c:v>
                </c:pt>
                <c:pt idx="1000">
                  <c:v>5077.8500979999999</c:v>
                </c:pt>
                <c:pt idx="1001">
                  <c:v>5132.2998050000006</c:v>
                </c:pt>
                <c:pt idx="1002">
                  <c:v>5118.25</c:v>
                </c:pt>
                <c:pt idx="1003">
                  <c:v>5037.5</c:v>
                </c:pt>
                <c:pt idx="1004">
                  <c:v>5139.1499020000001</c:v>
                </c:pt>
                <c:pt idx="1005">
                  <c:v>5091.8999020000001</c:v>
                </c:pt>
                <c:pt idx="1006">
                  <c:v>5049.9501949999994</c:v>
                </c:pt>
                <c:pt idx="1007">
                  <c:v>5098.3500979999999</c:v>
                </c:pt>
                <c:pt idx="1008">
                  <c:v>5191.6000979999999</c:v>
                </c:pt>
                <c:pt idx="1009">
                  <c:v>5360.7001949999994</c:v>
                </c:pt>
                <c:pt idx="1010">
                  <c:v>5326.6000979999999</c:v>
                </c:pt>
                <c:pt idx="1011">
                  <c:v>5257.9501949999994</c:v>
                </c:pt>
                <c:pt idx="1012">
                  <c:v>5258.4501949999994</c:v>
                </c:pt>
                <c:pt idx="1013">
                  <c:v>5265.75</c:v>
                </c:pt>
                <c:pt idx="1014">
                  <c:v>5284.2001949999994</c:v>
                </c:pt>
                <c:pt idx="1015">
                  <c:v>5289.3500979999999</c:v>
                </c:pt>
                <c:pt idx="1016">
                  <c:v>5221.0498050000006</c:v>
                </c:pt>
                <c:pt idx="1017">
                  <c:v>5168.8500979999999</c:v>
                </c:pt>
                <c:pt idx="1018">
                  <c:v>5148.3500979999999</c:v>
                </c:pt>
                <c:pt idx="1019">
                  <c:v>5068.5</c:v>
                </c:pt>
                <c:pt idx="1020">
                  <c:v>5030.4501949999994</c:v>
                </c:pt>
                <c:pt idx="1021">
                  <c:v>4934.75</c:v>
                </c:pt>
                <c:pt idx="1022">
                  <c:v>4905.7998050000006</c:v>
                </c:pt>
                <c:pt idx="1023">
                  <c:v>4778.3500979999999</c:v>
                </c:pt>
                <c:pt idx="1024">
                  <c:v>4812.3500979999999</c:v>
                </c:pt>
                <c:pt idx="1025">
                  <c:v>4706.4501949999994</c:v>
                </c:pt>
                <c:pt idx="1026">
                  <c:v>4710.0498050000006</c:v>
                </c:pt>
                <c:pt idx="1027">
                  <c:v>4851.2998050000006</c:v>
                </c:pt>
                <c:pt idx="1028">
                  <c:v>4805.1000979999999</c:v>
                </c:pt>
                <c:pt idx="1029">
                  <c:v>4832.0498050000006</c:v>
                </c:pt>
                <c:pt idx="1030">
                  <c:v>4936.8500979999999</c:v>
                </c:pt>
                <c:pt idx="1031">
                  <c:v>5050.1499020000001</c:v>
                </c:pt>
                <c:pt idx="1032">
                  <c:v>5039.1499020000001</c:v>
                </c:pt>
                <c:pt idx="1033">
                  <c:v>5062.6000979999999</c:v>
                </c:pt>
                <c:pt idx="1034">
                  <c:v>4943.6499020000001</c:v>
                </c:pt>
                <c:pt idx="1035">
                  <c:v>4866.7001949999994</c:v>
                </c:pt>
                <c:pt idx="1036">
                  <c:v>4764.6000979999999</c:v>
                </c:pt>
                <c:pt idx="1037">
                  <c:v>4800.6000979999999</c:v>
                </c:pt>
                <c:pt idx="1038">
                  <c:v>4763.25</c:v>
                </c:pt>
                <c:pt idx="1039">
                  <c:v>4746.3500979999999</c:v>
                </c:pt>
                <c:pt idx="1040">
                  <c:v>4651.6000979999999</c:v>
                </c:pt>
                <c:pt idx="1041">
                  <c:v>4613.1000979999999</c:v>
                </c:pt>
                <c:pt idx="1042">
                  <c:v>4544.2001949999994</c:v>
                </c:pt>
                <c:pt idx="1043">
                  <c:v>4693.1499020000001</c:v>
                </c:pt>
                <c:pt idx="1044">
                  <c:v>4733.8500979999999</c:v>
                </c:pt>
                <c:pt idx="1045">
                  <c:v>4714</c:v>
                </c:pt>
                <c:pt idx="1046">
                  <c:v>4750.5</c:v>
                </c:pt>
                <c:pt idx="1047">
                  <c:v>4705.7998050000006</c:v>
                </c:pt>
                <c:pt idx="1048">
                  <c:v>4646.25</c:v>
                </c:pt>
                <c:pt idx="1049">
                  <c:v>4624.2998050000006</c:v>
                </c:pt>
                <c:pt idx="1050">
                  <c:v>4765.2998050000006</c:v>
                </c:pt>
                <c:pt idx="1051">
                  <c:v>4749.6499020000001</c:v>
                </c:pt>
                <c:pt idx="1052">
                  <c:v>4749.9501949999994</c:v>
                </c:pt>
                <c:pt idx="1053">
                  <c:v>4754.1000979999999</c:v>
                </c:pt>
                <c:pt idx="1054">
                  <c:v>4742.7998050000006</c:v>
                </c:pt>
                <c:pt idx="1055">
                  <c:v>4849.5498050000006</c:v>
                </c:pt>
                <c:pt idx="1056">
                  <c:v>4860.9501949999994</c:v>
                </c:pt>
                <c:pt idx="1057">
                  <c:v>4831.25</c:v>
                </c:pt>
                <c:pt idx="1058">
                  <c:v>4866</c:v>
                </c:pt>
                <c:pt idx="1059">
                  <c:v>4873.8999020000001</c:v>
                </c:pt>
                <c:pt idx="1060">
                  <c:v>4967.2998050000006</c:v>
                </c:pt>
                <c:pt idx="1061">
                  <c:v>4955.7998050000006</c:v>
                </c:pt>
                <c:pt idx="1062">
                  <c:v>5018.3999020000001</c:v>
                </c:pt>
                <c:pt idx="1063">
                  <c:v>5048.6000979999999</c:v>
                </c:pt>
                <c:pt idx="1064">
                  <c:v>5046.25</c:v>
                </c:pt>
                <c:pt idx="1065">
                  <c:v>5127.3500979999999</c:v>
                </c:pt>
                <c:pt idx="1066">
                  <c:v>5158.2998050000006</c:v>
                </c:pt>
                <c:pt idx="1067">
                  <c:v>5204.7001949999994</c:v>
                </c:pt>
                <c:pt idx="1068">
                  <c:v>5087.2998050000006</c:v>
                </c:pt>
                <c:pt idx="1069">
                  <c:v>5199.25</c:v>
                </c:pt>
                <c:pt idx="1070">
                  <c:v>5235.7001949999994</c:v>
                </c:pt>
                <c:pt idx="1071">
                  <c:v>5269.8999020000001</c:v>
                </c:pt>
                <c:pt idx="1072">
                  <c:v>5325.8500979999999</c:v>
                </c:pt>
                <c:pt idx="1073">
                  <c:v>5361.6499020000001</c:v>
                </c:pt>
                <c:pt idx="1074">
                  <c:v>5335.1499020000001</c:v>
                </c:pt>
                <c:pt idx="1075">
                  <c:v>5368.1499020000001</c:v>
                </c:pt>
                <c:pt idx="1076">
                  <c:v>5412.3500979999999</c:v>
                </c:pt>
                <c:pt idx="1077">
                  <c:v>5381.6000979999999</c:v>
                </c:pt>
                <c:pt idx="1078">
                  <c:v>5390.2001949999994</c:v>
                </c:pt>
                <c:pt idx="1079">
                  <c:v>5416.0498050000006</c:v>
                </c:pt>
                <c:pt idx="1080">
                  <c:v>5531.9501949999994</c:v>
                </c:pt>
                <c:pt idx="1081">
                  <c:v>5521.9501949999994</c:v>
                </c:pt>
                <c:pt idx="1082">
                  <c:v>5564.2998050000006</c:v>
                </c:pt>
                <c:pt idx="1083">
                  <c:v>5607.1499020000001</c:v>
                </c:pt>
                <c:pt idx="1084">
                  <c:v>5505.3500979999999</c:v>
                </c:pt>
                <c:pt idx="1085">
                  <c:v>5483.2998050000006</c:v>
                </c:pt>
                <c:pt idx="1086">
                  <c:v>5429.2998050000006</c:v>
                </c:pt>
                <c:pt idx="1087">
                  <c:v>5281.2001949999994</c:v>
                </c:pt>
                <c:pt idx="1088">
                  <c:v>5375.5</c:v>
                </c:pt>
                <c:pt idx="1089">
                  <c:v>5385.2001949999994</c:v>
                </c:pt>
                <c:pt idx="1090">
                  <c:v>5339.75</c:v>
                </c:pt>
                <c:pt idx="1091">
                  <c:v>5359.3500979999999</c:v>
                </c:pt>
                <c:pt idx="1092">
                  <c:v>5280.3500979999999</c:v>
                </c:pt>
                <c:pt idx="1093">
                  <c:v>5222.3999020000001</c:v>
                </c:pt>
                <c:pt idx="1094">
                  <c:v>5220.4501949999994</c:v>
                </c:pt>
                <c:pt idx="1095">
                  <c:v>5333.5498050000006</c:v>
                </c:pt>
                <c:pt idx="1096">
                  <c:v>5359.5498050000006</c:v>
                </c:pt>
                <c:pt idx="1097">
                  <c:v>5429.5</c:v>
                </c:pt>
                <c:pt idx="1098">
                  <c:v>5463.8999020000001</c:v>
                </c:pt>
                <c:pt idx="1099">
                  <c:v>5380.5</c:v>
                </c:pt>
                <c:pt idx="1100">
                  <c:v>5317.8999020000001</c:v>
                </c:pt>
                <c:pt idx="1101">
                  <c:v>5257.0498050000006</c:v>
                </c:pt>
                <c:pt idx="1102">
                  <c:v>5274.8500979999999</c:v>
                </c:pt>
                <c:pt idx="1103">
                  <c:v>5364.9501949999994</c:v>
                </c:pt>
                <c:pt idx="1104">
                  <c:v>5228.4501949999994</c:v>
                </c:pt>
                <c:pt idx="1105">
                  <c:v>5278.2001949999994</c:v>
                </c:pt>
                <c:pt idx="1106">
                  <c:v>5184.25</c:v>
                </c:pt>
                <c:pt idx="1107">
                  <c:v>5243.1499020000001</c:v>
                </c:pt>
                <c:pt idx="1108">
                  <c:v>5194.75</c:v>
                </c:pt>
                <c:pt idx="1109">
                  <c:v>5178.8500979999999</c:v>
                </c:pt>
                <c:pt idx="1110">
                  <c:v>5295.5498050000006</c:v>
                </c:pt>
                <c:pt idx="1111">
                  <c:v>5317.8999020000001</c:v>
                </c:pt>
                <c:pt idx="1112">
                  <c:v>5358.5</c:v>
                </c:pt>
                <c:pt idx="1113">
                  <c:v>5322.8999020000001</c:v>
                </c:pt>
                <c:pt idx="1114">
                  <c:v>5234.3999020000001</c:v>
                </c:pt>
                <c:pt idx="1115">
                  <c:v>5243.6000979999999</c:v>
                </c:pt>
                <c:pt idx="1116">
                  <c:v>5226.8500979999999</c:v>
                </c:pt>
                <c:pt idx="1117">
                  <c:v>5276.8500979999999</c:v>
                </c:pt>
                <c:pt idx="1118">
                  <c:v>5207.4501949999994</c:v>
                </c:pt>
                <c:pt idx="1119">
                  <c:v>5226.2001949999994</c:v>
                </c:pt>
                <c:pt idx="1120">
                  <c:v>5289.7001949999994</c:v>
                </c:pt>
                <c:pt idx="1121">
                  <c:v>5300</c:v>
                </c:pt>
                <c:pt idx="1122">
                  <c:v>5332.3999020000001</c:v>
                </c:pt>
                <c:pt idx="1123">
                  <c:v>5290.8500979999999</c:v>
                </c:pt>
                <c:pt idx="1124">
                  <c:v>5200.6000979999999</c:v>
                </c:pt>
                <c:pt idx="1125">
                  <c:v>5222.6499020000001</c:v>
                </c:pt>
                <c:pt idx="1126">
                  <c:v>5202</c:v>
                </c:pt>
                <c:pt idx="1127">
                  <c:v>5189</c:v>
                </c:pt>
                <c:pt idx="1128">
                  <c:v>5190.6000979999999</c:v>
                </c:pt>
                <c:pt idx="1129">
                  <c:v>5248.1499020000001</c:v>
                </c:pt>
                <c:pt idx="1130">
                  <c:v>5239.1499020000001</c:v>
                </c:pt>
                <c:pt idx="1131">
                  <c:v>5188.3999020000001</c:v>
                </c:pt>
                <c:pt idx="1132">
                  <c:v>5086.8500979999999</c:v>
                </c:pt>
                <c:pt idx="1133">
                  <c:v>5114.1499020000001</c:v>
                </c:pt>
                <c:pt idx="1134">
                  <c:v>4999.9501949999994</c:v>
                </c:pt>
                <c:pt idx="1135">
                  <c:v>4974.7998050000006</c:v>
                </c:pt>
                <c:pt idx="1136">
                  <c:v>4965.7001949999994</c:v>
                </c:pt>
                <c:pt idx="1137">
                  <c:v>4928.8999020000001</c:v>
                </c:pt>
                <c:pt idx="1138">
                  <c:v>4907.7998050000006</c:v>
                </c:pt>
                <c:pt idx="1139">
                  <c:v>4942.7998050000006</c:v>
                </c:pt>
                <c:pt idx="1140">
                  <c:v>4858.25</c:v>
                </c:pt>
                <c:pt idx="1141">
                  <c:v>4870.2001949999994</c:v>
                </c:pt>
                <c:pt idx="1142">
                  <c:v>4891.4501949999994</c:v>
                </c:pt>
                <c:pt idx="1143">
                  <c:v>4860.5</c:v>
                </c:pt>
                <c:pt idx="1144">
                  <c:v>4835.6499020000001</c:v>
                </c:pt>
                <c:pt idx="1145">
                  <c:v>4921.3999020000001</c:v>
                </c:pt>
                <c:pt idx="1146">
                  <c:v>4920.3999020000001</c:v>
                </c:pt>
                <c:pt idx="1147">
                  <c:v>4985.6499020000001</c:v>
                </c:pt>
                <c:pt idx="1148">
                  <c:v>4990.1000979999999</c:v>
                </c:pt>
                <c:pt idx="1149">
                  <c:v>4950.75</c:v>
                </c:pt>
                <c:pt idx="1150">
                  <c:v>4924.25</c:v>
                </c:pt>
                <c:pt idx="1151">
                  <c:v>4841.6000979999999</c:v>
                </c:pt>
                <c:pt idx="1152">
                  <c:v>4848.1499020000001</c:v>
                </c:pt>
                <c:pt idx="1153">
                  <c:v>4863.2998050000006</c:v>
                </c:pt>
                <c:pt idx="1154">
                  <c:v>4997.1000979999999</c:v>
                </c:pt>
                <c:pt idx="1155">
                  <c:v>5049.6499020000001</c:v>
                </c:pt>
                <c:pt idx="1156">
                  <c:v>5068.3500979999999</c:v>
                </c:pt>
                <c:pt idx="1157">
                  <c:v>5054.1000979999999</c:v>
                </c:pt>
                <c:pt idx="1158">
                  <c:v>5115.8999020000001</c:v>
                </c:pt>
                <c:pt idx="1159">
                  <c:v>5121.4501949999994</c:v>
                </c:pt>
                <c:pt idx="1160">
                  <c:v>5054.75</c:v>
                </c:pt>
                <c:pt idx="1161">
                  <c:v>5139.0498050000006</c:v>
                </c:pt>
                <c:pt idx="1162">
                  <c:v>5064.25</c:v>
                </c:pt>
                <c:pt idx="1163">
                  <c:v>5103.8500979999999</c:v>
                </c:pt>
                <c:pt idx="1164">
                  <c:v>5120.5498050000006</c:v>
                </c:pt>
                <c:pt idx="1165">
                  <c:v>5165</c:v>
                </c:pt>
                <c:pt idx="1166">
                  <c:v>5146.0498050000006</c:v>
                </c:pt>
                <c:pt idx="1167">
                  <c:v>5114.6499020000001</c:v>
                </c:pt>
                <c:pt idx="1168">
                  <c:v>5120.7998050000006</c:v>
                </c:pt>
                <c:pt idx="1169">
                  <c:v>5141.8999020000001</c:v>
                </c:pt>
                <c:pt idx="1170">
                  <c:v>5149.1499020000001</c:v>
                </c:pt>
                <c:pt idx="1171">
                  <c:v>5278.8999020000001</c:v>
                </c:pt>
                <c:pt idx="1172">
                  <c:v>5278.6000979999999</c:v>
                </c:pt>
                <c:pt idx="1173">
                  <c:v>5287.9501949999994</c:v>
                </c:pt>
                <c:pt idx="1174">
                  <c:v>5302.5498050000006</c:v>
                </c:pt>
                <c:pt idx="1175">
                  <c:v>5327.2998050000006</c:v>
                </c:pt>
                <c:pt idx="1176">
                  <c:v>5316.9501949999994</c:v>
                </c:pt>
                <c:pt idx="1177">
                  <c:v>5275.1499020000001</c:v>
                </c:pt>
                <c:pt idx="1178">
                  <c:v>5345.3500979999999</c:v>
                </c:pt>
                <c:pt idx="1179">
                  <c:v>5306.2998050000006</c:v>
                </c:pt>
                <c:pt idx="1180">
                  <c:v>5235.25</c:v>
                </c:pt>
                <c:pt idx="1181">
                  <c:v>5227.25</c:v>
                </c:pt>
                <c:pt idx="1182">
                  <c:v>5197.25</c:v>
                </c:pt>
                <c:pt idx="1183">
                  <c:v>5192.8500979999999</c:v>
                </c:pt>
                <c:pt idx="1184">
                  <c:v>5216.2998050000006</c:v>
                </c:pt>
                <c:pt idx="1185">
                  <c:v>5242.7001949999994</c:v>
                </c:pt>
                <c:pt idx="1186">
                  <c:v>5205.1000979999999</c:v>
                </c:pt>
                <c:pt idx="1187">
                  <c:v>5117.9501949999994</c:v>
                </c:pt>
                <c:pt idx="1188">
                  <c:v>5128.2001949999994</c:v>
                </c:pt>
                <c:pt idx="1189">
                  <c:v>5109.6000979999999</c:v>
                </c:pt>
                <c:pt idx="1190">
                  <c:v>5043</c:v>
                </c:pt>
                <c:pt idx="1191">
                  <c:v>5099.8500979999999</c:v>
                </c:pt>
                <c:pt idx="1192">
                  <c:v>5199.7998050000006</c:v>
                </c:pt>
                <c:pt idx="1193">
                  <c:v>5229</c:v>
                </c:pt>
                <c:pt idx="1194">
                  <c:v>5240.5</c:v>
                </c:pt>
                <c:pt idx="1195">
                  <c:v>5227.75</c:v>
                </c:pt>
                <c:pt idx="1196">
                  <c:v>5215.7001949999994</c:v>
                </c:pt>
                <c:pt idx="1197">
                  <c:v>5282.5498050000006</c:v>
                </c:pt>
                <c:pt idx="1198">
                  <c:v>5336.7001949999994</c:v>
                </c:pt>
                <c:pt idx="1199">
                  <c:v>5338</c:v>
                </c:pt>
                <c:pt idx="1200">
                  <c:v>5322.9501949999994</c:v>
                </c:pt>
                <c:pt idx="1201">
                  <c:v>5320.3999020000001</c:v>
                </c:pt>
                <c:pt idx="1202">
                  <c:v>5347.8999020000001</c:v>
                </c:pt>
                <c:pt idx="1203">
                  <c:v>5380.3500979999999</c:v>
                </c:pt>
                <c:pt idx="1204">
                  <c:v>5362.9501949999994</c:v>
                </c:pt>
                <c:pt idx="1205">
                  <c:v>5366.2998050000006</c:v>
                </c:pt>
                <c:pt idx="1206">
                  <c:v>5421</c:v>
                </c:pt>
                <c:pt idx="1207">
                  <c:v>5412.8500979999999</c:v>
                </c:pt>
                <c:pt idx="1208">
                  <c:v>5415.3500979999999</c:v>
                </c:pt>
                <c:pt idx="1209">
                  <c:v>5386.7001949999994</c:v>
                </c:pt>
                <c:pt idx="1210">
                  <c:v>5350.25</c:v>
                </c:pt>
                <c:pt idx="1211">
                  <c:v>5287.7998050000006</c:v>
                </c:pt>
                <c:pt idx="1212">
                  <c:v>5315.0498050000006</c:v>
                </c:pt>
                <c:pt idx="1213">
                  <c:v>5258.5</c:v>
                </c:pt>
                <c:pt idx="1214">
                  <c:v>5253.75</c:v>
                </c:pt>
                <c:pt idx="1215">
                  <c:v>5274</c:v>
                </c:pt>
                <c:pt idx="1216">
                  <c:v>5225.7001949999994</c:v>
                </c:pt>
                <c:pt idx="1217">
                  <c:v>5238.3999020000001</c:v>
                </c:pt>
                <c:pt idx="1218">
                  <c:v>5342.1000979999999</c:v>
                </c:pt>
                <c:pt idx="1219">
                  <c:v>5363.4501949999994</c:v>
                </c:pt>
                <c:pt idx="1220">
                  <c:v>5390</c:v>
                </c:pt>
                <c:pt idx="1221">
                  <c:v>5431</c:v>
                </c:pt>
                <c:pt idx="1222">
                  <c:v>5435.3500979999999</c:v>
                </c:pt>
                <c:pt idx="1223">
                  <c:v>5577.6499020000001</c:v>
                </c:pt>
                <c:pt idx="1224">
                  <c:v>5610</c:v>
                </c:pt>
                <c:pt idx="1225">
                  <c:v>5600.0498050000006</c:v>
                </c:pt>
                <c:pt idx="1226">
                  <c:v>5554.25</c:v>
                </c:pt>
                <c:pt idx="1227">
                  <c:v>5691.1499020000001</c:v>
                </c:pt>
                <c:pt idx="1228">
                  <c:v>5669.6000979999999</c:v>
                </c:pt>
                <c:pt idx="1229">
                  <c:v>5673.8999020000001</c:v>
                </c:pt>
                <c:pt idx="1230">
                  <c:v>5663.4501949999994</c:v>
                </c:pt>
                <c:pt idx="1231">
                  <c:v>5649.5</c:v>
                </c:pt>
                <c:pt idx="1232">
                  <c:v>5703.2998050000006</c:v>
                </c:pt>
                <c:pt idx="1233">
                  <c:v>5718.7998050000006</c:v>
                </c:pt>
                <c:pt idx="1234">
                  <c:v>5731.25</c:v>
                </c:pt>
                <c:pt idx="1235">
                  <c:v>5787.6000979999999</c:v>
                </c:pt>
                <c:pt idx="1236">
                  <c:v>5746.9501949999994</c:v>
                </c:pt>
                <c:pt idx="1237">
                  <c:v>5676</c:v>
                </c:pt>
                <c:pt idx="1238">
                  <c:v>5704.6000979999999</c:v>
                </c:pt>
                <c:pt idx="1239">
                  <c:v>5652.1499020000001</c:v>
                </c:pt>
                <c:pt idx="1240">
                  <c:v>5708.0498050000006</c:v>
                </c:pt>
                <c:pt idx="1241">
                  <c:v>5676.0498050000006</c:v>
                </c:pt>
                <c:pt idx="1242">
                  <c:v>5687.25</c:v>
                </c:pt>
                <c:pt idx="1243">
                  <c:v>5648</c:v>
                </c:pt>
                <c:pt idx="1244">
                  <c:v>5660.25</c:v>
                </c:pt>
                <c:pt idx="1245">
                  <c:v>5718.7001949999994</c:v>
                </c:pt>
                <c:pt idx="1246">
                  <c:v>5684.25</c:v>
                </c:pt>
                <c:pt idx="1247">
                  <c:v>5717.1499020000001</c:v>
                </c:pt>
                <c:pt idx="1248">
                  <c:v>5691.3999020000001</c:v>
                </c:pt>
                <c:pt idx="1249">
                  <c:v>5705.2998050000006</c:v>
                </c:pt>
                <c:pt idx="1250">
                  <c:v>5665.6000979999999</c:v>
                </c:pt>
                <c:pt idx="1251">
                  <c:v>5597.8999020000001</c:v>
                </c:pt>
                <c:pt idx="1252">
                  <c:v>5619.7001949999994</c:v>
                </c:pt>
                <c:pt idx="1253">
                  <c:v>5645.0498050000006</c:v>
                </c:pt>
                <c:pt idx="1254">
                  <c:v>5697.7001949999994</c:v>
                </c:pt>
                <c:pt idx="1255">
                  <c:v>5704.2001949999994</c:v>
                </c:pt>
                <c:pt idx="1256">
                  <c:v>5724.3999020000001</c:v>
                </c:pt>
                <c:pt idx="1257">
                  <c:v>5760.1000979999999</c:v>
                </c:pt>
                <c:pt idx="1258">
                  <c:v>5738.75</c:v>
                </c:pt>
                <c:pt idx="1259">
                  <c:v>5686.25</c:v>
                </c:pt>
                <c:pt idx="1260">
                  <c:v>5683.7001949999994</c:v>
                </c:pt>
                <c:pt idx="1261">
                  <c:v>5631</c:v>
                </c:pt>
                <c:pt idx="1262">
                  <c:v>5574.0498050000006</c:v>
                </c:pt>
                <c:pt idx="1263">
                  <c:v>5571.3999020000001</c:v>
                </c:pt>
                <c:pt idx="1264">
                  <c:v>5571.5498050000006</c:v>
                </c:pt>
                <c:pt idx="1265">
                  <c:v>5614.7998050000006</c:v>
                </c:pt>
                <c:pt idx="1266">
                  <c:v>5627.75</c:v>
                </c:pt>
                <c:pt idx="1267">
                  <c:v>5626.6000979999999</c:v>
                </c:pt>
                <c:pt idx="1268">
                  <c:v>5635.8999020000001</c:v>
                </c:pt>
                <c:pt idx="1269">
                  <c:v>5727.4501949999994</c:v>
                </c:pt>
                <c:pt idx="1270">
                  <c:v>5825</c:v>
                </c:pt>
                <c:pt idx="1271">
                  <c:v>5879.8500979999999</c:v>
                </c:pt>
                <c:pt idx="1272">
                  <c:v>5870.9501949999994</c:v>
                </c:pt>
                <c:pt idx="1273">
                  <c:v>5889.25</c:v>
                </c:pt>
                <c:pt idx="1274">
                  <c:v>5900.5</c:v>
                </c:pt>
                <c:pt idx="1275">
                  <c:v>5930.8999020000001</c:v>
                </c:pt>
                <c:pt idx="1276">
                  <c:v>5907.3999020000001</c:v>
                </c:pt>
                <c:pt idx="1277">
                  <c:v>5908.8999020000001</c:v>
                </c:pt>
                <c:pt idx="1278">
                  <c:v>5898.7998050000006</c:v>
                </c:pt>
                <c:pt idx="1279">
                  <c:v>5888</c:v>
                </c:pt>
                <c:pt idx="1280">
                  <c:v>5851.5</c:v>
                </c:pt>
                <c:pt idx="1281">
                  <c:v>5879.6000979999999</c:v>
                </c:pt>
                <c:pt idx="1282">
                  <c:v>5857.8999020000001</c:v>
                </c:pt>
                <c:pt idx="1283">
                  <c:v>5896.7998050000006</c:v>
                </c:pt>
                <c:pt idx="1284">
                  <c:v>5929.6000979999999</c:v>
                </c:pt>
                <c:pt idx="1285">
                  <c:v>5916.3999020000001</c:v>
                </c:pt>
                <c:pt idx="1286">
                  <c:v>5847.7001949999994</c:v>
                </c:pt>
                <c:pt idx="1287">
                  <c:v>5855.75</c:v>
                </c:pt>
                <c:pt idx="1288">
                  <c:v>5905.6000979999999</c:v>
                </c:pt>
                <c:pt idx="1289">
                  <c:v>5870.1000979999999</c:v>
                </c:pt>
                <c:pt idx="1290">
                  <c:v>5908.3500979999999</c:v>
                </c:pt>
                <c:pt idx="1291">
                  <c:v>5905.1000979999999</c:v>
                </c:pt>
                <c:pt idx="1292">
                  <c:v>5993.25</c:v>
                </c:pt>
                <c:pt idx="1293">
                  <c:v>6009.5</c:v>
                </c:pt>
                <c:pt idx="1294">
                  <c:v>6016.1499020000001</c:v>
                </c:pt>
                <c:pt idx="1295">
                  <c:v>5988.3999020000001</c:v>
                </c:pt>
                <c:pt idx="1296">
                  <c:v>6001.7001949999994</c:v>
                </c:pt>
                <c:pt idx="1297">
                  <c:v>5971.5</c:v>
                </c:pt>
                <c:pt idx="1298">
                  <c:v>5968.6499020000001</c:v>
                </c:pt>
                <c:pt idx="1299">
                  <c:v>5951.2998050000006</c:v>
                </c:pt>
                <c:pt idx="1300">
                  <c:v>6024.0498050000006</c:v>
                </c:pt>
                <c:pt idx="1301">
                  <c:v>6056.6000979999999</c:v>
                </c:pt>
                <c:pt idx="1302">
                  <c:v>6001.8500979999999</c:v>
                </c:pt>
                <c:pt idx="1303">
                  <c:v>6039.2001949999994</c:v>
                </c:pt>
                <c:pt idx="1304">
                  <c:v>6064.3999020000001</c:v>
                </c:pt>
                <c:pt idx="1305">
                  <c:v>6082.2998050000006</c:v>
                </c:pt>
                <c:pt idx="1306">
                  <c:v>6048.5</c:v>
                </c:pt>
                <c:pt idx="1307">
                  <c:v>6054.2998050000006</c:v>
                </c:pt>
                <c:pt idx="1308">
                  <c:v>6019.3500979999999</c:v>
                </c:pt>
                <c:pt idx="1309">
                  <c:v>6074.6499020000001</c:v>
                </c:pt>
                <c:pt idx="1310">
                  <c:v>6074.7998050000006</c:v>
                </c:pt>
                <c:pt idx="1311">
                  <c:v>6049.8999020000001</c:v>
                </c:pt>
                <c:pt idx="1312">
                  <c:v>6055.75</c:v>
                </c:pt>
                <c:pt idx="1313">
                  <c:v>6034.75</c:v>
                </c:pt>
                <c:pt idx="1314">
                  <c:v>5998.8999020000001</c:v>
                </c:pt>
                <c:pt idx="1315">
                  <c:v>5987.25</c:v>
                </c:pt>
                <c:pt idx="1316">
                  <c:v>5956.8999020000001</c:v>
                </c:pt>
                <c:pt idx="1317">
                  <c:v>5959.2001949999994</c:v>
                </c:pt>
                <c:pt idx="1318">
                  <c:v>5938.7998050000006</c:v>
                </c:pt>
                <c:pt idx="1319">
                  <c:v>5903.5</c:v>
                </c:pt>
                <c:pt idx="1320">
                  <c:v>5897.8500979999999</c:v>
                </c:pt>
                <c:pt idx="1321">
                  <c:v>5922.5</c:v>
                </c:pt>
                <c:pt idx="1322">
                  <c:v>5932.9501949999994</c:v>
                </c:pt>
                <c:pt idx="1323">
                  <c:v>5896.9501949999994</c:v>
                </c:pt>
                <c:pt idx="1324">
                  <c:v>5887.3999020000001</c:v>
                </c:pt>
                <c:pt idx="1325">
                  <c:v>5898.2001949999994</c:v>
                </c:pt>
                <c:pt idx="1326">
                  <c:v>5939.7001949999994</c:v>
                </c:pt>
                <c:pt idx="1327">
                  <c:v>5943.0498050000006</c:v>
                </c:pt>
                <c:pt idx="1328">
                  <c:v>5852.25</c:v>
                </c:pt>
                <c:pt idx="1329">
                  <c:v>5850.2998050000006</c:v>
                </c:pt>
                <c:pt idx="1330">
                  <c:v>5854.75</c:v>
                </c:pt>
                <c:pt idx="1331">
                  <c:v>5761.3500979999999</c:v>
                </c:pt>
                <c:pt idx="1332">
                  <c:v>5796.8999020000001</c:v>
                </c:pt>
                <c:pt idx="1333">
                  <c:v>5693.0498050000006</c:v>
                </c:pt>
                <c:pt idx="1334">
                  <c:v>5719.7001949999994</c:v>
                </c:pt>
                <c:pt idx="1335">
                  <c:v>5698.5</c:v>
                </c:pt>
                <c:pt idx="1336">
                  <c:v>5784.25</c:v>
                </c:pt>
                <c:pt idx="1337">
                  <c:v>5818.6000979999999</c:v>
                </c:pt>
                <c:pt idx="1338">
                  <c:v>5863.2998050000006</c:v>
                </c:pt>
                <c:pt idx="1339">
                  <c:v>5945.7001949999994</c:v>
                </c:pt>
                <c:pt idx="1340">
                  <c:v>5942.3500979999999</c:v>
                </c:pt>
                <c:pt idx="1341">
                  <c:v>5914.1000979999999</c:v>
                </c:pt>
                <c:pt idx="1342">
                  <c:v>5851.2001949999994</c:v>
                </c:pt>
                <c:pt idx="1343">
                  <c:v>5908.9501949999994</c:v>
                </c:pt>
                <c:pt idx="1344">
                  <c:v>5872.6000979999999</c:v>
                </c:pt>
                <c:pt idx="1345">
                  <c:v>5835.25</c:v>
                </c:pt>
                <c:pt idx="1346">
                  <c:v>5745.9501949999994</c:v>
                </c:pt>
                <c:pt idx="1347">
                  <c:v>5694.3999020000001</c:v>
                </c:pt>
                <c:pt idx="1348">
                  <c:v>5658.75</c:v>
                </c:pt>
                <c:pt idx="1349">
                  <c:v>5651.3500979999999</c:v>
                </c:pt>
                <c:pt idx="1350">
                  <c:v>5633.8500979999999</c:v>
                </c:pt>
                <c:pt idx="1351">
                  <c:v>5641.6000979999999</c:v>
                </c:pt>
                <c:pt idx="1352">
                  <c:v>5682.5498050000006</c:v>
                </c:pt>
                <c:pt idx="1353">
                  <c:v>5704.3999020000001</c:v>
                </c:pt>
                <c:pt idx="1354">
                  <c:v>5748.1000979999999</c:v>
                </c:pt>
                <c:pt idx="1355">
                  <c:v>5672.8999020000001</c:v>
                </c:pt>
                <c:pt idx="1356">
                  <c:v>5574.75</c:v>
                </c:pt>
                <c:pt idx="1357">
                  <c:v>5553.25</c:v>
                </c:pt>
                <c:pt idx="1358">
                  <c:v>5542.9501949999994</c:v>
                </c:pt>
                <c:pt idx="1359">
                  <c:v>5495.1000979999999</c:v>
                </c:pt>
                <c:pt idx="1360">
                  <c:v>5558.7001949999994</c:v>
                </c:pt>
                <c:pt idx="1361">
                  <c:v>5594</c:v>
                </c:pt>
                <c:pt idx="1362">
                  <c:v>5528.5498050000006</c:v>
                </c:pt>
                <c:pt idx="1363">
                  <c:v>5568.3999020000001</c:v>
                </c:pt>
                <c:pt idx="1364">
                  <c:v>5688.9501949999994</c:v>
                </c:pt>
                <c:pt idx="1365">
                  <c:v>5688.7001949999994</c:v>
                </c:pt>
                <c:pt idx="1366">
                  <c:v>5783.1000979999999</c:v>
                </c:pt>
                <c:pt idx="1367">
                  <c:v>5834.3999020000001</c:v>
                </c:pt>
                <c:pt idx="1368">
                  <c:v>5836.8999020000001</c:v>
                </c:pt>
                <c:pt idx="1369">
                  <c:v>5916.2998050000006</c:v>
                </c:pt>
                <c:pt idx="1370">
                  <c:v>5871.4501949999994</c:v>
                </c:pt>
                <c:pt idx="1371">
                  <c:v>5904.1000979999999</c:v>
                </c:pt>
                <c:pt idx="1372">
                  <c:v>5930.2001949999994</c:v>
                </c:pt>
                <c:pt idx="1373">
                  <c:v>5999.3500979999999</c:v>
                </c:pt>
                <c:pt idx="1374">
                  <c:v>5944</c:v>
                </c:pt>
                <c:pt idx="1375">
                  <c:v>5971.0498050000006</c:v>
                </c:pt>
                <c:pt idx="1376">
                  <c:v>6043.5498050000006</c:v>
                </c:pt>
                <c:pt idx="1377">
                  <c:v>6069.2998050000006</c:v>
                </c:pt>
                <c:pt idx="1378">
                  <c:v>6050.1499020000001</c:v>
                </c:pt>
                <c:pt idx="1379">
                  <c:v>6094.75</c:v>
                </c:pt>
                <c:pt idx="1380">
                  <c:v>5980.4501949999994</c:v>
                </c:pt>
                <c:pt idx="1381">
                  <c:v>5995.3999020000001</c:v>
                </c:pt>
                <c:pt idx="1382">
                  <c:v>6146.75</c:v>
                </c:pt>
                <c:pt idx="1383">
                  <c:v>6169.8999020000001</c:v>
                </c:pt>
                <c:pt idx="1384">
                  <c:v>6187.2998050000006</c:v>
                </c:pt>
                <c:pt idx="1385">
                  <c:v>6156.8999020000001</c:v>
                </c:pt>
                <c:pt idx="1386">
                  <c:v>6114.1000979999999</c:v>
                </c:pt>
                <c:pt idx="1387">
                  <c:v>6094.5</c:v>
                </c:pt>
                <c:pt idx="1388">
                  <c:v>5967.0498050000006</c:v>
                </c:pt>
                <c:pt idx="1389">
                  <c:v>5983.5498050000006</c:v>
                </c:pt>
                <c:pt idx="1390">
                  <c:v>6083.1499020000001</c:v>
                </c:pt>
                <c:pt idx="1391">
                  <c:v>6111.25</c:v>
                </c:pt>
                <c:pt idx="1392">
                  <c:v>6104.2998050000006</c:v>
                </c:pt>
                <c:pt idx="1393">
                  <c:v>6124.0498050000006</c:v>
                </c:pt>
                <c:pt idx="1394">
                  <c:v>5985.9501949999994</c:v>
                </c:pt>
                <c:pt idx="1395">
                  <c:v>5939.2998050000006</c:v>
                </c:pt>
                <c:pt idx="1396">
                  <c:v>5919.4501949999994</c:v>
                </c:pt>
                <c:pt idx="1397">
                  <c:v>5923.8500979999999</c:v>
                </c:pt>
                <c:pt idx="1398">
                  <c:v>5921.3999020000001</c:v>
                </c:pt>
                <c:pt idx="1399">
                  <c:v>5881</c:v>
                </c:pt>
                <c:pt idx="1400">
                  <c:v>5878</c:v>
                </c:pt>
                <c:pt idx="1401">
                  <c:v>5788.7998050000006</c:v>
                </c:pt>
                <c:pt idx="1402">
                  <c:v>5760.2001949999994</c:v>
                </c:pt>
                <c:pt idx="1403">
                  <c:v>5699.1000979999999</c:v>
                </c:pt>
                <c:pt idx="1404">
                  <c:v>5808.3999020000001</c:v>
                </c:pt>
                <c:pt idx="1405">
                  <c:v>5850.0498050000006</c:v>
                </c:pt>
                <c:pt idx="1406">
                  <c:v>5813.6000979999999</c:v>
                </c:pt>
                <c:pt idx="1407">
                  <c:v>5822.25</c:v>
                </c:pt>
                <c:pt idx="1408">
                  <c:v>5655.8999020000001</c:v>
                </c:pt>
                <c:pt idx="1409">
                  <c:v>5667.6499020000001</c:v>
                </c:pt>
                <c:pt idx="1410">
                  <c:v>5590.25</c:v>
                </c:pt>
                <c:pt idx="1411">
                  <c:v>5609.1000979999999</c:v>
                </c:pt>
                <c:pt idx="1412">
                  <c:v>5588.7001949999994</c:v>
                </c:pt>
                <c:pt idx="1413">
                  <c:v>5682.3500979999999</c:v>
                </c:pt>
                <c:pt idx="1414">
                  <c:v>5842.2001949999994</c:v>
                </c:pt>
                <c:pt idx="1415">
                  <c:v>5898.8500979999999</c:v>
                </c:pt>
                <c:pt idx="1416">
                  <c:v>5857.5498050000006</c:v>
                </c:pt>
                <c:pt idx="1417">
                  <c:v>5770.8999020000001</c:v>
                </c:pt>
                <c:pt idx="1418">
                  <c:v>5836.9501949999994</c:v>
                </c:pt>
                <c:pt idx="1419">
                  <c:v>5867.8999020000001</c:v>
                </c:pt>
                <c:pt idx="1420">
                  <c:v>5811.5498050000006</c:v>
                </c:pt>
                <c:pt idx="1421">
                  <c:v>5859</c:v>
                </c:pt>
                <c:pt idx="1422">
                  <c:v>5816.7001949999994</c:v>
                </c:pt>
                <c:pt idx="1423">
                  <c:v>5935.1000979999999</c:v>
                </c:pt>
                <c:pt idx="1424">
                  <c:v>6009</c:v>
                </c:pt>
                <c:pt idx="1425">
                  <c:v>6030.7998050000006</c:v>
                </c:pt>
                <c:pt idx="1426">
                  <c:v>5955.25</c:v>
                </c:pt>
                <c:pt idx="1427">
                  <c:v>5973.2998050000006</c:v>
                </c:pt>
                <c:pt idx="1428">
                  <c:v>6038.0498050000006</c:v>
                </c:pt>
                <c:pt idx="1429">
                  <c:v>6029.2001949999994</c:v>
                </c:pt>
                <c:pt idx="1430">
                  <c:v>6031.7998050000006</c:v>
                </c:pt>
                <c:pt idx="1431">
                  <c:v>6077.7998050000006</c:v>
                </c:pt>
                <c:pt idx="1432">
                  <c:v>5990.5</c:v>
                </c:pt>
                <c:pt idx="1433">
                  <c:v>5907.5</c:v>
                </c:pt>
                <c:pt idx="1434">
                  <c:v>5886.2001949999994</c:v>
                </c:pt>
                <c:pt idx="1435">
                  <c:v>5831.6499020000001</c:v>
                </c:pt>
                <c:pt idx="1436">
                  <c:v>5755.0498050000006</c:v>
                </c:pt>
                <c:pt idx="1437">
                  <c:v>5742</c:v>
                </c:pt>
                <c:pt idx="1438">
                  <c:v>5727.8500979999999</c:v>
                </c:pt>
                <c:pt idx="1439">
                  <c:v>5677.8999020000001</c:v>
                </c:pt>
                <c:pt idx="1440">
                  <c:v>5685.3999020000001</c:v>
                </c:pt>
                <c:pt idx="1441">
                  <c:v>5542.25</c:v>
                </c:pt>
                <c:pt idx="1442">
                  <c:v>5519.1000979999999</c:v>
                </c:pt>
                <c:pt idx="1443">
                  <c:v>5565.6499020000001</c:v>
                </c:pt>
                <c:pt idx="1444">
                  <c:v>5612.3999020000001</c:v>
                </c:pt>
                <c:pt idx="1445">
                  <c:v>5699.2998050000006</c:v>
                </c:pt>
                <c:pt idx="1446">
                  <c:v>5742.2998050000006</c:v>
                </c:pt>
                <c:pt idx="1447">
                  <c:v>5507.8500979999999</c:v>
                </c:pt>
                <c:pt idx="1448">
                  <c:v>5414.75</c:v>
                </c:pt>
                <c:pt idx="1449">
                  <c:v>5401.4501949999994</c:v>
                </c:pt>
                <c:pt idx="1450">
                  <c:v>5302.5498050000006</c:v>
                </c:pt>
                <c:pt idx="1451">
                  <c:v>5408.4501949999994</c:v>
                </c:pt>
                <c:pt idx="1452">
                  <c:v>5471.75</c:v>
                </c:pt>
                <c:pt idx="1453">
                  <c:v>5476.5</c:v>
                </c:pt>
                <c:pt idx="1454">
                  <c:v>5287.4501949999994</c:v>
                </c:pt>
                <c:pt idx="1455">
                  <c:v>5285</c:v>
                </c:pt>
                <c:pt idx="1456">
                  <c:v>5409.0498050000006</c:v>
                </c:pt>
                <c:pt idx="1457">
                  <c:v>5471.7998050000006</c:v>
                </c:pt>
                <c:pt idx="1458">
                  <c:v>5550.75</c:v>
                </c:pt>
                <c:pt idx="1459">
                  <c:v>5341.4501949999994</c:v>
                </c:pt>
                <c:pt idx="1460">
                  <c:v>5448.1000979999999</c:v>
                </c:pt>
                <c:pt idx="1461">
                  <c:v>5592.9501949999994</c:v>
                </c:pt>
                <c:pt idx="1462">
                  <c:v>5680.3999020000001</c:v>
                </c:pt>
                <c:pt idx="1463">
                  <c:v>5896.75</c:v>
                </c:pt>
                <c:pt idx="1464">
                  <c:v>5913.1499020000001</c:v>
                </c:pt>
                <c:pt idx="1465">
                  <c:v>5850.7001949999994</c:v>
                </c:pt>
                <c:pt idx="1466">
                  <c:v>5850.6000979999999</c:v>
                </c:pt>
                <c:pt idx="1467">
                  <c:v>5840.5498050000006</c:v>
                </c:pt>
                <c:pt idx="1468">
                  <c:v>5850.2001949999994</c:v>
                </c:pt>
                <c:pt idx="1469">
                  <c:v>5899.4501949999994</c:v>
                </c:pt>
                <c:pt idx="1470">
                  <c:v>6115.5498050000006</c:v>
                </c:pt>
                <c:pt idx="1471">
                  <c:v>6012.1000979999999</c:v>
                </c:pt>
                <c:pt idx="1472">
                  <c:v>5889.75</c:v>
                </c:pt>
                <c:pt idx="1473">
                  <c:v>5892.4501949999994</c:v>
                </c:pt>
                <c:pt idx="1474">
                  <c:v>5873.8500979999999</c:v>
                </c:pt>
                <c:pt idx="1475">
                  <c:v>5882.25</c:v>
                </c:pt>
                <c:pt idx="1476">
                  <c:v>5833.2001949999994</c:v>
                </c:pt>
                <c:pt idx="1477">
                  <c:v>5735.2998050000006</c:v>
                </c:pt>
                <c:pt idx="1478">
                  <c:v>5780.0498050000006</c:v>
                </c:pt>
                <c:pt idx="1479">
                  <c:v>5909.7001949999994</c:v>
                </c:pt>
                <c:pt idx="1480">
                  <c:v>5907.2998050000006</c:v>
                </c:pt>
                <c:pt idx="1481">
                  <c:v>5906.1499020000001</c:v>
                </c:pt>
                <c:pt idx="1482">
                  <c:v>5928.3999020000001</c:v>
                </c:pt>
                <c:pt idx="1483">
                  <c:v>6007.4501949999994</c:v>
                </c:pt>
                <c:pt idx="1484">
                  <c:v>6020.9501949999994</c:v>
                </c:pt>
                <c:pt idx="1485">
                  <c:v>6096.2001949999994</c:v>
                </c:pt>
                <c:pt idx="1486">
                  <c:v>6112.7001949999994</c:v>
                </c:pt>
                <c:pt idx="1487">
                  <c:v>6089.0498050000006</c:v>
                </c:pt>
                <c:pt idx="1488">
                  <c:v>6045.8500979999999</c:v>
                </c:pt>
                <c:pt idx="1489">
                  <c:v>6189.3500979999999</c:v>
                </c:pt>
                <c:pt idx="1490">
                  <c:v>6204.9501949999994</c:v>
                </c:pt>
                <c:pt idx="1491">
                  <c:v>6202.7998050000006</c:v>
                </c:pt>
                <c:pt idx="1492">
                  <c:v>6178.3500979999999</c:v>
                </c:pt>
                <c:pt idx="1493">
                  <c:v>6164.3500979999999</c:v>
                </c:pt>
                <c:pt idx="1494">
                  <c:v>6144.8999020000001</c:v>
                </c:pt>
                <c:pt idx="1495">
                  <c:v>6101.1000979999999</c:v>
                </c:pt>
                <c:pt idx="1496">
                  <c:v>6220.8999020000001</c:v>
                </c:pt>
                <c:pt idx="1497">
                  <c:v>6251.7001949999994</c:v>
                </c:pt>
                <c:pt idx="1498">
                  <c:v>6299.1499020000001</c:v>
                </c:pt>
                <c:pt idx="1499">
                  <c:v>6307.2001949999994</c:v>
                </c:pt>
                <c:pt idx="1500">
                  <c:v>6253.1499020000001</c:v>
                </c:pt>
                <c:pt idx="1501">
                  <c:v>6215.1499020000001</c:v>
                </c:pt>
                <c:pt idx="1502">
                  <c:v>6187.25</c:v>
                </c:pt>
                <c:pt idx="1503">
                  <c:v>6140.75</c:v>
                </c:pt>
                <c:pt idx="1504">
                  <c:v>6078.7998050000006</c:v>
                </c:pt>
                <c:pt idx="1505">
                  <c:v>6018.0498050000006</c:v>
                </c:pt>
                <c:pt idx="1506">
                  <c:v>5989.6000979999999</c:v>
                </c:pt>
                <c:pt idx="1507">
                  <c:v>6056.1499020000001</c:v>
                </c:pt>
                <c:pt idx="1508">
                  <c:v>6189</c:v>
                </c:pt>
                <c:pt idx="1509">
                  <c:v>6203.3500979999999</c:v>
                </c:pt>
                <c:pt idx="1510">
                  <c:v>6122.8999020000001</c:v>
                </c:pt>
                <c:pt idx="1511">
                  <c:v>5999.0498050000006</c:v>
                </c:pt>
                <c:pt idx="1512">
                  <c:v>5995.4501949999994</c:v>
                </c:pt>
                <c:pt idx="1513">
                  <c:v>6115.3500979999999</c:v>
                </c:pt>
                <c:pt idx="1514">
                  <c:v>6059.1000979999999</c:v>
                </c:pt>
                <c:pt idx="1515">
                  <c:v>6057.1000979999999</c:v>
                </c:pt>
                <c:pt idx="1516">
                  <c:v>6091.8500979999999</c:v>
                </c:pt>
                <c:pt idx="1517">
                  <c:v>6176.1000979999999</c:v>
                </c:pt>
                <c:pt idx="1518">
                  <c:v>6217.8500979999999</c:v>
                </c:pt>
                <c:pt idx="1519">
                  <c:v>6201.8500979999999</c:v>
                </c:pt>
                <c:pt idx="1520">
                  <c:v>6160.9501949999994</c:v>
                </c:pt>
                <c:pt idx="1521">
                  <c:v>6241.1000979999999</c:v>
                </c:pt>
                <c:pt idx="1522">
                  <c:v>6259.8999020000001</c:v>
                </c:pt>
                <c:pt idx="1523">
                  <c:v>6363.8999020000001</c:v>
                </c:pt>
                <c:pt idx="1524">
                  <c:v>6332.8500979999999</c:v>
                </c:pt>
                <c:pt idx="1525">
                  <c:v>6307.8999020000001</c:v>
                </c:pt>
                <c:pt idx="1526">
                  <c:v>6237.0498050000006</c:v>
                </c:pt>
                <c:pt idx="1527">
                  <c:v>6168.3999020000001</c:v>
                </c:pt>
                <c:pt idx="1528">
                  <c:v>6154.7001949999994</c:v>
                </c:pt>
                <c:pt idx="1529">
                  <c:v>6139.0498050000006</c:v>
                </c:pt>
                <c:pt idx="1530">
                  <c:v>6217.1499020000001</c:v>
                </c:pt>
                <c:pt idx="1531">
                  <c:v>6166.6499020000001</c:v>
                </c:pt>
                <c:pt idx="1532">
                  <c:v>6274.25</c:v>
                </c:pt>
                <c:pt idx="1533">
                  <c:v>6284.5</c:v>
                </c:pt>
                <c:pt idx="1534">
                  <c:v>6268.3999020000001</c:v>
                </c:pt>
                <c:pt idx="1535">
                  <c:v>6278.8999020000001</c:v>
                </c:pt>
                <c:pt idx="1536">
                  <c:v>6313.7998050000006</c:v>
                </c:pt>
                <c:pt idx="1537">
                  <c:v>6291.1000979999999</c:v>
                </c:pt>
                <c:pt idx="1538">
                  <c:v>6304</c:v>
                </c:pt>
                <c:pt idx="1539">
                  <c:v>6221.1499020000001</c:v>
                </c:pt>
                <c:pt idx="1540">
                  <c:v>6211.1499020000001</c:v>
                </c:pt>
                <c:pt idx="1541">
                  <c:v>6191.4501949999994</c:v>
                </c:pt>
                <c:pt idx="1542">
                  <c:v>6162.25</c:v>
                </c:pt>
                <c:pt idx="1543">
                  <c:v>6174.6000979999999</c:v>
                </c:pt>
                <c:pt idx="1544">
                  <c:v>6168.3500979999999</c:v>
                </c:pt>
                <c:pt idx="1545">
                  <c:v>6171.4501949999994</c:v>
                </c:pt>
                <c:pt idx="1546">
                  <c:v>6272.75</c:v>
                </c:pt>
                <c:pt idx="1547">
                  <c:v>6241.8500979999999</c:v>
                </c:pt>
                <c:pt idx="1548">
                  <c:v>6320.8999020000001</c:v>
                </c:pt>
                <c:pt idx="1549">
                  <c:v>6318.8999020000001</c:v>
                </c:pt>
                <c:pt idx="1550">
                  <c:v>6261.6499020000001</c:v>
                </c:pt>
                <c:pt idx="1551">
                  <c:v>6303.9501949999994</c:v>
                </c:pt>
                <c:pt idx="1552">
                  <c:v>6313.7998050000006</c:v>
                </c:pt>
                <c:pt idx="1553">
                  <c:v>6338.9501949999994</c:v>
                </c:pt>
                <c:pt idx="1554">
                  <c:v>6345.6499020000001</c:v>
                </c:pt>
                <c:pt idx="1555">
                  <c:v>6266.75</c:v>
                </c:pt>
                <c:pt idx="1556">
                  <c:v>6135.8500979999999</c:v>
                </c:pt>
                <c:pt idx="1557">
                  <c:v>6126.25</c:v>
                </c:pt>
                <c:pt idx="1558">
                  <c:v>6120.25</c:v>
                </c:pt>
                <c:pt idx="1559">
                  <c:v>6073.7001949999994</c:v>
                </c:pt>
                <c:pt idx="1560">
                  <c:v>6089.5</c:v>
                </c:pt>
                <c:pt idx="1561">
                  <c:v>6001.7998050000006</c:v>
                </c:pt>
                <c:pt idx="1562">
                  <c:v>6000.8999020000001</c:v>
                </c:pt>
                <c:pt idx="1563">
                  <c:v>6022.3999020000001</c:v>
                </c:pt>
                <c:pt idx="1564">
                  <c:v>6036.2998050000006</c:v>
                </c:pt>
                <c:pt idx="1565">
                  <c:v>6063.2001949999994</c:v>
                </c:pt>
                <c:pt idx="1566">
                  <c:v>6053.4501949999994</c:v>
                </c:pt>
                <c:pt idx="1567">
                  <c:v>6062.7001949999994</c:v>
                </c:pt>
                <c:pt idx="1568">
                  <c:v>6084</c:v>
                </c:pt>
                <c:pt idx="1569">
                  <c:v>6001.1000979999999</c:v>
                </c:pt>
                <c:pt idx="1570">
                  <c:v>6048.3500979999999</c:v>
                </c:pt>
                <c:pt idx="1571">
                  <c:v>6073.2998050000006</c:v>
                </c:pt>
                <c:pt idx="1572">
                  <c:v>6127.1000979999999</c:v>
                </c:pt>
                <c:pt idx="1573">
                  <c:v>6152.75</c:v>
                </c:pt>
                <c:pt idx="1574">
                  <c:v>6091.4501949999994</c:v>
                </c:pt>
                <c:pt idx="1575">
                  <c:v>6155.4501949999994</c:v>
                </c:pt>
                <c:pt idx="1576">
                  <c:v>6186.1000979999999</c:v>
                </c:pt>
                <c:pt idx="1577">
                  <c:v>6200.0498050000006</c:v>
                </c:pt>
                <c:pt idx="1578">
                  <c:v>6238.7998050000006</c:v>
                </c:pt>
                <c:pt idx="1579">
                  <c:v>6276.9501949999994</c:v>
                </c:pt>
                <c:pt idx="1580">
                  <c:v>6221.4501949999994</c:v>
                </c:pt>
                <c:pt idx="1581">
                  <c:v>6297.9501949999994</c:v>
                </c:pt>
                <c:pt idx="1582">
                  <c:v>6328.6499020000001</c:v>
                </c:pt>
                <c:pt idx="1583">
                  <c:v>6401.1499020000001</c:v>
                </c:pt>
                <c:pt idx="1584">
                  <c:v>6526.6499020000001</c:v>
                </c:pt>
                <c:pt idx="1585">
                  <c:v>6537.25</c:v>
                </c:pt>
                <c:pt idx="1586">
                  <c:v>6511.8999020000001</c:v>
                </c:pt>
                <c:pt idx="1587">
                  <c:v>6516.8999020000001</c:v>
                </c:pt>
                <c:pt idx="1588">
                  <c:v>6493.1000979999999</c:v>
                </c:pt>
                <c:pt idx="1589">
                  <c:v>6504.2001949999994</c:v>
                </c:pt>
                <c:pt idx="1590">
                  <c:v>6516.6499020000001</c:v>
                </c:pt>
                <c:pt idx="1591">
                  <c:v>6524.0498050000006</c:v>
                </c:pt>
                <c:pt idx="1592">
                  <c:v>6483.1000979999999</c:v>
                </c:pt>
                <c:pt idx="1593">
                  <c:v>6493.2001949999994</c:v>
                </c:pt>
                <c:pt idx="1594">
                  <c:v>6583.5</c:v>
                </c:pt>
                <c:pt idx="1595">
                  <c:v>6589.75</c:v>
                </c:pt>
                <c:pt idx="1596">
                  <c:v>6601.3999020000001</c:v>
                </c:pt>
                <c:pt idx="1597">
                  <c:v>6641.75</c:v>
                </c:pt>
                <c:pt idx="1598">
                  <c:v>6695.8999020000001</c:v>
                </c:pt>
                <c:pt idx="1599">
                  <c:v>6704.2001949999994</c:v>
                </c:pt>
                <c:pt idx="1600">
                  <c:v>6721.0498050000006</c:v>
                </c:pt>
                <c:pt idx="1601">
                  <c:v>6752.5498050000006</c:v>
                </c:pt>
                <c:pt idx="1602">
                  <c:v>6736.1000979999999</c:v>
                </c:pt>
                <c:pt idx="1603">
                  <c:v>6694.3500979999999</c:v>
                </c:pt>
                <c:pt idx="1604">
                  <c:v>6695.0498050000006</c:v>
                </c:pt>
                <c:pt idx="1605">
                  <c:v>6796.2001949999994</c:v>
                </c:pt>
                <c:pt idx="1606">
                  <c:v>6796.3999020000001</c:v>
                </c:pt>
                <c:pt idx="1607">
                  <c:v>6776.2998050000006</c:v>
                </c:pt>
                <c:pt idx="1608">
                  <c:v>6733.1000979999999</c:v>
                </c:pt>
                <c:pt idx="1609">
                  <c:v>6675.2998050000006</c:v>
                </c:pt>
                <c:pt idx="1610">
                  <c:v>6779.3999020000001</c:v>
                </c:pt>
                <c:pt idx="1611">
                  <c:v>6817.6499020000001</c:v>
                </c:pt>
                <c:pt idx="1612">
                  <c:v>6815.3500979999999</c:v>
                </c:pt>
                <c:pt idx="1613">
                  <c:v>6840.7998050000006</c:v>
                </c:pt>
                <c:pt idx="1614">
                  <c:v>6782.75</c:v>
                </c:pt>
                <c:pt idx="1615">
                  <c:v>6761.25</c:v>
                </c:pt>
                <c:pt idx="1616">
                  <c:v>6715.25</c:v>
                </c:pt>
                <c:pt idx="1617">
                  <c:v>6696.3999020000001</c:v>
                </c:pt>
                <c:pt idx="1618">
                  <c:v>6694.7998050000006</c:v>
                </c:pt>
                <c:pt idx="1619">
                  <c:v>6699.3500979999999</c:v>
                </c:pt>
                <c:pt idx="1620">
                  <c:v>6715.2998050000006</c:v>
                </c:pt>
                <c:pt idx="1621">
                  <c:v>6652.5498050000006</c:v>
                </c:pt>
                <c:pt idx="1622">
                  <c:v>6659.8500979999999</c:v>
                </c:pt>
                <c:pt idx="1623">
                  <c:v>6858.7998050000006</c:v>
                </c:pt>
                <c:pt idx="1624">
                  <c:v>7014.25</c:v>
                </c:pt>
                <c:pt idx="1625">
                  <c:v>7108.75</c:v>
                </c:pt>
                <c:pt idx="1626">
                  <c:v>7108.75</c:v>
                </c:pt>
                <c:pt idx="1627">
                  <c:v>7123.1499020000001</c:v>
                </c:pt>
                <c:pt idx="1628">
                  <c:v>7203</c:v>
                </c:pt>
                <c:pt idx="1629">
                  <c:v>7263.5498050000006</c:v>
                </c:pt>
                <c:pt idx="1630">
                  <c:v>7275.5</c:v>
                </c:pt>
                <c:pt idx="1631">
                  <c:v>7252.8999020000001</c:v>
                </c:pt>
                <c:pt idx="1632">
                  <c:v>7276.3999020000001</c:v>
                </c:pt>
                <c:pt idx="1633">
                  <c:v>7367.1000979999999</c:v>
                </c:pt>
                <c:pt idx="1634">
                  <c:v>7359.0498050000006</c:v>
                </c:pt>
                <c:pt idx="1635">
                  <c:v>7318</c:v>
                </c:pt>
                <c:pt idx="1636">
                  <c:v>7329.6499020000001</c:v>
                </c:pt>
                <c:pt idx="1637">
                  <c:v>7235.6499020000001</c:v>
                </c:pt>
                <c:pt idx="1638">
                  <c:v>7229.9501949999994</c:v>
                </c:pt>
                <c:pt idx="1639">
                  <c:v>7362.5</c:v>
                </c:pt>
                <c:pt idx="1640">
                  <c:v>7415.8500979999999</c:v>
                </c:pt>
                <c:pt idx="1641">
                  <c:v>7402.25</c:v>
                </c:pt>
                <c:pt idx="1642">
                  <c:v>7474.1000979999999</c:v>
                </c:pt>
                <c:pt idx="1643">
                  <c:v>7583.3999020000001</c:v>
                </c:pt>
                <c:pt idx="1644">
                  <c:v>7654.6000979999999</c:v>
                </c:pt>
                <c:pt idx="1645">
                  <c:v>7656.3999020000001</c:v>
                </c:pt>
                <c:pt idx="1646">
                  <c:v>7626.8500979999999</c:v>
                </c:pt>
                <c:pt idx="1647">
                  <c:v>7649.8999020000001</c:v>
                </c:pt>
                <c:pt idx="1648">
                  <c:v>7542.1000979999999</c:v>
                </c:pt>
                <c:pt idx="1649">
                  <c:v>7533.5498050000006</c:v>
                </c:pt>
                <c:pt idx="1650">
                  <c:v>7631.7001949999994</c:v>
                </c:pt>
                <c:pt idx="1651">
                  <c:v>7558.2001949999994</c:v>
                </c:pt>
                <c:pt idx="1652">
                  <c:v>7540.7001949999994</c:v>
                </c:pt>
                <c:pt idx="1653">
                  <c:v>7511.4501949999994</c:v>
                </c:pt>
                <c:pt idx="1654">
                  <c:v>7493.3500979999999</c:v>
                </c:pt>
                <c:pt idx="1655">
                  <c:v>7580.2001949999994</c:v>
                </c:pt>
                <c:pt idx="1656">
                  <c:v>7569.25</c:v>
                </c:pt>
                <c:pt idx="1657">
                  <c:v>7493.2001949999994</c:v>
                </c:pt>
                <c:pt idx="1658">
                  <c:v>7508.7998050000006</c:v>
                </c:pt>
                <c:pt idx="1659">
                  <c:v>7611.3500979999999</c:v>
                </c:pt>
                <c:pt idx="1660">
                  <c:v>7634.7001949999994</c:v>
                </c:pt>
                <c:pt idx="1661">
                  <c:v>7725.1499020000001</c:v>
                </c:pt>
                <c:pt idx="1662">
                  <c:v>7714.7998050000006</c:v>
                </c:pt>
                <c:pt idx="1663">
                  <c:v>7751.6000979999999</c:v>
                </c:pt>
                <c:pt idx="1664">
                  <c:v>7787.1499020000001</c:v>
                </c:pt>
                <c:pt idx="1665">
                  <c:v>7623.2001949999994</c:v>
                </c:pt>
                <c:pt idx="1666">
                  <c:v>7585</c:v>
                </c:pt>
                <c:pt idx="1667">
                  <c:v>7567.75</c:v>
                </c:pt>
                <c:pt idx="1668">
                  <c:v>7459.6000979999999</c:v>
                </c:pt>
                <c:pt idx="1669">
                  <c:v>7454.1499020000001</c:v>
                </c:pt>
                <c:pt idx="1670">
                  <c:v>7526.6499020000001</c:v>
                </c:pt>
                <c:pt idx="1671">
                  <c:v>7624.3999020000001</c:v>
                </c:pt>
                <c:pt idx="1672">
                  <c:v>7640.4501949999994</c:v>
                </c:pt>
                <c:pt idx="1673">
                  <c:v>7663.8999020000001</c:v>
                </c:pt>
                <c:pt idx="1674">
                  <c:v>7684.2001949999994</c:v>
                </c:pt>
                <c:pt idx="1675">
                  <c:v>7767.8500979999999</c:v>
                </c:pt>
                <c:pt idx="1676">
                  <c:v>7795.75</c:v>
                </c:pt>
                <c:pt idx="1677">
                  <c:v>7830.6000979999999</c:v>
                </c:pt>
                <c:pt idx="1678">
                  <c:v>7790.4501949999994</c:v>
                </c:pt>
                <c:pt idx="1679">
                  <c:v>7748.7001949999994</c:v>
                </c:pt>
                <c:pt idx="1680">
                  <c:v>7791.3999020000001</c:v>
                </c:pt>
                <c:pt idx="1681">
                  <c:v>7721.2998050000006</c:v>
                </c:pt>
                <c:pt idx="1682">
                  <c:v>7602.6000979999999</c:v>
                </c:pt>
                <c:pt idx="1683">
                  <c:v>7683.6499020000001</c:v>
                </c:pt>
                <c:pt idx="1684">
                  <c:v>7746.5498050000006</c:v>
                </c:pt>
                <c:pt idx="1685">
                  <c:v>7672.0498050000006</c:v>
                </c:pt>
                <c:pt idx="1686">
                  <c:v>7649.25</c:v>
                </c:pt>
                <c:pt idx="1687">
                  <c:v>7568.5498050000006</c:v>
                </c:pt>
                <c:pt idx="1688">
                  <c:v>7625.9501949999994</c:v>
                </c:pt>
                <c:pt idx="1689">
                  <c:v>7727.0498050000006</c:v>
                </c:pt>
                <c:pt idx="1690">
                  <c:v>7739.5498050000006</c:v>
                </c:pt>
                <c:pt idx="1691">
                  <c:v>7791.7001949999994</c:v>
                </c:pt>
                <c:pt idx="1692">
                  <c:v>7874.25</c:v>
                </c:pt>
                <c:pt idx="1693">
                  <c:v>7897.5</c:v>
                </c:pt>
                <c:pt idx="1694">
                  <c:v>7875.2998050000006</c:v>
                </c:pt>
                <c:pt idx="1695">
                  <c:v>7891.1000979999999</c:v>
                </c:pt>
                <c:pt idx="1696">
                  <c:v>7913.2001949999994</c:v>
                </c:pt>
                <c:pt idx="1697">
                  <c:v>7906.2998050000006</c:v>
                </c:pt>
                <c:pt idx="1698">
                  <c:v>7904.75</c:v>
                </c:pt>
                <c:pt idx="1699">
                  <c:v>7936.0498050000006</c:v>
                </c:pt>
                <c:pt idx="1700">
                  <c:v>7954.3500979999999</c:v>
                </c:pt>
                <c:pt idx="1701">
                  <c:v>8027.7001949999994</c:v>
                </c:pt>
                <c:pt idx="1702">
                  <c:v>8083.0498050000006</c:v>
                </c:pt>
                <c:pt idx="1703">
                  <c:v>8114.6000979999999</c:v>
                </c:pt>
                <c:pt idx="1704">
                  <c:v>8095.9501949999994</c:v>
                </c:pt>
                <c:pt idx="1705">
                  <c:v>8086.8500979999999</c:v>
                </c:pt>
                <c:pt idx="1706">
                  <c:v>8173.8999020000001</c:v>
                </c:pt>
                <c:pt idx="1707">
                  <c:v>8152.9501949999994</c:v>
                </c:pt>
                <c:pt idx="1708">
                  <c:v>8094.1000979999999</c:v>
                </c:pt>
                <c:pt idx="1709">
                  <c:v>8085.7001949999994</c:v>
                </c:pt>
                <c:pt idx="1710">
                  <c:v>8105.5</c:v>
                </c:pt>
                <c:pt idx="1711">
                  <c:v>8042</c:v>
                </c:pt>
                <c:pt idx="1712">
                  <c:v>7932.8999020000001</c:v>
                </c:pt>
                <c:pt idx="1713">
                  <c:v>7975.5</c:v>
                </c:pt>
                <c:pt idx="1714">
                  <c:v>8114.75</c:v>
                </c:pt>
                <c:pt idx="1715">
                  <c:v>8121.4501949999994</c:v>
                </c:pt>
                <c:pt idx="1716">
                  <c:v>8146.2998050000006</c:v>
                </c:pt>
                <c:pt idx="1717">
                  <c:v>8017.5498050000006</c:v>
                </c:pt>
                <c:pt idx="1718">
                  <c:v>8002.3999020000001</c:v>
                </c:pt>
                <c:pt idx="1719">
                  <c:v>7911.8500979999999</c:v>
                </c:pt>
                <c:pt idx="1720">
                  <c:v>7968.8500979999999</c:v>
                </c:pt>
                <c:pt idx="1721">
                  <c:v>7958.8999020000001</c:v>
                </c:pt>
                <c:pt idx="1722">
                  <c:v>7964.7998050000006</c:v>
                </c:pt>
                <c:pt idx="1723">
                  <c:v>7945.5498050000006</c:v>
                </c:pt>
                <c:pt idx="1724">
                  <c:v>7852.3999020000001</c:v>
                </c:pt>
                <c:pt idx="1725">
                  <c:v>7842.7001949999994</c:v>
                </c:pt>
                <c:pt idx="1726">
                  <c:v>7960.5498050000006</c:v>
                </c:pt>
                <c:pt idx="1727">
                  <c:v>7859.9501949999994</c:v>
                </c:pt>
                <c:pt idx="1728">
                  <c:v>7884.25</c:v>
                </c:pt>
                <c:pt idx="1729">
                  <c:v>7864</c:v>
                </c:pt>
                <c:pt idx="1730">
                  <c:v>7748.2001949999994</c:v>
                </c:pt>
                <c:pt idx="1731">
                  <c:v>7779.7001949999994</c:v>
                </c:pt>
                <c:pt idx="1732">
                  <c:v>7879.3999020000001</c:v>
                </c:pt>
                <c:pt idx="1733">
                  <c:v>7927.75</c:v>
                </c:pt>
                <c:pt idx="1734">
                  <c:v>7995.8999020000001</c:v>
                </c:pt>
                <c:pt idx="1735">
                  <c:v>7991.7001949999994</c:v>
                </c:pt>
                <c:pt idx="1736">
                  <c:v>8027.6000979999999</c:v>
                </c:pt>
                <c:pt idx="1737">
                  <c:v>8090.4501949999994</c:v>
                </c:pt>
                <c:pt idx="1738">
                  <c:v>8169.2001949999994</c:v>
                </c:pt>
                <c:pt idx="1739">
                  <c:v>8322.2001949999922</c:v>
                </c:pt>
                <c:pt idx="1740">
                  <c:v>8324.1503909999919</c:v>
                </c:pt>
                <c:pt idx="1741">
                  <c:v>8338.2998050000006</c:v>
                </c:pt>
                <c:pt idx="1742">
                  <c:v>8337</c:v>
                </c:pt>
                <c:pt idx="1743">
                  <c:v>8344.25</c:v>
                </c:pt>
                <c:pt idx="1744">
                  <c:v>8362.6503909999919</c:v>
                </c:pt>
                <c:pt idx="1745">
                  <c:v>8383.2998050000006</c:v>
                </c:pt>
                <c:pt idx="1746">
                  <c:v>8357.849608999999</c:v>
                </c:pt>
                <c:pt idx="1747">
                  <c:v>8389.9003909999919</c:v>
                </c:pt>
                <c:pt idx="1748">
                  <c:v>8430.75</c:v>
                </c:pt>
                <c:pt idx="1749">
                  <c:v>8425.9003909999919</c:v>
                </c:pt>
                <c:pt idx="1750">
                  <c:v>8382.2998050000006</c:v>
                </c:pt>
                <c:pt idx="1751">
                  <c:v>8401.9003909999919</c:v>
                </c:pt>
                <c:pt idx="1752">
                  <c:v>8477.349608999999</c:v>
                </c:pt>
                <c:pt idx="1753">
                  <c:v>8530.1503909999919</c:v>
                </c:pt>
                <c:pt idx="1754">
                  <c:v>8463.099608999999</c:v>
                </c:pt>
                <c:pt idx="1755">
                  <c:v>8475.75</c:v>
                </c:pt>
                <c:pt idx="1756">
                  <c:v>8494.2001949999922</c:v>
                </c:pt>
                <c:pt idx="1757">
                  <c:v>8588.25</c:v>
                </c:pt>
                <c:pt idx="1758">
                  <c:v>8555.9003909999919</c:v>
                </c:pt>
                <c:pt idx="1759">
                  <c:v>8524.7001949999922</c:v>
                </c:pt>
                <c:pt idx="1760">
                  <c:v>8537.6503909999919</c:v>
                </c:pt>
                <c:pt idx="1761">
                  <c:v>8564.4003909999919</c:v>
                </c:pt>
                <c:pt idx="1762">
                  <c:v>8538.2998050000006</c:v>
                </c:pt>
                <c:pt idx="1763">
                  <c:v>8438.25</c:v>
                </c:pt>
                <c:pt idx="1764">
                  <c:v>8340.7001949999922</c:v>
                </c:pt>
                <c:pt idx="1765">
                  <c:v>8355.6503909999919</c:v>
                </c:pt>
                <c:pt idx="1766">
                  <c:v>8292.9003909999919</c:v>
                </c:pt>
                <c:pt idx="1767">
                  <c:v>8224.099608999999</c:v>
                </c:pt>
                <c:pt idx="1768">
                  <c:v>8219.599608999999</c:v>
                </c:pt>
                <c:pt idx="1769">
                  <c:v>8067.6000979999999</c:v>
                </c:pt>
                <c:pt idx="1770">
                  <c:v>8029.7998050000006</c:v>
                </c:pt>
                <c:pt idx="1771">
                  <c:v>8159.2998050000006</c:v>
                </c:pt>
                <c:pt idx="1772">
                  <c:v>8225.2001949999922</c:v>
                </c:pt>
                <c:pt idx="1773">
                  <c:v>8324</c:v>
                </c:pt>
                <c:pt idx="1774">
                  <c:v>8267</c:v>
                </c:pt>
                <c:pt idx="1775">
                  <c:v>8174.1000979999999</c:v>
                </c:pt>
                <c:pt idx="1776">
                  <c:v>8200.7001949999922</c:v>
                </c:pt>
                <c:pt idx="1777">
                  <c:v>8246.2998050000006</c:v>
                </c:pt>
                <c:pt idx="1778">
                  <c:v>8248.25</c:v>
                </c:pt>
                <c:pt idx="1779">
                  <c:v>8282.7001949999922</c:v>
                </c:pt>
                <c:pt idx="1780">
                  <c:v>8395.4501949999849</c:v>
                </c:pt>
                <c:pt idx="1781">
                  <c:v>8378.4003909999919</c:v>
                </c:pt>
                <c:pt idx="1782">
                  <c:v>8127.3500979999999</c:v>
                </c:pt>
                <c:pt idx="1783">
                  <c:v>8102.1000979999999</c:v>
                </c:pt>
                <c:pt idx="1784">
                  <c:v>8234.599608999999</c:v>
                </c:pt>
                <c:pt idx="1785">
                  <c:v>8284.5</c:v>
                </c:pt>
                <c:pt idx="1786">
                  <c:v>8323</c:v>
                </c:pt>
                <c:pt idx="1787">
                  <c:v>8299.4003909999919</c:v>
                </c:pt>
                <c:pt idx="1788">
                  <c:v>8277.5498050000006</c:v>
                </c:pt>
                <c:pt idx="1789">
                  <c:v>8494.1503909999919</c:v>
                </c:pt>
                <c:pt idx="1790">
                  <c:v>8513.7998050000006</c:v>
                </c:pt>
                <c:pt idx="1791">
                  <c:v>8550.7001949999922</c:v>
                </c:pt>
                <c:pt idx="1792">
                  <c:v>8695.599608999999</c:v>
                </c:pt>
                <c:pt idx="1793">
                  <c:v>8729.5</c:v>
                </c:pt>
                <c:pt idx="1794">
                  <c:v>8761.4003909999919</c:v>
                </c:pt>
                <c:pt idx="1795">
                  <c:v>8835.599608999999</c:v>
                </c:pt>
                <c:pt idx="1796">
                  <c:v>8910.5</c:v>
                </c:pt>
                <c:pt idx="1797">
                  <c:v>8914.2998050000006</c:v>
                </c:pt>
                <c:pt idx="1798">
                  <c:v>8952.349608999999</c:v>
                </c:pt>
                <c:pt idx="1799">
                  <c:v>8808.9003909999919</c:v>
                </c:pt>
                <c:pt idx="1800">
                  <c:v>8797.4003909999919</c:v>
                </c:pt>
                <c:pt idx="1801">
                  <c:v>8756.5498050000006</c:v>
                </c:pt>
                <c:pt idx="1802">
                  <c:v>8723.7001949999922</c:v>
                </c:pt>
                <c:pt idx="1803">
                  <c:v>8711.7001949999922</c:v>
                </c:pt>
                <c:pt idx="1804">
                  <c:v>8661.0498050000006</c:v>
                </c:pt>
                <c:pt idx="1805">
                  <c:v>8526.349608999999</c:v>
                </c:pt>
                <c:pt idx="1806">
                  <c:v>8565.5498050000006</c:v>
                </c:pt>
                <c:pt idx="1807">
                  <c:v>8627.4003909999919</c:v>
                </c:pt>
                <c:pt idx="1808">
                  <c:v>8711.5498050000006</c:v>
                </c:pt>
                <c:pt idx="1809">
                  <c:v>8805.5</c:v>
                </c:pt>
                <c:pt idx="1810">
                  <c:v>8809.349608999999</c:v>
                </c:pt>
                <c:pt idx="1811">
                  <c:v>8869.099608999999</c:v>
                </c:pt>
                <c:pt idx="1812">
                  <c:v>8895.2998050000006</c:v>
                </c:pt>
                <c:pt idx="1813">
                  <c:v>8833.599608999999</c:v>
                </c:pt>
                <c:pt idx="1814">
                  <c:v>8754.9501949999849</c:v>
                </c:pt>
                <c:pt idx="1815">
                  <c:v>8762.099608999999</c:v>
                </c:pt>
                <c:pt idx="1816">
                  <c:v>8767.25</c:v>
                </c:pt>
                <c:pt idx="1817">
                  <c:v>8683.849608999999</c:v>
                </c:pt>
                <c:pt idx="1818">
                  <c:v>8844.599608999999</c:v>
                </c:pt>
                <c:pt idx="1819">
                  <c:v>8956.75</c:v>
                </c:pt>
                <c:pt idx="1820">
                  <c:v>8996.25</c:v>
                </c:pt>
                <c:pt idx="1821">
                  <c:v>8922.6503909999919</c:v>
                </c:pt>
                <c:pt idx="1822">
                  <c:v>8937.75</c:v>
                </c:pt>
                <c:pt idx="1823">
                  <c:v>8756.75</c:v>
                </c:pt>
                <c:pt idx="1824">
                  <c:v>8712.0498050000006</c:v>
                </c:pt>
                <c:pt idx="1825">
                  <c:v>8699.9501949999849</c:v>
                </c:pt>
                <c:pt idx="1826">
                  <c:v>8776</c:v>
                </c:pt>
                <c:pt idx="1827">
                  <c:v>8647.75</c:v>
                </c:pt>
                <c:pt idx="1828">
                  <c:v>8633.1503909999919</c:v>
                </c:pt>
                <c:pt idx="1829">
                  <c:v>8723.2998050000006</c:v>
                </c:pt>
                <c:pt idx="1830">
                  <c:v>8685.9003909999919</c:v>
                </c:pt>
                <c:pt idx="1831">
                  <c:v>8634.6503909999919</c:v>
                </c:pt>
                <c:pt idx="1832">
                  <c:v>8570.9003909999919</c:v>
                </c:pt>
                <c:pt idx="1833">
                  <c:v>8550.9003909999919</c:v>
                </c:pt>
                <c:pt idx="1834">
                  <c:v>8542.9501949999849</c:v>
                </c:pt>
                <c:pt idx="1835">
                  <c:v>8530.7998050000006</c:v>
                </c:pt>
                <c:pt idx="1836">
                  <c:v>8342.1503909999919</c:v>
                </c:pt>
                <c:pt idx="1837">
                  <c:v>8341.4003909999919</c:v>
                </c:pt>
                <c:pt idx="1838">
                  <c:v>8492.2998050000006</c:v>
                </c:pt>
                <c:pt idx="1839">
                  <c:v>8491</c:v>
                </c:pt>
                <c:pt idx="1840">
                  <c:v>8586.25</c:v>
                </c:pt>
                <c:pt idx="1841">
                  <c:v>8659.9003909999919</c:v>
                </c:pt>
                <c:pt idx="1842">
                  <c:v>8660.2998050000006</c:v>
                </c:pt>
                <c:pt idx="1843">
                  <c:v>8714.4003909999919</c:v>
                </c:pt>
                <c:pt idx="1844">
                  <c:v>8778.2998050000006</c:v>
                </c:pt>
                <c:pt idx="1845">
                  <c:v>8780.349608999999</c:v>
                </c:pt>
                <c:pt idx="1846">
                  <c:v>8834</c:v>
                </c:pt>
                <c:pt idx="1847">
                  <c:v>8706.7001949999922</c:v>
                </c:pt>
                <c:pt idx="1848">
                  <c:v>8606</c:v>
                </c:pt>
                <c:pt idx="1849">
                  <c:v>8448.099608999999</c:v>
                </c:pt>
                <c:pt idx="1850">
                  <c:v>8377.75</c:v>
                </c:pt>
                <c:pt idx="1851">
                  <c:v>8429.7001949999922</c:v>
                </c:pt>
                <c:pt idx="1852">
                  <c:v>8398.2998050000006</c:v>
                </c:pt>
                <c:pt idx="1853">
                  <c:v>8305.25</c:v>
                </c:pt>
                <c:pt idx="1854">
                  <c:v>8213.7998050000006</c:v>
                </c:pt>
                <c:pt idx="1855">
                  <c:v>8285.599608999999</c:v>
                </c:pt>
                <c:pt idx="1856">
                  <c:v>8239.75</c:v>
                </c:pt>
                <c:pt idx="1857">
                  <c:v>8181.5</c:v>
                </c:pt>
                <c:pt idx="1858">
                  <c:v>8331.9501949999849</c:v>
                </c:pt>
                <c:pt idx="1859">
                  <c:v>8324.7998050000006</c:v>
                </c:pt>
                <c:pt idx="1860">
                  <c:v>8097</c:v>
                </c:pt>
                <c:pt idx="1861">
                  <c:v>8057.2998050000006</c:v>
                </c:pt>
                <c:pt idx="1862">
                  <c:v>8191.5</c:v>
                </c:pt>
                <c:pt idx="1863">
                  <c:v>8325.25</c:v>
                </c:pt>
                <c:pt idx="1864">
                  <c:v>8126.9501949999994</c:v>
                </c:pt>
                <c:pt idx="1865">
                  <c:v>8235.4501949999849</c:v>
                </c:pt>
                <c:pt idx="1866">
                  <c:v>8224.2001949999922</c:v>
                </c:pt>
                <c:pt idx="1867">
                  <c:v>8262.349608999999</c:v>
                </c:pt>
                <c:pt idx="1868">
                  <c:v>8373.6503909999919</c:v>
                </c:pt>
                <c:pt idx="1869">
                  <c:v>8365.6503909999919</c:v>
                </c:pt>
                <c:pt idx="1870">
                  <c:v>8423.25</c:v>
                </c:pt>
                <c:pt idx="1871">
                  <c:v>8421</c:v>
                </c:pt>
                <c:pt idx="1872">
                  <c:v>8458.9501949999849</c:v>
                </c:pt>
                <c:pt idx="1873">
                  <c:v>8370.25</c:v>
                </c:pt>
                <c:pt idx="1874">
                  <c:v>8339.349608999999</c:v>
                </c:pt>
                <c:pt idx="1875">
                  <c:v>8334.599608999999</c:v>
                </c:pt>
                <c:pt idx="1876">
                  <c:v>8319</c:v>
                </c:pt>
                <c:pt idx="1877">
                  <c:v>8433.6503909999919</c:v>
                </c:pt>
                <c:pt idx="1878">
                  <c:v>8433.4003909999919</c:v>
                </c:pt>
                <c:pt idx="1879">
                  <c:v>8236.4501949999849</c:v>
                </c:pt>
                <c:pt idx="1880">
                  <c:v>8135.1000979999999</c:v>
                </c:pt>
                <c:pt idx="1881">
                  <c:v>8130.6499020000001</c:v>
                </c:pt>
                <c:pt idx="1882">
                  <c:v>8114.7001949999994</c:v>
                </c:pt>
                <c:pt idx="1883">
                  <c:v>8044.1499020000001</c:v>
                </c:pt>
                <c:pt idx="1884">
                  <c:v>8022.3999020000001</c:v>
                </c:pt>
                <c:pt idx="1885">
                  <c:v>8124.4501949999994</c:v>
                </c:pt>
                <c:pt idx="1886">
                  <c:v>7965.3500979999999</c:v>
                </c:pt>
                <c:pt idx="1887">
                  <c:v>7982.8999020000001</c:v>
                </c:pt>
                <c:pt idx="1888">
                  <c:v>8013.8999020000001</c:v>
                </c:pt>
                <c:pt idx="1889">
                  <c:v>8047.2998050000006</c:v>
                </c:pt>
                <c:pt idx="1890">
                  <c:v>8091.5498050000006</c:v>
                </c:pt>
                <c:pt idx="1891">
                  <c:v>8174.6000979999999</c:v>
                </c:pt>
                <c:pt idx="1892">
                  <c:v>8224.9501949999849</c:v>
                </c:pt>
                <c:pt idx="1893">
                  <c:v>8353.099608999999</c:v>
                </c:pt>
                <c:pt idx="1894">
                  <c:v>8381.5498050000006</c:v>
                </c:pt>
                <c:pt idx="1895">
                  <c:v>8360.849608999999</c:v>
                </c:pt>
                <c:pt idx="1896">
                  <c:v>8398</c:v>
                </c:pt>
                <c:pt idx="1897">
                  <c:v>8381.099608999999</c:v>
                </c:pt>
                <c:pt idx="1898">
                  <c:v>8318.4003909999919</c:v>
                </c:pt>
                <c:pt idx="1899">
                  <c:v>8368.5</c:v>
                </c:pt>
                <c:pt idx="1900">
                  <c:v>8453.0498050000006</c:v>
                </c:pt>
                <c:pt idx="1901">
                  <c:v>8444.9003909999919</c:v>
                </c:pt>
                <c:pt idx="1902">
                  <c:v>8484.9003909999919</c:v>
                </c:pt>
                <c:pt idx="1903">
                  <c:v>8522.1503909999919</c:v>
                </c:pt>
                <c:pt idx="1904">
                  <c:v>8510.7998050000006</c:v>
                </c:pt>
                <c:pt idx="1905">
                  <c:v>8363.0498050000006</c:v>
                </c:pt>
                <c:pt idx="1906">
                  <c:v>8328.5498050000006</c:v>
                </c:pt>
                <c:pt idx="1907">
                  <c:v>8360.5498050000006</c:v>
                </c:pt>
                <c:pt idx="1908">
                  <c:v>8459.6503909999919</c:v>
                </c:pt>
                <c:pt idx="1909">
                  <c:v>8454.099608999999</c:v>
                </c:pt>
                <c:pt idx="1910">
                  <c:v>8523.7998050000006</c:v>
                </c:pt>
                <c:pt idx="1911">
                  <c:v>8608.0498050000006</c:v>
                </c:pt>
                <c:pt idx="1912">
                  <c:v>8609.849608999999</c:v>
                </c:pt>
                <c:pt idx="1913">
                  <c:v>8603.4501949999849</c:v>
                </c:pt>
                <c:pt idx="1914">
                  <c:v>8529.4501949999849</c:v>
                </c:pt>
                <c:pt idx="1915">
                  <c:v>8633.5</c:v>
                </c:pt>
                <c:pt idx="1916">
                  <c:v>8589.7998050000006</c:v>
                </c:pt>
                <c:pt idx="1917">
                  <c:v>8521.5498050000006</c:v>
                </c:pt>
                <c:pt idx="1918">
                  <c:v>8361</c:v>
                </c:pt>
                <c:pt idx="1919">
                  <c:v>8337</c:v>
                </c:pt>
                <c:pt idx="1920">
                  <c:v>8375.0498050000006</c:v>
                </c:pt>
                <c:pt idx="1921">
                  <c:v>8421.7998050000006</c:v>
                </c:pt>
                <c:pt idx="1922">
                  <c:v>8532.849608999999</c:v>
                </c:pt>
                <c:pt idx="1923">
                  <c:v>8543.0498050000006</c:v>
                </c:pt>
                <c:pt idx="1924">
                  <c:v>8516.9003909999919</c:v>
                </c:pt>
                <c:pt idx="1925">
                  <c:v>8567.9501949999849</c:v>
                </c:pt>
                <c:pt idx="1926">
                  <c:v>8588.6503909999919</c:v>
                </c:pt>
                <c:pt idx="1927">
                  <c:v>8564.599608999999</c:v>
                </c:pt>
                <c:pt idx="1928">
                  <c:v>8525.599608999999</c:v>
                </c:pt>
                <c:pt idx="1929">
                  <c:v>8462.349608999999</c:v>
                </c:pt>
                <c:pt idx="1930">
                  <c:v>8349.4501949999849</c:v>
                </c:pt>
                <c:pt idx="1931">
                  <c:v>8355.849608999999</c:v>
                </c:pt>
                <c:pt idx="1932">
                  <c:v>8518.5498050000006</c:v>
                </c:pt>
                <c:pt idx="1933">
                  <c:v>8477.2998050000006</c:v>
                </c:pt>
                <c:pt idx="1934">
                  <c:v>8466.5498050000006</c:v>
                </c:pt>
                <c:pt idx="1935">
                  <c:v>8495.1503909999919</c:v>
                </c:pt>
                <c:pt idx="1936">
                  <c:v>8372.75</c:v>
                </c:pt>
                <c:pt idx="1937">
                  <c:v>8299.9501949999849</c:v>
                </c:pt>
                <c:pt idx="1938">
                  <c:v>7809</c:v>
                </c:pt>
                <c:pt idx="1939">
                  <c:v>7880.7001949999994</c:v>
                </c:pt>
                <c:pt idx="1940">
                  <c:v>7791.8500979999999</c:v>
                </c:pt>
                <c:pt idx="1941">
                  <c:v>7948.9501949999994</c:v>
                </c:pt>
                <c:pt idx="1942">
                  <c:v>8001.9501949999994</c:v>
                </c:pt>
                <c:pt idx="1943">
                  <c:v>7971.2998050000006</c:v>
                </c:pt>
                <c:pt idx="1944">
                  <c:v>7785.8500979999999</c:v>
                </c:pt>
                <c:pt idx="1945">
                  <c:v>7717</c:v>
                </c:pt>
                <c:pt idx="1946">
                  <c:v>7823</c:v>
                </c:pt>
                <c:pt idx="1947">
                  <c:v>7655.0498050000006</c:v>
                </c:pt>
                <c:pt idx="1948">
                  <c:v>7558.7998050000006</c:v>
                </c:pt>
                <c:pt idx="1949">
                  <c:v>7688.25</c:v>
                </c:pt>
                <c:pt idx="1950">
                  <c:v>7818.6000979999999</c:v>
                </c:pt>
                <c:pt idx="1951">
                  <c:v>7788.1000979999999</c:v>
                </c:pt>
                <c:pt idx="1952">
                  <c:v>7789.2998050000006</c:v>
                </c:pt>
                <c:pt idx="1953">
                  <c:v>7872.25</c:v>
                </c:pt>
                <c:pt idx="1954">
                  <c:v>7829.1000979999999</c:v>
                </c:pt>
                <c:pt idx="1955">
                  <c:v>7899.1499020000001</c:v>
                </c:pt>
                <c:pt idx="1956">
                  <c:v>7981.8999020000001</c:v>
                </c:pt>
                <c:pt idx="1957">
                  <c:v>7977.1000979999999</c:v>
                </c:pt>
                <c:pt idx="1958">
                  <c:v>7812</c:v>
                </c:pt>
                <c:pt idx="1959">
                  <c:v>7845.9501949999994</c:v>
                </c:pt>
                <c:pt idx="1960">
                  <c:v>7868.5</c:v>
                </c:pt>
                <c:pt idx="1961">
                  <c:v>7795.7001949999994</c:v>
                </c:pt>
                <c:pt idx="1962">
                  <c:v>7843.2998050000006</c:v>
                </c:pt>
                <c:pt idx="1963">
                  <c:v>7948.8999020000001</c:v>
                </c:pt>
                <c:pt idx="1964">
                  <c:v>7950.8999020000001</c:v>
                </c:pt>
                <c:pt idx="1965">
                  <c:v>8119.2998050000006</c:v>
                </c:pt>
                <c:pt idx="1966">
                  <c:v>8152.8999020000001</c:v>
                </c:pt>
                <c:pt idx="1967">
                  <c:v>8177.3999020000001</c:v>
                </c:pt>
                <c:pt idx="1968">
                  <c:v>8129.3500979999999</c:v>
                </c:pt>
                <c:pt idx="1969">
                  <c:v>8189.7001949999994</c:v>
                </c:pt>
                <c:pt idx="1970">
                  <c:v>8143.6000979999999</c:v>
                </c:pt>
                <c:pt idx="1971">
                  <c:v>8131.7001949999994</c:v>
                </c:pt>
                <c:pt idx="1972">
                  <c:v>8107.8999020000001</c:v>
                </c:pt>
                <c:pt idx="1973">
                  <c:v>8179.5</c:v>
                </c:pt>
                <c:pt idx="1974">
                  <c:v>8238.1503909999919</c:v>
                </c:pt>
                <c:pt idx="1975">
                  <c:v>8275.0498050000006</c:v>
                </c:pt>
                <c:pt idx="1976">
                  <c:v>8261.6503909999919</c:v>
                </c:pt>
                <c:pt idx="1977">
                  <c:v>8251.7001949999922</c:v>
                </c:pt>
                <c:pt idx="1978">
                  <c:v>8295.4501949999849</c:v>
                </c:pt>
                <c:pt idx="1979">
                  <c:v>8260.5498050000006</c:v>
                </c:pt>
                <c:pt idx="1980">
                  <c:v>8232.9003909999919</c:v>
                </c:pt>
                <c:pt idx="1981">
                  <c:v>8171.2001949999994</c:v>
                </c:pt>
                <c:pt idx="1982">
                  <c:v>8111.75</c:v>
                </c:pt>
                <c:pt idx="1983">
                  <c:v>8065.7998050000006</c:v>
                </c:pt>
                <c:pt idx="1984">
                  <c:v>8050.7998050000006</c:v>
                </c:pt>
                <c:pt idx="1985">
                  <c:v>8060.7001949999994</c:v>
                </c:pt>
                <c:pt idx="1986">
                  <c:v>8040.2001949999994</c:v>
                </c:pt>
                <c:pt idx="1987">
                  <c:v>7955.4501949999994</c:v>
                </c:pt>
                <c:pt idx="1988">
                  <c:v>7954.2998050000006</c:v>
                </c:pt>
                <c:pt idx="1989">
                  <c:v>7915.2001949999994</c:v>
                </c:pt>
                <c:pt idx="1990">
                  <c:v>7783.3500979999999</c:v>
                </c:pt>
                <c:pt idx="1991">
                  <c:v>7762.25</c:v>
                </c:pt>
                <c:pt idx="1992">
                  <c:v>7806.6000979999999</c:v>
                </c:pt>
                <c:pt idx="1993">
                  <c:v>7837.5498050000006</c:v>
                </c:pt>
                <c:pt idx="1994">
                  <c:v>7731.7998050000006</c:v>
                </c:pt>
                <c:pt idx="1995">
                  <c:v>7842.75</c:v>
                </c:pt>
                <c:pt idx="1996">
                  <c:v>7856.5498050000006</c:v>
                </c:pt>
                <c:pt idx="1997">
                  <c:v>7849.25</c:v>
                </c:pt>
                <c:pt idx="1998">
                  <c:v>7831.6000979999999</c:v>
                </c:pt>
                <c:pt idx="1999">
                  <c:v>7883.7998050000006</c:v>
                </c:pt>
                <c:pt idx="2000">
                  <c:v>7942.7001949999994</c:v>
                </c:pt>
                <c:pt idx="2001">
                  <c:v>7935.25</c:v>
                </c:pt>
                <c:pt idx="2002">
                  <c:v>7954.8999020000001</c:v>
                </c:pt>
                <c:pt idx="2003">
                  <c:v>7931.3500979999999</c:v>
                </c:pt>
                <c:pt idx="2004">
                  <c:v>7864.1499020000001</c:v>
                </c:pt>
                <c:pt idx="2005">
                  <c:v>7781.8999020000001</c:v>
                </c:pt>
                <c:pt idx="2006">
                  <c:v>7765.3999020000001</c:v>
                </c:pt>
                <c:pt idx="2007">
                  <c:v>7701.7001949999994</c:v>
                </c:pt>
                <c:pt idx="2008">
                  <c:v>7612.5</c:v>
                </c:pt>
                <c:pt idx="2009">
                  <c:v>7683.2998050000006</c:v>
                </c:pt>
                <c:pt idx="2010">
                  <c:v>7610.4501949999994</c:v>
                </c:pt>
                <c:pt idx="2011">
                  <c:v>7650.0498050000006</c:v>
                </c:pt>
                <c:pt idx="2012">
                  <c:v>7700.8999020000001</c:v>
                </c:pt>
                <c:pt idx="2013">
                  <c:v>7750.8999020000001</c:v>
                </c:pt>
                <c:pt idx="2014">
                  <c:v>7844.3500979999999</c:v>
                </c:pt>
                <c:pt idx="2015">
                  <c:v>7761.9501949999994</c:v>
                </c:pt>
                <c:pt idx="2016">
                  <c:v>7834.4501949999994</c:v>
                </c:pt>
                <c:pt idx="2017">
                  <c:v>7786.1000979999999</c:v>
                </c:pt>
                <c:pt idx="2018">
                  <c:v>7865.9501949999994</c:v>
                </c:pt>
                <c:pt idx="2019">
                  <c:v>7861.0498050000006</c:v>
                </c:pt>
                <c:pt idx="2020">
                  <c:v>7925.1499020000001</c:v>
                </c:pt>
                <c:pt idx="2021">
                  <c:v>7928.9501949999994</c:v>
                </c:pt>
                <c:pt idx="2022">
                  <c:v>7896.25</c:v>
                </c:pt>
                <c:pt idx="2023">
                  <c:v>7946.3500979999999</c:v>
                </c:pt>
                <c:pt idx="2024">
                  <c:v>7791.2998050000006</c:v>
                </c:pt>
                <c:pt idx="2025">
                  <c:v>7784.6499020000001</c:v>
                </c:pt>
                <c:pt idx="2026">
                  <c:v>7741</c:v>
                </c:pt>
                <c:pt idx="2027">
                  <c:v>7568.2998050000006</c:v>
                </c:pt>
                <c:pt idx="2028">
                  <c:v>7601.3500979999999</c:v>
                </c:pt>
                <c:pt idx="2029">
                  <c:v>7563.8500979999999</c:v>
                </c:pt>
                <c:pt idx="2030">
                  <c:v>7510.2998050000006</c:v>
                </c:pt>
                <c:pt idx="2031">
                  <c:v>7562.3999020000001</c:v>
                </c:pt>
                <c:pt idx="2032">
                  <c:v>7536.7998050000006</c:v>
                </c:pt>
                <c:pt idx="2033">
                  <c:v>7437.7998050000006</c:v>
                </c:pt>
                <c:pt idx="2034">
                  <c:v>7351</c:v>
                </c:pt>
                <c:pt idx="2035">
                  <c:v>7435.1000979999999</c:v>
                </c:pt>
                <c:pt idx="2036">
                  <c:v>7309.2998050000006</c:v>
                </c:pt>
                <c:pt idx="2037">
                  <c:v>7276.7998050000006</c:v>
                </c:pt>
                <c:pt idx="2038">
                  <c:v>7422.4501949999994</c:v>
                </c:pt>
                <c:pt idx="2039">
                  <c:v>7436.1499020000001</c:v>
                </c:pt>
                <c:pt idx="2040">
                  <c:v>7437.75</c:v>
                </c:pt>
                <c:pt idx="2041">
                  <c:v>7424.6499020000001</c:v>
                </c:pt>
                <c:pt idx="2042">
                  <c:v>7563.5498050000006</c:v>
                </c:pt>
                <c:pt idx="2043">
                  <c:v>7555.9501949999994</c:v>
                </c:pt>
                <c:pt idx="2044">
                  <c:v>7455.5498050000006</c:v>
                </c:pt>
                <c:pt idx="2045">
                  <c:v>7361.7998050000006</c:v>
                </c:pt>
                <c:pt idx="2046">
                  <c:v>7404</c:v>
                </c:pt>
                <c:pt idx="2047">
                  <c:v>7489.1000979999999</c:v>
                </c:pt>
                <c:pt idx="2048">
                  <c:v>7387.25</c:v>
                </c:pt>
                <c:pt idx="2049">
                  <c:v>7298.2001949999994</c:v>
                </c:pt>
                <c:pt idx="2050">
                  <c:v>7215.7001949999994</c:v>
                </c:pt>
                <c:pt idx="2051">
                  <c:v>6976.3500979999999</c:v>
                </c:pt>
                <c:pt idx="2052">
                  <c:v>6980.9501949999994</c:v>
                </c:pt>
                <c:pt idx="2053">
                  <c:v>7162.9501949999994</c:v>
                </c:pt>
                <c:pt idx="2054">
                  <c:v>7048.25</c:v>
                </c:pt>
                <c:pt idx="2055">
                  <c:v>7108.4501949999994</c:v>
                </c:pt>
                <c:pt idx="2056">
                  <c:v>7191.75</c:v>
                </c:pt>
                <c:pt idx="2057">
                  <c:v>7210.75</c:v>
                </c:pt>
                <c:pt idx="2058">
                  <c:v>7234.5498050000006</c:v>
                </c:pt>
                <c:pt idx="2059">
                  <c:v>7109.5498050000006</c:v>
                </c:pt>
                <c:pt idx="2060">
                  <c:v>7018.7001949999994</c:v>
                </c:pt>
                <c:pt idx="2061">
                  <c:v>6970.6000979999999</c:v>
                </c:pt>
                <c:pt idx="2062">
                  <c:v>7029.75</c:v>
                </c:pt>
                <c:pt idx="2063">
                  <c:v>6987.0498050000006</c:v>
                </c:pt>
                <c:pt idx="2064">
                  <c:v>7222.2998050000006</c:v>
                </c:pt>
                <c:pt idx="2065">
                  <c:v>7368.8500979999999</c:v>
                </c:pt>
                <c:pt idx="2066">
                  <c:v>7475.6000979999999</c:v>
                </c:pt>
                <c:pt idx="2067">
                  <c:v>7485.3500979999999</c:v>
                </c:pt>
                <c:pt idx="2068">
                  <c:v>7485.2998050000006</c:v>
                </c:pt>
                <c:pt idx="2069">
                  <c:v>7531.7998050000006</c:v>
                </c:pt>
                <c:pt idx="2070">
                  <c:v>7486.1499020000001</c:v>
                </c:pt>
                <c:pt idx="2071">
                  <c:v>7510.2001949999994</c:v>
                </c:pt>
                <c:pt idx="2072">
                  <c:v>7538.75</c:v>
                </c:pt>
                <c:pt idx="2073">
                  <c:v>7460.6000979999999</c:v>
                </c:pt>
                <c:pt idx="2074">
                  <c:v>7498.75</c:v>
                </c:pt>
                <c:pt idx="2075">
                  <c:v>7512.5498050000006</c:v>
                </c:pt>
                <c:pt idx="2076">
                  <c:v>7604.3500979999999</c:v>
                </c:pt>
                <c:pt idx="2077">
                  <c:v>7704.25</c:v>
                </c:pt>
                <c:pt idx="2078">
                  <c:v>7714.8999020000001</c:v>
                </c:pt>
                <c:pt idx="2079">
                  <c:v>7716.5</c:v>
                </c:pt>
                <c:pt idx="2080">
                  <c:v>7615.1000979999999</c:v>
                </c:pt>
                <c:pt idx="2081">
                  <c:v>7597</c:v>
                </c:pt>
                <c:pt idx="2082">
                  <c:v>7735.2001949999994</c:v>
                </c:pt>
                <c:pt idx="2083">
                  <c:v>7738.3999020000001</c:v>
                </c:pt>
                <c:pt idx="2084">
                  <c:v>7713.0498050000006</c:v>
                </c:pt>
                <c:pt idx="2085">
                  <c:v>7758.7998050000006</c:v>
                </c:pt>
                <c:pt idx="2086">
                  <c:v>7603.2001949999994</c:v>
                </c:pt>
                <c:pt idx="2087">
                  <c:v>7614.3500979999999</c:v>
                </c:pt>
                <c:pt idx="2088">
                  <c:v>7546.4501949999994</c:v>
                </c:pt>
                <c:pt idx="2089">
                  <c:v>7555.2001949999994</c:v>
                </c:pt>
                <c:pt idx="2090">
                  <c:v>7671.3999020000001</c:v>
                </c:pt>
                <c:pt idx="2091">
                  <c:v>7708.9501949999994</c:v>
                </c:pt>
                <c:pt idx="2092">
                  <c:v>7850.4501949999994</c:v>
                </c:pt>
                <c:pt idx="2093">
                  <c:v>7914.7001949999994</c:v>
                </c:pt>
                <c:pt idx="2094">
                  <c:v>7914.75</c:v>
                </c:pt>
                <c:pt idx="2095">
                  <c:v>7912.0498050000006</c:v>
                </c:pt>
                <c:pt idx="2096">
                  <c:v>7899.2998050000006</c:v>
                </c:pt>
                <c:pt idx="2097">
                  <c:v>7855.0498050000006</c:v>
                </c:pt>
                <c:pt idx="2098">
                  <c:v>7962.6499020000001</c:v>
                </c:pt>
                <c:pt idx="2099">
                  <c:v>7979.8999020000001</c:v>
                </c:pt>
                <c:pt idx="2100">
                  <c:v>7847.25</c:v>
                </c:pt>
                <c:pt idx="2101">
                  <c:v>7849.7998050000006</c:v>
                </c:pt>
                <c:pt idx="2102">
                  <c:v>7805.8999020000001</c:v>
                </c:pt>
                <c:pt idx="2103">
                  <c:v>7747</c:v>
                </c:pt>
                <c:pt idx="2104">
                  <c:v>7706.5498050000006</c:v>
                </c:pt>
                <c:pt idx="2105">
                  <c:v>7735.5</c:v>
                </c:pt>
                <c:pt idx="2106">
                  <c:v>7733.4501949999994</c:v>
                </c:pt>
                <c:pt idx="2107">
                  <c:v>7866.0498050000006</c:v>
                </c:pt>
                <c:pt idx="2108">
                  <c:v>7887.7998050000006</c:v>
                </c:pt>
                <c:pt idx="2109">
                  <c:v>7848.8500979999999</c:v>
                </c:pt>
                <c:pt idx="2110">
                  <c:v>7900.3999020000001</c:v>
                </c:pt>
                <c:pt idx="2111">
                  <c:v>7814.8999020000001</c:v>
                </c:pt>
                <c:pt idx="2112">
                  <c:v>7860.75</c:v>
                </c:pt>
                <c:pt idx="2113">
                  <c:v>7890.75</c:v>
                </c:pt>
                <c:pt idx="2114">
                  <c:v>7870.1499020000001</c:v>
                </c:pt>
                <c:pt idx="2115">
                  <c:v>7783.3999020000001</c:v>
                </c:pt>
                <c:pt idx="2116">
                  <c:v>7749.7001949999994</c:v>
                </c:pt>
                <c:pt idx="2117">
                  <c:v>7731.0498050000006</c:v>
                </c:pt>
                <c:pt idx="2118">
                  <c:v>7748.8500979999999</c:v>
                </c:pt>
                <c:pt idx="2119">
                  <c:v>7934.8999020000001</c:v>
                </c:pt>
                <c:pt idx="2120">
                  <c:v>8069.6499020000001</c:v>
                </c:pt>
                <c:pt idx="2121">
                  <c:v>8156.6499020000001</c:v>
                </c:pt>
                <c:pt idx="2122">
                  <c:v>8178.5</c:v>
                </c:pt>
                <c:pt idx="2123">
                  <c:v>8160.1000979999999</c:v>
                </c:pt>
                <c:pt idx="2124">
                  <c:v>8179.9501949999994</c:v>
                </c:pt>
                <c:pt idx="2125">
                  <c:v>8218.9501949999849</c:v>
                </c:pt>
                <c:pt idx="2126">
                  <c:v>8220.7998050000006</c:v>
                </c:pt>
                <c:pt idx="2127">
                  <c:v>8201.0498050000006</c:v>
                </c:pt>
                <c:pt idx="2128">
                  <c:v>8266.4501949999849</c:v>
                </c:pt>
                <c:pt idx="2129">
                  <c:v>8273.0498050000006</c:v>
                </c:pt>
                <c:pt idx="2130">
                  <c:v>8203.599608999999</c:v>
                </c:pt>
                <c:pt idx="2131">
                  <c:v>8170.0498050000006</c:v>
                </c:pt>
                <c:pt idx="2132">
                  <c:v>8110.6000979999999</c:v>
                </c:pt>
                <c:pt idx="2133">
                  <c:v>8108.8500979999999</c:v>
                </c:pt>
                <c:pt idx="2134">
                  <c:v>8206.599608999999</c:v>
                </c:pt>
                <c:pt idx="2135">
                  <c:v>8140.75</c:v>
                </c:pt>
                <c:pt idx="2136">
                  <c:v>8170.2001949999994</c:v>
                </c:pt>
                <c:pt idx="2137">
                  <c:v>8238.5</c:v>
                </c:pt>
                <c:pt idx="2138">
                  <c:v>8219.9003909999919</c:v>
                </c:pt>
                <c:pt idx="2139">
                  <c:v>8203.7001949999922</c:v>
                </c:pt>
                <c:pt idx="2140">
                  <c:v>8270.4501949999849</c:v>
                </c:pt>
                <c:pt idx="2141">
                  <c:v>8088.6000979999999</c:v>
                </c:pt>
                <c:pt idx="2142">
                  <c:v>8094.7001949999994</c:v>
                </c:pt>
                <c:pt idx="2143">
                  <c:v>8127.8500979999999</c:v>
                </c:pt>
                <c:pt idx="2144">
                  <c:v>8204</c:v>
                </c:pt>
                <c:pt idx="2145">
                  <c:v>8287.75</c:v>
                </c:pt>
                <c:pt idx="2146">
                  <c:v>8328.349608999999</c:v>
                </c:pt>
                <c:pt idx="2147">
                  <c:v>8370.7001949999922</c:v>
                </c:pt>
                <c:pt idx="2148">
                  <c:v>8335.9501949999849</c:v>
                </c:pt>
                <c:pt idx="2149">
                  <c:v>8337.9003909999919</c:v>
                </c:pt>
                <c:pt idx="2150">
                  <c:v>8323.2001949999922</c:v>
                </c:pt>
                <c:pt idx="2151">
                  <c:v>8467.9003909999919</c:v>
                </c:pt>
                <c:pt idx="2152">
                  <c:v>8521.0498050000006</c:v>
                </c:pt>
                <c:pt idx="2153">
                  <c:v>8519.5</c:v>
                </c:pt>
                <c:pt idx="2154">
                  <c:v>8565</c:v>
                </c:pt>
                <c:pt idx="2155">
                  <c:v>8541.4003909999919</c:v>
                </c:pt>
                <c:pt idx="2156">
                  <c:v>8508.7001949999922</c:v>
                </c:pt>
                <c:pt idx="2157">
                  <c:v>8528.5498050000006</c:v>
                </c:pt>
                <c:pt idx="2158">
                  <c:v>8565.849608999999</c:v>
                </c:pt>
                <c:pt idx="2159">
                  <c:v>8510.099608999999</c:v>
                </c:pt>
                <c:pt idx="2160">
                  <c:v>8541.2001949999922</c:v>
                </c:pt>
                <c:pt idx="2161">
                  <c:v>8635.6503909999919</c:v>
                </c:pt>
                <c:pt idx="2162">
                  <c:v>8590.6503909999919</c:v>
                </c:pt>
                <c:pt idx="2163">
                  <c:v>8615.7998050000006</c:v>
                </c:pt>
                <c:pt idx="2164">
                  <c:v>8666.2998050000006</c:v>
                </c:pt>
                <c:pt idx="2165">
                  <c:v>8638.5</c:v>
                </c:pt>
                <c:pt idx="2166">
                  <c:v>8636.5498050000006</c:v>
                </c:pt>
                <c:pt idx="2167">
                  <c:v>8622.9003909999919</c:v>
                </c:pt>
                <c:pt idx="2168">
                  <c:v>8544.849608999999</c:v>
                </c:pt>
                <c:pt idx="2169">
                  <c:v>8551.099608999999</c:v>
                </c:pt>
                <c:pt idx="2170">
                  <c:v>8683.1503909999919</c:v>
                </c:pt>
                <c:pt idx="2171">
                  <c:v>8711.349608999999</c:v>
                </c:pt>
                <c:pt idx="2172">
                  <c:v>8678.25</c:v>
                </c:pt>
                <c:pt idx="2173">
                  <c:v>8575.2998050000006</c:v>
                </c:pt>
                <c:pt idx="2174">
                  <c:v>8592.1503909999919</c:v>
                </c:pt>
                <c:pt idx="2175">
                  <c:v>8642.5498050000006</c:v>
                </c:pt>
                <c:pt idx="2176">
                  <c:v>8624.0498050000006</c:v>
                </c:pt>
                <c:pt idx="2177">
                  <c:v>8673.25</c:v>
                </c:pt>
                <c:pt idx="2178">
                  <c:v>8666.9003909999919</c:v>
                </c:pt>
                <c:pt idx="2179">
                  <c:v>8629.1503909999919</c:v>
                </c:pt>
                <c:pt idx="2180">
                  <c:v>8632.599608999999</c:v>
                </c:pt>
                <c:pt idx="2181">
                  <c:v>8650.2998050000006</c:v>
                </c:pt>
                <c:pt idx="2182">
                  <c:v>8592.2001949999922</c:v>
                </c:pt>
                <c:pt idx="2183">
                  <c:v>8572.5498050000006</c:v>
                </c:pt>
                <c:pt idx="2184">
                  <c:v>8607.4501949999849</c:v>
                </c:pt>
                <c:pt idx="2185">
                  <c:v>8744.349608999999</c:v>
                </c:pt>
                <c:pt idx="2186">
                  <c:v>8786.2001949999922</c:v>
                </c:pt>
                <c:pt idx="2187">
                  <c:v>8774.6503909999919</c:v>
                </c:pt>
                <c:pt idx="2188">
                  <c:v>8809.6503909999919</c:v>
                </c:pt>
                <c:pt idx="2189">
                  <c:v>8943</c:v>
                </c:pt>
                <c:pt idx="2190">
                  <c:v>8917.9501949999849</c:v>
                </c:pt>
                <c:pt idx="2191">
                  <c:v>8952.5</c:v>
                </c:pt>
                <c:pt idx="2192">
                  <c:v>8866.7001949999922</c:v>
                </c:pt>
                <c:pt idx="2193">
                  <c:v>8715.599608999999</c:v>
                </c:pt>
                <c:pt idx="2194">
                  <c:v>8726.599608999999</c:v>
                </c:pt>
                <c:pt idx="2195">
                  <c:v>8742.5498050000006</c:v>
                </c:pt>
                <c:pt idx="2196">
                  <c:v>8779.849608999999</c:v>
                </c:pt>
                <c:pt idx="2197">
                  <c:v>8808.4003909999919</c:v>
                </c:pt>
                <c:pt idx="2198">
                  <c:v>8775.9003909999919</c:v>
                </c:pt>
                <c:pt idx="2199">
                  <c:v>8777.1503909999919</c:v>
                </c:pt>
                <c:pt idx="2200">
                  <c:v>8867.4501949999849</c:v>
                </c:pt>
                <c:pt idx="2201">
                  <c:v>8831.5498050000006</c:v>
                </c:pt>
                <c:pt idx="2202">
                  <c:v>8723.0498050000006</c:v>
                </c:pt>
                <c:pt idx="2203">
                  <c:v>8706.4003909999919</c:v>
                </c:pt>
                <c:pt idx="2204">
                  <c:v>8745.1503909999919</c:v>
                </c:pt>
                <c:pt idx="2205">
                  <c:v>8591.25</c:v>
                </c:pt>
                <c:pt idx="2206">
                  <c:v>8611.1503909999919</c:v>
                </c:pt>
                <c:pt idx="2207">
                  <c:v>8738.099608999999</c:v>
                </c:pt>
                <c:pt idx="2208">
                  <c:v>8769.1503909999919</c:v>
                </c:pt>
                <c:pt idx="2209">
                  <c:v>8743.9501949999849</c:v>
                </c:pt>
                <c:pt idx="2210">
                  <c:v>8709.5498050000006</c:v>
                </c:pt>
                <c:pt idx="2211">
                  <c:v>8697.599608999999</c:v>
                </c:pt>
                <c:pt idx="2212">
                  <c:v>8708.7998050000006</c:v>
                </c:pt>
                <c:pt idx="2213">
                  <c:v>8573.349608999999</c:v>
                </c:pt>
                <c:pt idx="2214">
                  <c:v>8583.4003909999919</c:v>
                </c:pt>
                <c:pt idx="2215">
                  <c:v>8520.4003909999919</c:v>
                </c:pt>
                <c:pt idx="2216">
                  <c:v>8677.9003909999919</c:v>
                </c:pt>
                <c:pt idx="2217">
                  <c:v>8659.099608999999</c:v>
                </c:pt>
                <c:pt idx="2218">
                  <c:v>8699.4003909999919</c:v>
                </c:pt>
                <c:pt idx="2219">
                  <c:v>8693.0498050000006</c:v>
                </c:pt>
                <c:pt idx="2220">
                  <c:v>8708.9501949999849</c:v>
                </c:pt>
                <c:pt idx="2221">
                  <c:v>8691.2998050000006</c:v>
                </c:pt>
                <c:pt idx="2222">
                  <c:v>8615.25</c:v>
                </c:pt>
                <c:pt idx="2223">
                  <c:v>8615.25</c:v>
                </c:pt>
                <c:pt idx="2224">
                  <c:v>8638</c:v>
                </c:pt>
                <c:pt idx="2225">
                  <c:v>8626.25</c:v>
                </c:pt>
                <c:pt idx="2226">
                  <c:v>8514</c:v>
                </c:pt>
                <c:pt idx="2227">
                  <c:v>8484.9501949999849</c:v>
                </c:pt>
                <c:pt idx="2228">
                  <c:v>8433.75</c:v>
                </c:pt>
                <c:pt idx="2229">
                  <c:v>8497.0498050000006</c:v>
                </c:pt>
                <c:pt idx="2230">
                  <c:v>8543.5498050000006</c:v>
                </c:pt>
                <c:pt idx="2231">
                  <c:v>8432</c:v>
                </c:pt>
                <c:pt idx="2232">
                  <c:v>8525.75</c:v>
                </c:pt>
                <c:pt idx="2233">
                  <c:v>8296.2998050000006</c:v>
                </c:pt>
                <c:pt idx="2234">
                  <c:v>8108.4501949999994</c:v>
                </c:pt>
                <c:pt idx="2235">
                  <c:v>8111.6000979999999</c:v>
                </c:pt>
                <c:pt idx="2236">
                  <c:v>8079.9501949999994</c:v>
                </c:pt>
                <c:pt idx="2237">
                  <c:v>8074.1000979999999</c:v>
                </c:pt>
                <c:pt idx="2238">
                  <c:v>7929.1000979999999</c:v>
                </c:pt>
                <c:pt idx="2239">
                  <c:v>8002.2998050000006</c:v>
                </c:pt>
                <c:pt idx="2240">
                  <c:v>8033.2998050000006</c:v>
                </c:pt>
                <c:pt idx="2241">
                  <c:v>7965.5</c:v>
                </c:pt>
                <c:pt idx="2242">
                  <c:v>8114.2998050000006</c:v>
                </c:pt>
                <c:pt idx="2243">
                  <c:v>8126.8999020000001</c:v>
                </c:pt>
                <c:pt idx="2244">
                  <c:v>8142.1499020000001</c:v>
                </c:pt>
                <c:pt idx="2245">
                  <c:v>8224.5</c:v>
                </c:pt>
                <c:pt idx="2246">
                  <c:v>8192.9003909999919</c:v>
                </c:pt>
                <c:pt idx="2247">
                  <c:v>8086.7998050000006</c:v>
                </c:pt>
                <c:pt idx="2248">
                  <c:v>8128.75</c:v>
                </c:pt>
                <c:pt idx="2249">
                  <c:v>8143.1499020000001</c:v>
                </c:pt>
                <c:pt idx="2250">
                  <c:v>8102.0498050000006</c:v>
                </c:pt>
                <c:pt idx="2251">
                  <c:v>8246.849608999999</c:v>
                </c:pt>
                <c:pt idx="2252">
                  <c:v>8261.75</c:v>
                </c:pt>
                <c:pt idx="2253">
                  <c:v>8170.7998050000006</c:v>
                </c:pt>
                <c:pt idx="2254">
                  <c:v>8221.7998050000006</c:v>
                </c:pt>
                <c:pt idx="2255">
                  <c:v>8182.4501949999994</c:v>
                </c:pt>
                <c:pt idx="2256">
                  <c:v>8153.6000979999999</c:v>
                </c:pt>
                <c:pt idx="2257">
                  <c:v>8139.4501949999994</c:v>
                </c:pt>
                <c:pt idx="2258">
                  <c:v>8104.3500979999999</c:v>
                </c:pt>
                <c:pt idx="2259">
                  <c:v>8082.3999020000001</c:v>
                </c:pt>
                <c:pt idx="2260">
                  <c:v>8061.2998050000006</c:v>
                </c:pt>
                <c:pt idx="2261">
                  <c:v>7979.1000979999999</c:v>
                </c:pt>
                <c:pt idx="2262">
                  <c:v>7985.75</c:v>
                </c:pt>
                <c:pt idx="2263">
                  <c:v>7908.25</c:v>
                </c:pt>
                <c:pt idx="2264">
                  <c:v>8032.8500979999999</c:v>
                </c:pt>
                <c:pt idx="2265">
                  <c:v>8034.8500979999999</c:v>
                </c:pt>
                <c:pt idx="2266">
                  <c:v>8103.6000979999999</c:v>
                </c:pt>
                <c:pt idx="2267">
                  <c:v>8185.7998050000006</c:v>
                </c:pt>
                <c:pt idx="2268">
                  <c:v>8179.5</c:v>
                </c:pt>
                <c:pt idx="2269">
                  <c:v>8192.25</c:v>
                </c:pt>
                <c:pt idx="2270">
                  <c:v>8190.5</c:v>
                </c:pt>
                <c:pt idx="2271">
                  <c:v>8273.7998050000006</c:v>
                </c:pt>
                <c:pt idx="2272">
                  <c:v>8243.7998050000006</c:v>
                </c:pt>
                <c:pt idx="2273">
                  <c:v>8236.0498050000006</c:v>
                </c:pt>
                <c:pt idx="2274">
                  <c:v>8288.599608999999</c:v>
                </c:pt>
                <c:pt idx="2275">
                  <c:v>8380.6503909999919</c:v>
                </c:pt>
                <c:pt idx="2276">
                  <c:v>8407.2001949999922</c:v>
                </c:pt>
                <c:pt idx="2277">
                  <c:v>8400.349608999999</c:v>
                </c:pt>
                <c:pt idx="2278">
                  <c:v>8412.7998050000006</c:v>
                </c:pt>
                <c:pt idx="2279">
                  <c:v>8398</c:v>
                </c:pt>
                <c:pt idx="2280">
                  <c:v>8417</c:v>
                </c:pt>
                <c:pt idx="2281">
                  <c:v>8435.099608999999</c:v>
                </c:pt>
                <c:pt idx="2282">
                  <c:v>8349.349608999999</c:v>
                </c:pt>
                <c:pt idx="2283">
                  <c:v>8391.5</c:v>
                </c:pt>
                <c:pt idx="2284">
                  <c:v>8475.7998050000006</c:v>
                </c:pt>
                <c:pt idx="2285">
                  <c:v>8602.75</c:v>
                </c:pt>
                <c:pt idx="2286">
                  <c:v>8641.25</c:v>
                </c:pt>
                <c:pt idx="2287">
                  <c:v>8632.75</c:v>
                </c:pt>
                <c:pt idx="2288">
                  <c:v>8561.2998050000006</c:v>
                </c:pt>
                <c:pt idx="2289">
                  <c:v>8716.4003909999919</c:v>
                </c:pt>
                <c:pt idx="2290">
                  <c:v>8734.25</c:v>
                </c:pt>
                <c:pt idx="2291">
                  <c:v>8740.9501949999849</c:v>
                </c:pt>
                <c:pt idx="2292">
                  <c:v>8801.0498050000006</c:v>
                </c:pt>
                <c:pt idx="2293">
                  <c:v>8768.2998050000006</c:v>
                </c:pt>
                <c:pt idx="2294">
                  <c:v>8769.0498050000006</c:v>
                </c:pt>
                <c:pt idx="2295">
                  <c:v>8778.4003909999919</c:v>
                </c:pt>
                <c:pt idx="2296">
                  <c:v>8793.5498050000006</c:v>
                </c:pt>
                <c:pt idx="2297">
                  <c:v>8805.0498050000006</c:v>
                </c:pt>
                <c:pt idx="2298">
                  <c:v>8792.2998050000006</c:v>
                </c:pt>
                <c:pt idx="2299">
                  <c:v>8724.7001949999922</c:v>
                </c:pt>
                <c:pt idx="2300">
                  <c:v>8778</c:v>
                </c:pt>
                <c:pt idx="2301">
                  <c:v>8821.7001949999922</c:v>
                </c:pt>
                <c:pt idx="2302">
                  <c:v>8879.2001949999922</c:v>
                </c:pt>
                <c:pt idx="2303">
                  <c:v>8907.849608999999</c:v>
                </c:pt>
                <c:pt idx="2304">
                  <c:v>8926.9003909999919</c:v>
                </c:pt>
                <c:pt idx="2305">
                  <c:v>8939.5</c:v>
                </c:pt>
                <c:pt idx="2306">
                  <c:v>8896.7001949999922</c:v>
                </c:pt>
                <c:pt idx="2307">
                  <c:v>8879.599608999999</c:v>
                </c:pt>
                <c:pt idx="2308">
                  <c:v>8945.7998050000006</c:v>
                </c:pt>
                <c:pt idx="2309">
                  <c:v>8899.75</c:v>
                </c:pt>
                <c:pt idx="2310">
                  <c:v>8897.5498050000006</c:v>
                </c:pt>
                <c:pt idx="2311">
                  <c:v>8963.4501949999849</c:v>
                </c:pt>
                <c:pt idx="2312">
                  <c:v>8946.9003909999919</c:v>
                </c:pt>
                <c:pt idx="2313">
                  <c:v>8924.2998050000006</c:v>
                </c:pt>
                <c:pt idx="2314">
                  <c:v>8927</c:v>
                </c:pt>
                <c:pt idx="2315">
                  <c:v>8934.5498050000006</c:v>
                </c:pt>
                <c:pt idx="2316">
                  <c:v>9087</c:v>
                </c:pt>
                <c:pt idx="2317">
                  <c:v>9084.7998050000006</c:v>
                </c:pt>
                <c:pt idx="2318">
                  <c:v>9153.7001949999922</c:v>
                </c:pt>
                <c:pt idx="2319">
                  <c:v>9160.0498050000006</c:v>
                </c:pt>
                <c:pt idx="2320">
                  <c:v>9126.849608999999</c:v>
                </c:pt>
                <c:pt idx="2321">
                  <c:v>9121.5</c:v>
                </c:pt>
                <c:pt idx="2322">
                  <c:v>9030.4501949999849</c:v>
                </c:pt>
                <c:pt idx="2323">
                  <c:v>9086.2998050000006</c:v>
                </c:pt>
                <c:pt idx="2324">
                  <c:v>9108</c:v>
                </c:pt>
                <c:pt idx="2325">
                  <c:v>9045.2001949999922</c:v>
                </c:pt>
                <c:pt idx="2326">
                  <c:v>9100.7998050000006</c:v>
                </c:pt>
                <c:pt idx="2327">
                  <c:v>9143.7998050000006</c:v>
                </c:pt>
                <c:pt idx="2328">
                  <c:v>9173.75</c:v>
                </c:pt>
                <c:pt idx="2329">
                  <c:v>9173.75</c:v>
                </c:pt>
                <c:pt idx="2330">
                  <c:v>9237.849608999999</c:v>
                </c:pt>
                <c:pt idx="2331">
                  <c:v>9265.1503909999919</c:v>
                </c:pt>
                <c:pt idx="2332">
                  <c:v>9261.9501949999849</c:v>
                </c:pt>
                <c:pt idx="2333">
                  <c:v>9198.2998050000006</c:v>
                </c:pt>
                <c:pt idx="2334">
                  <c:v>9181.4501949999849</c:v>
                </c:pt>
                <c:pt idx="2335">
                  <c:v>9237</c:v>
                </c:pt>
                <c:pt idx="2336">
                  <c:v>9203.4501949999849</c:v>
                </c:pt>
                <c:pt idx="2337">
                  <c:v>9150.7998050000006</c:v>
                </c:pt>
                <c:pt idx="2338">
                  <c:v>9139.2998050000006</c:v>
                </c:pt>
                <c:pt idx="2339">
                  <c:v>9105.1503909999919</c:v>
                </c:pt>
                <c:pt idx="2340">
                  <c:v>9103.5</c:v>
                </c:pt>
                <c:pt idx="2341">
                  <c:v>9136.4003909999919</c:v>
                </c:pt>
                <c:pt idx="2342">
                  <c:v>9119.4003909999919</c:v>
                </c:pt>
                <c:pt idx="2343">
                  <c:v>9217.9501949999849</c:v>
                </c:pt>
                <c:pt idx="2344">
                  <c:v>9306.599608999999</c:v>
                </c:pt>
                <c:pt idx="2345">
                  <c:v>9351.849608999999</c:v>
                </c:pt>
                <c:pt idx="2346">
                  <c:v>9342.1503909999919</c:v>
                </c:pt>
                <c:pt idx="2347">
                  <c:v>9304.0498050000006</c:v>
                </c:pt>
                <c:pt idx="2348">
                  <c:v>9313.7998050000006</c:v>
                </c:pt>
                <c:pt idx="2349">
                  <c:v>9311.9501949999849</c:v>
                </c:pt>
                <c:pt idx="2350">
                  <c:v>9359.9003909999919</c:v>
                </c:pt>
                <c:pt idx="2351">
                  <c:v>9285.2998050000006</c:v>
                </c:pt>
                <c:pt idx="2352">
                  <c:v>9314.0498050000006</c:v>
                </c:pt>
                <c:pt idx="2353">
                  <c:v>9316.849608999999</c:v>
                </c:pt>
                <c:pt idx="2354">
                  <c:v>9407.2998050000006</c:v>
                </c:pt>
                <c:pt idx="2355">
                  <c:v>9422.4003909999919</c:v>
                </c:pt>
                <c:pt idx="2356">
                  <c:v>9400.9003909999919</c:v>
                </c:pt>
                <c:pt idx="2357">
                  <c:v>9445.4003909999919</c:v>
                </c:pt>
                <c:pt idx="2358">
                  <c:v>9512.25</c:v>
                </c:pt>
                <c:pt idx="2359">
                  <c:v>9525.75</c:v>
                </c:pt>
                <c:pt idx="2360">
                  <c:v>9429.4501949999849</c:v>
                </c:pt>
                <c:pt idx="2361">
                  <c:v>9427.9003909999919</c:v>
                </c:pt>
                <c:pt idx="2362">
                  <c:v>9438.25</c:v>
                </c:pt>
                <c:pt idx="2363">
                  <c:v>9386.1503909999919</c:v>
                </c:pt>
                <c:pt idx="2364">
                  <c:v>9360.5498050000006</c:v>
                </c:pt>
                <c:pt idx="2365">
                  <c:v>9509.75</c:v>
                </c:pt>
                <c:pt idx="2366">
                  <c:v>9595.099608999999</c:v>
                </c:pt>
                <c:pt idx="2367">
                  <c:v>9604.9003909999919</c:v>
                </c:pt>
                <c:pt idx="2368">
                  <c:v>9624.5498050000006</c:v>
                </c:pt>
                <c:pt idx="2369">
                  <c:v>9621.25</c:v>
                </c:pt>
                <c:pt idx="2370">
                  <c:v>9616.099608999999</c:v>
                </c:pt>
                <c:pt idx="2371">
                  <c:v>9653.5</c:v>
                </c:pt>
                <c:pt idx="2372">
                  <c:v>9675.099608999999</c:v>
                </c:pt>
                <c:pt idx="2373">
                  <c:v>9637.1503909999919</c:v>
                </c:pt>
                <c:pt idx="2374">
                  <c:v>9663.9003909999919</c:v>
                </c:pt>
                <c:pt idx="2375">
                  <c:v>9647.25</c:v>
                </c:pt>
                <c:pt idx="2376">
                  <c:v>9668.25</c:v>
                </c:pt>
                <c:pt idx="2377">
                  <c:v>9616.4003909999919</c:v>
                </c:pt>
                <c:pt idx="2378">
                  <c:v>9606.9003909999919</c:v>
                </c:pt>
                <c:pt idx="2379">
                  <c:v>9618.1503909999919</c:v>
                </c:pt>
                <c:pt idx="2380">
                  <c:v>9578.0498050000006</c:v>
                </c:pt>
                <c:pt idx="2381">
                  <c:v>9588.0498050000006</c:v>
                </c:pt>
                <c:pt idx="2382">
                  <c:v>9657.5498050000006</c:v>
                </c:pt>
                <c:pt idx="2383">
                  <c:v>9653.5</c:v>
                </c:pt>
                <c:pt idx="2384">
                  <c:v>9633.599608999999</c:v>
                </c:pt>
                <c:pt idx="2385">
                  <c:v>9630</c:v>
                </c:pt>
                <c:pt idx="2386">
                  <c:v>9574.9501949999849</c:v>
                </c:pt>
                <c:pt idx="2387">
                  <c:v>9511.4003909999919</c:v>
                </c:pt>
                <c:pt idx="2388">
                  <c:v>9491.25</c:v>
                </c:pt>
                <c:pt idx="2389">
                  <c:v>9504.099608999999</c:v>
                </c:pt>
                <c:pt idx="2390">
                  <c:v>9520.9003909999919</c:v>
                </c:pt>
                <c:pt idx="2391">
                  <c:v>9615</c:v>
                </c:pt>
                <c:pt idx="2392">
                  <c:v>9613.2998050000006</c:v>
                </c:pt>
                <c:pt idx="2393">
                  <c:v>9637.599608999999</c:v>
                </c:pt>
                <c:pt idx="2394">
                  <c:v>9674.5498050000006</c:v>
                </c:pt>
                <c:pt idx="2395">
                  <c:v>9665.7998050000006</c:v>
                </c:pt>
                <c:pt idx="2396">
                  <c:v>9771.0498050000006</c:v>
                </c:pt>
                <c:pt idx="2397">
                  <c:v>9786.0498050000006</c:v>
                </c:pt>
                <c:pt idx="2398">
                  <c:v>9816.099608999999</c:v>
                </c:pt>
                <c:pt idx="2399">
                  <c:v>9891.7001949999922</c:v>
                </c:pt>
                <c:pt idx="2400">
                  <c:v>9886.349608999999</c:v>
                </c:pt>
                <c:pt idx="2401">
                  <c:v>9915.9501949999849</c:v>
                </c:pt>
                <c:pt idx="2402">
                  <c:v>9827.1503909999919</c:v>
                </c:pt>
                <c:pt idx="2403">
                  <c:v>9899.599608999999</c:v>
                </c:pt>
                <c:pt idx="2404">
                  <c:v>9873.2998050000006</c:v>
                </c:pt>
                <c:pt idx="2405">
                  <c:v>9915.25</c:v>
                </c:pt>
                <c:pt idx="2406">
                  <c:v>9966.4003909999919</c:v>
                </c:pt>
                <c:pt idx="2407">
                  <c:v>9964.5498050000006</c:v>
                </c:pt>
                <c:pt idx="2408">
                  <c:v>10020.650390999997</c:v>
                </c:pt>
                <c:pt idx="2409">
                  <c:v>10020.549805000002</c:v>
                </c:pt>
                <c:pt idx="2410">
                  <c:v>10014.5</c:v>
                </c:pt>
                <c:pt idx="2411">
                  <c:v>10077.099609000001</c:v>
                </c:pt>
                <c:pt idx="2412">
                  <c:v>10114.650390999997</c:v>
                </c:pt>
                <c:pt idx="2413">
                  <c:v>10081.5</c:v>
                </c:pt>
                <c:pt idx="2414">
                  <c:v>10013.650390999997</c:v>
                </c:pt>
                <c:pt idx="2415">
                  <c:v>10066.400390999997</c:v>
                </c:pt>
                <c:pt idx="2416">
                  <c:v>10057.400390999997</c:v>
                </c:pt>
                <c:pt idx="2417">
                  <c:v>9978.5498050000006</c:v>
                </c:pt>
                <c:pt idx="2418">
                  <c:v>9908.0498050000006</c:v>
                </c:pt>
                <c:pt idx="2419">
                  <c:v>9820.25</c:v>
                </c:pt>
                <c:pt idx="2420">
                  <c:v>9710.7998050000006</c:v>
                </c:pt>
                <c:pt idx="2421">
                  <c:v>9794.1503909999919</c:v>
                </c:pt>
                <c:pt idx="2422">
                  <c:v>9897.2998050000006</c:v>
                </c:pt>
                <c:pt idx="2423">
                  <c:v>9904.1503909999919</c:v>
                </c:pt>
                <c:pt idx="2424">
                  <c:v>9837.4003909999919</c:v>
                </c:pt>
                <c:pt idx="2425">
                  <c:v>9754.349608999999</c:v>
                </c:pt>
                <c:pt idx="2426">
                  <c:v>9765.5498050000006</c:v>
                </c:pt>
                <c:pt idx="2427">
                  <c:v>9852.5</c:v>
                </c:pt>
                <c:pt idx="2428">
                  <c:v>9857.0498050000006</c:v>
                </c:pt>
                <c:pt idx="2429">
                  <c:v>9912.7998050000006</c:v>
                </c:pt>
                <c:pt idx="2430">
                  <c:v>9796.0498050000006</c:v>
                </c:pt>
                <c:pt idx="2431">
                  <c:v>9884.4003909999919</c:v>
                </c:pt>
                <c:pt idx="2432">
                  <c:v>9917.9003909999919</c:v>
                </c:pt>
                <c:pt idx="2433">
                  <c:v>9974.4003909999919</c:v>
                </c:pt>
                <c:pt idx="2434">
                  <c:v>9912.849608999999</c:v>
                </c:pt>
                <c:pt idx="2435">
                  <c:v>9952.2001949999922</c:v>
                </c:pt>
                <c:pt idx="2436">
                  <c:v>9916.2001949999922</c:v>
                </c:pt>
                <c:pt idx="2437">
                  <c:v>9929.9003909999919</c:v>
                </c:pt>
                <c:pt idx="2438">
                  <c:v>9934.7998050000006</c:v>
                </c:pt>
                <c:pt idx="2439">
                  <c:v>10006.049805000002</c:v>
                </c:pt>
                <c:pt idx="2440">
                  <c:v>10093.049805000002</c:v>
                </c:pt>
                <c:pt idx="2441">
                  <c:v>10079.299805000002</c:v>
                </c:pt>
                <c:pt idx="2442">
                  <c:v>10086.599609000001</c:v>
                </c:pt>
                <c:pt idx="2443">
                  <c:v>10085.400390999997</c:v>
                </c:pt>
                <c:pt idx="2444">
                  <c:v>10153.099609000001</c:v>
                </c:pt>
                <c:pt idx="2445">
                  <c:v>10147.549805000002</c:v>
                </c:pt>
                <c:pt idx="2446">
                  <c:v>10141.150390999997</c:v>
                </c:pt>
                <c:pt idx="2447">
                  <c:v>10121.900390999997</c:v>
                </c:pt>
                <c:pt idx="2448">
                  <c:v>9964.4003909999919</c:v>
                </c:pt>
                <c:pt idx="2449">
                  <c:v>9872.599608999999</c:v>
                </c:pt>
                <c:pt idx="2450">
                  <c:v>9871.5</c:v>
                </c:pt>
                <c:pt idx="2451">
                  <c:v>9735.75</c:v>
                </c:pt>
                <c:pt idx="2452">
                  <c:v>9768.9501949999849</c:v>
                </c:pt>
                <c:pt idx="2453">
                  <c:v>9788.599608999999</c:v>
                </c:pt>
                <c:pt idx="2454">
                  <c:v>9859.5</c:v>
                </c:pt>
                <c:pt idx="2455">
                  <c:v>9914.9003909999919</c:v>
                </c:pt>
                <c:pt idx="2456">
                  <c:v>9888.7001949999922</c:v>
                </c:pt>
                <c:pt idx="2457">
                  <c:v>9979.7001949999922</c:v>
                </c:pt>
                <c:pt idx="2458">
                  <c:v>9988.75</c:v>
                </c:pt>
                <c:pt idx="2459">
                  <c:v>10016.950194999996</c:v>
                </c:pt>
                <c:pt idx="2460">
                  <c:v>9984.7998050000006</c:v>
                </c:pt>
                <c:pt idx="2461">
                  <c:v>10096.400390999997</c:v>
                </c:pt>
                <c:pt idx="2462">
                  <c:v>10167.450194999996</c:v>
                </c:pt>
                <c:pt idx="2463">
                  <c:v>10230.849609000001</c:v>
                </c:pt>
                <c:pt idx="2464">
                  <c:v>10234.450194999996</c:v>
                </c:pt>
                <c:pt idx="2465">
                  <c:v>10210.849609000001</c:v>
                </c:pt>
                <c:pt idx="2466">
                  <c:v>10184.849609000001</c:v>
                </c:pt>
                <c:pt idx="2467">
                  <c:v>10207.700194999998</c:v>
                </c:pt>
                <c:pt idx="2468">
                  <c:v>10295.349609000001</c:v>
                </c:pt>
                <c:pt idx="2469">
                  <c:v>10343.799805000002</c:v>
                </c:pt>
                <c:pt idx="2470">
                  <c:v>10323.049805000002</c:v>
                </c:pt>
                <c:pt idx="2471">
                  <c:v>10363.650390999997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5D-45DF-9150-03892FAC02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945700736"/>
        <c:axId val="-945694752"/>
      </c:lineChart>
      <c:dateAx>
        <c:axId val="-945700736"/>
        <c:scaling>
          <c:orientation val="minMax"/>
          <c:min val="39083"/>
        </c:scaling>
        <c:delete val="0"/>
        <c:axPos val="b"/>
        <c:numFmt formatCode="[$-14009]\ yy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945694752"/>
        <c:crosses val="autoZero"/>
        <c:auto val="0"/>
        <c:lblOffset val="100"/>
        <c:baseTimeUnit val="days"/>
        <c:majorUnit val="1"/>
        <c:majorTimeUnit val="years"/>
        <c:minorUnit val="1"/>
        <c:minorTimeUnit val="months"/>
      </c:dateAx>
      <c:valAx>
        <c:axId val="-945694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945700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 smtClean="0">
                <a:solidFill>
                  <a:srgbClr val="000000"/>
                </a:solidFill>
              </a:rPr>
              <a:t>Volatility of returns on Nifty 50 index</a:t>
            </a:r>
            <a:endParaRPr lang="en-US" b="1" dirty="0">
              <a:solidFill>
                <a:srgbClr val="00000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'^NSEI'!$P$17</c:f>
              <c:strCache>
                <c:ptCount val="1"/>
                <c:pt idx="0">
                  <c:v>volatility</c:v>
                </c:pt>
              </c:strCache>
            </c:strRef>
          </c:tx>
          <c:spPr>
            <a:ln w="28575" cap="rnd">
              <a:solidFill>
                <a:schemeClr val="tx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'^NSEI'!$M$18:$M$28</c:f>
              <c:numCache>
                <c:formatCode>General</c:formatCod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numCache>
            </c:numRef>
          </c:cat>
          <c:val>
            <c:numRef>
              <c:f>'^NSEI'!$P$18:$P$28</c:f>
              <c:numCache>
                <c:formatCode>0.00%</c:formatCode>
                <c:ptCount val="11"/>
                <c:pt idx="0">
                  <c:v>0.16446548416430307</c:v>
                </c:pt>
                <c:pt idx="1">
                  <c:v>0.43759052756155198</c:v>
                </c:pt>
                <c:pt idx="2">
                  <c:v>0.34042863508408711</c:v>
                </c:pt>
                <c:pt idx="3">
                  <c:v>0.16198575680382499</c:v>
                </c:pt>
                <c:pt idx="4">
                  <c:v>0.20797957390549801</c:v>
                </c:pt>
                <c:pt idx="5">
                  <c:v>0.15193346063023702</c:v>
                </c:pt>
                <c:pt idx="6">
                  <c:v>0.17954435763198404</c:v>
                </c:pt>
                <c:pt idx="7">
                  <c:v>0.12445741725252699</c:v>
                </c:pt>
                <c:pt idx="8">
                  <c:v>0.16058462556617401</c:v>
                </c:pt>
                <c:pt idx="9">
                  <c:v>0.14920917297802502</c:v>
                </c:pt>
                <c:pt idx="10">
                  <c:v>8.0115198962341094E-2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17C-4E50-AF70-48A82F94BF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09245696"/>
        <c:axId val="-209233184"/>
      </c:lineChart>
      <c:catAx>
        <c:axId val="-209245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9233184"/>
        <c:crosses val="autoZero"/>
        <c:auto val="1"/>
        <c:lblAlgn val="ctr"/>
        <c:lblOffset val="100"/>
        <c:noMultiLvlLbl val="0"/>
      </c:catAx>
      <c:valAx>
        <c:axId val="-209233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9245696"/>
        <c:crosses val="autoZero"/>
        <c:crossBetween val="between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plotVisOnly val="1"/>
    <c:dispBlanksAs val="gap"/>
    <c:showDLblsOverMax val="0"/>
  </c:chart>
  <c:spPr>
    <a:solidFill>
      <a:schemeClr val="accent5">
        <a:lumMod val="40000"/>
        <a:lumOff val="60000"/>
      </a:schemeClr>
    </a:solidFill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EB4DFB-6581-4A40-BD05-6C809E08E8C4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</dgm:pt>
    <dgm:pt modelId="{E0E1162C-A7E1-40A1-94A6-9852A3066FC5}">
      <dgm:prSet phldrT="[Text]" custT="1"/>
      <dgm:spPr/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Increased Focus on ALM/ Hedging strategies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943E0F-F36D-4F8F-AB0B-980EDD94FE59}" type="parTrans" cxnId="{983F2D9F-E93C-4F18-B3C8-6C6BF5888F4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0CC718-B5FA-4E98-B029-E02A8974F5AD}" type="sibTrans" cxnId="{983F2D9F-E93C-4F18-B3C8-6C6BF5888F4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EB8DF0-6610-4005-B8D1-9B894E97590C}">
      <dgm:prSet phldrT="[Text]" custT="1"/>
      <dgm:spPr/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Return Enhancement</a:t>
          </a:r>
        </a:p>
      </dgm:t>
    </dgm:pt>
    <dgm:pt modelId="{5CCDD0D9-C3D0-47C1-89BF-1BBE61DA4314}" type="parTrans" cxnId="{AAECCEB2-A335-45A4-A60C-2831C0B9D161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CB69DC-3651-4B2F-AC44-95A4E43B9DF3}" type="sibTrans" cxnId="{AAECCEB2-A335-45A4-A60C-2831C0B9D161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A4D636-2123-41BE-9BFE-78D06A4047CA}">
      <dgm:prSet custT="1"/>
      <dgm:spPr/>
      <dgm:t>
        <a:bodyPr anchor="ctr"/>
        <a:lstStyle/>
        <a:p>
          <a:pPr>
            <a:spcBef>
              <a:spcPct val="0"/>
            </a:spcBef>
            <a:spcAft>
              <a:spcPct val="15000"/>
            </a:spcAft>
          </a:pP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Use of ALM techniques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480BB8-0CBA-44C0-8003-0567DC4DBE13}" type="parTrans" cxnId="{4AC6B23B-AEA3-4C96-A1CA-5E93DB87BF0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CE999F-2BF6-448A-B77B-0F0DC5B37D08}" type="sibTrans" cxnId="{4AC6B23B-AEA3-4C96-A1CA-5E93DB87BF0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91F320-C84D-4585-809C-DBCBC3974CD5}">
      <dgm:prSet custT="1"/>
      <dgm:spPr/>
      <dgm:t>
        <a:bodyPr anchor="ctr"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Increase investment risk appetite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2DF2E6-4267-4305-A6BD-65FD7FCA4916}" type="parTrans" cxnId="{819FE03C-AFFD-42BB-BCB6-1C75BE7A97C4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2C5044-426C-4082-8C12-747558F96EF8}" type="sibTrans" cxnId="{819FE03C-AFFD-42BB-BCB6-1C75BE7A97C4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5E5A05-E9B6-4B63-B55E-211DB72D39CC}">
      <dgm:prSet custT="1"/>
      <dgm:spPr/>
      <dgm:t>
        <a:bodyPr anchor="ctr"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Use of alternative assets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521BAB-D0B4-43D4-9A69-922812449F49}" type="parTrans" cxnId="{7BB55780-20E1-4B03-8899-1C8234981699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DA690C-88D7-46D9-A945-E11E544C4700}" type="sibTrans" cxnId="{7BB55780-20E1-4B03-8899-1C8234981699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1BF357-D0B1-49E4-B20E-30BD93F767F3}">
      <dgm:prSet custT="1"/>
      <dgm:spPr/>
      <dgm:t>
        <a:bodyPr anchor="ctr"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Shift towards illiquid assets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82C930-0597-4A88-9744-4E36353D14FA}" type="parTrans" cxnId="{CEE2CA5F-6730-42BC-896E-4286F102CA9E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2D5E1C-2A93-41D3-BFF5-354BF516A950}" type="sibTrans" cxnId="{CEE2CA5F-6730-42BC-896E-4286F102CA9E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193F8F-6AC7-4465-B7DE-E3D38C0F6095}">
      <dgm:prSet custT="1"/>
      <dgm:spPr/>
      <dgm:t>
        <a:bodyPr anchor="ctr"/>
        <a:lstStyle/>
        <a:p>
          <a:pPr>
            <a:spcBef>
              <a:spcPct val="0"/>
            </a:spcBef>
            <a:spcAft>
              <a:spcPts val="0"/>
            </a:spcAft>
          </a:pP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Portfolio immunization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BF4EB9-0475-44C9-9E29-29FAA6D84EEA}" type="parTrans" cxnId="{54AB3594-2418-4D5F-83AD-548E68645A44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F86230-A9D3-4E87-91EB-3DC37F2A40DC}" type="sibTrans" cxnId="{54AB3594-2418-4D5F-83AD-548E68645A44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370393-872D-422C-9CCB-24DE3041BD33}">
      <dgm:prSet custT="1"/>
      <dgm:spPr/>
      <dgm:t>
        <a:bodyPr anchor="ctr"/>
        <a:lstStyle/>
        <a:p>
          <a:pPr>
            <a:spcBef>
              <a:spcPts val="600"/>
            </a:spcBef>
            <a:spcAft>
              <a:spcPts val="0"/>
            </a:spcAft>
          </a:pP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Use of derivatives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0794B1-7B6C-427C-93DF-1C512334DE94}" type="parTrans" cxnId="{0F505AC1-0F65-46D7-A3D8-B2651CBBA431}">
      <dgm:prSet/>
      <dgm:spPr/>
      <dgm:t>
        <a:bodyPr/>
        <a:lstStyle/>
        <a:p>
          <a:endParaRPr lang="en-US"/>
        </a:p>
      </dgm:t>
    </dgm:pt>
    <dgm:pt modelId="{C3B7E788-FD29-4ED2-8FA9-19EE62741BD8}" type="sibTrans" cxnId="{0F505AC1-0F65-46D7-A3D8-B2651CBBA431}">
      <dgm:prSet/>
      <dgm:spPr/>
      <dgm:t>
        <a:bodyPr/>
        <a:lstStyle/>
        <a:p>
          <a:endParaRPr lang="en-US"/>
        </a:p>
      </dgm:t>
    </dgm:pt>
    <dgm:pt modelId="{34AD7CDC-D614-4F6D-BD87-D3A3E1632F86}" type="pres">
      <dgm:prSet presAssocID="{B7EB4DFB-6581-4A40-BD05-6C809E08E8C4}" presName="Name0" presStyleCnt="0">
        <dgm:presLayoutVars>
          <dgm:dir/>
          <dgm:animLvl val="lvl"/>
          <dgm:resizeHandles/>
        </dgm:presLayoutVars>
      </dgm:prSet>
      <dgm:spPr/>
    </dgm:pt>
    <dgm:pt modelId="{81003B4E-8619-421A-ACC3-18A9FDF16BD0}" type="pres">
      <dgm:prSet presAssocID="{E0E1162C-A7E1-40A1-94A6-9852A3066FC5}" presName="linNode" presStyleCnt="0"/>
      <dgm:spPr/>
    </dgm:pt>
    <dgm:pt modelId="{44080101-9CEC-4E73-B558-7340896A65BB}" type="pres">
      <dgm:prSet presAssocID="{E0E1162C-A7E1-40A1-94A6-9852A3066FC5}" presName="parentShp" presStyleLbl="node1" presStyleIdx="0" presStyleCnt="2" custLinFactNeighborY="102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10D361-08BE-46FC-AEA6-170B8A19A9E3}" type="pres">
      <dgm:prSet presAssocID="{E0E1162C-A7E1-40A1-94A6-9852A3066FC5}" presName="childShp" presStyleLbl="bgAccFollowNode1" presStyleIdx="0" presStyleCnt="2" custLinFactNeighborX="-510" custLinFactNeighborY="101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CBF73C-968C-452F-85A7-05CDF1C97FA6}" type="pres">
      <dgm:prSet presAssocID="{BC0CC718-B5FA-4E98-B029-E02A8974F5AD}" presName="spacing" presStyleCnt="0"/>
      <dgm:spPr/>
    </dgm:pt>
    <dgm:pt modelId="{9549C5E1-1D3B-483F-BB08-4BDFB8738FB5}" type="pres">
      <dgm:prSet presAssocID="{9DEB8DF0-6610-4005-B8D1-9B894E97590C}" presName="linNode" presStyleCnt="0"/>
      <dgm:spPr/>
    </dgm:pt>
    <dgm:pt modelId="{BF934BDD-A737-4E9D-B7A0-9D0934BC37FF}" type="pres">
      <dgm:prSet presAssocID="{9DEB8DF0-6610-4005-B8D1-9B894E97590C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4CEC83-F46D-4EC7-B49B-4C41A7322231}" type="pres">
      <dgm:prSet presAssocID="{9DEB8DF0-6610-4005-B8D1-9B894E97590C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3F2D9F-E93C-4F18-B3C8-6C6BF5888F4D}" srcId="{B7EB4DFB-6581-4A40-BD05-6C809E08E8C4}" destId="{E0E1162C-A7E1-40A1-94A6-9852A3066FC5}" srcOrd="0" destOrd="0" parTransId="{91943E0F-F36D-4F8F-AB0B-980EDD94FE59}" sibTransId="{BC0CC718-B5FA-4E98-B029-E02A8974F5AD}"/>
    <dgm:cxn modelId="{54AB3594-2418-4D5F-83AD-548E68645A44}" srcId="{E0E1162C-A7E1-40A1-94A6-9852A3066FC5}" destId="{FC193F8F-6AC7-4465-B7DE-E3D38C0F6095}" srcOrd="2" destOrd="0" parTransId="{A0BF4EB9-0475-44C9-9E29-29FAA6D84EEA}" sibTransId="{60F86230-A9D3-4E87-91EB-3DC37F2A40DC}"/>
    <dgm:cxn modelId="{0C45BFDA-2543-4610-9472-7BEB2AACD933}" type="presOf" srcId="{1391F320-C84D-4585-809C-DBCBC3974CD5}" destId="{574CEC83-F46D-4EC7-B49B-4C41A7322231}" srcOrd="0" destOrd="0" presId="urn:microsoft.com/office/officeart/2005/8/layout/vList6"/>
    <dgm:cxn modelId="{1407EA3E-94F4-44A8-BA6B-B404434B1BAA}" type="presOf" srcId="{E0E1162C-A7E1-40A1-94A6-9852A3066FC5}" destId="{44080101-9CEC-4E73-B558-7340896A65BB}" srcOrd="0" destOrd="0" presId="urn:microsoft.com/office/officeart/2005/8/layout/vList6"/>
    <dgm:cxn modelId="{CEE2CA5F-6730-42BC-896E-4286F102CA9E}" srcId="{9DEB8DF0-6610-4005-B8D1-9B894E97590C}" destId="{0A1BF357-D0B1-49E4-B20E-30BD93F767F3}" srcOrd="2" destOrd="0" parTransId="{4582C930-0597-4A88-9744-4E36353D14FA}" sibTransId="{D92D5E1C-2A93-41D3-BFF5-354BF516A950}"/>
    <dgm:cxn modelId="{464908E3-94D5-4280-9617-3261B9DBEF4C}" type="presOf" srcId="{B7EB4DFB-6581-4A40-BD05-6C809E08E8C4}" destId="{34AD7CDC-D614-4F6D-BD87-D3A3E1632F86}" srcOrd="0" destOrd="0" presId="urn:microsoft.com/office/officeart/2005/8/layout/vList6"/>
    <dgm:cxn modelId="{0CD941A3-817C-48DA-A631-083530BBE951}" type="presOf" srcId="{19370393-872D-422C-9CCB-24DE3041BD33}" destId="{5D10D361-08BE-46FC-AEA6-170B8A19A9E3}" srcOrd="0" destOrd="0" presId="urn:microsoft.com/office/officeart/2005/8/layout/vList6"/>
    <dgm:cxn modelId="{4AC6B23B-AEA3-4C96-A1CA-5E93DB87BF0D}" srcId="{E0E1162C-A7E1-40A1-94A6-9852A3066FC5}" destId="{5AA4D636-2123-41BE-9BFE-78D06A4047CA}" srcOrd="1" destOrd="0" parTransId="{5A480BB8-0CBA-44C0-8003-0567DC4DBE13}" sibTransId="{E7CE999F-2BF6-448A-B77B-0F0DC5B37D08}"/>
    <dgm:cxn modelId="{2C06CCA7-A46C-4A4B-8306-2F67D3BB4F1B}" type="presOf" srcId="{9DEB8DF0-6610-4005-B8D1-9B894E97590C}" destId="{BF934BDD-A737-4E9D-B7A0-9D0934BC37FF}" srcOrd="0" destOrd="0" presId="urn:microsoft.com/office/officeart/2005/8/layout/vList6"/>
    <dgm:cxn modelId="{4BF2BFDB-915B-4923-AAFB-079E3371F7AA}" type="presOf" srcId="{115E5A05-E9B6-4B63-B55E-211DB72D39CC}" destId="{574CEC83-F46D-4EC7-B49B-4C41A7322231}" srcOrd="0" destOrd="1" presId="urn:microsoft.com/office/officeart/2005/8/layout/vList6"/>
    <dgm:cxn modelId="{819FE03C-AFFD-42BB-BCB6-1C75BE7A97C4}" srcId="{9DEB8DF0-6610-4005-B8D1-9B894E97590C}" destId="{1391F320-C84D-4585-809C-DBCBC3974CD5}" srcOrd="0" destOrd="0" parTransId="{E82DF2E6-4267-4305-A6BD-65FD7FCA4916}" sibTransId="{E52C5044-426C-4082-8C12-747558F96EF8}"/>
    <dgm:cxn modelId="{9621DEAA-760F-4906-A944-764C5C069E53}" type="presOf" srcId="{FC193F8F-6AC7-4465-B7DE-E3D38C0F6095}" destId="{5D10D361-08BE-46FC-AEA6-170B8A19A9E3}" srcOrd="0" destOrd="2" presId="urn:microsoft.com/office/officeart/2005/8/layout/vList6"/>
    <dgm:cxn modelId="{40E574A5-E1B3-4635-9336-67102D0A7131}" type="presOf" srcId="{5AA4D636-2123-41BE-9BFE-78D06A4047CA}" destId="{5D10D361-08BE-46FC-AEA6-170B8A19A9E3}" srcOrd="0" destOrd="1" presId="urn:microsoft.com/office/officeart/2005/8/layout/vList6"/>
    <dgm:cxn modelId="{7BB55780-20E1-4B03-8899-1C8234981699}" srcId="{9DEB8DF0-6610-4005-B8D1-9B894E97590C}" destId="{115E5A05-E9B6-4B63-B55E-211DB72D39CC}" srcOrd="1" destOrd="0" parTransId="{B8521BAB-D0B4-43D4-9A69-922812449F49}" sibTransId="{9CDA690C-88D7-46D9-A945-E11E544C4700}"/>
    <dgm:cxn modelId="{AAECCEB2-A335-45A4-A60C-2831C0B9D161}" srcId="{B7EB4DFB-6581-4A40-BD05-6C809E08E8C4}" destId="{9DEB8DF0-6610-4005-B8D1-9B894E97590C}" srcOrd="1" destOrd="0" parTransId="{5CCDD0D9-C3D0-47C1-89BF-1BBE61DA4314}" sibTransId="{2ACB69DC-3651-4B2F-AC44-95A4E43B9DF3}"/>
    <dgm:cxn modelId="{7A814579-F7C6-4215-A726-5237FBA9837B}" type="presOf" srcId="{0A1BF357-D0B1-49E4-B20E-30BD93F767F3}" destId="{574CEC83-F46D-4EC7-B49B-4C41A7322231}" srcOrd="0" destOrd="2" presId="urn:microsoft.com/office/officeart/2005/8/layout/vList6"/>
    <dgm:cxn modelId="{0F505AC1-0F65-46D7-A3D8-B2651CBBA431}" srcId="{E0E1162C-A7E1-40A1-94A6-9852A3066FC5}" destId="{19370393-872D-422C-9CCB-24DE3041BD33}" srcOrd="0" destOrd="0" parTransId="{EE0794B1-7B6C-427C-93DF-1C512334DE94}" sibTransId="{C3B7E788-FD29-4ED2-8FA9-19EE62741BD8}"/>
    <dgm:cxn modelId="{FD1B890D-7888-4682-BA8D-071479240ADF}" type="presParOf" srcId="{34AD7CDC-D614-4F6D-BD87-D3A3E1632F86}" destId="{81003B4E-8619-421A-ACC3-18A9FDF16BD0}" srcOrd="0" destOrd="0" presId="urn:microsoft.com/office/officeart/2005/8/layout/vList6"/>
    <dgm:cxn modelId="{304B3405-FD9D-45DC-A2D5-2567076D7F5E}" type="presParOf" srcId="{81003B4E-8619-421A-ACC3-18A9FDF16BD0}" destId="{44080101-9CEC-4E73-B558-7340896A65BB}" srcOrd="0" destOrd="0" presId="urn:microsoft.com/office/officeart/2005/8/layout/vList6"/>
    <dgm:cxn modelId="{D2C3B7B2-47DF-47B5-90DD-5E2B21153F61}" type="presParOf" srcId="{81003B4E-8619-421A-ACC3-18A9FDF16BD0}" destId="{5D10D361-08BE-46FC-AEA6-170B8A19A9E3}" srcOrd="1" destOrd="0" presId="urn:microsoft.com/office/officeart/2005/8/layout/vList6"/>
    <dgm:cxn modelId="{2CAFF2BB-4BD4-4163-8CDA-E405C05904A4}" type="presParOf" srcId="{34AD7CDC-D614-4F6D-BD87-D3A3E1632F86}" destId="{EDCBF73C-968C-452F-85A7-05CDF1C97FA6}" srcOrd="1" destOrd="0" presId="urn:microsoft.com/office/officeart/2005/8/layout/vList6"/>
    <dgm:cxn modelId="{84960FC9-E7D4-4866-BF91-76D118C6DA90}" type="presParOf" srcId="{34AD7CDC-D614-4F6D-BD87-D3A3E1632F86}" destId="{9549C5E1-1D3B-483F-BB08-4BDFB8738FB5}" srcOrd="2" destOrd="0" presId="urn:microsoft.com/office/officeart/2005/8/layout/vList6"/>
    <dgm:cxn modelId="{6E1773EB-20D8-479B-8A3B-96419D7F2EB1}" type="presParOf" srcId="{9549C5E1-1D3B-483F-BB08-4BDFB8738FB5}" destId="{BF934BDD-A737-4E9D-B7A0-9D0934BC37FF}" srcOrd="0" destOrd="0" presId="urn:microsoft.com/office/officeart/2005/8/layout/vList6"/>
    <dgm:cxn modelId="{0D1394F0-A99B-45AE-90F7-4AE111B0662C}" type="presParOf" srcId="{9549C5E1-1D3B-483F-BB08-4BDFB8738FB5}" destId="{574CEC83-F46D-4EC7-B49B-4C41A732223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063669-DD16-4A56-AEAB-4119FDAA3B8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E6B2E85-0204-4BFE-9C4B-04D4E0FDDE92}">
      <dgm:prSet phldrT="[Text]" custT="1"/>
      <dgm:spPr/>
      <dgm:t>
        <a:bodyPr/>
        <a:lstStyle/>
        <a:p>
          <a:pPr algn="ctr"/>
          <a:r>
            <a:rPr lang="en-US" sz="1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Move towards illiquid assets</a:t>
          </a:r>
          <a:endParaRPr lang="en-US" sz="18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7D80C1-CCDB-44A9-9940-962278977B13}" type="parTrans" cxnId="{EA93B54F-834A-471E-9D63-D80875050A87}">
      <dgm:prSet/>
      <dgm:spPr/>
      <dgm:t>
        <a:bodyPr/>
        <a:lstStyle/>
        <a:p>
          <a:endParaRPr lang="en-US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E01A09-EBC1-43B8-A9BE-3A350871AF4D}" type="sibTrans" cxnId="{EA93B54F-834A-471E-9D63-D80875050A87}">
      <dgm:prSet/>
      <dgm:spPr/>
      <dgm:t>
        <a:bodyPr/>
        <a:lstStyle/>
        <a:p>
          <a:endParaRPr lang="en-US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5DAF8A-A4D0-4CEF-8FBF-A9DB46EDEEA4}">
      <dgm:prSet phldrT="[Text]" custT="1"/>
      <dgm:spPr/>
      <dgm:t>
        <a:bodyPr/>
        <a:lstStyle/>
        <a:p>
          <a:pPr algn="ctr"/>
          <a:r>
            <a:rPr lang="en-US" sz="1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Sophisticated equity strategies</a:t>
          </a:r>
          <a:endParaRPr lang="en-US" sz="18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6D97E9-A599-49E4-87D4-9EBCFD6249FA}" type="parTrans" cxnId="{4ECB949F-0705-4ED7-821A-17EBBFB42655}">
      <dgm:prSet/>
      <dgm:spPr/>
      <dgm:t>
        <a:bodyPr/>
        <a:lstStyle/>
        <a:p>
          <a:endParaRPr lang="en-US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626941-D6ED-43B6-B6B8-25C862BFD095}" type="sibTrans" cxnId="{4ECB949F-0705-4ED7-821A-17EBBFB42655}">
      <dgm:prSet/>
      <dgm:spPr/>
      <dgm:t>
        <a:bodyPr/>
        <a:lstStyle/>
        <a:p>
          <a:endParaRPr lang="en-US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508F47-8FA4-40EC-B9B9-E288116DF69E}">
      <dgm:prSet phldrT="[Text]" custT="1"/>
      <dgm:spPr/>
      <dgm:t>
        <a:bodyPr/>
        <a:lstStyle/>
        <a:p>
          <a:pPr algn="ctr"/>
          <a:r>
            <a:rPr lang="en-US" sz="1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Wider spectrum of assets</a:t>
          </a:r>
          <a:endParaRPr lang="en-US" sz="18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9ADC40-50FE-4E68-9094-DAB8B680FF9C}" type="parTrans" cxnId="{ED160E3C-FFCB-4AC7-AD18-8CD5835C58DB}">
      <dgm:prSet/>
      <dgm:spPr/>
      <dgm:t>
        <a:bodyPr/>
        <a:lstStyle/>
        <a:p>
          <a:endParaRPr lang="en-US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A9EA01-4CA7-47F9-AC54-234B7641C02A}" type="sibTrans" cxnId="{ED160E3C-FFCB-4AC7-AD18-8CD5835C58DB}">
      <dgm:prSet/>
      <dgm:spPr/>
      <dgm:t>
        <a:bodyPr/>
        <a:lstStyle/>
        <a:p>
          <a:endParaRPr lang="en-US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057FEE-71AD-468E-990A-357BEE11340E}" type="pres">
      <dgm:prSet presAssocID="{B8063669-DD16-4A56-AEAB-4119FDAA3B8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CF555EA-3315-4EFB-A506-E27819F2AB39}" type="pres">
      <dgm:prSet presAssocID="{5E6B2E85-0204-4BFE-9C4B-04D4E0FDDE92}" presName="linNode" presStyleCnt="0"/>
      <dgm:spPr/>
    </dgm:pt>
    <dgm:pt modelId="{849E4985-8E3D-4C37-9693-5380CA9FC9F8}" type="pres">
      <dgm:prSet presAssocID="{5E6B2E85-0204-4BFE-9C4B-04D4E0FDDE92}" presName="parentText" presStyleLbl="node1" presStyleIdx="0" presStyleCnt="3" custScaleX="78341" custLinFactNeighborX="-99080" custLinFactNeighborY="403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1E3C49-2225-4610-A2CF-5813F2FC190C}" type="pres">
      <dgm:prSet presAssocID="{86E01A09-EBC1-43B8-A9BE-3A350871AF4D}" presName="sp" presStyleCnt="0"/>
      <dgm:spPr/>
    </dgm:pt>
    <dgm:pt modelId="{D11E9DB6-61AB-4704-88C2-7CAE088AD43D}" type="pres">
      <dgm:prSet presAssocID="{715DAF8A-A4D0-4CEF-8FBF-A9DB46EDEEA4}" presName="linNode" presStyleCnt="0"/>
      <dgm:spPr/>
    </dgm:pt>
    <dgm:pt modelId="{52DBD0DB-A9BA-4111-8CB8-BAE2CB3A5B3F}" type="pres">
      <dgm:prSet presAssocID="{715DAF8A-A4D0-4CEF-8FBF-A9DB46EDEEA4}" presName="parentText" presStyleLbl="node1" presStyleIdx="1" presStyleCnt="3" custScaleX="78341" custLinFactNeighborX="-99080" custLinFactNeighborY="90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B4B674-E192-40C3-881C-A51D2EB490BF}" type="pres">
      <dgm:prSet presAssocID="{82626941-D6ED-43B6-B6B8-25C862BFD095}" presName="sp" presStyleCnt="0"/>
      <dgm:spPr/>
    </dgm:pt>
    <dgm:pt modelId="{F86EAFD2-C1A0-4AB1-AD52-6AF4BF1FC378}" type="pres">
      <dgm:prSet presAssocID="{1B508F47-8FA4-40EC-B9B9-E288116DF69E}" presName="linNode" presStyleCnt="0"/>
      <dgm:spPr/>
    </dgm:pt>
    <dgm:pt modelId="{35B0EB07-20D4-4077-B961-2A6BB220D057}" type="pres">
      <dgm:prSet presAssocID="{1B508F47-8FA4-40EC-B9B9-E288116DF69E}" presName="parentText" presStyleLbl="node1" presStyleIdx="2" presStyleCnt="3" custScaleX="78341" custLinFactNeighborX="-99080" custLinFactNeighborY="-193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D1679A3-0B64-4D2E-88E7-4C004A6A1E7A}" type="presOf" srcId="{5E6B2E85-0204-4BFE-9C4B-04D4E0FDDE92}" destId="{849E4985-8E3D-4C37-9693-5380CA9FC9F8}" srcOrd="0" destOrd="0" presId="urn:microsoft.com/office/officeart/2005/8/layout/vList5"/>
    <dgm:cxn modelId="{ED160E3C-FFCB-4AC7-AD18-8CD5835C58DB}" srcId="{B8063669-DD16-4A56-AEAB-4119FDAA3B80}" destId="{1B508F47-8FA4-40EC-B9B9-E288116DF69E}" srcOrd="2" destOrd="0" parTransId="{CA9ADC40-50FE-4E68-9094-DAB8B680FF9C}" sibTransId="{FEA9EA01-4CA7-47F9-AC54-234B7641C02A}"/>
    <dgm:cxn modelId="{8B1F1716-3FDC-4C44-ABED-EBC2B1C48613}" type="presOf" srcId="{B8063669-DD16-4A56-AEAB-4119FDAA3B80}" destId="{C2057FEE-71AD-468E-990A-357BEE11340E}" srcOrd="0" destOrd="0" presId="urn:microsoft.com/office/officeart/2005/8/layout/vList5"/>
    <dgm:cxn modelId="{0E737262-F569-4FD3-87B8-137FF8A7FCBC}" type="presOf" srcId="{1B508F47-8FA4-40EC-B9B9-E288116DF69E}" destId="{35B0EB07-20D4-4077-B961-2A6BB220D057}" srcOrd="0" destOrd="0" presId="urn:microsoft.com/office/officeart/2005/8/layout/vList5"/>
    <dgm:cxn modelId="{EA93B54F-834A-471E-9D63-D80875050A87}" srcId="{B8063669-DD16-4A56-AEAB-4119FDAA3B80}" destId="{5E6B2E85-0204-4BFE-9C4B-04D4E0FDDE92}" srcOrd="0" destOrd="0" parTransId="{907D80C1-CCDB-44A9-9940-962278977B13}" sibTransId="{86E01A09-EBC1-43B8-A9BE-3A350871AF4D}"/>
    <dgm:cxn modelId="{4ECB949F-0705-4ED7-821A-17EBBFB42655}" srcId="{B8063669-DD16-4A56-AEAB-4119FDAA3B80}" destId="{715DAF8A-A4D0-4CEF-8FBF-A9DB46EDEEA4}" srcOrd="1" destOrd="0" parTransId="{E06D97E9-A599-49E4-87D4-9EBCFD6249FA}" sibTransId="{82626941-D6ED-43B6-B6B8-25C862BFD095}"/>
    <dgm:cxn modelId="{F29C256E-DFF4-4B22-ACA6-E62FCCE95769}" type="presOf" srcId="{715DAF8A-A4D0-4CEF-8FBF-A9DB46EDEEA4}" destId="{52DBD0DB-A9BA-4111-8CB8-BAE2CB3A5B3F}" srcOrd="0" destOrd="0" presId="urn:microsoft.com/office/officeart/2005/8/layout/vList5"/>
    <dgm:cxn modelId="{6E59679C-C274-4EFE-BC70-5D4CC4CD5E92}" type="presParOf" srcId="{C2057FEE-71AD-468E-990A-357BEE11340E}" destId="{3CF555EA-3315-4EFB-A506-E27819F2AB39}" srcOrd="0" destOrd="0" presId="urn:microsoft.com/office/officeart/2005/8/layout/vList5"/>
    <dgm:cxn modelId="{9D73467B-D392-41A5-BE1E-F96092B46096}" type="presParOf" srcId="{3CF555EA-3315-4EFB-A506-E27819F2AB39}" destId="{849E4985-8E3D-4C37-9693-5380CA9FC9F8}" srcOrd="0" destOrd="0" presId="urn:microsoft.com/office/officeart/2005/8/layout/vList5"/>
    <dgm:cxn modelId="{D72FD804-B590-41E6-B39A-9100ADC19911}" type="presParOf" srcId="{C2057FEE-71AD-468E-990A-357BEE11340E}" destId="{C41E3C49-2225-4610-A2CF-5813F2FC190C}" srcOrd="1" destOrd="0" presId="urn:microsoft.com/office/officeart/2005/8/layout/vList5"/>
    <dgm:cxn modelId="{727A35D9-588D-4A4B-95E8-64853DEA8E07}" type="presParOf" srcId="{C2057FEE-71AD-468E-990A-357BEE11340E}" destId="{D11E9DB6-61AB-4704-88C2-7CAE088AD43D}" srcOrd="2" destOrd="0" presId="urn:microsoft.com/office/officeart/2005/8/layout/vList5"/>
    <dgm:cxn modelId="{00DBD453-8362-42C4-A1FF-79334FC59177}" type="presParOf" srcId="{D11E9DB6-61AB-4704-88C2-7CAE088AD43D}" destId="{52DBD0DB-A9BA-4111-8CB8-BAE2CB3A5B3F}" srcOrd="0" destOrd="0" presId="urn:microsoft.com/office/officeart/2005/8/layout/vList5"/>
    <dgm:cxn modelId="{E1D5AB3F-282F-475D-865E-25511D50EACE}" type="presParOf" srcId="{C2057FEE-71AD-468E-990A-357BEE11340E}" destId="{EBB4B674-E192-40C3-881C-A51D2EB490BF}" srcOrd="3" destOrd="0" presId="urn:microsoft.com/office/officeart/2005/8/layout/vList5"/>
    <dgm:cxn modelId="{AAF43A86-13BE-4E72-9021-15146FFA919A}" type="presParOf" srcId="{C2057FEE-71AD-468E-990A-357BEE11340E}" destId="{F86EAFD2-C1A0-4AB1-AD52-6AF4BF1FC378}" srcOrd="4" destOrd="0" presId="urn:microsoft.com/office/officeart/2005/8/layout/vList5"/>
    <dgm:cxn modelId="{0E30C37B-635A-4616-9E4D-17C55D0C452C}" type="presParOf" srcId="{F86EAFD2-C1A0-4AB1-AD52-6AF4BF1FC378}" destId="{35B0EB07-20D4-4077-B961-2A6BB220D05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CE103D-B672-47A2-AF20-A772F758DCF9}" type="doc">
      <dgm:prSet loTypeId="urn:microsoft.com/office/officeart/2005/8/layout/cycle4#1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72BF39A-342B-4A73-A300-830C8D0DFE02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Appetite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3D64C0-C018-4DF1-A08D-E348393E6A92}" type="parTrans" cxnId="{26F7A2FE-2AAF-4507-B6E4-93C4BDEFC4A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9ED935-A5D0-45A4-9CE1-593B97FBCD26}" type="sibTrans" cxnId="{26F7A2FE-2AAF-4507-B6E4-93C4BDEFC4A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8650F7-6521-4B06-B8AA-CBF55CD727C5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Market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BEC209-45F3-4812-87F5-BF190C253D3D}" type="parTrans" cxnId="{75596C74-5E15-4E0C-AE71-AFF803FDEE4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260DB5-CDE0-480C-BC01-8CE4D388CF87}" type="sibTrans" cxnId="{75596C74-5E15-4E0C-AE71-AFF803FDEE4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D1D076-75A7-4EDE-A51E-C5BEEBD481F8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Liabilities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D231C4-94BA-45E4-AD22-CF397ED86C67}" type="parTrans" cxnId="{A8ECF38B-76EF-4A5A-A9A7-E70137E25DC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0AF4DD-59EC-4746-81ED-044D1DC324D5}" type="sibTrans" cxnId="{A8ECF38B-76EF-4A5A-A9A7-E70137E25DC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33132F-8479-491D-B5DF-11B9F420E7DB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Objectives/ Constraints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4F1ABE-0656-48CB-ADE1-190371741297}" type="parTrans" cxnId="{29A26850-4ED5-4F3E-B188-DA37404A2F1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A5202D-9F95-4F33-9DEB-A5285817B206}" type="sibTrans" cxnId="{29A26850-4ED5-4F3E-B188-DA37404A2F1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3DD6F2-3DD0-45B4-A3CA-07F4678254BB}" type="pres">
      <dgm:prSet presAssocID="{14CE103D-B672-47A2-AF20-A772F758DCF9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DE1F4DB-1C43-4AE5-BD1E-90961666D032}" type="pres">
      <dgm:prSet presAssocID="{14CE103D-B672-47A2-AF20-A772F758DCF9}" presName="children" presStyleCnt="0"/>
      <dgm:spPr/>
    </dgm:pt>
    <dgm:pt modelId="{88FBE890-2229-4DFC-BD79-28472939F880}" type="pres">
      <dgm:prSet presAssocID="{14CE103D-B672-47A2-AF20-A772F758DCF9}" presName="childPlaceholder" presStyleCnt="0"/>
      <dgm:spPr/>
    </dgm:pt>
    <dgm:pt modelId="{E8F9F492-DB3E-4798-8EA3-527DD74377BC}" type="pres">
      <dgm:prSet presAssocID="{14CE103D-B672-47A2-AF20-A772F758DCF9}" presName="circle" presStyleCnt="0"/>
      <dgm:spPr/>
    </dgm:pt>
    <dgm:pt modelId="{30C34838-5DE9-412B-AFE0-BD417600BA0B}" type="pres">
      <dgm:prSet presAssocID="{14CE103D-B672-47A2-AF20-A772F758DCF9}" presName="quadrant1" presStyleLbl="node1" presStyleIdx="0" presStyleCnt="4" custLinFactNeighborX="1082" custLinFactNeighborY="-230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65EDAA-F8CA-44B6-97F5-5248B20062D6}" type="pres">
      <dgm:prSet presAssocID="{14CE103D-B672-47A2-AF20-A772F758DCF9}" presName="quadrant2" presStyleLbl="node1" presStyleIdx="1" presStyleCnt="4" custLinFactNeighborX="1082" custLinFactNeighborY="-230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0D07C7-F4AF-46B8-B268-FB20E4FEBE0F}" type="pres">
      <dgm:prSet presAssocID="{14CE103D-B672-47A2-AF20-A772F758DCF9}" presName="quadrant3" presStyleLbl="node1" presStyleIdx="2" presStyleCnt="4" custLinFactNeighborX="1082" custLinFactNeighborY="-76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4A3F78-8D0A-4A34-BFDE-C508AA2D6332}" type="pres">
      <dgm:prSet presAssocID="{14CE103D-B672-47A2-AF20-A772F758DCF9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FCC610-FE02-4D72-ACC2-BF34F4E116A2}" type="pres">
      <dgm:prSet presAssocID="{14CE103D-B672-47A2-AF20-A772F758DCF9}" presName="quadrantPlaceholder" presStyleCnt="0"/>
      <dgm:spPr/>
    </dgm:pt>
    <dgm:pt modelId="{75C1D30E-6AD0-4400-8C06-1E73573813F2}" type="pres">
      <dgm:prSet presAssocID="{14CE103D-B672-47A2-AF20-A772F758DCF9}" presName="center1" presStyleLbl="fgShp" presStyleIdx="0" presStyleCnt="2"/>
      <dgm:spPr/>
    </dgm:pt>
    <dgm:pt modelId="{0550140C-B831-4949-97E9-F0B00A258910}" type="pres">
      <dgm:prSet presAssocID="{14CE103D-B672-47A2-AF20-A772F758DCF9}" presName="center2" presStyleLbl="fgShp" presStyleIdx="1" presStyleCnt="2"/>
      <dgm:spPr/>
    </dgm:pt>
  </dgm:ptLst>
  <dgm:cxnLst>
    <dgm:cxn modelId="{A35EB787-5351-45E6-9EE6-CC3D4CFEA675}" type="presOf" srcId="{5E33132F-8479-491D-B5DF-11B9F420E7DB}" destId="{034A3F78-8D0A-4A34-BFDE-C508AA2D6332}" srcOrd="0" destOrd="0" presId="urn:microsoft.com/office/officeart/2005/8/layout/cycle4#1"/>
    <dgm:cxn modelId="{75596C74-5E15-4E0C-AE71-AFF803FDEE47}" srcId="{14CE103D-B672-47A2-AF20-A772F758DCF9}" destId="{428650F7-6521-4B06-B8AA-CBF55CD727C5}" srcOrd="1" destOrd="0" parTransId="{4ABEC209-45F3-4812-87F5-BF190C253D3D}" sibTransId="{27260DB5-CDE0-480C-BC01-8CE4D388CF87}"/>
    <dgm:cxn modelId="{26F7A2FE-2AAF-4507-B6E4-93C4BDEFC4A1}" srcId="{14CE103D-B672-47A2-AF20-A772F758DCF9}" destId="{272BF39A-342B-4A73-A300-830C8D0DFE02}" srcOrd="0" destOrd="0" parTransId="{833D64C0-C018-4DF1-A08D-E348393E6A92}" sibTransId="{0D9ED935-A5D0-45A4-9CE1-593B97FBCD26}"/>
    <dgm:cxn modelId="{29A26850-4ED5-4F3E-B188-DA37404A2F1C}" srcId="{14CE103D-B672-47A2-AF20-A772F758DCF9}" destId="{5E33132F-8479-491D-B5DF-11B9F420E7DB}" srcOrd="3" destOrd="0" parTransId="{B94F1ABE-0656-48CB-ADE1-190371741297}" sibTransId="{26A5202D-9F95-4F33-9DEB-A5285817B206}"/>
    <dgm:cxn modelId="{A8ECF38B-76EF-4A5A-A9A7-E70137E25DC6}" srcId="{14CE103D-B672-47A2-AF20-A772F758DCF9}" destId="{61D1D076-75A7-4EDE-A51E-C5BEEBD481F8}" srcOrd="2" destOrd="0" parTransId="{08D231C4-94BA-45E4-AD22-CF397ED86C67}" sibTransId="{380AF4DD-59EC-4746-81ED-044D1DC324D5}"/>
    <dgm:cxn modelId="{3C38BA3A-8600-43F4-B43A-0819EFA8EB75}" type="presOf" srcId="{272BF39A-342B-4A73-A300-830C8D0DFE02}" destId="{30C34838-5DE9-412B-AFE0-BD417600BA0B}" srcOrd="0" destOrd="0" presId="urn:microsoft.com/office/officeart/2005/8/layout/cycle4#1"/>
    <dgm:cxn modelId="{85F9138E-BFD5-4715-AD0A-D2613828B7A3}" type="presOf" srcId="{428650F7-6521-4B06-B8AA-CBF55CD727C5}" destId="{4165EDAA-F8CA-44B6-97F5-5248B20062D6}" srcOrd="0" destOrd="0" presId="urn:microsoft.com/office/officeart/2005/8/layout/cycle4#1"/>
    <dgm:cxn modelId="{79808215-BBE6-4A52-A21A-099DA57BB3EF}" type="presOf" srcId="{61D1D076-75A7-4EDE-A51E-C5BEEBD481F8}" destId="{E30D07C7-F4AF-46B8-B268-FB20E4FEBE0F}" srcOrd="0" destOrd="0" presId="urn:microsoft.com/office/officeart/2005/8/layout/cycle4#1"/>
    <dgm:cxn modelId="{1A8EFA8B-0D30-4F14-B796-347367D1FCC3}" type="presOf" srcId="{14CE103D-B672-47A2-AF20-A772F758DCF9}" destId="{4B3DD6F2-3DD0-45B4-A3CA-07F4678254BB}" srcOrd="0" destOrd="0" presId="urn:microsoft.com/office/officeart/2005/8/layout/cycle4#1"/>
    <dgm:cxn modelId="{7A9B176D-63CD-42D2-B690-4C6F6835920C}" type="presParOf" srcId="{4B3DD6F2-3DD0-45B4-A3CA-07F4678254BB}" destId="{1DE1F4DB-1C43-4AE5-BD1E-90961666D032}" srcOrd="0" destOrd="0" presId="urn:microsoft.com/office/officeart/2005/8/layout/cycle4#1"/>
    <dgm:cxn modelId="{82D2BC62-A340-46E6-AB21-E7CF6BA2CB00}" type="presParOf" srcId="{1DE1F4DB-1C43-4AE5-BD1E-90961666D032}" destId="{88FBE890-2229-4DFC-BD79-28472939F880}" srcOrd="0" destOrd="0" presId="urn:microsoft.com/office/officeart/2005/8/layout/cycle4#1"/>
    <dgm:cxn modelId="{AEEBB5BA-3270-4FEB-83C9-93317108CF6A}" type="presParOf" srcId="{4B3DD6F2-3DD0-45B4-A3CA-07F4678254BB}" destId="{E8F9F492-DB3E-4798-8EA3-527DD74377BC}" srcOrd="1" destOrd="0" presId="urn:microsoft.com/office/officeart/2005/8/layout/cycle4#1"/>
    <dgm:cxn modelId="{4A420CFB-0902-47DF-8533-16A832C5DBC2}" type="presParOf" srcId="{E8F9F492-DB3E-4798-8EA3-527DD74377BC}" destId="{30C34838-5DE9-412B-AFE0-BD417600BA0B}" srcOrd="0" destOrd="0" presId="urn:microsoft.com/office/officeart/2005/8/layout/cycle4#1"/>
    <dgm:cxn modelId="{DE12575D-14C9-4AC0-B9D5-748599A41261}" type="presParOf" srcId="{E8F9F492-DB3E-4798-8EA3-527DD74377BC}" destId="{4165EDAA-F8CA-44B6-97F5-5248B20062D6}" srcOrd="1" destOrd="0" presId="urn:microsoft.com/office/officeart/2005/8/layout/cycle4#1"/>
    <dgm:cxn modelId="{945A0142-9D3A-4F4F-8A7E-EB5726E0B3A0}" type="presParOf" srcId="{E8F9F492-DB3E-4798-8EA3-527DD74377BC}" destId="{E30D07C7-F4AF-46B8-B268-FB20E4FEBE0F}" srcOrd="2" destOrd="0" presId="urn:microsoft.com/office/officeart/2005/8/layout/cycle4#1"/>
    <dgm:cxn modelId="{1EF91B7B-2FBD-42DB-98EB-5E7FB7D8A2A8}" type="presParOf" srcId="{E8F9F492-DB3E-4798-8EA3-527DD74377BC}" destId="{034A3F78-8D0A-4A34-BFDE-C508AA2D6332}" srcOrd="3" destOrd="0" presId="urn:microsoft.com/office/officeart/2005/8/layout/cycle4#1"/>
    <dgm:cxn modelId="{09892C3F-061F-42A4-B078-BD2EC611CF40}" type="presParOf" srcId="{E8F9F492-DB3E-4798-8EA3-527DD74377BC}" destId="{50FCC610-FE02-4D72-ACC2-BF34F4E116A2}" srcOrd="4" destOrd="0" presId="urn:microsoft.com/office/officeart/2005/8/layout/cycle4#1"/>
    <dgm:cxn modelId="{5BC499EE-E13E-4BFF-9DE9-C500B8D86BB2}" type="presParOf" srcId="{4B3DD6F2-3DD0-45B4-A3CA-07F4678254BB}" destId="{75C1D30E-6AD0-4400-8C06-1E73573813F2}" srcOrd="2" destOrd="0" presId="urn:microsoft.com/office/officeart/2005/8/layout/cycle4#1"/>
    <dgm:cxn modelId="{3B3D507F-83CE-42AC-87AB-5B06E44B3EA0}" type="presParOf" srcId="{4B3DD6F2-3DD0-45B4-A3CA-07F4678254BB}" destId="{0550140C-B831-4949-97E9-F0B00A258910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10D361-08BE-46FC-AEA6-170B8A19A9E3}">
      <dsp:nvSpPr>
        <dsp:cNvPr id="0" name=""/>
        <dsp:cNvSpPr/>
      </dsp:nvSpPr>
      <dsp:spPr>
        <a:xfrm>
          <a:off x="2971806" y="129086"/>
          <a:ext cx="4480560" cy="126559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Use of derivatives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Use of ALM techniques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Portfolio immunization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1806" y="287285"/>
        <a:ext cx="4005962" cy="949197"/>
      </dsp:txXfrm>
    </dsp:sp>
    <dsp:sp modelId="{44080101-9CEC-4E73-B558-7340896A65BB}">
      <dsp:nvSpPr>
        <dsp:cNvPr id="0" name=""/>
        <dsp:cNvSpPr/>
      </dsp:nvSpPr>
      <dsp:spPr>
        <a:xfrm>
          <a:off x="0" y="129415"/>
          <a:ext cx="2987040" cy="1265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Increased Focus on ALM/ Hedging strategies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781" y="191196"/>
        <a:ext cx="2863478" cy="1142033"/>
      </dsp:txXfrm>
    </dsp:sp>
    <dsp:sp modelId="{574CEC83-F46D-4EC7-B49B-4C41A7322231}">
      <dsp:nvSpPr>
        <dsp:cNvPr id="0" name=""/>
        <dsp:cNvSpPr/>
      </dsp:nvSpPr>
      <dsp:spPr>
        <a:xfrm>
          <a:off x="2987040" y="1392479"/>
          <a:ext cx="4480560" cy="126559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Increase investment risk appetite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Use of alternative assets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Shift towards illiquid assets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87040" y="1550678"/>
        <a:ext cx="4005962" cy="949197"/>
      </dsp:txXfrm>
    </dsp:sp>
    <dsp:sp modelId="{BF934BDD-A737-4E9D-B7A0-9D0934BC37FF}">
      <dsp:nvSpPr>
        <dsp:cNvPr id="0" name=""/>
        <dsp:cNvSpPr/>
      </dsp:nvSpPr>
      <dsp:spPr>
        <a:xfrm>
          <a:off x="0" y="1392479"/>
          <a:ext cx="2987040" cy="1265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Return Enhancement</a:t>
          </a:r>
        </a:p>
      </dsp:txBody>
      <dsp:txXfrm>
        <a:off x="61781" y="1454260"/>
        <a:ext cx="2863478" cy="11420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E4985-8E3D-4C37-9693-5380CA9FC9F8}">
      <dsp:nvSpPr>
        <dsp:cNvPr id="0" name=""/>
        <dsp:cNvSpPr/>
      </dsp:nvSpPr>
      <dsp:spPr>
        <a:xfrm>
          <a:off x="19247" y="48603"/>
          <a:ext cx="2362030" cy="11623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Move towards illiquid assets</a:t>
          </a:r>
          <a:endParaRPr lang="en-US" sz="18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988" y="105344"/>
        <a:ext cx="2248548" cy="1048865"/>
      </dsp:txXfrm>
    </dsp:sp>
    <dsp:sp modelId="{52DBD0DB-A9BA-4111-8CB8-BAE2CB3A5B3F}">
      <dsp:nvSpPr>
        <dsp:cNvPr id="0" name=""/>
        <dsp:cNvSpPr/>
      </dsp:nvSpPr>
      <dsp:spPr>
        <a:xfrm>
          <a:off x="19247" y="1232733"/>
          <a:ext cx="2362030" cy="11623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Sophisticated equity strategies</a:t>
          </a:r>
          <a:endParaRPr lang="en-US" sz="18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988" y="1289474"/>
        <a:ext cx="2248548" cy="1048865"/>
      </dsp:txXfrm>
    </dsp:sp>
    <dsp:sp modelId="{35B0EB07-20D4-4077-B961-2A6BB220D057}">
      <dsp:nvSpPr>
        <dsp:cNvPr id="0" name=""/>
        <dsp:cNvSpPr/>
      </dsp:nvSpPr>
      <dsp:spPr>
        <a:xfrm>
          <a:off x="19247" y="2420223"/>
          <a:ext cx="2362030" cy="11623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Wider spectrum of assets</a:t>
          </a:r>
          <a:endParaRPr lang="en-US" sz="18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988" y="2476964"/>
        <a:ext cx="2248548" cy="10488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C34838-5DE9-412B-AFE0-BD417600BA0B}">
      <dsp:nvSpPr>
        <dsp:cNvPr id="0" name=""/>
        <dsp:cNvSpPr/>
      </dsp:nvSpPr>
      <dsp:spPr>
        <a:xfrm>
          <a:off x="2111008" y="227297"/>
          <a:ext cx="2092407" cy="2092407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Appetite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23860" y="840149"/>
        <a:ext cx="1479555" cy="1479555"/>
      </dsp:txXfrm>
    </dsp:sp>
    <dsp:sp modelId="{4165EDAA-F8CA-44B6-97F5-5248B20062D6}">
      <dsp:nvSpPr>
        <dsp:cNvPr id="0" name=""/>
        <dsp:cNvSpPr/>
      </dsp:nvSpPr>
      <dsp:spPr>
        <a:xfrm rot="5400000">
          <a:off x="4300063" y="227297"/>
          <a:ext cx="2092407" cy="2092407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Market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300063" y="840149"/>
        <a:ext cx="1479555" cy="1479555"/>
      </dsp:txXfrm>
    </dsp:sp>
    <dsp:sp modelId="{E30D07C7-F4AF-46B8-B268-FB20E4FEBE0F}">
      <dsp:nvSpPr>
        <dsp:cNvPr id="0" name=""/>
        <dsp:cNvSpPr/>
      </dsp:nvSpPr>
      <dsp:spPr>
        <a:xfrm rot="10800000">
          <a:off x="4300063" y="2448449"/>
          <a:ext cx="2092407" cy="2092407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Liabilities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300063" y="2448449"/>
        <a:ext cx="1479555" cy="1479555"/>
      </dsp:txXfrm>
    </dsp:sp>
    <dsp:sp modelId="{034A3F78-8D0A-4A34-BFDE-C508AA2D6332}">
      <dsp:nvSpPr>
        <dsp:cNvPr id="0" name=""/>
        <dsp:cNvSpPr/>
      </dsp:nvSpPr>
      <dsp:spPr>
        <a:xfrm rot="16200000">
          <a:off x="2088368" y="2464498"/>
          <a:ext cx="2092407" cy="2092407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Objectives/ Constraints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701220" y="2464498"/>
        <a:ext cx="1479555" cy="1479555"/>
      </dsp:txXfrm>
    </dsp:sp>
    <dsp:sp modelId="{75C1D30E-6AD0-4400-8C06-1E73573813F2}">
      <dsp:nvSpPr>
        <dsp:cNvPr id="0" name=""/>
        <dsp:cNvSpPr/>
      </dsp:nvSpPr>
      <dsp:spPr>
        <a:xfrm>
          <a:off x="3867881" y="1981263"/>
          <a:ext cx="722436" cy="628205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0550140C-B831-4949-97E9-F0B00A258910}">
      <dsp:nvSpPr>
        <dsp:cNvPr id="0" name=""/>
        <dsp:cNvSpPr/>
      </dsp:nvSpPr>
      <dsp:spPr>
        <a:xfrm rot="10800000">
          <a:off x="3867881" y="2222881"/>
          <a:ext cx="722436" cy="628205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0.19232</cdr:x>
      <cdr:y>0.21282</cdr:y>
    </cdr:from>
    <cdr:to>
      <cdr:x>0.32185</cdr:x>
      <cdr:y>0.37948</cdr:y>
    </cdr:to>
    <cdr:sp macro="" textlink="">
      <cdr:nvSpPr>
        <cdr:cNvPr id="7" name="Line Callout 1 6"/>
        <cdr:cNvSpPr/>
      </cdr:nvSpPr>
      <cdr:spPr>
        <a:xfrm xmlns:a="http://schemas.openxmlformats.org/drawingml/2006/main">
          <a:off x="1696985" y="583801"/>
          <a:ext cx="1142989" cy="457182"/>
        </a:xfrm>
        <a:prstGeom xmlns:a="http://schemas.openxmlformats.org/drawingml/2006/main" prst="borderCallout1">
          <a:avLst>
            <a:gd name="adj1" fmla="val 33902"/>
            <a:gd name="adj2" fmla="val -1721"/>
            <a:gd name="adj3" fmla="val 67044"/>
            <a:gd name="adj4" fmla="val -39986"/>
          </a:avLst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dirty="0" smtClean="0"/>
            <a:t>Dot Com Bubble Burst, Recession</a:t>
          </a:r>
          <a:endParaRPr lang="en-US" dirty="0"/>
        </a:p>
      </cdr:txBody>
    </cdr:sp>
  </cdr:relSizeAnchor>
  <cdr:relSizeAnchor xmlns:cdr="http://schemas.openxmlformats.org/drawingml/2006/chartDrawing">
    <cdr:from>
      <cdr:x>0.58414</cdr:x>
      <cdr:y>0.24017</cdr:y>
    </cdr:from>
    <cdr:to>
      <cdr:x>0.72231</cdr:x>
      <cdr:y>0.40683</cdr:y>
    </cdr:to>
    <cdr:sp macro="" textlink="">
      <cdr:nvSpPr>
        <cdr:cNvPr id="10" name="Line Callout 1 9"/>
        <cdr:cNvSpPr/>
      </cdr:nvSpPr>
      <cdr:spPr>
        <a:xfrm xmlns:a="http://schemas.openxmlformats.org/drawingml/2006/main">
          <a:off x="5154389" y="658847"/>
          <a:ext cx="1219206" cy="457181"/>
        </a:xfrm>
        <a:prstGeom xmlns:a="http://schemas.openxmlformats.org/drawingml/2006/main" prst="borderCallout1">
          <a:avLst>
            <a:gd name="adj1" fmla="val 49054"/>
            <a:gd name="adj2" fmla="val -1515"/>
            <a:gd name="adj3" fmla="val 112500"/>
            <a:gd name="adj4" fmla="val -38333"/>
          </a:avLst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 smtClean="0"/>
            <a:t>Financial Crisis, Lehmann collapse</a:t>
          </a:r>
          <a:endParaRPr lang="en-US" dirty="0"/>
        </a:p>
      </cdr:txBody>
    </cdr:sp>
  </cdr:relSizeAnchor>
  <cdr:relSizeAnchor xmlns:cdr="http://schemas.openxmlformats.org/drawingml/2006/chartDrawing">
    <cdr:from>
      <cdr:x>0.48979</cdr:x>
      <cdr:y>0.31091</cdr:y>
    </cdr:from>
    <cdr:to>
      <cdr:x>0.55888</cdr:x>
      <cdr:y>0.41189</cdr:y>
    </cdr:to>
    <cdr:sp macro="" textlink="">
      <cdr:nvSpPr>
        <cdr:cNvPr id="4" name="TextBox 7"/>
        <cdr:cNvSpPr txBox="1"/>
      </cdr:nvSpPr>
      <cdr:spPr>
        <a:xfrm xmlns:a="http://schemas.openxmlformats.org/drawingml/2006/main">
          <a:off x="4321925" y="852884"/>
          <a:ext cx="609600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IN" sz="1200" b="1" dirty="0" smtClean="0">
              <a:latin typeface="Arial" panose="020B0604020202020204" pitchFamily="34" charset="0"/>
              <a:cs typeface="Arial" panose="020B0604020202020204" pitchFamily="34" charset="0"/>
            </a:rPr>
            <a:t>9.3%</a:t>
          </a:r>
          <a:endParaRPr lang="en-IN" sz="12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0.12128</cdr:x>
      <cdr:y>0.20741</cdr:y>
    </cdr:from>
    <cdr:to>
      <cdr:x>0.19978</cdr:x>
      <cdr:y>0.30838</cdr:y>
    </cdr:to>
    <cdr:sp macro="" textlink="">
      <cdr:nvSpPr>
        <cdr:cNvPr id="5" name="TextBox 7"/>
        <cdr:cNvSpPr txBox="1"/>
      </cdr:nvSpPr>
      <cdr:spPr>
        <a:xfrm xmlns:a="http://schemas.openxmlformats.org/drawingml/2006/main">
          <a:off x="1070160" y="568958"/>
          <a:ext cx="692727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IN" sz="1200" b="1" dirty="0" smtClean="0">
              <a:latin typeface="Arial" panose="020B0604020202020204" pitchFamily="34" charset="0"/>
              <a:cs typeface="Arial" panose="020B0604020202020204" pitchFamily="34" charset="0"/>
            </a:rPr>
            <a:t>11.6%</a:t>
          </a:r>
          <a:endParaRPr lang="en-IN" sz="12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0.27632</cdr:x>
      <cdr:y>0.50253</cdr:y>
    </cdr:from>
    <cdr:to>
      <cdr:x>0.35482</cdr:x>
      <cdr:y>0.6035</cdr:y>
    </cdr:to>
    <cdr:sp macro="" textlink="">
      <cdr:nvSpPr>
        <cdr:cNvPr id="6" name="TextBox 7"/>
        <cdr:cNvSpPr txBox="1"/>
      </cdr:nvSpPr>
      <cdr:spPr>
        <a:xfrm xmlns:a="http://schemas.openxmlformats.org/drawingml/2006/main">
          <a:off x="2438193" y="1378527"/>
          <a:ext cx="692727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IN" sz="1200" b="1" dirty="0" smtClean="0">
              <a:latin typeface="Arial" panose="020B0604020202020204" pitchFamily="34" charset="0"/>
              <a:cs typeface="Arial" panose="020B0604020202020204" pitchFamily="34" charset="0"/>
            </a:rPr>
            <a:t>5.1%</a:t>
          </a:r>
          <a:endParaRPr lang="en-IN" sz="12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0.53695</cdr:x>
      <cdr:y>0.58568</cdr:y>
    </cdr:from>
    <cdr:to>
      <cdr:x>0.61546</cdr:x>
      <cdr:y>0.68666</cdr:y>
    </cdr:to>
    <cdr:sp macro="" textlink="">
      <cdr:nvSpPr>
        <cdr:cNvPr id="8" name="TextBox 4"/>
        <cdr:cNvSpPr txBox="1"/>
      </cdr:nvSpPr>
      <cdr:spPr>
        <a:xfrm xmlns:a="http://schemas.openxmlformats.org/drawingml/2006/main">
          <a:off x="4738048" y="1606646"/>
          <a:ext cx="692727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IN" sz="1200" b="1" dirty="0" smtClean="0">
              <a:latin typeface="Arial" panose="020B0604020202020204" pitchFamily="34" charset="0"/>
              <a:cs typeface="Arial" panose="020B0604020202020204" pitchFamily="34" charset="0"/>
            </a:rPr>
            <a:t>5.1%</a:t>
          </a:r>
          <a:endParaRPr lang="en-IN" sz="12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5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28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768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451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382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110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70136" y="487681"/>
            <a:ext cx="5935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r>
              <a:rPr lang="en-US" sz="3200" b="1" baseline="30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India Fellowship Seminar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2864" y="1727200"/>
            <a:ext cx="864587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Low Interest Rates &amp; Volatile Equity markets – Impact on Product Management and Investment strategies for various Life Insurance products</a:t>
            </a:r>
          </a:p>
          <a:p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Mentor: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Mr. Sunil Sharma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Presenters: </a:t>
            </a:r>
          </a:p>
          <a:p>
            <a:pPr marL="457200" indent="-457200">
              <a:buAutoNum type="arabicPeriod"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Ritesh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Choudhary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Renu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Agnihotri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Anuj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Budhia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AutoNum type="arabicPeriod"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91200" y="509078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Date: November 9, 2017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Mumbai 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127" y="6492875"/>
            <a:ext cx="2895600" cy="365125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en-US">
              <a:solidFill>
                <a:srgbClr val="1F497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8" y="358201"/>
            <a:ext cx="746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en-IN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9327" y="1666083"/>
            <a:ext cx="8832273" cy="457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CURRENT MACRO ECONOMIC SCENARIO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2400" y="2551907"/>
            <a:ext cx="8832273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PRODUCT MANAGEMENT STRATEGIES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2400" y="3505200"/>
            <a:ext cx="8832273" cy="457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 STRATEGIES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84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7640" y="1229931"/>
            <a:ext cx="8823960" cy="5477256"/>
          </a:xfr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endParaRPr lang="en-IN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Adequate Reserving – prudent long term valuation interest rate</a:t>
            </a:r>
          </a:p>
          <a:p>
            <a:pPr>
              <a:lnSpc>
                <a:spcPct val="120000"/>
              </a:lnSpc>
            </a:pP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Change in Product mix –switch to less interest sensitive</a:t>
            </a:r>
          </a:p>
          <a:p>
            <a:pPr>
              <a:lnSpc>
                <a:spcPct val="120000"/>
              </a:lnSpc>
            </a:pP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 Re-pricing -lower benefits or higher premiums</a:t>
            </a:r>
          </a:p>
          <a:p>
            <a:pPr>
              <a:lnSpc>
                <a:spcPct val="120000"/>
              </a:lnSpc>
            </a:pP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Change in Bonus Philosophy, if required</a:t>
            </a:r>
          </a:p>
          <a:p>
            <a:pPr>
              <a:lnSpc>
                <a:spcPct val="120000"/>
              </a:lnSpc>
            </a:pP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Continuous monitoring of experience vs. Pricing bases</a:t>
            </a:r>
          </a:p>
          <a:p>
            <a:pPr>
              <a:lnSpc>
                <a:spcPct val="120000"/>
              </a:lnSpc>
            </a:pP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 of new products – with lower interest rate Guarantees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8" y="90481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I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 Management Strategies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848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9064" y="1233488"/>
            <a:ext cx="8823960" cy="5477256"/>
          </a:xfrm>
          <a:prstGeom prst="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8" y="889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I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 Management Strategies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90520" y="1822171"/>
            <a:ext cx="5334000" cy="45686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endParaRPr lang="en-IN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Setting up adequate reserves with prudent long term valuation interest</a:t>
            </a: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Continuous monitoring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Use of appropriate investment strategy – close matching nature and duration ( ALM)</a:t>
            </a: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Change Reversionary Bonus subject to PRE and regulatory Framework</a:t>
            </a:r>
          </a:p>
          <a:p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Increasing administrative efficiency to reduce/limit </a:t>
            </a: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expenses</a:t>
            </a:r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Reviewing premiums if allowed as per policy conditions – difficult for existing contracts</a:t>
            </a:r>
          </a:p>
          <a:p>
            <a:endParaRPr lang="en-IN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975976" y="1880042"/>
            <a:ext cx="2567944" cy="4221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Challenge</a:t>
            </a: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Capital strain</a:t>
            </a: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Easier said than done</a:t>
            </a: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Implication on new business</a:t>
            </a:r>
          </a:p>
          <a:p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33400" y="1295400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For Policies which are already in books</a:t>
            </a:r>
          </a:p>
          <a:p>
            <a:pPr algn="ctr"/>
            <a:endParaRPr lang="en-US" sz="2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32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8592" y="1233488"/>
            <a:ext cx="8823960" cy="5477256"/>
          </a:xfrm>
          <a:prstGeom prst="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8" y="8096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I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 Management Strategies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21972" y="1861534"/>
            <a:ext cx="4038600" cy="4221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</a:p>
          <a:p>
            <a:endParaRPr lang="en-IN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Review the Portfolio</a:t>
            </a:r>
          </a:p>
          <a:p>
            <a:pPr lvl="1"/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Re-price those offering expensive guarantees/options</a:t>
            </a:r>
          </a:p>
          <a:p>
            <a:pPr lvl="1"/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Close products to new business which are carrying unviable guarantees</a:t>
            </a:r>
          </a:p>
          <a:p>
            <a:pPr lvl="1"/>
            <a:endParaRPr lang="en-IN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IN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632077" y="1912260"/>
            <a:ext cx="3066096" cy="4221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Challenge</a:t>
            </a:r>
          </a:p>
          <a:p>
            <a:endParaRPr lang="en-IN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New business may get affected</a:t>
            </a: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Marketability</a:t>
            </a: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Competition may not behave rationally (business risk)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90600" y="1276352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Existing Product portfolio</a:t>
            </a:r>
          </a:p>
        </p:txBody>
      </p:sp>
    </p:spTree>
    <p:extLst>
      <p:ext uri="{BB962C8B-B14F-4D97-AF65-F5344CB8AC3E}">
        <p14:creationId xmlns:p14="http://schemas.microsoft.com/office/powerpoint/2010/main" val="2523385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9064" y="1223960"/>
            <a:ext cx="8823960" cy="5477256"/>
          </a:xfrm>
          <a:prstGeom prst="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noAutofit/>
          </a:bodyPr>
          <a:lstStyle/>
          <a:p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8" y="9048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I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 Management Strategies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86488" y="1757066"/>
            <a:ext cx="5410200" cy="47199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</a:p>
          <a:p>
            <a:endParaRPr lang="en-IN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More focus on protection than saving</a:t>
            </a: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Appropriate margin in light of the new insight gained</a:t>
            </a: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Reviewable premium (not allowed)</a:t>
            </a: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Design Single / Limited Premium Payment term guaranteed products</a:t>
            </a:r>
          </a:p>
          <a:p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Price </a:t>
            </a: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guarantees </a:t>
            </a: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adequately assuming low interest rate regime to continue</a:t>
            </a:r>
          </a:p>
          <a:p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Keeping duration of liabilities on lower </a:t>
            </a: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side</a:t>
            </a:r>
          </a:p>
          <a:p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Transfer/share </a:t>
            </a:r>
            <a:r>
              <a:rPr lang="en-IN" sz="2000" smtClean="0">
                <a:latin typeface="Arial" panose="020B0604020202020204" pitchFamily="34" charset="0"/>
                <a:cs typeface="Arial" panose="020B0604020202020204" pitchFamily="34" charset="0"/>
              </a:rPr>
              <a:t>part of investment </a:t>
            </a: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risk with the policyholder</a:t>
            </a:r>
            <a:endParaRPr lang="en-IN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959552" y="1876401"/>
            <a:ext cx="2574848" cy="4449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Challenge</a:t>
            </a:r>
          </a:p>
          <a:p>
            <a:endParaRPr lang="en-IN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Marketability</a:t>
            </a: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Competition</a:t>
            </a: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Implication on new business</a:t>
            </a: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Regulatory restrictions</a:t>
            </a:r>
          </a:p>
          <a:p>
            <a:endParaRPr lang="en-IN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33400" y="1295401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New products</a:t>
            </a:r>
            <a:endParaRPr lang="en-US" sz="2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651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6900" y="1226022"/>
            <a:ext cx="8823960" cy="5477256"/>
          </a:xfrm>
          <a:prstGeom prst="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8" y="8572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I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 Management Strategies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832212"/>
            <a:ext cx="5029200" cy="45275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endParaRPr lang="en-IN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Non-par savings products</a:t>
            </a:r>
          </a:p>
          <a:p>
            <a:pPr lvl="1"/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shorter </a:t>
            </a:r>
            <a:r>
              <a:rPr lang="en-IN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ppt</a:t>
            </a: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/term </a:t>
            </a:r>
          </a:p>
          <a:p>
            <a:pPr lvl="1"/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introduce linked version</a:t>
            </a:r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Par products</a:t>
            </a:r>
          </a:p>
          <a:p>
            <a:pPr lvl="1"/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Lower </a:t>
            </a: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reversionary &amp; higher terminal bonus, One time </a:t>
            </a: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addition</a:t>
            </a: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Annuity Products</a:t>
            </a:r>
          </a:p>
          <a:p>
            <a:pPr lvl="1"/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Revision of annuity rates on a regular basis</a:t>
            </a:r>
          </a:p>
          <a:p>
            <a:pPr lvl="1"/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ALM</a:t>
            </a:r>
          </a:p>
          <a:p>
            <a:pPr lvl="1"/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Introduce </a:t>
            </a: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Variable Annuity – will it be allowed by regulator</a:t>
            </a:r>
          </a:p>
          <a:p>
            <a:pPr lvl="1"/>
            <a:endParaRPr lang="en-IN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715000" y="1837473"/>
            <a:ext cx="2971800" cy="4144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Challenge</a:t>
            </a:r>
          </a:p>
          <a:p>
            <a:endParaRPr lang="en-IN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Marketability</a:t>
            </a: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Competition</a:t>
            </a: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Not able to meet demands</a:t>
            </a: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Regulatory restrictions</a:t>
            </a: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Keeping Guarantees manageable</a:t>
            </a:r>
          </a:p>
          <a:p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33400" y="1295400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New products</a:t>
            </a:r>
            <a:endParaRPr lang="en-US" sz="2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91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0344" y="1227160"/>
            <a:ext cx="8823960" cy="5477256"/>
          </a:xfrm>
          <a:prstGeom prst="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noAutofit/>
          </a:bodyPr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8" y="9048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I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 Management Strategies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65612" y="1978015"/>
            <a:ext cx="5181600" cy="38099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</a:p>
          <a:p>
            <a:endParaRPr lang="en-IN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Diversify into new areas e.g. pure risk products</a:t>
            </a:r>
          </a:p>
          <a:p>
            <a:pPr lvl="1"/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long term care business</a:t>
            </a:r>
          </a:p>
          <a:p>
            <a:pPr lvl="1"/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Disability income business</a:t>
            </a: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Increase proportion of health insurance business</a:t>
            </a: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Grow Individual and group term business</a:t>
            </a: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Sell more single premium/ Limited Pay products 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740286" y="2037158"/>
            <a:ext cx="3048000" cy="3428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Challenge</a:t>
            </a:r>
          </a:p>
          <a:p>
            <a:endParaRPr lang="en-IN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Developing a new market</a:t>
            </a:r>
          </a:p>
          <a:p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Expertise</a:t>
            </a:r>
          </a:p>
          <a:p>
            <a:endParaRPr lang="en-IN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33400" y="1295400"/>
            <a:ext cx="8153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IN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Diversifying through New products</a:t>
            </a:r>
            <a:endParaRPr lang="en-US" sz="2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74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8" y="85869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I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 Management Strategies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8752" y="1227159"/>
            <a:ext cx="8823960" cy="5477256"/>
          </a:xfr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>
            <a:normAutofit/>
          </a:bodyPr>
          <a:lstStyle/>
          <a:p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Japan</a:t>
            </a:r>
            <a:endParaRPr lang="en-IN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Change in product mix</a:t>
            </a:r>
          </a:p>
          <a:p>
            <a:pPr lvl="1"/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Transfer of investment risk to policyholders</a:t>
            </a:r>
          </a:p>
          <a:p>
            <a:pPr lvl="1"/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Variable life insurance products</a:t>
            </a:r>
          </a:p>
          <a:p>
            <a:pPr lvl="1"/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Diversification into health insurance, long term care and other products with protection elements </a:t>
            </a:r>
          </a:p>
          <a:p>
            <a:pPr lvl="1"/>
            <a:endParaRPr lang="en-IN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Germany</a:t>
            </a:r>
          </a:p>
          <a:p>
            <a:pPr lvl="1"/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Focussing on protection type product such as disability income and long term care</a:t>
            </a:r>
          </a:p>
          <a:p>
            <a:pPr lvl="1"/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replacing traditional saving products with alternative guarantees product viz. Return of the premium </a:t>
            </a:r>
          </a:p>
          <a:p>
            <a:endParaRPr lang="en-IN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IN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17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6800" y="1295400"/>
            <a:ext cx="716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None/>
            </a:pPr>
            <a:r>
              <a:rPr lang="en-IN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Falling interest rate - Lessons from the world</a:t>
            </a:r>
          </a:p>
        </p:txBody>
      </p:sp>
    </p:spTree>
    <p:extLst>
      <p:ext uri="{BB962C8B-B14F-4D97-AF65-F5344CB8AC3E}">
        <p14:creationId xmlns:p14="http://schemas.microsoft.com/office/powerpoint/2010/main" val="2101692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8" y="9048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I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 Management Strategies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5080" y="1232848"/>
            <a:ext cx="8823960" cy="5477256"/>
          </a:xfr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>
            <a:normAutofit/>
          </a:bodyPr>
          <a:lstStyle/>
          <a:p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US</a:t>
            </a:r>
          </a:p>
          <a:p>
            <a:endParaRPr lang="en-IN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De-risking the products, adjusting benefits and reducing options </a:t>
            </a:r>
          </a:p>
          <a:p>
            <a:pPr lvl="1"/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Transfer of investment risk to policyholders (Universal Life products)</a:t>
            </a:r>
          </a:p>
          <a:p>
            <a:pPr lvl="1"/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Variable annuities (VA)</a:t>
            </a:r>
          </a:p>
          <a:p>
            <a:pPr lvl="1"/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Lower Minimum Guarantees in VUL, VAs</a:t>
            </a:r>
            <a:endParaRPr lang="en-IN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IN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66800" y="1295400"/>
            <a:ext cx="716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None/>
            </a:pPr>
            <a:r>
              <a:rPr lang="en-IN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Falling interest rate - Lessons from the world</a:t>
            </a:r>
          </a:p>
        </p:txBody>
      </p:sp>
    </p:spTree>
    <p:extLst>
      <p:ext uri="{BB962C8B-B14F-4D97-AF65-F5344CB8AC3E}">
        <p14:creationId xmlns:p14="http://schemas.microsoft.com/office/powerpoint/2010/main" val="133739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127" y="6492875"/>
            <a:ext cx="2895600" cy="365125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19</a:t>
            </a:fld>
            <a:endParaRPr lang="en-US">
              <a:solidFill>
                <a:srgbClr val="1F497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8" y="358201"/>
            <a:ext cx="746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en-IN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127" y="1734345"/>
            <a:ext cx="8832273" cy="457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CURRENT MACRO ECONOMIC SCENARIO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127" y="2619376"/>
            <a:ext cx="8832273" cy="457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PRODUCT MANAGEMENT STRATEGIES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127" y="3505200"/>
            <a:ext cx="8832273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INVESTMENT STRATEGIES</a:t>
            </a:r>
          </a:p>
        </p:txBody>
      </p:sp>
    </p:spTree>
    <p:extLst>
      <p:ext uri="{BB962C8B-B14F-4D97-AF65-F5344CB8AC3E}">
        <p14:creationId xmlns:p14="http://schemas.microsoft.com/office/powerpoint/2010/main" val="283945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127" y="6492875"/>
            <a:ext cx="2895600" cy="365125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en-US">
              <a:solidFill>
                <a:srgbClr val="1F497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8" y="358201"/>
            <a:ext cx="746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en-IN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9327" y="1716518"/>
            <a:ext cx="8832273" cy="4572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 anchor="ctr">
            <a:no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MACRO ECONOMIC SCENARIO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8545" y="2679987"/>
            <a:ext cx="8832273" cy="4572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 anchor="ctr">
            <a:no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MANAGEMENT STRATEGIES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7763" y="3657600"/>
            <a:ext cx="8832273" cy="4572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 anchor="ctr">
            <a:no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 STRATEGIES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73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20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60" y="212680"/>
            <a:ext cx="7848600" cy="9144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 Strategies</a:t>
            </a:r>
            <a:endParaRPr lang="en-US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393" y="1224884"/>
            <a:ext cx="8823960" cy="5472707"/>
          </a:xfrm>
          <a:prstGeom prst="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noAutofit/>
          </a:bodyPr>
          <a:lstStyle/>
          <a:p>
            <a:r>
              <a:rPr lang="en-US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of falling interest rates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Reinvestment risk: 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returns on investments of future premiums &amp; investment proceeds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on VIF: 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Negative impact due to lower future expected investment income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Reduced bonuses: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Lower guarantees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Reduced attractiveness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endParaRPr 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214098141"/>
              </p:ext>
            </p:extLst>
          </p:nvPr>
        </p:nvGraphicFramePr>
        <p:xfrm>
          <a:off x="1066800" y="3733800"/>
          <a:ext cx="7467600" cy="2658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52400" y="3276600"/>
            <a:ext cx="678976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 tactical &amp; strategic responses to falling rates</a:t>
            </a:r>
          </a:p>
        </p:txBody>
      </p:sp>
    </p:spTree>
    <p:extLst>
      <p:ext uri="{BB962C8B-B14F-4D97-AF65-F5344CB8AC3E}">
        <p14:creationId xmlns:p14="http://schemas.microsoft.com/office/powerpoint/2010/main" val="387750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1608" y="226329"/>
            <a:ext cx="7848600" cy="9144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Risk Mitigation: Hedging strategies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9890" y="1235120"/>
            <a:ext cx="8823960" cy="5472707"/>
          </a:xfrm>
          <a:prstGeom prst="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noAutofit/>
          </a:bodyPr>
          <a:lstStyle/>
          <a:p>
            <a:pPr lvl="1"/>
            <a:endParaRPr lang="en-US" dirty="0" smtClean="0"/>
          </a:p>
          <a:p>
            <a:endParaRPr lang="en-US" dirty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 smtClean="0"/>
          </a:p>
          <a:p>
            <a:endParaRPr lang="en-US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279527"/>
              </p:ext>
            </p:extLst>
          </p:nvPr>
        </p:nvGraphicFramePr>
        <p:xfrm>
          <a:off x="283532" y="1295400"/>
          <a:ext cx="8534400" cy="495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72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99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8400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Instrument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Constraints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280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Interest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Rate Swaps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Customizable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Nearly perfect hedge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Expensive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Difficult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unwind</a:t>
                      </a: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Setting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up &amp; administration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280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Interest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Rate Futures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Exchange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traded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Easy to unwind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customizable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Basis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risk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</a:t>
                      </a:r>
                      <a:r>
                        <a:rPr lang="en-US" sz="16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Falling volumes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8400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Customizable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Difficult to unwind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Same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 Swaps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079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Interest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Rate Options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Upside is not restricted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Higher cost of hedging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permitted by IRDAI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079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STRIPS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Risk free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leverage unlike others</a:t>
                      </a: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Available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 few bonds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9280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Recurring deposit/ Partly Paid structures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Customizable to certain degree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Inherent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credit/ counterparty risk</a:t>
                      </a: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Limited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availability/ Mostly privately placed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9280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Repo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repurchase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Easy to implement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 be used as a temporary arrangement</a:t>
                      </a: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permitted by IRDAI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49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1608" y="229240"/>
            <a:ext cx="7848600" cy="9144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Return Enhancement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5080" y="1229192"/>
            <a:ext cx="8823960" cy="5472707"/>
          </a:xfrm>
          <a:prstGeom prst="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algn="ctr"/>
            <a:endParaRPr lang="en-US" dirty="0" smtClean="0"/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5193" y="1371600"/>
            <a:ext cx="2834640" cy="914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Leverage favorable positioning in the markets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13968" y="1371600"/>
            <a:ext cx="2834640" cy="914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Efficient use of conventional assets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96600" y="1371600"/>
            <a:ext cx="2834640" cy="914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Explore investible universe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Diagram 25"/>
          <p:cNvGraphicFramePr/>
          <p:nvPr>
            <p:extLst>
              <p:ext uri="{D42A27DB-BD31-4B8C-83A1-F6EECF244321}">
                <p14:modId xmlns:p14="http://schemas.microsoft.com/office/powerpoint/2010/main" val="3675750644"/>
              </p:ext>
            </p:extLst>
          </p:nvPr>
        </p:nvGraphicFramePr>
        <p:xfrm>
          <a:off x="191740" y="2743200"/>
          <a:ext cx="8375176" cy="360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242248" y="2438400"/>
            <a:ext cx="2331720" cy="304800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KEY THEMES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609863" y="2438400"/>
            <a:ext cx="3611880" cy="304800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COMMENTS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34752" y="2447597"/>
            <a:ext cx="2560320" cy="301752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CHALLENGES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265232" y="5181600"/>
            <a:ext cx="2560320" cy="11667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Investment restrictions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Availability of assets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Availability of historical data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590800" y="2888755"/>
            <a:ext cx="3616656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Increased yield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From sovereign to credit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From liquid to illiquid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Market inefficiencies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590800" y="4047797"/>
            <a:ext cx="3616656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Equity upside with controlled downside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Structured products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Capital protection products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Wider risk mitigation through derivatives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590800" y="5154304"/>
            <a:ext cx="3616656" cy="11695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Diversified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xposure to alternative risks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Infrastructure -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InvITs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Real Estate – REITs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Private Debt/ Mortgages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Commodities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270008" y="2888755"/>
            <a:ext cx="256032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Depends 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Availability of assets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Investment restrictions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267502" y="4040615"/>
            <a:ext cx="256032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Regulatory restrictions on using equity derivatives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Complexity of modeling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Not widely understood</a:t>
            </a:r>
          </a:p>
        </p:txBody>
      </p:sp>
    </p:spTree>
    <p:extLst>
      <p:ext uri="{BB962C8B-B14F-4D97-AF65-F5344CB8AC3E}">
        <p14:creationId xmlns:p14="http://schemas.microsoft.com/office/powerpoint/2010/main" val="365911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Graphic spid="26" grpId="0">
        <p:bldAsOne/>
      </p:bldGraphic>
      <p:bldP spid="33" grpId="0" animBg="1"/>
      <p:bldP spid="34" grpId="0" animBg="1"/>
      <p:bldP spid="35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8752" y="1235119"/>
            <a:ext cx="8823960" cy="5124737"/>
          </a:xfrm>
          <a:prstGeom prst="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noAutofit/>
          </a:bodyPr>
          <a:lstStyle/>
          <a:p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624354797"/>
              </p:ext>
            </p:extLst>
          </p:nvPr>
        </p:nvGraphicFramePr>
        <p:xfrm>
          <a:off x="533400" y="1219200"/>
          <a:ext cx="8458200" cy="4832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1608" y="228600"/>
            <a:ext cx="7848600" cy="9144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Investment Framework: Holistic approach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08847" y="1371600"/>
            <a:ext cx="3352800" cy="10668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 opportunities</a:t>
            </a:r>
            <a:endParaRPr lang="en-US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returns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Asset correlations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4847" y="1371600"/>
            <a:ext cx="3810000" cy="10668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 risk appetite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 appetite for </a:t>
            </a:r>
          </a:p>
          <a:p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higher returns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508847" y="4952999"/>
            <a:ext cx="3288632" cy="1327151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Characteristics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Matching assets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Equity backing ratios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4847" y="4985084"/>
            <a:ext cx="3810000" cy="1295066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 limits/ restrictions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Return volatility – P&amp;L 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on capital requirement - RBC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39702" y="1295400"/>
            <a:ext cx="4154090" cy="4657535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dirty="0" smtClean="0">
                <a:solidFill>
                  <a:schemeClr val="tx2"/>
                </a:solidFill>
              </a:rPr>
              <a:t>Optimal Portfolio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</a:rPr>
              <a:t>Well diversified portfolio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</a:rPr>
              <a:t>Wider range of asset classes - market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</a:rPr>
              <a:t>Optimal point on the efficient frontier chosen based on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</a:rPr>
              <a:t>Investment objective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</a:t>
            </a:r>
            <a:r>
              <a:rPr lang="en-US" sz="2000" dirty="0" smtClean="0">
                <a:solidFill>
                  <a:schemeClr val="tx2"/>
                </a:solidFill>
              </a:rPr>
              <a:t> risk appetite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</a:rPr>
              <a:t>Constraints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</a:rPr>
              <a:t>Fit with liabilities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</a:rPr>
              <a:t>Regulatory </a:t>
            </a:r>
            <a:r>
              <a:rPr lang="en-US" sz="2000" dirty="0" smtClean="0">
                <a:solidFill>
                  <a:schemeClr val="tx2"/>
                </a:solidFill>
              </a:rPr>
              <a:t>restrictions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</a:rPr>
              <a:t>P&amp;L/ Balance sheet volatility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2"/>
                </a:solidFill>
              </a:rPr>
              <a:t>Impact on capital requirements</a:t>
            </a:r>
            <a:endParaRPr lang="en-US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95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3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9" grpId="0" animBg="1"/>
      <p:bldP spid="9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218368"/>
            <a:ext cx="7848600" cy="9144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Case Study: Japan &amp; Germany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8752" y="1235119"/>
            <a:ext cx="8823960" cy="5472707"/>
          </a:xfrm>
          <a:prstGeom prst="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noAutofit/>
          </a:bodyPr>
          <a:lstStyle/>
          <a:p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Japan (1990-2000)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Products with high guarantees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Low interest rates forced greater allocations into risky assets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Asset prices were already inflated-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sset bubble burst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7 insurers became insolvent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Environment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 Low interest rate, high volatility in equity and property markets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New investment regime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Better ALM: reduced gap between asset and liability durations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Systematically explored market inefficiencies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Overseas investments (majorly USD)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Germany (ongoing)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Environment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 extremely low interest rates for prolonged period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New investment regime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Increased investments in less liquid assets – infrastructure projects such as solar &amp; wind energy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43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218368"/>
            <a:ext cx="7848600" cy="9144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8752" y="1235119"/>
            <a:ext cx="8823960" cy="5472707"/>
          </a:xfrm>
          <a:prstGeom prst="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no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Low interest rate and volatile equity markets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Makes guarantees more onerous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Make options more valuable in the hands of policyholders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May make ULIP products unattractive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Put strain on capital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Strategies to meet the challenge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Product Management through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reducing Guarantees/Options,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increasing margin, 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focusing on protection products,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transferring/sharing investment risk,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reducing durations,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adjusting bonus philosophy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Investment strategy - to have holistic approach in investment with focus on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ALM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Hedging through derivatives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Exploring wider spectrum of asset classes,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Move towards illiquid assets</a:t>
            </a:r>
          </a:p>
          <a:p>
            <a:pPr lvl="1"/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81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38752" y="917861"/>
            <a:ext cx="8823960" cy="5482939"/>
          </a:xfrm>
          <a:prstGeom prst="rect">
            <a:avLst/>
          </a:prstGeom>
          <a:solidFill>
            <a:schemeClr val="tx2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19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&amp; A</a:t>
            </a:r>
          </a:p>
        </p:txBody>
      </p:sp>
    </p:spTree>
    <p:extLst>
      <p:ext uri="{BB962C8B-B14F-4D97-AF65-F5344CB8AC3E}">
        <p14:creationId xmlns:p14="http://schemas.microsoft.com/office/powerpoint/2010/main" val="218225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127" y="6492875"/>
            <a:ext cx="2895600" cy="365125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en-US">
              <a:solidFill>
                <a:srgbClr val="1F497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8" y="358201"/>
            <a:ext cx="746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en-IN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9327" y="1660525"/>
            <a:ext cx="8832273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MACRO ECONOMIC SCENARIO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9327" y="2582862"/>
            <a:ext cx="8832273" cy="457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MANAGEMENT STRATEGIES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9327" y="3505200"/>
            <a:ext cx="8832273" cy="457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 STRATEGIES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6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127" y="6492875"/>
            <a:ext cx="2895600" cy="365125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58201"/>
            <a:ext cx="746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Interest Rate in India: </a:t>
            </a:r>
            <a:r>
              <a:rPr lang="en-IN" sz="3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I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teadily Declining</a:t>
            </a:r>
            <a:endParaRPr lang="en-IN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1821166"/>
              </p:ext>
            </p:extLst>
          </p:nvPr>
        </p:nvGraphicFramePr>
        <p:xfrm>
          <a:off x="138752" y="1211443"/>
          <a:ext cx="88239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3434735"/>
              </p:ext>
            </p:extLst>
          </p:nvPr>
        </p:nvGraphicFramePr>
        <p:xfrm>
          <a:off x="132030" y="4032912"/>
          <a:ext cx="8823960" cy="2241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5418" y="6260558"/>
            <a:ext cx="2514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Source – Investing.com</a:t>
            </a:r>
            <a:endParaRPr lang="en-IN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13279" y="4223110"/>
            <a:ext cx="3650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During last 5 years interest rate declined from 8.3% to 6.9%</a:t>
            </a:r>
            <a:endParaRPr lang="en-IN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 rot="1005598">
            <a:off x="6844621" y="2306103"/>
            <a:ext cx="1828800" cy="705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2">
        <p:bldAsOne/>
      </p:bldGraphic>
      <p:bldGraphic spid="6" grpId="0">
        <p:bldAsOne/>
      </p:bldGraphic>
      <p:bldP spid="11" grpId="0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63111" y="6400412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3166" y="324410"/>
            <a:ext cx="7086600" cy="58477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3200" dirty="0" smtClean="0">
                <a:latin typeface="Arial"/>
                <a:cs typeface="Arial"/>
              </a:rPr>
              <a:t>Will the trend continue?</a:t>
            </a:r>
            <a:endParaRPr lang="en-IN" sz="3200" dirty="0">
              <a:latin typeface="Arial"/>
              <a:cs typeface="Arial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7760728"/>
              </p:ext>
            </p:extLst>
          </p:nvPr>
        </p:nvGraphicFramePr>
        <p:xfrm>
          <a:off x="132384" y="1232848"/>
          <a:ext cx="8823960" cy="5060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0607163"/>
              </p:ext>
            </p:extLst>
          </p:nvPr>
        </p:nvGraphicFramePr>
        <p:xfrm>
          <a:off x="4953000" y="1676400"/>
          <a:ext cx="3886200" cy="1424940"/>
        </p:xfrm>
        <a:graphic>
          <a:graphicData uri="http://schemas.openxmlformats.org/drawingml/2006/table">
            <a:tbl>
              <a:tblPr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  <a:tableStyleId>{3C2FFA5D-87B4-456A-9821-1D502468CF0F}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48560517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1384944797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 smtClean="0">
                          <a:effectLst/>
                        </a:rPr>
                        <a:t>Economy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angle"/>
                      <a:lightRig rig="flood" dir="t"/>
                    </a:cell3D>
                    <a:gradFill flip="none" rotWithShape="1">
                      <a:gsLst>
                        <a:gs pos="47784">
                          <a:srgbClr val="FCDFC6"/>
                        </a:gs>
                        <a:gs pos="18574">
                          <a:srgbClr val="FEEFE3"/>
                        </a:gs>
                        <a:gs pos="0">
                          <a:schemeClr val="accent6">
                            <a:lumMod val="5000"/>
                            <a:lumOff val="95000"/>
                          </a:schemeClr>
                        </a:gs>
                        <a:gs pos="74000">
                          <a:schemeClr val="accent6">
                            <a:lumMod val="45000"/>
                            <a:lumOff val="55000"/>
                          </a:schemeClr>
                        </a:gs>
                        <a:gs pos="83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 smtClean="0">
                          <a:effectLst/>
                        </a:rPr>
                        <a:t>Current Interest Rate</a:t>
                      </a:r>
                    </a:p>
                    <a:p>
                      <a:pPr algn="ctr" fontAlgn="b"/>
                      <a:r>
                        <a:rPr lang="en-IN" sz="1400" b="1" u="none" strike="noStrike" dirty="0" smtClean="0">
                          <a:effectLst/>
                        </a:rPr>
                        <a:t> (as</a:t>
                      </a:r>
                      <a:r>
                        <a:rPr lang="en-IN" sz="1400" b="1" u="none" strike="noStrike" baseline="0" dirty="0" smtClean="0">
                          <a:effectLst/>
                        </a:rPr>
                        <a:t> on 31</a:t>
                      </a:r>
                      <a:r>
                        <a:rPr lang="en-IN" sz="1400" b="1" u="none" strike="noStrike" baseline="30000" dirty="0" smtClean="0">
                          <a:effectLst/>
                        </a:rPr>
                        <a:t>st</a:t>
                      </a:r>
                      <a:r>
                        <a:rPr lang="en-IN" sz="1400" b="1" u="none" strike="noStrike" baseline="0" dirty="0" smtClean="0">
                          <a:effectLst/>
                        </a:rPr>
                        <a:t> Oct, 17)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angle"/>
                      <a:lightRig rig="flood" dir="t"/>
                    </a:cell3D>
                    <a:gradFill flip="none" rotWithShape="1">
                      <a:gsLst>
                        <a:gs pos="47784">
                          <a:srgbClr val="FCDFC6"/>
                        </a:gs>
                        <a:gs pos="18574">
                          <a:srgbClr val="FEEFE3"/>
                        </a:gs>
                        <a:gs pos="0">
                          <a:schemeClr val="accent6">
                            <a:lumMod val="5000"/>
                            <a:lumOff val="95000"/>
                          </a:schemeClr>
                        </a:gs>
                        <a:gs pos="74000">
                          <a:schemeClr val="accent6">
                            <a:lumMod val="45000"/>
                            <a:lumOff val="55000"/>
                          </a:schemeClr>
                        </a:gs>
                        <a:gs pos="83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65939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UK - BOE Bank rate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angle"/>
                      <a:lightRig rig="flood" dir="t"/>
                    </a:cell3D>
                    <a:gradFill flip="none" rotWithShape="1">
                      <a:gsLst>
                        <a:gs pos="47784">
                          <a:srgbClr val="FCDFC6"/>
                        </a:gs>
                        <a:gs pos="18574">
                          <a:srgbClr val="FEEFE3"/>
                        </a:gs>
                        <a:gs pos="0">
                          <a:schemeClr val="accent6">
                            <a:lumMod val="5000"/>
                            <a:lumOff val="95000"/>
                          </a:schemeClr>
                        </a:gs>
                        <a:gs pos="74000">
                          <a:schemeClr val="accent6">
                            <a:lumMod val="45000"/>
                            <a:lumOff val="55000"/>
                          </a:schemeClr>
                        </a:gs>
                        <a:gs pos="83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0.25%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angle"/>
                      <a:lightRig rig="flood" dir="t"/>
                    </a:cell3D>
                    <a:gradFill flip="none" rotWithShape="1">
                      <a:gsLst>
                        <a:gs pos="47784">
                          <a:srgbClr val="FCDFC6"/>
                        </a:gs>
                        <a:gs pos="18574">
                          <a:srgbClr val="FEEFE3"/>
                        </a:gs>
                        <a:gs pos="0">
                          <a:schemeClr val="accent6">
                            <a:lumMod val="5000"/>
                            <a:lumOff val="95000"/>
                          </a:schemeClr>
                        </a:gs>
                        <a:gs pos="74000">
                          <a:schemeClr val="accent6">
                            <a:lumMod val="45000"/>
                            <a:lumOff val="55000"/>
                          </a:schemeClr>
                        </a:gs>
                        <a:gs pos="83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178632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US - Fed Funds rate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angle"/>
                      <a:lightRig rig="flood" dir="t"/>
                    </a:cell3D>
                    <a:gradFill flip="none" rotWithShape="1">
                      <a:gsLst>
                        <a:gs pos="47784">
                          <a:srgbClr val="FCDFC6"/>
                        </a:gs>
                        <a:gs pos="18574">
                          <a:srgbClr val="FEEFE3"/>
                        </a:gs>
                        <a:gs pos="0">
                          <a:schemeClr val="accent6">
                            <a:lumMod val="5000"/>
                            <a:lumOff val="95000"/>
                          </a:schemeClr>
                        </a:gs>
                        <a:gs pos="74000">
                          <a:schemeClr val="accent6">
                            <a:lumMod val="45000"/>
                            <a:lumOff val="55000"/>
                          </a:schemeClr>
                        </a:gs>
                        <a:gs pos="83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1.15%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angle"/>
                      <a:lightRig rig="flood" dir="t"/>
                    </a:cell3D>
                    <a:gradFill flip="none" rotWithShape="1">
                      <a:gsLst>
                        <a:gs pos="47784">
                          <a:srgbClr val="FCDFC6"/>
                        </a:gs>
                        <a:gs pos="18574">
                          <a:srgbClr val="FEEFE3"/>
                        </a:gs>
                        <a:gs pos="0">
                          <a:schemeClr val="accent6">
                            <a:lumMod val="5000"/>
                            <a:lumOff val="95000"/>
                          </a:schemeClr>
                        </a:gs>
                        <a:gs pos="74000">
                          <a:schemeClr val="accent6">
                            <a:lumMod val="45000"/>
                            <a:lumOff val="55000"/>
                          </a:schemeClr>
                        </a:gs>
                        <a:gs pos="83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209095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Japan - BOJ call rate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angle"/>
                      <a:lightRig rig="flood" dir="t"/>
                    </a:cell3D>
                    <a:gradFill flip="none" rotWithShape="1">
                      <a:gsLst>
                        <a:gs pos="47784">
                          <a:srgbClr val="FCDFC6"/>
                        </a:gs>
                        <a:gs pos="18574">
                          <a:srgbClr val="FEEFE3"/>
                        </a:gs>
                        <a:gs pos="0">
                          <a:schemeClr val="accent6">
                            <a:lumMod val="5000"/>
                            <a:lumOff val="95000"/>
                          </a:schemeClr>
                        </a:gs>
                        <a:gs pos="74000">
                          <a:schemeClr val="accent6">
                            <a:lumMod val="45000"/>
                            <a:lumOff val="55000"/>
                          </a:schemeClr>
                        </a:gs>
                        <a:gs pos="83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-0.06%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angle"/>
                      <a:lightRig rig="flood" dir="t"/>
                    </a:cell3D>
                    <a:gradFill flip="none" rotWithShape="1">
                      <a:gsLst>
                        <a:gs pos="47784">
                          <a:srgbClr val="FCDFC6"/>
                        </a:gs>
                        <a:gs pos="18574">
                          <a:srgbClr val="FEEFE3"/>
                        </a:gs>
                        <a:gs pos="0">
                          <a:schemeClr val="accent6">
                            <a:lumMod val="5000"/>
                            <a:lumOff val="95000"/>
                          </a:schemeClr>
                        </a:gs>
                        <a:gs pos="74000">
                          <a:schemeClr val="accent6">
                            <a:lumMod val="45000"/>
                            <a:lumOff val="55000"/>
                          </a:schemeClr>
                        </a:gs>
                        <a:gs pos="83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362498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European - ECB Refi rate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angle"/>
                      <a:lightRig rig="flood" dir="t"/>
                    </a:cell3D>
                    <a:gradFill flip="none" rotWithShape="1">
                      <a:gsLst>
                        <a:gs pos="47784">
                          <a:srgbClr val="FCDFC6"/>
                        </a:gs>
                        <a:gs pos="18574">
                          <a:srgbClr val="FEEFE3"/>
                        </a:gs>
                        <a:gs pos="0">
                          <a:schemeClr val="accent6">
                            <a:lumMod val="5000"/>
                            <a:lumOff val="95000"/>
                          </a:schemeClr>
                        </a:gs>
                        <a:gs pos="74000">
                          <a:schemeClr val="accent6">
                            <a:lumMod val="45000"/>
                            <a:lumOff val="55000"/>
                          </a:schemeClr>
                        </a:gs>
                        <a:gs pos="83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0.00%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angle"/>
                      <a:lightRig rig="flood" dir="t"/>
                    </a:cell3D>
                    <a:gradFill flip="none" rotWithShape="1">
                      <a:gsLst>
                        <a:gs pos="47784">
                          <a:srgbClr val="FCDFC6"/>
                        </a:gs>
                        <a:gs pos="18574">
                          <a:srgbClr val="FEEFE3"/>
                        </a:gs>
                        <a:gs pos="0">
                          <a:schemeClr val="accent6">
                            <a:lumMod val="5000"/>
                            <a:lumOff val="95000"/>
                          </a:schemeClr>
                        </a:gs>
                        <a:gs pos="74000">
                          <a:schemeClr val="accent6">
                            <a:lumMod val="45000"/>
                            <a:lumOff val="55000"/>
                          </a:schemeClr>
                        </a:gs>
                        <a:gs pos="83000">
                          <a:schemeClr val="accent6">
                            <a:lumMod val="45000"/>
                            <a:lumOff val="55000"/>
                          </a:schemeClr>
                        </a:gs>
                        <a:gs pos="100000">
                          <a:schemeClr val="accent6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15606082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3111" y="6233239"/>
            <a:ext cx="2514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Source – Central Bank websites</a:t>
            </a:r>
            <a:endParaRPr lang="en-IN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21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200" y="289560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latin typeface="Arial" panose="020B0604020202020204" pitchFamily="34" charset="0"/>
                <a:cs typeface="Arial" panose="020B0604020202020204" pitchFamily="34" charset="0"/>
              </a:rPr>
              <a:t>Impact of </a:t>
            </a:r>
            <a:r>
              <a:rPr lang="en-I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Falling Interest </a:t>
            </a:r>
            <a:r>
              <a:rPr lang="en-IN" sz="32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I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ates</a:t>
            </a:r>
            <a:endParaRPr lang="en-US" sz="32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71948"/>
              </p:ext>
            </p:extLst>
          </p:nvPr>
        </p:nvGraphicFramePr>
        <p:xfrm>
          <a:off x="381000" y="1295400"/>
          <a:ext cx="8382000" cy="751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6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53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14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Line of Business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288858"/>
              </p:ext>
            </p:extLst>
          </p:nvPr>
        </p:nvGraphicFramePr>
        <p:xfrm>
          <a:off x="381000" y="2046894"/>
          <a:ext cx="8382000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6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53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NON</a:t>
                      </a: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PARTICIPATING</a:t>
                      </a:r>
                      <a:endParaRPr lang="en-GB" sz="1600" b="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endParaRPr lang="en-GB" sz="1600" b="0" dirty="0" smtClean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Uncertainty about investment income on future premium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Reinvestment risk of income from existing Assets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Altered PH’s behaviour – Guarantee becoming attractive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Increased Capital requirements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endParaRPr lang="en-GB" sz="1600" b="0" baseline="0" dirty="0" smtClean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354987"/>
              </p:ext>
            </p:extLst>
          </p:nvPr>
        </p:nvGraphicFramePr>
        <p:xfrm>
          <a:off x="381000" y="4114800"/>
          <a:ext cx="8385048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77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7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28174">
                <a:tc>
                  <a:txBody>
                    <a:bodyPr/>
                    <a:lstStyle/>
                    <a:p>
                      <a:pPr algn="ctr"/>
                      <a:r>
                        <a:rPr lang="en-GB" sz="1600" b="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PARTICIPATING</a:t>
                      </a:r>
                      <a:endParaRPr lang="en-GB" sz="1600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endParaRPr lang="en-GB" sz="1600" b="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Reduction in Bonus rates – may impact PRE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b="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Increase in </a:t>
                      </a:r>
                      <a:r>
                        <a:rPr lang="en-GB" sz="1600" b="0" baseline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lapsation</a:t>
                      </a:r>
                      <a:r>
                        <a:rPr lang="en-GB" sz="1600" b="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/surrenders – PRE not being met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Reinvestment risk of income from existing Assets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Risk of Guaranteed Surrender Benefits exceeding Asset Share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b="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 of In built guarantees &gt; Asset Shares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endParaRPr lang="en-GB" sz="1600" b="0" baseline="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870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200" y="207516"/>
            <a:ext cx="75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latin typeface="Arial" panose="020B0604020202020204" pitchFamily="34" charset="0"/>
                <a:cs typeface="Arial" panose="020B0604020202020204" pitchFamily="34" charset="0"/>
              </a:rPr>
              <a:t>Impact of </a:t>
            </a:r>
            <a:r>
              <a:rPr lang="en-I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Falling Interest Rates (Contd.)</a:t>
            </a:r>
            <a:endParaRPr lang="en-IN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509575"/>
              </p:ext>
            </p:extLst>
          </p:nvPr>
        </p:nvGraphicFramePr>
        <p:xfrm>
          <a:off x="838200" y="1295400"/>
          <a:ext cx="769620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Line of Business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42136"/>
              </p:ext>
            </p:extLst>
          </p:nvPr>
        </p:nvGraphicFramePr>
        <p:xfrm>
          <a:off x="838200" y="2124219"/>
          <a:ext cx="76962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</a:t>
                      </a:r>
                      <a:r>
                        <a:rPr lang="en-GB" sz="1600" b="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LINKED</a:t>
                      </a:r>
                      <a:endParaRPr lang="en-GB" sz="1600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depends on the actual mix of  funds in ULIP products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is lower unless Guaranteed Sum Insured are high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Lower investment returns may reduce marketability</a:t>
                      </a:r>
                      <a:endParaRPr lang="en-GB" sz="1600" b="0" baseline="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91020"/>
              </p:ext>
            </p:extLst>
          </p:nvPr>
        </p:nvGraphicFramePr>
        <p:xfrm>
          <a:off x="838200" y="3702367"/>
          <a:ext cx="7696200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ANNUITIES AND TERM</a:t>
                      </a:r>
                      <a:endParaRPr lang="en-GB" sz="1600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endParaRPr lang="en-GB" sz="1600" b="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Lack of long duration assets to match  leading to </a:t>
                      </a:r>
                      <a:r>
                        <a:rPr lang="en-GB" sz="1600" b="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Reinvestment Risk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b="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Hedging costs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endParaRPr lang="en-GB" sz="1600" b="0" baseline="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339175"/>
              </p:ext>
            </p:extLst>
          </p:nvPr>
        </p:nvGraphicFramePr>
        <p:xfrm>
          <a:off x="838200" y="5031855"/>
          <a:ext cx="7696200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GB" sz="1600" b="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HEALTH</a:t>
                      </a:r>
                      <a:endParaRPr lang="en-GB" sz="1600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None/>
                      </a:pPr>
                      <a:endParaRPr lang="en-GB" sz="1600" b="0" baseline="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en-GB" sz="1600" b="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Long Term Health products may be impacted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endParaRPr lang="en-GB" sz="1600" b="0" baseline="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8963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6200" y="228600"/>
            <a:ext cx="708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Equity: High Risk, High Return</a:t>
            </a:r>
            <a:endParaRPr lang="en-IN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0757217"/>
              </p:ext>
            </p:extLst>
          </p:nvPr>
        </p:nvGraphicFramePr>
        <p:xfrm>
          <a:off x="381000" y="1295400"/>
          <a:ext cx="8534400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8686081"/>
              </p:ext>
            </p:extLst>
          </p:nvPr>
        </p:nvGraphicFramePr>
        <p:xfrm>
          <a:off x="381000" y="3795712"/>
          <a:ext cx="8534400" cy="2376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606024"/>
              </p:ext>
            </p:extLst>
          </p:nvPr>
        </p:nvGraphicFramePr>
        <p:xfrm>
          <a:off x="1600200" y="1600200"/>
          <a:ext cx="7162800" cy="370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16280">
                  <a:extLst>
                    <a:ext uri="{9D8B030D-6E8A-4147-A177-3AD203B41FA5}">
                      <a16:colId xmlns:a16="http://schemas.microsoft.com/office/drawing/2014/main" val="2585644776"/>
                    </a:ext>
                  </a:extLst>
                </a:gridCol>
                <a:gridCol w="716280">
                  <a:extLst>
                    <a:ext uri="{9D8B030D-6E8A-4147-A177-3AD203B41FA5}">
                      <a16:colId xmlns:a16="http://schemas.microsoft.com/office/drawing/2014/main" val="3639496847"/>
                    </a:ext>
                  </a:extLst>
                </a:gridCol>
                <a:gridCol w="716280">
                  <a:extLst>
                    <a:ext uri="{9D8B030D-6E8A-4147-A177-3AD203B41FA5}">
                      <a16:colId xmlns:a16="http://schemas.microsoft.com/office/drawing/2014/main" val="609408159"/>
                    </a:ext>
                  </a:extLst>
                </a:gridCol>
                <a:gridCol w="716280">
                  <a:extLst>
                    <a:ext uri="{9D8B030D-6E8A-4147-A177-3AD203B41FA5}">
                      <a16:colId xmlns:a16="http://schemas.microsoft.com/office/drawing/2014/main" val="2454056706"/>
                    </a:ext>
                  </a:extLst>
                </a:gridCol>
                <a:gridCol w="716280">
                  <a:extLst>
                    <a:ext uri="{9D8B030D-6E8A-4147-A177-3AD203B41FA5}">
                      <a16:colId xmlns:a16="http://schemas.microsoft.com/office/drawing/2014/main" val="1118624541"/>
                    </a:ext>
                  </a:extLst>
                </a:gridCol>
                <a:gridCol w="716280">
                  <a:extLst>
                    <a:ext uri="{9D8B030D-6E8A-4147-A177-3AD203B41FA5}">
                      <a16:colId xmlns:a16="http://schemas.microsoft.com/office/drawing/2014/main" val="1730288238"/>
                    </a:ext>
                  </a:extLst>
                </a:gridCol>
                <a:gridCol w="716280">
                  <a:extLst>
                    <a:ext uri="{9D8B030D-6E8A-4147-A177-3AD203B41FA5}">
                      <a16:colId xmlns:a16="http://schemas.microsoft.com/office/drawing/2014/main" val="2270683478"/>
                    </a:ext>
                  </a:extLst>
                </a:gridCol>
                <a:gridCol w="716280">
                  <a:extLst>
                    <a:ext uri="{9D8B030D-6E8A-4147-A177-3AD203B41FA5}">
                      <a16:colId xmlns:a16="http://schemas.microsoft.com/office/drawing/2014/main" val="2184904640"/>
                    </a:ext>
                  </a:extLst>
                </a:gridCol>
                <a:gridCol w="716280">
                  <a:extLst>
                    <a:ext uri="{9D8B030D-6E8A-4147-A177-3AD203B41FA5}">
                      <a16:colId xmlns:a16="http://schemas.microsoft.com/office/drawing/2014/main" val="3608844731"/>
                    </a:ext>
                  </a:extLst>
                </a:gridCol>
                <a:gridCol w="716280">
                  <a:extLst>
                    <a:ext uri="{9D8B030D-6E8A-4147-A177-3AD203B41FA5}">
                      <a16:colId xmlns:a16="http://schemas.microsoft.com/office/drawing/2014/main" val="27887153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-52%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71%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17%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-25%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24%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5%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33%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-5%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5%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27%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032068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518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9064" y="1233488"/>
            <a:ext cx="8823960" cy="5477256"/>
          </a:xfrm>
          <a:prstGeom prst="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6200" y="231060"/>
            <a:ext cx="739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IN" sz="32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I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quity Volatility a </a:t>
            </a:r>
            <a:r>
              <a:rPr lang="en-IN" sz="3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I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ause </a:t>
            </a:r>
            <a:r>
              <a:rPr lang="en-IN" sz="32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I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Worry</a:t>
            </a:r>
            <a:endParaRPr lang="en-IN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8144" y="1447800"/>
            <a:ext cx="8305800" cy="3901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Higher equity volatility Affects the attractiveness of UL products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Impact on returns on PAR fund for both shareholders and policyholders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Potential Increase in Cost of guarantee – burn though cost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Increased capital requirements – in RBC framework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63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6049</TotalTime>
  <Words>1522</Words>
  <Application>Microsoft Office PowerPoint</Application>
  <PresentationFormat>On-screen Show (4:3)</PresentationFormat>
  <Paragraphs>443</Paragraphs>
  <Slides>26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Arial</vt:lpstr>
      <vt:lpstr>Arial Narrow</vt:lpstr>
      <vt:lpstr>Bahamas</vt:lpstr>
      <vt:lpstr>Calibri</vt:lpstr>
      <vt:lpstr>Garamond</vt:lpstr>
      <vt:lpstr>Times New Roman</vt:lpstr>
      <vt:lpstr>Verdana</vt:lpstr>
      <vt:lpstr>Wingdings</vt:lpstr>
      <vt:lpstr>Office Theme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Product Management Strategies</vt:lpstr>
      <vt:lpstr>Product Management Strategies</vt:lpstr>
      <vt:lpstr>Product Management Strategies</vt:lpstr>
      <vt:lpstr>Product Management Strategies</vt:lpstr>
      <vt:lpstr>Product Management Strategies</vt:lpstr>
      <vt:lpstr>Product Management Strategies</vt:lpstr>
      <vt:lpstr>Product Management Strategies</vt:lpstr>
      <vt:lpstr>Product Management Strategies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Ritesh Choudhary</cp:lastModifiedBy>
  <cp:revision>412</cp:revision>
  <dcterms:created xsi:type="dcterms:W3CDTF">2011-07-20T12:11:57Z</dcterms:created>
  <dcterms:modified xsi:type="dcterms:W3CDTF">2017-11-06T19:26:07Z</dcterms:modified>
</cp:coreProperties>
</file>