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36"/>
  </p:notesMasterIdLst>
  <p:sldIdLst>
    <p:sldId id="260" r:id="rId3"/>
    <p:sldId id="323" r:id="rId4"/>
    <p:sldId id="278" r:id="rId5"/>
    <p:sldId id="332" r:id="rId6"/>
    <p:sldId id="279" r:id="rId7"/>
    <p:sldId id="286" r:id="rId8"/>
    <p:sldId id="329" r:id="rId9"/>
    <p:sldId id="330" r:id="rId10"/>
    <p:sldId id="333" r:id="rId11"/>
    <p:sldId id="301" r:id="rId12"/>
    <p:sldId id="297" r:id="rId13"/>
    <p:sldId id="298" r:id="rId14"/>
    <p:sldId id="299" r:id="rId15"/>
    <p:sldId id="302" r:id="rId16"/>
    <p:sldId id="334" r:id="rId17"/>
    <p:sldId id="322" r:id="rId18"/>
    <p:sldId id="324" r:id="rId19"/>
    <p:sldId id="325" r:id="rId20"/>
    <p:sldId id="326" r:id="rId21"/>
    <p:sldId id="327" r:id="rId22"/>
    <p:sldId id="328" r:id="rId23"/>
    <p:sldId id="335" r:id="rId24"/>
    <p:sldId id="309" r:id="rId25"/>
    <p:sldId id="303" r:id="rId26"/>
    <p:sldId id="304" r:id="rId27"/>
    <p:sldId id="305" r:id="rId28"/>
    <p:sldId id="306" r:id="rId29"/>
    <p:sldId id="336" r:id="rId30"/>
    <p:sldId id="310" r:id="rId31"/>
    <p:sldId id="293" r:id="rId32"/>
    <p:sldId id="331" r:id="rId33"/>
    <p:sldId id="321" r:id="rId34"/>
    <p:sldId id="320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rajakta.shringarpure@gmail.com" initials="p" lastIdx="2" clrIdx="0">
    <p:extLst>
      <p:ext uri="{19B8F6BF-5375-455C-9EA6-DF929625EA0E}">
        <p15:presenceInfo xmlns:p15="http://schemas.microsoft.com/office/powerpoint/2012/main" xmlns="" userId="ab6fc4811dcab48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9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4" autoAdjust="0"/>
    <p:restoredTop sz="94660"/>
  </p:normalViewPr>
  <p:slideViewPr>
    <p:cSldViewPr>
      <p:cViewPr varScale="1">
        <p:scale>
          <a:sx n="65" d="100"/>
          <a:sy n="65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58480B-DC3F-4956-AB13-ECA2307788BB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0C148E1-7C2B-4E64-8FAB-C9BC6DC678E3}">
      <dgm:prSet phldrT="[Text]"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sz="2400" dirty="0">
              <a:latin typeface="Arial" pitchFamily="34" charset="0"/>
              <a:cs typeface="Arial" pitchFamily="34" charset="0"/>
            </a:rPr>
            <a:t>Value at Risk (</a:t>
          </a:r>
          <a:r>
            <a:rPr lang="en-US" sz="2400" dirty="0" err="1">
              <a:latin typeface="Arial" pitchFamily="34" charset="0"/>
              <a:cs typeface="Arial" pitchFamily="34" charset="0"/>
            </a:rPr>
            <a:t>VaR</a:t>
          </a:r>
          <a:r>
            <a:rPr lang="en-US" sz="2400" dirty="0">
              <a:latin typeface="Arial" pitchFamily="34" charset="0"/>
              <a:cs typeface="Arial" pitchFamily="34" charset="0"/>
            </a:rPr>
            <a:t>) approach</a:t>
          </a:r>
        </a:p>
      </dgm:t>
    </dgm:pt>
    <dgm:pt modelId="{AC9E269C-C908-4D82-8F20-285540903C4C}" type="parTrans" cxnId="{9CB37943-E0E1-4AEA-A8A6-7A5C423F1C10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32782A47-87F0-4A6B-82AC-D050A9A81D51}" type="sibTrans" cxnId="{9CB37943-E0E1-4AEA-A8A6-7A5C423F1C10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12F6F3DC-BCE9-4E08-8078-51C63122D715}">
      <dgm:prSet phldrT="[Text]" custT="1"/>
      <dgm:spPr>
        <a:ln>
          <a:solidFill>
            <a:srgbClr val="002060"/>
          </a:solidFill>
        </a:ln>
      </dgm:spPr>
      <dgm:t>
        <a:bodyPr/>
        <a:lstStyle/>
        <a:p>
          <a:pPr algn="just">
            <a:lnSpc>
              <a:spcPct val="100000"/>
            </a:lnSpc>
            <a:spcAft>
              <a:spcPts val="0"/>
            </a:spcAft>
          </a:pPr>
          <a:r>
            <a:rPr lang="en-US" sz="1800" kern="1200" dirty="0" smtClean="0">
              <a:solidFill>
                <a:schemeClr val="tx2"/>
              </a:solidFill>
              <a:latin typeface="Arial" pitchFamily="34" charset="0"/>
              <a:ea typeface="+mn-ea"/>
              <a:cs typeface="Arial" pitchFamily="34" charset="0"/>
            </a:rPr>
            <a:t>Input Data required - Probability Distribution of individual risks, Correlation matrices</a:t>
          </a:r>
          <a:endParaRPr lang="en-US" sz="1800" kern="1200" dirty="0">
            <a:solidFill>
              <a:schemeClr val="tx2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18D959AD-A575-4401-AB83-B0B000D9749B}" type="parTrans" cxnId="{7A1527E1-2074-482E-B2AA-25DB4AF82904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8FB2CDFA-81DB-4599-8F75-4A3A9508A206}" type="sibTrans" cxnId="{7A1527E1-2074-482E-B2AA-25DB4AF82904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A3920A83-09DD-40A2-9DEC-BA1FBBA1815B}">
      <dgm:prSet phldrT="[Text]" custT="1"/>
      <dgm:spPr>
        <a:ln>
          <a:solidFill>
            <a:srgbClr val="002060"/>
          </a:solidFill>
        </a:ln>
      </dgm:spPr>
      <dgm:t>
        <a:bodyPr/>
        <a:lstStyle/>
        <a:p>
          <a:pPr algn="just">
            <a:lnSpc>
              <a:spcPct val="100000"/>
            </a:lnSpc>
            <a:spcAft>
              <a:spcPts val="0"/>
            </a:spcAft>
          </a:pPr>
          <a:r>
            <a:rPr lang="en-US" sz="1800" kern="1200" dirty="0" smtClean="0">
              <a:solidFill>
                <a:schemeClr val="tx2"/>
              </a:solidFill>
              <a:latin typeface="Arial" pitchFamily="34" charset="0"/>
              <a:ea typeface="+mn-ea"/>
              <a:cs typeface="Arial" pitchFamily="34" charset="0"/>
            </a:rPr>
            <a:t>Determination of diversification benefit to individual capital components while aggregation</a:t>
          </a:r>
          <a:endParaRPr lang="en-US" sz="1800" kern="1200" dirty="0">
            <a:solidFill>
              <a:schemeClr val="tx2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9DD4F024-B93C-4B39-B710-F1DB64E418B9}" type="parTrans" cxnId="{558EB0CD-C67E-4783-9F09-0DBBAC571BDA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D7FF7334-B84B-43EB-B9FB-701D15C1A91E}" type="sibTrans" cxnId="{558EB0CD-C67E-4783-9F09-0DBBAC571BDA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5428404E-11D8-48FA-BB29-B2CB5D1F546C}">
      <dgm:prSet phldrT="[Text]" custT="1"/>
      <dgm:spPr>
        <a:ln>
          <a:solidFill>
            <a:srgbClr val="002060"/>
          </a:solidFill>
        </a:ln>
      </dgm:spPr>
      <dgm:t>
        <a:bodyPr/>
        <a:lstStyle/>
        <a:p>
          <a:pPr algn="just">
            <a:lnSpc>
              <a:spcPct val="100000"/>
            </a:lnSpc>
            <a:spcAft>
              <a:spcPts val="0"/>
            </a:spcAft>
          </a:pPr>
          <a:r>
            <a:rPr lang="en-US" sz="1800" kern="1200" dirty="0" smtClean="0">
              <a:solidFill>
                <a:schemeClr val="tx2"/>
              </a:solidFill>
              <a:latin typeface="Arial" pitchFamily="34" charset="0"/>
              <a:ea typeface="+mn-ea"/>
              <a:cs typeface="Arial" pitchFamily="34" charset="0"/>
            </a:rPr>
            <a:t>Difficult to calibrate desired confidence level for specified time period (e.g. 99.5% in 1 year)</a:t>
          </a:r>
          <a:endParaRPr lang="en-US" sz="1800" kern="1200" dirty="0">
            <a:solidFill>
              <a:schemeClr val="tx2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DC997FF9-24A5-4EAD-A6AF-58F3E8AA6C97}" type="parTrans" cxnId="{707197C5-8BB4-462F-87EA-50AB009614AA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A927F423-D065-415D-88E7-76F547956090}" type="sibTrans" cxnId="{707197C5-8BB4-462F-87EA-50AB009614AA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91ABDBB8-B7BE-492D-BEAB-F79882A3B5B5}">
      <dgm:prSet phldrT="[Text]" custT="1"/>
      <dgm:spPr>
        <a:ln>
          <a:solidFill>
            <a:srgbClr val="002060"/>
          </a:solidFill>
        </a:ln>
      </dgm:spPr>
      <dgm:t>
        <a:bodyPr/>
        <a:lstStyle/>
        <a:p>
          <a:pPr algn="just">
            <a:lnSpc>
              <a:spcPct val="100000"/>
            </a:lnSpc>
            <a:spcAft>
              <a:spcPts val="0"/>
            </a:spcAft>
          </a:pPr>
          <a:r>
            <a:rPr lang="en-US" sz="1800" kern="1200" dirty="0" smtClean="0">
              <a:solidFill>
                <a:schemeClr val="tx2"/>
              </a:solidFill>
              <a:latin typeface="Arial" pitchFamily="34" charset="0"/>
              <a:ea typeface="+mn-ea"/>
              <a:cs typeface="Arial" pitchFamily="34" charset="0"/>
            </a:rPr>
            <a:t>Application of factors to accounting aggregates that represent various risks to which a company is exposed</a:t>
          </a:r>
          <a:endParaRPr lang="en-US" sz="1800" kern="1200" dirty="0">
            <a:solidFill>
              <a:schemeClr val="tx2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E242D399-15D8-4E0E-AF5D-EAC753655763}" type="parTrans" cxnId="{EA84F7BC-615B-4545-B55A-C31A907B03CD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57E33C72-62A8-47B4-9A30-2FF17A9712AA}" type="sibTrans" cxnId="{EA84F7BC-615B-4545-B55A-C31A907B03CD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8D11B937-7BBB-4593-8DB9-D6FFB6E55786}">
      <dgm:prSet phldrT="[Text]" custT="1"/>
      <dgm:spPr>
        <a:ln>
          <a:solidFill>
            <a:srgbClr val="002060"/>
          </a:solidFill>
        </a:ln>
      </dgm:spPr>
      <dgm:t>
        <a:bodyPr/>
        <a:lstStyle/>
        <a:p>
          <a:pPr algn="just">
            <a:lnSpc>
              <a:spcPct val="100000"/>
            </a:lnSpc>
            <a:spcAft>
              <a:spcPts val="0"/>
            </a:spcAft>
          </a:pPr>
          <a:r>
            <a:rPr lang="en-US" sz="1800" kern="1200" dirty="0" smtClean="0">
              <a:solidFill>
                <a:schemeClr val="tx2"/>
              </a:solidFill>
              <a:latin typeface="Arial" pitchFamily="34" charset="0"/>
              <a:ea typeface="+mn-ea"/>
              <a:cs typeface="Arial" pitchFamily="34" charset="0"/>
            </a:rPr>
            <a:t>Combining the resultant components using a pre-defined formula.</a:t>
          </a:r>
          <a:endParaRPr lang="en-US" sz="1800" kern="1200" dirty="0">
            <a:solidFill>
              <a:schemeClr val="tx2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2D091BC3-AC45-4B01-A040-AB21140B94F0}" type="parTrans" cxnId="{DBEE0E1E-7590-40FF-B9BD-3854497B37E1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2821ED39-3DCE-4723-A649-88CF896B27F9}" type="sibTrans" cxnId="{DBEE0E1E-7590-40FF-B9BD-3854497B37E1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431D4F8A-B8B7-4FAB-BEE3-EA186F7E9388}">
      <dgm:prSet phldrT="[Text]" custT="1"/>
      <dgm:spPr>
        <a:ln>
          <a:solidFill>
            <a:srgbClr val="002060"/>
          </a:solidFill>
        </a:ln>
      </dgm:spPr>
      <dgm:t>
        <a:bodyPr/>
        <a:lstStyle/>
        <a:p>
          <a:pPr algn="just">
            <a:lnSpc>
              <a:spcPct val="100000"/>
            </a:lnSpc>
            <a:spcAft>
              <a:spcPts val="0"/>
            </a:spcAft>
          </a:pPr>
          <a:r>
            <a:rPr lang="en-US" sz="1800" kern="1200" dirty="0" smtClean="0">
              <a:solidFill>
                <a:schemeClr val="tx2"/>
              </a:solidFill>
              <a:latin typeface="Arial" pitchFamily="34" charset="0"/>
              <a:ea typeface="+mn-ea"/>
              <a:cs typeface="Arial" pitchFamily="34" charset="0"/>
            </a:rPr>
            <a:t>Approach does not recognizes interactions between assets and liabilities</a:t>
          </a:r>
          <a:endParaRPr lang="en-US" sz="1800" kern="1200" dirty="0">
            <a:solidFill>
              <a:schemeClr val="tx2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59035D8E-B7EC-4BE1-A8EE-DF50AFFA06E6}" type="parTrans" cxnId="{258F95BC-2734-45AB-B70B-2517D6272EBE}">
      <dgm:prSet/>
      <dgm:spPr/>
      <dgm:t>
        <a:bodyPr/>
        <a:lstStyle/>
        <a:p>
          <a:endParaRPr lang="en-IN">
            <a:latin typeface="Arial" pitchFamily="34" charset="0"/>
            <a:cs typeface="Arial" pitchFamily="34" charset="0"/>
          </a:endParaRPr>
        </a:p>
      </dgm:t>
    </dgm:pt>
    <dgm:pt modelId="{644A58CE-FEF0-44D5-B444-ED8F87844EB6}" type="sibTrans" cxnId="{258F95BC-2734-45AB-B70B-2517D6272EBE}">
      <dgm:prSet/>
      <dgm:spPr/>
      <dgm:t>
        <a:bodyPr/>
        <a:lstStyle/>
        <a:p>
          <a:endParaRPr lang="en-IN">
            <a:latin typeface="Arial" pitchFamily="34" charset="0"/>
            <a:cs typeface="Arial" pitchFamily="34" charset="0"/>
          </a:endParaRPr>
        </a:p>
      </dgm:t>
    </dgm:pt>
    <dgm:pt modelId="{6E27DBC1-6A4A-424A-A65B-0320A23FFDC0}">
      <dgm:prSet phldrT="[Text]"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sz="2400" dirty="0">
              <a:latin typeface="Arial" pitchFamily="34" charset="0"/>
              <a:cs typeface="Arial" pitchFamily="34" charset="0"/>
            </a:rPr>
            <a:t>Formula based approach</a:t>
          </a:r>
        </a:p>
      </dgm:t>
    </dgm:pt>
    <dgm:pt modelId="{191FD407-E0C4-4D79-BDF0-2A94493DE766}" type="sibTrans" cxnId="{74AF7BA7-C2EB-43B6-AE6E-B249CD17E7B0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D6FF92B7-ECBE-4DA0-9603-4E6BF5BCE5EE}" type="parTrans" cxnId="{74AF7BA7-C2EB-43B6-AE6E-B249CD17E7B0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6C8E0235-703E-4ED0-83F0-1569E0B714CC}" type="pres">
      <dgm:prSet presAssocID="{7A58480B-DC3F-4956-AB13-ECA2307788B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E48DFF6E-BDA4-469E-828D-9CCCFA7A7973}" type="pres">
      <dgm:prSet presAssocID="{60C148E1-7C2B-4E64-8FAB-C9BC6DC678E3}" presName="parentLin" presStyleCnt="0"/>
      <dgm:spPr/>
      <dgm:t>
        <a:bodyPr/>
        <a:lstStyle/>
        <a:p>
          <a:endParaRPr lang="en-IN"/>
        </a:p>
      </dgm:t>
    </dgm:pt>
    <dgm:pt modelId="{CF10A23A-AC37-48FD-A0EA-1D6CE7ADFF32}" type="pres">
      <dgm:prSet presAssocID="{60C148E1-7C2B-4E64-8FAB-C9BC6DC678E3}" presName="parentLeftMargin" presStyleLbl="node1" presStyleIdx="0" presStyleCnt="2"/>
      <dgm:spPr/>
      <dgm:t>
        <a:bodyPr/>
        <a:lstStyle/>
        <a:p>
          <a:endParaRPr lang="en-IN"/>
        </a:p>
      </dgm:t>
    </dgm:pt>
    <dgm:pt modelId="{6C222908-6F76-421D-B0E4-4F62EF640866}" type="pres">
      <dgm:prSet presAssocID="{60C148E1-7C2B-4E64-8FAB-C9BC6DC678E3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BF7ECE9-1302-4D5D-859D-AB209B84F66F}" type="pres">
      <dgm:prSet presAssocID="{60C148E1-7C2B-4E64-8FAB-C9BC6DC678E3}" presName="negativeSpace" presStyleCnt="0"/>
      <dgm:spPr/>
      <dgm:t>
        <a:bodyPr/>
        <a:lstStyle/>
        <a:p>
          <a:endParaRPr lang="en-IN"/>
        </a:p>
      </dgm:t>
    </dgm:pt>
    <dgm:pt modelId="{3AA3610D-8A6A-49C3-9144-B250AB20E3ED}" type="pres">
      <dgm:prSet presAssocID="{60C148E1-7C2B-4E64-8FAB-C9BC6DC678E3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DEADB32-0F2A-4119-995A-7E6F2E0BE400}" type="pres">
      <dgm:prSet presAssocID="{32782A47-87F0-4A6B-82AC-D050A9A81D51}" presName="spaceBetweenRectangles" presStyleCnt="0"/>
      <dgm:spPr/>
      <dgm:t>
        <a:bodyPr/>
        <a:lstStyle/>
        <a:p>
          <a:endParaRPr lang="en-IN"/>
        </a:p>
      </dgm:t>
    </dgm:pt>
    <dgm:pt modelId="{C9FC922F-8DC4-4BC2-8805-83675CE426BB}" type="pres">
      <dgm:prSet presAssocID="{6E27DBC1-6A4A-424A-A65B-0320A23FFDC0}" presName="parentLin" presStyleCnt="0"/>
      <dgm:spPr/>
      <dgm:t>
        <a:bodyPr/>
        <a:lstStyle/>
        <a:p>
          <a:endParaRPr lang="en-IN"/>
        </a:p>
      </dgm:t>
    </dgm:pt>
    <dgm:pt modelId="{C83B9335-38CF-474E-8DCA-28966CBF9C42}" type="pres">
      <dgm:prSet presAssocID="{6E27DBC1-6A4A-424A-A65B-0320A23FFDC0}" presName="parentLeftMargin" presStyleLbl="node1" presStyleIdx="0" presStyleCnt="2"/>
      <dgm:spPr/>
      <dgm:t>
        <a:bodyPr/>
        <a:lstStyle/>
        <a:p>
          <a:endParaRPr lang="en-IN"/>
        </a:p>
      </dgm:t>
    </dgm:pt>
    <dgm:pt modelId="{76737A6A-35C8-46FA-8838-EDADC0471DC5}" type="pres">
      <dgm:prSet presAssocID="{6E27DBC1-6A4A-424A-A65B-0320A23FFDC0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027EFFC-3BF9-44DD-A1DA-3DB3A8B4F29F}" type="pres">
      <dgm:prSet presAssocID="{6E27DBC1-6A4A-424A-A65B-0320A23FFDC0}" presName="negativeSpace" presStyleCnt="0"/>
      <dgm:spPr/>
      <dgm:t>
        <a:bodyPr/>
        <a:lstStyle/>
        <a:p>
          <a:endParaRPr lang="en-IN"/>
        </a:p>
      </dgm:t>
    </dgm:pt>
    <dgm:pt modelId="{7FD69272-FB63-42B4-9732-860B482A620D}" type="pres">
      <dgm:prSet presAssocID="{6E27DBC1-6A4A-424A-A65B-0320A23FFDC0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190CB7AE-D923-4233-B8D7-33D77DAEB531}" type="presOf" srcId="{6E27DBC1-6A4A-424A-A65B-0320A23FFDC0}" destId="{76737A6A-35C8-46FA-8838-EDADC0471DC5}" srcOrd="1" destOrd="0" presId="urn:microsoft.com/office/officeart/2005/8/layout/list1"/>
    <dgm:cxn modelId="{FC00D5A6-C2F9-401C-986A-59BA7AFC1258}" type="presOf" srcId="{60C148E1-7C2B-4E64-8FAB-C9BC6DC678E3}" destId="{6C222908-6F76-421D-B0E4-4F62EF640866}" srcOrd="1" destOrd="0" presId="urn:microsoft.com/office/officeart/2005/8/layout/list1"/>
    <dgm:cxn modelId="{707197C5-8BB4-462F-87EA-50AB009614AA}" srcId="{60C148E1-7C2B-4E64-8FAB-C9BC6DC678E3}" destId="{5428404E-11D8-48FA-BB29-B2CB5D1F546C}" srcOrd="2" destOrd="0" parTransId="{DC997FF9-24A5-4EAD-A6AF-58F3E8AA6C97}" sibTransId="{A927F423-D065-415D-88E7-76F547956090}"/>
    <dgm:cxn modelId="{2C5DCF92-F149-40E2-ADF8-CACD879457A5}" type="presOf" srcId="{60C148E1-7C2B-4E64-8FAB-C9BC6DC678E3}" destId="{CF10A23A-AC37-48FD-A0EA-1D6CE7ADFF32}" srcOrd="0" destOrd="0" presId="urn:microsoft.com/office/officeart/2005/8/layout/list1"/>
    <dgm:cxn modelId="{DBEE0E1E-7590-40FF-B9BD-3854497B37E1}" srcId="{6E27DBC1-6A4A-424A-A65B-0320A23FFDC0}" destId="{8D11B937-7BBB-4593-8DB9-D6FFB6E55786}" srcOrd="1" destOrd="0" parTransId="{2D091BC3-AC45-4B01-A040-AB21140B94F0}" sibTransId="{2821ED39-3DCE-4723-A649-88CF896B27F9}"/>
    <dgm:cxn modelId="{03950DF9-F6C8-4F54-92C7-B2CB9F69EB56}" type="presOf" srcId="{91ABDBB8-B7BE-492D-BEAB-F79882A3B5B5}" destId="{7FD69272-FB63-42B4-9732-860B482A620D}" srcOrd="0" destOrd="0" presId="urn:microsoft.com/office/officeart/2005/8/layout/list1"/>
    <dgm:cxn modelId="{E245F9F7-327C-42FD-8019-40A4A4A8A2BB}" type="presOf" srcId="{6E27DBC1-6A4A-424A-A65B-0320A23FFDC0}" destId="{C83B9335-38CF-474E-8DCA-28966CBF9C42}" srcOrd="0" destOrd="0" presId="urn:microsoft.com/office/officeart/2005/8/layout/list1"/>
    <dgm:cxn modelId="{2A570ACC-86EE-4D3B-93BD-8A8643794C15}" type="presOf" srcId="{431D4F8A-B8B7-4FAB-BEE3-EA186F7E9388}" destId="{7FD69272-FB63-42B4-9732-860B482A620D}" srcOrd="0" destOrd="2" presId="urn:microsoft.com/office/officeart/2005/8/layout/list1"/>
    <dgm:cxn modelId="{9CB37943-E0E1-4AEA-A8A6-7A5C423F1C10}" srcId="{7A58480B-DC3F-4956-AB13-ECA2307788BB}" destId="{60C148E1-7C2B-4E64-8FAB-C9BC6DC678E3}" srcOrd="0" destOrd="0" parTransId="{AC9E269C-C908-4D82-8F20-285540903C4C}" sibTransId="{32782A47-87F0-4A6B-82AC-D050A9A81D51}"/>
    <dgm:cxn modelId="{97FD4FFA-663E-48CE-A4A2-BE17030EB7EE}" type="presOf" srcId="{8D11B937-7BBB-4593-8DB9-D6FFB6E55786}" destId="{7FD69272-FB63-42B4-9732-860B482A620D}" srcOrd="0" destOrd="1" presId="urn:microsoft.com/office/officeart/2005/8/layout/list1"/>
    <dgm:cxn modelId="{3064AD0C-C79A-41CF-BEF5-BD6560D23874}" type="presOf" srcId="{A3920A83-09DD-40A2-9DEC-BA1FBBA1815B}" destId="{3AA3610D-8A6A-49C3-9144-B250AB20E3ED}" srcOrd="0" destOrd="1" presId="urn:microsoft.com/office/officeart/2005/8/layout/list1"/>
    <dgm:cxn modelId="{EA84F7BC-615B-4545-B55A-C31A907B03CD}" srcId="{6E27DBC1-6A4A-424A-A65B-0320A23FFDC0}" destId="{91ABDBB8-B7BE-492D-BEAB-F79882A3B5B5}" srcOrd="0" destOrd="0" parTransId="{E242D399-15D8-4E0E-AF5D-EAC753655763}" sibTransId="{57E33C72-62A8-47B4-9A30-2FF17A9712AA}"/>
    <dgm:cxn modelId="{1EF951D0-0876-42E1-BCCB-230938161558}" type="presOf" srcId="{7A58480B-DC3F-4956-AB13-ECA2307788BB}" destId="{6C8E0235-703E-4ED0-83F0-1569E0B714CC}" srcOrd="0" destOrd="0" presId="urn:microsoft.com/office/officeart/2005/8/layout/list1"/>
    <dgm:cxn modelId="{7A1527E1-2074-482E-B2AA-25DB4AF82904}" srcId="{60C148E1-7C2B-4E64-8FAB-C9BC6DC678E3}" destId="{12F6F3DC-BCE9-4E08-8078-51C63122D715}" srcOrd="0" destOrd="0" parTransId="{18D959AD-A575-4401-AB83-B0B000D9749B}" sibTransId="{8FB2CDFA-81DB-4599-8F75-4A3A9508A206}"/>
    <dgm:cxn modelId="{74AF7BA7-C2EB-43B6-AE6E-B249CD17E7B0}" srcId="{7A58480B-DC3F-4956-AB13-ECA2307788BB}" destId="{6E27DBC1-6A4A-424A-A65B-0320A23FFDC0}" srcOrd="1" destOrd="0" parTransId="{D6FF92B7-ECBE-4DA0-9603-4E6BF5BCE5EE}" sibTransId="{191FD407-E0C4-4D79-BDF0-2A94493DE766}"/>
    <dgm:cxn modelId="{258F95BC-2734-45AB-B70B-2517D6272EBE}" srcId="{6E27DBC1-6A4A-424A-A65B-0320A23FFDC0}" destId="{431D4F8A-B8B7-4FAB-BEE3-EA186F7E9388}" srcOrd="2" destOrd="0" parTransId="{59035D8E-B7EC-4BE1-A8EE-DF50AFFA06E6}" sibTransId="{644A58CE-FEF0-44D5-B444-ED8F87844EB6}"/>
    <dgm:cxn modelId="{1D37201C-BB21-4D10-8E18-62AFF5C36E64}" type="presOf" srcId="{5428404E-11D8-48FA-BB29-B2CB5D1F546C}" destId="{3AA3610D-8A6A-49C3-9144-B250AB20E3ED}" srcOrd="0" destOrd="2" presId="urn:microsoft.com/office/officeart/2005/8/layout/list1"/>
    <dgm:cxn modelId="{D8957622-FEC0-4B81-A828-76CE06A8CF32}" type="presOf" srcId="{12F6F3DC-BCE9-4E08-8078-51C63122D715}" destId="{3AA3610D-8A6A-49C3-9144-B250AB20E3ED}" srcOrd="0" destOrd="0" presId="urn:microsoft.com/office/officeart/2005/8/layout/list1"/>
    <dgm:cxn modelId="{558EB0CD-C67E-4783-9F09-0DBBAC571BDA}" srcId="{60C148E1-7C2B-4E64-8FAB-C9BC6DC678E3}" destId="{A3920A83-09DD-40A2-9DEC-BA1FBBA1815B}" srcOrd="1" destOrd="0" parTransId="{9DD4F024-B93C-4B39-B710-F1DB64E418B9}" sibTransId="{D7FF7334-B84B-43EB-B9FB-701D15C1A91E}"/>
    <dgm:cxn modelId="{D60D77A9-2ADF-4598-B83B-D05CAE44704B}" type="presParOf" srcId="{6C8E0235-703E-4ED0-83F0-1569E0B714CC}" destId="{E48DFF6E-BDA4-469E-828D-9CCCFA7A7973}" srcOrd="0" destOrd="0" presId="urn:microsoft.com/office/officeart/2005/8/layout/list1"/>
    <dgm:cxn modelId="{3A2EFCC1-91C9-4A5D-935F-CAA39D5B4F8D}" type="presParOf" srcId="{E48DFF6E-BDA4-469E-828D-9CCCFA7A7973}" destId="{CF10A23A-AC37-48FD-A0EA-1D6CE7ADFF32}" srcOrd="0" destOrd="0" presId="urn:microsoft.com/office/officeart/2005/8/layout/list1"/>
    <dgm:cxn modelId="{D40244D9-D9DD-40B4-A7AC-CF339EA85003}" type="presParOf" srcId="{E48DFF6E-BDA4-469E-828D-9CCCFA7A7973}" destId="{6C222908-6F76-421D-B0E4-4F62EF640866}" srcOrd="1" destOrd="0" presId="urn:microsoft.com/office/officeart/2005/8/layout/list1"/>
    <dgm:cxn modelId="{637B3B50-4961-4086-9C69-08D6666810BF}" type="presParOf" srcId="{6C8E0235-703E-4ED0-83F0-1569E0B714CC}" destId="{7BF7ECE9-1302-4D5D-859D-AB209B84F66F}" srcOrd="1" destOrd="0" presId="urn:microsoft.com/office/officeart/2005/8/layout/list1"/>
    <dgm:cxn modelId="{9571535C-0CC8-4AD6-B6E9-079F2BD4529E}" type="presParOf" srcId="{6C8E0235-703E-4ED0-83F0-1569E0B714CC}" destId="{3AA3610D-8A6A-49C3-9144-B250AB20E3ED}" srcOrd="2" destOrd="0" presId="urn:microsoft.com/office/officeart/2005/8/layout/list1"/>
    <dgm:cxn modelId="{7FAC5698-501E-410F-9D9D-B86B5075A27A}" type="presParOf" srcId="{6C8E0235-703E-4ED0-83F0-1569E0B714CC}" destId="{EDEADB32-0F2A-4119-995A-7E6F2E0BE400}" srcOrd="3" destOrd="0" presId="urn:microsoft.com/office/officeart/2005/8/layout/list1"/>
    <dgm:cxn modelId="{2B0046CD-8FD7-44B2-B4F6-715429B538B6}" type="presParOf" srcId="{6C8E0235-703E-4ED0-83F0-1569E0B714CC}" destId="{C9FC922F-8DC4-4BC2-8805-83675CE426BB}" srcOrd="4" destOrd="0" presId="urn:microsoft.com/office/officeart/2005/8/layout/list1"/>
    <dgm:cxn modelId="{CEC0E82E-9556-4841-A2EF-B179E3573212}" type="presParOf" srcId="{C9FC922F-8DC4-4BC2-8805-83675CE426BB}" destId="{C83B9335-38CF-474E-8DCA-28966CBF9C42}" srcOrd="0" destOrd="0" presId="urn:microsoft.com/office/officeart/2005/8/layout/list1"/>
    <dgm:cxn modelId="{5E99CD56-16CC-432E-8F98-46FD2C90F4D9}" type="presParOf" srcId="{C9FC922F-8DC4-4BC2-8805-83675CE426BB}" destId="{76737A6A-35C8-46FA-8838-EDADC0471DC5}" srcOrd="1" destOrd="0" presId="urn:microsoft.com/office/officeart/2005/8/layout/list1"/>
    <dgm:cxn modelId="{80AC86F4-52EB-424B-8AC9-2A7B5BF1E65B}" type="presParOf" srcId="{6C8E0235-703E-4ED0-83F0-1569E0B714CC}" destId="{2027EFFC-3BF9-44DD-A1DA-3DB3A8B4F29F}" srcOrd="5" destOrd="0" presId="urn:microsoft.com/office/officeart/2005/8/layout/list1"/>
    <dgm:cxn modelId="{2E34820A-E6FB-4673-8E04-A99EC2046DF7}" type="presParOf" srcId="{6C8E0235-703E-4ED0-83F0-1569E0B714CC}" destId="{7FD69272-FB63-42B4-9732-860B482A620D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BB513F1-EF2E-4937-B87F-017F7EF2C95B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2B06E76-3157-47E7-9C38-277067F2CDC9}">
      <dgm:prSet phldrT="[Text]" custT="1"/>
      <dgm:spPr/>
      <dgm:t>
        <a:bodyPr/>
        <a:lstStyle/>
        <a:p>
          <a:r>
            <a:rPr lang="en-US" sz="24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rPr>
            <a:t>India</a:t>
          </a:r>
        </a:p>
      </dgm:t>
    </dgm:pt>
    <dgm:pt modelId="{76A10C7F-0C31-4818-A49F-3A5876120F76}" type="parTrans" cxnId="{F53BE251-1DAE-49D8-B407-421516CD6864}">
      <dgm:prSet/>
      <dgm:spPr/>
      <dgm:t>
        <a:bodyPr/>
        <a:lstStyle/>
        <a:p>
          <a:endParaRPr lang="en-US" sz="1600"/>
        </a:p>
      </dgm:t>
    </dgm:pt>
    <dgm:pt modelId="{A127D895-83D5-45C8-88BA-775AE3B2B688}" type="sibTrans" cxnId="{F53BE251-1DAE-49D8-B407-421516CD6864}">
      <dgm:prSet/>
      <dgm:spPr/>
      <dgm:t>
        <a:bodyPr/>
        <a:lstStyle/>
        <a:p>
          <a:endParaRPr lang="en-US" sz="1600"/>
        </a:p>
      </dgm:t>
    </dgm:pt>
    <dgm:pt modelId="{5878D216-2429-4E51-B4F4-91901B3301AE}">
      <dgm:prSet phldrT="[Text]" custT="1"/>
      <dgm:spPr/>
      <dgm:t>
        <a:bodyPr anchor="ctr"/>
        <a:lstStyle/>
        <a:p>
          <a:pPr>
            <a:buFont typeface="Wingdings" panose="05000000000000000000" pitchFamily="2" charset="2"/>
            <a:buChar char="Ø"/>
          </a:pPr>
          <a:r>
            <a:rPr lang="en-US" sz="16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 Insurance</a:t>
          </a:r>
          <a:r>
            <a:rPr lang="en-US" sz="16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 Act expected Life Insurance companies to hold assets in excess of liabilities, </a:t>
          </a:r>
          <a:r>
            <a:rPr lang="en-IN" sz="16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not less than fifty per cent of the amount of minimum capital</a:t>
          </a:r>
          <a:endParaRPr lang="en-US" sz="1600" dirty="0">
            <a:solidFill>
              <a:schemeClr val="tx2"/>
            </a:solidFill>
          </a:endParaRPr>
        </a:p>
      </dgm:t>
    </dgm:pt>
    <dgm:pt modelId="{C373D96F-B22D-49DF-8181-3360FEABDE8B}" type="parTrans" cxnId="{7E76FDCA-5332-4140-A3CC-71FD77BB1E27}">
      <dgm:prSet/>
      <dgm:spPr/>
      <dgm:t>
        <a:bodyPr/>
        <a:lstStyle/>
        <a:p>
          <a:endParaRPr lang="en-US" sz="1600"/>
        </a:p>
      </dgm:t>
    </dgm:pt>
    <dgm:pt modelId="{35C3E925-C718-4054-B0A9-893B285E8720}" type="sibTrans" cxnId="{7E76FDCA-5332-4140-A3CC-71FD77BB1E27}">
      <dgm:prSet/>
      <dgm:spPr/>
      <dgm:t>
        <a:bodyPr/>
        <a:lstStyle/>
        <a:p>
          <a:endParaRPr lang="en-US" sz="1600"/>
        </a:p>
      </dgm:t>
    </dgm:pt>
    <dgm:pt modelId="{29146161-0994-48B5-9348-E5CD8CBE6491}">
      <dgm:prSet phldrT="[Text]" custT="1"/>
      <dgm:spPr/>
      <dgm:t>
        <a:bodyPr anchor="ctr"/>
        <a:lstStyle/>
        <a:p>
          <a:pPr>
            <a:buFont typeface="Wingdings" panose="05000000000000000000" pitchFamily="2" charset="2"/>
            <a:buChar char="Ø"/>
          </a:pPr>
          <a:r>
            <a:rPr lang="en-US" sz="16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Asset</a:t>
          </a:r>
          <a:r>
            <a:rPr lang="en-US" sz="1600" dirty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, Liabilities and Solvency Margin </a:t>
          </a:r>
          <a:r>
            <a:rPr lang="en-US" sz="16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Regulations</a:t>
          </a:r>
          <a:r>
            <a:rPr lang="en-US" sz="1600" dirty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, 2000</a:t>
          </a:r>
          <a:endParaRPr lang="en-US" sz="1600" dirty="0">
            <a:solidFill>
              <a:schemeClr val="tx2"/>
            </a:solidFill>
          </a:endParaRPr>
        </a:p>
      </dgm:t>
    </dgm:pt>
    <dgm:pt modelId="{DDB64BB8-1CF8-40C8-BF2E-34F76735A0A0}" type="parTrans" cxnId="{21C1347D-C6FA-4720-AF38-721DD4911A1A}">
      <dgm:prSet/>
      <dgm:spPr/>
      <dgm:t>
        <a:bodyPr/>
        <a:lstStyle/>
        <a:p>
          <a:endParaRPr lang="en-US" sz="1600"/>
        </a:p>
      </dgm:t>
    </dgm:pt>
    <dgm:pt modelId="{C540DCCB-F1EB-4950-A8D4-847C8362F3F2}" type="sibTrans" cxnId="{21C1347D-C6FA-4720-AF38-721DD4911A1A}">
      <dgm:prSet/>
      <dgm:spPr/>
      <dgm:t>
        <a:bodyPr/>
        <a:lstStyle/>
        <a:p>
          <a:endParaRPr lang="en-US" sz="1600"/>
        </a:p>
      </dgm:t>
    </dgm:pt>
    <dgm:pt modelId="{0142DF56-240E-4BF6-9B7F-9C19752549FE}">
      <dgm:prSet phldrT="[Text]" custT="1"/>
      <dgm:spPr/>
      <dgm:t>
        <a:bodyPr anchor="ctr"/>
        <a:lstStyle/>
        <a:p>
          <a:pPr>
            <a:buFont typeface="Wingdings" panose="05000000000000000000" pitchFamily="2" charset="2"/>
            <a:buChar char="Ø"/>
          </a:pPr>
          <a:r>
            <a:rPr lang="en-US" sz="16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 Roadmap </a:t>
          </a:r>
          <a:r>
            <a:rPr lang="en-US" sz="1600" dirty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for moving towards </a:t>
          </a:r>
          <a:r>
            <a:rPr lang="en-US" sz="16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Economic Capital</a:t>
          </a:r>
          <a:r>
            <a:rPr lang="en-US" sz="1600" dirty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, June 2009</a:t>
          </a:r>
          <a:endParaRPr lang="en-US" sz="1600" dirty="0"/>
        </a:p>
      </dgm:t>
    </dgm:pt>
    <dgm:pt modelId="{23E0ADDF-361A-4F11-8C91-09218B686204}" type="parTrans" cxnId="{025CBC67-D106-456F-A8F7-9B67693DF845}">
      <dgm:prSet/>
      <dgm:spPr/>
      <dgm:t>
        <a:bodyPr/>
        <a:lstStyle/>
        <a:p>
          <a:endParaRPr lang="en-US" sz="1600"/>
        </a:p>
      </dgm:t>
    </dgm:pt>
    <dgm:pt modelId="{BEB7B8A3-7740-4C25-8087-52B6904E7013}" type="sibTrans" cxnId="{025CBC67-D106-456F-A8F7-9B67693DF845}">
      <dgm:prSet/>
      <dgm:spPr/>
      <dgm:t>
        <a:bodyPr/>
        <a:lstStyle/>
        <a:p>
          <a:endParaRPr lang="en-US" sz="1600"/>
        </a:p>
      </dgm:t>
    </dgm:pt>
    <dgm:pt modelId="{2A52E24D-50D3-4859-8BE6-F47560EA6CFD}">
      <dgm:prSet phldrT="[Text]" custT="1"/>
      <dgm:spPr/>
      <dgm:t>
        <a:bodyPr anchor="ctr"/>
        <a:lstStyle/>
        <a:p>
          <a:pPr>
            <a:buFont typeface="Wingdings" panose="05000000000000000000" pitchFamily="2" charset="2"/>
            <a:buChar char="Ø"/>
          </a:pPr>
          <a:r>
            <a:rPr lang="en-US" sz="16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 Roadmap </a:t>
          </a:r>
          <a:r>
            <a:rPr lang="en-US" sz="1600" dirty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for RBC approach in the insurance sector, April 2014 by PAB committee</a:t>
          </a:r>
          <a:endParaRPr lang="en-US" sz="1600" dirty="0"/>
        </a:p>
      </dgm:t>
    </dgm:pt>
    <dgm:pt modelId="{50475BE4-E0C9-4253-9266-BCFBA12AAAA8}" type="parTrans" cxnId="{D546FFE5-FC36-40EA-9F64-4E4CA886AD2E}">
      <dgm:prSet/>
      <dgm:spPr/>
      <dgm:t>
        <a:bodyPr/>
        <a:lstStyle/>
        <a:p>
          <a:endParaRPr lang="en-US" sz="1600"/>
        </a:p>
      </dgm:t>
    </dgm:pt>
    <dgm:pt modelId="{C1A91C77-2E49-43D4-87EF-C1B24A0CC4FD}" type="sibTrans" cxnId="{D546FFE5-FC36-40EA-9F64-4E4CA886AD2E}">
      <dgm:prSet/>
      <dgm:spPr/>
      <dgm:t>
        <a:bodyPr/>
        <a:lstStyle/>
        <a:p>
          <a:endParaRPr lang="en-US" sz="1600"/>
        </a:p>
      </dgm:t>
    </dgm:pt>
    <dgm:pt modelId="{69CEF3A5-CB84-428C-8A75-FFD86A06E55D}">
      <dgm:prSet phldrT="[Text]" custT="1"/>
      <dgm:spPr/>
      <dgm:t>
        <a:bodyPr anchor="ctr"/>
        <a:lstStyle/>
        <a:p>
          <a:pPr>
            <a:buFont typeface="Wingdings" panose="05000000000000000000" pitchFamily="2" charset="2"/>
            <a:buChar char="Ø"/>
          </a:pPr>
          <a:r>
            <a:rPr lang="en-US" sz="16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 Asset</a:t>
          </a:r>
          <a:r>
            <a:rPr lang="en-US" sz="1600" dirty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, Liabilities and Solvency Margin </a:t>
          </a:r>
          <a:r>
            <a:rPr lang="en-US" sz="16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Regulations</a:t>
          </a:r>
          <a:r>
            <a:rPr lang="en-US" sz="1600" dirty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, 2016</a:t>
          </a:r>
          <a:endParaRPr lang="en-US" sz="1600" dirty="0"/>
        </a:p>
      </dgm:t>
    </dgm:pt>
    <dgm:pt modelId="{EE678468-7977-4CCE-8486-E34E90B9291A}" type="parTrans" cxnId="{BBA4F6D2-8587-42A2-B404-727ECEEC91FE}">
      <dgm:prSet/>
      <dgm:spPr/>
      <dgm:t>
        <a:bodyPr/>
        <a:lstStyle/>
        <a:p>
          <a:endParaRPr lang="en-US" sz="1600"/>
        </a:p>
      </dgm:t>
    </dgm:pt>
    <dgm:pt modelId="{E22B399A-B618-4AAB-BD70-FAC042134FDE}" type="sibTrans" cxnId="{BBA4F6D2-8587-42A2-B404-727ECEEC91FE}">
      <dgm:prSet/>
      <dgm:spPr/>
      <dgm:t>
        <a:bodyPr/>
        <a:lstStyle/>
        <a:p>
          <a:endParaRPr lang="en-US" sz="1600"/>
        </a:p>
      </dgm:t>
    </dgm:pt>
    <dgm:pt modelId="{35072411-86D0-422B-B24B-8C5C60AB572C}">
      <dgm:prSet custT="1"/>
      <dgm:spPr/>
      <dgm:t>
        <a:bodyPr anchor="ctr"/>
        <a:lstStyle/>
        <a:p>
          <a:pPr>
            <a:buFont typeface="Wingdings" panose="05000000000000000000" pitchFamily="2" charset="2"/>
            <a:buChar char="Ø"/>
          </a:pPr>
          <a:r>
            <a:rPr lang="en-US" sz="16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 Report </a:t>
          </a:r>
          <a:r>
            <a:rPr lang="en-US" sz="1600" dirty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of IRDAI Committee on RBC Approach and MCVL of Indian Insurance Business, July 2017</a:t>
          </a:r>
        </a:p>
      </dgm:t>
    </dgm:pt>
    <dgm:pt modelId="{2F9EABBA-BD53-4D9D-8B0B-3A381933B09A}" type="parTrans" cxnId="{F67B50F9-180E-4270-9D11-693B0B65C2D1}">
      <dgm:prSet/>
      <dgm:spPr/>
      <dgm:t>
        <a:bodyPr/>
        <a:lstStyle/>
        <a:p>
          <a:endParaRPr lang="en-US" sz="1600"/>
        </a:p>
      </dgm:t>
    </dgm:pt>
    <dgm:pt modelId="{4AF13AB8-F3CF-4DA1-AB62-1A9588943EE8}" type="sibTrans" cxnId="{F67B50F9-180E-4270-9D11-693B0B65C2D1}">
      <dgm:prSet/>
      <dgm:spPr/>
      <dgm:t>
        <a:bodyPr/>
        <a:lstStyle/>
        <a:p>
          <a:endParaRPr lang="en-US" sz="1600"/>
        </a:p>
      </dgm:t>
    </dgm:pt>
    <dgm:pt modelId="{68F81B10-2178-49EF-98B1-05FE4D0BCF97}">
      <dgm:prSet custT="1"/>
      <dgm:spPr/>
      <dgm:t>
        <a:bodyPr anchor="ctr"/>
        <a:lstStyle/>
        <a:p>
          <a:pPr>
            <a:buFont typeface="Wingdings" panose="05000000000000000000" pitchFamily="2" charset="2"/>
            <a:buChar char="Ø"/>
          </a:pPr>
          <a:r>
            <a:rPr lang="en-US" sz="16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 Steering Committee </a:t>
          </a:r>
          <a:r>
            <a:rPr lang="en-US" sz="1600" dirty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for implementation of RBC </a:t>
          </a:r>
          <a:r>
            <a:rPr lang="en-US" sz="16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regime</a:t>
          </a:r>
          <a:r>
            <a:rPr lang="en-US" sz="1600" dirty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, September 2017</a:t>
          </a:r>
        </a:p>
      </dgm:t>
    </dgm:pt>
    <dgm:pt modelId="{FE921E64-7FF2-4ECE-9A06-1BABDA2591C4}" type="parTrans" cxnId="{3141CF20-99BB-401D-8958-910745DD4B02}">
      <dgm:prSet/>
      <dgm:spPr/>
      <dgm:t>
        <a:bodyPr/>
        <a:lstStyle/>
        <a:p>
          <a:endParaRPr lang="en-US" sz="1600"/>
        </a:p>
      </dgm:t>
    </dgm:pt>
    <dgm:pt modelId="{683D102C-3D65-4EEB-BE0B-357F3AA1B4D1}" type="sibTrans" cxnId="{3141CF20-99BB-401D-8958-910745DD4B02}">
      <dgm:prSet/>
      <dgm:spPr/>
      <dgm:t>
        <a:bodyPr/>
        <a:lstStyle/>
        <a:p>
          <a:endParaRPr lang="en-US" sz="1600"/>
        </a:p>
      </dgm:t>
    </dgm:pt>
    <dgm:pt modelId="{412ED66C-0856-4898-B314-506E8043B450}">
      <dgm:prSet phldrT="[Text]" custT="1"/>
      <dgm:spPr/>
      <dgm:t>
        <a:bodyPr anchor="ctr"/>
        <a:lstStyle/>
        <a:p>
          <a:pPr>
            <a:buFont typeface="Wingdings" panose="05000000000000000000" pitchFamily="2" charset="2"/>
            <a:buChar char="Ø"/>
          </a:pPr>
          <a:r>
            <a:rPr lang="en-US" sz="16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Stringent regulations on investments of assets</a:t>
          </a:r>
          <a:endParaRPr lang="en-US" sz="1600" dirty="0">
            <a:solidFill>
              <a:schemeClr val="tx2"/>
            </a:solidFill>
          </a:endParaRPr>
        </a:p>
      </dgm:t>
    </dgm:pt>
    <dgm:pt modelId="{930391BD-6AB9-4362-89C4-F9312D4DB293}" type="parTrans" cxnId="{6AC3BD57-AF4D-4C89-8BC8-1A1B828FBF53}">
      <dgm:prSet/>
      <dgm:spPr/>
      <dgm:t>
        <a:bodyPr/>
        <a:lstStyle/>
        <a:p>
          <a:endParaRPr lang="en-US" sz="1600"/>
        </a:p>
      </dgm:t>
    </dgm:pt>
    <dgm:pt modelId="{5B6CD9FF-47FE-42C4-BC13-2FFB4E036538}" type="sibTrans" cxnId="{6AC3BD57-AF4D-4C89-8BC8-1A1B828FBF53}">
      <dgm:prSet/>
      <dgm:spPr/>
      <dgm:t>
        <a:bodyPr/>
        <a:lstStyle/>
        <a:p>
          <a:endParaRPr lang="en-US" sz="1600"/>
        </a:p>
      </dgm:t>
    </dgm:pt>
    <dgm:pt modelId="{F24504E9-8E45-4D64-B657-203501E348B8}" type="pres">
      <dgm:prSet presAssocID="{DBB513F1-EF2E-4937-B87F-017F7EF2C95B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IN"/>
        </a:p>
      </dgm:t>
    </dgm:pt>
    <dgm:pt modelId="{AF9BE763-939E-4348-BA41-1C1CF43AC5F3}" type="pres">
      <dgm:prSet presAssocID="{62B06E76-3157-47E7-9C38-277067F2CDC9}" presName="thickLine" presStyleLbl="alignNode1" presStyleIdx="0" presStyleCnt="1"/>
      <dgm:spPr/>
      <dgm:t>
        <a:bodyPr/>
        <a:lstStyle/>
        <a:p>
          <a:endParaRPr lang="en-IN"/>
        </a:p>
      </dgm:t>
    </dgm:pt>
    <dgm:pt modelId="{FB8F0BF2-C070-487C-AE64-C3ED551F1097}" type="pres">
      <dgm:prSet presAssocID="{62B06E76-3157-47E7-9C38-277067F2CDC9}" presName="horz1" presStyleCnt="0"/>
      <dgm:spPr/>
      <dgm:t>
        <a:bodyPr/>
        <a:lstStyle/>
        <a:p>
          <a:endParaRPr lang="en-IN"/>
        </a:p>
      </dgm:t>
    </dgm:pt>
    <dgm:pt modelId="{3F41DAB3-D9EB-4FFA-B73C-7D1A3B9B90E4}" type="pres">
      <dgm:prSet presAssocID="{62B06E76-3157-47E7-9C38-277067F2CDC9}" presName="tx1" presStyleLbl="revTx" presStyleIdx="0" presStyleCnt="9" custScaleX="64912"/>
      <dgm:spPr/>
      <dgm:t>
        <a:bodyPr/>
        <a:lstStyle/>
        <a:p>
          <a:endParaRPr lang="en-IN"/>
        </a:p>
      </dgm:t>
    </dgm:pt>
    <dgm:pt modelId="{B28B3157-9549-4F0D-992B-C43B4585E795}" type="pres">
      <dgm:prSet presAssocID="{62B06E76-3157-47E7-9C38-277067F2CDC9}" presName="vert1" presStyleCnt="0"/>
      <dgm:spPr/>
      <dgm:t>
        <a:bodyPr/>
        <a:lstStyle/>
        <a:p>
          <a:endParaRPr lang="en-IN"/>
        </a:p>
      </dgm:t>
    </dgm:pt>
    <dgm:pt modelId="{0384BBA7-B40F-4A57-B8B5-B562AECE1249}" type="pres">
      <dgm:prSet presAssocID="{5878D216-2429-4E51-B4F4-91901B3301AE}" presName="vertSpace2a" presStyleCnt="0"/>
      <dgm:spPr/>
      <dgm:t>
        <a:bodyPr/>
        <a:lstStyle/>
        <a:p>
          <a:endParaRPr lang="en-IN"/>
        </a:p>
      </dgm:t>
    </dgm:pt>
    <dgm:pt modelId="{42E9FD7A-626B-4CB3-98D2-0DF1B668AB27}" type="pres">
      <dgm:prSet presAssocID="{5878D216-2429-4E51-B4F4-91901B3301AE}" presName="horz2" presStyleCnt="0"/>
      <dgm:spPr/>
      <dgm:t>
        <a:bodyPr/>
        <a:lstStyle/>
        <a:p>
          <a:endParaRPr lang="en-IN"/>
        </a:p>
      </dgm:t>
    </dgm:pt>
    <dgm:pt modelId="{C48259E9-E355-4A5A-AE90-879AF2E053FB}" type="pres">
      <dgm:prSet presAssocID="{5878D216-2429-4E51-B4F4-91901B3301AE}" presName="horzSpace2" presStyleCnt="0"/>
      <dgm:spPr/>
      <dgm:t>
        <a:bodyPr/>
        <a:lstStyle/>
        <a:p>
          <a:endParaRPr lang="en-IN"/>
        </a:p>
      </dgm:t>
    </dgm:pt>
    <dgm:pt modelId="{45B2DEC1-7009-4C86-8364-07A119609201}" type="pres">
      <dgm:prSet presAssocID="{5878D216-2429-4E51-B4F4-91901B3301AE}" presName="tx2" presStyleLbl="revTx" presStyleIdx="1" presStyleCnt="9" custScaleX="99695" custScaleY="88985" custLinFactNeighborX="-1833" custLinFactNeighborY="7729"/>
      <dgm:spPr/>
      <dgm:t>
        <a:bodyPr/>
        <a:lstStyle/>
        <a:p>
          <a:endParaRPr lang="en-IN"/>
        </a:p>
      </dgm:t>
    </dgm:pt>
    <dgm:pt modelId="{061C8BF6-7A2F-4767-AB10-B5CBCEC33930}" type="pres">
      <dgm:prSet presAssocID="{5878D216-2429-4E51-B4F4-91901B3301AE}" presName="vert2" presStyleCnt="0"/>
      <dgm:spPr/>
      <dgm:t>
        <a:bodyPr/>
        <a:lstStyle/>
        <a:p>
          <a:endParaRPr lang="en-IN"/>
        </a:p>
      </dgm:t>
    </dgm:pt>
    <dgm:pt modelId="{FB5E9192-0F72-4AA2-95E3-D9C8D79286DD}" type="pres">
      <dgm:prSet presAssocID="{5878D216-2429-4E51-B4F4-91901B3301AE}" presName="thinLine2b" presStyleLbl="callout" presStyleIdx="0" presStyleCnt="8"/>
      <dgm:spPr/>
      <dgm:t>
        <a:bodyPr/>
        <a:lstStyle/>
        <a:p>
          <a:endParaRPr lang="en-IN"/>
        </a:p>
      </dgm:t>
    </dgm:pt>
    <dgm:pt modelId="{2EAF5C57-A2F4-4511-9AFD-0B8943D5308C}" type="pres">
      <dgm:prSet presAssocID="{5878D216-2429-4E51-B4F4-91901B3301AE}" presName="vertSpace2b" presStyleCnt="0"/>
      <dgm:spPr/>
      <dgm:t>
        <a:bodyPr/>
        <a:lstStyle/>
        <a:p>
          <a:endParaRPr lang="en-IN"/>
        </a:p>
      </dgm:t>
    </dgm:pt>
    <dgm:pt modelId="{2EF3FA09-56F9-4CC2-A059-A95F8D147C03}" type="pres">
      <dgm:prSet presAssocID="{412ED66C-0856-4898-B314-506E8043B450}" presName="horz2" presStyleCnt="0"/>
      <dgm:spPr/>
      <dgm:t>
        <a:bodyPr/>
        <a:lstStyle/>
        <a:p>
          <a:endParaRPr lang="en-IN"/>
        </a:p>
      </dgm:t>
    </dgm:pt>
    <dgm:pt modelId="{08ADDAFE-48E6-4BFB-B3D4-E0F6E185EB23}" type="pres">
      <dgm:prSet presAssocID="{412ED66C-0856-4898-B314-506E8043B450}" presName="horzSpace2" presStyleCnt="0"/>
      <dgm:spPr/>
      <dgm:t>
        <a:bodyPr/>
        <a:lstStyle/>
        <a:p>
          <a:endParaRPr lang="en-IN"/>
        </a:p>
      </dgm:t>
    </dgm:pt>
    <dgm:pt modelId="{51590717-388A-41C0-897E-E3146DFA1995}" type="pres">
      <dgm:prSet presAssocID="{412ED66C-0856-4898-B314-506E8043B450}" presName="tx2" presStyleLbl="revTx" presStyleIdx="2" presStyleCnt="9" custScaleY="91365" custLinFactNeighborX="-1833" custLinFactNeighborY="-1306"/>
      <dgm:spPr/>
      <dgm:t>
        <a:bodyPr/>
        <a:lstStyle/>
        <a:p>
          <a:endParaRPr lang="en-IN"/>
        </a:p>
      </dgm:t>
    </dgm:pt>
    <dgm:pt modelId="{685CEFC8-2338-4B3B-89AE-3C1D95729D0D}" type="pres">
      <dgm:prSet presAssocID="{412ED66C-0856-4898-B314-506E8043B450}" presName="vert2" presStyleCnt="0"/>
      <dgm:spPr/>
      <dgm:t>
        <a:bodyPr/>
        <a:lstStyle/>
        <a:p>
          <a:endParaRPr lang="en-IN"/>
        </a:p>
      </dgm:t>
    </dgm:pt>
    <dgm:pt modelId="{9ED9B5FE-B522-4D1D-91A3-64DA5563A41D}" type="pres">
      <dgm:prSet presAssocID="{412ED66C-0856-4898-B314-506E8043B450}" presName="thinLine2b" presStyleLbl="callout" presStyleIdx="1" presStyleCnt="8"/>
      <dgm:spPr/>
      <dgm:t>
        <a:bodyPr/>
        <a:lstStyle/>
        <a:p>
          <a:endParaRPr lang="en-IN"/>
        </a:p>
      </dgm:t>
    </dgm:pt>
    <dgm:pt modelId="{695931CF-BAF4-4831-897E-1B055F499A01}" type="pres">
      <dgm:prSet presAssocID="{412ED66C-0856-4898-B314-506E8043B450}" presName="vertSpace2b" presStyleCnt="0"/>
      <dgm:spPr/>
      <dgm:t>
        <a:bodyPr/>
        <a:lstStyle/>
        <a:p>
          <a:endParaRPr lang="en-IN"/>
        </a:p>
      </dgm:t>
    </dgm:pt>
    <dgm:pt modelId="{BDBAA977-C48B-4CBD-A8E4-F82B71744AAA}" type="pres">
      <dgm:prSet presAssocID="{29146161-0994-48B5-9348-E5CD8CBE6491}" presName="horz2" presStyleCnt="0"/>
      <dgm:spPr/>
      <dgm:t>
        <a:bodyPr/>
        <a:lstStyle/>
        <a:p>
          <a:endParaRPr lang="en-IN"/>
        </a:p>
      </dgm:t>
    </dgm:pt>
    <dgm:pt modelId="{55C5FC4E-0A7D-439A-8343-56E0E8ECE49D}" type="pres">
      <dgm:prSet presAssocID="{29146161-0994-48B5-9348-E5CD8CBE6491}" presName="horzSpace2" presStyleCnt="0"/>
      <dgm:spPr/>
      <dgm:t>
        <a:bodyPr/>
        <a:lstStyle/>
        <a:p>
          <a:endParaRPr lang="en-IN"/>
        </a:p>
      </dgm:t>
    </dgm:pt>
    <dgm:pt modelId="{66EC88F8-3C90-42A5-BF64-C3EF90B42B26}" type="pres">
      <dgm:prSet presAssocID="{29146161-0994-48B5-9348-E5CD8CBE6491}" presName="tx2" presStyleLbl="revTx" presStyleIdx="3" presStyleCnt="9" custScaleX="99695" custScaleY="89523" custLinFactNeighborX="-1833" custLinFactNeighborY="8"/>
      <dgm:spPr/>
      <dgm:t>
        <a:bodyPr/>
        <a:lstStyle/>
        <a:p>
          <a:endParaRPr lang="en-IN"/>
        </a:p>
      </dgm:t>
    </dgm:pt>
    <dgm:pt modelId="{3906B0A4-0757-4EA9-865F-0325AC35AF15}" type="pres">
      <dgm:prSet presAssocID="{29146161-0994-48B5-9348-E5CD8CBE6491}" presName="vert2" presStyleCnt="0"/>
      <dgm:spPr/>
      <dgm:t>
        <a:bodyPr/>
        <a:lstStyle/>
        <a:p>
          <a:endParaRPr lang="en-IN"/>
        </a:p>
      </dgm:t>
    </dgm:pt>
    <dgm:pt modelId="{6DC5B549-DB8D-4BE9-9261-2B61C4EB68C4}" type="pres">
      <dgm:prSet presAssocID="{29146161-0994-48B5-9348-E5CD8CBE6491}" presName="thinLine2b" presStyleLbl="callout" presStyleIdx="2" presStyleCnt="8"/>
      <dgm:spPr/>
      <dgm:t>
        <a:bodyPr/>
        <a:lstStyle/>
        <a:p>
          <a:endParaRPr lang="en-IN"/>
        </a:p>
      </dgm:t>
    </dgm:pt>
    <dgm:pt modelId="{68ACDFDF-625D-4FE0-99BF-6F9479761BC0}" type="pres">
      <dgm:prSet presAssocID="{29146161-0994-48B5-9348-E5CD8CBE6491}" presName="vertSpace2b" presStyleCnt="0"/>
      <dgm:spPr/>
      <dgm:t>
        <a:bodyPr/>
        <a:lstStyle/>
        <a:p>
          <a:endParaRPr lang="en-IN"/>
        </a:p>
      </dgm:t>
    </dgm:pt>
    <dgm:pt modelId="{A5F2FBA0-4653-46EB-8809-16AF98710327}" type="pres">
      <dgm:prSet presAssocID="{0142DF56-240E-4BF6-9B7F-9C19752549FE}" presName="horz2" presStyleCnt="0"/>
      <dgm:spPr/>
      <dgm:t>
        <a:bodyPr/>
        <a:lstStyle/>
        <a:p>
          <a:endParaRPr lang="en-IN"/>
        </a:p>
      </dgm:t>
    </dgm:pt>
    <dgm:pt modelId="{06C0CCF7-5620-4212-8ADE-26BC89919D3F}" type="pres">
      <dgm:prSet presAssocID="{0142DF56-240E-4BF6-9B7F-9C19752549FE}" presName="horzSpace2" presStyleCnt="0"/>
      <dgm:spPr/>
      <dgm:t>
        <a:bodyPr/>
        <a:lstStyle/>
        <a:p>
          <a:endParaRPr lang="en-IN"/>
        </a:p>
      </dgm:t>
    </dgm:pt>
    <dgm:pt modelId="{71CE7875-91D0-4EC7-BBD4-2A948AC50685}" type="pres">
      <dgm:prSet presAssocID="{0142DF56-240E-4BF6-9B7F-9C19752549FE}" presName="tx2" presStyleLbl="revTx" presStyleIdx="4" presStyleCnt="9" custScaleY="85391" custLinFactNeighborX="-1833" custLinFactNeighborY="-5746"/>
      <dgm:spPr/>
      <dgm:t>
        <a:bodyPr/>
        <a:lstStyle/>
        <a:p>
          <a:endParaRPr lang="en-IN"/>
        </a:p>
      </dgm:t>
    </dgm:pt>
    <dgm:pt modelId="{8C41B6D1-96E8-4541-9821-9824AB704949}" type="pres">
      <dgm:prSet presAssocID="{0142DF56-240E-4BF6-9B7F-9C19752549FE}" presName="vert2" presStyleCnt="0"/>
      <dgm:spPr/>
      <dgm:t>
        <a:bodyPr/>
        <a:lstStyle/>
        <a:p>
          <a:endParaRPr lang="en-IN"/>
        </a:p>
      </dgm:t>
    </dgm:pt>
    <dgm:pt modelId="{9B5DE16E-4D94-4834-93B3-3E7547F401FE}" type="pres">
      <dgm:prSet presAssocID="{0142DF56-240E-4BF6-9B7F-9C19752549FE}" presName="thinLine2b" presStyleLbl="callout" presStyleIdx="3" presStyleCnt="8"/>
      <dgm:spPr/>
      <dgm:t>
        <a:bodyPr/>
        <a:lstStyle/>
        <a:p>
          <a:endParaRPr lang="en-IN"/>
        </a:p>
      </dgm:t>
    </dgm:pt>
    <dgm:pt modelId="{4BE2F694-1DF7-4C52-B5D7-1C6BCF2EA9C3}" type="pres">
      <dgm:prSet presAssocID="{0142DF56-240E-4BF6-9B7F-9C19752549FE}" presName="vertSpace2b" presStyleCnt="0"/>
      <dgm:spPr/>
      <dgm:t>
        <a:bodyPr/>
        <a:lstStyle/>
        <a:p>
          <a:endParaRPr lang="en-IN"/>
        </a:p>
      </dgm:t>
    </dgm:pt>
    <dgm:pt modelId="{A29A2EFE-79FC-45FF-90D6-A99302D05308}" type="pres">
      <dgm:prSet presAssocID="{2A52E24D-50D3-4859-8BE6-F47560EA6CFD}" presName="horz2" presStyleCnt="0"/>
      <dgm:spPr/>
      <dgm:t>
        <a:bodyPr/>
        <a:lstStyle/>
        <a:p>
          <a:endParaRPr lang="en-IN"/>
        </a:p>
      </dgm:t>
    </dgm:pt>
    <dgm:pt modelId="{AF271416-3BE4-4E7D-9468-AB6FD36D1F23}" type="pres">
      <dgm:prSet presAssocID="{2A52E24D-50D3-4859-8BE6-F47560EA6CFD}" presName="horzSpace2" presStyleCnt="0"/>
      <dgm:spPr/>
      <dgm:t>
        <a:bodyPr/>
        <a:lstStyle/>
        <a:p>
          <a:endParaRPr lang="en-IN"/>
        </a:p>
      </dgm:t>
    </dgm:pt>
    <dgm:pt modelId="{706A87B0-97C5-4D87-A5E4-055C4FD8548C}" type="pres">
      <dgm:prSet presAssocID="{2A52E24D-50D3-4859-8BE6-F47560EA6CFD}" presName="tx2" presStyleLbl="revTx" presStyleIdx="5" presStyleCnt="9" custScaleX="99695" custScaleY="86810" custLinFactNeighborX="-1833" custLinFactNeighborY="-402"/>
      <dgm:spPr/>
      <dgm:t>
        <a:bodyPr/>
        <a:lstStyle/>
        <a:p>
          <a:endParaRPr lang="en-IN"/>
        </a:p>
      </dgm:t>
    </dgm:pt>
    <dgm:pt modelId="{3EB1763F-7CA4-4AF7-91EB-3669684AD440}" type="pres">
      <dgm:prSet presAssocID="{2A52E24D-50D3-4859-8BE6-F47560EA6CFD}" presName="vert2" presStyleCnt="0"/>
      <dgm:spPr/>
      <dgm:t>
        <a:bodyPr/>
        <a:lstStyle/>
        <a:p>
          <a:endParaRPr lang="en-IN"/>
        </a:p>
      </dgm:t>
    </dgm:pt>
    <dgm:pt modelId="{9EE8D52F-8060-4344-8C2C-B10F4FBF6F60}" type="pres">
      <dgm:prSet presAssocID="{2A52E24D-50D3-4859-8BE6-F47560EA6CFD}" presName="thinLine2b" presStyleLbl="callout" presStyleIdx="4" presStyleCnt="8"/>
      <dgm:spPr/>
      <dgm:t>
        <a:bodyPr/>
        <a:lstStyle/>
        <a:p>
          <a:endParaRPr lang="en-IN"/>
        </a:p>
      </dgm:t>
    </dgm:pt>
    <dgm:pt modelId="{C22CB5C6-AE47-46FB-A143-A4EAB2AF4A6E}" type="pres">
      <dgm:prSet presAssocID="{2A52E24D-50D3-4859-8BE6-F47560EA6CFD}" presName="vertSpace2b" presStyleCnt="0"/>
      <dgm:spPr/>
      <dgm:t>
        <a:bodyPr/>
        <a:lstStyle/>
        <a:p>
          <a:endParaRPr lang="en-IN"/>
        </a:p>
      </dgm:t>
    </dgm:pt>
    <dgm:pt modelId="{24340C40-7BB8-49B0-B372-F4E2881D8916}" type="pres">
      <dgm:prSet presAssocID="{69CEF3A5-CB84-428C-8A75-FFD86A06E55D}" presName="horz2" presStyleCnt="0"/>
      <dgm:spPr/>
      <dgm:t>
        <a:bodyPr/>
        <a:lstStyle/>
        <a:p>
          <a:endParaRPr lang="en-IN"/>
        </a:p>
      </dgm:t>
    </dgm:pt>
    <dgm:pt modelId="{59B68EFD-2B1E-4F5D-B0D8-32D23C5ACA54}" type="pres">
      <dgm:prSet presAssocID="{69CEF3A5-CB84-428C-8A75-FFD86A06E55D}" presName="horzSpace2" presStyleCnt="0"/>
      <dgm:spPr/>
      <dgm:t>
        <a:bodyPr/>
        <a:lstStyle/>
        <a:p>
          <a:endParaRPr lang="en-IN"/>
        </a:p>
      </dgm:t>
    </dgm:pt>
    <dgm:pt modelId="{DD53AE44-DB6B-412E-B423-D2068965B2EA}" type="pres">
      <dgm:prSet presAssocID="{69CEF3A5-CB84-428C-8A75-FFD86A06E55D}" presName="tx2" presStyleLbl="revTx" presStyleIdx="6" presStyleCnt="9" custScaleX="99695" custScaleY="85391" custLinFactNeighborX="-1833" custLinFactNeighborY="-5386"/>
      <dgm:spPr/>
      <dgm:t>
        <a:bodyPr/>
        <a:lstStyle/>
        <a:p>
          <a:endParaRPr lang="en-IN"/>
        </a:p>
      </dgm:t>
    </dgm:pt>
    <dgm:pt modelId="{AF615671-404E-4C9A-B85E-07BD680CC759}" type="pres">
      <dgm:prSet presAssocID="{69CEF3A5-CB84-428C-8A75-FFD86A06E55D}" presName="vert2" presStyleCnt="0"/>
      <dgm:spPr/>
      <dgm:t>
        <a:bodyPr/>
        <a:lstStyle/>
        <a:p>
          <a:endParaRPr lang="en-IN"/>
        </a:p>
      </dgm:t>
    </dgm:pt>
    <dgm:pt modelId="{3072CD3A-8BB7-4EA3-872F-96C0031948AE}" type="pres">
      <dgm:prSet presAssocID="{69CEF3A5-CB84-428C-8A75-FFD86A06E55D}" presName="thinLine2b" presStyleLbl="callout" presStyleIdx="5" presStyleCnt="8"/>
      <dgm:spPr/>
      <dgm:t>
        <a:bodyPr/>
        <a:lstStyle/>
        <a:p>
          <a:endParaRPr lang="en-IN"/>
        </a:p>
      </dgm:t>
    </dgm:pt>
    <dgm:pt modelId="{80E62CB6-EA2F-464E-BA91-51CF902B38CB}" type="pres">
      <dgm:prSet presAssocID="{69CEF3A5-CB84-428C-8A75-FFD86A06E55D}" presName="vertSpace2b" presStyleCnt="0"/>
      <dgm:spPr/>
      <dgm:t>
        <a:bodyPr/>
        <a:lstStyle/>
        <a:p>
          <a:endParaRPr lang="en-IN"/>
        </a:p>
      </dgm:t>
    </dgm:pt>
    <dgm:pt modelId="{198BDD44-3387-495A-A562-7E2A5E6FF85D}" type="pres">
      <dgm:prSet presAssocID="{35072411-86D0-422B-B24B-8C5C60AB572C}" presName="horz2" presStyleCnt="0"/>
      <dgm:spPr/>
      <dgm:t>
        <a:bodyPr/>
        <a:lstStyle/>
        <a:p>
          <a:endParaRPr lang="en-IN"/>
        </a:p>
      </dgm:t>
    </dgm:pt>
    <dgm:pt modelId="{DFE8D04E-737B-408B-B3DF-630EDA326152}" type="pres">
      <dgm:prSet presAssocID="{35072411-86D0-422B-B24B-8C5C60AB572C}" presName="horzSpace2" presStyleCnt="0"/>
      <dgm:spPr/>
      <dgm:t>
        <a:bodyPr/>
        <a:lstStyle/>
        <a:p>
          <a:endParaRPr lang="en-IN"/>
        </a:p>
      </dgm:t>
    </dgm:pt>
    <dgm:pt modelId="{9F69B62F-249D-46A1-9A04-A23BF5BFF650}" type="pres">
      <dgm:prSet presAssocID="{35072411-86D0-422B-B24B-8C5C60AB572C}" presName="tx2" presStyleLbl="revTx" presStyleIdx="7" presStyleCnt="9" custScaleX="99695" custScaleY="83780" custLinFactNeighborX="-1833"/>
      <dgm:spPr/>
      <dgm:t>
        <a:bodyPr/>
        <a:lstStyle/>
        <a:p>
          <a:endParaRPr lang="en-IN"/>
        </a:p>
      </dgm:t>
    </dgm:pt>
    <dgm:pt modelId="{536C70BC-29EE-4D66-9992-9E0345615C3A}" type="pres">
      <dgm:prSet presAssocID="{35072411-86D0-422B-B24B-8C5C60AB572C}" presName="vert2" presStyleCnt="0"/>
      <dgm:spPr/>
      <dgm:t>
        <a:bodyPr/>
        <a:lstStyle/>
        <a:p>
          <a:endParaRPr lang="en-IN"/>
        </a:p>
      </dgm:t>
    </dgm:pt>
    <dgm:pt modelId="{93FB988E-5612-41FF-A561-E2B2F961DDB5}" type="pres">
      <dgm:prSet presAssocID="{35072411-86D0-422B-B24B-8C5C60AB572C}" presName="thinLine2b" presStyleLbl="callout" presStyleIdx="6" presStyleCnt="8"/>
      <dgm:spPr/>
      <dgm:t>
        <a:bodyPr/>
        <a:lstStyle/>
        <a:p>
          <a:endParaRPr lang="en-IN"/>
        </a:p>
      </dgm:t>
    </dgm:pt>
    <dgm:pt modelId="{C7BBF987-3072-4B57-91F7-453FA17DE184}" type="pres">
      <dgm:prSet presAssocID="{35072411-86D0-422B-B24B-8C5C60AB572C}" presName="vertSpace2b" presStyleCnt="0"/>
      <dgm:spPr/>
      <dgm:t>
        <a:bodyPr/>
        <a:lstStyle/>
        <a:p>
          <a:endParaRPr lang="en-IN"/>
        </a:p>
      </dgm:t>
    </dgm:pt>
    <dgm:pt modelId="{9DA9396E-3BC8-472F-81E4-548BAE94BEB5}" type="pres">
      <dgm:prSet presAssocID="{68F81B10-2178-49EF-98B1-05FE4D0BCF97}" presName="horz2" presStyleCnt="0"/>
      <dgm:spPr/>
      <dgm:t>
        <a:bodyPr/>
        <a:lstStyle/>
        <a:p>
          <a:endParaRPr lang="en-IN"/>
        </a:p>
      </dgm:t>
    </dgm:pt>
    <dgm:pt modelId="{C16626E4-AC46-4148-BCB0-A999E5BCC4FB}" type="pres">
      <dgm:prSet presAssocID="{68F81B10-2178-49EF-98B1-05FE4D0BCF97}" presName="horzSpace2" presStyleCnt="0"/>
      <dgm:spPr/>
      <dgm:t>
        <a:bodyPr/>
        <a:lstStyle/>
        <a:p>
          <a:endParaRPr lang="en-IN"/>
        </a:p>
      </dgm:t>
    </dgm:pt>
    <dgm:pt modelId="{0ED2C2D1-D884-466D-AC4D-90D51868992A}" type="pres">
      <dgm:prSet presAssocID="{68F81B10-2178-49EF-98B1-05FE4D0BCF97}" presName="tx2" presStyleLbl="revTx" presStyleIdx="8" presStyleCnt="9" custScaleX="99695" custScaleY="81624" custLinFactNeighborX="-1833" custLinFactNeighborY="-10906"/>
      <dgm:spPr/>
      <dgm:t>
        <a:bodyPr/>
        <a:lstStyle/>
        <a:p>
          <a:endParaRPr lang="en-IN"/>
        </a:p>
      </dgm:t>
    </dgm:pt>
    <dgm:pt modelId="{9FAE0C87-F1C6-4B0E-AE1F-688D9903035B}" type="pres">
      <dgm:prSet presAssocID="{68F81B10-2178-49EF-98B1-05FE4D0BCF97}" presName="vert2" presStyleCnt="0"/>
      <dgm:spPr/>
      <dgm:t>
        <a:bodyPr/>
        <a:lstStyle/>
        <a:p>
          <a:endParaRPr lang="en-IN"/>
        </a:p>
      </dgm:t>
    </dgm:pt>
    <dgm:pt modelId="{3B163924-9CDF-419A-B8BD-5308186F557E}" type="pres">
      <dgm:prSet presAssocID="{68F81B10-2178-49EF-98B1-05FE4D0BCF97}" presName="thinLine2b" presStyleLbl="callout" presStyleIdx="7" presStyleCnt="8"/>
      <dgm:spPr/>
      <dgm:t>
        <a:bodyPr/>
        <a:lstStyle/>
        <a:p>
          <a:endParaRPr lang="en-IN"/>
        </a:p>
      </dgm:t>
    </dgm:pt>
    <dgm:pt modelId="{381D8A4F-2846-4A5D-B303-1F7402EF7334}" type="pres">
      <dgm:prSet presAssocID="{68F81B10-2178-49EF-98B1-05FE4D0BCF97}" presName="vertSpace2b" presStyleCnt="0"/>
      <dgm:spPr/>
      <dgm:t>
        <a:bodyPr/>
        <a:lstStyle/>
        <a:p>
          <a:endParaRPr lang="en-IN"/>
        </a:p>
      </dgm:t>
    </dgm:pt>
  </dgm:ptLst>
  <dgm:cxnLst>
    <dgm:cxn modelId="{F7B45AB0-5969-498A-99C0-3950985A64D7}" type="presOf" srcId="{5878D216-2429-4E51-B4F4-91901B3301AE}" destId="{45B2DEC1-7009-4C86-8364-07A119609201}" srcOrd="0" destOrd="0" presId="urn:microsoft.com/office/officeart/2008/layout/LinedList"/>
    <dgm:cxn modelId="{21595562-4AA2-48E2-8B62-AD7633777CEF}" type="presOf" srcId="{62B06E76-3157-47E7-9C38-277067F2CDC9}" destId="{3F41DAB3-D9EB-4FFA-B73C-7D1A3B9B90E4}" srcOrd="0" destOrd="0" presId="urn:microsoft.com/office/officeart/2008/layout/LinedList"/>
    <dgm:cxn modelId="{BBA4F6D2-8587-42A2-B404-727ECEEC91FE}" srcId="{62B06E76-3157-47E7-9C38-277067F2CDC9}" destId="{69CEF3A5-CB84-428C-8A75-FFD86A06E55D}" srcOrd="5" destOrd="0" parTransId="{EE678468-7977-4CCE-8486-E34E90B9291A}" sibTransId="{E22B399A-B618-4AAB-BD70-FAC042134FDE}"/>
    <dgm:cxn modelId="{376F6A01-6F4A-4BA2-AC10-0906162C2E3F}" type="presOf" srcId="{68F81B10-2178-49EF-98B1-05FE4D0BCF97}" destId="{0ED2C2D1-D884-466D-AC4D-90D51868992A}" srcOrd="0" destOrd="0" presId="urn:microsoft.com/office/officeart/2008/layout/LinedList"/>
    <dgm:cxn modelId="{3141CF20-99BB-401D-8958-910745DD4B02}" srcId="{62B06E76-3157-47E7-9C38-277067F2CDC9}" destId="{68F81B10-2178-49EF-98B1-05FE4D0BCF97}" srcOrd="7" destOrd="0" parTransId="{FE921E64-7FF2-4ECE-9A06-1BABDA2591C4}" sibTransId="{683D102C-3D65-4EEB-BE0B-357F3AA1B4D1}"/>
    <dgm:cxn modelId="{025CBC67-D106-456F-A8F7-9B67693DF845}" srcId="{62B06E76-3157-47E7-9C38-277067F2CDC9}" destId="{0142DF56-240E-4BF6-9B7F-9C19752549FE}" srcOrd="3" destOrd="0" parTransId="{23E0ADDF-361A-4F11-8C91-09218B686204}" sibTransId="{BEB7B8A3-7740-4C25-8087-52B6904E7013}"/>
    <dgm:cxn modelId="{1194A89A-9809-4D0B-A31A-897CA5974BE0}" type="presOf" srcId="{2A52E24D-50D3-4859-8BE6-F47560EA6CFD}" destId="{706A87B0-97C5-4D87-A5E4-055C4FD8548C}" srcOrd="0" destOrd="0" presId="urn:microsoft.com/office/officeart/2008/layout/LinedList"/>
    <dgm:cxn modelId="{4EE6D197-6CF6-4255-A3F3-D39E87691A73}" type="presOf" srcId="{DBB513F1-EF2E-4937-B87F-017F7EF2C95B}" destId="{F24504E9-8E45-4D64-B657-203501E348B8}" srcOrd="0" destOrd="0" presId="urn:microsoft.com/office/officeart/2008/layout/LinedList"/>
    <dgm:cxn modelId="{D1ED3A98-1D35-4EA0-9CF5-66F198986EAC}" type="presOf" srcId="{69CEF3A5-CB84-428C-8A75-FFD86A06E55D}" destId="{DD53AE44-DB6B-412E-B423-D2068965B2EA}" srcOrd="0" destOrd="0" presId="urn:microsoft.com/office/officeart/2008/layout/LinedList"/>
    <dgm:cxn modelId="{7E76FDCA-5332-4140-A3CC-71FD77BB1E27}" srcId="{62B06E76-3157-47E7-9C38-277067F2CDC9}" destId="{5878D216-2429-4E51-B4F4-91901B3301AE}" srcOrd="0" destOrd="0" parTransId="{C373D96F-B22D-49DF-8181-3360FEABDE8B}" sibTransId="{35C3E925-C718-4054-B0A9-893B285E8720}"/>
    <dgm:cxn modelId="{6AC3BD57-AF4D-4C89-8BC8-1A1B828FBF53}" srcId="{62B06E76-3157-47E7-9C38-277067F2CDC9}" destId="{412ED66C-0856-4898-B314-506E8043B450}" srcOrd="1" destOrd="0" parTransId="{930391BD-6AB9-4362-89C4-F9312D4DB293}" sibTransId="{5B6CD9FF-47FE-42C4-BC13-2FFB4E036538}"/>
    <dgm:cxn modelId="{ACBECBB1-D859-4E70-948B-9B609BBFF4EC}" type="presOf" srcId="{29146161-0994-48B5-9348-E5CD8CBE6491}" destId="{66EC88F8-3C90-42A5-BF64-C3EF90B42B26}" srcOrd="0" destOrd="0" presId="urn:microsoft.com/office/officeart/2008/layout/LinedList"/>
    <dgm:cxn modelId="{9019B2EF-50E8-4C77-8661-834B8CDC0442}" type="presOf" srcId="{35072411-86D0-422B-B24B-8C5C60AB572C}" destId="{9F69B62F-249D-46A1-9A04-A23BF5BFF650}" srcOrd="0" destOrd="0" presId="urn:microsoft.com/office/officeart/2008/layout/LinedList"/>
    <dgm:cxn modelId="{F67B50F9-180E-4270-9D11-693B0B65C2D1}" srcId="{62B06E76-3157-47E7-9C38-277067F2CDC9}" destId="{35072411-86D0-422B-B24B-8C5C60AB572C}" srcOrd="6" destOrd="0" parTransId="{2F9EABBA-BD53-4D9D-8B0B-3A381933B09A}" sibTransId="{4AF13AB8-F3CF-4DA1-AB62-1A9588943EE8}"/>
    <dgm:cxn modelId="{D546FFE5-FC36-40EA-9F64-4E4CA886AD2E}" srcId="{62B06E76-3157-47E7-9C38-277067F2CDC9}" destId="{2A52E24D-50D3-4859-8BE6-F47560EA6CFD}" srcOrd="4" destOrd="0" parTransId="{50475BE4-E0C9-4253-9266-BCFBA12AAAA8}" sibTransId="{C1A91C77-2E49-43D4-87EF-C1B24A0CC4FD}"/>
    <dgm:cxn modelId="{48A4C444-66E6-4A2A-BB6B-897F7114F5AF}" type="presOf" srcId="{412ED66C-0856-4898-B314-506E8043B450}" destId="{51590717-388A-41C0-897E-E3146DFA1995}" srcOrd="0" destOrd="0" presId="urn:microsoft.com/office/officeart/2008/layout/LinedList"/>
    <dgm:cxn modelId="{F53BE251-1DAE-49D8-B407-421516CD6864}" srcId="{DBB513F1-EF2E-4937-B87F-017F7EF2C95B}" destId="{62B06E76-3157-47E7-9C38-277067F2CDC9}" srcOrd="0" destOrd="0" parTransId="{76A10C7F-0C31-4818-A49F-3A5876120F76}" sibTransId="{A127D895-83D5-45C8-88BA-775AE3B2B688}"/>
    <dgm:cxn modelId="{BC52C603-E6D9-4097-8341-045ADAA645D8}" type="presOf" srcId="{0142DF56-240E-4BF6-9B7F-9C19752549FE}" destId="{71CE7875-91D0-4EC7-BBD4-2A948AC50685}" srcOrd="0" destOrd="0" presId="urn:microsoft.com/office/officeart/2008/layout/LinedList"/>
    <dgm:cxn modelId="{21C1347D-C6FA-4720-AF38-721DD4911A1A}" srcId="{62B06E76-3157-47E7-9C38-277067F2CDC9}" destId="{29146161-0994-48B5-9348-E5CD8CBE6491}" srcOrd="2" destOrd="0" parTransId="{DDB64BB8-1CF8-40C8-BF2E-34F76735A0A0}" sibTransId="{C540DCCB-F1EB-4950-A8D4-847C8362F3F2}"/>
    <dgm:cxn modelId="{FA5F2B42-2426-4393-BBCD-B7A5BB4BD739}" type="presParOf" srcId="{F24504E9-8E45-4D64-B657-203501E348B8}" destId="{AF9BE763-939E-4348-BA41-1C1CF43AC5F3}" srcOrd="0" destOrd="0" presId="urn:microsoft.com/office/officeart/2008/layout/LinedList"/>
    <dgm:cxn modelId="{F056B673-40BC-4BD6-A55D-629A980B635D}" type="presParOf" srcId="{F24504E9-8E45-4D64-B657-203501E348B8}" destId="{FB8F0BF2-C070-487C-AE64-C3ED551F1097}" srcOrd="1" destOrd="0" presId="urn:microsoft.com/office/officeart/2008/layout/LinedList"/>
    <dgm:cxn modelId="{4EA8F8D3-5A59-49FE-BDA4-C08FDB672504}" type="presParOf" srcId="{FB8F0BF2-C070-487C-AE64-C3ED551F1097}" destId="{3F41DAB3-D9EB-4FFA-B73C-7D1A3B9B90E4}" srcOrd="0" destOrd="0" presId="urn:microsoft.com/office/officeart/2008/layout/LinedList"/>
    <dgm:cxn modelId="{36ED9267-2D45-4386-8767-91EEA13CB82C}" type="presParOf" srcId="{FB8F0BF2-C070-487C-AE64-C3ED551F1097}" destId="{B28B3157-9549-4F0D-992B-C43B4585E795}" srcOrd="1" destOrd="0" presId="urn:microsoft.com/office/officeart/2008/layout/LinedList"/>
    <dgm:cxn modelId="{B2CA2383-56EA-4805-88FC-D03A4D334CEA}" type="presParOf" srcId="{B28B3157-9549-4F0D-992B-C43B4585E795}" destId="{0384BBA7-B40F-4A57-B8B5-B562AECE1249}" srcOrd="0" destOrd="0" presId="urn:microsoft.com/office/officeart/2008/layout/LinedList"/>
    <dgm:cxn modelId="{B74ABE25-8096-433F-84F0-8AFDF4D2300C}" type="presParOf" srcId="{B28B3157-9549-4F0D-992B-C43B4585E795}" destId="{42E9FD7A-626B-4CB3-98D2-0DF1B668AB27}" srcOrd="1" destOrd="0" presId="urn:microsoft.com/office/officeart/2008/layout/LinedList"/>
    <dgm:cxn modelId="{4B885A22-66B4-472C-8B28-67DC7C242595}" type="presParOf" srcId="{42E9FD7A-626B-4CB3-98D2-0DF1B668AB27}" destId="{C48259E9-E355-4A5A-AE90-879AF2E053FB}" srcOrd="0" destOrd="0" presId="urn:microsoft.com/office/officeart/2008/layout/LinedList"/>
    <dgm:cxn modelId="{B75F79C9-2997-45AE-A786-3B5E0D24A02C}" type="presParOf" srcId="{42E9FD7A-626B-4CB3-98D2-0DF1B668AB27}" destId="{45B2DEC1-7009-4C86-8364-07A119609201}" srcOrd="1" destOrd="0" presId="urn:microsoft.com/office/officeart/2008/layout/LinedList"/>
    <dgm:cxn modelId="{145956EE-0808-4774-B854-D52B4B15CB8A}" type="presParOf" srcId="{42E9FD7A-626B-4CB3-98D2-0DF1B668AB27}" destId="{061C8BF6-7A2F-4767-AB10-B5CBCEC33930}" srcOrd="2" destOrd="0" presId="urn:microsoft.com/office/officeart/2008/layout/LinedList"/>
    <dgm:cxn modelId="{04E438B3-EB96-4618-BF8E-712252E791C3}" type="presParOf" srcId="{B28B3157-9549-4F0D-992B-C43B4585E795}" destId="{FB5E9192-0F72-4AA2-95E3-D9C8D79286DD}" srcOrd="2" destOrd="0" presId="urn:microsoft.com/office/officeart/2008/layout/LinedList"/>
    <dgm:cxn modelId="{0D07C492-9B67-40C4-A91E-B3611B020BED}" type="presParOf" srcId="{B28B3157-9549-4F0D-992B-C43B4585E795}" destId="{2EAF5C57-A2F4-4511-9AFD-0B8943D5308C}" srcOrd="3" destOrd="0" presId="urn:microsoft.com/office/officeart/2008/layout/LinedList"/>
    <dgm:cxn modelId="{B2AF7D8E-2B87-4EE5-81FD-B6CCC1C55D50}" type="presParOf" srcId="{B28B3157-9549-4F0D-992B-C43B4585E795}" destId="{2EF3FA09-56F9-4CC2-A059-A95F8D147C03}" srcOrd="4" destOrd="0" presId="urn:microsoft.com/office/officeart/2008/layout/LinedList"/>
    <dgm:cxn modelId="{DBBEA714-AFA4-422E-8050-23631E41365B}" type="presParOf" srcId="{2EF3FA09-56F9-4CC2-A059-A95F8D147C03}" destId="{08ADDAFE-48E6-4BFB-B3D4-E0F6E185EB23}" srcOrd="0" destOrd="0" presId="urn:microsoft.com/office/officeart/2008/layout/LinedList"/>
    <dgm:cxn modelId="{EC7AFC71-E834-4E9D-8181-43FC7CE75BAB}" type="presParOf" srcId="{2EF3FA09-56F9-4CC2-A059-A95F8D147C03}" destId="{51590717-388A-41C0-897E-E3146DFA1995}" srcOrd="1" destOrd="0" presId="urn:microsoft.com/office/officeart/2008/layout/LinedList"/>
    <dgm:cxn modelId="{407EDB6C-5891-4B2C-AF46-0BB76A2DDB91}" type="presParOf" srcId="{2EF3FA09-56F9-4CC2-A059-A95F8D147C03}" destId="{685CEFC8-2338-4B3B-89AE-3C1D95729D0D}" srcOrd="2" destOrd="0" presId="urn:microsoft.com/office/officeart/2008/layout/LinedList"/>
    <dgm:cxn modelId="{21AC93EF-F924-4262-B5BF-4742455DCCB8}" type="presParOf" srcId="{B28B3157-9549-4F0D-992B-C43B4585E795}" destId="{9ED9B5FE-B522-4D1D-91A3-64DA5563A41D}" srcOrd="5" destOrd="0" presId="urn:microsoft.com/office/officeart/2008/layout/LinedList"/>
    <dgm:cxn modelId="{C00AFE4D-3F50-44A7-8F48-DAF48EE742BA}" type="presParOf" srcId="{B28B3157-9549-4F0D-992B-C43B4585E795}" destId="{695931CF-BAF4-4831-897E-1B055F499A01}" srcOrd="6" destOrd="0" presId="urn:microsoft.com/office/officeart/2008/layout/LinedList"/>
    <dgm:cxn modelId="{834DB215-8544-4E5C-A132-2E49415878D8}" type="presParOf" srcId="{B28B3157-9549-4F0D-992B-C43B4585E795}" destId="{BDBAA977-C48B-4CBD-A8E4-F82B71744AAA}" srcOrd="7" destOrd="0" presId="urn:microsoft.com/office/officeart/2008/layout/LinedList"/>
    <dgm:cxn modelId="{1830BBB0-EBFC-417A-B961-E83B916D3984}" type="presParOf" srcId="{BDBAA977-C48B-4CBD-A8E4-F82B71744AAA}" destId="{55C5FC4E-0A7D-439A-8343-56E0E8ECE49D}" srcOrd="0" destOrd="0" presId="urn:microsoft.com/office/officeart/2008/layout/LinedList"/>
    <dgm:cxn modelId="{56486683-869A-49D7-B299-B468F60CD953}" type="presParOf" srcId="{BDBAA977-C48B-4CBD-A8E4-F82B71744AAA}" destId="{66EC88F8-3C90-42A5-BF64-C3EF90B42B26}" srcOrd="1" destOrd="0" presId="urn:microsoft.com/office/officeart/2008/layout/LinedList"/>
    <dgm:cxn modelId="{59C9B4F3-FF7C-4C90-822B-3B49F54FD602}" type="presParOf" srcId="{BDBAA977-C48B-4CBD-A8E4-F82B71744AAA}" destId="{3906B0A4-0757-4EA9-865F-0325AC35AF15}" srcOrd="2" destOrd="0" presId="urn:microsoft.com/office/officeart/2008/layout/LinedList"/>
    <dgm:cxn modelId="{062315D0-AF3E-4111-A5D8-2BDD0871ABA4}" type="presParOf" srcId="{B28B3157-9549-4F0D-992B-C43B4585E795}" destId="{6DC5B549-DB8D-4BE9-9261-2B61C4EB68C4}" srcOrd="8" destOrd="0" presId="urn:microsoft.com/office/officeart/2008/layout/LinedList"/>
    <dgm:cxn modelId="{08608761-FCBB-4E67-B7E1-1D6EA128B3C6}" type="presParOf" srcId="{B28B3157-9549-4F0D-992B-C43B4585E795}" destId="{68ACDFDF-625D-4FE0-99BF-6F9479761BC0}" srcOrd="9" destOrd="0" presId="urn:microsoft.com/office/officeart/2008/layout/LinedList"/>
    <dgm:cxn modelId="{6E9677AF-B73B-496D-885E-80EC0426CF0F}" type="presParOf" srcId="{B28B3157-9549-4F0D-992B-C43B4585E795}" destId="{A5F2FBA0-4653-46EB-8809-16AF98710327}" srcOrd="10" destOrd="0" presId="urn:microsoft.com/office/officeart/2008/layout/LinedList"/>
    <dgm:cxn modelId="{CB4B3896-EBAB-4A5D-BDF9-7D74A5D35271}" type="presParOf" srcId="{A5F2FBA0-4653-46EB-8809-16AF98710327}" destId="{06C0CCF7-5620-4212-8ADE-26BC89919D3F}" srcOrd="0" destOrd="0" presId="urn:microsoft.com/office/officeart/2008/layout/LinedList"/>
    <dgm:cxn modelId="{7C460965-6071-4941-9D24-73FCB8DF33BB}" type="presParOf" srcId="{A5F2FBA0-4653-46EB-8809-16AF98710327}" destId="{71CE7875-91D0-4EC7-BBD4-2A948AC50685}" srcOrd="1" destOrd="0" presId="urn:microsoft.com/office/officeart/2008/layout/LinedList"/>
    <dgm:cxn modelId="{BAEB0B12-9696-4CB8-8716-16F0B24C82D7}" type="presParOf" srcId="{A5F2FBA0-4653-46EB-8809-16AF98710327}" destId="{8C41B6D1-96E8-4541-9821-9824AB704949}" srcOrd="2" destOrd="0" presId="urn:microsoft.com/office/officeart/2008/layout/LinedList"/>
    <dgm:cxn modelId="{A2A13C72-A142-4902-8CA8-7AB352AD41E1}" type="presParOf" srcId="{B28B3157-9549-4F0D-992B-C43B4585E795}" destId="{9B5DE16E-4D94-4834-93B3-3E7547F401FE}" srcOrd="11" destOrd="0" presId="urn:microsoft.com/office/officeart/2008/layout/LinedList"/>
    <dgm:cxn modelId="{7F58C99A-7EA1-42AA-B073-55603557D7A2}" type="presParOf" srcId="{B28B3157-9549-4F0D-992B-C43B4585E795}" destId="{4BE2F694-1DF7-4C52-B5D7-1C6BCF2EA9C3}" srcOrd="12" destOrd="0" presId="urn:microsoft.com/office/officeart/2008/layout/LinedList"/>
    <dgm:cxn modelId="{442440CC-ABA6-4956-BE71-4FE59B221144}" type="presParOf" srcId="{B28B3157-9549-4F0D-992B-C43B4585E795}" destId="{A29A2EFE-79FC-45FF-90D6-A99302D05308}" srcOrd="13" destOrd="0" presId="urn:microsoft.com/office/officeart/2008/layout/LinedList"/>
    <dgm:cxn modelId="{25EE9178-0CD4-4979-8B09-96965931D24E}" type="presParOf" srcId="{A29A2EFE-79FC-45FF-90D6-A99302D05308}" destId="{AF271416-3BE4-4E7D-9468-AB6FD36D1F23}" srcOrd="0" destOrd="0" presId="urn:microsoft.com/office/officeart/2008/layout/LinedList"/>
    <dgm:cxn modelId="{6E7027D8-2C45-4895-AAE7-05B127192782}" type="presParOf" srcId="{A29A2EFE-79FC-45FF-90D6-A99302D05308}" destId="{706A87B0-97C5-4D87-A5E4-055C4FD8548C}" srcOrd="1" destOrd="0" presId="urn:microsoft.com/office/officeart/2008/layout/LinedList"/>
    <dgm:cxn modelId="{9F50AD45-E37B-426C-887C-4AC088C4C73B}" type="presParOf" srcId="{A29A2EFE-79FC-45FF-90D6-A99302D05308}" destId="{3EB1763F-7CA4-4AF7-91EB-3669684AD440}" srcOrd="2" destOrd="0" presId="urn:microsoft.com/office/officeart/2008/layout/LinedList"/>
    <dgm:cxn modelId="{DE0832C1-9BCB-43B6-956B-781EC7B7AC89}" type="presParOf" srcId="{B28B3157-9549-4F0D-992B-C43B4585E795}" destId="{9EE8D52F-8060-4344-8C2C-B10F4FBF6F60}" srcOrd="14" destOrd="0" presId="urn:microsoft.com/office/officeart/2008/layout/LinedList"/>
    <dgm:cxn modelId="{4724AF7E-F28F-4064-A0C8-202AD4EA5C99}" type="presParOf" srcId="{B28B3157-9549-4F0D-992B-C43B4585E795}" destId="{C22CB5C6-AE47-46FB-A143-A4EAB2AF4A6E}" srcOrd="15" destOrd="0" presId="urn:microsoft.com/office/officeart/2008/layout/LinedList"/>
    <dgm:cxn modelId="{CF34F0B8-E5EE-423E-962F-C32193BE0612}" type="presParOf" srcId="{B28B3157-9549-4F0D-992B-C43B4585E795}" destId="{24340C40-7BB8-49B0-B372-F4E2881D8916}" srcOrd="16" destOrd="0" presId="urn:microsoft.com/office/officeart/2008/layout/LinedList"/>
    <dgm:cxn modelId="{700B0F8E-7D64-4EA9-B203-7CA2F44EF0F6}" type="presParOf" srcId="{24340C40-7BB8-49B0-B372-F4E2881D8916}" destId="{59B68EFD-2B1E-4F5D-B0D8-32D23C5ACA54}" srcOrd="0" destOrd="0" presId="urn:microsoft.com/office/officeart/2008/layout/LinedList"/>
    <dgm:cxn modelId="{7B959DAD-8123-4D42-901D-B08F6FCC1066}" type="presParOf" srcId="{24340C40-7BB8-49B0-B372-F4E2881D8916}" destId="{DD53AE44-DB6B-412E-B423-D2068965B2EA}" srcOrd="1" destOrd="0" presId="urn:microsoft.com/office/officeart/2008/layout/LinedList"/>
    <dgm:cxn modelId="{AB901A2A-9604-4FDA-A92D-7164D3A27E32}" type="presParOf" srcId="{24340C40-7BB8-49B0-B372-F4E2881D8916}" destId="{AF615671-404E-4C9A-B85E-07BD680CC759}" srcOrd="2" destOrd="0" presId="urn:microsoft.com/office/officeart/2008/layout/LinedList"/>
    <dgm:cxn modelId="{8A7B0A4F-82E3-43FD-8FC5-40DF44BD3F6F}" type="presParOf" srcId="{B28B3157-9549-4F0D-992B-C43B4585E795}" destId="{3072CD3A-8BB7-4EA3-872F-96C0031948AE}" srcOrd="17" destOrd="0" presId="urn:microsoft.com/office/officeart/2008/layout/LinedList"/>
    <dgm:cxn modelId="{0EBF8828-7DF2-4EE3-8413-6F5EB6BB82E7}" type="presParOf" srcId="{B28B3157-9549-4F0D-992B-C43B4585E795}" destId="{80E62CB6-EA2F-464E-BA91-51CF902B38CB}" srcOrd="18" destOrd="0" presId="urn:microsoft.com/office/officeart/2008/layout/LinedList"/>
    <dgm:cxn modelId="{58843426-1CB4-4A91-AF08-9401F50A36AE}" type="presParOf" srcId="{B28B3157-9549-4F0D-992B-C43B4585E795}" destId="{198BDD44-3387-495A-A562-7E2A5E6FF85D}" srcOrd="19" destOrd="0" presId="urn:microsoft.com/office/officeart/2008/layout/LinedList"/>
    <dgm:cxn modelId="{754D7434-DC91-4D71-9DA6-CB7D2CAA4F16}" type="presParOf" srcId="{198BDD44-3387-495A-A562-7E2A5E6FF85D}" destId="{DFE8D04E-737B-408B-B3DF-630EDA326152}" srcOrd="0" destOrd="0" presId="urn:microsoft.com/office/officeart/2008/layout/LinedList"/>
    <dgm:cxn modelId="{2069FB7E-5BC5-4C67-AA57-80BB5A5CD3DA}" type="presParOf" srcId="{198BDD44-3387-495A-A562-7E2A5E6FF85D}" destId="{9F69B62F-249D-46A1-9A04-A23BF5BFF650}" srcOrd="1" destOrd="0" presId="urn:microsoft.com/office/officeart/2008/layout/LinedList"/>
    <dgm:cxn modelId="{D83DDB1B-9FD9-44A8-A08A-325B1AB41C69}" type="presParOf" srcId="{198BDD44-3387-495A-A562-7E2A5E6FF85D}" destId="{536C70BC-29EE-4D66-9992-9E0345615C3A}" srcOrd="2" destOrd="0" presId="urn:microsoft.com/office/officeart/2008/layout/LinedList"/>
    <dgm:cxn modelId="{0C6942ED-44DA-409D-897A-485D5A02F595}" type="presParOf" srcId="{B28B3157-9549-4F0D-992B-C43B4585E795}" destId="{93FB988E-5612-41FF-A561-E2B2F961DDB5}" srcOrd="20" destOrd="0" presId="urn:microsoft.com/office/officeart/2008/layout/LinedList"/>
    <dgm:cxn modelId="{C5F62531-F210-4141-9F84-8B0363CCAA57}" type="presParOf" srcId="{B28B3157-9549-4F0D-992B-C43B4585E795}" destId="{C7BBF987-3072-4B57-91F7-453FA17DE184}" srcOrd="21" destOrd="0" presId="urn:microsoft.com/office/officeart/2008/layout/LinedList"/>
    <dgm:cxn modelId="{500A3177-5DA7-4FDF-B1EC-4F4045132BB5}" type="presParOf" srcId="{B28B3157-9549-4F0D-992B-C43B4585E795}" destId="{9DA9396E-3BC8-472F-81E4-548BAE94BEB5}" srcOrd="22" destOrd="0" presId="urn:microsoft.com/office/officeart/2008/layout/LinedList"/>
    <dgm:cxn modelId="{C1A883A0-C589-4F96-A8C4-873936579C06}" type="presParOf" srcId="{9DA9396E-3BC8-472F-81E4-548BAE94BEB5}" destId="{C16626E4-AC46-4148-BCB0-A999E5BCC4FB}" srcOrd="0" destOrd="0" presId="urn:microsoft.com/office/officeart/2008/layout/LinedList"/>
    <dgm:cxn modelId="{20E1BA39-91CB-4B36-ADDD-E17E0CF7F003}" type="presParOf" srcId="{9DA9396E-3BC8-472F-81E4-548BAE94BEB5}" destId="{0ED2C2D1-D884-466D-AC4D-90D51868992A}" srcOrd="1" destOrd="0" presId="urn:microsoft.com/office/officeart/2008/layout/LinedList"/>
    <dgm:cxn modelId="{0C8E0601-63B3-49C2-90FF-A8DD0039298E}" type="presParOf" srcId="{9DA9396E-3BC8-472F-81E4-548BAE94BEB5}" destId="{9FAE0C87-F1C6-4B0E-AE1F-688D9903035B}" srcOrd="2" destOrd="0" presId="urn:microsoft.com/office/officeart/2008/layout/LinedList"/>
    <dgm:cxn modelId="{B1750D11-81BE-43C0-A44C-C120514A9613}" type="presParOf" srcId="{B28B3157-9549-4F0D-992B-C43B4585E795}" destId="{3B163924-9CDF-419A-B8BD-5308186F557E}" srcOrd="23" destOrd="0" presId="urn:microsoft.com/office/officeart/2008/layout/LinedList"/>
    <dgm:cxn modelId="{ADABA21C-9B5F-4C75-AF74-B992B0146C76}" type="presParOf" srcId="{B28B3157-9549-4F0D-992B-C43B4585E795}" destId="{381D8A4F-2846-4A5D-B303-1F7402EF7334}" srcOrd="24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48EE671-3310-4A05-8C37-082BD7D85D60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162DE0F5-EFB9-4077-866C-CB76068711F8}">
      <dgm:prSet phldrT="[Text]"/>
      <dgm:spPr/>
      <dgm:t>
        <a:bodyPr/>
        <a:lstStyle/>
        <a:p>
          <a:r>
            <a:rPr lang="en-IN" dirty="0">
              <a:latin typeface="Arial" pitchFamily="34" charset="0"/>
              <a:cs typeface="Arial" pitchFamily="34" charset="0"/>
            </a:rPr>
            <a:t>European Union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2320F325-8418-48C8-87DD-4203B7B32C43}" type="parTrans" cxnId="{C32864E5-0A4F-46D6-8589-574C17CF6FF8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304B75AC-06BD-431D-9FB4-35807043D860}" type="sibTrans" cxnId="{C32864E5-0A4F-46D6-8589-574C17CF6FF8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2D9F5C62-A745-4280-9AD5-D841F9D9EECA}">
      <dgm:prSet phldrT="[Text]"/>
      <dgm:spPr>
        <a:noFill/>
      </dgm:spPr>
      <dgm:t>
        <a:bodyPr/>
        <a:lstStyle/>
        <a:p>
          <a:r>
            <a:rPr lang="en-IN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Transitioned to Solvency II in 2016</a:t>
          </a:r>
          <a:endParaRPr lang="en-US" dirty="0">
            <a:solidFill>
              <a:srgbClr val="1F497D"/>
            </a:solidFill>
            <a:latin typeface="Arial" pitchFamily="34" charset="0"/>
            <a:cs typeface="Arial" pitchFamily="34" charset="0"/>
          </a:endParaRPr>
        </a:p>
      </dgm:t>
    </dgm:pt>
    <dgm:pt modelId="{78D8BEE2-C8CD-4C44-B97A-BECBAD970994}" type="parTrans" cxnId="{26D43A8C-AFF5-4054-96E0-41D056F97907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1ACDC649-3366-49AB-868E-64BC11D4CCAB}" type="sibTrans" cxnId="{26D43A8C-AFF5-4054-96E0-41D056F97907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E569FEC3-A06B-4258-9110-5703A5BCEB7B}">
      <dgm:prSet phldrT="[Text]"/>
      <dgm:spPr/>
      <dgm:t>
        <a:bodyPr/>
        <a:lstStyle/>
        <a:p>
          <a:r>
            <a:rPr lang="en-US" dirty="0">
              <a:latin typeface="Arial" pitchFamily="34" charset="0"/>
              <a:cs typeface="Arial" pitchFamily="34" charset="0"/>
            </a:rPr>
            <a:t>China</a:t>
          </a:r>
        </a:p>
      </dgm:t>
    </dgm:pt>
    <dgm:pt modelId="{33D94501-5155-4D63-9FEC-B2A626D5C4BE}" type="parTrans" cxnId="{54518F95-3ED1-420B-A15A-C90D3D6B59D9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C63E214D-9E63-401C-A054-2F5CFB7D346F}" type="sibTrans" cxnId="{54518F95-3ED1-420B-A15A-C90D3D6B59D9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3CE74D05-DFFB-4D6A-9352-F1895DA4FF99}">
      <dgm:prSet phldrT="[Text]"/>
      <dgm:spPr>
        <a:noFill/>
      </dgm:spPr>
      <dgm:t>
        <a:bodyPr/>
        <a:lstStyle/>
        <a:p>
          <a:r>
            <a:rPr lang="en-US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Prior to 2012, factor based capital model was followed</a:t>
          </a:r>
          <a:endParaRPr lang="en-US" dirty="0">
            <a:solidFill>
              <a:srgbClr val="1F497D"/>
            </a:solidFill>
            <a:latin typeface="Arial" pitchFamily="34" charset="0"/>
            <a:cs typeface="Arial" pitchFamily="34" charset="0"/>
          </a:endParaRPr>
        </a:p>
      </dgm:t>
    </dgm:pt>
    <dgm:pt modelId="{9B2B55FA-6464-4376-B951-DF7462467317}" type="parTrans" cxnId="{658B9D51-D759-46B2-9AAD-A9D9CFB58819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470F0FD8-B409-4E67-ABB3-CD913F04898E}" type="sibTrans" cxnId="{658B9D51-D759-46B2-9AAD-A9D9CFB58819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84C62921-97F5-42B2-B0B5-784F832940F2}">
      <dgm:prSet phldrT="[Text]"/>
      <dgm:spPr/>
      <dgm:t>
        <a:bodyPr/>
        <a:lstStyle/>
        <a:p>
          <a:r>
            <a:rPr lang="en-IN" dirty="0">
              <a:latin typeface="Arial" pitchFamily="34" charset="0"/>
              <a:cs typeface="Arial" pitchFamily="34" charset="0"/>
            </a:rPr>
            <a:t>Hong Kong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94D2DD14-BFCB-410A-9207-C751C1CED71C}" type="parTrans" cxnId="{C0EEDD87-D6E7-436D-8489-33FD8B1642DC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FAA2A898-2E85-435C-8CB8-39B7523BAF13}" type="sibTrans" cxnId="{C0EEDD87-D6E7-436D-8489-33FD8B1642DC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E3B97341-8F82-4090-87D3-3556D5005FEA}">
      <dgm:prSet phldrT="[Text]"/>
      <dgm:spPr>
        <a:noFill/>
      </dgm:spPr>
      <dgm:t>
        <a:bodyPr/>
        <a:lstStyle/>
        <a:p>
          <a:r>
            <a:rPr lang="en-US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Current regime based on Solvency I framework</a:t>
          </a:r>
          <a:endParaRPr lang="en-US" dirty="0">
            <a:solidFill>
              <a:srgbClr val="1F497D"/>
            </a:solidFill>
            <a:latin typeface="Arial" pitchFamily="34" charset="0"/>
            <a:cs typeface="Arial" pitchFamily="34" charset="0"/>
          </a:endParaRPr>
        </a:p>
      </dgm:t>
    </dgm:pt>
    <dgm:pt modelId="{A3E61E5F-EEBA-4C26-BFFE-6402FED4B510}" type="parTrans" cxnId="{9FFDE595-78F4-4C12-A90D-88FEC221CFD4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7D6736EA-CBF8-4CA3-B52C-ADBCC02B7432}" type="sibTrans" cxnId="{9FFDE595-78F4-4C12-A90D-88FEC221CFD4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9AA349AA-363E-4FB9-B125-D5277F9C608C}">
      <dgm:prSet/>
      <dgm:spPr>
        <a:noFill/>
      </dgm:spPr>
      <dgm:t>
        <a:bodyPr/>
        <a:lstStyle/>
        <a:p>
          <a:r>
            <a:rPr lang="en-US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In 2013, discussions on RBC started</a:t>
          </a:r>
          <a:endParaRPr lang="en-IN" dirty="0">
            <a:solidFill>
              <a:srgbClr val="1F497D"/>
            </a:solidFill>
            <a:latin typeface="Arial" pitchFamily="34" charset="0"/>
            <a:cs typeface="Arial" pitchFamily="34" charset="0"/>
          </a:endParaRPr>
        </a:p>
      </dgm:t>
    </dgm:pt>
    <dgm:pt modelId="{4656DD53-DF0F-4FDF-BD0D-245FF241FF41}" type="parTrans" cxnId="{3D1C2753-025F-4FB2-811A-367B1853F0CC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CADFD13C-6CF3-4D45-ABD1-33A20490244E}" type="sibTrans" cxnId="{3D1C2753-025F-4FB2-811A-367B1853F0CC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208D8A12-171C-4807-A421-DD5DB8C892E7}">
      <dgm:prSet/>
      <dgm:spPr>
        <a:noFill/>
      </dgm:spPr>
      <dgm:t>
        <a:bodyPr/>
        <a:lstStyle/>
        <a:p>
          <a:r>
            <a:rPr lang="en-US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C-ROSS follows a three pillar structure, similar to Solvency II</a:t>
          </a:r>
          <a:endParaRPr lang="en-IN" dirty="0">
            <a:solidFill>
              <a:srgbClr val="1F497D"/>
            </a:solidFill>
            <a:latin typeface="Arial" pitchFamily="34" charset="0"/>
            <a:cs typeface="Arial" pitchFamily="34" charset="0"/>
          </a:endParaRPr>
        </a:p>
      </dgm:t>
    </dgm:pt>
    <dgm:pt modelId="{29CCA5A2-C5CE-4F9C-AB79-20B26A6A4A4F}" type="parTrans" cxnId="{C0CB80FE-676B-4291-BC1A-454B67BF8F6D}">
      <dgm:prSet/>
      <dgm:spPr/>
      <dgm:t>
        <a:bodyPr/>
        <a:lstStyle/>
        <a:p>
          <a:endParaRPr lang="en-IN">
            <a:latin typeface="Arial" pitchFamily="34" charset="0"/>
            <a:cs typeface="Arial" pitchFamily="34" charset="0"/>
          </a:endParaRPr>
        </a:p>
      </dgm:t>
    </dgm:pt>
    <dgm:pt modelId="{90C1447C-87CE-4EED-82BA-A3B2D36A8953}" type="sibTrans" cxnId="{C0CB80FE-676B-4291-BC1A-454B67BF8F6D}">
      <dgm:prSet/>
      <dgm:spPr/>
      <dgm:t>
        <a:bodyPr/>
        <a:lstStyle/>
        <a:p>
          <a:endParaRPr lang="en-IN">
            <a:latin typeface="Arial" pitchFamily="34" charset="0"/>
            <a:cs typeface="Arial" pitchFamily="34" charset="0"/>
          </a:endParaRPr>
        </a:p>
      </dgm:t>
    </dgm:pt>
    <dgm:pt modelId="{E366C535-EEB1-4EF2-A5FF-86246F7B1317}">
      <dgm:prSet/>
      <dgm:spPr>
        <a:noFill/>
      </dgm:spPr>
      <dgm:t>
        <a:bodyPr/>
        <a:lstStyle/>
        <a:p>
          <a:r>
            <a:rPr lang="en-US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In January 2016, the China Insurance Regulatory Commission (CIRC) launched the China Risk Oriented Solvency System</a:t>
          </a:r>
          <a:br>
            <a:rPr lang="en-US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</a:br>
          <a:r>
            <a:rPr lang="en-US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(C-ROSS)</a:t>
          </a:r>
          <a:endParaRPr lang="en-IN" dirty="0">
            <a:solidFill>
              <a:srgbClr val="1F497D"/>
            </a:solidFill>
            <a:latin typeface="Arial" pitchFamily="34" charset="0"/>
            <a:cs typeface="Arial" pitchFamily="34" charset="0"/>
          </a:endParaRPr>
        </a:p>
      </dgm:t>
    </dgm:pt>
    <dgm:pt modelId="{D6090FAF-663B-4A1D-8039-F19D34684291}" type="sibTrans" cxnId="{8C917AAF-98BB-4457-A668-61EC7AAB53EE}">
      <dgm:prSet/>
      <dgm:spPr/>
      <dgm:t>
        <a:bodyPr/>
        <a:lstStyle/>
        <a:p>
          <a:endParaRPr lang="en-IN">
            <a:latin typeface="Arial" pitchFamily="34" charset="0"/>
            <a:cs typeface="Arial" pitchFamily="34" charset="0"/>
          </a:endParaRPr>
        </a:p>
      </dgm:t>
    </dgm:pt>
    <dgm:pt modelId="{F93BFC3C-47DB-485A-B133-4FA3FA18E071}" type="parTrans" cxnId="{8C917AAF-98BB-4457-A668-61EC7AAB53EE}">
      <dgm:prSet/>
      <dgm:spPr/>
      <dgm:t>
        <a:bodyPr/>
        <a:lstStyle/>
        <a:p>
          <a:endParaRPr lang="en-IN">
            <a:latin typeface="Arial" pitchFamily="34" charset="0"/>
            <a:cs typeface="Arial" pitchFamily="34" charset="0"/>
          </a:endParaRPr>
        </a:p>
      </dgm:t>
    </dgm:pt>
    <dgm:pt modelId="{FC9EE5CF-F81E-4107-8ACA-7874BA51BE39}">
      <dgm:prSet/>
      <dgm:spPr>
        <a:noFill/>
      </dgm:spPr>
      <dgm:t>
        <a:bodyPr/>
        <a:lstStyle/>
        <a:p>
          <a:r>
            <a:rPr lang="en-US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By 2019-20, RBC expected to be implemented (after 6 years of analysis)</a:t>
          </a:r>
          <a:endParaRPr lang="en-IN" dirty="0">
            <a:solidFill>
              <a:srgbClr val="1F497D"/>
            </a:solidFill>
            <a:latin typeface="Arial" pitchFamily="34" charset="0"/>
            <a:cs typeface="Arial" pitchFamily="34" charset="0"/>
          </a:endParaRPr>
        </a:p>
      </dgm:t>
    </dgm:pt>
    <dgm:pt modelId="{4882C907-DA9C-49E3-ADF7-6FF078796196}" type="parTrans" cxnId="{FA628DF1-9EC6-419B-A5AC-EC480358D67A}">
      <dgm:prSet/>
      <dgm:spPr/>
      <dgm:t>
        <a:bodyPr/>
        <a:lstStyle/>
        <a:p>
          <a:endParaRPr lang="en-US"/>
        </a:p>
      </dgm:t>
    </dgm:pt>
    <dgm:pt modelId="{C134FA4D-042D-406A-B747-17901C6BE975}" type="sibTrans" cxnId="{FA628DF1-9EC6-419B-A5AC-EC480358D67A}">
      <dgm:prSet/>
      <dgm:spPr/>
      <dgm:t>
        <a:bodyPr/>
        <a:lstStyle/>
        <a:p>
          <a:endParaRPr lang="en-US"/>
        </a:p>
      </dgm:t>
    </dgm:pt>
    <dgm:pt modelId="{75533929-E393-4B35-866A-4D50BF22AE75}" type="pres">
      <dgm:prSet presAssocID="{148EE671-3310-4A05-8C37-082BD7D85D6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C2338B60-F9ED-40D6-A6F9-530C036802BC}" type="pres">
      <dgm:prSet presAssocID="{162DE0F5-EFB9-4077-866C-CB76068711F8}" presName="parentLin" presStyleCnt="0"/>
      <dgm:spPr/>
      <dgm:t>
        <a:bodyPr/>
        <a:lstStyle/>
        <a:p>
          <a:endParaRPr lang="en-IN"/>
        </a:p>
      </dgm:t>
    </dgm:pt>
    <dgm:pt modelId="{27EB500C-0B97-4C5C-ACCF-69ADC9D2B1C5}" type="pres">
      <dgm:prSet presAssocID="{162DE0F5-EFB9-4077-866C-CB76068711F8}" presName="parentLeftMargin" presStyleLbl="node1" presStyleIdx="0" presStyleCnt="3"/>
      <dgm:spPr/>
      <dgm:t>
        <a:bodyPr/>
        <a:lstStyle/>
        <a:p>
          <a:endParaRPr lang="en-IN"/>
        </a:p>
      </dgm:t>
    </dgm:pt>
    <dgm:pt modelId="{78FAB0AD-2993-4034-AEFB-18864C89321D}" type="pres">
      <dgm:prSet presAssocID="{162DE0F5-EFB9-4077-866C-CB76068711F8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11CB333-D436-478D-8F1B-43F81F2E85D3}" type="pres">
      <dgm:prSet presAssocID="{162DE0F5-EFB9-4077-866C-CB76068711F8}" presName="negativeSpace" presStyleCnt="0"/>
      <dgm:spPr/>
      <dgm:t>
        <a:bodyPr/>
        <a:lstStyle/>
        <a:p>
          <a:endParaRPr lang="en-IN"/>
        </a:p>
      </dgm:t>
    </dgm:pt>
    <dgm:pt modelId="{548592BF-FC09-46D5-BDF1-194F1D1DAA9E}" type="pres">
      <dgm:prSet presAssocID="{162DE0F5-EFB9-4077-866C-CB76068711F8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9B6B3A5-5CEE-4638-A569-9FDE6AA12F9C}" type="pres">
      <dgm:prSet presAssocID="{304B75AC-06BD-431D-9FB4-35807043D860}" presName="spaceBetweenRectangles" presStyleCnt="0"/>
      <dgm:spPr/>
      <dgm:t>
        <a:bodyPr/>
        <a:lstStyle/>
        <a:p>
          <a:endParaRPr lang="en-IN"/>
        </a:p>
      </dgm:t>
    </dgm:pt>
    <dgm:pt modelId="{B5003E0F-5FC4-462B-84AD-AF8FE351E2ED}" type="pres">
      <dgm:prSet presAssocID="{E569FEC3-A06B-4258-9110-5703A5BCEB7B}" presName="parentLin" presStyleCnt="0"/>
      <dgm:spPr/>
      <dgm:t>
        <a:bodyPr/>
        <a:lstStyle/>
        <a:p>
          <a:endParaRPr lang="en-IN"/>
        </a:p>
      </dgm:t>
    </dgm:pt>
    <dgm:pt modelId="{04D2E903-FEE2-4F1D-A7E4-7EFF51A58A3B}" type="pres">
      <dgm:prSet presAssocID="{E569FEC3-A06B-4258-9110-5703A5BCEB7B}" presName="parentLeftMargin" presStyleLbl="node1" presStyleIdx="0" presStyleCnt="3"/>
      <dgm:spPr/>
      <dgm:t>
        <a:bodyPr/>
        <a:lstStyle/>
        <a:p>
          <a:endParaRPr lang="en-IN"/>
        </a:p>
      </dgm:t>
    </dgm:pt>
    <dgm:pt modelId="{3C1CE343-F01C-4F6B-BEAA-776B720065F0}" type="pres">
      <dgm:prSet presAssocID="{E569FEC3-A06B-4258-9110-5703A5BCEB7B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2F680DD-5D0D-4F25-900C-6D6FD57A928C}" type="pres">
      <dgm:prSet presAssocID="{E569FEC3-A06B-4258-9110-5703A5BCEB7B}" presName="negativeSpace" presStyleCnt="0"/>
      <dgm:spPr/>
      <dgm:t>
        <a:bodyPr/>
        <a:lstStyle/>
        <a:p>
          <a:endParaRPr lang="en-IN"/>
        </a:p>
      </dgm:t>
    </dgm:pt>
    <dgm:pt modelId="{8057DFEC-DD5B-4BD2-B6A5-B03C58412194}" type="pres">
      <dgm:prSet presAssocID="{E569FEC3-A06B-4258-9110-5703A5BCEB7B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336A1BC-0518-48D1-AE7E-DA1596FAC872}" type="pres">
      <dgm:prSet presAssocID="{C63E214D-9E63-401C-A054-2F5CFB7D346F}" presName="spaceBetweenRectangles" presStyleCnt="0"/>
      <dgm:spPr/>
      <dgm:t>
        <a:bodyPr/>
        <a:lstStyle/>
        <a:p>
          <a:endParaRPr lang="en-IN"/>
        </a:p>
      </dgm:t>
    </dgm:pt>
    <dgm:pt modelId="{106FA523-437D-4EC6-A829-3B2F9BD3D02E}" type="pres">
      <dgm:prSet presAssocID="{84C62921-97F5-42B2-B0B5-784F832940F2}" presName="parentLin" presStyleCnt="0"/>
      <dgm:spPr/>
      <dgm:t>
        <a:bodyPr/>
        <a:lstStyle/>
        <a:p>
          <a:endParaRPr lang="en-IN"/>
        </a:p>
      </dgm:t>
    </dgm:pt>
    <dgm:pt modelId="{ECEF90F6-F095-405C-8B75-73B5BF10AB98}" type="pres">
      <dgm:prSet presAssocID="{84C62921-97F5-42B2-B0B5-784F832940F2}" presName="parentLeftMargin" presStyleLbl="node1" presStyleIdx="1" presStyleCnt="3"/>
      <dgm:spPr/>
      <dgm:t>
        <a:bodyPr/>
        <a:lstStyle/>
        <a:p>
          <a:endParaRPr lang="en-IN"/>
        </a:p>
      </dgm:t>
    </dgm:pt>
    <dgm:pt modelId="{047ACC16-2AD6-41EC-8120-5542670413BC}" type="pres">
      <dgm:prSet presAssocID="{84C62921-97F5-42B2-B0B5-784F832940F2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AD250EF-A501-4327-B11A-CF3CBD585ABA}" type="pres">
      <dgm:prSet presAssocID="{84C62921-97F5-42B2-B0B5-784F832940F2}" presName="negativeSpace" presStyleCnt="0"/>
      <dgm:spPr/>
      <dgm:t>
        <a:bodyPr/>
        <a:lstStyle/>
        <a:p>
          <a:endParaRPr lang="en-IN"/>
        </a:p>
      </dgm:t>
    </dgm:pt>
    <dgm:pt modelId="{E8B34105-8246-4427-B222-C8B66CA1789E}" type="pres">
      <dgm:prSet presAssocID="{84C62921-97F5-42B2-B0B5-784F832940F2}" presName="childText" presStyleLbl="conFgAcc1" presStyleIdx="2" presStyleCnt="3" custLinFactNeighborY="-2682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E2D6840F-C4B9-46B7-AD1B-7C5DF89E5DC8}" type="presOf" srcId="{84C62921-97F5-42B2-B0B5-784F832940F2}" destId="{047ACC16-2AD6-41EC-8120-5542670413BC}" srcOrd="1" destOrd="0" presId="urn:microsoft.com/office/officeart/2005/8/layout/list1"/>
    <dgm:cxn modelId="{C0CB80FE-676B-4291-BC1A-454B67BF8F6D}" srcId="{E569FEC3-A06B-4258-9110-5703A5BCEB7B}" destId="{208D8A12-171C-4807-A421-DD5DB8C892E7}" srcOrd="2" destOrd="0" parTransId="{29CCA5A2-C5CE-4F9C-AB79-20B26A6A4A4F}" sibTransId="{90C1447C-87CE-4EED-82BA-A3B2D36A8953}"/>
    <dgm:cxn modelId="{C32864E5-0A4F-46D6-8589-574C17CF6FF8}" srcId="{148EE671-3310-4A05-8C37-082BD7D85D60}" destId="{162DE0F5-EFB9-4077-866C-CB76068711F8}" srcOrd="0" destOrd="0" parTransId="{2320F325-8418-48C8-87DD-4203B7B32C43}" sibTransId="{304B75AC-06BD-431D-9FB4-35807043D860}"/>
    <dgm:cxn modelId="{71812323-C237-4AB9-A8A5-87452C9F63AB}" type="presOf" srcId="{E569FEC3-A06B-4258-9110-5703A5BCEB7B}" destId="{04D2E903-FEE2-4F1D-A7E4-7EFF51A58A3B}" srcOrd="0" destOrd="0" presId="urn:microsoft.com/office/officeart/2005/8/layout/list1"/>
    <dgm:cxn modelId="{3534C234-9A69-404A-870A-144E85997A32}" type="presOf" srcId="{208D8A12-171C-4807-A421-DD5DB8C892E7}" destId="{8057DFEC-DD5B-4BD2-B6A5-B03C58412194}" srcOrd="0" destOrd="2" presId="urn:microsoft.com/office/officeart/2005/8/layout/list1"/>
    <dgm:cxn modelId="{E2400290-1E42-466B-B50A-6F0A6B29D21D}" type="presOf" srcId="{E3B97341-8F82-4090-87D3-3556D5005FEA}" destId="{E8B34105-8246-4427-B222-C8B66CA1789E}" srcOrd="0" destOrd="0" presId="urn:microsoft.com/office/officeart/2005/8/layout/list1"/>
    <dgm:cxn modelId="{26D43A8C-AFF5-4054-96E0-41D056F97907}" srcId="{162DE0F5-EFB9-4077-866C-CB76068711F8}" destId="{2D9F5C62-A745-4280-9AD5-D841F9D9EECA}" srcOrd="0" destOrd="0" parTransId="{78D8BEE2-C8CD-4C44-B97A-BECBAD970994}" sibTransId="{1ACDC649-3366-49AB-868E-64BC11D4CCAB}"/>
    <dgm:cxn modelId="{E22C1180-DDF6-4DFF-A6E2-5B567175F215}" type="presOf" srcId="{84C62921-97F5-42B2-B0B5-784F832940F2}" destId="{ECEF90F6-F095-405C-8B75-73B5BF10AB98}" srcOrd="0" destOrd="0" presId="urn:microsoft.com/office/officeart/2005/8/layout/list1"/>
    <dgm:cxn modelId="{C0EEDD87-D6E7-436D-8489-33FD8B1642DC}" srcId="{148EE671-3310-4A05-8C37-082BD7D85D60}" destId="{84C62921-97F5-42B2-B0B5-784F832940F2}" srcOrd="2" destOrd="0" parTransId="{94D2DD14-BFCB-410A-9207-C751C1CED71C}" sibTransId="{FAA2A898-2E85-435C-8CB8-39B7523BAF13}"/>
    <dgm:cxn modelId="{DB1E466B-34D5-4E75-9AE0-FA804235EBB6}" type="presOf" srcId="{9AA349AA-363E-4FB9-B125-D5277F9C608C}" destId="{E8B34105-8246-4427-B222-C8B66CA1789E}" srcOrd="0" destOrd="1" presId="urn:microsoft.com/office/officeart/2005/8/layout/list1"/>
    <dgm:cxn modelId="{ADB9907F-3C80-4816-9761-924C6F44CA79}" type="presOf" srcId="{2D9F5C62-A745-4280-9AD5-D841F9D9EECA}" destId="{548592BF-FC09-46D5-BDF1-194F1D1DAA9E}" srcOrd="0" destOrd="0" presId="urn:microsoft.com/office/officeart/2005/8/layout/list1"/>
    <dgm:cxn modelId="{3D1C2753-025F-4FB2-811A-367B1853F0CC}" srcId="{84C62921-97F5-42B2-B0B5-784F832940F2}" destId="{9AA349AA-363E-4FB9-B125-D5277F9C608C}" srcOrd="1" destOrd="0" parTransId="{4656DD53-DF0F-4FDF-BD0D-245FF241FF41}" sibTransId="{CADFD13C-6CF3-4D45-ABD1-33A20490244E}"/>
    <dgm:cxn modelId="{7CA9AAD2-1A97-4E2C-8EC7-7D39A9A10E0D}" type="presOf" srcId="{FC9EE5CF-F81E-4107-8ACA-7874BA51BE39}" destId="{E8B34105-8246-4427-B222-C8B66CA1789E}" srcOrd="0" destOrd="2" presId="urn:microsoft.com/office/officeart/2005/8/layout/list1"/>
    <dgm:cxn modelId="{FA628DF1-9EC6-419B-A5AC-EC480358D67A}" srcId="{84C62921-97F5-42B2-B0B5-784F832940F2}" destId="{FC9EE5CF-F81E-4107-8ACA-7874BA51BE39}" srcOrd="2" destOrd="0" parTransId="{4882C907-DA9C-49E3-ADF7-6FF078796196}" sibTransId="{C134FA4D-042D-406A-B747-17901C6BE975}"/>
    <dgm:cxn modelId="{0A31AF31-0E27-4A45-9936-633C5AA13B23}" type="presOf" srcId="{E569FEC3-A06B-4258-9110-5703A5BCEB7B}" destId="{3C1CE343-F01C-4F6B-BEAA-776B720065F0}" srcOrd="1" destOrd="0" presId="urn:microsoft.com/office/officeart/2005/8/layout/list1"/>
    <dgm:cxn modelId="{658B9D51-D759-46B2-9AAD-A9D9CFB58819}" srcId="{E569FEC3-A06B-4258-9110-5703A5BCEB7B}" destId="{3CE74D05-DFFB-4D6A-9352-F1895DA4FF99}" srcOrd="0" destOrd="0" parTransId="{9B2B55FA-6464-4376-B951-DF7462467317}" sibTransId="{470F0FD8-B409-4E67-ABB3-CD913F04898E}"/>
    <dgm:cxn modelId="{54518F95-3ED1-420B-A15A-C90D3D6B59D9}" srcId="{148EE671-3310-4A05-8C37-082BD7D85D60}" destId="{E569FEC3-A06B-4258-9110-5703A5BCEB7B}" srcOrd="1" destOrd="0" parTransId="{33D94501-5155-4D63-9FEC-B2A626D5C4BE}" sibTransId="{C63E214D-9E63-401C-A054-2F5CFB7D346F}"/>
    <dgm:cxn modelId="{DB181B16-54BA-4E6B-9BEF-389DC465D69B}" type="presOf" srcId="{3CE74D05-DFFB-4D6A-9352-F1895DA4FF99}" destId="{8057DFEC-DD5B-4BD2-B6A5-B03C58412194}" srcOrd="0" destOrd="0" presId="urn:microsoft.com/office/officeart/2005/8/layout/list1"/>
    <dgm:cxn modelId="{9FFDE595-78F4-4C12-A90D-88FEC221CFD4}" srcId="{84C62921-97F5-42B2-B0B5-784F832940F2}" destId="{E3B97341-8F82-4090-87D3-3556D5005FEA}" srcOrd="0" destOrd="0" parTransId="{A3E61E5F-EEBA-4C26-BFFE-6402FED4B510}" sibTransId="{7D6736EA-CBF8-4CA3-B52C-ADBCC02B7432}"/>
    <dgm:cxn modelId="{D37379D7-6DF9-4015-BE90-152F7704857C}" type="presOf" srcId="{E366C535-EEB1-4EF2-A5FF-86246F7B1317}" destId="{8057DFEC-DD5B-4BD2-B6A5-B03C58412194}" srcOrd="0" destOrd="1" presId="urn:microsoft.com/office/officeart/2005/8/layout/list1"/>
    <dgm:cxn modelId="{8C917AAF-98BB-4457-A668-61EC7AAB53EE}" srcId="{E569FEC3-A06B-4258-9110-5703A5BCEB7B}" destId="{E366C535-EEB1-4EF2-A5FF-86246F7B1317}" srcOrd="1" destOrd="0" parTransId="{F93BFC3C-47DB-485A-B133-4FA3FA18E071}" sibTransId="{D6090FAF-663B-4A1D-8039-F19D34684291}"/>
    <dgm:cxn modelId="{B1490387-82C9-4D00-8321-53411A80BDB7}" type="presOf" srcId="{162DE0F5-EFB9-4077-866C-CB76068711F8}" destId="{78FAB0AD-2993-4034-AEFB-18864C89321D}" srcOrd="1" destOrd="0" presId="urn:microsoft.com/office/officeart/2005/8/layout/list1"/>
    <dgm:cxn modelId="{476BED88-E09F-4FA8-81A8-1F19E85DB1CC}" type="presOf" srcId="{148EE671-3310-4A05-8C37-082BD7D85D60}" destId="{75533929-E393-4B35-866A-4D50BF22AE75}" srcOrd="0" destOrd="0" presId="urn:microsoft.com/office/officeart/2005/8/layout/list1"/>
    <dgm:cxn modelId="{2F52FDD1-4B67-4CD8-AE95-D658CA1E81A2}" type="presOf" srcId="{162DE0F5-EFB9-4077-866C-CB76068711F8}" destId="{27EB500C-0B97-4C5C-ACCF-69ADC9D2B1C5}" srcOrd="0" destOrd="0" presId="urn:microsoft.com/office/officeart/2005/8/layout/list1"/>
    <dgm:cxn modelId="{DFA0F5E8-3307-400E-A1B6-237FAC0C2003}" type="presParOf" srcId="{75533929-E393-4B35-866A-4D50BF22AE75}" destId="{C2338B60-F9ED-40D6-A6F9-530C036802BC}" srcOrd="0" destOrd="0" presId="urn:microsoft.com/office/officeart/2005/8/layout/list1"/>
    <dgm:cxn modelId="{0015C71B-D51E-47D4-A8FF-3E00D8E671B8}" type="presParOf" srcId="{C2338B60-F9ED-40D6-A6F9-530C036802BC}" destId="{27EB500C-0B97-4C5C-ACCF-69ADC9D2B1C5}" srcOrd="0" destOrd="0" presId="urn:microsoft.com/office/officeart/2005/8/layout/list1"/>
    <dgm:cxn modelId="{FFE32CE5-C997-4DD4-B99B-611B2BAB9BC2}" type="presParOf" srcId="{C2338B60-F9ED-40D6-A6F9-530C036802BC}" destId="{78FAB0AD-2993-4034-AEFB-18864C89321D}" srcOrd="1" destOrd="0" presId="urn:microsoft.com/office/officeart/2005/8/layout/list1"/>
    <dgm:cxn modelId="{CEA5C65B-E221-4EDC-AF41-875114463EC7}" type="presParOf" srcId="{75533929-E393-4B35-866A-4D50BF22AE75}" destId="{D11CB333-D436-478D-8F1B-43F81F2E85D3}" srcOrd="1" destOrd="0" presId="urn:microsoft.com/office/officeart/2005/8/layout/list1"/>
    <dgm:cxn modelId="{32C7183D-2CBB-4B4F-A9D9-E00CDD293B25}" type="presParOf" srcId="{75533929-E393-4B35-866A-4D50BF22AE75}" destId="{548592BF-FC09-46D5-BDF1-194F1D1DAA9E}" srcOrd="2" destOrd="0" presId="urn:microsoft.com/office/officeart/2005/8/layout/list1"/>
    <dgm:cxn modelId="{1A770A3B-F779-4610-A24F-C2EB9A9F2767}" type="presParOf" srcId="{75533929-E393-4B35-866A-4D50BF22AE75}" destId="{F9B6B3A5-5CEE-4638-A569-9FDE6AA12F9C}" srcOrd="3" destOrd="0" presId="urn:microsoft.com/office/officeart/2005/8/layout/list1"/>
    <dgm:cxn modelId="{C233C23A-F7AF-4345-9542-5F7C0E205623}" type="presParOf" srcId="{75533929-E393-4B35-866A-4D50BF22AE75}" destId="{B5003E0F-5FC4-462B-84AD-AF8FE351E2ED}" srcOrd="4" destOrd="0" presId="urn:microsoft.com/office/officeart/2005/8/layout/list1"/>
    <dgm:cxn modelId="{8E1A4958-D637-47F9-866C-B3CEEF4CF122}" type="presParOf" srcId="{B5003E0F-5FC4-462B-84AD-AF8FE351E2ED}" destId="{04D2E903-FEE2-4F1D-A7E4-7EFF51A58A3B}" srcOrd="0" destOrd="0" presId="urn:microsoft.com/office/officeart/2005/8/layout/list1"/>
    <dgm:cxn modelId="{D4964065-969D-4EBB-8594-A78806861451}" type="presParOf" srcId="{B5003E0F-5FC4-462B-84AD-AF8FE351E2ED}" destId="{3C1CE343-F01C-4F6B-BEAA-776B720065F0}" srcOrd="1" destOrd="0" presId="urn:microsoft.com/office/officeart/2005/8/layout/list1"/>
    <dgm:cxn modelId="{9D9F3D54-3F6E-4CA5-941C-8677E362CAD3}" type="presParOf" srcId="{75533929-E393-4B35-866A-4D50BF22AE75}" destId="{72F680DD-5D0D-4F25-900C-6D6FD57A928C}" srcOrd="5" destOrd="0" presId="urn:microsoft.com/office/officeart/2005/8/layout/list1"/>
    <dgm:cxn modelId="{9FAB52E0-4164-4BE2-ABDA-28330CB905C7}" type="presParOf" srcId="{75533929-E393-4B35-866A-4D50BF22AE75}" destId="{8057DFEC-DD5B-4BD2-B6A5-B03C58412194}" srcOrd="6" destOrd="0" presId="urn:microsoft.com/office/officeart/2005/8/layout/list1"/>
    <dgm:cxn modelId="{5FB8D1E5-2941-494E-AF6C-3A244D6571BC}" type="presParOf" srcId="{75533929-E393-4B35-866A-4D50BF22AE75}" destId="{E336A1BC-0518-48D1-AE7E-DA1596FAC872}" srcOrd="7" destOrd="0" presId="urn:microsoft.com/office/officeart/2005/8/layout/list1"/>
    <dgm:cxn modelId="{ED4E5AD5-EB91-4AB9-9624-33C7313AAE92}" type="presParOf" srcId="{75533929-E393-4B35-866A-4D50BF22AE75}" destId="{106FA523-437D-4EC6-A829-3B2F9BD3D02E}" srcOrd="8" destOrd="0" presId="urn:microsoft.com/office/officeart/2005/8/layout/list1"/>
    <dgm:cxn modelId="{8E4FAABF-6F1A-4E3F-90D5-AFA78294EAD3}" type="presParOf" srcId="{106FA523-437D-4EC6-A829-3B2F9BD3D02E}" destId="{ECEF90F6-F095-405C-8B75-73B5BF10AB98}" srcOrd="0" destOrd="0" presId="urn:microsoft.com/office/officeart/2005/8/layout/list1"/>
    <dgm:cxn modelId="{15AC2005-4804-4806-B386-0E1F05025D5E}" type="presParOf" srcId="{106FA523-437D-4EC6-A829-3B2F9BD3D02E}" destId="{047ACC16-2AD6-41EC-8120-5542670413BC}" srcOrd="1" destOrd="0" presId="urn:microsoft.com/office/officeart/2005/8/layout/list1"/>
    <dgm:cxn modelId="{14CD449F-75E1-4F4A-8DD2-838206475F2D}" type="presParOf" srcId="{75533929-E393-4B35-866A-4D50BF22AE75}" destId="{3AD250EF-A501-4327-B11A-CF3CBD585ABA}" srcOrd="9" destOrd="0" presId="urn:microsoft.com/office/officeart/2005/8/layout/list1"/>
    <dgm:cxn modelId="{BC37C3AC-AB0B-42F8-BD2B-E9D8EBF7368A}" type="presParOf" srcId="{75533929-E393-4B35-866A-4D50BF22AE75}" destId="{E8B34105-8246-4427-B222-C8B66CA1789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1E16281-9E08-498E-B1B1-53568DEE261D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2822A821-F937-4C81-8C96-6B452B47E7A6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GB" sz="1600" b="1" dirty="0" smtClean="0">
              <a:latin typeface="Arial" panose="020B0604020202020204" pitchFamily="34" charset="0"/>
              <a:cs typeface="Arial" panose="020B0604020202020204" pitchFamily="34" charset="0"/>
            </a:rPr>
            <a:t>Research </a:t>
          </a:r>
        </a:p>
        <a:p>
          <a:pPr>
            <a:spcAft>
              <a:spcPts val="0"/>
            </a:spcAft>
          </a:pPr>
          <a:r>
            <a:rPr lang="en-GB" sz="1600" b="1" dirty="0" smtClean="0">
              <a:latin typeface="Arial" panose="020B0604020202020204" pitchFamily="34" charset="0"/>
              <a:cs typeface="Arial" panose="020B0604020202020204" pitchFamily="34" charset="0"/>
            </a:rPr>
            <a:t>/ Study Phase</a:t>
          </a:r>
          <a:endParaRPr lang="en-GB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BBDAF0-2CA7-4FA8-97B2-86A0FF8874BE}" type="parTrans" cxnId="{34E6C891-03A4-4559-AE31-67A5B72B8C17}">
      <dgm:prSet/>
      <dgm:spPr/>
      <dgm:t>
        <a:bodyPr/>
        <a:lstStyle/>
        <a:p>
          <a:endParaRPr lang="en-IN"/>
        </a:p>
      </dgm:t>
    </dgm:pt>
    <dgm:pt modelId="{9AED88BD-9E91-4C30-9A99-6D9FF764750E}" type="sibTrans" cxnId="{34E6C891-03A4-4559-AE31-67A5B72B8C17}">
      <dgm:prSet/>
      <dgm:spPr/>
      <dgm:t>
        <a:bodyPr/>
        <a:lstStyle/>
        <a:p>
          <a:endParaRPr lang="en-IN"/>
        </a:p>
      </dgm:t>
    </dgm:pt>
    <dgm:pt modelId="{0DFF1A6E-F9FE-4C19-9A83-A2FFFE122C5C}">
      <dgm:prSet phldrT="[Text]" custT="1"/>
      <dgm:spPr/>
      <dgm:t>
        <a:bodyPr/>
        <a:lstStyle/>
        <a:p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Agreement 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Phase</a:t>
          </a:r>
          <a:endParaRPr lang="en-IN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CF3DFD-4D77-423B-9844-2553DA82C2E4}" type="parTrans" cxnId="{DD4011E5-35AA-4BC8-BCAA-DEEF359711FB}">
      <dgm:prSet/>
      <dgm:spPr/>
      <dgm:t>
        <a:bodyPr/>
        <a:lstStyle/>
        <a:p>
          <a:endParaRPr lang="en-IN"/>
        </a:p>
      </dgm:t>
    </dgm:pt>
    <dgm:pt modelId="{2D3AA0F8-F5A5-47D1-8BB7-58F2463618ED}" type="sibTrans" cxnId="{DD4011E5-35AA-4BC8-BCAA-DEEF359711FB}">
      <dgm:prSet/>
      <dgm:spPr/>
      <dgm:t>
        <a:bodyPr/>
        <a:lstStyle/>
        <a:p>
          <a:endParaRPr lang="en-IN"/>
        </a:p>
      </dgm:t>
    </dgm:pt>
    <dgm:pt modelId="{E1E153C4-B4C4-4CA7-8984-0743499C95B1}">
      <dgm:prSet phldrT="[Text]" custT="1"/>
      <dgm:spPr/>
      <dgm:t>
        <a:bodyPr/>
        <a:lstStyle/>
        <a:p>
          <a:r>
            <a:rPr lang="en-GB" sz="1600" b="1" dirty="0">
              <a:latin typeface="Arial" panose="020B0604020202020204" pitchFamily="34" charset="0"/>
              <a:cs typeface="Arial" panose="020B0604020202020204" pitchFamily="34" charset="0"/>
            </a:rPr>
            <a:t>Finalisation</a:t>
          </a:r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/ </a:t>
          </a:r>
          <a:r>
            <a:rPr lang="en-GB" sz="1600" b="1" dirty="0">
              <a:latin typeface="Arial" panose="020B0604020202020204" pitchFamily="34" charset="0"/>
              <a:cs typeface="Arial" panose="020B0604020202020204" pitchFamily="34" charset="0"/>
            </a:rPr>
            <a:t>Implementation</a:t>
          </a:r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 Phase</a:t>
          </a:r>
          <a:endParaRPr lang="en-IN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5C482AA-F791-48DE-B689-F8F4A6472855}" type="parTrans" cxnId="{A32EB6C7-CEB9-45CB-B7BD-581D5E250D19}">
      <dgm:prSet/>
      <dgm:spPr/>
      <dgm:t>
        <a:bodyPr/>
        <a:lstStyle/>
        <a:p>
          <a:endParaRPr lang="en-IN"/>
        </a:p>
      </dgm:t>
    </dgm:pt>
    <dgm:pt modelId="{1216A25B-C636-4714-B464-D4F7E9888E9C}" type="sibTrans" cxnId="{A32EB6C7-CEB9-45CB-B7BD-581D5E250D19}">
      <dgm:prSet/>
      <dgm:spPr/>
      <dgm:t>
        <a:bodyPr/>
        <a:lstStyle/>
        <a:p>
          <a:endParaRPr lang="en-IN"/>
        </a:p>
      </dgm:t>
    </dgm:pt>
    <dgm:pt modelId="{8680365A-D4EE-44A1-8207-43C6D3FAA3EB}">
      <dgm:prSet phldrT="[Text]" custT="1"/>
      <dgm:spPr/>
      <dgm:t>
        <a:bodyPr/>
        <a:lstStyle/>
        <a:p>
          <a:r>
            <a:rPr lang="en-IN" sz="1600" b="1" dirty="0">
              <a:latin typeface="Arial" panose="020B0604020202020204" pitchFamily="34" charset="0"/>
              <a:cs typeface="Arial" panose="020B0604020202020204" pitchFamily="34" charset="0"/>
            </a:rPr>
            <a:t>Further Refinements</a:t>
          </a:r>
        </a:p>
      </dgm:t>
    </dgm:pt>
    <dgm:pt modelId="{477815C4-5B52-4382-B8A0-972E8A604DA9}" type="parTrans" cxnId="{4A617BEA-19F5-42F9-98A6-623ACDBC4764}">
      <dgm:prSet/>
      <dgm:spPr/>
      <dgm:t>
        <a:bodyPr/>
        <a:lstStyle/>
        <a:p>
          <a:endParaRPr lang="en-IN"/>
        </a:p>
      </dgm:t>
    </dgm:pt>
    <dgm:pt modelId="{78D1128E-FFBA-406C-B42D-B4FC8097CB77}" type="sibTrans" cxnId="{4A617BEA-19F5-42F9-98A6-623ACDBC4764}">
      <dgm:prSet/>
      <dgm:spPr/>
      <dgm:t>
        <a:bodyPr/>
        <a:lstStyle/>
        <a:p>
          <a:endParaRPr lang="en-IN"/>
        </a:p>
      </dgm:t>
    </dgm:pt>
    <dgm:pt modelId="{6F8787D9-6852-4B51-9CA8-22889F5046B7}" type="pres">
      <dgm:prSet presAssocID="{E1E16281-9E08-498E-B1B1-53568DEE261D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A3F8C307-2CC3-47A1-8898-F5EAB726F770}" type="pres">
      <dgm:prSet presAssocID="{E1E16281-9E08-498E-B1B1-53568DEE261D}" presName="arrow" presStyleLbl="bgShp" presStyleIdx="0" presStyleCnt="1"/>
      <dgm:spPr/>
    </dgm:pt>
    <dgm:pt modelId="{8CDD3925-2C6F-4FD1-8209-5757927966E5}" type="pres">
      <dgm:prSet presAssocID="{E1E16281-9E08-498E-B1B1-53568DEE261D}" presName="arrowDiagram4" presStyleCnt="0"/>
      <dgm:spPr/>
    </dgm:pt>
    <dgm:pt modelId="{0355DB76-CD5A-4A92-ABE9-BB9B566A78FC}" type="pres">
      <dgm:prSet presAssocID="{2822A821-F937-4C81-8C96-6B452B47E7A6}" presName="bullet4a" presStyleLbl="node1" presStyleIdx="0" presStyleCnt="4"/>
      <dgm:spPr>
        <a:solidFill>
          <a:schemeClr val="accent6">
            <a:lumMod val="75000"/>
          </a:schemeClr>
        </a:solidFill>
      </dgm:spPr>
    </dgm:pt>
    <dgm:pt modelId="{BCBAB608-90BF-4741-8DB3-D0231A7C1341}" type="pres">
      <dgm:prSet presAssocID="{2822A821-F937-4C81-8C96-6B452B47E7A6}" presName="textBox4a" presStyleLbl="revTx" presStyleIdx="0" presStyleCnt="4" custScaleX="177509" custScaleY="83286" custLinFactNeighborX="-57884" custLinFactNeighborY="-6167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6801E55-2943-4743-9499-7AE4AF6A5417}" type="pres">
      <dgm:prSet presAssocID="{0DFF1A6E-F9FE-4C19-9A83-A2FFFE122C5C}" presName="bullet4b" presStyleLbl="node1" presStyleIdx="1" presStyleCnt="4"/>
      <dgm:spPr>
        <a:solidFill>
          <a:srgbClr val="00B050"/>
        </a:solidFill>
      </dgm:spPr>
    </dgm:pt>
    <dgm:pt modelId="{425963E5-44C6-4618-9AF4-C16E5E27CDAB}" type="pres">
      <dgm:prSet presAssocID="{0DFF1A6E-F9FE-4C19-9A83-A2FFFE122C5C}" presName="textBox4b" presStyleLbl="revTx" presStyleIdx="1" presStyleCnt="4" custScaleX="198349" custScaleY="21566" custLinFactNeighborX="48742" custLinFactNeighborY="-2967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D3127DF-0999-4636-A115-A9A54C805D7C}" type="pres">
      <dgm:prSet presAssocID="{E1E153C4-B4C4-4CA7-8984-0743499C95B1}" presName="bullet4c" presStyleLbl="node1" presStyleIdx="2" presStyleCnt="4"/>
      <dgm:spPr>
        <a:solidFill>
          <a:srgbClr val="002060"/>
        </a:solidFill>
      </dgm:spPr>
    </dgm:pt>
    <dgm:pt modelId="{3EC46F8A-6479-4F1A-B597-21B0EBE003B4}" type="pres">
      <dgm:prSet presAssocID="{E1E153C4-B4C4-4CA7-8984-0743499C95B1}" presName="textBox4c" presStyleLbl="revTx" presStyleIdx="2" presStyleCnt="4" custScaleX="185144" custScaleY="31847" custLinFactX="-2977" custLinFactNeighborX="-100000" custLinFactNeighborY="-5993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12CAF0A-D860-4551-A7FB-3E6C8109C5B2}" type="pres">
      <dgm:prSet presAssocID="{8680365A-D4EE-44A1-8207-43C6D3FAA3EB}" presName="bullet4d" presStyleLbl="node1" presStyleIdx="3" presStyleCnt="4"/>
      <dgm:spPr>
        <a:solidFill>
          <a:srgbClr val="FFFF00"/>
        </a:solidFill>
      </dgm:spPr>
    </dgm:pt>
    <dgm:pt modelId="{60E81DB1-9078-487D-AA55-2EB272E4E1D4}" type="pres">
      <dgm:prSet presAssocID="{8680365A-D4EE-44A1-8207-43C6D3FAA3EB}" presName="textBox4d" presStyleLbl="revTx" presStyleIdx="3" presStyleCnt="4" custScaleX="152206" custScaleY="13643" custLinFactNeighborX="-79276" custLinFactNeighborY="-7490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2BB8E979-7801-4A73-A493-792A44445C4A}" type="presOf" srcId="{E1E16281-9E08-498E-B1B1-53568DEE261D}" destId="{6F8787D9-6852-4B51-9CA8-22889F5046B7}" srcOrd="0" destOrd="0" presId="urn:microsoft.com/office/officeart/2005/8/layout/arrow2"/>
    <dgm:cxn modelId="{A32EB6C7-CEB9-45CB-B7BD-581D5E250D19}" srcId="{E1E16281-9E08-498E-B1B1-53568DEE261D}" destId="{E1E153C4-B4C4-4CA7-8984-0743499C95B1}" srcOrd="2" destOrd="0" parTransId="{05C482AA-F791-48DE-B689-F8F4A6472855}" sibTransId="{1216A25B-C636-4714-B464-D4F7E9888E9C}"/>
    <dgm:cxn modelId="{DD4011E5-35AA-4BC8-BCAA-DEEF359711FB}" srcId="{E1E16281-9E08-498E-B1B1-53568DEE261D}" destId="{0DFF1A6E-F9FE-4C19-9A83-A2FFFE122C5C}" srcOrd="1" destOrd="0" parTransId="{F4CF3DFD-4D77-423B-9844-2553DA82C2E4}" sibTransId="{2D3AA0F8-F5A5-47D1-8BB7-58F2463618ED}"/>
    <dgm:cxn modelId="{7C086ED6-6C27-4BDC-A98B-12C6F8EBC13C}" type="presOf" srcId="{2822A821-F937-4C81-8C96-6B452B47E7A6}" destId="{BCBAB608-90BF-4741-8DB3-D0231A7C1341}" srcOrd="0" destOrd="0" presId="urn:microsoft.com/office/officeart/2005/8/layout/arrow2"/>
    <dgm:cxn modelId="{1EC7750A-A7EE-4C9C-ACB5-64ECA3987070}" type="presOf" srcId="{E1E153C4-B4C4-4CA7-8984-0743499C95B1}" destId="{3EC46F8A-6479-4F1A-B597-21B0EBE003B4}" srcOrd="0" destOrd="0" presId="urn:microsoft.com/office/officeart/2005/8/layout/arrow2"/>
    <dgm:cxn modelId="{B096E201-3307-40D0-AF4E-C4B20A31B752}" type="presOf" srcId="{0DFF1A6E-F9FE-4C19-9A83-A2FFFE122C5C}" destId="{425963E5-44C6-4618-9AF4-C16E5E27CDAB}" srcOrd="0" destOrd="0" presId="urn:microsoft.com/office/officeart/2005/8/layout/arrow2"/>
    <dgm:cxn modelId="{34E6C891-03A4-4559-AE31-67A5B72B8C17}" srcId="{E1E16281-9E08-498E-B1B1-53568DEE261D}" destId="{2822A821-F937-4C81-8C96-6B452B47E7A6}" srcOrd="0" destOrd="0" parTransId="{5EBBDAF0-2CA7-4FA8-97B2-86A0FF8874BE}" sibTransId="{9AED88BD-9E91-4C30-9A99-6D9FF764750E}"/>
    <dgm:cxn modelId="{EAC4F2BC-8BFD-4669-BB7B-707FB83DC514}" type="presOf" srcId="{8680365A-D4EE-44A1-8207-43C6D3FAA3EB}" destId="{60E81DB1-9078-487D-AA55-2EB272E4E1D4}" srcOrd="0" destOrd="0" presId="urn:microsoft.com/office/officeart/2005/8/layout/arrow2"/>
    <dgm:cxn modelId="{4A617BEA-19F5-42F9-98A6-623ACDBC4764}" srcId="{E1E16281-9E08-498E-B1B1-53568DEE261D}" destId="{8680365A-D4EE-44A1-8207-43C6D3FAA3EB}" srcOrd="3" destOrd="0" parTransId="{477815C4-5B52-4382-B8A0-972E8A604DA9}" sibTransId="{78D1128E-FFBA-406C-B42D-B4FC8097CB77}"/>
    <dgm:cxn modelId="{80DD2889-507E-41A9-950F-F564CDFF1B41}" type="presParOf" srcId="{6F8787D9-6852-4B51-9CA8-22889F5046B7}" destId="{A3F8C307-2CC3-47A1-8898-F5EAB726F770}" srcOrd="0" destOrd="0" presId="urn:microsoft.com/office/officeart/2005/8/layout/arrow2"/>
    <dgm:cxn modelId="{06F45376-2DBC-40C6-BFB3-48204AD6A3D2}" type="presParOf" srcId="{6F8787D9-6852-4B51-9CA8-22889F5046B7}" destId="{8CDD3925-2C6F-4FD1-8209-5757927966E5}" srcOrd="1" destOrd="0" presId="urn:microsoft.com/office/officeart/2005/8/layout/arrow2"/>
    <dgm:cxn modelId="{550E50C8-51B5-434D-A178-D7E3323C1983}" type="presParOf" srcId="{8CDD3925-2C6F-4FD1-8209-5757927966E5}" destId="{0355DB76-CD5A-4A92-ABE9-BB9B566A78FC}" srcOrd="0" destOrd="0" presId="urn:microsoft.com/office/officeart/2005/8/layout/arrow2"/>
    <dgm:cxn modelId="{00F316E5-E0C7-4633-BDF4-77B1F39A493F}" type="presParOf" srcId="{8CDD3925-2C6F-4FD1-8209-5757927966E5}" destId="{BCBAB608-90BF-4741-8DB3-D0231A7C1341}" srcOrd="1" destOrd="0" presId="urn:microsoft.com/office/officeart/2005/8/layout/arrow2"/>
    <dgm:cxn modelId="{5E08F0E9-4D53-486E-BC2A-885C3FA1D1B9}" type="presParOf" srcId="{8CDD3925-2C6F-4FD1-8209-5757927966E5}" destId="{F6801E55-2943-4743-9499-7AE4AF6A5417}" srcOrd="2" destOrd="0" presId="urn:microsoft.com/office/officeart/2005/8/layout/arrow2"/>
    <dgm:cxn modelId="{B5FA324F-3E75-41F4-9EDE-B5FF81746CFD}" type="presParOf" srcId="{8CDD3925-2C6F-4FD1-8209-5757927966E5}" destId="{425963E5-44C6-4618-9AF4-C16E5E27CDAB}" srcOrd="3" destOrd="0" presId="urn:microsoft.com/office/officeart/2005/8/layout/arrow2"/>
    <dgm:cxn modelId="{EABB3A91-D85D-4CC7-9A65-BF32B30803B1}" type="presParOf" srcId="{8CDD3925-2C6F-4FD1-8209-5757927966E5}" destId="{5D3127DF-0999-4636-A115-A9A54C805D7C}" srcOrd="4" destOrd="0" presId="urn:microsoft.com/office/officeart/2005/8/layout/arrow2"/>
    <dgm:cxn modelId="{6F421631-E6D6-487C-A01B-57861C62C0A4}" type="presParOf" srcId="{8CDD3925-2C6F-4FD1-8209-5757927966E5}" destId="{3EC46F8A-6479-4F1A-B597-21B0EBE003B4}" srcOrd="5" destOrd="0" presId="urn:microsoft.com/office/officeart/2005/8/layout/arrow2"/>
    <dgm:cxn modelId="{68472B6D-BBA3-41EB-9ED9-13AA07C9E196}" type="presParOf" srcId="{8CDD3925-2C6F-4FD1-8209-5757927966E5}" destId="{A12CAF0A-D860-4551-A7FB-3E6C8109C5B2}" srcOrd="6" destOrd="0" presId="urn:microsoft.com/office/officeart/2005/8/layout/arrow2"/>
    <dgm:cxn modelId="{65B7521D-DA60-4880-BF5A-6671ECCB4611}" type="presParOf" srcId="{8CDD3925-2C6F-4FD1-8209-5757927966E5}" destId="{60E81DB1-9078-487D-AA55-2EB272E4E1D4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4D1331A-B158-49FE-8EC8-3CAEA38198E7}" type="doc">
      <dgm:prSet loTypeId="urn:microsoft.com/office/officeart/2005/8/layout/vList5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IN"/>
        </a:p>
      </dgm:t>
    </dgm:pt>
    <dgm:pt modelId="{43F0457D-D6AB-4F77-B488-F35F08DADB7F}">
      <dgm:prSet phldrT="[Text]" custT="1"/>
      <dgm:spPr/>
      <dgm:t>
        <a:bodyPr/>
        <a:lstStyle/>
        <a:p>
          <a:r>
            <a:rPr lang="en-IN" sz="2400" b="1" dirty="0" smtClean="0">
              <a:latin typeface="Arial" pitchFamily="34" charset="0"/>
              <a:cs typeface="Arial" pitchFamily="34" charset="0"/>
            </a:rPr>
            <a:t>Regimes globally</a:t>
          </a:r>
          <a:endParaRPr lang="en-IN" sz="2400" b="1" dirty="0">
            <a:latin typeface="Arial" pitchFamily="34" charset="0"/>
            <a:cs typeface="Arial" pitchFamily="34" charset="0"/>
          </a:endParaRPr>
        </a:p>
      </dgm:t>
    </dgm:pt>
    <dgm:pt modelId="{52B6DAF8-59AB-4E68-934A-610148B33F4D}" type="parTrans" cxnId="{35B1080E-AE31-4481-AC9B-E890F1D3CEF2}">
      <dgm:prSet/>
      <dgm:spPr/>
      <dgm:t>
        <a:bodyPr/>
        <a:lstStyle/>
        <a:p>
          <a:endParaRPr lang="en-IN"/>
        </a:p>
      </dgm:t>
    </dgm:pt>
    <dgm:pt modelId="{A8555617-A29A-4DA6-950E-4E7DBF80355A}" type="sibTrans" cxnId="{35B1080E-AE31-4481-AC9B-E890F1D3CEF2}">
      <dgm:prSet/>
      <dgm:spPr/>
      <dgm:t>
        <a:bodyPr/>
        <a:lstStyle/>
        <a:p>
          <a:endParaRPr lang="en-IN"/>
        </a:p>
      </dgm:t>
    </dgm:pt>
    <dgm:pt modelId="{6A51E990-506B-41A3-9552-9A17F3DE4B15}">
      <dgm:prSet phldrT="[Text]" custT="1"/>
      <dgm:spPr/>
      <dgm:t>
        <a:bodyPr/>
        <a:lstStyle/>
        <a:p>
          <a:pPr marL="179388" lvl="1" indent="-179388" defTabSz="622300">
            <a:lnSpc>
              <a:spcPct val="10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IN" sz="1500" dirty="0" smtClean="0">
              <a:latin typeface="Arial" pitchFamily="34" charset="0"/>
              <a:cs typeface="Arial" pitchFamily="34" charset="0"/>
            </a:rPr>
            <a:t>Singapore</a:t>
          </a:r>
          <a:r>
            <a:rPr lang="en-IN" sz="1500" dirty="0">
              <a:latin typeface="Arial" pitchFamily="34" charset="0"/>
              <a:cs typeface="Arial" pitchFamily="34" charset="0"/>
            </a:rPr>
            <a:t>, USA, Australia and Canada</a:t>
          </a:r>
        </a:p>
      </dgm:t>
    </dgm:pt>
    <dgm:pt modelId="{1939E11A-20BA-4AAE-9A82-4C7120305853}" type="parTrans" cxnId="{D083CF10-4438-4BCD-92B3-182397360145}">
      <dgm:prSet/>
      <dgm:spPr/>
      <dgm:t>
        <a:bodyPr/>
        <a:lstStyle/>
        <a:p>
          <a:endParaRPr lang="en-IN"/>
        </a:p>
      </dgm:t>
    </dgm:pt>
    <dgm:pt modelId="{BDD05EFC-0FCE-4F0A-B828-21472D3FAE4A}" type="sibTrans" cxnId="{D083CF10-4438-4BCD-92B3-182397360145}">
      <dgm:prSet/>
      <dgm:spPr/>
      <dgm:t>
        <a:bodyPr/>
        <a:lstStyle/>
        <a:p>
          <a:endParaRPr lang="en-IN"/>
        </a:p>
      </dgm:t>
    </dgm:pt>
    <dgm:pt modelId="{E6A08B28-43B1-4916-94F8-91E1E30BC8FA}">
      <dgm:prSet phldrT="[Text]" custT="1"/>
      <dgm:spPr/>
      <dgm:t>
        <a:bodyPr/>
        <a:lstStyle/>
        <a:p>
          <a:r>
            <a:rPr lang="en-IN" sz="2400" b="1" dirty="0" smtClean="0">
              <a:latin typeface="Arial" pitchFamily="34" charset="0"/>
              <a:cs typeface="Arial" pitchFamily="34" charset="0"/>
            </a:rPr>
            <a:t>Approach</a:t>
          </a:r>
          <a:endParaRPr lang="en-IN" sz="2400" b="1" dirty="0">
            <a:latin typeface="Arial" pitchFamily="34" charset="0"/>
            <a:cs typeface="Arial" pitchFamily="34" charset="0"/>
          </a:endParaRPr>
        </a:p>
      </dgm:t>
    </dgm:pt>
    <dgm:pt modelId="{95A55B02-9E3F-48DB-B45E-E9ED0E4AB847}" type="parTrans" cxnId="{58B34858-717B-4995-8BA8-4986E2A25CA8}">
      <dgm:prSet/>
      <dgm:spPr/>
      <dgm:t>
        <a:bodyPr/>
        <a:lstStyle/>
        <a:p>
          <a:endParaRPr lang="en-IN"/>
        </a:p>
      </dgm:t>
    </dgm:pt>
    <dgm:pt modelId="{F46FD4BA-209B-479E-A68C-5D62E8B519B5}" type="sibTrans" cxnId="{58B34858-717B-4995-8BA8-4986E2A25CA8}">
      <dgm:prSet/>
      <dgm:spPr/>
      <dgm:t>
        <a:bodyPr/>
        <a:lstStyle/>
        <a:p>
          <a:endParaRPr lang="en-IN"/>
        </a:p>
      </dgm:t>
    </dgm:pt>
    <dgm:pt modelId="{42E916C3-F923-40E2-81FC-4F9C86848757}">
      <dgm:prSet phldrT="[Text]" custT="1"/>
      <dgm:spPr/>
      <dgm:t>
        <a:bodyPr/>
        <a:lstStyle/>
        <a:p>
          <a:pPr marL="269875" indent="-179388"/>
          <a:r>
            <a:rPr lang="en-IN" sz="1500" dirty="0">
              <a:latin typeface="Arial" pitchFamily="34" charset="0"/>
              <a:cs typeface="Arial" pitchFamily="34" charset="0"/>
            </a:rPr>
            <a:t>Valuation of Assets &amp; Liabilities , </a:t>
          </a:r>
          <a:r>
            <a:rPr lang="en-IN" sz="1500" dirty="0" smtClean="0">
              <a:latin typeface="Arial" pitchFamily="34" charset="0"/>
              <a:cs typeface="Arial" pitchFamily="34" charset="0"/>
            </a:rPr>
            <a:t>Risk </a:t>
          </a:r>
          <a:r>
            <a:rPr lang="en-IN" sz="1500" dirty="0">
              <a:latin typeface="Arial" pitchFamily="34" charset="0"/>
              <a:cs typeface="Arial" pitchFamily="34" charset="0"/>
            </a:rPr>
            <a:t>margin</a:t>
          </a:r>
        </a:p>
      </dgm:t>
    </dgm:pt>
    <dgm:pt modelId="{7BFD0FBB-2520-404C-8795-D0AEC06DCE34}" type="parTrans" cxnId="{9FD94A31-3B75-4186-9729-BE3884E958F3}">
      <dgm:prSet/>
      <dgm:spPr/>
      <dgm:t>
        <a:bodyPr/>
        <a:lstStyle/>
        <a:p>
          <a:endParaRPr lang="en-IN"/>
        </a:p>
      </dgm:t>
    </dgm:pt>
    <dgm:pt modelId="{F722BD52-3737-4056-B24B-9BEA638C2A0E}" type="sibTrans" cxnId="{9FD94A31-3B75-4186-9729-BE3884E958F3}">
      <dgm:prSet/>
      <dgm:spPr/>
      <dgm:t>
        <a:bodyPr/>
        <a:lstStyle/>
        <a:p>
          <a:endParaRPr lang="en-IN"/>
        </a:p>
      </dgm:t>
    </dgm:pt>
    <dgm:pt modelId="{3F27FDCA-7280-4A85-A7B1-B6CA453502C9}">
      <dgm:prSet phldrT="[Text]" custT="1"/>
      <dgm:spPr/>
      <dgm:t>
        <a:bodyPr/>
        <a:lstStyle/>
        <a:p>
          <a:pPr marL="269875" indent="-179388"/>
          <a:r>
            <a:rPr lang="en-IN" sz="1500" dirty="0">
              <a:latin typeface="Arial" pitchFamily="34" charset="0"/>
              <a:cs typeface="Arial" pitchFamily="34" charset="0"/>
            </a:rPr>
            <a:t>Calibration of </a:t>
          </a:r>
          <a:r>
            <a:rPr lang="en-IN" sz="1500" dirty="0" smtClean="0">
              <a:latin typeface="Arial" pitchFamily="34" charset="0"/>
              <a:cs typeface="Arial" pitchFamily="34" charset="0"/>
            </a:rPr>
            <a:t>tail </a:t>
          </a:r>
          <a:r>
            <a:rPr lang="en-IN" sz="1500" dirty="0">
              <a:latin typeface="Arial" pitchFamily="34" charset="0"/>
              <a:cs typeface="Arial" pitchFamily="34" charset="0"/>
            </a:rPr>
            <a:t>events </a:t>
          </a:r>
        </a:p>
      </dgm:t>
    </dgm:pt>
    <dgm:pt modelId="{22208B38-18A5-4D0F-A851-C4863F317195}" type="parTrans" cxnId="{E1BC7ECE-F127-4DDD-9A43-758818DBE2C4}">
      <dgm:prSet/>
      <dgm:spPr/>
      <dgm:t>
        <a:bodyPr/>
        <a:lstStyle/>
        <a:p>
          <a:endParaRPr lang="en-IN"/>
        </a:p>
      </dgm:t>
    </dgm:pt>
    <dgm:pt modelId="{37DC9B54-9B05-4B37-A59E-0C62F81C0FB3}" type="sibTrans" cxnId="{E1BC7ECE-F127-4DDD-9A43-758818DBE2C4}">
      <dgm:prSet/>
      <dgm:spPr/>
      <dgm:t>
        <a:bodyPr/>
        <a:lstStyle/>
        <a:p>
          <a:endParaRPr lang="en-IN"/>
        </a:p>
      </dgm:t>
    </dgm:pt>
    <dgm:pt modelId="{DDFB5A34-C891-417A-9DFE-89419B50C101}">
      <dgm:prSet custT="1"/>
      <dgm:spPr/>
      <dgm:t>
        <a:bodyPr/>
        <a:lstStyle/>
        <a:p>
          <a:r>
            <a:rPr lang="en-IN" sz="2400" b="1" dirty="0" smtClean="0">
              <a:latin typeface="Arial" pitchFamily="34" charset="0"/>
              <a:cs typeface="Arial" pitchFamily="34" charset="0"/>
            </a:rPr>
            <a:t>Methodology</a:t>
          </a:r>
          <a:endParaRPr lang="en-IN" sz="2400" b="1" dirty="0"/>
        </a:p>
      </dgm:t>
    </dgm:pt>
    <dgm:pt modelId="{F5C1A909-4CD9-4F30-9F33-B016152A21D7}" type="parTrans" cxnId="{962CD0E7-EE28-41D6-B54D-F32E024F9B25}">
      <dgm:prSet/>
      <dgm:spPr/>
      <dgm:t>
        <a:bodyPr/>
        <a:lstStyle/>
        <a:p>
          <a:endParaRPr lang="en-IN"/>
        </a:p>
      </dgm:t>
    </dgm:pt>
    <dgm:pt modelId="{39088F4D-D039-46C8-A214-5E118379B2F2}" type="sibTrans" cxnId="{962CD0E7-EE28-41D6-B54D-F32E024F9B25}">
      <dgm:prSet/>
      <dgm:spPr/>
      <dgm:t>
        <a:bodyPr/>
        <a:lstStyle/>
        <a:p>
          <a:endParaRPr lang="en-IN"/>
        </a:p>
      </dgm:t>
    </dgm:pt>
    <dgm:pt modelId="{E4AE52FA-98A1-4FB1-AE1D-3FB23D1097FC}">
      <dgm:prSet custT="1"/>
      <dgm:spPr/>
      <dgm:t>
        <a:bodyPr/>
        <a:lstStyle/>
        <a:p>
          <a:pPr marL="180000" indent="-179388">
            <a:spcAft>
              <a:spcPts val="0"/>
            </a:spcAft>
          </a:pPr>
          <a:r>
            <a:rPr lang="en-IN" sz="1500" dirty="0" smtClean="0">
              <a:latin typeface="Arial" pitchFamily="34" charset="0"/>
              <a:cs typeface="Arial" pitchFamily="34" charset="0"/>
            </a:rPr>
            <a:t>Quantitative -  </a:t>
          </a:r>
          <a:r>
            <a:rPr lang="en-IN" sz="1500" dirty="0">
              <a:latin typeface="Arial" pitchFamily="34" charset="0"/>
              <a:cs typeface="Arial" pitchFamily="34" charset="0"/>
            </a:rPr>
            <a:t>MCV &amp; </a:t>
          </a:r>
          <a:r>
            <a:rPr lang="en-IN" sz="1500" dirty="0" err="1" smtClean="0">
              <a:latin typeface="Arial" pitchFamily="34" charset="0"/>
              <a:cs typeface="Arial" pitchFamily="34" charset="0"/>
            </a:rPr>
            <a:t>VaR</a:t>
          </a:r>
          <a:r>
            <a:rPr lang="en-IN" sz="1500" dirty="0" smtClean="0">
              <a:latin typeface="Arial" pitchFamily="34" charset="0"/>
              <a:cs typeface="Arial" pitchFamily="34" charset="0"/>
            </a:rPr>
            <a:t>, Standard formula,  </a:t>
          </a:r>
          <a:r>
            <a:rPr lang="en-IN" sz="1500" dirty="0">
              <a:latin typeface="Arial" pitchFamily="34" charset="0"/>
              <a:cs typeface="Arial" pitchFamily="34" charset="0"/>
            </a:rPr>
            <a:t>Intervention Ladder</a:t>
          </a:r>
        </a:p>
      </dgm:t>
    </dgm:pt>
    <dgm:pt modelId="{D9D99AE3-4EEA-459D-AC5E-F3125EF88C9D}" type="parTrans" cxnId="{822CEDC1-ED2A-4F39-A250-957263F65FF0}">
      <dgm:prSet/>
      <dgm:spPr/>
      <dgm:t>
        <a:bodyPr/>
        <a:lstStyle/>
        <a:p>
          <a:endParaRPr lang="en-IN"/>
        </a:p>
      </dgm:t>
    </dgm:pt>
    <dgm:pt modelId="{16B10C6A-39E4-47BB-9A9F-C70916993FFA}" type="sibTrans" cxnId="{822CEDC1-ED2A-4F39-A250-957263F65FF0}">
      <dgm:prSet/>
      <dgm:spPr/>
      <dgm:t>
        <a:bodyPr/>
        <a:lstStyle/>
        <a:p>
          <a:endParaRPr lang="en-IN"/>
        </a:p>
      </dgm:t>
    </dgm:pt>
    <dgm:pt modelId="{4870F4B7-3983-4B41-9DAE-1DF84BE2B0E5}">
      <dgm:prSet custT="1"/>
      <dgm:spPr/>
      <dgm:t>
        <a:bodyPr/>
        <a:lstStyle/>
        <a:p>
          <a:pPr marL="180000" indent="-179388">
            <a:spcAft>
              <a:spcPts val="0"/>
            </a:spcAft>
          </a:pPr>
          <a:r>
            <a:rPr lang="en-IN" sz="1500" dirty="0" smtClean="0">
              <a:latin typeface="Arial" pitchFamily="34" charset="0"/>
              <a:cs typeface="Arial" pitchFamily="34" charset="0"/>
            </a:rPr>
            <a:t>Qualitative – </a:t>
          </a:r>
          <a:r>
            <a:rPr lang="en-IN" sz="1500" dirty="0">
              <a:latin typeface="Arial" pitchFamily="34" charset="0"/>
              <a:cs typeface="Arial" pitchFamily="34" charset="0"/>
            </a:rPr>
            <a:t>Standard of </a:t>
          </a:r>
          <a:r>
            <a:rPr lang="en-IN" sz="1500" dirty="0" smtClean="0">
              <a:latin typeface="Arial" pitchFamily="34" charset="0"/>
              <a:cs typeface="Arial" pitchFamily="34" charset="0"/>
            </a:rPr>
            <a:t>Governance </a:t>
          </a:r>
          <a:r>
            <a:rPr lang="en-IN" sz="1500" dirty="0">
              <a:latin typeface="Arial" pitchFamily="34" charset="0"/>
              <a:cs typeface="Arial" pitchFamily="34" charset="0"/>
            </a:rPr>
            <a:t>, Risk </a:t>
          </a:r>
          <a:r>
            <a:rPr lang="en-IN" sz="1500" dirty="0" smtClean="0">
              <a:latin typeface="Arial" pitchFamily="34" charset="0"/>
              <a:cs typeface="Arial" pitchFamily="34" charset="0"/>
            </a:rPr>
            <a:t>management framework</a:t>
          </a:r>
          <a:endParaRPr lang="en-IN" sz="1500" dirty="0">
            <a:latin typeface="Arial" pitchFamily="34" charset="0"/>
            <a:cs typeface="Arial" pitchFamily="34" charset="0"/>
          </a:endParaRPr>
        </a:p>
      </dgm:t>
    </dgm:pt>
    <dgm:pt modelId="{0F7F6101-459F-4502-A892-27570BF797CD}" type="parTrans" cxnId="{CCBA862E-4559-484D-A5EF-2F06B50F7654}">
      <dgm:prSet/>
      <dgm:spPr/>
      <dgm:t>
        <a:bodyPr/>
        <a:lstStyle/>
        <a:p>
          <a:endParaRPr lang="en-IN"/>
        </a:p>
      </dgm:t>
    </dgm:pt>
    <dgm:pt modelId="{3FCAE343-7A3E-4BF1-AF4A-65D8D335A4E3}" type="sibTrans" cxnId="{CCBA862E-4559-484D-A5EF-2F06B50F7654}">
      <dgm:prSet/>
      <dgm:spPr/>
      <dgm:t>
        <a:bodyPr/>
        <a:lstStyle/>
        <a:p>
          <a:endParaRPr lang="en-IN"/>
        </a:p>
      </dgm:t>
    </dgm:pt>
    <dgm:pt modelId="{8B26F27A-843D-4928-85EC-147BA2E3197A}">
      <dgm:prSet phldrT="[Text]" custT="1"/>
      <dgm:spPr/>
      <dgm:t>
        <a:bodyPr/>
        <a:lstStyle/>
        <a:p>
          <a:pPr marL="179388" lvl="1" indent="-179388" defTabSz="622300">
            <a:lnSpc>
              <a:spcPct val="10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IN" sz="1500" dirty="0" smtClean="0">
              <a:latin typeface="Arial" pitchFamily="34" charset="0"/>
              <a:cs typeface="Arial" pitchFamily="34" charset="0"/>
            </a:rPr>
            <a:t>EU </a:t>
          </a:r>
          <a:r>
            <a:rPr lang="en-IN" sz="1500" dirty="0">
              <a:latin typeface="Arial" pitchFamily="34" charset="0"/>
              <a:cs typeface="Arial" pitchFamily="34" charset="0"/>
            </a:rPr>
            <a:t>Solvency </a:t>
          </a:r>
          <a:r>
            <a:rPr lang="en-IN" sz="1500" dirty="0" smtClean="0">
              <a:latin typeface="Arial" pitchFamily="34" charset="0"/>
              <a:cs typeface="Arial" pitchFamily="34" charset="0"/>
            </a:rPr>
            <a:t>II</a:t>
          </a:r>
          <a:endParaRPr lang="en-IN" sz="1500" dirty="0">
            <a:latin typeface="Arial" pitchFamily="34" charset="0"/>
            <a:cs typeface="Arial" pitchFamily="34" charset="0"/>
          </a:endParaRPr>
        </a:p>
      </dgm:t>
    </dgm:pt>
    <dgm:pt modelId="{50B3F933-2154-4704-A80F-8E00270CD965}" type="parTrans" cxnId="{66A995A0-CE83-4702-89DA-DFE3D7A9A91B}">
      <dgm:prSet/>
      <dgm:spPr/>
      <dgm:t>
        <a:bodyPr/>
        <a:lstStyle/>
        <a:p>
          <a:endParaRPr lang="en-IN"/>
        </a:p>
      </dgm:t>
    </dgm:pt>
    <dgm:pt modelId="{E0476278-A867-4826-929C-6CDFE98215FE}" type="sibTrans" cxnId="{66A995A0-CE83-4702-89DA-DFE3D7A9A91B}">
      <dgm:prSet/>
      <dgm:spPr/>
      <dgm:t>
        <a:bodyPr/>
        <a:lstStyle/>
        <a:p>
          <a:endParaRPr lang="en-IN"/>
        </a:p>
      </dgm:t>
    </dgm:pt>
    <dgm:pt modelId="{49FA785C-6C4C-4470-BD98-515181BE115E}">
      <dgm:prSet phldrT="[Text]" custT="1"/>
      <dgm:spPr/>
      <dgm:t>
        <a:bodyPr/>
        <a:lstStyle/>
        <a:p>
          <a:pPr marL="269875" indent="-179388"/>
          <a:r>
            <a:rPr lang="en-IN" sz="1500" smtClean="0">
              <a:latin typeface="Arial" pitchFamily="34" charset="0"/>
              <a:cs typeface="Arial" pitchFamily="34" charset="0"/>
            </a:rPr>
            <a:t>QIS studies</a:t>
          </a:r>
          <a:endParaRPr lang="en-IN" sz="1500" dirty="0">
            <a:latin typeface="Arial" pitchFamily="34" charset="0"/>
            <a:cs typeface="Arial" pitchFamily="34" charset="0"/>
          </a:endParaRPr>
        </a:p>
      </dgm:t>
    </dgm:pt>
    <dgm:pt modelId="{E7654A51-9938-4519-BAAA-4754250B0B91}" type="sibTrans" cxnId="{57BA97AA-559B-4C73-9AF2-EF5801857116}">
      <dgm:prSet/>
      <dgm:spPr/>
      <dgm:t>
        <a:bodyPr/>
        <a:lstStyle/>
        <a:p>
          <a:endParaRPr lang="en-IN"/>
        </a:p>
      </dgm:t>
    </dgm:pt>
    <dgm:pt modelId="{C879F311-35C4-4F71-9129-4A661D985279}" type="parTrans" cxnId="{57BA97AA-559B-4C73-9AF2-EF5801857116}">
      <dgm:prSet/>
      <dgm:spPr/>
      <dgm:t>
        <a:bodyPr/>
        <a:lstStyle/>
        <a:p>
          <a:endParaRPr lang="en-IN"/>
        </a:p>
      </dgm:t>
    </dgm:pt>
    <dgm:pt modelId="{62EA6838-9605-4548-B414-65D8E07119B9}">
      <dgm:prSet phldrT="[Text]" custT="1"/>
      <dgm:spPr/>
      <dgm:t>
        <a:bodyPr/>
        <a:lstStyle/>
        <a:p>
          <a:pPr marL="269875" indent="-179388"/>
          <a:r>
            <a:rPr lang="en-IN" sz="1500" dirty="0" smtClean="0">
              <a:latin typeface="Arial" pitchFamily="34" charset="0"/>
              <a:cs typeface="Arial" pitchFamily="34" charset="0"/>
            </a:rPr>
            <a:t>Twin Peak approach</a:t>
          </a:r>
          <a:endParaRPr lang="en-IN" sz="1500" dirty="0">
            <a:latin typeface="Arial" pitchFamily="34" charset="0"/>
            <a:cs typeface="Arial" pitchFamily="34" charset="0"/>
          </a:endParaRPr>
        </a:p>
      </dgm:t>
    </dgm:pt>
    <dgm:pt modelId="{A2EA274E-F9BC-4C0C-B614-D8FDC8B3E8F7}" type="sibTrans" cxnId="{4893568C-EB90-4C15-8366-D7905ADFA45B}">
      <dgm:prSet/>
      <dgm:spPr/>
      <dgm:t>
        <a:bodyPr/>
        <a:lstStyle/>
        <a:p>
          <a:endParaRPr lang="en-IN"/>
        </a:p>
      </dgm:t>
    </dgm:pt>
    <dgm:pt modelId="{FB5FFFCF-B218-4742-AAE2-17905264167A}" type="parTrans" cxnId="{4893568C-EB90-4C15-8366-D7905ADFA45B}">
      <dgm:prSet/>
      <dgm:spPr/>
      <dgm:t>
        <a:bodyPr/>
        <a:lstStyle/>
        <a:p>
          <a:endParaRPr lang="en-IN"/>
        </a:p>
      </dgm:t>
    </dgm:pt>
    <dgm:pt modelId="{3113B518-1287-4196-B95F-693E1403F236}">
      <dgm:prSet phldrT="[Text]"/>
      <dgm:spPr/>
      <dgm:t>
        <a:bodyPr/>
        <a:lstStyle/>
        <a:p>
          <a:r>
            <a:rPr lang="en-IN" b="1" dirty="0">
              <a:latin typeface="Arial" pitchFamily="34" charset="0"/>
              <a:cs typeface="Arial" pitchFamily="34" charset="0"/>
            </a:rPr>
            <a:t>Transition </a:t>
          </a:r>
          <a:r>
            <a:rPr lang="en-IN" b="1" dirty="0" smtClean="0">
              <a:latin typeface="Arial" pitchFamily="34" charset="0"/>
              <a:cs typeface="Arial" pitchFamily="34" charset="0"/>
            </a:rPr>
            <a:t>mechanism</a:t>
          </a:r>
          <a:endParaRPr lang="en-IN" dirty="0">
            <a:latin typeface="Arial" pitchFamily="34" charset="0"/>
            <a:cs typeface="Arial" pitchFamily="34" charset="0"/>
          </a:endParaRPr>
        </a:p>
      </dgm:t>
    </dgm:pt>
    <dgm:pt modelId="{AED260C3-56A3-4D19-B1AC-4FCDDA5C2A9A}" type="sibTrans" cxnId="{E6A919E9-150B-45A2-8798-9DC000200D6E}">
      <dgm:prSet/>
      <dgm:spPr/>
      <dgm:t>
        <a:bodyPr/>
        <a:lstStyle/>
        <a:p>
          <a:endParaRPr lang="en-IN"/>
        </a:p>
      </dgm:t>
    </dgm:pt>
    <dgm:pt modelId="{528D251D-3280-4286-9953-766D6058B845}" type="parTrans" cxnId="{E6A919E9-150B-45A2-8798-9DC000200D6E}">
      <dgm:prSet/>
      <dgm:spPr/>
      <dgm:t>
        <a:bodyPr/>
        <a:lstStyle/>
        <a:p>
          <a:endParaRPr lang="en-IN"/>
        </a:p>
      </dgm:t>
    </dgm:pt>
    <dgm:pt modelId="{4374ED1D-C746-4DB3-AADA-955FCF463FE6}">
      <dgm:prSet phldrT="[Text]" custT="1"/>
      <dgm:spPr/>
      <dgm:t>
        <a:bodyPr/>
        <a:lstStyle/>
        <a:p>
          <a:pPr marL="269875" indent="-179388"/>
          <a:r>
            <a:rPr lang="en-IN" sz="1500" dirty="0" smtClean="0">
              <a:latin typeface="Arial" pitchFamily="34" charset="0"/>
              <a:cs typeface="Arial" pitchFamily="34" charset="0"/>
            </a:rPr>
            <a:t>Categorization </a:t>
          </a:r>
          <a:r>
            <a:rPr lang="en-IN" sz="1500" dirty="0">
              <a:latin typeface="Arial" pitchFamily="34" charset="0"/>
              <a:cs typeface="Arial" pitchFamily="34" charset="0"/>
            </a:rPr>
            <a:t>of risks</a:t>
          </a:r>
        </a:p>
      </dgm:t>
    </dgm:pt>
    <dgm:pt modelId="{FB431AC7-2E49-4B93-A51A-E4138055DA23}" type="parTrans" cxnId="{CABA1612-8F3E-4B21-8D3C-89CB25B313D1}">
      <dgm:prSet/>
      <dgm:spPr/>
      <dgm:t>
        <a:bodyPr/>
        <a:lstStyle/>
        <a:p>
          <a:endParaRPr lang="en-IN"/>
        </a:p>
      </dgm:t>
    </dgm:pt>
    <dgm:pt modelId="{0F51EF34-D2DF-4769-8E41-E60401128475}" type="sibTrans" cxnId="{CABA1612-8F3E-4B21-8D3C-89CB25B313D1}">
      <dgm:prSet/>
      <dgm:spPr/>
      <dgm:t>
        <a:bodyPr/>
        <a:lstStyle/>
        <a:p>
          <a:endParaRPr lang="en-IN"/>
        </a:p>
      </dgm:t>
    </dgm:pt>
    <dgm:pt modelId="{09078865-1CCD-4A9E-97BB-83FDFFC34F3C}">
      <dgm:prSet phldrT="[Text]" custT="1"/>
      <dgm:spPr/>
      <dgm:t>
        <a:bodyPr/>
        <a:lstStyle/>
        <a:p>
          <a:pPr marL="269875" indent="-179388"/>
          <a:r>
            <a:rPr lang="en-IN" sz="1500" dirty="0" smtClean="0">
              <a:latin typeface="Arial" pitchFamily="34" charset="0"/>
              <a:cs typeface="Arial" pitchFamily="34" charset="0"/>
            </a:rPr>
            <a:t>Amendment of various existing regulations</a:t>
          </a:r>
          <a:endParaRPr lang="en-IN" sz="1500" dirty="0">
            <a:latin typeface="Arial" pitchFamily="34" charset="0"/>
            <a:cs typeface="Arial" pitchFamily="34" charset="0"/>
          </a:endParaRPr>
        </a:p>
      </dgm:t>
    </dgm:pt>
    <dgm:pt modelId="{EC1DC15F-B5CB-4216-929C-84D7EA20354C}" type="parTrans" cxnId="{B7408CAA-DE3D-48C2-A616-9D8F79ABE05C}">
      <dgm:prSet/>
      <dgm:spPr/>
      <dgm:t>
        <a:bodyPr/>
        <a:lstStyle/>
        <a:p>
          <a:endParaRPr lang="en-IN"/>
        </a:p>
      </dgm:t>
    </dgm:pt>
    <dgm:pt modelId="{70A4C276-1113-4567-B7D3-D8E456CFFE41}" type="sibTrans" cxnId="{B7408CAA-DE3D-48C2-A616-9D8F79ABE05C}">
      <dgm:prSet/>
      <dgm:spPr/>
      <dgm:t>
        <a:bodyPr/>
        <a:lstStyle/>
        <a:p>
          <a:endParaRPr lang="en-IN"/>
        </a:p>
      </dgm:t>
    </dgm:pt>
    <dgm:pt modelId="{3EB98492-A5CA-4902-90E7-9D0BB864E2BA}">
      <dgm:prSet phldrT="[Text]" custT="1"/>
      <dgm:spPr/>
      <dgm:t>
        <a:bodyPr/>
        <a:lstStyle/>
        <a:p>
          <a:pPr marL="269875" indent="-179388"/>
          <a:r>
            <a:rPr lang="en-IN" sz="1500" dirty="0" smtClean="0">
              <a:latin typeface="Arial" pitchFamily="34" charset="0"/>
              <a:cs typeface="Arial" pitchFamily="34" charset="0"/>
            </a:rPr>
            <a:t>Documentation </a:t>
          </a:r>
          <a:endParaRPr lang="en-IN" sz="1500" dirty="0">
            <a:latin typeface="Arial" pitchFamily="34" charset="0"/>
            <a:cs typeface="Arial" pitchFamily="34" charset="0"/>
          </a:endParaRPr>
        </a:p>
      </dgm:t>
    </dgm:pt>
    <dgm:pt modelId="{29573410-F61C-475A-BAFC-7B6EB9CE2E30}" type="parTrans" cxnId="{76D99E64-1CB1-433A-98B9-0F46928FC518}">
      <dgm:prSet/>
      <dgm:spPr/>
      <dgm:t>
        <a:bodyPr/>
        <a:lstStyle/>
        <a:p>
          <a:endParaRPr lang="en-US"/>
        </a:p>
      </dgm:t>
    </dgm:pt>
    <dgm:pt modelId="{210D7176-6F4C-49B7-9A9F-5C6F35A0B16B}" type="sibTrans" cxnId="{76D99E64-1CB1-433A-98B9-0F46928FC518}">
      <dgm:prSet/>
      <dgm:spPr/>
      <dgm:t>
        <a:bodyPr/>
        <a:lstStyle/>
        <a:p>
          <a:endParaRPr lang="en-US"/>
        </a:p>
      </dgm:t>
    </dgm:pt>
    <dgm:pt modelId="{F83D33B6-678A-4D0A-A181-8464E903AD2C}">
      <dgm:prSet phldrT="[Text]" custT="1"/>
      <dgm:spPr/>
      <dgm:t>
        <a:bodyPr/>
        <a:lstStyle/>
        <a:p>
          <a:pPr marL="179388" marR="0" lvl="0" indent="-179388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IN" sz="1500" dirty="0">
              <a:latin typeface="Arial" pitchFamily="34" charset="0"/>
              <a:cs typeface="Arial" pitchFamily="34" charset="0"/>
            </a:rPr>
            <a:t>IAIS, </a:t>
          </a:r>
          <a:r>
            <a:rPr lang="en-IN" sz="1500" dirty="0" smtClean="0">
              <a:latin typeface="Arial" pitchFamily="34" charset="0"/>
              <a:cs typeface="Arial" pitchFamily="34" charset="0"/>
            </a:rPr>
            <a:t>IFRS</a:t>
          </a:r>
          <a:endParaRPr lang="en-IN" sz="1500" dirty="0">
            <a:latin typeface="Arial" pitchFamily="34" charset="0"/>
            <a:cs typeface="Arial" pitchFamily="34" charset="0"/>
          </a:endParaRPr>
        </a:p>
      </dgm:t>
    </dgm:pt>
    <dgm:pt modelId="{A697C7F0-D4A9-4B8A-83F0-471A8382789F}" type="parTrans" cxnId="{8DC8F61A-7FC0-4C96-A799-DAACEA4A0B58}">
      <dgm:prSet/>
      <dgm:spPr/>
      <dgm:t>
        <a:bodyPr/>
        <a:lstStyle/>
        <a:p>
          <a:endParaRPr lang="en-US"/>
        </a:p>
      </dgm:t>
    </dgm:pt>
    <dgm:pt modelId="{A7CC5194-EB4D-4B6D-BE0D-47FA9F02148D}" type="sibTrans" cxnId="{8DC8F61A-7FC0-4C96-A799-DAACEA4A0B58}">
      <dgm:prSet/>
      <dgm:spPr/>
      <dgm:t>
        <a:bodyPr/>
        <a:lstStyle/>
        <a:p>
          <a:endParaRPr lang="en-US"/>
        </a:p>
      </dgm:t>
    </dgm:pt>
    <dgm:pt modelId="{60693F4F-CFFA-4975-8AB0-B74DB8866C47}" type="pres">
      <dgm:prSet presAssocID="{24D1331A-B158-49FE-8EC8-3CAEA38198E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97220416-ABD6-4B74-AB31-906CE5D03DEA}" type="pres">
      <dgm:prSet presAssocID="{DDFB5A34-C891-417A-9DFE-89419B50C101}" presName="linNode" presStyleCnt="0"/>
      <dgm:spPr/>
      <dgm:t>
        <a:bodyPr/>
        <a:lstStyle/>
        <a:p>
          <a:endParaRPr lang="en-US"/>
        </a:p>
      </dgm:t>
    </dgm:pt>
    <dgm:pt modelId="{8FB15F2B-84A1-4DDC-86D1-1508EA7D050B}" type="pres">
      <dgm:prSet presAssocID="{DDFB5A34-C891-417A-9DFE-89419B50C101}" presName="parentText" presStyleLbl="node1" presStyleIdx="0" presStyleCnt="4" custScaleY="111222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10FA54B-3958-4EAE-9AAE-5EEFB0F03FE0}" type="pres">
      <dgm:prSet presAssocID="{DDFB5A34-C891-417A-9DFE-89419B50C101}" presName="descendantText" presStyleLbl="alignAccFollowNode1" presStyleIdx="0" presStyleCnt="4" custScaleY="138816" custLinFactNeighborY="488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E40F262-FD13-4753-BB9B-E9578B267F50}" type="pres">
      <dgm:prSet presAssocID="{39088F4D-D039-46C8-A214-5E118379B2F2}" presName="sp" presStyleCnt="0"/>
      <dgm:spPr/>
      <dgm:t>
        <a:bodyPr/>
        <a:lstStyle/>
        <a:p>
          <a:endParaRPr lang="en-US"/>
        </a:p>
      </dgm:t>
    </dgm:pt>
    <dgm:pt modelId="{BB834DF3-CA28-4494-AA96-5283BC8B1E8D}" type="pres">
      <dgm:prSet presAssocID="{43F0457D-D6AB-4F77-B488-F35F08DADB7F}" presName="linNode" presStyleCnt="0"/>
      <dgm:spPr/>
      <dgm:t>
        <a:bodyPr/>
        <a:lstStyle/>
        <a:p>
          <a:endParaRPr lang="en-US"/>
        </a:p>
      </dgm:t>
    </dgm:pt>
    <dgm:pt modelId="{50E26F1A-D11A-4BE6-AC85-C8EA5201D231}" type="pres">
      <dgm:prSet presAssocID="{43F0457D-D6AB-4F77-B488-F35F08DADB7F}" presName="parentText" presStyleLbl="node1" presStyleIdx="1" presStyleCnt="4" custLinFactNeighborX="-1371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D6982B4-24F8-41E9-AE05-295DB1F6C8D4}" type="pres">
      <dgm:prSet presAssocID="{43F0457D-D6AB-4F77-B488-F35F08DADB7F}" presName="descendantText" presStyleLbl="alignAccFollowNode1" presStyleIdx="1" presStyleCnt="4" custScaleY="113182" custLinFactNeighborY="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A7C6174-6E8A-490D-A22C-B64BB5C5254C}" type="pres">
      <dgm:prSet presAssocID="{A8555617-A29A-4DA6-950E-4E7DBF80355A}" presName="sp" presStyleCnt="0"/>
      <dgm:spPr/>
      <dgm:t>
        <a:bodyPr/>
        <a:lstStyle/>
        <a:p>
          <a:endParaRPr lang="en-US"/>
        </a:p>
      </dgm:t>
    </dgm:pt>
    <dgm:pt modelId="{56138D4E-004C-4297-B004-4C8948409838}" type="pres">
      <dgm:prSet presAssocID="{E6A08B28-43B1-4916-94F8-91E1E30BC8FA}" presName="linNode" presStyleCnt="0"/>
      <dgm:spPr/>
      <dgm:t>
        <a:bodyPr/>
        <a:lstStyle/>
        <a:p>
          <a:endParaRPr lang="en-US"/>
        </a:p>
      </dgm:t>
    </dgm:pt>
    <dgm:pt modelId="{8A1F4F3B-7D99-49C6-99F1-DF0337E08711}" type="pres">
      <dgm:prSet presAssocID="{E6A08B28-43B1-4916-94F8-91E1E30BC8FA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A1D3C5D-602C-44FA-838E-626C47DD9E58}" type="pres">
      <dgm:prSet presAssocID="{E6A08B28-43B1-4916-94F8-91E1E30BC8FA}" presName="descendantText" presStyleLbl="alignAccFollowNode1" presStyleIdx="2" presStyleCnt="4" custScaleY="11927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0693968-E78C-4D8C-A1B2-DA9AB2E93088}" type="pres">
      <dgm:prSet presAssocID="{F46FD4BA-209B-479E-A68C-5D62E8B519B5}" presName="sp" presStyleCnt="0"/>
      <dgm:spPr/>
      <dgm:t>
        <a:bodyPr/>
        <a:lstStyle/>
        <a:p>
          <a:endParaRPr lang="en-US"/>
        </a:p>
      </dgm:t>
    </dgm:pt>
    <dgm:pt modelId="{E0B0E602-0737-4081-998B-7E92CFB98227}" type="pres">
      <dgm:prSet presAssocID="{3113B518-1287-4196-B95F-693E1403F236}" presName="linNode" presStyleCnt="0"/>
      <dgm:spPr/>
      <dgm:t>
        <a:bodyPr/>
        <a:lstStyle/>
        <a:p>
          <a:endParaRPr lang="en-US"/>
        </a:p>
      </dgm:t>
    </dgm:pt>
    <dgm:pt modelId="{07291EEF-1C46-4FDF-AC27-A28AE08FAC1A}" type="pres">
      <dgm:prSet presAssocID="{3113B518-1287-4196-B95F-693E1403F236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9C07E7E-C915-448C-8B97-C5A112355D0A}" type="pres">
      <dgm:prSet presAssocID="{3113B518-1287-4196-B95F-693E1403F236}" presName="descendantText" presStyleLbl="alignAccFollowNode1" presStyleIdx="3" presStyleCnt="4" custScaleY="111340" custLinFactNeighborY="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D083CF10-4438-4BCD-92B3-182397360145}" srcId="{43F0457D-D6AB-4F77-B488-F35F08DADB7F}" destId="{6A51E990-506B-41A3-9552-9A17F3DE4B15}" srcOrd="0" destOrd="0" parTransId="{1939E11A-20BA-4AAE-9A82-4C7120305853}" sibTransId="{BDD05EFC-0FCE-4F0A-B828-21472D3FAE4A}"/>
    <dgm:cxn modelId="{3B042E83-CFA0-4E53-9649-F128A0874993}" type="presOf" srcId="{4374ED1D-C746-4DB3-AADA-955FCF463FE6}" destId="{CA1D3C5D-602C-44FA-838E-626C47DD9E58}" srcOrd="0" destOrd="2" presId="urn:microsoft.com/office/officeart/2005/8/layout/vList5"/>
    <dgm:cxn modelId="{4893568C-EB90-4C15-8366-D7905ADFA45B}" srcId="{3113B518-1287-4196-B95F-693E1403F236}" destId="{62EA6838-9605-4548-B414-65D8E07119B9}" srcOrd="0" destOrd="0" parTransId="{FB5FFFCF-B218-4742-AAE2-17905264167A}" sibTransId="{A2EA274E-F9BC-4C0C-B614-D8FDC8B3E8F7}"/>
    <dgm:cxn modelId="{05269983-A492-4CD3-B336-2DA0B40B6AD9}" type="presOf" srcId="{43F0457D-D6AB-4F77-B488-F35F08DADB7F}" destId="{50E26F1A-D11A-4BE6-AC85-C8EA5201D231}" srcOrd="0" destOrd="0" presId="urn:microsoft.com/office/officeart/2005/8/layout/vList5"/>
    <dgm:cxn modelId="{85CE74FF-6423-4799-BEDD-D9678E42EEAA}" type="presOf" srcId="{3EB98492-A5CA-4902-90E7-9D0BB864E2BA}" destId="{39C07E7E-C915-448C-8B97-C5A112355D0A}" srcOrd="0" destOrd="3" presId="urn:microsoft.com/office/officeart/2005/8/layout/vList5"/>
    <dgm:cxn modelId="{578F5384-6555-4953-B57E-EBC1F47C0426}" type="presOf" srcId="{49FA785C-6C4C-4470-BD98-515181BE115E}" destId="{39C07E7E-C915-448C-8B97-C5A112355D0A}" srcOrd="0" destOrd="1" presId="urn:microsoft.com/office/officeart/2005/8/layout/vList5"/>
    <dgm:cxn modelId="{BB83D1F2-1064-4AB9-8069-249CCDD9B4B5}" type="presOf" srcId="{8B26F27A-843D-4928-85EC-147BA2E3197A}" destId="{7D6982B4-24F8-41E9-AE05-295DB1F6C8D4}" srcOrd="0" destOrd="1" presId="urn:microsoft.com/office/officeart/2005/8/layout/vList5"/>
    <dgm:cxn modelId="{58B34858-717B-4995-8BA8-4986E2A25CA8}" srcId="{24D1331A-B158-49FE-8EC8-3CAEA38198E7}" destId="{E6A08B28-43B1-4916-94F8-91E1E30BC8FA}" srcOrd="2" destOrd="0" parTransId="{95A55B02-9E3F-48DB-B45E-E9ED0E4AB847}" sibTransId="{F46FD4BA-209B-479E-A68C-5D62E8B519B5}"/>
    <dgm:cxn modelId="{B5E1A166-A6BA-4849-AA13-16143368BB84}" type="presOf" srcId="{F83D33B6-678A-4D0A-A181-8464E903AD2C}" destId="{7D6982B4-24F8-41E9-AE05-295DB1F6C8D4}" srcOrd="0" destOrd="2" presId="urn:microsoft.com/office/officeart/2005/8/layout/vList5"/>
    <dgm:cxn modelId="{086D18BB-4FA4-4BA3-8C74-458EC4DFF639}" type="presOf" srcId="{4870F4B7-3983-4B41-9DAE-1DF84BE2B0E5}" destId="{810FA54B-3958-4EAE-9AAE-5EEFB0F03FE0}" srcOrd="0" destOrd="1" presId="urn:microsoft.com/office/officeart/2005/8/layout/vList5"/>
    <dgm:cxn modelId="{822CEDC1-ED2A-4F39-A250-957263F65FF0}" srcId="{DDFB5A34-C891-417A-9DFE-89419B50C101}" destId="{E4AE52FA-98A1-4FB1-AE1D-3FB23D1097FC}" srcOrd="0" destOrd="0" parTransId="{D9D99AE3-4EEA-459D-AC5E-F3125EF88C9D}" sibTransId="{16B10C6A-39E4-47BB-9A9F-C70916993FFA}"/>
    <dgm:cxn modelId="{CCBA862E-4559-484D-A5EF-2F06B50F7654}" srcId="{DDFB5A34-C891-417A-9DFE-89419B50C101}" destId="{4870F4B7-3983-4B41-9DAE-1DF84BE2B0E5}" srcOrd="1" destOrd="0" parTransId="{0F7F6101-459F-4502-A892-27570BF797CD}" sibTransId="{3FCAE343-7A3E-4BF1-AF4A-65D8D335A4E3}"/>
    <dgm:cxn modelId="{09FF2303-545A-4078-B3BD-D5E5A526BB6F}" type="presOf" srcId="{E6A08B28-43B1-4916-94F8-91E1E30BC8FA}" destId="{8A1F4F3B-7D99-49C6-99F1-DF0337E08711}" srcOrd="0" destOrd="0" presId="urn:microsoft.com/office/officeart/2005/8/layout/vList5"/>
    <dgm:cxn modelId="{B7408CAA-DE3D-48C2-A616-9D8F79ABE05C}" srcId="{3113B518-1287-4196-B95F-693E1403F236}" destId="{09078865-1CCD-4A9E-97BB-83FDFFC34F3C}" srcOrd="2" destOrd="0" parTransId="{EC1DC15F-B5CB-4216-929C-84D7EA20354C}" sibTransId="{70A4C276-1113-4567-B7D3-D8E456CFFE41}"/>
    <dgm:cxn modelId="{7A2DB6BA-31A9-45E9-BEAC-F989F13C8869}" type="presOf" srcId="{62EA6838-9605-4548-B414-65D8E07119B9}" destId="{39C07E7E-C915-448C-8B97-C5A112355D0A}" srcOrd="0" destOrd="0" presId="urn:microsoft.com/office/officeart/2005/8/layout/vList5"/>
    <dgm:cxn modelId="{CABA1612-8F3E-4B21-8D3C-89CB25B313D1}" srcId="{E6A08B28-43B1-4916-94F8-91E1E30BC8FA}" destId="{4374ED1D-C746-4DB3-AADA-955FCF463FE6}" srcOrd="2" destOrd="0" parTransId="{FB431AC7-2E49-4B93-A51A-E4138055DA23}" sibTransId="{0F51EF34-D2DF-4769-8E41-E60401128475}"/>
    <dgm:cxn modelId="{E6A919E9-150B-45A2-8798-9DC000200D6E}" srcId="{24D1331A-B158-49FE-8EC8-3CAEA38198E7}" destId="{3113B518-1287-4196-B95F-693E1403F236}" srcOrd="3" destOrd="0" parTransId="{528D251D-3280-4286-9953-766D6058B845}" sibTransId="{AED260C3-56A3-4D19-B1AC-4FCDDA5C2A9A}"/>
    <dgm:cxn modelId="{95643873-ED10-4E10-844F-EBE49614C770}" type="presOf" srcId="{6A51E990-506B-41A3-9552-9A17F3DE4B15}" destId="{7D6982B4-24F8-41E9-AE05-295DB1F6C8D4}" srcOrd="0" destOrd="0" presId="urn:microsoft.com/office/officeart/2005/8/layout/vList5"/>
    <dgm:cxn modelId="{3F870252-2B4A-4C3A-BF1A-6F748D22CB79}" type="presOf" srcId="{42E916C3-F923-40E2-81FC-4F9C86848757}" destId="{CA1D3C5D-602C-44FA-838E-626C47DD9E58}" srcOrd="0" destOrd="0" presId="urn:microsoft.com/office/officeart/2005/8/layout/vList5"/>
    <dgm:cxn modelId="{9FD94A31-3B75-4186-9729-BE3884E958F3}" srcId="{E6A08B28-43B1-4916-94F8-91E1E30BC8FA}" destId="{42E916C3-F923-40E2-81FC-4F9C86848757}" srcOrd="0" destOrd="0" parTransId="{7BFD0FBB-2520-404C-8795-D0AEC06DCE34}" sibTransId="{F722BD52-3737-4056-B24B-9BEA638C2A0E}"/>
    <dgm:cxn modelId="{2CF53F51-03E6-4066-8E47-2CA595FBCD4C}" type="presOf" srcId="{3F27FDCA-7280-4A85-A7B1-B6CA453502C9}" destId="{CA1D3C5D-602C-44FA-838E-626C47DD9E58}" srcOrd="0" destOrd="1" presId="urn:microsoft.com/office/officeart/2005/8/layout/vList5"/>
    <dgm:cxn modelId="{962CD0E7-EE28-41D6-B54D-F32E024F9B25}" srcId="{24D1331A-B158-49FE-8EC8-3CAEA38198E7}" destId="{DDFB5A34-C891-417A-9DFE-89419B50C101}" srcOrd="0" destOrd="0" parTransId="{F5C1A909-4CD9-4F30-9F33-B016152A21D7}" sibTransId="{39088F4D-D039-46C8-A214-5E118379B2F2}"/>
    <dgm:cxn modelId="{76D99E64-1CB1-433A-98B9-0F46928FC518}" srcId="{3113B518-1287-4196-B95F-693E1403F236}" destId="{3EB98492-A5CA-4902-90E7-9D0BB864E2BA}" srcOrd="3" destOrd="0" parTransId="{29573410-F61C-475A-BAFC-7B6EB9CE2E30}" sibTransId="{210D7176-6F4C-49B7-9A9F-5C6F35A0B16B}"/>
    <dgm:cxn modelId="{CC69A2B1-1377-462C-B014-382D61817FD5}" type="presOf" srcId="{3113B518-1287-4196-B95F-693E1403F236}" destId="{07291EEF-1C46-4FDF-AC27-A28AE08FAC1A}" srcOrd="0" destOrd="0" presId="urn:microsoft.com/office/officeart/2005/8/layout/vList5"/>
    <dgm:cxn modelId="{6EFB87AF-5DF6-4D9C-B1F7-0B1149F0F4D9}" type="presOf" srcId="{24D1331A-B158-49FE-8EC8-3CAEA38198E7}" destId="{60693F4F-CFFA-4975-8AB0-B74DB8866C47}" srcOrd="0" destOrd="0" presId="urn:microsoft.com/office/officeart/2005/8/layout/vList5"/>
    <dgm:cxn modelId="{4674FDF5-0259-4DB2-ADA1-9AE3B05C1FF8}" type="presOf" srcId="{E4AE52FA-98A1-4FB1-AE1D-3FB23D1097FC}" destId="{810FA54B-3958-4EAE-9AAE-5EEFB0F03FE0}" srcOrd="0" destOrd="0" presId="urn:microsoft.com/office/officeart/2005/8/layout/vList5"/>
    <dgm:cxn modelId="{57BA97AA-559B-4C73-9AF2-EF5801857116}" srcId="{3113B518-1287-4196-B95F-693E1403F236}" destId="{49FA785C-6C4C-4470-BD98-515181BE115E}" srcOrd="1" destOrd="0" parTransId="{C879F311-35C4-4F71-9129-4A661D985279}" sibTransId="{E7654A51-9938-4519-BAAA-4754250B0B91}"/>
    <dgm:cxn modelId="{35B1080E-AE31-4481-AC9B-E890F1D3CEF2}" srcId="{24D1331A-B158-49FE-8EC8-3CAEA38198E7}" destId="{43F0457D-D6AB-4F77-B488-F35F08DADB7F}" srcOrd="1" destOrd="0" parTransId="{52B6DAF8-59AB-4E68-934A-610148B33F4D}" sibTransId="{A8555617-A29A-4DA6-950E-4E7DBF80355A}"/>
    <dgm:cxn modelId="{84F94BE0-8C42-4E6A-A065-4CE6D1D65CB5}" type="presOf" srcId="{DDFB5A34-C891-417A-9DFE-89419B50C101}" destId="{8FB15F2B-84A1-4DDC-86D1-1508EA7D050B}" srcOrd="0" destOrd="0" presId="urn:microsoft.com/office/officeart/2005/8/layout/vList5"/>
    <dgm:cxn modelId="{77F79D55-4D98-43BF-B286-CCA0C61ABE2B}" type="presOf" srcId="{09078865-1CCD-4A9E-97BB-83FDFFC34F3C}" destId="{39C07E7E-C915-448C-8B97-C5A112355D0A}" srcOrd="0" destOrd="2" presId="urn:microsoft.com/office/officeart/2005/8/layout/vList5"/>
    <dgm:cxn modelId="{66A995A0-CE83-4702-89DA-DFE3D7A9A91B}" srcId="{43F0457D-D6AB-4F77-B488-F35F08DADB7F}" destId="{8B26F27A-843D-4928-85EC-147BA2E3197A}" srcOrd="1" destOrd="0" parTransId="{50B3F933-2154-4704-A80F-8E00270CD965}" sibTransId="{E0476278-A867-4826-929C-6CDFE98215FE}"/>
    <dgm:cxn modelId="{E1BC7ECE-F127-4DDD-9A43-758818DBE2C4}" srcId="{E6A08B28-43B1-4916-94F8-91E1E30BC8FA}" destId="{3F27FDCA-7280-4A85-A7B1-B6CA453502C9}" srcOrd="1" destOrd="0" parTransId="{22208B38-18A5-4D0F-A851-C4863F317195}" sibTransId="{37DC9B54-9B05-4B37-A59E-0C62F81C0FB3}"/>
    <dgm:cxn modelId="{8DC8F61A-7FC0-4C96-A799-DAACEA4A0B58}" srcId="{43F0457D-D6AB-4F77-B488-F35F08DADB7F}" destId="{F83D33B6-678A-4D0A-A181-8464E903AD2C}" srcOrd="2" destOrd="0" parTransId="{A697C7F0-D4A9-4B8A-83F0-471A8382789F}" sibTransId="{A7CC5194-EB4D-4B6D-BE0D-47FA9F02148D}"/>
    <dgm:cxn modelId="{6162BB74-45E2-4228-B9CC-C3CF130D4E0A}" type="presParOf" srcId="{60693F4F-CFFA-4975-8AB0-B74DB8866C47}" destId="{97220416-ABD6-4B74-AB31-906CE5D03DEA}" srcOrd="0" destOrd="0" presId="urn:microsoft.com/office/officeart/2005/8/layout/vList5"/>
    <dgm:cxn modelId="{0AF4CB5C-6B51-4F1B-BA3B-180EF568212C}" type="presParOf" srcId="{97220416-ABD6-4B74-AB31-906CE5D03DEA}" destId="{8FB15F2B-84A1-4DDC-86D1-1508EA7D050B}" srcOrd="0" destOrd="0" presId="urn:microsoft.com/office/officeart/2005/8/layout/vList5"/>
    <dgm:cxn modelId="{2CC64757-C479-425C-8EA6-A36347322124}" type="presParOf" srcId="{97220416-ABD6-4B74-AB31-906CE5D03DEA}" destId="{810FA54B-3958-4EAE-9AAE-5EEFB0F03FE0}" srcOrd="1" destOrd="0" presId="urn:microsoft.com/office/officeart/2005/8/layout/vList5"/>
    <dgm:cxn modelId="{9B2056AF-6E59-478E-B2C7-B9F4F8A03479}" type="presParOf" srcId="{60693F4F-CFFA-4975-8AB0-B74DB8866C47}" destId="{1E40F262-FD13-4753-BB9B-E9578B267F50}" srcOrd="1" destOrd="0" presId="urn:microsoft.com/office/officeart/2005/8/layout/vList5"/>
    <dgm:cxn modelId="{824D0E08-0770-49D6-9E31-3AD941E67AAB}" type="presParOf" srcId="{60693F4F-CFFA-4975-8AB0-B74DB8866C47}" destId="{BB834DF3-CA28-4494-AA96-5283BC8B1E8D}" srcOrd="2" destOrd="0" presId="urn:microsoft.com/office/officeart/2005/8/layout/vList5"/>
    <dgm:cxn modelId="{C8459773-FB0D-40C8-AACC-B90CD622DBAE}" type="presParOf" srcId="{BB834DF3-CA28-4494-AA96-5283BC8B1E8D}" destId="{50E26F1A-D11A-4BE6-AC85-C8EA5201D231}" srcOrd="0" destOrd="0" presId="urn:microsoft.com/office/officeart/2005/8/layout/vList5"/>
    <dgm:cxn modelId="{E73D23F2-5F93-43EB-B9FF-E825BBCD93B9}" type="presParOf" srcId="{BB834DF3-CA28-4494-AA96-5283BC8B1E8D}" destId="{7D6982B4-24F8-41E9-AE05-295DB1F6C8D4}" srcOrd="1" destOrd="0" presId="urn:microsoft.com/office/officeart/2005/8/layout/vList5"/>
    <dgm:cxn modelId="{04AF06A6-5724-4EE0-ABAB-A6D55B487009}" type="presParOf" srcId="{60693F4F-CFFA-4975-8AB0-B74DB8866C47}" destId="{AA7C6174-6E8A-490D-A22C-B64BB5C5254C}" srcOrd="3" destOrd="0" presId="urn:microsoft.com/office/officeart/2005/8/layout/vList5"/>
    <dgm:cxn modelId="{F78E2F12-4F6F-47D9-9FFF-6C29DCD5DFC0}" type="presParOf" srcId="{60693F4F-CFFA-4975-8AB0-B74DB8866C47}" destId="{56138D4E-004C-4297-B004-4C8948409838}" srcOrd="4" destOrd="0" presId="urn:microsoft.com/office/officeart/2005/8/layout/vList5"/>
    <dgm:cxn modelId="{E9AF98E1-B517-46C7-83C6-FEB6414F90D3}" type="presParOf" srcId="{56138D4E-004C-4297-B004-4C8948409838}" destId="{8A1F4F3B-7D99-49C6-99F1-DF0337E08711}" srcOrd="0" destOrd="0" presId="urn:microsoft.com/office/officeart/2005/8/layout/vList5"/>
    <dgm:cxn modelId="{F298F508-7AA5-4751-BD38-1D42A19F24FA}" type="presParOf" srcId="{56138D4E-004C-4297-B004-4C8948409838}" destId="{CA1D3C5D-602C-44FA-838E-626C47DD9E58}" srcOrd="1" destOrd="0" presId="urn:microsoft.com/office/officeart/2005/8/layout/vList5"/>
    <dgm:cxn modelId="{0E1AE2B4-377A-477F-A581-EC402092BB16}" type="presParOf" srcId="{60693F4F-CFFA-4975-8AB0-B74DB8866C47}" destId="{20693968-E78C-4D8C-A1B2-DA9AB2E93088}" srcOrd="5" destOrd="0" presId="urn:microsoft.com/office/officeart/2005/8/layout/vList5"/>
    <dgm:cxn modelId="{F6B07376-8422-4613-B9F0-37674F5B95E0}" type="presParOf" srcId="{60693F4F-CFFA-4975-8AB0-B74DB8866C47}" destId="{E0B0E602-0737-4081-998B-7E92CFB98227}" srcOrd="6" destOrd="0" presId="urn:microsoft.com/office/officeart/2005/8/layout/vList5"/>
    <dgm:cxn modelId="{3A7EEECD-F969-4458-A0CE-77FA322601E0}" type="presParOf" srcId="{E0B0E602-0737-4081-998B-7E92CFB98227}" destId="{07291EEF-1C46-4FDF-AC27-A28AE08FAC1A}" srcOrd="0" destOrd="0" presId="urn:microsoft.com/office/officeart/2005/8/layout/vList5"/>
    <dgm:cxn modelId="{0DB99D73-1C3A-44BA-8DE7-CAE9589BC5D2}" type="presParOf" srcId="{E0B0E602-0737-4081-998B-7E92CFB98227}" destId="{39C07E7E-C915-448C-8B97-C5A112355D0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FCFA4FB-98EC-4888-BADD-195E14D550BE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IN"/>
        </a:p>
      </dgm:t>
    </dgm:pt>
    <dgm:pt modelId="{CBED1839-183C-4845-AAF0-AE755FA7AF10}">
      <dgm:prSet phldrT="[Text]" custT="1"/>
      <dgm:spPr/>
      <dgm:t>
        <a:bodyPr/>
        <a:lstStyle/>
        <a:p>
          <a:r>
            <a:rPr lang="en-IN" sz="2400" b="1" u="none">
              <a:latin typeface="Arial" pitchFamily="34" charset="0"/>
              <a:cs typeface="Arial" pitchFamily="34" charset="0"/>
            </a:rPr>
            <a:t>Time Frame </a:t>
          </a:r>
          <a:endParaRPr lang="en-IN" sz="2400" b="1" u="none" dirty="0">
            <a:latin typeface="Arial" pitchFamily="34" charset="0"/>
            <a:cs typeface="Arial" pitchFamily="34" charset="0"/>
          </a:endParaRPr>
        </a:p>
      </dgm:t>
    </dgm:pt>
    <dgm:pt modelId="{CC10D6D8-04FB-40C9-A592-EEAB764A7110}" type="parTrans" cxnId="{253F94D0-49DF-4AD4-A4D2-724974C34717}">
      <dgm:prSet/>
      <dgm:spPr/>
      <dgm:t>
        <a:bodyPr/>
        <a:lstStyle/>
        <a:p>
          <a:endParaRPr lang="en-IN"/>
        </a:p>
      </dgm:t>
    </dgm:pt>
    <dgm:pt modelId="{EA6364AD-EF0E-4AEA-9454-071330BB5100}" type="sibTrans" cxnId="{253F94D0-49DF-4AD4-A4D2-724974C34717}">
      <dgm:prSet/>
      <dgm:spPr/>
      <dgm:t>
        <a:bodyPr/>
        <a:lstStyle/>
        <a:p>
          <a:endParaRPr lang="en-IN"/>
        </a:p>
      </dgm:t>
    </dgm:pt>
    <dgm:pt modelId="{6C666BDA-B54D-41F5-B079-7F51585D6E08}">
      <dgm:prSet phldrT="[Text]" custT="1"/>
      <dgm:spPr>
        <a:noFill/>
      </dgm:spPr>
      <dgm:t>
        <a:bodyPr/>
        <a:lstStyle/>
        <a:p>
          <a:pPr marL="179388" indent="-179388">
            <a:spcBef>
              <a:spcPts val="300"/>
            </a:spcBef>
            <a:spcAft>
              <a:spcPts val="300"/>
            </a:spcAft>
          </a:pPr>
          <a:endParaRPr lang="en-IN" sz="1800" dirty="0">
            <a:solidFill>
              <a:schemeClr val="tx1"/>
            </a:solidFill>
          </a:endParaRPr>
        </a:p>
      </dgm:t>
    </dgm:pt>
    <dgm:pt modelId="{849538B4-DB34-43C4-A46F-42A3E7614122}" type="parTrans" cxnId="{E73D4B12-6533-49CF-9246-30FBCF314A26}">
      <dgm:prSet/>
      <dgm:spPr/>
      <dgm:t>
        <a:bodyPr/>
        <a:lstStyle/>
        <a:p>
          <a:endParaRPr lang="en-IN"/>
        </a:p>
      </dgm:t>
    </dgm:pt>
    <dgm:pt modelId="{6FBC1A2B-D299-4000-88F3-92BC62C0DFA5}" type="sibTrans" cxnId="{E73D4B12-6533-49CF-9246-30FBCF314A26}">
      <dgm:prSet/>
      <dgm:spPr/>
      <dgm:t>
        <a:bodyPr/>
        <a:lstStyle/>
        <a:p>
          <a:endParaRPr lang="en-IN"/>
        </a:p>
      </dgm:t>
    </dgm:pt>
    <dgm:pt modelId="{1AFC2451-2F7D-4A2B-9873-3949FAAE8EDD}">
      <dgm:prSet custT="1"/>
      <dgm:spPr/>
      <dgm:t>
        <a:bodyPr/>
        <a:lstStyle/>
        <a:p>
          <a:r>
            <a:rPr lang="en-IN" sz="2400" b="1" dirty="0">
              <a:latin typeface="Arial" pitchFamily="34" charset="0"/>
              <a:cs typeface="Arial" pitchFamily="34" charset="0"/>
            </a:rPr>
            <a:t>Technical Studies</a:t>
          </a:r>
        </a:p>
      </dgm:t>
    </dgm:pt>
    <dgm:pt modelId="{139BA8CB-F357-46BC-900B-86E7E3D33AD0}" type="parTrans" cxnId="{0CE8A975-8709-4A64-A2DF-DAFF5A5D8331}">
      <dgm:prSet/>
      <dgm:spPr/>
      <dgm:t>
        <a:bodyPr/>
        <a:lstStyle/>
        <a:p>
          <a:endParaRPr lang="en-IN"/>
        </a:p>
      </dgm:t>
    </dgm:pt>
    <dgm:pt modelId="{C22BD233-8167-415A-8EAA-8FFA5D2B697B}" type="sibTrans" cxnId="{0CE8A975-8709-4A64-A2DF-DAFF5A5D8331}">
      <dgm:prSet/>
      <dgm:spPr/>
      <dgm:t>
        <a:bodyPr/>
        <a:lstStyle/>
        <a:p>
          <a:endParaRPr lang="en-IN"/>
        </a:p>
      </dgm:t>
    </dgm:pt>
    <dgm:pt modelId="{A5A5BAB5-45C6-4EBC-B498-B901EE4375EF}" type="pres">
      <dgm:prSet presAssocID="{BFCFA4FB-98EC-4888-BADD-195E14D550B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400364B9-5F25-47C7-A380-C03FB752BCE0}" type="pres">
      <dgm:prSet presAssocID="{CBED1839-183C-4845-AAF0-AE755FA7AF10}" presName="parentLin" presStyleCnt="0"/>
      <dgm:spPr/>
      <dgm:t>
        <a:bodyPr/>
        <a:lstStyle/>
        <a:p>
          <a:endParaRPr lang="en-US"/>
        </a:p>
      </dgm:t>
    </dgm:pt>
    <dgm:pt modelId="{84C77964-33ED-408B-A85B-E78635A533AA}" type="pres">
      <dgm:prSet presAssocID="{CBED1839-183C-4845-AAF0-AE755FA7AF10}" presName="parentLeftMargin" presStyleLbl="node1" presStyleIdx="0" presStyleCnt="2"/>
      <dgm:spPr/>
      <dgm:t>
        <a:bodyPr/>
        <a:lstStyle/>
        <a:p>
          <a:endParaRPr lang="en-IN"/>
        </a:p>
      </dgm:t>
    </dgm:pt>
    <dgm:pt modelId="{2EDF337F-49BD-4EB8-BE4D-DD8EBF5E5E1E}" type="pres">
      <dgm:prSet presAssocID="{CBED1839-183C-4845-AAF0-AE755FA7AF10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92AD892-5DD7-42D1-919A-B31D5C952756}" type="pres">
      <dgm:prSet presAssocID="{CBED1839-183C-4845-AAF0-AE755FA7AF10}" presName="negativeSpace" presStyleCnt="0"/>
      <dgm:spPr/>
      <dgm:t>
        <a:bodyPr/>
        <a:lstStyle/>
        <a:p>
          <a:endParaRPr lang="en-US"/>
        </a:p>
      </dgm:t>
    </dgm:pt>
    <dgm:pt modelId="{97F3B60E-6C9B-4ADD-A73D-47550B674FBD}" type="pres">
      <dgm:prSet presAssocID="{CBED1839-183C-4845-AAF0-AE755FA7AF10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530A061-241E-4F99-8E22-3F313BDA55FB}" type="pres">
      <dgm:prSet presAssocID="{EA6364AD-EF0E-4AEA-9454-071330BB5100}" presName="spaceBetweenRectangles" presStyleCnt="0"/>
      <dgm:spPr/>
      <dgm:t>
        <a:bodyPr/>
        <a:lstStyle/>
        <a:p>
          <a:endParaRPr lang="en-US"/>
        </a:p>
      </dgm:t>
    </dgm:pt>
    <dgm:pt modelId="{66298342-F5A1-48BF-8CDA-DB5E54489859}" type="pres">
      <dgm:prSet presAssocID="{1AFC2451-2F7D-4A2B-9873-3949FAAE8EDD}" presName="parentLin" presStyleCnt="0"/>
      <dgm:spPr/>
      <dgm:t>
        <a:bodyPr/>
        <a:lstStyle/>
        <a:p>
          <a:endParaRPr lang="en-US"/>
        </a:p>
      </dgm:t>
    </dgm:pt>
    <dgm:pt modelId="{B47D1151-C5CD-4FB2-B997-240D67412BD6}" type="pres">
      <dgm:prSet presAssocID="{1AFC2451-2F7D-4A2B-9873-3949FAAE8EDD}" presName="parentLeftMargin" presStyleLbl="node1" presStyleIdx="0" presStyleCnt="2"/>
      <dgm:spPr/>
      <dgm:t>
        <a:bodyPr/>
        <a:lstStyle/>
        <a:p>
          <a:endParaRPr lang="en-IN"/>
        </a:p>
      </dgm:t>
    </dgm:pt>
    <dgm:pt modelId="{DC645EE0-E88B-41C8-A159-BAB7C8B753C4}" type="pres">
      <dgm:prSet presAssocID="{1AFC2451-2F7D-4A2B-9873-3949FAAE8EDD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40F12E1-F1BF-4CFA-B3B3-CD3A5BCDE80A}" type="pres">
      <dgm:prSet presAssocID="{1AFC2451-2F7D-4A2B-9873-3949FAAE8EDD}" presName="negativeSpace" presStyleCnt="0"/>
      <dgm:spPr/>
      <dgm:t>
        <a:bodyPr/>
        <a:lstStyle/>
        <a:p>
          <a:endParaRPr lang="en-US"/>
        </a:p>
      </dgm:t>
    </dgm:pt>
    <dgm:pt modelId="{7ADB66D1-D212-4B3B-98F8-9A6C5C64C22E}" type="pres">
      <dgm:prSet presAssocID="{1AFC2451-2F7D-4A2B-9873-3949FAAE8EDD}" presName="childText" presStyleLbl="conFgAcc1" presStyleIdx="1" presStyleCnt="2">
        <dgm:presLayoutVars>
          <dgm:bulletEnabled val="1"/>
        </dgm:presLayoutVars>
      </dgm:prSet>
      <dgm:spPr>
        <a:noFill/>
      </dgm:spPr>
      <dgm:t>
        <a:bodyPr/>
        <a:lstStyle/>
        <a:p>
          <a:endParaRPr lang="en-US"/>
        </a:p>
      </dgm:t>
    </dgm:pt>
  </dgm:ptLst>
  <dgm:cxnLst>
    <dgm:cxn modelId="{5EFCF595-0B1A-49A4-93CA-73585805D813}" type="presOf" srcId="{CBED1839-183C-4845-AAF0-AE755FA7AF10}" destId="{2EDF337F-49BD-4EB8-BE4D-DD8EBF5E5E1E}" srcOrd="1" destOrd="0" presId="urn:microsoft.com/office/officeart/2005/8/layout/list1"/>
    <dgm:cxn modelId="{20FB1445-0D1B-407B-9299-2A947C28C0F7}" type="presOf" srcId="{6C666BDA-B54D-41F5-B079-7F51585D6E08}" destId="{97F3B60E-6C9B-4ADD-A73D-47550B674FBD}" srcOrd="0" destOrd="0" presId="urn:microsoft.com/office/officeart/2005/8/layout/list1"/>
    <dgm:cxn modelId="{8699F4B2-9FA1-40B9-B173-4E06269A281B}" type="presOf" srcId="{CBED1839-183C-4845-AAF0-AE755FA7AF10}" destId="{84C77964-33ED-408B-A85B-E78635A533AA}" srcOrd="0" destOrd="0" presId="urn:microsoft.com/office/officeart/2005/8/layout/list1"/>
    <dgm:cxn modelId="{0CE8A975-8709-4A64-A2DF-DAFF5A5D8331}" srcId="{BFCFA4FB-98EC-4888-BADD-195E14D550BE}" destId="{1AFC2451-2F7D-4A2B-9873-3949FAAE8EDD}" srcOrd="1" destOrd="0" parTransId="{139BA8CB-F357-46BC-900B-86E7E3D33AD0}" sibTransId="{C22BD233-8167-415A-8EAA-8FFA5D2B697B}"/>
    <dgm:cxn modelId="{23CF1D50-6181-442C-98CB-8D632876D362}" type="presOf" srcId="{1AFC2451-2F7D-4A2B-9873-3949FAAE8EDD}" destId="{DC645EE0-E88B-41C8-A159-BAB7C8B753C4}" srcOrd="1" destOrd="0" presId="urn:microsoft.com/office/officeart/2005/8/layout/list1"/>
    <dgm:cxn modelId="{F2442350-2986-4384-A81C-B00C7EAD8367}" type="presOf" srcId="{1AFC2451-2F7D-4A2B-9873-3949FAAE8EDD}" destId="{B47D1151-C5CD-4FB2-B997-240D67412BD6}" srcOrd="0" destOrd="0" presId="urn:microsoft.com/office/officeart/2005/8/layout/list1"/>
    <dgm:cxn modelId="{78140560-432D-48E4-930D-40FD2C7CC8DA}" type="presOf" srcId="{BFCFA4FB-98EC-4888-BADD-195E14D550BE}" destId="{A5A5BAB5-45C6-4EBC-B498-B901EE4375EF}" srcOrd="0" destOrd="0" presId="urn:microsoft.com/office/officeart/2005/8/layout/list1"/>
    <dgm:cxn modelId="{E73D4B12-6533-49CF-9246-30FBCF314A26}" srcId="{CBED1839-183C-4845-AAF0-AE755FA7AF10}" destId="{6C666BDA-B54D-41F5-B079-7F51585D6E08}" srcOrd="0" destOrd="0" parTransId="{849538B4-DB34-43C4-A46F-42A3E7614122}" sibTransId="{6FBC1A2B-D299-4000-88F3-92BC62C0DFA5}"/>
    <dgm:cxn modelId="{253F94D0-49DF-4AD4-A4D2-724974C34717}" srcId="{BFCFA4FB-98EC-4888-BADD-195E14D550BE}" destId="{CBED1839-183C-4845-AAF0-AE755FA7AF10}" srcOrd="0" destOrd="0" parTransId="{CC10D6D8-04FB-40C9-A592-EEAB764A7110}" sibTransId="{EA6364AD-EF0E-4AEA-9454-071330BB5100}"/>
    <dgm:cxn modelId="{702D5DF4-4C9E-44C5-85BE-345E5483B0E6}" type="presParOf" srcId="{A5A5BAB5-45C6-4EBC-B498-B901EE4375EF}" destId="{400364B9-5F25-47C7-A380-C03FB752BCE0}" srcOrd="0" destOrd="0" presId="urn:microsoft.com/office/officeart/2005/8/layout/list1"/>
    <dgm:cxn modelId="{602C6E97-339D-4B25-AF58-FBC2B8632C2F}" type="presParOf" srcId="{400364B9-5F25-47C7-A380-C03FB752BCE0}" destId="{84C77964-33ED-408B-A85B-E78635A533AA}" srcOrd="0" destOrd="0" presId="urn:microsoft.com/office/officeart/2005/8/layout/list1"/>
    <dgm:cxn modelId="{B324CE09-C11C-485D-821D-D9CE8E2F96DB}" type="presParOf" srcId="{400364B9-5F25-47C7-A380-C03FB752BCE0}" destId="{2EDF337F-49BD-4EB8-BE4D-DD8EBF5E5E1E}" srcOrd="1" destOrd="0" presId="urn:microsoft.com/office/officeart/2005/8/layout/list1"/>
    <dgm:cxn modelId="{E1CB36F9-2F85-4A7A-A84A-75F9D8E0A07E}" type="presParOf" srcId="{A5A5BAB5-45C6-4EBC-B498-B901EE4375EF}" destId="{E92AD892-5DD7-42D1-919A-B31D5C952756}" srcOrd="1" destOrd="0" presId="urn:microsoft.com/office/officeart/2005/8/layout/list1"/>
    <dgm:cxn modelId="{E9DB0F32-0DC4-47FA-9F0F-4950AEA70959}" type="presParOf" srcId="{A5A5BAB5-45C6-4EBC-B498-B901EE4375EF}" destId="{97F3B60E-6C9B-4ADD-A73D-47550B674FBD}" srcOrd="2" destOrd="0" presId="urn:microsoft.com/office/officeart/2005/8/layout/list1"/>
    <dgm:cxn modelId="{D93F8C06-E387-46B6-87ED-822FDB6AF683}" type="presParOf" srcId="{A5A5BAB5-45C6-4EBC-B498-B901EE4375EF}" destId="{8530A061-241E-4F99-8E22-3F313BDA55FB}" srcOrd="3" destOrd="0" presId="urn:microsoft.com/office/officeart/2005/8/layout/list1"/>
    <dgm:cxn modelId="{B61B0E1E-C08C-4FCA-B946-13F09FFA145A}" type="presParOf" srcId="{A5A5BAB5-45C6-4EBC-B498-B901EE4375EF}" destId="{66298342-F5A1-48BF-8CDA-DB5E54489859}" srcOrd="4" destOrd="0" presId="urn:microsoft.com/office/officeart/2005/8/layout/list1"/>
    <dgm:cxn modelId="{BF2AFE10-D3EC-4D02-B012-E4A4F2CA95A8}" type="presParOf" srcId="{66298342-F5A1-48BF-8CDA-DB5E54489859}" destId="{B47D1151-C5CD-4FB2-B997-240D67412BD6}" srcOrd="0" destOrd="0" presId="urn:microsoft.com/office/officeart/2005/8/layout/list1"/>
    <dgm:cxn modelId="{E1BCAB92-EEA1-4883-8215-C11E74ED4284}" type="presParOf" srcId="{66298342-F5A1-48BF-8CDA-DB5E54489859}" destId="{DC645EE0-E88B-41C8-A159-BAB7C8B753C4}" srcOrd="1" destOrd="0" presId="urn:microsoft.com/office/officeart/2005/8/layout/list1"/>
    <dgm:cxn modelId="{42271ADA-B951-42DC-95DD-7512F589D97D}" type="presParOf" srcId="{A5A5BAB5-45C6-4EBC-B498-B901EE4375EF}" destId="{340F12E1-F1BF-4CFA-B3B3-CD3A5BCDE80A}" srcOrd="5" destOrd="0" presId="urn:microsoft.com/office/officeart/2005/8/layout/list1"/>
    <dgm:cxn modelId="{212B3320-098B-482A-9899-89D0971FF176}" type="presParOf" srcId="{A5A5BAB5-45C6-4EBC-B498-B901EE4375EF}" destId="{7ADB66D1-D212-4B3B-98F8-9A6C5C64C22E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FCFA4FB-98EC-4888-BADD-195E14D550BE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IN"/>
        </a:p>
      </dgm:t>
    </dgm:pt>
    <dgm:pt modelId="{CBED1839-183C-4845-AAF0-AE755FA7AF10}">
      <dgm:prSet phldrT="[Text]" custT="1"/>
      <dgm:spPr/>
      <dgm:t>
        <a:bodyPr/>
        <a:lstStyle/>
        <a:p>
          <a:r>
            <a:rPr lang="en-IN" sz="2400" b="1">
              <a:latin typeface="Arial" pitchFamily="34" charset="0"/>
              <a:cs typeface="Arial" pitchFamily="34" charset="0"/>
            </a:rPr>
            <a:t>Time Frame</a:t>
          </a:r>
          <a:endParaRPr lang="en-IN" sz="2400" b="1" dirty="0">
            <a:latin typeface="Arial" pitchFamily="34" charset="0"/>
            <a:cs typeface="Arial" pitchFamily="34" charset="0"/>
          </a:endParaRPr>
        </a:p>
      </dgm:t>
    </dgm:pt>
    <dgm:pt modelId="{CC10D6D8-04FB-40C9-A592-EEAB764A7110}" type="parTrans" cxnId="{253F94D0-49DF-4AD4-A4D2-724974C34717}">
      <dgm:prSet/>
      <dgm:spPr/>
      <dgm:t>
        <a:bodyPr/>
        <a:lstStyle/>
        <a:p>
          <a:endParaRPr lang="en-IN"/>
        </a:p>
      </dgm:t>
    </dgm:pt>
    <dgm:pt modelId="{EA6364AD-EF0E-4AEA-9454-071330BB5100}" type="sibTrans" cxnId="{253F94D0-49DF-4AD4-A4D2-724974C34717}">
      <dgm:prSet/>
      <dgm:spPr/>
      <dgm:t>
        <a:bodyPr/>
        <a:lstStyle/>
        <a:p>
          <a:endParaRPr lang="en-IN"/>
        </a:p>
      </dgm:t>
    </dgm:pt>
    <dgm:pt modelId="{6C666BDA-B54D-41F5-B079-7F51585D6E08}">
      <dgm:prSet phldrT="[Text]" custT="1"/>
      <dgm:spPr>
        <a:noFill/>
      </dgm:spPr>
      <dgm:t>
        <a:bodyPr/>
        <a:lstStyle/>
        <a:p>
          <a:pPr marL="179388" indent="-179388" algn="just">
            <a:spcBef>
              <a:spcPts val="300"/>
            </a:spcBef>
            <a:spcAft>
              <a:spcPts val="300"/>
            </a:spcAft>
          </a:pPr>
          <a:r>
            <a:rPr lang="en-US" sz="1800" b="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Minimum 3 years for full implementation with additional 1 year for aligning the capital with new regime</a:t>
          </a:r>
          <a:endParaRPr lang="en-IN" sz="1800" b="0" dirty="0">
            <a:solidFill>
              <a:srgbClr val="1F497D"/>
            </a:solidFill>
          </a:endParaRPr>
        </a:p>
      </dgm:t>
    </dgm:pt>
    <dgm:pt modelId="{849538B4-DB34-43C4-A46F-42A3E7614122}" type="parTrans" cxnId="{E73D4B12-6533-49CF-9246-30FBCF314A26}">
      <dgm:prSet/>
      <dgm:spPr/>
      <dgm:t>
        <a:bodyPr/>
        <a:lstStyle/>
        <a:p>
          <a:endParaRPr lang="en-IN"/>
        </a:p>
      </dgm:t>
    </dgm:pt>
    <dgm:pt modelId="{6FBC1A2B-D299-4000-88F3-92BC62C0DFA5}" type="sibTrans" cxnId="{E73D4B12-6533-49CF-9246-30FBCF314A26}">
      <dgm:prSet/>
      <dgm:spPr/>
      <dgm:t>
        <a:bodyPr/>
        <a:lstStyle/>
        <a:p>
          <a:endParaRPr lang="en-IN"/>
        </a:p>
      </dgm:t>
    </dgm:pt>
    <dgm:pt modelId="{B6FAB5D3-C3A8-41C3-912F-72C3CCC98503}">
      <dgm:prSet custT="1"/>
      <dgm:spPr>
        <a:noFill/>
      </dgm:spPr>
      <dgm:t>
        <a:bodyPr/>
        <a:lstStyle/>
        <a:p>
          <a:pPr marL="179388" indent="-179388" algn="just">
            <a:spcBef>
              <a:spcPts val="300"/>
            </a:spcBef>
            <a:spcAft>
              <a:spcPts val="300"/>
            </a:spcAft>
          </a:pPr>
          <a:r>
            <a:rPr lang="en-US" sz="1800" b="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RBC to be implemented by March 2021 &amp; to coincide with IFRS 17 implementation</a:t>
          </a:r>
          <a:endParaRPr lang="en-US" sz="1800" b="0" dirty="0">
            <a:solidFill>
              <a:srgbClr val="1F497D"/>
            </a:solidFill>
            <a:latin typeface="Arial" pitchFamily="34" charset="0"/>
            <a:cs typeface="Arial" pitchFamily="34" charset="0"/>
          </a:endParaRPr>
        </a:p>
      </dgm:t>
    </dgm:pt>
    <dgm:pt modelId="{C6BC556C-787B-4235-8E59-7C196802CB30}" type="parTrans" cxnId="{301877EE-7B23-4FA2-AF01-DFD13DD7CB55}">
      <dgm:prSet/>
      <dgm:spPr/>
      <dgm:t>
        <a:bodyPr/>
        <a:lstStyle/>
        <a:p>
          <a:endParaRPr lang="en-IN"/>
        </a:p>
      </dgm:t>
    </dgm:pt>
    <dgm:pt modelId="{976141AF-6055-45CE-98BD-8311463CD9B5}" type="sibTrans" cxnId="{301877EE-7B23-4FA2-AF01-DFD13DD7CB55}">
      <dgm:prSet/>
      <dgm:spPr/>
      <dgm:t>
        <a:bodyPr/>
        <a:lstStyle/>
        <a:p>
          <a:endParaRPr lang="en-IN"/>
        </a:p>
      </dgm:t>
    </dgm:pt>
    <dgm:pt modelId="{6FD1A165-0A0C-47AB-BB2E-ECE4303C6F83}">
      <dgm:prSet custT="1"/>
      <dgm:spPr>
        <a:noFill/>
      </dgm:spPr>
      <dgm:t>
        <a:bodyPr/>
        <a:lstStyle/>
        <a:p>
          <a:pPr marL="179388" indent="-179388" algn="just">
            <a:spcBef>
              <a:spcPts val="300"/>
            </a:spcBef>
            <a:spcAft>
              <a:spcPts val="300"/>
            </a:spcAft>
          </a:pPr>
          <a:r>
            <a:rPr lang="en-US" sz="1800" b="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Prior to complete switch over in March 2021, parallel run for two regimes (“Twin Peaks”)</a:t>
          </a:r>
          <a:endParaRPr lang="en-US" sz="1800" dirty="0">
            <a:solidFill>
              <a:srgbClr val="1F497D"/>
            </a:solidFill>
            <a:latin typeface="Arial" pitchFamily="34" charset="0"/>
            <a:cs typeface="Arial" pitchFamily="34" charset="0"/>
          </a:endParaRPr>
        </a:p>
      </dgm:t>
    </dgm:pt>
    <dgm:pt modelId="{E0B8476C-CB8E-4BAB-A869-CFA40E1A3E68}" type="parTrans" cxnId="{BF25AF4E-8389-479E-9767-41C05D71B318}">
      <dgm:prSet/>
      <dgm:spPr/>
      <dgm:t>
        <a:bodyPr/>
        <a:lstStyle/>
        <a:p>
          <a:endParaRPr lang="en-IN"/>
        </a:p>
      </dgm:t>
    </dgm:pt>
    <dgm:pt modelId="{644BDBA5-A9BF-4867-A9B0-C6D34EEFDE25}" type="sibTrans" cxnId="{BF25AF4E-8389-479E-9767-41C05D71B318}">
      <dgm:prSet/>
      <dgm:spPr/>
      <dgm:t>
        <a:bodyPr/>
        <a:lstStyle/>
        <a:p>
          <a:endParaRPr lang="en-IN"/>
        </a:p>
      </dgm:t>
    </dgm:pt>
    <dgm:pt modelId="{0EAF9274-27E9-46BC-B0F0-C60A2EEFB751}">
      <dgm:prSet custT="1"/>
      <dgm:spPr/>
      <dgm:t>
        <a:bodyPr/>
        <a:lstStyle/>
        <a:p>
          <a:r>
            <a:rPr lang="en-IN" sz="2400" b="1" dirty="0">
              <a:latin typeface="Arial" pitchFamily="34" charset="0"/>
              <a:cs typeface="Arial" pitchFamily="34" charset="0"/>
            </a:rPr>
            <a:t>Technical Studies</a:t>
          </a:r>
          <a:endParaRPr lang="en-IN" sz="2400" dirty="0"/>
        </a:p>
      </dgm:t>
    </dgm:pt>
    <dgm:pt modelId="{2235B136-648F-4BD1-B1F5-614F0937E6EE}" type="parTrans" cxnId="{AD2EE1A3-A6CC-47D7-A6E5-74B072502E2E}">
      <dgm:prSet/>
      <dgm:spPr/>
      <dgm:t>
        <a:bodyPr/>
        <a:lstStyle/>
        <a:p>
          <a:endParaRPr lang="en-IN"/>
        </a:p>
      </dgm:t>
    </dgm:pt>
    <dgm:pt modelId="{66021436-24D9-4A45-AABC-9E03ADF2D08E}" type="sibTrans" cxnId="{AD2EE1A3-A6CC-47D7-A6E5-74B072502E2E}">
      <dgm:prSet/>
      <dgm:spPr/>
      <dgm:t>
        <a:bodyPr/>
        <a:lstStyle/>
        <a:p>
          <a:endParaRPr lang="en-IN"/>
        </a:p>
      </dgm:t>
    </dgm:pt>
    <dgm:pt modelId="{A5A5BAB5-45C6-4EBC-B498-B901EE4375EF}" type="pres">
      <dgm:prSet presAssocID="{BFCFA4FB-98EC-4888-BADD-195E14D550B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400364B9-5F25-47C7-A380-C03FB752BCE0}" type="pres">
      <dgm:prSet presAssocID="{CBED1839-183C-4845-AAF0-AE755FA7AF10}" presName="parentLin" presStyleCnt="0"/>
      <dgm:spPr/>
      <dgm:t>
        <a:bodyPr/>
        <a:lstStyle/>
        <a:p>
          <a:endParaRPr lang="en-US"/>
        </a:p>
      </dgm:t>
    </dgm:pt>
    <dgm:pt modelId="{84C77964-33ED-408B-A85B-E78635A533AA}" type="pres">
      <dgm:prSet presAssocID="{CBED1839-183C-4845-AAF0-AE755FA7AF10}" presName="parentLeftMargin" presStyleLbl="node1" presStyleIdx="0" presStyleCnt="2"/>
      <dgm:spPr/>
      <dgm:t>
        <a:bodyPr/>
        <a:lstStyle/>
        <a:p>
          <a:endParaRPr lang="en-IN"/>
        </a:p>
      </dgm:t>
    </dgm:pt>
    <dgm:pt modelId="{2EDF337F-49BD-4EB8-BE4D-DD8EBF5E5E1E}" type="pres">
      <dgm:prSet presAssocID="{CBED1839-183C-4845-AAF0-AE755FA7AF10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92AD892-5DD7-42D1-919A-B31D5C952756}" type="pres">
      <dgm:prSet presAssocID="{CBED1839-183C-4845-AAF0-AE755FA7AF10}" presName="negativeSpace" presStyleCnt="0"/>
      <dgm:spPr/>
      <dgm:t>
        <a:bodyPr/>
        <a:lstStyle/>
        <a:p>
          <a:endParaRPr lang="en-US"/>
        </a:p>
      </dgm:t>
    </dgm:pt>
    <dgm:pt modelId="{97F3B60E-6C9B-4ADD-A73D-47550B674FBD}" type="pres">
      <dgm:prSet presAssocID="{CBED1839-183C-4845-AAF0-AE755FA7AF10}" presName="childText" presStyleLbl="conFgAcc1" presStyleIdx="0" presStyleCnt="2" custLinFactNeighborX="115" custLinFactNeighborY="-502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530A061-241E-4F99-8E22-3F313BDA55FB}" type="pres">
      <dgm:prSet presAssocID="{EA6364AD-EF0E-4AEA-9454-071330BB5100}" presName="spaceBetweenRectangles" presStyleCnt="0"/>
      <dgm:spPr/>
      <dgm:t>
        <a:bodyPr/>
        <a:lstStyle/>
        <a:p>
          <a:endParaRPr lang="en-US"/>
        </a:p>
      </dgm:t>
    </dgm:pt>
    <dgm:pt modelId="{67A006A6-5EF2-4E3F-BCBB-D2595834E4A2}" type="pres">
      <dgm:prSet presAssocID="{0EAF9274-27E9-46BC-B0F0-C60A2EEFB751}" presName="parentLin" presStyleCnt="0"/>
      <dgm:spPr/>
      <dgm:t>
        <a:bodyPr/>
        <a:lstStyle/>
        <a:p>
          <a:endParaRPr lang="en-US"/>
        </a:p>
      </dgm:t>
    </dgm:pt>
    <dgm:pt modelId="{87BDC9BB-6F2D-436C-A190-A9E108338384}" type="pres">
      <dgm:prSet presAssocID="{0EAF9274-27E9-46BC-B0F0-C60A2EEFB751}" presName="parentLeftMargin" presStyleLbl="node1" presStyleIdx="0" presStyleCnt="2"/>
      <dgm:spPr/>
      <dgm:t>
        <a:bodyPr/>
        <a:lstStyle/>
        <a:p>
          <a:endParaRPr lang="en-IN"/>
        </a:p>
      </dgm:t>
    </dgm:pt>
    <dgm:pt modelId="{D2CF2AB7-33D0-4ED0-A7FE-BF3E93F31DAF}" type="pres">
      <dgm:prSet presAssocID="{0EAF9274-27E9-46BC-B0F0-C60A2EEFB751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B87978E-9E00-4C4A-9A9B-CF26D69A8A20}" type="pres">
      <dgm:prSet presAssocID="{0EAF9274-27E9-46BC-B0F0-C60A2EEFB751}" presName="negativeSpace" presStyleCnt="0"/>
      <dgm:spPr/>
      <dgm:t>
        <a:bodyPr/>
        <a:lstStyle/>
        <a:p>
          <a:endParaRPr lang="en-US"/>
        </a:p>
      </dgm:t>
    </dgm:pt>
    <dgm:pt modelId="{66E07CCD-5E92-4324-9528-51DD8E441663}" type="pres">
      <dgm:prSet presAssocID="{0EAF9274-27E9-46BC-B0F0-C60A2EEFB751}" presName="childText" presStyleLbl="conFgAcc1" presStyleIdx="1" presStyleCnt="2">
        <dgm:presLayoutVars>
          <dgm:bulletEnabled val="1"/>
        </dgm:presLayoutVars>
      </dgm:prSet>
      <dgm:spPr>
        <a:noFill/>
      </dgm:spPr>
      <dgm:t>
        <a:bodyPr/>
        <a:lstStyle/>
        <a:p>
          <a:endParaRPr lang="en-US"/>
        </a:p>
      </dgm:t>
    </dgm:pt>
  </dgm:ptLst>
  <dgm:cxnLst>
    <dgm:cxn modelId="{BF25AF4E-8389-479E-9767-41C05D71B318}" srcId="{CBED1839-183C-4845-AAF0-AE755FA7AF10}" destId="{6FD1A165-0A0C-47AB-BB2E-ECE4303C6F83}" srcOrd="2" destOrd="0" parTransId="{E0B8476C-CB8E-4BAB-A869-CFA40E1A3E68}" sibTransId="{644BDBA5-A9BF-4867-A9B0-C6D34EEFDE25}"/>
    <dgm:cxn modelId="{77CBE7E9-5B9E-4F56-8831-0DA2E3FD08A7}" type="presOf" srcId="{0EAF9274-27E9-46BC-B0F0-C60A2EEFB751}" destId="{D2CF2AB7-33D0-4ED0-A7FE-BF3E93F31DAF}" srcOrd="1" destOrd="0" presId="urn:microsoft.com/office/officeart/2005/8/layout/list1"/>
    <dgm:cxn modelId="{49A084C8-B368-40E7-BCD9-CAF67C7859D6}" type="presOf" srcId="{6FD1A165-0A0C-47AB-BB2E-ECE4303C6F83}" destId="{97F3B60E-6C9B-4ADD-A73D-47550B674FBD}" srcOrd="0" destOrd="2" presId="urn:microsoft.com/office/officeart/2005/8/layout/list1"/>
    <dgm:cxn modelId="{ACF313DE-3D59-4A4B-BF91-976E54E1C73D}" type="presOf" srcId="{BFCFA4FB-98EC-4888-BADD-195E14D550BE}" destId="{A5A5BAB5-45C6-4EBC-B498-B901EE4375EF}" srcOrd="0" destOrd="0" presId="urn:microsoft.com/office/officeart/2005/8/layout/list1"/>
    <dgm:cxn modelId="{DDAF774F-24EE-476C-AFFC-10454B1B51D2}" type="presOf" srcId="{CBED1839-183C-4845-AAF0-AE755FA7AF10}" destId="{84C77964-33ED-408B-A85B-E78635A533AA}" srcOrd="0" destOrd="0" presId="urn:microsoft.com/office/officeart/2005/8/layout/list1"/>
    <dgm:cxn modelId="{301877EE-7B23-4FA2-AF01-DFD13DD7CB55}" srcId="{CBED1839-183C-4845-AAF0-AE755FA7AF10}" destId="{B6FAB5D3-C3A8-41C3-912F-72C3CCC98503}" srcOrd="1" destOrd="0" parTransId="{C6BC556C-787B-4235-8E59-7C196802CB30}" sibTransId="{976141AF-6055-45CE-98BD-8311463CD9B5}"/>
    <dgm:cxn modelId="{253F94D0-49DF-4AD4-A4D2-724974C34717}" srcId="{BFCFA4FB-98EC-4888-BADD-195E14D550BE}" destId="{CBED1839-183C-4845-AAF0-AE755FA7AF10}" srcOrd="0" destOrd="0" parTransId="{CC10D6D8-04FB-40C9-A592-EEAB764A7110}" sibTransId="{EA6364AD-EF0E-4AEA-9454-071330BB5100}"/>
    <dgm:cxn modelId="{02D83DF5-92A2-4FB6-8BBE-29C75CDF47F1}" type="presOf" srcId="{CBED1839-183C-4845-AAF0-AE755FA7AF10}" destId="{2EDF337F-49BD-4EB8-BE4D-DD8EBF5E5E1E}" srcOrd="1" destOrd="0" presId="urn:microsoft.com/office/officeart/2005/8/layout/list1"/>
    <dgm:cxn modelId="{E73D4B12-6533-49CF-9246-30FBCF314A26}" srcId="{CBED1839-183C-4845-AAF0-AE755FA7AF10}" destId="{6C666BDA-B54D-41F5-B079-7F51585D6E08}" srcOrd="0" destOrd="0" parTransId="{849538B4-DB34-43C4-A46F-42A3E7614122}" sibTransId="{6FBC1A2B-D299-4000-88F3-92BC62C0DFA5}"/>
    <dgm:cxn modelId="{54774490-60ED-41BD-9C8F-915D6559F282}" type="presOf" srcId="{0EAF9274-27E9-46BC-B0F0-C60A2EEFB751}" destId="{87BDC9BB-6F2D-436C-A190-A9E108338384}" srcOrd="0" destOrd="0" presId="urn:microsoft.com/office/officeart/2005/8/layout/list1"/>
    <dgm:cxn modelId="{AD2EE1A3-A6CC-47D7-A6E5-74B072502E2E}" srcId="{BFCFA4FB-98EC-4888-BADD-195E14D550BE}" destId="{0EAF9274-27E9-46BC-B0F0-C60A2EEFB751}" srcOrd="1" destOrd="0" parTransId="{2235B136-648F-4BD1-B1F5-614F0937E6EE}" sibTransId="{66021436-24D9-4A45-AABC-9E03ADF2D08E}"/>
    <dgm:cxn modelId="{DB4F0324-792A-48A8-85FB-14C285E5059A}" type="presOf" srcId="{6C666BDA-B54D-41F5-B079-7F51585D6E08}" destId="{97F3B60E-6C9B-4ADD-A73D-47550B674FBD}" srcOrd="0" destOrd="0" presId="urn:microsoft.com/office/officeart/2005/8/layout/list1"/>
    <dgm:cxn modelId="{ADCE2976-20FE-478E-9CB3-21A78A0C0117}" type="presOf" srcId="{B6FAB5D3-C3A8-41C3-912F-72C3CCC98503}" destId="{97F3B60E-6C9B-4ADD-A73D-47550B674FBD}" srcOrd="0" destOrd="1" presId="urn:microsoft.com/office/officeart/2005/8/layout/list1"/>
    <dgm:cxn modelId="{A8BFAF50-50D9-4DF3-8ABC-62B14AB5B0FB}" type="presParOf" srcId="{A5A5BAB5-45C6-4EBC-B498-B901EE4375EF}" destId="{400364B9-5F25-47C7-A380-C03FB752BCE0}" srcOrd="0" destOrd="0" presId="urn:microsoft.com/office/officeart/2005/8/layout/list1"/>
    <dgm:cxn modelId="{36EA3DED-A55F-45A5-A85D-28106E50CF0F}" type="presParOf" srcId="{400364B9-5F25-47C7-A380-C03FB752BCE0}" destId="{84C77964-33ED-408B-A85B-E78635A533AA}" srcOrd="0" destOrd="0" presId="urn:microsoft.com/office/officeart/2005/8/layout/list1"/>
    <dgm:cxn modelId="{FFE4C26B-DA64-4277-B01C-8B5020719CCC}" type="presParOf" srcId="{400364B9-5F25-47C7-A380-C03FB752BCE0}" destId="{2EDF337F-49BD-4EB8-BE4D-DD8EBF5E5E1E}" srcOrd="1" destOrd="0" presId="urn:microsoft.com/office/officeart/2005/8/layout/list1"/>
    <dgm:cxn modelId="{8706A3E3-D0D4-408E-9B93-B578529A90B0}" type="presParOf" srcId="{A5A5BAB5-45C6-4EBC-B498-B901EE4375EF}" destId="{E92AD892-5DD7-42D1-919A-B31D5C952756}" srcOrd="1" destOrd="0" presId="urn:microsoft.com/office/officeart/2005/8/layout/list1"/>
    <dgm:cxn modelId="{61A643C4-5C40-48EE-BE39-7C7E6F07F3CA}" type="presParOf" srcId="{A5A5BAB5-45C6-4EBC-B498-B901EE4375EF}" destId="{97F3B60E-6C9B-4ADD-A73D-47550B674FBD}" srcOrd="2" destOrd="0" presId="urn:microsoft.com/office/officeart/2005/8/layout/list1"/>
    <dgm:cxn modelId="{BF8C34F3-CADE-496D-BFDF-7C1F0D66A06E}" type="presParOf" srcId="{A5A5BAB5-45C6-4EBC-B498-B901EE4375EF}" destId="{8530A061-241E-4F99-8E22-3F313BDA55FB}" srcOrd="3" destOrd="0" presId="urn:microsoft.com/office/officeart/2005/8/layout/list1"/>
    <dgm:cxn modelId="{443F474D-51B3-4684-9A22-F9CB5CC9213E}" type="presParOf" srcId="{A5A5BAB5-45C6-4EBC-B498-B901EE4375EF}" destId="{67A006A6-5EF2-4E3F-BCBB-D2595834E4A2}" srcOrd="4" destOrd="0" presId="urn:microsoft.com/office/officeart/2005/8/layout/list1"/>
    <dgm:cxn modelId="{CAAE41EC-DA0C-4402-9319-54C0BDF72C93}" type="presParOf" srcId="{67A006A6-5EF2-4E3F-BCBB-D2595834E4A2}" destId="{87BDC9BB-6F2D-436C-A190-A9E108338384}" srcOrd="0" destOrd="0" presId="urn:microsoft.com/office/officeart/2005/8/layout/list1"/>
    <dgm:cxn modelId="{3D20ED40-5E2F-47A6-95E6-94F75B91162C}" type="presParOf" srcId="{67A006A6-5EF2-4E3F-BCBB-D2595834E4A2}" destId="{D2CF2AB7-33D0-4ED0-A7FE-BF3E93F31DAF}" srcOrd="1" destOrd="0" presId="urn:microsoft.com/office/officeart/2005/8/layout/list1"/>
    <dgm:cxn modelId="{CDC16AF6-8E2C-4840-A4B9-960C83CDE8C3}" type="presParOf" srcId="{A5A5BAB5-45C6-4EBC-B498-B901EE4375EF}" destId="{CB87978E-9E00-4C4A-9A9B-CF26D69A8A20}" srcOrd="5" destOrd="0" presId="urn:microsoft.com/office/officeart/2005/8/layout/list1"/>
    <dgm:cxn modelId="{1511C8D4-6822-4736-849A-472D8A165D15}" type="presParOf" srcId="{A5A5BAB5-45C6-4EBC-B498-B901EE4375EF}" destId="{66E07CCD-5E92-4324-9528-51DD8E441663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FCFA4FB-98EC-4888-BADD-195E14D550BE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IN"/>
        </a:p>
      </dgm:t>
    </dgm:pt>
    <dgm:pt modelId="{CBED1839-183C-4845-AAF0-AE755FA7AF10}">
      <dgm:prSet phldrT="[Text]" custT="1"/>
      <dgm:spPr/>
      <dgm:t>
        <a:bodyPr/>
        <a:lstStyle/>
        <a:p>
          <a:r>
            <a:rPr lang="en-IN" sz="2400" b="1" dirty="0">
              <a:latin typeface="Arial" pitchFamily="34" charset="0"/>
              <a:cs typeface="Arial" pitchFamily="34" charset="0"/>
            </a:rPr>
            <a:t>Time Frame</a:t>
          </a:r>
        </a:p>
      </dgm:t>
    </dgm:pt>
    <dgm:pt modelId="{CC10D6D8-04FB-40C9-A592-EEAB764A7110}" type="parTrans" cxnId="{253F94D0-49DF-4AD4-A4D2-724974C34717}">
      <dgm:prSet/>
      <dgm:spPr/>
      <dgm:t>
        <a:bodyPr/>
        <a:lstStyle/>
        <a:p>
          <a:endParaRPr lang="en-IN"/>
        </a:p>
      </dgm:t>
    </dgm:pt>
    <dgm:pt modelId="{EA6364AD-EF0E-4AEA-9454-071330BB5100}" type="sibTrans" cxnId="{253F94D0-49DF-4AD4-A4D2-724974C34717}">
      <dgm:prSet/>
      <dgm:spPr/>
      <dgm:t>
        <a:bodyPr/>
        <a:lstStyle/>
        <a:p>
          <a:endParaRPr lang="en-IN"/>
        </a:p>
      </dgm:t>
    </dgm:pt>
    <dgm:pt modelId="{6C666BDA-B54D-41F5-B079-7F51585D6E08}">
      <dgm:prSet phldrT="[Text]"/>
      <dgm:spPr>
        <a:noFill/>
      </dgm:spPr>
      <dgm:t>
        <a:bodyPr/>
        <a:lstStyle/>
        <a:p>
          <a:endParaRPr lang="en-IN" dirty="0"/>
        </a:p>
      </dgm:t>
    </dgm:pt>
    <dgm:pt modelId="{849538B4-DB34-43C4-A46F-42A3E7614122}" type="parTrans" cxnId="{E73D4B12-6533-49CF-9246-30FBCF314A26}">
      <dgm:prSet/>
      <dgm:spPr/>
      <dgm:t>
        <a:bodyPr/>
        <a:lstStyle/>
        <a:p>
          <a:endParaRPr lang="en-IN"/>
        </a:p>
      </dgm:t>
    </dgm:pt>
    <dgm:pt modelId="{6FBC1A2B-D299-4000-88F3-92BC62C0DFA5}" type="sibTrans" cxnId="{E73D4B12-6533-49CF-9246-30FBCF314A26}">
      <dgm:prSet/>
      <dgm:spPr/>
      <dgm:t>
        <a:bodyPr/>
        <a:lstStyle/>
        <a:p>
          <a:endParaRPr lang="en-IN"/>
        </a:p>
      </dgm:t>
    </dgm:pt>
    <dgm:pt modelId="{0EAF9274-27E9-46BC-B0F0-C60A2EEFB751}">
      <dgm:prSet custT="1"/>
      <dgm:spPr/>
      <dgm:t>
        <a:bodyPr/>
        <a:lstStyle/>
        <a:p>
          <a:r>
            <a:rPr lang="en-IN" sz="2400" b="1" dirty="0">
              <a:latin typeface="Arial" pitchFamily="34" charset="0"/>
              <a:cs typeface="Arial" pitchFamily="34" charset="0"/>
            </a:rPr>
            <a:t>Technical Studies</a:t>
          </a:r>
        </a:p>
      </dgm:t>
    </dgm:pt>
    <dgm:pt modelId="{2235B136-648F-4BD1-B1F5-614F0937E6EE}" type="parTrans" cxnId="{AD2EE1A3-A6CC-47D7-A6E5-74B072502E2E}">
      <dgm:prSet/>
      <dgm:spPr/>
      <dgm:t>
        <a:bodyPr/>
        <a:lstStyle/>
        <a:p>
          <a:endParaRPr lang="en-IN"/>
        </a:p>
      </dgm:t>
    </dgm:pt>
    <dgm:pt modelId="{66021436-24D9-4A45-AABC-9E03ADF2D08E}" type="sibTrans" cxnId="{AD2EE1A3-A6CC-47D7-A6E5-74B072502E2E}">
      <dgm:prSet/>
      <dgm:spPr/>
      <dgm:t>
        <a:bodyPr/>
        <a:lstStyle/>
        <a:p>
          <a:endParaRPr lang="en-IN"/>
        </a:p>
      </dgm:t>
    </dgm:pt>
    <dgm:pt modelId="{9BF8F23F-4EDC-4F69-BB2F-71B43C95154C}">
      <dgm:prSet custT="1"/>
      <dgm:spPr>
        <a:noFill/>
      </dgm:spPr>
      <dgm:t>
        <a:bodyPr/>
        <a:lstStyle/>
        <a:p>
          <a:pPr marL="269875" indent="-269875"/>
          <a:r>
            <a:rPr lang="en-US" sz="16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IRDAI </a:t>
          </a:r>
          <a:r>
            <a:rPr lang="en-US" sz="1600" dirty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committee has </a:t>
          </a:r>
          <a:r>
            <a:rPr lang="en-US" sz="16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suggested</a:t>
          </a:r>
          <a:endParaRPr lang="en-US" sz="1600" dirty="0">
            <a:solidFill>
              <a:srgbClr val="1F497D"/>
            </a:solidFill>
            <a:latin typeface="Arial" pitchFamily="34" charset="0"/>
            <a:cs typeface="Arial" pitchFamily="34" charset="0"/>
          </a:endParaRPr>
        </a:p>
      </dgm:t>
    </dgm:pt>
    <dgm:pt modelId="{921E98D0-47AC-4EE0-915D-B3376B831C5A}" type="parTrans" cxnId="{AEFF034A-2A27-44EE-B786-C24F841FAC9C}">
      <dgm:prSet/>
      <dgm:spPr/>
      <dgm:t>
        <a:bodyPr/>
        <a:lstStyle/>
        <a:p>
          <a:endParaRPr lang="en-IN"/>
        </a:p>
      </dgm:t>
    </dgm:pt>
    <dgm:pt modelId="{1DFD7A25-9263-41F7-AC03-A8B99FD21AAA}" type="sibTrans" cxnId="{AEFF034A-2A27-44EE-B786-C24F841FAC9C}">
      <dgm:prSet/>
      <dgm:spPr/>
      <dgm:t>
        <a:bodyPr/>
        <a:lstStyle/>
        <a:p>
          <a:endParaRPr lang="en-IN"/>
        </a:p>
      </dgm:t>
    </dgm:pt>
    <dgm:pt modelId="{27B207A6-37C7-4102-94C7-63E26F65A8F9}">
      <dgm:prSet custT="1"/>
      <dgm:spPr>
        <a:noFill/>
      </dgm:spPr>
      <dgm:t>
        <a:bodyPr/>
        <a:lstStyle/>
        <a:p>
          <a:pPr marL="539750" indent="-360363"/>
          <a:r>
            <a:rPr lang="en-US" sz="16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Engagement of </a:t>
          </a:r>
          <a:r>
            <a:rPr lang="en-US" sz="1600" dirty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external </a:t>
          </a:r>
          <a:r>
            <a:rPr lang="en-US" sz="16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consultants</a:t>
          </a:r>
          <a:endParaRPr lang="en-US" sz="1600" dirty="0">
            <a:solidFill>
              <a:srgbClr val="1F497D"/>
            </a:solidFill>
            <a:latin typeface="Arial" pitchFamily="34" charset="0"/>
            <a:cs typeface="Arial" pitchFamily="34" charset="0"/>
          </a:endParaRPr>
        </a:p>
      </dgm:t>
    </dgm:pt>
    <dgm:pt modelId="{D1D1CFEB-51DD-48DB-B56D-FE266CA4BC61}" type="parTrans" cxnId="{49C30135-EB42-48C6-8FAC-76EA2EDA0BE2}">
      <dgm:prSet/>
      <dgm:spPr/>
      <dgm:t>
        <a:bodyPr/>
        <a:lstStyle/>
        <a:p>
          <a:endParaRPr lang="en-IN"/>
        </a:p>
      </dgm:t>
    </dgm:pt>
    <dgm:pt modelId="{3E2BAAD0-77AD-4789-990A-94AE129D1EE2}" type="sibTrans" cxnId="{49C30135-EB42-48C6-8FAC-76EA2EDA0BE2}">
      <dgm:prSet/>
      <dgm:spPr/>
      <dgm:t>
        <a:bodyPr/>
        <a:lstStyle/>
        <a:p>
          <a:endParaRPr lang="en-IN"/>
        </a:p>
      </dgm:t>
    </dgm:pt>
    <dgm:pt modelId="{DCDE760A-6C3B-49DD-BDC4-A769592076C9}">
      <dgm:prSet custT="1"/>
      <dgm:spPr>
        <a:noFill/>
      </dgm:spPr>
      <dgm:t>
        <a:bodyPr/>
        <a:lstStyle/>
        <a:p>
          <a:pPr marL="539750" indent="-269875"/>
          <a:r>
            <a:rPr lang="en-US" sz="1600" dirty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Institute of Actuaries of India</a:t>
          </a:r>
          <a:endParaRPr lang="en-IN" sz="1600" dirty="0">
            <a:solidFill>
              <a:srgbClr val="1F497D"/>
            </a:solidFill>
            <a:latin typeface="Arial" pitchFamily="34" charset="0"/>
            <a:cs typeface="Arial" pitchFamily="34" charset="0"/>
          </a:endParaRPr>
        </a:p>
      </dgm:t>
    </dgm:pt>
    <dgm:pt modelId="{E684FC83-BDD4-4194-8D6E-16A079ACCCF5}" type="parTrans" cxnId="{9489CD15-4580-4CB3-AB25-4C73C9A69FAC}">
      <dgm:prSet/>
      <dgm:spPr/>
      <dgm:t>
        <a:bodyPr/>
        <a:lstStyle/>
        <a:p>
          <a:endParaRPr lang="en-IN"/>
        </a:p>
      </dgm:t>
    </dgm:pt>
    <dgm:pt modelId="{CC4173F6-1C15-432A-82BC-1B80F87D606B}" type="sibTrans" cxnId="{9489CD15-4580-4CB3-AB25-4C73C9A69FAC}">
      <dgm:prSet/>
      <dgm:spPr/>
      <dgm:t>
        <a:bodyPr/>
        <a:lstStyle/>
        <a:p>
          <a:endParaRPr lang="en-IN"/>
        </a:p>
      </dgm:t>
    </dgm:pt>
    <dgm:pt modelId="{FF2A884C-CBB5-43D3-AC58-AF7B1BCDEA00}">
      <dgm:prSet custT="1"/>
      <dgm:spPr>
        <a:noFill/>
      </dgm:spPr>
      <dgm:t>
        <a:bodyPr/>
        <a:lstStyle/>
        <a:p>
          <a:pPr marL="269875" indent="-269875"/>
          <a:r>
            <a:rPr lang="en-US" sz="16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Pooling </a:t>
          </a:r>
          <a:r>
            <a:rPr lang="en-US" sz="1600" dirty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resources for technical studies </a:t>
          </a:r>
          <a:r>
            <a:rPr lang="en-US" sz="16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(</a:t>
          </a:r>
          <a:r>
            <a:rPr lang="en-US" sz="1600" dirty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3 QIS</a:t>
          </a:r>
          <a:r>
            <a:rPr lang="en-US" sz="16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)</a:t>
          </a:r>
          <a:endParaRPr lang="en-IN" sz="1600" dirty="0">
            <a:solidFill>
              <a:srgbClr val="1F497D"/>
            </a:solidFill>
          </a:endParaRPr>
        </a:p>
      </dgm:t>
    </dgm:pt>
    <dgm:pt modelId="{E16A239A-6F66-4750-AB5B-9FBA839143A8}" type="parTrans" cxnId="{7C20CD15-CAB1-46E0-9351-02315369BD13}">
      <dgm:prSet/>
      <dgm:spPr/>
      <dgm:t>
        <a:bodyPr/>
        <a:lstStyle/>
        <a:p>
          <a:endParaRPr lang="en-IN"/>
        </a:p>
      </dgm:t>
    </dgm:pt>
    <dgm:pt modelId="{C3A37B46-C375-4D8D-916C-0DB8896482B9}" type="sibTrans" cxnId="{7C20CD15-CAB1-46E0-9351-02315369BD13}">
      <dgm:prSet/>
      <dgm:spPr/>
      <dgm:t>
        <a:bodyPr/>
        <a:lstStyle/>
        <a:p>
          <a:endParaRPr lang="en-IN"/>
        </a:p>
      </dgm:t>
    </dgm:pt>
    <dgm:pt modelId="{76221F7F-8BEC-444D-88F8-4B8E68675B30}">
      <dgm:prSet custT="1"/>
      <dgm:spPr>
        <a:noFill/>
      </dgm:spPr>
      <dgm:t>
        <a:bodyPr/>
        <a:lstStyle/>
        <a:p>
          <a:pPr marL="539750" indent="-269875"/>
          <a:r>
            <a:rPr lang="en-US" sz="1600" dirty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Self Implementation by IRDAI</a:t>
          </a:r>
          <a:endParaRPr lang="en-IN" sz="1600" dirty="0">
            <a:solidFill>
              <a:srgbClr val="1F497D"/>
            </a:solidFill>
            <a:latin typeface="Arial" pitchFamily="34" charset="0"/>
            <a:cs typeface="Arial" pitchFamily="34" charset="0"/>
          </a:endParaRPr>
        </a:p>
      </dgm:t>
    </dgm:pt>
    <dgm:pt modelId="{69EC947B-1652-4123-8929-D5FC6861D3F7}" type="parTrans" cxnId="{ADBB61DC-7DF4-4CFB-83AD-63A8F2E3C31E}">
      <dgm:prSet/>
      <dgm:spPr/>
      <dgm:t>
        <a:bodyPr/>
        <a:lstStyle/>
        <a:p>
          <a:endParaRPr lang="en-IN"/>
        </a:p>
      </dgm:t>
    </dgm:pt>
    <dgm:pt modelId="{CF8E2DD7-4C45-4D61-BD9C-228478BA1035}" type="sibTrans" cxnId="{ADBB61DC-7DF4-4CFB-83AD-63A8F2E3C31E}">
      <dgm:prSet/>
      <dgm:spPr/>
      <dgm:t>
        <a:bodyPr/>
        <a:lstStyle/>
        <a:p>
          <a:endParaRPr lang="en-IN"/>
        </a:p>
      </dgm:t>
    </dgm:pt>
    <dgm:pt modelId="{6BC88237-2CDB-4148-8476-13D9B2C566C8}">
      <dgm:prSet custT="1"/>
      <dgm:spPr>
        <a:noFill/>
      </dgm:spPr>
      <dgm:t>
        <a:bodyPr/>
        <a:lstStyle/>
        <a:p>
          <a:pPr marL="539750" indent="-269875"/>
          <a:r>
            <a:rPr lang="en-US" sz="1600" dirty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External Consultants</a:t>
          </a:r>
          <a:endParaRPr lang="en-IN" sz="1600" dirty="0">
            <a:solidFill>
              <a:srgbClr val="1F497D"/>
            </a:solidFill>
            <a:latin typeface="Arial" pitchFamily="34" charset="0"/>
            <a:cs typeface="Arial" pitchFamily="34" charset="0"/>
          </a:endParaRPr>
        </a:p>
      </dgm:t>
    </dgm:pt>
    <dgm:pt modelId="{B99C71CE-C20B-4FAD-A775-FB2933E4C8EF}" type="parTrans" cxnId="{7E32E11A-10E0-4D6E-9CA6-72739443F633}">
      <dgm:prSet/>
      <dgm:spPr/>
      <dgm:t>
        <a:bodyPr/>
        <a:lstStyle/>
        <a:p>
          <a:endParaRPr lang="en-IN"/>
        </a:p>
      </dgm:t>
    </dgm:pt>
    <dgm:pt modelId="{3910DBB4-69FD-4E14-A641-E67270A90956}" type="sibTrans" cxnId="{7E32E11A-10E0-4D6E-9CA6-72739443F633}">
      <dgm:prSet/>
      <dgm:spPr/>
      <dgm:t>
        <a:bodyPr/>
        <a:lstStyle/>
        <a:p>
          <a:endParaRPr lang="en-IN"/>
        </a:p>
      </dgm:t>
    </dgm:pt>
    <dgm:pt modelId="{70F4CD9B-5077-4575-B4A6-6ED8F58B32E9}">
      <dgm:prSet custT="1"/>
      <dgm:spPr>
        <a:noFill/>
      </dgm:spPr>
      <dgm:t>
        <a:bodyPr/>
        <a:lstStyle/>
        <a:p>
          <a:pPr marL="539750" indent="-360363"/>
          <a:r>
            <a:rPr lang="en-US" sz="16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Definition of </a:t>
          </a:r>
          <a:r>
            <a:rPr lang="en-US" sz="1600" dirty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scope of work and terms of </a:t>
          </a:r>
          <a:r>
            <a:rPr lang="en-US" sz="16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reference</a:t>
          </a:r>
          <a:endParaRPr lang="en-US" sz="1600" dirty="0">
            <a:solidFill>
              <a:srgbClr val="1F497D"/>
            </a:solidFill>
            <a:latin typeface="Arial" pitchFamily="34" charset="0"/>
            <a:cs typeface="Arial" pitchFamily="34" charset="0"/>
          </a:endParaRPr>
        </a:p>
      </dgm:t>
    </dgm:pt>
    <dgm:pt modelId="{38D7D380-BBF1-4D73-BA39-E34C1070A8FB}" type="parTrans" cxnId="{750BE48D-42B7-447C-BB8E-07BC36E582D4}">
      <dgm:prSet/>
      <dgm:spPr/>
      <dgm:t>
        <a:bodyPr/>
        <a:lstStyle/>
        <a:p>
          <a:endParaRPr lang="en-IN"/>
        </a:p>
      </dgm:t>
    </dgm:pt>
    <dgm:pt modelId="{94BEA3C9-16C6-4B0D-9A42-92DE8E1A8B11}" type="sibTrans" cxnId="{750BE48D-42B7-447C-BB8E-07BC36E582D4}">
      <dgm:prSet/>
      <dgm:spPr/>
      <dgm:t>
        <a:bodyPr/>
        <a:lstStyle/>
        <a:p>
          <a:endParaRPr lang="en-IN"/>
        </a:p>
      </dgm:t>
    </dgm:pt>
    <dgm:pt modelId="{C63DB5BF-1285-4E0A-BB46-BFE397DCCDD9}">
      <dgm:prSet custT="1"/>
      <dgm:spPr>
        <a:noFill/>
      </dgm:spPr>
      <dgm:t>
        <a:bodyPr/>
        <a:lstStyle/>
        <a:p>
          <a:pPr marL="539750" indent="-360363"/>
          <a:r>
            <a:rPr lang="en-US" sz="16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Project Steering Committee to work in sync with external consultants</a:t>
          </a:r>
          <a:endParaRPr lang="en-US" sz="1600" dirty="0">
            <a:solidFill>
              <a:srgbClr val="1F497D"/>
            </a:solidFill>
            <a:latin typeface="Arial" pitchFamily="34" charset="0"/>
            <a:cs typeface="Arial" pitchFamily="34" charset="0"/>
          </a:endParaRPr>
        </a:p>
      </dgm:t>
    </dgm:pt>
    <dgm:pt modelId="{14BBE648-AE44-4218-AED4-7EF331DD3E50}" type="parTrans" cxnId="{16A1662F-0B22-48D9-8111-41B3F92A3205}">
      <dgm:prSet/>
      <dgm:spPr/>
      <dgm:t>
        <a:bodyPr/>
        <a:lstStyle/>
        <a:p>
          <a:endParaRPr lang="en-US"/>
        </a:p>
      </dgm:t>
    </dgm:pt>
    <dgm:pt modelId="{9B3FEDCD-551C-40BA-8D66-B0B31B9E8617}" type="sibTrans" cxnId="{16A1662F-0B22-48D9-8111-41B3F92A3205}">
      <dgm:prSet/>
      <dgm:spPr/>
      <dgm:t>
        <a:bodyPr/>
        <a:lstStyle/>
        <a:p>
          <a:endParaRPr lang="en-US"/>
        </a:p>
      </dgm:t>
    </dgm:pt>
    <dgm:pt modelId="{A5A5BAB5-45C6-4EBC-B498-B901EE4375EF}" type="pres">
      <dgm:prSet presAssocID="{BFCFA4FB-98EC-4888-BADD-195E14D550B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400364B9-5F25-47C7-A380-C03FB752BCE0}" type="pres">
      <dgm:prSet presAssocID="{CBED1839-183C-4845-AAF0-AE755FA7AF10}" presName="parentLin" presStyleCnt="0"/>
      <dgm:spPr/>
      <dgm:t>
        <a:bodyPr/>
        <a:lstStyle/>
        <a:p>
          <a:endParaRPr lang="en-US"/>
        </a:p>
      </dgm:t>
    </dgm:pt>
    <dgm:pt modelId="{84C77964-33ED-408B-A85B-E78635A533AA}" type="pres">
      <dgm:prSet presAssocID="{CBED1839-183C-4845-AAF0-AE755FA7AF10}" presName="parentLeftMargin" presStyleLbl="node1" presStyleIdx="0" presStyleCnt="2"/>
      <dgm:spPr/>
      <dgm:t>
        <a:bodyPr/>
        <a:lstStyle/>
        <a:p>
          <a:endParaRPr lang="en-IN"/>
        </a:p>
      </dgm:t>
    </dgm:pt>
    <dgm:pt modelId="{2EDF337F-49BD-4EB8-BE4D-DD8EBF5E5E1E}" type="pres">
      <dgm:prSet presAssocID="{CBED1839-183C-4845-AAF0-AE755FA7AF10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92AD892-5DD7-42D1-919A-B31D5C952756}" type="pres">
      <dgm:prSet presAssocID="{CBED1839-183C-4845-AAF0-AE755FA7AF10}" presName="negativeSpace" presStyleCnt="0"/>
      <dgm:spPr/>
      <dgm:t>
        <a:bodyPr/>
        <a:lstStyle/>
        <a:p>
          <a:endParaRPr lang="en-US"/>
        </a:p>
      </dgm:t>
    </dgm:pt>
    <dgm:pt modelId="{97F3B60E-6C9B-4ADD-A73D-47550B674FBD}" type="pres">
      <dgm:prSet presAssocID="{CBED1839-183C-4845-AAF0-AE755FA7AF10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530A061-241E-4F99-8E22-3F313BDA55FB}" type="pres">
      <dgm:prSet presAssocID="{EA6364AD-EF0E-4AEA-9454-071330BB5100}" presName="spaceBetweenRectangles" presStyleCnt="0"/>
      <dgm:spPr/>
      <dgm:t>
        <a:bodyPr/>
        <a:lstStyle/>
        <a:p>
          <a:endParaRPr lang="en-US"/>
        </a:p>
      </dgm:t>
    </dgm:pt>
    <dgm:pt modelId="{67A006A6-5EF2-4E3F-BCBB-D2595834E4A2}" type="pres">
      <dgm:prSet presAssocID="{0EAF9274-27E9-46BC-B0F0-C60A2EEFB751}" presName="parentLin" presStyleCnt="0"/>
      <dgm:spPr/>
      <dgm:t>
        <a:bodyPr/>
        <a:lstStyle/>
        <a:p>
          <a:endParaRPr lang="en-US"/>
        </a:p>
      </dgm:t>
    </dgm:pt>
    <dgm:pt modelId="{87BDC9BB-6F2D-436C-A190-A9E108338384}" type="pres">
      <dgm:prSet presAssocID="{0EAF9274-27E9-46BC-B0F0-C60A2EEFB751}" presName="parentLeftMargin" presStyleLbl="node1" presStyleIdx="0" presStyleCnt="2"/>
      <dgm:spPr/>
      <dgm:t>
        <a:bodyPr/>
        <a:lstStyle/>
        <a:p>
          <a:endParaRPr lang="en-IN"/>
        </a:p>
      </dgm:t>
    </dgm:pt>
    <dgm:pt modelId="{D2CF2AB7-33D0-4ED0-A7FE-BF3E93F31DAF}" type="pres">
      <dgm:prSet presAssocID="{0EAF9274-27E9-46BC-B0F0-C60A2EEFB751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B87978E-9E00-4C4A-9A9B-CF26D69A8A20}" type="pres">
      <dgm:prSet presAssocID="{0EAF9274-27E9-46BC-B0F0-C60A2EEFB751}" presName="negativeSpace" presStyleCnt="0"/>
      <dgm:spPr/>
      <dgm:t>
        <a:bodyPr/>
        <a:lstStyle/>
        <a:p>
          <a:endParaRPr lang="en-US"/>
        </a:p>
      </dgm:t>
    </dgm:pt>
    <dgm:pt modelId="{66E07CCD-5E92-4324-9528-51DD8E441663}" type="pres">
      <dgm:prSet presAssocID="{0EAF9274-27E9-46BC-B0F0-C60A2EEFB751}" presName="childText" presStyleLbl="conFgAcc1" presStyleIdx="1" presStyleCnt="2" custLinFactNeighborX="88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16A1662F-0B22-48D9-8111-41B3F92A3205}" srcId="{9BF8F23F-4EDC-4F69-BB2F-71B43C95154C}" destId="{C63DB5BF-1285-4E0A-BB46-BFE397DCCDD9}" srcOrd="1" destOrd="0" parTransId="{14BBE648-AE44-4218-AED4-7EF331DD3E50}" sibTransId="{9B3FEDCD-551C-40BA-8D66-B0B31B9E8617}"/>
    <dgm:cxn modelId="{253F94D0-49DF-4AD4-A4D2-724974C34717}" srcId="{BFCFA4FB-98EC-4888-BADD-195E14D550BE}" destId="{CBED1839-183C-4845-AAF0-AE755FA7AF10}" srcOrd="0" destOrd="0" parTransId="{CC10D6D8-04FB-40C9-A592-EEAB764A7110}" sibTransId="{EA6364AD-EF0E-4AEA-9454-071330BB5100}"/>
    <dgm:cxn modelId="{60968CDD-3BCB-4314-B677-08CDFD9EF8B2}" type="presOf" srcId="{0EAF9274-27E9-46BC-B0F0-C60A2EEFB751}" destId="{87BDC9BB-6F2D-436C-A190-A9E108338384}" srcOrd="0" destOrd="0" presId="urn:microsoft.com/office/officeart/2005/8/layout/list1"/>
    <dgm:cxn modelId="{9489CD15-4580-4CB3-AB25-4C73C9A69FAC}" srcId="{0EAF9274-27E9-46BC-B0F0-C60A2EEFB751}" destId="{DCDE760A-6C3B-49DD-BDC4-A769592076C9}" srcOrd="1" destOrd="0" parTransId="{E684FC83-BDD4-4194-8D6E-16A079ACCCF5}" sibTransId="{CC4173F6-1C15-432A-82BC-1B80F87D606B}"/>
    <dgm:cxn modelId="{AEFF034A-2A27-44EE-B786-C24F841FAC9C}" srcId="{0EAF9274-27E9-46BC-B0F0-C60A2EEFB751}" destId="{9BF8F23F-4EDC-4F69-BB2F-71B43C95154C}" srcOrd="4" destOrd="0" parTransId="{921E98D0-47AC-4EE0-915D-B3376B831C5A}" sibTransId="{1DFD7A25-9263-41F7-AC03-A8B99FD21AAA}"/>
    <dgm:cxn modelId="{58814AAA-E2F5-40F0-BCEA-6716A8773B7D}" type="presOf" srcId="{6C666BDA-B54D-41F5-B079-7F51585D6E08}" destId="{97F3B60E-6C9B-4ADD-A73D-47550B674FBD}" srcOrd="0" destOrd="0" presId="urn:microsoft.com/office/officeart/2005/8/layout/list1"/>
    <dgm:cxn modelId="{F93EF362-E028-4CEC-A595-59DDAE054434}" type="presOf" srcId="{C63DB5BF-1285-4E0A-BB46-BFE397DCCDD9}" destId="{66E07CCD-5E92-4324-9528-51DD8E441663}" srcOrd="0" destOrd="6" presId="urn:microsoft.com/office/officeart/2005/8/layout/list1"/>
    <dgm:cxn modelId="{750BE48D-42B7-447C-BB8E-07BC36E582D4}" srcId="{9BF8F23F-4EDC-4F69-BB2F-71B43C95154C}" destId="{70F4CD9B-5077-4575-B4A6-6ED8F58B32E9}" srcOrd="2" destOrd="0" parTransId="{38D7D380-BBF1-4D73-BA39-E34C1070A8FB}" sibTransId="{94BEA3C9-16C6-4B0D-9A42-92DE8E1A8B11}"/>
    <dgm:cxn modelId="{F7AE4B5A-FA1E-43D9-A2D6-29CD4BEAD728}" type="presOf" srcId="{6BC88237-2CDB-4148-8476-13D9B2C566C8}" destId="{66E07CCD-5E92-4324-9528-51DD8E441663}" srcOrd="0" destOrd="3" presId="urn:microsoft.com/office/officeart/2005/8/layout/list1"/>
    <dgm:cxn modelId="{E73D4B12-6533-49CF-9246-30FBCF314A26}" srcId="{CBED1839-183C-4845-AAF0-AE755FA7AF10}" destId="{6C666BDA-B54D-41F5-B079-7F51585D6E08}" srcOrd="0" destOrd="0" parTransId="{849538B4-DB34-43C4-A46F-42A3E7614122}" sibTransId="{6FBC1A2B-D299-4000-88F3-92BC62C0DFA5}"/>
    <dgm:cxn modelId="{0388E9B9-C07D-45DC-9E92-A99012D75F6E}" type="presOf" srcId="{CBED1839-183C-4845-AAF0-AE755FA7AF10}" destId="{2EDF337F-49BD-4EB8-BE4D-DD8EBF5E5E1E}" srcOrd="1" destOrd="0" presId="urn:microsoft.com/office/officeart/2005/8/layout/list1"/>
    <dgm:cxn modelId="{D999A68C-464F-4DB8-A695-5DE5EB2D0A54}" type="presOf" srcId="{27B207A6-37C7-4102-94C7-63E26F65A8F9}" destId="{66E07CCD-5E92-4324-9528-51DD8E441663}" srcOrd="0" destOrd="5" presId="urn:microsoft.com/office/officeart/2005/8/layout/list1"/>
    <dgm:cxn modelId="{7E32E11A-10E0-4D6E-9CA6-72739443F633}" srcId="{0EAF9274-27E9-46BC-B0F0-C60A2EEFB751}" destId="{6BC88237-2CDB-4148-8476-13D9B2C566C8}" srcOrd="3" destOrd="0" parTransId="{B99C71CE-C20B-4FAD-A775-FB2933E4C8EF}" sibTransId="{3910DBB4-69FD-4E14-A641-E67270A90956}"/>
    <dgm:cxn modelId="{AD2EE1A3-A6CC-47D7-A6E5-74B072502E2E}" srcId="{BFCFA4FB-98EC-4888-BADD-195E14D550BE}" destId="{0EAF9274-27E9-46BC-B0F0-C60A2EEFB751}" srcOrd="1" destOrd="0" parTransId="{2235B136-648F-4BD1-B1F5-614F0937E6EE}" sibTransId="{66021436-24D9-4A45-AABC-9E03ADF2D08E}"/>
    <dgm:cxn modelId="{2B406AE8-0251-459D-89AF-DF577F958B37}" type="presOf" srcId="{CBED1839-183C-4845-AAF0-AE755FA7AF10}" destId="{84C77964-33ED-408B-A85B-E78635A533AA}" srcOrd="0" destOrd="0" presId="urn:microsoft.com/office/officeart/2005/8/layout/list1"/>
    <dgm:cxn modelId="{DF19352C-AB05-482F-902D-C80707495E85}" type="presOf" srcId="{9BF8F23F-4EDC-4F69-BB2F-71B43C95154C}" destId="{66E07CCD-5E92-4324-9528-51DD8E441663}" srcOrd="0" destOrd="4" presId="urn:microsoft.com/office/officeart/2005/8/layout/list1"/>
    <dgm:cxn modelId="{2E4801F4-3468-40E7-B8EA-2A116992011C}" type="presOf" srcId="{0EAF9274-27E9-46BC-B0F0-C60A2EEFB751}" destId="{D2CF2AB7-33D0-4ED0-A7FE-BF3E93F31DAF}" srcOrd="1" destOrd="0" presId="urn:microsoft.com/office/officeart/2005/8/layout/list1"/>
    <dgm:cxn modelId="{49C30135-EB42-48C6-8FAC-76EA2EDA0BE2}" srcId="{9BF8F23F-4EDC-4F69-BB2F-71B43C95154C}" destId="{27B207A6-37C7-4102-94C7-63E26F65A8F9}" srcOrd="0" destOrd="0" parTransId="{D1D1CFEB-51DD-48DB-B56D-FE266CA4BC61}" sibTransId="{3E2BAAD0-77AD-4789-990A-94AE129D1EE2}"/>
    <dgm:cxn modelId="{BE8B0D69-0B2F-4486-8B7F-31E1EA8AAE6D}" type="presOf" srcId="{76221F7F-8BEC-444D-88F8-4B8E68675B30}" destId="{66E07CCD-5E92-4324-9528-51DD8E441663}" srcOrd="0" destOrd="2" presId="urn:microsoft.com/office/officeart/2005/8/layout/list1"/>
    <dgm:cxn modelId="{85F4B35B-D59E-411D-9F07-642FBC205C57}" type="presOf" srcId="{BFCFA4FB-98EC-4888-BADD-195E14D550BE}" destId="{A5A5BAB5-45C6-4EBC-B498-B901EE4375EF}" srcOrd="0" destOrd="0" presId="urn:microsoft.com/office/officeart/2005/8/layout/list1"/>
    <dgm:cxn modelId="{ADBB61DC-7DF4-4CFB-83AD-63A8F2E3C31E}" srcId="{0EAF9274-27E9-46BC-B0F0-C60A2EEFB751}" destId="{76221F7F-8BEC-444D-88F8-4B8E68675B30}" srcOrd="2" destOrd="0" parTransId="{69EC947B-1652-4123-8929-D5FC6861D3F7}" sibTransId="{CF8E2DD7-4C45-4D61-BD9C-228478BA1035}"/>
    <dgm:cxn modelId="{7C20CD15-CAB1-46E0-9351-02315369BD13}" srcId="{0EAF9274-27E9-46BC-B0F0-C60A2EEFB751}" destId="{FF2A884C-CBB5-43D3-AC58-AF7B1BCDEA00}" srcOrd="0" destOrd="0" parTransId="{E16A239A-6F66-4750-AB5B-9FBA839143A8}" sibTransId="{C3A37B46-C375-4D8D-916C-0DB8896482B9}"/>
    <dgm:cxn modelId="{E33430D0-904F-4AA8-A348-532B5A51546D}" type="presOf" srcId="{70F4CD9B-5077-4575-B4A6-6ED8F58B32E9}" destId="{66E07CCD-5E92-4324-9528-51DD8E441663}" srcOrd="0" destOrd="7" presId="urn:microsoft.com/office/officeart/2005/8/layout/list1"/>
    <dgm:cxn modelId="{49425343-AC89-464C-83BA-08F1DF4C2DF4}" type="presOf" srcId="{FF2A884C-CBB5-43D3-AC58-AF7B1BCDEA00}" destId="{66E07CCD-5E92-4324-9528-51DD8E441663}" srcOrd="0" destOrd="0" presId="urn:microsoft.com/office/officeart/2005/8/layout/list1"/>
    <dgm:cxn modelId="{29FE73E1-370E-47ED-BEC6-467DC18A3205}" type="presOf" srcId="{DCDE760A-6C3B-49DD-BDC4-A769592076C9}" destId="{66E07CCD-5E92-4324-9528-51DD8E441663}" srcOrd="0" destOrd="1" presId="urn:microsoft.com/office/officeart/2005/8/layout/list1"/>
    <dgm:cxn modelId="{E1E0EDEB-CF6B-41E0-B570-C4E1705E6C82}" type="presParOf" srcId="{A5A5BAB5-45C6-4EBC-B498-B901EE4375EF}" destId="{400364B9-5F25-47C7-A380-C03FB752BCE0}" srcOrd="0" destOrd="0" presId="urn:microsoft.com/office/officeart/2005/8/layout/list1"/>
    <dgm:cxn modelId="{3F4174D4-E5F9-416C-839D-1AEA356AF3FE}" type="presParOf" srcId="{400364B9-5F25-47C7-A380-C03FB752BCE0}" destId="{84C77964-33ED-408B-A85B-E78635A533AA}" srcOrd="0" destOrd="0" presId="urn:microsoft.com/office/officeart/2005/8/layout/list1"/>
    <dgm:cxn modelId="{59D29D65-1904-4378-8613-8261093A5E88}" type="presParOf" srcId="{400364B9-5F25-47C7-A380-C03FB752BCE0}" destId="{2EDF337F-49BD-4EB8-BE4D-DD8EBF5E5E1E}" srcOrd="1" destOrd="0" presId="urn:microsoft.com/office/officeart/2005/8/layout/list1"/>
    <dgm:cxn modelId="{E9CA37DA-E94E-4DEC-8A11-48289A41DAE8}" type="presParOf" srcId="{A5A5BAB5-45C6-4EBC-B498-B901EE4375EF}" destId="{E92AD892-5DD7-42D1-919A-B31D5C952756}" srcOrd="1" destOrd="0" presId="urn:microsoft.com/office/officeart/2005/8/layout/list1"/>
    <dgm:cxn modelId="{FDF8FF81-1B72-452D-927E-3C929729D95A}" type="presParOf" srcId="{A5A5BAB5-45C6-4EBC-B498-B901EE4375EF}" destId="{97F3B60E-6C9B-4ADD-A73D-47550B674FBD}" srcOrd="2" destOrd="0" presId="urn:microsoft.com/office/officeart/2005/8/layout/list1"/>
    <dgm:cxn modelId="{94F84FF4-D2FF-4594-B557-5204109FD5F2}" type="presParOf" srcId="{A5A5BAB5-45C6-4EBC-B498-B901EE4375EF}" destId="{8530A061-241E-4F99-8E22-3F313BDA55FB}" srcOrd="3" destOrd="0" presId="urn:microsoft.com/office/officeart/2005/8/layout/list1"/>
    <dgm:cxn modelId="{E1F1BF9F-DFAC-41A3-8ED8-BD251C31579A}" type="presParOf" srcId="{A5A5BAB5-45C6-4EBC-B498-B901EE4375EF}" destId="{67A006A6-5EF2-4E3F-BCBB-D2595834E4A2}" srcOrd="4" destOrd="0" presId="urn:microsoft.com/office/officeart/2005/8/layout/list1"/>
    <dgm:cxn modelId="{DA312FE3-DDFE-41AA-90EB-E4DB03A9F5DA}" type="presParOf" srcId="{67A006A6-5EF2-4E3F-BCBB-D2595834E4A2}" destId="{87BDC9BB-6F2D-436C-A190-A9E108338384}" srcOrd="0" destOrd="0" presId="urn:microsoft.com/office/officeart/2005/8/layout/list1"/>
    <dgm:cxn modelId="{78C8BC64-1E9F-41E9-A934-F3B530A05377}" type="presParOf" srcId="{67A006A6-5EF2-4E3F-BCBB-D2595834E4A2}" destId="{D2CF2AB7-33D0-4ED0-A7FE-BF3E93F31DAF}" srcOrd="1" destOrd="0" presId="urn:microsoft.com/office/officeart/2005/8/layout/list1"/>
    <dgm:cxn modelId="{09570F6D-D99B-4E94-914E-3718C879E0C3}" type="presParOf" srcId="{A5A5BAB5-45C6-4EBC-B498-B901EE4375EF}" destId="{CB87978E-9E00-4C4A-9A9B-CF26D69A8A20}" srcOrd="5" destOrd="0" presId="urn:microsoft.com/office/officeart/2005/8/layout/list1"/>
    <dgm:cxn modelId="{F4E0FAC4-54E0-4F37-942C-D778367D23D4}" type="presParOf" srcId="{A5A5BAB5-45C6-4EBC-B498-B901EE4375EF}" destId="{66E07CCD-5E92-4324-9528-51DD8E441663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A3610D-8A6A-49C3-9144-B250AB20E3ED}">
      <dsp:nvSpPr>
        <dsp:cNvPr id="0" name=""/>
        <dsp:cNvSpPr/>
      </dsp:nvSpPr>
      <dsp:spPr>
        <a:xfrm>
          <a:off x="0" y="372749"/>
          <a:ext cx="8686800" cy="21829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4192" tIns="458216" rIns="674192" bIns="128016" numCol="1" spcCol="1270" anchor="t" anchorCtr="0">
          <a:noAutofit/>
        </a:bodyPr>
        <a:lstStyle/>
        <a:p>
          <a:pPr marL="171450" lvl="1" indent="-171450" algn="just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800" kern="1200" dirty="0" smtClean="0">
              <a:solidFill>
                <a:schemeClr val="tx2"/>
              </a:solidFill>
              <a:latin typeface="Arial" pitchFamily="34" charset="0"/>
              <a:ea typeface="+mn-ea"/>
              <a:cs typeface="Arial" pitchFamily="34" charset="0"/>
            </a:rPr>
            <a:t>Input Data required - Probability Distribution of individual risks, Correlation matrices</a:t>
          </a:r>
          <a:endParaRPr lang="en-US" sz="1800" kern="1200" dirty="0">
            <a:solidFill>
              <a:schemeClr val="tx2"/>
            </a:solidFill>
            <a:latin typeface="Arial" pitchFamily="34" charset="0"/>
            <a:ea typeface="+mn-ea"/>
            <a:cs typeface="Arial" pitchFamily="34" charset="0"/>
          </a:endParaRPr>
        </a:p>
        <a:p>
          <a:pPr marL="171450" lvl="1" indent="-171450" algn="just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800" kern="1200" dirty="0" smtClean="0">
              <a:solidFill>
                <a:schemeClr val="tx2"/>
              </a:solidFill>
              <a:latin typeface="Arial" pitchFamily="34" charset="0"/>
              <a:ea typeface="+mn-ea"/>
              <a:cs typeface="Arial" pitchFamily="34" charset="0"/>
            </a:rPr>
            <a:t>Determination of diversification benefit to individual capital components while aggregation</a:t>
          </a:r>
          <a:endParaRPr lang="en-US" sz="1800" kern="1200" dirty="0">
            <a:solidFill>
              <a:schemeClr val="tx2"/>
            </a:solidFill>
            <a:latin typeface="Arial" pitchFamily="34" charset="0"/>
            <a:ea typeface="+mn-ea"/>
            <a:cs typeface="Arial" pitchFamily="34" charset="0"/>
          </a:endParaRPr>
        </a:p>
        <a:p>
          <a:pPr marL="171450" lvl="1" indent="-171450" algn="just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800" kern="1200" dirty="0" smtClean="0">
              <a:solidFill>
                <a:schemeClr val="tx2"/>
              </a:solidFill>
              <a:latin typeface="Arial" pitchFamily="34" charset="0"/>
              <a:ea typeface="+mn-ea"/>
              <a:cs typeface="Arial" pitchFamily="34" charset="0"/>
            </a:rPr>
            <a:t>Difficult to calibrate desired confidence level for specified time period (e.g. 99.5% in 1 year)</a:t>
          </a:r>
          <a:endParaRPr lang="en-US" sz="1800" kern="1200" dirty="0">
            <a:solidFill>
              <a:schemeClr val="tx2"/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0" y="372749"/>
        <a:ext cx="8686800" cy="2182950"/>
      </dsp:txXfrm>
    </dsp:sp>
    <dsp:sp modelId="{6C222908-6F76-421D-B0E4-4F62EF640866}">
      <dsp:nvSpPr>
        <dsp:cNvPr id="0" name=""/>
        <dsp:cNvSpPr/>
      </dsp:nvSpPr>
      <dsp:spPr>
        <a:xfrm>
          <a:off x="434340" y="48029"/>
          <a:ext cx="6080760" cy="649440"/>
        </a:xfrm>
        <a:prstGeom prst="roundRect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838" tIns="0" rIns="22983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latin typeface="Arial" pitchFamily="34" charset="0"/>
              <a:cs typeface="Arial" pitchFamily="34" charset="0"/>
            </a:rPr>
            <a:t>Value at Risk (</a:t>
          </a:r>
          <a:r>
            <a:rPr lang="en-US" sz="2400" kern="1200" dirty="0" err="1">
              <a:latin typeface="Arial" pitchFamily="34" charset="0"/>
              <a:cs typeface="Arial" pitchFamily="34" charset="0"/>
            </a:rPr>
            <a:t>VaR</a:t>
          </a:r>
          <a:r>
            <a:rPr lang="en-US" sz="2400" kern="1200" dirty="0">
              <a:latin typeface="Arial" pitchFamily="34" charset="0"/>
              <a:cs typeface="Arial" pitchFamily="34" charset="0"/>
            </a:rPr>
            <a:t>) approach</a:t>
          </a:r>
        </a:p>
      </dsp:txBody>
      <dsp:txXfrm>
        <a:off x="466043" y="79732"/>
        <a:ext cx="6017354" cy="586034"/>
      </dsp:txXfrm>
    </dsp:sp>
    <dsp:sp modelId="{7FD69272-FB63-42B4-9732-860B482A620D}">
      <dsp:nvSpPr>
        <dsp:cNvPr id="0" name=""/>
        <dsp:cNvSpPr/>
      </dsp:nvSpPr>
      <dsp:spPr>
        <a:xfrm>
          <a:off x="0" y="2999220"/>
          <a:ext cx="8686800" cy="1905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4192" tIns="458216" rIns="674192" bIns="128016" numCol="1" spcCol="1270" anchor="t" anchorCtr="0">
          <a:noAutofit/>
        </a:bodyPr>
        <a:lstStyle/>
        <a:p>
          <a:pPr marL="171450" lvl="1" indent="-171450" algn="just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800" kern="1200" dirty="0" smtClean="0">
              <a:solidFill>
                <a:schemeClr val="tx2"/>
              </a:solidFill>
              <a:latin typeface="Arial" pitchFamily="34" charset="0"/>
              <a:ea typeface="+mn-ea"/>
              <a:cs typeface="Arial" pitchFamily="34" charset="0"/>
            </a:rPr>
            <a:t>Application of factors to accounting aggregates that represent various risks to which a company is exposed</a:t>
          </a:r>
          <a:endParaRPr lang="en-US" sz="1800" kern="1200" dirty="0">
            <a:solidFill>
              <a:schemeClr val="tx2"/>
            </a:solidFill>
            <a:latin typeface="Arial" pitchFamily="34" charset="0"/>
            <a:ea typeface="+mn-ea"/>
            <a:cs typeface="Arial" pitchFamily="34" charset="0"/>
          </a:endParaRPr>
        </a:p>
        <a:p>
          <a:pPr marL="171450" lvl="1" indent="-171450" algn="just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800" kern="1200" dirty="0" smtClean="0">
              <a:solidFill>
                <a:schemeClr val="tx2"/>
              </a:solidFill>
              <a:latin typeface="Arial" pitchFamily="34" charset="0"/>
              <a:ea typeface="+mn-ea"/>
              <a:cs typeface="Arial" pitchFamily="34" charset="0"/>
            </a:rPr>
            <a:t>Combining the resultant components using a pre-defined formula.</a:t>
          </a:r>
          <a:endParaRPr lang="en-US" sz="1800" kern="1200" dirty="0">
            <a:solidFill>
              <a:schemeClr val="tx2"/>
            </a:solidFill>
            <a:latin typeface="Arial" pitchFamily="34" charset="0"/>
            <a:ea typeface="+mn-ea"/>
            <a:cs typeface="Arial" pitchFamily="34" charset="0"/>
          </a:endParaRPr>
        </a:p>
        <a:p>
          <a:pPr marL="171450" lvl="1" indent="-171450" algn="just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800" kern="1200" dirty="0" smtClean="0">
              <a:solidFill>
                <a:schemeClr val="tx2"/>
              </a:solidFill>
              <a:latin typeface="Arial" pitchFamily="34" charset="0"/>
              <a:ea typeface="+mn-ea"/>
              <a:cs typeface="Arial" pitchFamily="34" charset="0"/>
            </a:rPr>
            <a:t>Approach does not recognizes interactions between assets and liabilities</a:t>
          </a:r>
          <a:endParaRPr lang="en-US" sz="1800" kern="1200" dirty="0">
            <a:solidFill>
              <a:schemeClr val="tx2"/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0" y="2999220"/>
        <a:ext cx="8686800" cy="1905750"/>
      </dsp:txXfrm>
    </dsp:sp>
    <dsp:sp modelId="{76737A6A-35C8-46FA-8838-EDADC0471DC5}">
      <dsp:nvSpPr>
        <dsp:cNvPr id="0" name=""/>
        <dsp:cNvSpPr/>
      </dsp:nvSpPr>
      <dsp:spPr>
        <a:xfrm>
          <a:off x="434340" y="2674499"/>
          <a:ext cx="6080760" cy="649440"/>
        </a:xfrm>
        <a:prstGeom prst="roundRect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838" tIns="0" rIns="22983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latin typeface="Arial" pitchFamily="34" charset="0"/>
              <a:cs typeface="Arial" pitchFamily="34" charset="0"/>
            </a:rPr>
            <a:t>Formula based approach</a:t>
          </a:r>
        </a:p>
      </dsp:txBody>
      <dsp:txXfrm>
        <a:off x="466043" y="2706202"/>
        <a:ext cx="6017354" cy="5860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9BE763-939E-4348-BA41-1C1CF43AC5F3}">
      <dsp:nvSpPr>
        <dsp:cNvPr id="0" name=""/>
        <dsp:cNvSpPr/>
      </dsp:nvSpPr>
      <dsp:spPr>
        <a:xfrm>
          <a:off x="0" y="0"/>
          <a:ext cx="90678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41DAB3-D9EB-4FFA-B73C-7D1A3B9B90E4}">
      <dsp:nvSpPr>
        <dsp:cNvPr id="0" name=""/>
        <dsp:cNvSpPr/>
      </dsp:nvSpPr>
      <dsp:spPr>
        <a:xfrm>
          <a:off x="0" y="0"/>
          <a:ext cx="1177218" cy="5181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rPr>
            <a:t>India</a:t>
          </a:r>
        </a:p>
      </dsp:txBody>
      <dsp:txXfrm>
        <a:off x="0" y="0"/>
        <a:ext cx="1177218" cy="5181600"/>
      </dsp:txXfrm>
    </dsp:sp>
    <dsp:sp modelId="{45B2DEC1-7009-4C86-8364-07A119609201}">
      <dsp:nvSpPr>
        <dsp:cNvPr id="0" name=""/>
        <dsp:cNvSpPr/>
      </dsp:nvSpPr>
      <dsp:spPr>
        <a:xfrm>
          <a:off x="1182758" y="89369"/>
          <a:ext cx="7096512" cy="624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Char char="Ø"/>
          </a:pPr>
          <a:r>
            <a:rPr lang="en-US" sz="1600" kern="12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 Insurance</a:t>
          </a:r>
          <a:r>
            <a:rPr lang="en-US" sz="1600" kern="12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 Act expected Life Insurance companies to hold assets in excess of liabilities, </a:t>
          </a:r>
          <a:r>
            <a:rPr lang="en-IN" sz="1600" kern="12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not less than fifty per cent of the amount of minimum capital</a:t>
          </a:r>
          <a:endParaRPr lang="en-US" sz="1600" kern="1200" dirty="0">
            <a:solidFill>
              <a:schemeClr val="tx2"/>
            </a:solidFill>
          </a:endParaRPr>
        </a:p>
      </dsp:txBody>
      <dsp:txXfrm>
        <a:off x="1182758" y="89369"/>
        <a:ext cx="7096512" cy="624760"/>
      </dsp:txXfrm>
    </dsp:sp>
    <dsp:sp modelId="{FB5E9192-0F72-4AA2-95E3-D9C8D79286DD}">
      <dsp:nvSpPr>
        <dsp:cNvPr id="0" name=""/>
        <dsp:cNvSpPr/>
      </dsp:nvSpPr>
      <dsp:spPr>
        <a:xfrm>
          <a:off x="1177218" y="659865"/>
          <a:ext cx="725424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590717-388A-41C0-897E-E3146DFA1995}">
      <dsp:nvSpPr>
        <dsp:cNvPr id="0" name=""/>
        <dsp:cNvSpPr/>
      </dsp:nvSpPr>
      <dsp:spPr>
        <a:xfrm>
          <a:off x="1182758" y="685801"/>
          <a:ext cx="7118223" cy="6414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Char char="Ø"/>
          </a:pPr>
          <a:r>
            <a:rPr lang="en-US" sz="1600" kern="12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kern="12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Stringent regulations on investments of assets</a:t>
          </a:r>
          <a:endParaRPr lang="en-US" sz="1600" kern="1200" dirty="0">
            <a:solidFill>
              <a:schemeClr val="tx2"/>
            </a:solidFill>
          </a:endParaRPr>
        </a:p>
      </dsp:txBody>
      <dsp:txXfrm>
        <a:off x="1182758" y="685801"/>
        <a:ext cx="7118223" cy="641470"/>
      </dsp:txXfrm>
    </dsp:sp>
    <dsp:sp modelId="{9ED9B5FE-B522-4D1D-91A3-64DA5563A41D}">
      <dsp:nvSpPr>
        <dsp:cNvPr id="0" name=""/>
        <dsp:cNvSpPr/>
      </dsp:nvSpPr>
      <dsp:spPr>
        <a:xfrm>
          <a:off x="1177218" y="1336441"/>
          <a:ext cx="725424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EC88F8-3C90-42A5-BF64-C3EF90B42B26}">
      <dsp:nvSpPr>
        <dsp:cNvPr id="0" name=""/>
        <dsp:cNvSpPr/>
      </dsp:nvSpPr>
      <dsp:spPr>
        <a:xfrm>
          <a:off x="1182758" y="1371602"/>
          <a:ext cx="7096512" cy="6285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Char char="Ø"/>
          </a:pPr>
          <a:r>
            <a:rPr lang="en-US" sz="1600" kern="12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kern="12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Asset</a:t>
          </a:r>
          <a:r>
            <a:rPr lang="en-US" sz="1600" kern="1200" dirty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, Liabilities and Solvency Margin </a:t>
          </a:r>
          <a:r>
            <a:rPr lang="en-US" sz="1600" kern="12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Regulations</a:t>
          </a:r>
          <a:r>
            <a:rPr lang="en-US" sz="1600" kern="1200" dirty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, 2000</a:t>
          </a:r>
          <a:endParaRPr lang="en-US" sz="1600" kern="1200" dirty="0">
            <a:solidFill>
              <a:schemeClr val="tx2"/>
            </a:solidFill>
          </a:endParaRPr>
        </a:p>
      </dsp:txBody>
      <dsp:txXfrm>
        <a:off x="1182758" y="1371602"/>
        <a:ext cx="7096512" cy="628538"/>
      </dsp:txXfrm>
    </dsp:sp>
    <dsp:sp modelId="{6DC5B549-DB8D-4BE9-9261-2B61C4EB68C4}">
      <dsp:nvSpPr>
        <dsp:cNvPr id="0" name=""/>
        <dsp:cNvSpPr/>
      </dsp:nvSpPr>
      <dsp:spPr>
        <a:xfrm>
          <a:off x="1177218" y="2000083"/>
          <a:ext cx="725424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CE7875-91D0-4EC7-BBD4-2A948AC50685}">
      <dsp:nvSpPr>
        <dsp:cNvPr id="0" name=""/>
        <dsp:cNvSpPr/>
      </dsp:nvSpPr>
      <dsp:spPr>
        <a:xfrm>
          <a:off x="1182758" y="1994846"/>
          <a:ext cx="7118223" cy="5995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Char char="Ø"/>
          </a:pPr>
          <a:r>
            <a:rPr lang="en-US" sz="1600" kern="12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 Roadmap </a:t>
          </a:r>
          <a:r>
            <a:rPr lang="en-US" sz="1600" kern="1200" dirty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for moving towards </a:t>
          </a:r>
          <a:r>
            <a:rPr lang="en-US" sz="1600" kern="12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Economic Capital</a:t>
          </a:r>
          <a:r>
            <a:rPr lang="en-US" sz="1600" kern="1200" dirty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, June 2009</a:t>
          </a:r>
          <a:endParaRPr lang="en-US" sz="1600" kern="1200" dirty="0"/>
        </a:p>
      </dsp:txBody>
      <dsp:txXfrm>
        <a:off x="1182758" y="1994846"/>
        <a:ext cx="7118223" cy="599527"/>
      </dsp:txXfrm>
    </dsp:sp>
    <dsp:sp modelId="{9B5DE16E-4D94-4834-93B3-3E7547F401FE}">
      <dsp:nvSpPr>
        <dsp:cNvPr id="0" name=""/>
        <dsp:cNvSpPr/>
      </dsp:nvSpPr>
      <dsp:spPr>
        <a:xfrm>
          <a:off x="1177218" y="2634716"/>
          <a:ext cx="725424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6A87B0-97C5-4D87-A5E4-055C4FD8548C}">
      <dsp:nvSpPr>
        <dsp:cNvPr id="0" name=""/>
        <dsp:cNvSpPr/>
      </dsp:nvSpPr>
      <dsp:spPr>
        <a:xfrm>
          <a:off x="1182758" y="2666998"/>
          <a:ext cx="7096512" cy="609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Char char="Ø"/>
          </a:pPr>
          <a:r>
            <a:rPr lang="en-US" sz="1600" kern="12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 Roadmap </a:t>
          </a:r>
          <a:r>
            <a:rPr lang="en-US" sz="1600" kern="1200" dirty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for RBC approach in the insurance sector, April 2014 by PAB committee</a:t>
          </a:r>
          <a:endParaRPr lang="en-US" sz="1600" kern="1200" dirty="0"/>
        </a:p>
      </dsp:txBody>
      <dsp:txXfrm>
        <a:off x="1182758" y="2666998"/>
        <a:ext cx="7096512" cy="609490"/>
      </dsp:txXfrm>
    </dsp:sp>
    <dsp:sp modelId="{9EE8D52F-8060-4344-8C2C-B10F4FBF6F60}">
      <dsp:nvSpPr>
        <dsp:cNvPr id="0" name=""/>
        <dsp:cNvSpPr/>
      </dsp:nvSpPr>
      <dsp:spPr>
        <a:xfrm>
          <a:off x="1177218" y="3279311"/>
          <a:ext cx="725424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53AE44-DB6B-412E-B423-D2068965B2EA}">
      <dsp:nvSpPr>
        <dsp:cNvPr id="0" name=""/>
        <dsp:cNvSpPr/>
      </dsp:nvSpPr>
      <dsp:spPr>
        <a:xfrm>
          <a:off x="1182758" y="3276600"/>
          <a:ext cx="7096512" cy="5995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Char char="Ø"/>
          </a:pPr>
          <a:r>
            <a:rPr lang="en-US" sz="1600" kern="12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 Asset</a:t>
          </a:r>
          <a:r>
            <a:rPr lang="en-US" sz="1600" kern="1200" dirty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, Liabilities and Solvency Margin </a:t>
          </a:r>
          <a:r>
            <a:rPr lang="en-US" sz="1600" kern="12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Regulations</a:t>
          </a:r>
          <a:r>
            <a:rPr lang="en-US" sz="1600" kern="1200" dirty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, 2016</a:t>
          </a:r>
          <a:endParaRPr lang="en-US" sz="1600" kern="1200" dirty="0"/>
        </a:p>
      </dsp:txBody>
      <dsp:txXfrm>
        <a:off x="1182758" y="3276600"/>
        <a:ext cx="7096512" cy="599527"/>
      </dsp:txXfrm>
    </dsp:sp>
    <dsp:sp modelId="{3072CD3A-8BB7-4EA3-872F-96C0031948AE}">
      <dsp:nvSpPr>
        <dsp:cNvPr id="0" name=""/>
        <dsp:cNvSpPr/>
      </dsp:nvSpPr>
      <dsp:spPr>
        <a:xfrm>
          <a:off x="1177218" y="3913943"/>
          <a:ext cx="725424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69B62F-249D-46A1-9A04-A23BF5BFF650}">
      <dsp:nvSpPr>
        <dsp:cNvPr id="0" name=""/>
        <dsp:cNvSpPr/>
      </dsp:nvSpPr>
      <dsp:spPr>
        <a:xfrm>
          <a:off x="1182758" y="3949048"/>
          <a:ext cx="7096512" cy="5882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Char char="Ø"/>
          </a:pPr>
          <a:r>
            <a:rPr lang="en-US" sz="1600" kern="12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 Report </a:t>
          </a:r>
          <a:r>
            <a:rPr lang="en-US" sz="1600" kern="1200" dirty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of IRDAI Committee on RBC Approach and MCVL of Indian Insurance Business, July 2017</a:t>
          </a:r>
        </a:p>
      </dsp:txBody>
      <dsp:txXfrm>
        <a:off x="1182758" y="3949048"/>
        <a:ext cx="7096512" cy="588216"/>
      </dsp:txXfrm>
    </dsp:sp>
    <dsp:sp modelId="{93FB988E-5612-41FF-A561-E2B2F961DDB5}">
      <dsp:nvSpPr>
        <dsp:cNvPr id="0" name=""/>
        <dsp:cNvSpPr/>
      </dsp:nvSpPr>
      <dsp:spPr>
        <a:xfrm>
          <a:off x="1177218" y="4537264"/>
          <a:ext cx="725424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D2C2D1-D884-466D-AC4D-90D51868992A}">
      <dsp:nvSpPr>
        <dsp:cNvPr id="0" name=""/>
        <dsp:cNvSpPr/>
      </dsp:nvSpPr>
      <dsp:spPr>
        <a:xfrm>
          <a:off x="1182758" y="4495798"/>
          <a:ext cx="7096512" cy="5730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Char char="Ø"/>
          </a:pPr>
          <a:r>
            <a:rPr lang="en-US" sz="1600" kern="12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 Steering Committee </a:t>
          </a:r>
          <a:r>
            <a:rPr lang="en-US" sz="1600" kern="1200" dirty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for implementation of RBC </a:t>
          </a:r>
          <a:r>
            <a:rPr lang="en-US" sz="1600" kern="12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regime</a:t>
          </a:r>
          <a:r>
            <a:rPr lang="en-US" sz="1600" kern="1200" dirty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, September 2017</a:t>
          </a:r>
        </a:p>
      </dsp:txBody>
      <dsp:txXfrm>
        <a:off x="1182758" y="4495798"/>
        <a:ext cx="7096512" cy="573079"/>
      </dsp:txXfrm>
    </dsp:sp>
    <dsp:sp modelId="{3B163924-9CDF-419A-B8BD-5308186F557E}">
      <dsp:nvSpPr>
        <dsp:cNvPr id="0" name=""/>
        <dsp:cNvSpPr/>
      </dsp:nvSpPr>
      <dsp:spPr>
        <a:xfrm>
          <a:off x="1177218" y="5145448"/>
          <a:ext cx="725424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8592BF-FC09-46D5-BDF1-194F1D1DAA9E}">
      <dsp:nvSpPr>
        <dsp:cNvPr id="0" name=""/>
        <dsp:cNvSpPr/>
      </dsp:nvSpPr>
      <dsp:spPr>
        <a:xfrm>
          <a:off x="0" y="517147"/>
          <a:ext cx="8046720" cy="751275"/>
        </a:xfrm>
        <a:prstGeom prst="rect">
          <a:avLst/>
        </a:prstGeom>
        <a:noFill/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4515" tIns="374904" rIns="624515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800" kern="12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Transitioned to Solvency II in 2016</a:t>
          </a:r>
          <a:endParaRPr lang="en-US" sz="1800" kern="1200" dirty="0">
            <a:solidFill>
              <a:srgbClr val="1F497D"/>
            </a:solidFill>
            <a:latin typeface="Arial" pitchFamily="34" charset="0"/>
            <a:cs typeface="Arial" pitchFamily="34" charset="0"/>
          </a:endParaRPr>
        </a:p>
      </dsp:txBody>
      <dsp:txXfrm>
        <a:off x="0" y="517147"/>
        <a:ext cx="8046720" cy="751275"/>
      </dsp:txXfrm>
    </dsp:sp>
    <dsp:sp modelId="{78FAB0AD-2993-4034-AEFB-18864C89321D}">
      <dsp:nvSpPr>
        <dsp:cNvPr id="0" name=""/>
        <dsp:cNvSpPr/>
      </dsp:nvSpPr>
      <dsp:spPr>
        <a:xfrm>
          <a:off x="402336" y="251467"/>
          <a:ext cx="5632704" cy="5313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2903" tIns="0" rIns="212903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kern="1200" dirty="0">
              <a:latin typeface="Arial" pitchFamily="34" charset="0"/>
              <a:cs typeface="Arial" pitchFamily="34" charset="0"/>
            </a:rPr>
            <a:t>European Union</a:t>
          </a:r>
          <a:endParaRPr lang="en-US" sz="1800" kern="1200" dirty="0">
            <a:latin typeface="Arial" pitchFamily="34" charset="0"/>
            <a:cs typeface="Arial" pitchFamily="34" charset="0"/>
          </a:endParaRPr>
        </a:p>
      </dsp:txBody>
      <dsp:txXfrm>
        <a:off x="428275" y="277406"/>
        <a:ext cx="5580826" cy="479482"/>
      </dsp:txXfrm>
    </dsp:sp>
    <dsp:sp modelId="{8057DFEC-DD5B-4BD2-B6A5-B03C58412194}">
      <dsp:nvSpPr>
        <dsp:cNvPr id="0" name=""/>
        <dsp:cNvSpPr/>
      </dsp:nvSpPr>
      <dsp:spPr>
        <a:xfrm>
          <a:off x="0" y="1631302"/>
          <a:ext cx="8046720" cy="1786050"/>
        </a:xfrm>
        <a:prstGeom prst="rect">
          <a:avLst/>
        </a:prstGeom>
        <a:noFill/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4515" tIns="374904" rIns="624515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Prior to 2012, factor based capital model was followed</a:t>
          </a:r>
          <a:endParaRPr lang="en-US" sz="1800" kern="1200" dirty="0">
            <a:solidFill>
              <a:srgbClr val="1F497D"/>
            </a:solidFill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In January 2016, the China Insurance Regulatory Commission (CIRC) launched the China Risk Oriented Solvency System</a:t>
          </a:r>
          <a:br>
            <a:rPr lang="en-US" sz="1800" kern="12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</a:br>
          <a:r>
            <a:rPr lang="en-US" sz="1800" kern="12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(C-ROSS)</a:t>
          </a:r>
          <a:endParaRPr lang="en-IN" sz="1800" kern="1200" dirty="0">
            <a:solidFill>
              <a:srgbClr val="1F497D"/>
            </a:solidFill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C-ROSS follows a three pillar structure, similar to Solvency II</a:t>
          </a:r>
          <a:endParaRPr lang="en-IN" sz="1800" kern="1200" dirty="0">
            <a:solidFill>
              <a:srgbClr val="1F497D"/>
            </a:solidFill>
            <a:latin typeface="Arial" pitchFamily="34" charset="0"/>
            <a:cs typeface="Arial" pitchFamily="34" charset="0"/>
          </a:endParaRPr>
        </a:p>
      </dsp:txBody>
      <dsp:txXfrm>
        <a:off x="0" y="1631302"/>
        <a:ext cx="8046720" cy="1786050"/>
      </dsp:txXfrm>
    </dsp:sp>
    <dsp:sp modelId="{3C1CE343-F01C-4F6B-BEAA-776B720065F0}">
      <dsp:nvSpPr>
        <dsp:cNvPr id="0" name=""/>
        <dsp:cNvSpPr/>
      </dsp:nvSpPr>
      <dsp:spPr>
        <a:xfrm>
          <a:off x="402336" y="1365622"/>
          <a:ext cx="5632704" cy="5313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2903" tIns="0" rIns="212903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Arial" pitchFamily="34" charset="0"/>
              <a:cs typeface="Arial" pitchFamily="34" charset="0"/>
            </a:rPr>
            <a:t>China</a:t>
          </a:r>
        </a:p>
      </dsp:txBody>
      <dsp:txXfrm>
        <a:off x="428275" y="1391561"/>
        <a:ext cx="5580826" cy="479482"/>
      </dsp:txXfrm>
    </dsp:sp>
    <dsp:sp modelId="{E8B34105-8246-4427-B222-C8B66CA1789E}">
      <dsp:nvSpPr>
        <dsp:cNvPr id="0" name=""/>
        <dsp:cNvSpPr/>
      </dsp:nvSpPr>
      <dsp:spPr>
        <a:xfrm>
          <a:off x="0" y="3708974"/>
          <a:ext cx="8046720" cy="1530900"/>
        </a:xfrm>
        <a:prstGeom prst="rect">
          <a:avLst/>
        </a:prstGeom>
        <a:noFill/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4515" tIns="374904" rIns="624515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Current regime based on Solvency I framework</a:t>
          </a:r>
          <a:endParaRPr lang="en-US" sz="1800" kern="1200" dirty="0">
            <a:solidFill>
              <a:srgbClr val="1F497D"/>
            </a:solidFill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In 2013, discussions on RBC started</a:t>
          </a:r>
          <a:endParaRPr lang="en-IN" sz="1800" kern="1200" dirty="0">
            <a:solidFill>
              <a:srgbClr val="1F497D"/>
            </a:solidFill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By 2019-20, RBC expected to be implemented (after 6 years of analysis)</a:t>
          </a:r>
          <a:endParaRPr lang="en-IN" sz="1800" kern="1200" dirty="0">
            <a:solidFill>
              <a:srgbClr val="1F497D"/>
            </a:solidFill>
            <a:latin typeface="Arial" pitchFamily="34" charset="0"/>
            <a:cs typeface="Arial" pitchFamily="34" charset="0"/>
          </a:endParaRPr>
        </a:p>
      </dsp:txBody>
      <dsp:txXfrm>
        <a:off x="0" y="3708974"/>
        <a:ext cx="8046720" cy="1530900"/>
      </dsp:txXfrm>
    </dsp:sp>
    <dsp:sp modelId="{047ACC16-2AD6-41EC-8120-5542670413BC}">
      <dsp:nvSpPr>
        <dsp:cNvPr id="0" name=""/>
        <dsp:cNvSpPr/>
      </dsp:nvSpPr>
      <dsp:spPr>
        <a:xfrm>
          <a:off x="402336" y="3514552"/>
          <a:ext cx="5632704" cy="5313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2903" tIns="0" rIns="212903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kern="1200" dirty="0">
              <a:latin typeface="Arial" pitchFamily="34" charset="0"/>
              <a:cs typeface="Arial" pitchFamily="34" charset="0"/>
            </a:rPr>
            <a:t>Hong Kong</a:t>
          </a:r>
          <a:endParaRPr lang="en-US" sz="1800" kern="1200" dirty="0">
            <a:latin typeface="Arial" pitchFamily="34" charset="0"/>
            <a:cs typeface="Arial" pitchFamily="34" charset="0"/>
          </a:endParaRPr>
        </a:p>
      </dsp:txBody>
      <dsp:txXfrm>
        <a:off x="428275" y="3540491"/>
        <a:ext cx="5580826" cy="47948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F8C307-2CC3-47A1-8898-F5EAB726F770}">
      <dsp:nvSpPr>
        <dsp:cNvPr id="0" name=""/>
        <dsp:cNvSpPr/>
      </dsp:nvSpPr>
      <dsp:spPr>
        <a:xfrm>
          <a:off x="937259" y="0"/>
          <a:ext cx="6583680" cy="411480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55DB76-CD5A-4A92-ABE9-BB9B566A78FC}">
      <dsp:nvSpPr>
        <dsp:cNvPr id="0" name=""/>
        <dsp:cNvSpPr/>
      </dsp:nvSpPr>
      <dsp:spPr>
        <a:xfrm>
          <a:off x="1585752" y="3059765"/>
          <a:ext cx="151424" cy="151424"/>
        </a:xfrm>
        <a:prstGeom prst="ellipse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BAB608-90BF-4741-8DB3-D0231A7C1341}">
      <dsp:nvSpPr>
        <dsp:cNvPr id="0" name=""/>
        <dsp:cNvSpPr/>
      </dsp:nvSpPr>
      <dsp:spPr>
        <a:xfrm>
          <a:off x="573499" y="2613361"/>
          <a:ext cx="1998412" cy="8156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237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GB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Research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GB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/ Study Phase</a:t>
          </a:r>
          <a:endParaRPr lang="en-GB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73499" y="2613361"/>
        <a:ext cx="1998412" cy="815638"/>
      </dsp:txXfrm>
    </dsp:sp>
    <dsp:sp modelId="{F6801E55-2943-4743-9499-7AE4AF6A5417}">
      <dsp:nvSpPr>
        <dsp:cNvPr id="0" name=""/>
        <dsp:cNvSpPr/>
      </dsp:nvSpPr>
      <dsp:spPr>
        <a:xfrm>
          <a:off x="2655600" y="2102662"/>
          <a:ext cx="263347" cy="263347"/>
        </a:xfrm>
        <a:prstGeom prst="ellipse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5963E5-44C6-4618-9AF4-C16E5E27CDAB}">
      <dsp:nvSpPr>
        <dsp:cNvPr id="0" name=""/>
        <dsp:cNvSpPr/>
      </dsp:nvSpPr>
      <dsp:spPr>
        <a:xfrm>
          <a:off x="2781294" y="2413864"/>
          <a:ext cx="2742319" cy="4055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542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Agreement 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Phase</a:t>
          </a:r>
          <a:endParaRPr lang="en-IN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81294" y="2413864"/>
        <a:ext cx="2742319" cy="405540"/>
      </dsp:txXfrm>
    </dsp:sp>
    <dsp:sp modelId="{5D3127DF-0999-4636-A115-A9A54C805D7C}">
      <dsp:nvSpPr>
        <dsp:cNvPr id="0" name=""/>
        <dsp:cNvSpPr/>
      </dsp:nvSpPr>
      <dsp:spPr>
        <a:xfrm>
          <a:off x="4021714" y="1397386"/>
          <a:ext cx="348935" cy="348935"/>
        </a:xfrm>
        <a:prstGeom prst="ellipse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C46F8A-6479-4F1A-B597-21B0EBE003B4}">
      <dsp:nvSpPr>
        <dsp:cNvPr id="0" name=""/>
        <dsp:cNvSpPr/>
      </dsp:nvSpPr>
      <dsp:spPr>
        <a:xfrm>
          <a:off x="2183860" y="914412"/>
          <a:ext cx="2559750" cy="8098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893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>
              <a:latin typeface="Arial" panose="020B0604020202020204" pitchFamily="34" charset="0"/>
              <a:cs typeface="Arial" panose="020B0604020202020204" pitchFamily="34" charset="0"/>
            </a:rPr>
            <a:t>Finalisation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/ </a:t>
          </a:r>
          <a:r>
            <a:rPr lang="en-GB" sz="1600" b="1" kern="1200" dirty="0">
              <a:latin typeface="Arial" panose="020B0604020202020204" pitchFamily="34" charset="0"/>
              <a:cs typeface="Arial" panose="020B0604020202020204" pitchFamily="34" charset="0"/>
            </a:rPr>
            <a:t>Implementation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 Phase</a:t>
          </a:r>
          <a:endParaRPr lang="en-IN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83860" y="914412"/>
        <a:ext cx="2559750" cy="809852"/>
      </dsp:txXfrm>
    </dsp:sp>
    <dsp:sp modelId="{A12CAF0A-D860-4551-A7FB-3E6C8109C5B2}">
      <dsp:nvSpPr>
        <dsp:cNvPr id="0" name=""/>
        <dsp:cNvSpPr/>
      </dsp:nvSpPr>
      <dsp:spPr>
        <a:xfrm>
          <a:off x="5509625" y="930767"/>
          <a:ext cx="467441" cy="467441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E81DB1-9078-487D-AA55-2EB272E4E1D4}">
      <dsp:nvSpPr>
        <dsp:cNvPr id="0" name=""/>
        <dsp:cNvSpPr/>
      </dsp:nvSpPr>
      <dsp:spPr>
        <a:xfrm>
          <a:off x="4286405" y="228605"/>
          <a:ext cx="2104358" cy="4025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87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b="1" kern="1200" dirty="0">
              <a:latin typeface="Arial" panose="020B0604020202020204" pitchFamily="34" charset="0"/>
              <a:cs typeface="Arial" panose="020B0604020202020204" pitchFamily="34" charset="0"/>
            </a:rPr>
            <a:t>Further Refinements</a:t>
          </a:r>
        </a:p>
      </dsp:txBody>
      <dsp:txXfrm>
        <a:off x="4286405" y="228605"/>
        <a:ext cx="2104358" cy="40251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0FA54B-3958-4EAE-9AAE-5EEFB0F03FE0}">
      <dsp:nvSpPr>
        <dsp:cNvPr id="0" name=""/>
        <dsp:cNvSpPr/>
      </dsp:nvSpPr>
      <dsp:spPr>
        <a:xfrm rot="5400000">
          <a:off x="5090342" y="-2094579"/>
          <a:ext cx="1000641" cy="5261800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80000" lvl="1" indent="-179388" algn="l" defTabSz="66675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IN" sz="1500" kern="1200" dirty="0" smtClean="0">
              <a:latin typeface="Arial" pitchFamily="34" charset="0"/>
              <a:cs typeface="Arial" pitchFamily="34" charset="0"/>
            </a:rPr>
            <a:t>Quantitative -  </a:t>
          </a:r>
          <a:r>
            <a:rPr lang="en-IN" sz="1500" kern="1200" dirty="0">
              <a:latin typeface="Arial" pitchFamily="34" charset="0"/>
              <a:cs typeface="Arial" pitchFamily="34" charset="0"/>
            </a:rPr>
            <a:t>MCV &amp; </a:t>
          </a:r>
          <a:r>
            <a:rPr lang="en-IN" sz="1500" kern="1200" dirty="0" err="1" smtClean="0">
              <a:latin typeface="Arial" pitchFamily="34" charset="0"/>
              <a:cs typeface="Arial" pitchFamily="34" charset="0"/>
            </a:rPr>
            <a:t>VaR</a:t>
          </a:r>
          <a:r>
            <a:rPr lang="en-IN" sz="1500" kern="1200" dirty="0" smtClean="0">
              <a:latin typeface="Arial" pitchFamily="34" charset="0"/>
              <a:cs typeface="Arial" pitchFamily="34" charset="0"/>
            </a:rPr>
            <a:t>, Standard formula,  </a:t>
          </a:r>
          <a:r>
            <a:rPr lang="en-IN" sz="1500" kern="1200" dirty="0">
              <a:latin typeface="Arial" pitchFamily="34" charset="0"/>
              <a:cs typeface="Arial" pitchFamily="34" charset="0"/>
            </a:rPr>
            <a:t>Intervention Ladder</a:t>
          </a:r>
        </a:p>
        <a:p>
          <a:pPr marL="180000" lvl="1" indent="-179388" algn="l" defTabSz="66675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IN" sz="1500" kern="1200" dirty="0" smtClean="0">
              <a:latin typeface="Arial" pitchFamily="34" charset="0"/>
              <a:cs typeface="Arial" pitchFamily="34" charset="0"/>
            </a:rPr>
            <a:t>Qualitative – </a:t>
          </a:r>
          <a:r>
            <a:rPr lang="en-IN" sz="1500" kern="1200" dirty="0">
              <a:latin typeface="Arial" pitchFamily="34" charset="0"/>
              <a:cs typeface="Arial" pitchFamily="34" charset="0"/>
            </a:rPr>
            <a:t>Standard of </a:t>
          </a:r>
          <a:r>
            <a:rPr lang="en-IN" sz="1500" kern="1200" dirty="0" smtClean="0">
              <a:latin typeface="Arial" pitchFamily="34" charset="0"/>
              <a:cs typeface="Arial" pitchFamily="34" charset="0"/>
            </a:rPr>
            <a:t>Governance </a:t>
          </a:r>
          <a:r>
            <a:rPr lang="en-IN" sz="1500" kern="1200" dirty="0">
              <a:latin typeface="Arial" pitchFamily="34" charset="0"/>
              <a:cs typeface="Arial" pitchFamily="34" charset="0"/>
            </a:rPr>
            <a:t>, Risk </a:t>
          </a:r>
          <a:r>
            <a:rPr lang="en-IN" sz="1500" kern="1200" dirty="0" smtClean="0">
              <a:latin typeface="Arial" pitchFamily="34" charset="0"/>
              <a:cs typeface="Arial" pitchFamily="34" charset="0"/>
            </a:rPr>
            <a:t>management framework</a:t>
          </a:r>
          <a:endParaRPr lang="en-IN" sz="1500" kern="1200" dirty="0">
            <a:latin typeface="Arial" pitchFamily="34" charset="0"/>
            <a:cs typeface="Arial" pitchFamily="34" charset="0"/>
          </a:endParaRPr>
        </a:p>
      </dsp:txBody>
      <dsp:txXfrm rot="-5400000">
        <a:off x="2959763" y="84847"/>
        <a:ext cx="5212953" cy="902947"/>
      </dsp:txXfrm>
    </dsp:sp>
    <dsp:sp modelId="{8FB15F2B-84A1-4DDC-86D1-1508EA7D050B}">
      <dsp:nvSpPr>
        <dsp:cNvPr id="0" name=""/>
        <dsp:cNvSpPr/>
      </dsp:nvSpPr>
      <dsp:spPr>
        <a:xfrm>
          <a:off x="0" y="3"/>
          <a:ext cx="2959762" cy="100216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b="1" kern="1200" dirty="0" smtClean="0">
              <a:latin typeface="Arial" pitchFamily="34" charset="0"/>
              <a:cs typeface="Arial" pitchFamily="34" charset="0"/>
            </a:rPr>
            <a:t>Methodology</a:t>
          </a:r>
          <a:endParaRPr lang="en-IN" sz="2400" b="1" kern="1200" dirty="0"/>
        </a:p>
      </dsp:txBody>
      <dsp:txXfrm>
        <a:off x="48922" y="48925"/>
        <a:ext cx="2861918" cy="904321"/>
      </dsp:txXfrm>
    </dsp:sp>
    <dsp:sp modelId="{7D6982B4-24F8-41E9-AE05-295DB1F6C8D4}">
      <dsp:nvSpPr>
        <dsp:cNvPr id="0" name=""/>
        <dsp:cNvSpPr/>
      </dsp:nvSpPr>
      <dsp:spPr>
        <a:xfrm rot="5400000">
          <a:off x="5188197" y="-1135725"/>
          <a:ext cx="815861" cy="5266944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9388" lvl="1" indent="-179388" algn="l" defTabSz="6223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500" kern="1200" dirty="0" smtClean="0">
              <a:latin typeface="Arial" pitchFamily="34" charset="0"/>
              <a:cs typeface="Arial" pitchFamily="34" charset="0"/>
            </a:rPr>
            <a:t>Singapore</a:t>
          </a:r>
          <a:r>
            <a:rPr lang="en-IN" sz="1500" kern="1200" dirty="0">
              <a:latin typeface="Arial" pitchFamily="34" charset="0"/>
              <a:cs typeface="Arial" pitchFamily="34" charset="0"/>
            </a:rPr>
            <a:t>, USA, Australia and Canada</a:t>
          </a:r>
        </a:p>
        <a:p>
          <a:pPr marL="179388" lvl="1" indent="-179388" algn="l" defTabSz="6223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500" kern="1200" dirty="0" smtClean="0">
              <a:latin typeface="Arial" pitchFamily="34" charset="0"/>
              <a:cs typeface="Arial" pitchFamily="34" charset="0"/>
            </a:rPr>
            <a:t>EU </a:t>
          </a:r>
          <a:r>
            <a:rPr lang="en-IN" sz="1500" kern="1200" dirty="0">
              <a:latin typeface="Arial" pitchFamily="34" charset="0"/>
              <a:cs typeface="Arial" pitchFamily="34" charset="0"/>
            </a:rPr>
            <a:t>Solvency </a:t>
          </a:r>
          <a:r>
            <a:rPr lang="en-IN" sz="1500" kern="1200" dirty="0" smtClean="0">
              <a:latin typeface="Arial" pitchFamily="34" charset="0"/>
              <a:cs typeface="Arial" pitchFamily="34" charset="0"/>
            </a:rPr>
            <a:t>II</a:t>
          </a:r>
          <a:endParaRPr lang="en-IN" sz="1500" kern="1200" dirty="0">
            <a:latin typeface="Arial" pitchFamily="34" charset="0"/>
            <a:cs typeface="Arial" pitchFamily="34" charset="0"/>
          </a:endParaRPr>
        </a:p>
        <a:p>
          <a:pPr marL="179388" marR="0" lvl="0" indent="-179388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en-IN" sz="1500" kern="1200" dirty="0">
              <a:latin typeface="Arial" pitchFamily="34" charset="0"/>
              <a:cs typeface="Arial" pitchFamily="34" charset="0"/>
            </a:rPr>
            <a:t>IAIS, </a:t>
          </a:r>
          <a:r>
            <a:rPr lang="en-IN" sz="1500" kern="1200" dirty="0" smtClean="0">
              <a:latin typeface="Arial" pitchFamily="34" charset="0"/>
              <a:cs typeface="Arial" pitchFamily="34" charset="0"/>
            </a:rPr>
            <a:t>IFRS</a:t>
          </a:r>
          <a:endParaRPr lang="en-IN" sz="1500" kern="1200" dirty="0">
            <a:latin typeface="Arial" pitchFamily="34" charset="0"/>
            <a:cs typeface="Arial" pitchFamily="34" charset="0"/>
          </a:endParaRPr>
        </a:p>
      </dsp:txBody>
      <dsp:txXfrm rot="-5400000">
        <a:off x="2962656" y="1129643"/>
        <a:ext cx="5227117" cy="736207"/>
      </dsp:txXfrm>
    </dsp:sp>
    <dsp:sp modelId="{50E26F1A-D11A-4BE6-AC85-C8EA5201D231}">
      <dsp:nvSpPr>
        <dsp:cNvPr id="0" name=""/>
        <dsp:cNvSpPr/>
      </dsp:nvSpPr>
      <dsp:spPr>
        <a:xfrm>
          <a:off x="0" y="1047221"/>
          <a:ext cx="2962656" cy="90105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b="1" kern="1200" dirty="0" smtClean="0">
              <a:latin typeface="Arial" pitchFamily="34" charset="0"/>
              <a:cs typeface="Arial" pitchFamily="34" charset="0"/>
            </a:rPr>
            <a:t>Regimes globally</a:t>
          </a:r>
          <a:endParaRPr lang="en-IN" sz="2400" b="1" kern="1200" dirty="0">
            <a:latin typeface="Arial" pitchFamily="34" charset="0"/>
            <a:cs typeface="Arial" pitchFamily="34" charset="0"/>
          </a:endParaRPr>
        </a:p>
      </dsp:txBody>
      <dsp:txXfrm>
        <a:off x="43986" y="1091207"/>
        <a:ext cx="2874684" cy="813078"/>
      </dsp:txXfrm>
    </dsp:sp>
    <dsp:sp modelId="{CA1D3C5D-602C-44FA-838E-626C47DD9E58}">
      <dsp:nvSpPr>
        <dsp:cNvPr id="0" name=""/>
        <dsp:cNvSpPr/>
      </dsp:nvSpPr>
      <dsp:spPr>
        <a:xfrm rot="5400000">
          <a:off x="5166255" y="-189622"/>
          <a:ext cx="859745" cy="5266944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69875" lvl="1" indent="-179388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500" kern="1200" dirty="0">
              <a:latin typeface="Arial" pitchFamily="34" charset="0"/>
              <a:cs typeface="Arial" pitchFamily="34" charset="0"/>
            </a:rPr>
            <a:t>Valuation of Assets &amp; Liabilities , </a:t>
          </a:r>
          <a:r>
            <a:rPr lang="en-IN" sz="1500" kern="1200" dirty="0" smtClean="0">
              <a:latin typeface="Arial" pitchFamily="34" charset="0"/>
              <a:cs typeface="Arial" pitchFamily="34" charset="0"/>
            </a:rPr>
            <a:t>Risk </a:t>
          </a:r>
          <a:r>
            <a:rPr lang="en-IN" sz="1500" kern="1200" dirty="0">
              <a:latin typeface="Arial" pitchFamily="34" charset="0"/>
              <a:cs typeface="Arial" pitchFamily="34" charset="0"/>
            </a:rPr>
            <a:t>margin</a:t>
          </a:r>
        </a:p>
        <a:p>
          <a:pPr marL="269875" lvl="1" indent="-179388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500" kern="1200" dirty="0">
              <a:latin typeface="Arial" pitchFamily="34" charset="0"/>
              <a:cs typeface="Arial" pitchFamily="34" charset="0"/>
            </a:rPr>
            <a:t>Calibration of </a:t>
          </a:r>
          <a:r>
            <a:rPr lang="en-IN" sz="1500" kern="1200" dirty="0" smtClean="0">
              <a:latin typeface="Arial" pitchFamily="34" charset="0"/>
              <a:cs typeface="Arial" pitchFamily="34" charset="0"/>
            </a:rPr>
            <a:t>tail </a:t>
          </a:r>
          <a:r>
            <a:rPr lang="en-IN" sz="1500" kern="1200" dirty="0">
              <a:latin typeface="Arial" pitchFamily="34" charset="0"/>
              <a:cs typeface="Arial" pitchFamily="34" charset="0"/>
            </a:rPr>
            <a:t>events </a:t>
          </a:r>
        </a:p>
        <a:p>
          <a:pPr marL="269875" lvl="1" indent="-179388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500" kern="1200" dirty="0" smtClean="0">
              <a:latin typeface="Arial" pitchFamily="34" charset="0"/>
              <a:cs typeface="Arial" pitchFamily="34" charset="0"/>
            </a:rPr>
            <a:t>Categorization </a:t>
          </a:r>
          <a:r>
            <a:rPr lang="en-IN" sz="1500" kern="1200" dirty="0">
              <a:latin typeface="Arial" pitchFamily="34" charset="0"/>
              <a:cs typeface="Arial" pitchFamily="34" charset="0"/>
            </a:rPr>
            <a:t>of risks</a:t>
          </a:r>
        </a:p>
      </dsp:txBody>
      <dsp:txXfrm rot="-5400000">
        <a:off x="2962656" y="2055946"/>
        <a:ext cx="5224975" cy="775807"/>
      </dsp:txXfrm>
    </dsp:sp>
    <dsp:sp modelId="{8A1F4F3B-7D99-49C6-99F1-DF0337E08711}">
      <dsp:nvSpPr>
        <dsp:cNvPr id="0" name=""/>
        <dsp:cNvSpPr/>
      </dsp:nvSpPr>
      <dsp:spPr>
        <a:xfrm>
          <a:off x="0" y="1993324"/>
          <a:ext cx="2962656" cy="90105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b="1" kern="1200" dirty="0" smtClean="0">
              <a:latin typeface="Arial" pitchFamily="34" charset="0"/>
              <a:cs typeface="Arial" pitchFamily="34" charset="0"/>
            </a:rPr>
            <a:t>Approach</a:t>
          </a:r>
          <a:endParaRPr lang="en-IN" sz="2400" b="1" kern="1200" dirty="0">
            <a:latin typeface="Arial" pitchFamily="34" charset="0"/>
            <a:cs typeface="Arial" pitchFamily="34" charset="0"/>
          </a:endParaRPr>
        </a:p>
      </dsp:txBody>
      <dsp:txXfrm>
        <a:off x="43986" y="2037310"/>
        <a:ext cx="2874684" cy="813078"/>
      </dsp:txXfrm>
    </dsp:sp>
    <dsp:sp modelId="{39C07E7E-C915-448C-8B97-C5A112355D0A}">
      <dsp:nvSpPr>
        <dsp:cNvPr id="0" name=""/>
        <dsp:cNvSpPr/>
      </dsp:nvSpPr>
      <dsp:spPr>
        <a:xfrm rot="5400000">
          <a:off x="5194836" y="756479"/>
          <a:ext cx="802583" cy="5266944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69875" lvl="1" indent="-179388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500" kern="1200" dirty="0" smtClean="0">
              <a:latin typeface="Arial" pitchFamily="34" charset="0"/>
              <a:cs typeface="Arial" pitchFamily="34" charset="0"/>
            </a:rPr>
            <a:t>Twin Peak approach</a:t>
          </a:r>
          <a:endParaRPr lang="en-IN" sz="1500" kern="1200" dirty="0">
            <a:latin typeface="Arial" pitchFamily="34" charset="0"/>
            <a:cs typeface="Arial" pitchFamily="34" charset="0"/>
          </a:endParaRPr>
        </a:p>
        <a:p>
          <a:pPr marL="269875" lvl="1" indent="-179388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500" kern="1200" smtClean="0">
              <a:latin typeface="Arial" pitchFamily="34" charset="0"/>
              <a:cs typeface="Arial" pitchFamily="34" charset="0"/>
            </a:rPr>
            <a:t>QIS studies</a:t>
          </a:r>
          <a:endParaRPr lang="en-IN" sz="1500" kern="1200" dirty="0">
            <a:latin typeface="Arial" pitchFamily="34" charset="0"/>
            <a:cs typeface="Arial" pitchFamily="34" charset="0"/>
          </a:endParaRPr>
        </a:p>
        <a:p>
          <a:pPr marL="269875" lvl="1" indent="-179388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500" kern="1200" dirty="0" smtClean="0">
              <a:latin typeface="Arial" pitchFamily="34" charset="0"/>
              <a:cs typeface="Arial" pitchFamily="34" charset="0"/>
            </a:rPr>
            <a:t>Amendment of various existing regulations</a:t>
          </a:r>
          <a:endParaRPr lang="en-IN" sz="1500" kern="1200" dirty="0">
            <a:latin typeface="Arial" pitchFamily="34" charset="0"/>
            <a:cs typeface="Arial" pitchFamily="34" charset="0"/>
          </a:endParaRPr>
        </a:p>
        <a:p>
          <a:pPr marL="269875" lvl="1" indent="-179388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500" kern="1200" dirty="0" smtClean="0">
              <a:latin typeface="Arial" pitchFamily="34" charset="0"/>
              <a:cs typeface="Arial" pitchFamily="34" charset="0"/>
            </a:rPr>
            <a:t>Documentation </a:t>
          </a:r>
          <a:endParaRPr lang="en-IN" sz="1500" kern="1200" dirty="0">
            <a:latin typeface="Arial" pitchFamily="34" charset="0"/>
            <a:cs typeface="Arial" pitchFamily="34" charset="0"/>
          </a:endParaRPr>
        </a:p>
      </dsp:txBody>
      <dsp:txXfrm rot="-5400000">
        <a:off x="2962656" y="3027839"/>
        <a:ext cx="5227765" cy="724225"/>
      </dsp:txXfrm>
    </dsp:sp>
    <dsp:sp modelId="{07291EEF-1C46-4FDF-AC27-A28AE08FAC1A}">
      <dsp:nvSpPr>
        <dsp:cNvPr id="0" name=""/>
        <dsp:cNvSpPr/>
      </dsp:nvSpPr>
      <dsp:spPr>
        <a:xfrm>
          <a:off x="0" y="2939426"/>
          <a:ext cx="2962656" cy="90105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700" b="1" kern="1200" dirty="0">
              <a:latin typeface="Arial" pitchFamily="34" charset="0"/>
              <a:cs typeface="Arial" pitchFamily="34" charset="0"/>
            </a:rPr>
            <a:t>Transition </a:t>
          </a:r>
          <a:r>
            <a:rPr lang="en-IN" sz="2700" b="1" kern="1200" dirty="0" smtClean="0">
              <a:latin typeface="Arial" pitchFamily="34" charset="0"/>
              <a:cs typeface="Arial" pitchFamily="34" charset="0"/>
            </a:rPr>
            <a:t>mechanism</a:t>
          </a:r>
          <a:endParaRPr lang="en-IN" sz="2700" kern="1200" dirty="0">
            <a:latin typeface="Arial" pitchFamily="34" charset="0"/>
            <a:cs typeface="Arial" pitchFamily="34" charset="0"/>
          </a:endParaRPr>
        </a:p>
      </dsp:txBody>
      <dsp:txXfrm>
        <a:off x="43986" y="2983412"/>
        <a:ext cx="2874684" cy="81307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F3B60E-6C9B-4ADD-A73D-47550B674FBD}">
      <dsp:nvSpPr>
        <dsp:cNvPr id="0" name=""/>
        <dsp:cNvSpPr/>
      </dsp:nvSpPr>
      <dsp:spPr>
        <a:xfrm>
          <a:off x="0" y="468600"/>
          <a:ext cx="8610600" cy="781200"/>
        </a:xfrm>
        <a:prstGeom prst="rect">
          <a:avLst/>
        </a:prstGeom>
        <a:noFill/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8278" tIns="645668" rIns="668278" bIns="128016" numCol="1" spcCol="1270" anchor="t" anchorCtr="0">
          <a:noAutofit/>
        </a:bodyPr>
        <a:lstStyle/>
        <a:p>
          <a:pPr marL="179388" lvl="1" indent="-179388" algn="l" defTabSz="800100">
            <a:lnSpc>
              <a:spcPct val="90000"/>
            </a:lnSpc>
            <a:spcBef>
              <a:spcPct val="0"/>
            </a:spcBef>
            <a:spcAft>
              <a:spcPts val="300"/>
            </a:spcAft>
            <a:buChar char="••"/>
          </a:pPr>
          <a:endParaRPr lang="en-IN" sz="1800" kern="1200" dirty="0">
            <a:solidFill>
              <a:schemeClr val="tx1"/>
            </a:solidFill>
          </a:endParaRPr>
        </a:p>
      </dsp:txBody>
      <dsp:txXfrm>
        <a:off x="0" y="468600"/>
        <a:ext cx="8610600" cy="781200"/>
      </dsp:txXfrm>
    </dsp:sp>
    <dsp:sp modelId="{2EDF337F-49BD-4EB8-BE4D-DD8EBF5E5E1E}">
      <dsp:nvSpPr>
        <dsp:cNvPr id="0" name=""/>
        <dsp:cNvSpPr/>
      </dsp:nvSpPr>
      <dsp:spPr>
        <a:xfrm>
          <a:off x="430530" y="11039"/>
          <a:ext cx="6027420" cy="9151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822" tIns="0" rIns="22782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b="1" u="none" kern="1200">
              <a:latin typeface="Arial" pitchFamily="34" charset="0"/>
              <a:cs typeface="Arial" pitchFamily="34" charset="0"/>
            </a:rPr>
            <a:t>Time Frame </a:t>
          </a:r>
          <a:endParaRPr lang="en-IN" sz="2400" b="1" u="none" kern="1200" dirty="0">
            <a:latin typeface="Arial" pitchFamily="34" charset="0"/>
            <a:cs typeface="Arial" pitchFamily="34" charset="0"/>
          </a:endParaRPr>
        </a:p>
      </dsp:txBody>
      <dsp:txXfrm>
        <a:off x="475202" y="55711"/>
        <a:ext cx="5938076" cy="825776"/>
      </dsp:txXfrm>
    </dsp:sp>
    <dsp:sp modelId="{7ADB66D1-D212-4B3B-98F8-9A6C5C64C22E}">
      <dsp:nvSpPr>
        <dsp:cNvPr id="0" name=""/>
        <dsp:cNvSpPr/>
      </dsp:nvSpPr>
      <dsp:spPr>
        <a:xfrm>
          <a:off x="0" y="1874760"/>
          <a:ext cx="8610600" cy="781200"/>
        </a:xfrm>
        <a:prstGeom prst="rect">
          <a:avLst/>
        </a:prstGeom>
        <a:noFill/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645EE0-E88B-41C8-A159-BAB7C8B753C4}">
      <dsp:nvSpPr>
        <dsp:cNvPr id="0" name=""/>
        <dsp:cNvSpPr/>
      </dsp:nvSpPr>
      <dsp:spPr>
        <a:xfrm>
          <a:off x="430530" y="1417200"/>
          <a:ext cx="6027420" cy="9151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822" tIns="0" rIns="22782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b="1" kern="1200" dirty="0">
              <a:latin typeface="Arial" pitchFamily="34" charset="0"/>
              <a:cs typeface="Arial" pitchFamily="34" charset="0"/>
            </a:rPr>
            <a:t>Technical Studies</a:t>
          </a:r>
        </a:p>
      </dsp:txBody>
      <dsp:txXfrm>
        <a:off x="475202" y="1461872"/>
        <a:ext cx="5938076" cy="82577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F3B60E-6C9B-4ADD-A73D-47550B674FBD}">
      <dsp:nvSpPr>
        <dsp:cNvPr id="0" name=""/>
        <dsp:cNvSpPr/>
      </dsp:nvSpPr>
      <dsp:spPr>
        <a:xfrm>
          <a:off x="0" y="363917"/>
          <a:ext cx="8610600" cy="2137275"/>
        </a:xfrm>
        <a:prstGeom prst="rect">
          <a:avLst/>
        </a:prstGeom>
        <a:noFill/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8278" tIns="479044" rIns="668278" bIns="128016" numCol="1" spcCol="1270" anchor="t" anchorCtr="0">
          <a:noAutofit/>
        </a:bodyPr>
        <a:lstStyle/>
        <a:p>
          <a:pPr marL="179388" lvl="1" indent="-179388" algn="just" defTabSz="800100">
            <a:lnSpc>
              <a:spcPct val="90000"/>
            </a:lnSpc>
            <a:spcBef>
              <a:spcPct val="0"/>
            </a:spcBef>
            <a:spcAft>
              <a:spcPts val="300"/>
            </a:spcAft>
            <a:buChar char="••"/>
          </a:pPr>
          <a:r>
            <a:rPr lang="en-US" sz="1800" b="0" kern="12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Minimum 3 years for full implementation with additional 1 year for aligning the capital with new regime</a:t>
          </a:r>
          <a:endParaRPr lang="en-IN" sz="1800" b="0" kern="1200" dirty="0">
            <a:solidFill>
              <a:srgbClr val="1F497D"/>
            </a:solidFill>
          </a:endParaRPr>
        </a:p>
        <a:p>
          <a:pPr marL="179388" lvl="1" indent="-179388" algn="just" defTabSz="800100">
            <a:lnSpc>
              <a:spcPct val="90000"/>
            </a:lnSpc>
            <a:spcBef>
              <a:spcPct val="0"/>
            </a:spcBef>
            <a:spcAft>
              <a:spcPts val="300"/>
            </a:spcAft>
            <a:buChar char="••"/>
          </a:pPr>
          <a:r>
            <a:rPr lang="en-US" sz="1800" b="0" kern="12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RBC to be implemented by March 2021 &amp; to coincide with IFRS 17 implementation</a:t>
          </a:r>
          <a:endParaRPr lang="en-US" sz="1800" b="0" kern="1200" dirty="0">
            <a:solidFill>
              <a:srgbClr val="1F497D"/>
            </a:solidFill>
            <a:latin typeface="Arial" pitchFamily="34" charset="0"/>
            <a:cs typeface="Arial" pitchFamily="34" charset="0"/>
          </a:endParaRPr>
        </a:p>
        <a:p>
          <a:pPr marL="179388" lvl="1" indent="-179388" algn="just" defTabSz="800100">
            <a:lnSpc>
              <a:spcPct val="90000"/>
            </a:lnSpc>
            <a:spcBef>
              <a:spcPct val="0"/>
            </a:spcBef>
            <a:spcAft>
              <a:spcPts val="300"/>
            </a:spcAft>
            <a:buChar char="••"/>
          </a:pPr>
          <a:r>
            <a:rPr lang="en-US" sz="1800" b="0" kern="12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Prior to complete switch over in March 2021, parallel run for two regimes (“Twin Peaks”)</a:t>
          </a:r>
          <a:endParaRPr lang="en-US" sz="1800" kern="1200" dirty="0">
            <a:solidFill>
              <a:srgbClr val="1F497D"/>
            </a:solidFill>
            <a:latin typeface="Arial" pitchFamily="34" charset="0"/>
            <a:cs typeface="Arial" pitchFamily="34" charset="0"/>
          </a:endParaRPr>
        </a:p>
      </dsp:txBody>
      <dsp:txXfrm>
        <a:off x="0" y="363917"/>
        <a:ext cx="8610600" cy="2137275"/>
      </dsp:txXfrm>
    </dsp:sp>
    <dsp:sp modelId="{2EDF337F-49BD-4EB8-BE4D-DD8EBF5E5E1E}">
      <dsp:nvSpPr>
        <dsp:cNvPr id="0" name=""/>
        <dsp:cNvSpPr/>
      </dsp:nvSpPr>
      <dsp:spPr>
        <a:xfrm>
          <a:off x="430530" y="30682"/>
          <a:ext cx="6027420" cy="6789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822" tIns="0" rIns="22782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b="1" kern="1200">
              <a:latin typeface="Arial" pitchFamily="34" charset="0"/>
              <a:cs typeface="Arial" pitchFamily="34" charset="0"/>
            </a:rPr>
            <a:t>Time Frame</a:t>
          </a:r>
          <a:endParaRPr lang="en-IN" sz="2400" b="1" kern="1200" dirty="0">
            <a:latin typeface="Arial" pitchFamily="34" charset="0"/>
            <a:cs typeface="Arial" pitchFamily="34" charset="0"/>
          </a:endParaRPr>
        </a:p>
      </dsp:txBody>
      <dsp:txXfrm>
        <a:off x="463674" y="63826"/>
        <a:ext cx="5961132" cy="612672"/>
      </dsp:txXfrm>
    </dsp:sp>
    <dsp:sp modelId="{66E07CCD-5E92-4324-9528-51DD8E441663}">
      <dsp:nvSpPr>
        <dsp:cNvPr id="0" name=""/>
        <dsp:cNvSpPr/>
      </dsp:nvSpPr>
      <dsp:spPr>
        <a:xfrm>
          <a:off x="0" y="2971117"/>
          <a:ext cx="8610600" cy="579600"/>
        </a:xfrm>
        <a:prstGeom prst="rect">
          <a:avLst/>
        </a:prstGeom>
        <a:noFill/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CF2AB7-33D0-4ED0-A7FE-BF3E93F31DAF}">
      <dsp:nvSpPr>
        <dsp:cNvPr id="0" name=""/>
        <dsp:cNvSpPr/>
      </dsp:nvSpPr>
      <dsp:spPr>
        <a:xfrm>
          <a:off x="430530" y="2631637"/>
          <a:ext cx="6027420" cy="6789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822" tIns="0" rIns="22782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b="1" kern="1200" dirty="0">
              <a:latin typeface="Arial" pitchFamily="34" charset="0"/>
              <a:cs typeface="Arial" pitchFamily="34" charset="0"/>
            </a:rPr>
            <a:t>Technical Studies</a:t>
          </a:r>
          <a:endParaRPr lang="en-IN" sz="2400" kern="1200" dirty="0"/>
        </a:p>
      </dsp:txBody>
      <dsp:txXfrm>
        <a:off x="463674" y="2664781"/>
        <a:ext cx="5961132" cy="61267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F3B60E-6C9B-4ADD-A73D-47550B674FBD}">
      <dsp:nvSpPr>
        <dsp:cNvPr id="0" name=""/>
        <dsp:cNvSpPr/>
      </dsp:nvSpPr>
      <dsp:spPr>
        <a:xfrm>
          <a:off x="0" y="366900"/>
          <a:ext cx="8610600" cy="604800"/>
        </a:xfrm>
        <a:prstGeom prst="rect">
          <a:avLst/>
        </a:prstGeom>
        <a:noFill/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8278" tIns="499872" rIns="668278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400" kern="1200" dirty="0"/>
        </a:p>
      </dsp:txBody>
      <dsp:txXfrm>
        <a:off x="0" y="366900"/>
        <a:ext cx="8610600" cy="604800"/>
      </dsp:txXfrm>
    </dsp:sp>
    <dsp:sp modelId="{2EDF337F-49BD-4EB8-BE4D-DD8EBF5E5E1E}">
      <dsp:nvSpPr>
        <dsp:cNvPr id="0" name=""/>
        <dsp:cNvSpPr/>
      </dsp:nvSpPr>
      <dsp:spPr>
        <a:xfrm>
          <a:off x="430530" y="12659"/>
          <a:ext cx="6027420" cy="70848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822" tIns="0" rIns="22782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b="1" kern="1200" dirty="0">
              <a:latin typeface="Arial" pitchFamily="34" charset="0"/>
              <a:cs typeface="Arial" pitchFamily="34" charset="0"/>
            </a:rPr>
            <a:t>Time Frame</a:t>
          </a:r>
        </a:p>
      </dsp:txBody>
      <dsp:txXfrm>
        <a:off x="465115" y="47244"/>
        <a:ext cx="5958250" cy="639310"/>
      </dsp:txXfrm>
    </dsp:sp>
    <dsp:sp modelId="{66E07CCD-5E92-4324-9528-51DD8E441663}">
      <dsp:nvSpPr>
        <dsp:cNvPr id="0" name=""/>
        <dsp:cNvSpPr/>
      </dsp:nvSpPr>
      <dsp:spPr>
        <a:xfrm>
          <a:off x="0" y="1455540"/>
          <a:ext cx="8610600" cy="2570400"/>
        </a:xfrm>
        <a:prstGeom prst="rect">
          <a:avLst/>
        </a:prstGeom>
        <a:noFill/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8278" tIns="499872" rIns="668278" bIns="113792" numCol="1" spcCol="1270" anchor="t" anchorCtr="0">
          <a:noAutofit/>
        </a:bodyPr>
        <a:lstStyle/>
        <a:p>
          <a:pPr marL="269875" lvl="1" indent="-269875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Pooling </a:t>
          </a:r>
          <a:r>
            <a:rPr lang="en-US" sz="1600" kern="1200" dirty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resources for technical studies </a:t>
          </a:r>
          <a:r>
            <a:rPr lang="en-US" sz="1600" kern="12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(</a:t>
          </a:r>
          <a:r>
            <a:rPr lang="en-US" sz="1600" kern="1200" dirty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3 QIS</a:t>
          </a:r>
          <a:r>
            <a:rPr lang="en-US" sz="1600" kern="12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)</a:t>
          </a:r>
          <a:endParaRPr lang="en-IN" sz="1600" kern="1200" dirty="0">
            <a:solidFill>
              <a:srgbClr val="1F497D"/>
            </a:solidFill>
          </a:endParaRPr>
        </a:p>
        <a:p>
          <a:pPr marL="539750" lvl="1" indent="-269875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Institute of Actuaries of India</a:t>
          </a:r>
          <a:endParaRPr lang="en-IN" sz="1600" kern="1200" dirty="0">
            <a:solidFill>
              <a:srgbClr val="1F497D"/>
            </a:solidFill>
            <a:latin typeface="Arial" pitchFamily="34" charset="0"/>
            <a:cs typeface="Arial" pitchFamily="34" charset="0"/>
          </a:endParaRPr>
        </a:p>
        <a:p>
          <a:pPr marL="539750" lvl="1" indent="-269875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Self Implementation by IRDAI</a:t>
          </a:r>
          <a:endParaRPr lang="en-IN" sz="1600" kern="1200" dirty="0">
            <a:solidFill>
              <a:srgbClr val="1F497D"/>
            </a:solidFill>
            <a:latin typeface="Arial" pitchFamily="34" charset="0"/>
            <a:cs typeface="Arial" pitchFamily="34" charset="0"/>
          </a:endParaRPr>
        </a:p>
        <a:p>
          <a:pPr marL="539750" lvl="1" indent="-269875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External Consultants</a:t>
          </a:r>
          <a:endParaRPr lang="en-IN" sz="1600" kern="1200" dirty="0">
            <a:solidFill>
              <a:srgbClr val="1F497D"/>
            </a:solidFill>
            <a:latin typeface="Arial" pitchFamily="34" charset="0"/>
            <a:cs typeface="Arial" pitchFamily="34" charset="0"/>
          </a:endParaRPr>
        </a:p>
        <a:p>
          <a:pPr marL="269875" lvl="1" indent="-269875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IRDAI </a:t>
          </a:r>
          <a:r>
            <a:rPr lang="en-US" sz="1600" kern="1200" dirty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committee has </a:t>
          </a:r>
          <a:r>
            <a:rPr lang="en-US" sz="1600" kern="12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suggested</a:t>
          </a:r>
          <a:endParaRPr lang="en-US" sz="1600" kern="1200" dirty="0">
            <a:solidFill>
              <a:srgbClr val="1F497D"/>
            </a:solidFill>
            <a:latin typeface="Arial" pitchFamily="34" charset="0"/>
            <a:cs typeface="Arial" pitchFamily="34" charset="0"/>
          </a:endParaRPr>
        </a:p>
        <a:p>
          <a:pPr marL="539750" lvl="2" indent="-360363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Engagement of </a:t>
          </a:r>
          <a:r>
            <a:rPr lang="en-US" sz="1600" kern="1200" dirty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external </a:t>
          </a:r>
          <a:r>
            <a:rPr lang="en-US" sz="1600" kern="12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consultants</a:t>
          </a:r>
          <a:endParaRPr lang="en-US" sz="1600" kern="1200" dirty="0">
            <a:solidFill>
              <a:srgbClr val="1F497D"/>
            </a:solidFill>
            <a:latin typeface="Arial" pitchFamily="34" charset="0"/>
            <a:cs typeface="Arial" pitchFamily="34" charset="0"/>
          </a:endParaRPr>
        </a:p>
        <a:p>
          <a:pPr marL="539750" lvl="2" indent="-360363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Project Steering Committee to work in sync with external consultants</a:t>
          </a:r>
          <a:endParaRPr lang="en-US" sz="1600" kern="1200" dirty="0">
            <a:solidFill>
              <a:srgbClr val="1F497D"/>
            </a:solidFill>
            <a:latin typeface="Arial" pitchFamily="34" charset="0"/>
            <a:cs typeface="Arial" pitchFamily="34" charset="0"/>
          </a:endParaRPr>
        </a:p>
        <a:p>
          <a:pPr marL="539750" lvl="2" indent="-360363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Definition of </a:t>
          </a:r>
          <a:r>
            <a:rPr lang="en-US" sz="1600" kern="1200" dirty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scope of work and terms of </a:t>
          </a:r>
          <a:r>
            <a:rPr lang="en-US" sz="1600" kern="12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rPr>
            <a:t>reference</a:t>
          </a:r>
          <a:endParaRPr lang="en-US" sz="1600" kern="1200" dirty="0">
            <a:solidFill>
              <a:srgbClr val="1F497D"/>
            </a:solidFill>
            <a:latin typeface="Arial" pitchFamily="34" charset="0"/>
            <a:cs typeface="Arial" pitchFamily="34" charset="0"/>
          </a:endParaRPr>
        </a:p>
      </dsp:txBody>
      <dsp:txXfrm>
        <a:off x="0" y="1455540"/>
        <a:ext cx="8610600" cy="2570400"/>
      </dsp:txXfrm>
    </dsp:sp>
    <dsp:sp modelId="{D2CF2AB7-33D0-4ED0-A7FE-BF3E93F31DAF}">
      <dsp:nvSpPr>
        <dsp:cNvPr id="0" name=""/>
        <dsp:cNvSpPr/>
      </dsp:nvSpPr>
      <dsp:spPr>
        <a:xfrm>
          <a:off x="430530" y="1101300"/>
          <a:ext cx="6027420" cy="70848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822" tIns="0" rIns="22782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b="1" kern="1200" dirty="0">
              <a:latin typeface="Arial" pitchFamily="34" charset="0"/>
              <a:cs typeface="Arial" pitchFamily="34" charset="0"/>
            </a:rPr>
            <a:t>Technical Studies</a:t>
          </a:r>
        </a:p>
      </dsp:txBody>
      <dsp:txXfrm>
        <a:off x="465115" y="1135885"/>
        <a:ext cx="5958250" cy="6393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11/2/2017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5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4950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IFRS 17 adjustments</a:t>
            </a:r>
            <a:r>
              <a:rPr lang="en-GB" baseline="0" dirty="0" smtClean="0"/>
              <a:t> to be made we near i</a:t>
            </a:r>
            <a:r>
              <a:rPr lang="en-GB" dirty="0" smtClean="0"/>
              <a:t>mplementation</a:t>
            </a:r>
            <a:r>
              <a:rPr lang="en-GB" baseline="0" dirty="0" smtClean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06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en-IN" dirty="0"/>
              <a:t>3</a:t>
            </a:r>
            <a:r>
              <a:rPr lang="en-IN" baseline="0" dirty="0"/>
              <a:t> QIS studies needed</a:t>
            </a:r>
          </a:p>
          <a:p>
            <a:pPr marL="228600" indent="-228600">
              <a:buFont typeface="+mj-lt"/>
              <a:buAutoNum type="arabicPeriod"/>
            </a:pPr>
            <a:r>
              <a:rPr lang="en-IN" baseline="0" dirty="0"/>
              <a:t>Additional year could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929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28 July, 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www.actuariesindia.org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28 July, 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www.actuariesindia.org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www.actuariesindia.org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www.actuariesindia.org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www.actuariesindia.org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Date</a:t>
            </a: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/>
              <a:t>www.actuariesindia.org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269528" y="228600"/>
            <a:ext cx="8874472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28 July, 2011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www.actuariesindia.org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28 July, 2011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www.actuariesindia.org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28 July, 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www.actuariesindia.org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28 July, 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www.actuariesindia.org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28 July, 2011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www.actuariesindia.org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28 July, 2011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www.actuariesindia.org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28 July, 2011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www.actuariesindia.org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28 July, 2011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www.actuariesindia.org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28 July, 2011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www.actuariesindia.org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28 July, 2011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www.actuariesindia.org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rgbClr val="C00000"/>
                </a:solidFill>
                <a:latin typeface="Garamond" pitchFamily="18" charset="0"/>
              </a:defRPr>
            </a:lvl1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75000"/>
                  </a:schemeClr>
                </a:solidFill>
                <a:latin typeface="Garamond" pitchFamily="18" charset="0"/>
              </a:defRPr>
            </a:lvl1pPr>
          </a:lstStyle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Line 15"/>
          <p:cNvSpPr>
            <a:spLocks noChangeShapeType="1"/>
          </p:cNvSpPr>
          <p:nvPr userDrawn="1"/>
        </p:nvSpPr>
        <p:spPr bwMode="auto">
          <a:xfrm>
            <a:off x="119063" y="1143000"/>
            <a:ext cx="8845550" cy="0"/>
          </a:xfrm>
          <a:prstGeom prst="line">
            <a:avLst/>
          </a:prstGeom>
          <a:ln w="38100">
            <a:solidFill>
              <a:srgbClr val="C00000"/>
            </a:solidFill>
            <a:headEnd/>
            <a:tailEnd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/>
          </a:p>
        </p:txBody>
      </p:sp>
      <p:graphicFrame>
        <p:nvGraphicFramePr>
          <p:cNvPr id="10" name="Object 6"/>
          <p:cNvGraphicFramePr>
            <a:graphicFrameLocks noChangeAspect="1"/>
          </p:cNvGraphicFramePr>
          <p:nvPr userDrawn="1"/>
        </p:nvGraphicFramePr>
        <p:xfrm>
          <a:off x="7959296" y="279377"/>
          <a:ext cx="956104" cy="695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5" r:id="rId14" imgW="3961905" imgH="3415873" progId="">
                  <p:embed/>
                </p:oleObj>
              </mc:Choice>
              <mc:Fallback>
                <p:oleObj r:id="rId14" imgW="3961905" imgH="3415873" progId="">
                  <p:embed/>
                  <p:pic>
                    <p:nvPicPr>
                      <p:cNvPr id="0" name="Picture 1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9296" y="279377"/>
                        <a:ext cx="956104" cy="695348"/>
                      </a:xfrm>
                      <a:prstGeom prst="rect">
                        <a:avLst/>
                      </a:prstGeom>
                      <a:solidFill>
                        <a:srgbClr val="C0C0C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tle Placeholder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/>
              <a:t>28 July, 2011</a:t>
            </a: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GB"/>
              <a:t>www.actuariesindia.org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13" Type="http://schemas.openxmlformats.org/officeDocument/2006/relationships/diagramData" Target="../diagrams/data8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17" Type="http://schemas.microsoft.com/office/2007/relationships/diagramDrawing" Target="../diagrams/drawing8.xml"/><Relationship Id="rId2" Type="http://schemas.openxmlformats.org/officeDocument/2006/relationships/notesSlide" Target="../notesSlides/notesSlide3.xml"/><Relationship Id="rId16" Type="http://schemas.openxmlformats.org/officeDocument/2006/relationships/diagramColors" Target="../diagrams/colors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5" Type="http://schemas.openxmlformats.org/officeDocument/2006/relationships/diagramQuickStyle" Target="../diagrams/quickStyle8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Relationship Id="rId14" Type="http://schemas.openxmlformats.org/officeDocument/2006/relationships/diagramLayout" Target="../diagrams/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74472" cy="1284827"/>
            <a:chOff x="269528" y="5496973"/>
            <a:chExt cx="887447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5240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362200" y="304800"/>
            <a:ext cx="5562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</a:rPr>
              <a:t>28</a:t>
            </a:r>
            <a:r>
              <a:rPr lang="en-US" sz="3000" b="1" baseline="30000" dirty="0">
                <a:solidFill>
                  <a:srgbClr val="FF0000"/>
                </a:solidFill>
              </a:rPr>
              <a:t>th</a:t>
            </a:r>
            <a:r>
              <a:rPr lang="en-US" sz="3000" b="1" dirty="0">
                <a:solidFill>
                  <a:srgbClr val="FF0000"/>
                </a:solidFill>
              </a:rPr>
              <a:t> India Fellowship Seminar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981200"/>
            <a:ext cx="84582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RISK BASED CAPITAL (RBC) APPROACH</a:t>
            </a:r>
          </a:p>
          <a:p>
            <a:r>
              <a:rPr lang="en-US" sz="24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                    - NEED, ROADMAP &amp; CHALLENGES</a:t>
            </a:r>
            <a:r>
              <a:rPr lang="en-US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endParaRPr lang="en-US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0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Guide Name: </a:t>
            </a:r>
            <a:r>
              <a:rPr lang="en-US" sz="20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Srinivasa</a:t>
            </a:r>
            <a:r>
              <a:rPr lang="en-US" sz="20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Kumar </a:t>
            </a:r>
            <a:r>
              <a:rPr lang="en-US" sz="20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Chiruvolu</a:t>
            </a:r>
            <a:endParaRPr lang="en-US" sz="20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endParaRPr lang="en-US" sz="20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0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Presenters Name: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Chetan</a:t>
            </a:r>
            <a:r>
              <a:rPr lang="en-US" sz="20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Goswami</a:t>
            </a:r>
            <a:r>
              <a:rPr lang="en-US" sz="20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Harshada </a:t>
            </a:r>
            <a:r>
              <a:rPr lang="en-US" sz="2000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Shringarpure</a:t>
            </a:r>
            <a:endParaRPr lang="en-US" sz="20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0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Shivanjali</a:t>
            </a:r>
            <a:r>
              <a:rPr lang="en-US" sz="20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Mittal</a:t>
            </a:r>
            <a:endParaRPr lang="en-US" sz="20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0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Vinit</a:t>
            </a:r>
            <a:r>
              <a:rPr lang="en-US" sz="20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Agarwal</a:t>
            </a:r>
            <a:endParaRPr lang="en-US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endParaRPr lang="en-US" dirty="0">
              <a:solidFill>
                <a:srgbClr val="1F497D"/>
              </a:solidFill>
            </a:endParaRPr>
          </a:p>
          <a:p>
            <a:endParaRPr lang="en-IN" dirty="0">
              <a:solidFill>
                <a:srgbClr val="1F497D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29200" y="5105400"/>
            <a:ext cx="3124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Date:</a:t>
            </a:r>
            <a:r>
              <a:rPr lang="en-US" sz="20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November 9, 2017</a:t>
            </a:r>
            <a:endParaRPr lang="en-US" sz="20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0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Mumbai </a:t>
            </a:r>
            <a:endParaRPr lang="en-IN" sz="20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2400" y="274638"/>
            <a:ext cx="8229600" cy="914400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Need of RBC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8600" y="1295400"/>
            <a:ext cx="8686800" cy="4953000"/>
          </a:xfrm>
        </p:spPr>
        <p:txBody>
          <a:bodyPr>
            <a:normAutofit/>
          </a:bodyPr>
          <a:lstStyle/>
          <a:p>
            <a:pPr marL="568325" indent="-457200"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Current regime &amp; it’s limitations</a:t>
            </a:r>
          </a:p>
          <a:p>
            <a:pPr marL="568325" indent="-457200"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Why RBC?</a:t>
            </a:r>
          </a:p>
          <a:p>
            <a:pPr marL="568325" indent="-457200"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Merits of RBC </a:t>
            </a:r>
            <a:r>
              <a:rPr lang="en-US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regime</a:t>
            </a:r>
            <a:endParaRPr lang="en-US" sz="24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568325" indent="-457200"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Global context</a:t>
            </a:r>
          </a:p>
          <a:p>
            <a:pPr marL="568325" indent="-4572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568325" indent="-4572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www.actuariesindia.org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84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" name="Text Placeholder 1"/>
          <p:cNvSpPr txBox="1">
            <a:spLocks/>
          </p:cNvSpPr>
          <p:nvPr/>
        </p:nvSpPr>
        <p:spPr>
          <a:xfrm>
            <a:off x="304800" y="455400"/>
            <a:ext cx="8535600" cy="1144800"/>
          </a:xfrm>
          <a:prstGeom prst="rect">
            <a:avLst/>
          </a:prstGeom>
        </p:spPr>
        <p:txBody>
          <a:bodyPr/>
          <a:lstStyle/>
          <a:p>
            <a:pPr marR="0" lvl="0" algn="just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Current 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regime – Factor based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8351576"/>
              </p:ext>
            </p:extLst>
          </p:nvPr>
        </p:nvGraphicFramePr>
        <p:xfrm>
          <a:off x="381000" y="1524001"/>
          <a:ext cx="8534400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72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2672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7871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Advantages</a:t>
                      </a:r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Limitations</a:t>
                      </a:r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3119"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en-US" sz="2000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Simple to calculate and validate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2000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Capital requirement does not match with risk profile</a:t>
                      </a:r>
                      <a:endParaRPr lang="en-US" sz="2000" dirty="0">
                        <a:solidFill>
                          <a:srgbClr val="1F497D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07519"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en-US" sz="2000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Limited due </a:t>
                      </a:r>
                      <a:r>
                        <a:rPr lang="en-US" sz="2000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consideration for riskiness of the underlying investment portfolio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93119"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en-US" sz="2000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Ensures consistency across companies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</a:t>
                      </a:r>
                      <a:r>
                        <a:rPr lang="en-US" sz="2000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incentive for risk management initiatives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93119"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en-US" sz="2000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Easier to assess compliance and communicate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2000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diversification benefits across lines of</a:t>
                      </a:r>
                      <a:r>
                        <a:rPr lang="en-US" sz="2000" baseline="0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business</a:t>
                      </a:r>
                      <a:endParaRPr lang="en-US" sz="2000" dirty="0">
                        <a:solidFill>
                          <a:srgbClr val="1F497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58604"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en-US" sz="2000" dirty="0" smtClean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Certain</a:t>
                      </a:r>
                      <a:r>
                        <a:rPr lang="en-US" sz="2000" baseline="0" dirty="0" smtClean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assets are not permitted</a:t>
                      </a:r>
                      <a:endParaRPr lang="en-US" sz="2000" dirty="0">
                        <a:solidFill>
                          <a:srgbClr val="1F497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2000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Factors not based on actual </a:t>
                      </a:r>
                      <a:r>
                        <a:rPr lang="en-US" sz="2000" dirty="0" smtClean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experience</a:t>
                      </a:r>
                      <a:endParaRPr lang="en-US" sz="2000" dirty="0">
                        <a:solidFill>
                          <a:srgbClr val="1F497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91BC5884-89F4-48A4-979D-780A9FEFD46D}"/>
              </a:ext>
            </a:extLst>
          </p:cNvPr>
          <p:cNvSpPr/>
          <p:nvPr/>
        </p:nvSpPr>
        <p:spPr>
          <a:xfrm>
            <a:off x="4648200" y="1524000"/>
            <a:ext cx="4263851" cy="4206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90420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www.actuariesindia.org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04800" y="1363444"/>
            <a:ext cx="815340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Volatile economic conditions has necessitated deeper evaluation of market risks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Increasing concern for protection of policyholder’s benefits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Promotes efficient 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risk management practices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Greater analysis of capital invested is the need of financially sophisticated shareholder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Globally the industry has moved to RBC. India currently an outlier, in Asia and internationally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Fits 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into Market Consistent Valuation regime envisaged by IFRS and </a:t>
            </a:r>
            <a:r>
              <a:rPr lang="en-US" sz="2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</a:t>
            </a:r>
            <a:r>
              <a:rPr lang="en-US" sz="2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-AS</a:t>
            </a:r>
            <a:endParaRPr lang="en-US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 Life and major Non-life companies </a:t>
            </a:r>
            <a:r>
              <a:rPr lang="en-US" sz="2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favor of </a:t>
            </a:r>
            <a:r>
              <a:rPr lang="en-US" sz="2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RBC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as per IRDAI questionnaire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304800" y="455400"/>
            <a:ext cx="8229600" cy="914400"/>
          </a:xfrm>
          <a:prstGeom prst="rect">
            <a:avLst/>
          </a:prstGeom>
        </p:spPr>
        <p:txBody>
          <a:bodyPr/>
          <a:lstStyle/>
          <a:p>
            <a:pPr marR="0" lvl="0" algn="just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RBC 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9127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www.actuariesindia.org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04800" y="1447800"/>
            <a:ext cx="8534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 raise overall prudential standards in the industry</a:t>
            </a:r>
          </a:p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 the level of required capital with the inherent risks</a:t>
            </a:r>
          </a:p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Allow for interactions between risks</a:t>
            </a:r>
          </a:p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Quantification of some risks will help to avoid unpleasant surprises</a:t>
            </a:r>
          </a:p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Identification of other risks should lead to better risk management</a:t>
            </a:r>
          </a:p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Facilitate early and effective </a:t>
            </a:r>
            <a:r>
              <a:rPr lang="en-US" sz="2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intervention by 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Authority</a:t>
            </a:r>
          </a:p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line with practices adopted by developed countries</a:t>
            </a:r>
          </a:p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Maintain policyholder confidence in the system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304800" y="455400"/>
            <a:ext cx="8229600" cy="914400"/>
          </a:xfrm>
          <a:prstGeom prst="rect">
            <a:avLst/>
          </a:prstGeom>
        </p:spPr>
        <p:txBody>
          <a:bodyPr/>
          <a:lstStyle/>
          <a:p>
            <a:pPr marR="0" lvl="0" algn="just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Merits of RBC regime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9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www.actuariesindia.org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14</a:t>
            </a:fld>
            <a:endParaRPr lang="en-US"/>
          </a:p>
        </p:txBody>
      </p:sp>
      <p:graphicFrame>
        <p:nvGraphicFramePr>
          <p:cNvPr id="6" name="Diagram 5">
            <a:extLst>
              <a:ext uri="{FF2B5EF4-FFF2-40B4-BE49-F238E27FC236}">
                <a16:creationId xmlns="" xmlns:a16="http://schemas.microsoft.com/office/drawing/2014/main" id="{295E5A65-4CBD-464C-9EE9-238BA97683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2467864"/>
              </p:ext>
            </p:extLst>
          </p:nvPr>
        </p:nvGraphicFramePr>
        <p:xfrm>
          <a:off x="304800" y="1066800"/>
          <a:ext cx="8046720" cy="556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 Placeholder 1"/>
          <p:cNvSpPr txBox="1">
            <a:spLocks/>
          </p:cNvSpPr>
          <p:nvPr/>
        </p:nvSpPr>
        <p:spPr>
          <a:xfrm>
            <a:off x="304800" y="455400"/>
            <a:ext cx="8229600" cy="914400"/>
          </a:xfrm>
          <a:prstGeom prst="rect">
            <a:avLst/>
          </a:prstGeom>
        </p:spPr>
        <p:txBody>
          <a:bodyPr/>
          <a:lstStyle/>
          <a:p>
            <a:pPr marR="0" lvl="0" algn="just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 context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251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Agenda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19200"/>
            <a:ext cx="8686800" cy="5029200"/>
          </a:xfrm>
        </p:spPr>
        <p:txBody>
          <a:bodyPr>
            <a:noAutofit/>
          </a:bodyPr>
          <a:lstStyle/>
          <a:p>
            <a:pPr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600" b="1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Overview on RBC Approach</a:t>
            </a:r>
          </a:p>
          <a:p>
            <a:pPr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600" b="1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Need of RBC</a:t>
            </a:r>
          </a:p>
          <a:p>
            <a:pPr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Roadmap towards RBC Approach / Implementation</a:t>
            </a:r>
            <a:r>
              <a:rPr lang="en-US" sz="2600" b="1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600" b="1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Challenges</a:t>
            </a:r>
          </a:p>
          <a:p>
            <a:pPr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600" b="1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Way ahead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www.actuariesindia.org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22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22960"/>
          </a:xfrm>
        </p:spPr>
        <p:txBody>
          <a:bodyPr>
            <a:noAutofit/>
          </a:bodyPr>
          <a:lstStyle/>
          <a:p>
            <a:pPr algn="l"/>
            <a:r>
              <a:rPr lang="en-US" sz="36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Roadmap towards RBC </a:t>
            </a:r>
            <a:r>
              <a:rPr lang="en-US" sz="36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Approach / </a:t>
            </a:r>
            <a:br>
              <a:rPr lang="en-US" sz="36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</a:br>
            <a:r>
              <a:rPr lang="en-US" sz="36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Implementation </a:t>
            </a:r>
            <a:endParaRPr lang="en-US" sz="36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8600" y="1295400"/>
            <a:ext cx="8686800" cy="4953000"/>
          </a:xfrm>
        </p:spPr>
        <p:txBody>
          <a:bodyPr>
            <a:normAutofit/>
          </a:bodyPr>
          <a:lstStyle/>
          <a:p>
            <a:pPr marL="568325" indent="-457200"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600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Roadmap - Phases</a:t>
            </a:r>
            <a:endParaRPr lang="en-US" sz="26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568325" indent="-457200"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Roadmap – </a:t>
            </a:r>
            <a:r>
              <a:rPr lang="en-US" sz="2600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Research / Study</a:t>
            </a:r>
            <a:endParaRPr lang="en-US" sz="26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568325" indent="-457200"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Roadmap – Agreement</a:t>
            </a:r>
          </a:p>
          <a:p>
            <a:pPr marL="568325" indent="-457200"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Roadmap </a:t>
            </a:r>
            <a:r>
              <a:rPr lang="en-US" sz="2600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– Implementation</a:t>
            </a:r>
            <a:endParaRPr lang="en-US" sz="26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568325" indent="-4572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568325" indent="-4572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568325" indent="-4572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568325" indent="-4572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www.actuariesindia.org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356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/>
          </a:bodyPr>
          <a:lstStyle/>
          <a:p>
            <a:pPr marL="0" indent="3175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RBC </a:t>
            </a:r>
            <a:r>
              <a:rPr lang="en-US" sz="2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implementation roadmap </a:t>
            </a:r>
            <a:r>
              <a:rPr lang="en-US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GB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analysed</a:t>
            </a:r>
            <a:r>
              <a:rPr lang="en-US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into 4 </a:t>
            </a:r>
            <a:r>
              <a:rPr lang="en-US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phases</a:t>
            </a:r>
            <a:endParaRPr lang="en-US" sz="24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512763" indent="-401638" algn="just">
              <a:spcBef>
                <a:spcPts val="600"/>
              </a:spcBef>
              <a:spcAft>
                <a:spcPts val="600"/>
              </a:spcAft>
              <a:buNone/>
            </a:pPr>
            <a:endParaRPr lang="en-US" sz="20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www.actuariesindia.org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17</a:t>
            </a:fld>
            <a:endParaRPr lang="en-US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026631992"/>
              </p:ext>
            </p:extLst>
          </p:nvPr>
        </p:nvGraphicFramePr>
        <p:xfrm>
          <a:off x="381000" y="2209800"/>
          <a:ext cx="84582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Rounded Rectangular Callout 12"/>
          <p:cNvSpPr/>
          <p:nvPr/>
        </p:nvSpPr>
        <p:spPr>
          <a:xfrm>
            <a:off x="2667000" y="5638800"/>
            <a:ext cx="2209800" cy="609600"/>
          </a:xfrm>
          <a:prstGeom prst="wedgeRoundRectCallout">
            <a:avLst>
              <a:gd name="adj1" fmla="val -68996"/>
              <a:gd name="adj2" fmla="val -89959"/>
              <a:gd name="adj3" fmla="val 16667"/>
            </a:avLst>
          </a:prstGeom>
          <a:noFill/>
          <a:ln w="63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b="1" dirty="0">
                <a:solidFill>
                  <a:srgbClr val="0000FF"/>
                </a:solidFill>
              </a:rPr>
              <a:t>PAB  Committee &amp; Survey on RBC </a:t>
            </a:r>
          </a:p>
        </p:txBody>
      </p:sp>
      <p:sp>
        <p:nvSpPr>
          <p:cNvPr id="14" name="Rounded Rectangular Callout 13"/>
          <p:cNvSpPr/>
          <p:nvPr/>
        </p:nvSpPr>
        <p:spPr>
          <a:xfrm>
            <a:off x="609600" y="3733800"/>
            <a:ext cx="2209800" cy="609600"/>
          </a:xfrm>
          <a:prstGeom prst="wedgeRoundRectCallout">
            <a:avLst>
              <a:gd name="adj1" fmla="val 63960"/>
              <a:gd name="adj2" fmla="val 47746"/>
              <a:gd name="adj3" fmla="val 16667"/>
            </a:avLst>
          </a:prstGeom>
          <a:noFill/>
          <a:ln w="63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IRDAI Committee</a:t>
            </a:r>
          </a:p>
        </p:txBody>
      </p:sp>
      <p:sp>
        <p:nvSpPr>
          <p:cNvPr id="15" name="Rounded Rectangular Callout 14"/>
          <p:cNvSpPr/>
          <p:nvPr/>
        </p:nvSpPr>
        <p:spPr>
          <a:xfrm>
            <a:off x="5410200" y="4267200"/>
            <a:ext cx="2743200" cy="914400"/>
          </a:xfrm>
          <a:prstGeom prst="wedgeRoundRectCallout">
            <a:avLst>
              <a:gd name="adj1" fmla="val -77463"/>
              <a:gd name="adj2" fmla="val -84967"/>
              <a:gd name="adj3" fmla="val 16667"/>
            </a:avLst>
          </a:prstGeom>
          <a:noFill/>
          <a:ln w="63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ü"/>
            </a:pPr>
            <a:r>
              <a:rPr lang="en-IN" sz="1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Steering Committee</a:t>
            </a:r>
          </a:p>
          <a:p>
            <a:pPr algn="ctr"/>
            <a:r>
              <a:rPr lang="en-IN" sz="1600" b="1" dirty="0">
                <a:solidFill>
                  <a:srgbClr val="0000FF"/>
                </a:solidFill>
              </a:rPr>
              <a:t>External Consultants ??</a:t>
            </a:r>
          </a:p>
        </p:txBody>
      </p:sp>
      <p:sp>
        <p:nvSpPr>
          <p:cNvPr id="16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Roadmap – Phases</a:t>
            </a:r>
            <a:endParaRPr lang="en-US" sz="36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147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8600" y="1219200"/>
            <a:ext cx="8229600" cy="762000"/>
          </a:xfrm>
        </p:spPr>
        <p:txBody>
          <a:bodyPr>
            <a:normAutofit/>
          </a:bodyPr>
          <a:lstStyle/>
          <a:p>
            <a:pPr marL="0" indent="3175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PAB Committee 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covered various aspects of RBC </a:t>
            </a:r>
            <a:r>
              <a:rPr lang="en-US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and 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submitted </a:t>
            </a:r>
            <a:r>
              <a:rPr lang="en-US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the report 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along with </a:t>
            </a:r>
            <a:r>
              <a:rPr lang="en-US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recommendation to 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IRDAI on </a:t>
            </a:r>
            <a:r>
              <a:rPr lang="en-US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April 22, 2014</a:t>
            </a:r>
            <a:endParaRPr lang="en-US" sz="20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www.actuariesindia.org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18</a:t>
            </a:fld>
            <a:endParaRPr lang="en-US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1738990609"/>
              </p:ext>
            </p:extLst>
          </p:nvPr>
        </p:nvGraphicFramePr>
        <p:xfrm>
          <a:off x="228600" y="1981200"/>
          <a:ext cx="8229600" cy="384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Content Placeholder 4"/>
          <p:cNvSpPr txBox="1">
            <a:spLocks/>
          </p:cNvSpPr>
          <p:nvPr/>
        </p:nvSpPr>
        <p:spPr>
          <a:xfrm>
            <a:off x="228600" y="5791200"/>
            <a:ext cx="8229600" cy="7620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3175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IRDAI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committee conducted a survey to cover the views and preparedness of the Indian Insurance industry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512763" marR="0" lvl="0" indent="-401638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2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Roadmap – Research / Study</a:t>
            </a:r>
            <a:endParaRPr lang="en-US" sz="36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143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Graphic spid="9" grpId="0">
        <p:bldAsOne/>
      </p:bldGraphic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4800" y="1219200"/>
            <a:ext cx="8153400" cy="5181600"/>
          </a:xfrm>
        </p:spPr>
        <p:txBody>
          <a:bodyPr>
            <a:normAutofit/>
          </a:bodyPr>
          <a:lstStyle/>
          <a:p>
            <a:pPr marL="0" indent="3175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IRDAI committee studied the recommendations of PAB committee and following approach </a:t>
            </a:r>
            <a:r>
              <a:rPr lang="en-US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has been recommended</a:t>
            </a:r>
            <a:endParaRPr lang="en-US" sz="20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512763" indent="-401638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Market consistent model 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for </a:t>
            </a:r>
            <a:r>
              <a:rPr lang="en-US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valuation</a:t>
            </a:r>
            <a:endParaRPr lang="en-US" sz="20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512763" indent="-401638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Technical provisions – </a:t>
            </a:r>
            <a:r>
              <a:rPr lang="en-US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Best estimate liability plus risk margin</a:t>
            </a:r>
          </a:p>
          <a:p>
            <a:pPr marL="512763" indent="-401638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Technical Provisions to be adjusted 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with regard to </a:t>
            </a:r>
            <a:r>
              <a:rPr lang="en-US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IFRS 17</a:t>
            </a:r>
          </a:p>
          <a:p>
            <a:pPr marL="512763" indent="-401638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Use of Standard </a:t>
            </a:r>
            <a:r>
              <a:rPr lang="en-US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Model (Internal 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Model too early for the </a:t>
            </a:r>
            <a:r>
              <a:rPr lang="en-US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industry).</a:t>
            </a:r>
            <a:endParaRPr lang="en-US" sz="20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512763" indent="-401638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Expected risk free rate and inflation to come under purview of Institute of Actuaries of India</a:t>
            </a:r>
          </a:p>
          <a:p>
            <a:pPr marL="512763" indent="-401638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Use 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of scenarios for </a:t>
            </a:r>
            <a:r>
              <a:rPr lang="en-US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management 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action under participating business for cost of </a:t>
            </a:r>
            <a:r>
              <a:rPr lang="en-US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capital</a:t>
            </a:r>
          </a:p>
          <a:p>
            <a:pPr marL="512763" indent="-401638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Market risk: Equity, Property and Credit Default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www.actuariesindia.org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Roadmap – Agreement (1/2)</a:t>
            </a:r>
            <a:endParaRPr lang="en-US" sz="36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7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Abbreviations</a:t>
            </a:r>
            <a:endParaRPr lang="en-US" sz="36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PAB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Committee -&gt;</a:t>
            </a:r>
            <a:r>
              <a:rPr lang="en-US" sz="28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Committee on Road Map for Risk Based Solvency approach in Insurance Sector in India under chairmanship of 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Mr. P.A.  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Balasubramanian 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which submitted 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its report on 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April 22, 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2014.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IRDAI Committee  -&gt; 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IRDAI Committee on 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RBC 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approach and Market Consistent Valuation of liabilities (MCVL) of Indian Insurance Business 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which submitted 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its report on 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July 17, 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2017. 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Steering Committee -&gt; 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10 member Steering 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Committee 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formed to implement RBC in India in order dated 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September 20, 2017</a:t>
            </a:r>
            <a:endParaRPr lang="en-US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www.actuariesindia.org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754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4800" y="1295400"/>
            <a:ext cx="8153400" cy="4953000"/>
          </a:xfrm>
        </p:spPr>
        <p:txBody>
          <a:bodyPr>
            <a:noAutofit/>
          </a:bodyPr>
          <a:lstStyle/>
          <a:p>
            <a:pPr marL="625475" indent="-5143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Minimum 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of 3 QIS for </a:t>
            </a:r>
            <a:r>
              <a:rPr lang="en-US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implementation</a:t>
            </a:r>
            <a:endParaRPr lang="en-US" sz="20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625475" indent="-5143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Output of QIS study </a:t>
            </a:r>
            <a:r>
              <a:rPr lang="en-US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 Setting 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of </a:t>
            </a:r>
            <a:r>
              <a:rPr lang="en-US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parameters 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and stresses related to cost of </a:t>
            </a:r>
            <a:r>
              <a:rPr lang="en-US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capital</a:t>
            </a:r>
          </a:p>
          <a:p>
            <a:pPr marL="625475" indent="-5143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Risks and risk factors (incl. cost of capital factors) to be revisited periodically</a:t>
            </a:r>
            <a:endParaRPr lang="en-US" sz="20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625475" indent="-5143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Intervention ladder where 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IRDAI would step in and take appropriate actions if solvency were to breach certain </a:t>
            </a:r>
            <a:r>
              <a:rPr lang="en-US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points</a:t>
            </a:r>
            <a:endParaRPr lang="en-US" sz="20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625475" indent="-5143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Parallel identification 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and </a:t>
            </a:r>
            <a:r>
              <a:rPr lang="en-US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implementation 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of </a:t>
            </a:r>
            <a:r>
              <a:rPr lang="en-US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enterprise-wide 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risk </a:t>
            </a:r>
            <a:r>
              <a:rPr lang="en-US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management </a:t>
            </a:r>
          </a:p>
          <a:p>
            <a:pPr marL="625475" indent="-5143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Twin Peak” reporting </a:t>
            </a:r>
            <a:r>
              <a:rPr lang="en-US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statutory reporting on current </a:t>
            </a:r>
            <a:r>
              <a:rPr lang="en-US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method and 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on RBC structure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www.actuariesindia.org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Roadmap – Agreement (2/2)</a:t>
            </a:r>
            <a:endParaRPr lang="en-US" sz="36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204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www.actuariesindia.org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04800" y="1295400"/>
            <a:ext cx="838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175"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Two </a:t>
            </a:r>
            <a:r>
              <a:rPr lang="en-US" sz="2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important aspects </a:t>
            </a:r>
            <a:r>
              <a:rPr lang="en-US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considered by IRDAI </a:t>
            </a:r>
            <a:r>
              <a:rPr lang="en-US" sz="2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Committee </a:t>
            </a:r>
            <a:r>
              <a:rPr lang="en-US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are:</a:t>
            </a:r>
            <a:endParaRPr lang="en-US" sz="24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5" name="Diagram 14"/>
          <p:cNvGraphicFramePr/>
          <p:nvPr>
            <p:extLst>
              <p:ext uri="{D42A27DB-BD31-4B8C-83A1-F6EECF244321}">
                <p14:modId xmlns:p14="http://schemas.microsoft.com/office/powerpoint/2010/main" val="1135188292"/>
              </p:ext>
            </p:extLst>
          </p:nvPr>
        </p:nvGraphicFramePr>
        <p:xfrm>
          <a:off x="280916" y="1905000"/>
          <a:ext cx="8610600" cy="266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1" name="Diagram 10">
            <a:extLst>
              <a:ext uri="{FF2B5EF4-FFF2-40B4-BE49-F238E27FC236}">
                <a16:creationId xmlns="" xmlns:a16="http://schemas.microsoft.com/office/drawing/2014/main" id="{19A4E326-73CB-459E-A953-9397B551E9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4847050"/>
              </p:ext>
            </p:extLst>
          </p:nvPr>
        </p:nvGraphicFramePr>
        <p:xfrm>
          <a:off x="304800" y="1905000"/>
          <a:ext cx="8610600" cy="358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2" name="Diagram 11">
            <a:extLst>
              <a:ext uri="{FF2B5EF4-FFF2-40B4-BE49-F238E27FC236}">
                <a16:creationId xmlns="" xmlns:a16="http://schemas.microsoft.com/office/drawing/2014/main" id="{782F8F89-8AED-433B-9BAE-B5F9373E45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6399597"/>
              </p:ext>
            </p:extLst>
          </p:nvPr>
        </p:nvGraphicFramePr>
        <p:xfrm>
          <a:off x="304800" y="1981200"/>
          <a:ext cx="8610600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10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Roadmap – Implementation</a:t>
            </a:r>
            <a:endParaRPr lang="en-US" sz="36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580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" grpId="0">
        <p:bldAsOne/>
      </p:bldGraphic>
      <p:bldGraphic spid="11" grpId="0">
        <p:bldAsOne/>
      </p:bldGraphic>
      <p:bldGraphic spid="11" grpId="1">
        <p:bldAsOne/>
      </p:bldGraphic>
      <p:bldGraphic spid="12" grpId="0">
        <p:bldAsOne/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Agenda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19200"/>
            <a:ext cx="8686800" cy="5029200"/>
          </a:xfrm>
        </p:spPr>
        <p:txBody>
          <a:bodyPr>
            <a:noAutofit/>
          </a:bodyPr>
          <a:lstStyle/>
          <a:p>
            <a:pPr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600" b="1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Overview on RBC Approach</a:t>
            </a:r>
          </a:p>
          <a:p>
            <a:pPr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600" b="1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Need of RBC</a:t>
            </a:r>
          </a:p>
          <a:p>
            <a:pPr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600" b="1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Roadmap towards RBC Approach / Implementation </a:t>
            </a:r>
          </a:p>
          <a:p>
            <a:pPr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Challenges</a:t>
            </a:r>
          </a:p>
          <a:p>
            <a:pPr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600" b="1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Way ahead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www.actuariesindia.org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575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8600" y="1295400"/>
            <a:ext cx="8686800" cy="4953000"/>
          </a:xfrm>
        </p:spPr>
        <p:txBody>
          <a:bodyPr>
            <a:normAutofit/>
          </a:bodyPr>
          <a:lstStyle/>
          <a:p>
            <a:pPr marL="568325" indent="-457200"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Practical issues</a:t>
            </a:r>
          </a:p>
          <a:p>
            <a:pPr marL="568325" indent="-457200"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Challenges for India</a:t>
            </a:r>
          </a:p>
          <a:p>
            <a:pPr marL="568325" indent="-457200"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Challenges for the Regulator</a:t>
            </a:r>
          </a:p>
          <a:p>
            <a:pPr marL="568325" indent="-457200"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Challenges for the </a:t>
            </a:r>
            <a:r>
              <a:rPr lang="en-US" sz="2600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Industry</a:t>
            </a:r>
            <a:endParaRPr lang="en-US" sz="26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568325" indent="-457200"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568325" indent="-457200"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568325" indent="-4572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www.actuariesindia.org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Challenges</a:t>
            </a:r>
            <a:endParaRPr lang="en-US" sz="36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158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www.actuariesindia.org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457200" y="274638"/>
            <a:ext cx="8229600" cy="9144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Practical issues</a:t>
            </a:r>
            <a:endParaRPr lang="en-US" sz="36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1278553"/>
            <a:ext cx="8077200" cy="533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Font typeface="Wingdings" panose="020B0603050302020204" pitchFamily="34" charset="2"/>
              <a:buChar char="Ø"/>
            </a:pPr>
            <a:r>
              <a:rPr lang="en-IN" sz="24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Lack of data</a:t>
            </a:r>
          </a:p>
          <a:p>
            <a:pPr marL="457200" indent="-457200">
              <a:spcAft>
                <a:spcPts val="1200"/>
              </a:spcAft>
              <a:buFont typeface="Wingdings" panose="020B0603050302020204" pitchFamily="34" charset="2"/>
              <a:buChar char="Ø"/>
            </a:pPr>
            <a:r>
              <a:rPr lang="en-IN" sz="24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Absence of reliable tools</a:t>
            </a:r>
          </a:p>
          <a:p>
            <a:pPr marL="457200" indent="-457200">
              <a:spcAft>
                <a:spcPts val="1200"/>
              </a:spcAft>
              <a:buFont typeface="Wingdings" panose="020B0603050302020204" pitchFamily="34" charset="2"/>
              <a:buChar char="Ø"/>
            </a:pPr>
            <a:r>
              <a:rPr lang="en-IN" sz="240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/ resource </a:t>
            </a:r>
            <a:r>
              <a:rPr lang="en-IN" sz="24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requirement</a:t>
            </a:r>
          </a:p>
          <a:p>
            <a:pPr marL="457200" indent="-457200">
              <a:spcAft>
                <a:spcPts val="1200"/>
              </a:spcAft>
              <a:buFont typeface="Wingdings" panose="020B0603050302020204" pitchFamily="34" charset="2"/>
              <a:buChar char="Ø"/>
            </a:pPr>
            <a:r>
              <a:rPr lang="en-IN" sz="240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Company culture and decision making</a:t>
            </a:r>
          </a:p>
          <a:p>
            <a:pPr marL="457200" indent="-457200">
              <a:spcAft>
                <a:spcPts val="1200"/>
              </a:spcAft>
              <a:buFont typeface="Wingdings" panose="020B0603050302020204" pitchFamily="34" charset="2"/>
              <a:buChar char="Ø"/>
            </a:pPr>
            <a:r>
              <a:rPr lang="en-IN" sz="240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Certain risks/risk mitigation factors difficult to incorporate in RBC formula</a:t>
            </a:r>
          </a:p>
          <a:p>
            <a:pPr marL="914400" lvl="1" indent="-457200">
              <a:spcAft>
                <a:spcPts val="1200"/>
              </a:spcAft>
              <a:buFont typeface="Wingdings" panose="020B0603050302020204" pitchFamily="34" charset="2"/>
              <a:buChar char="Ø"/>
            </a:pPr>
            <a:r>
              <a:rPr lang="en-IN" sz="200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Risks - Risk of fraud, operational</a:t>
            </a:r>
          </a:p>
          <a:p>
            <a:pPr marL="914400" lvl="1" indent="-457200">
              <a:spcAft>
                <a:spcPts val="1200"/>
              </a:spcAft>
              <a:buFont typeface="Wingdings" panose="020B0603050302020204" pitchFamily="34" charset="2"/>
              <a:buChar char="Ø"/>
            </a:pPr>
            <a:r>
              <a:rPr lang="en-IN" sz="200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Mitigation factors - Loyalty of customers, competitive advantage of the Company</a:t>
            </a:r>
          </a:p>
          <a:p>
            <a:pPr lvl="1"/>
            <a:endParaRPr lang="en-IN" sz="22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endParaRPr lang="en-IN" sz="22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61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www.actuariesindia.org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457200" y="274638"/>
            <a:ext cx="8229600" cy="9144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Challenges for India</a:t>
            </a:r>
            <a:endParaRPr lang="en-US" sz="36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" y="1295400"/>
            <a:ext cx="7772400" cy="7094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Font typeface="Wingdings" panose="020B0603050302020204" pitchFamily="34" charset="2"/>
              <a:buChar char="Ø"/>
            </a:pPr>
            <a:r>
              <a:rPr lang="en-IN" sz="24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Volatility of the market and size of companies </a:t>
            </a:r>
          </a:p>
          <a:p>
            <a:pPr marL="457200" indent="-457200">
              <a:spcAft>
                <a:spcPts val="1200"/>
              </a:spcAft>
              <a:buFont typeface="Wingdings" panose="020B0603050302020204" pitchFamily="34" charset="2"/>
              <a:buChar char="Ø"/>
            </a:pPr>
            <a:r>
              <a:rPr lang="en-IN" sz="24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Lack of long term bonds</a:t>
            </a:r>
          </a:p>
          <a:p>
            <a:pPr marL="457200" indent="-457200">
              <a:spcAft>
                <a:spcPts val="1200"/>
              </a:spcAft>
              <a:buFont typeface="Wingdings" panose="020B0603050302020204" pitchFamily="34" charset="2"/>
              <a:buChar char="Ø"/>
            </a:pPr>
            <a:r>
              <a:rPr lang="en-IN" sz="24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Limiting modelling of asset returns</a:t>
            </a:r>
          </a:p>
          <a:p>
            <a:pPr marL="457200" indent="-457200">
              <a:spcAft>
                <a:spcPts val="1200"/>
              </a:spcAft>
              <a:buFont typeface="Wingdings" panose="020B0603050302020204" pitchFamily="34" charset="2"/>
              <a:buChar char="Ø"/>
            </a:pPr>
            <a:r>
              <a:rPr lang="en-IN" sz="24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Guarantees</a:t>
            </a:r>
          </a:p>
          <a:p>
            <a:pPr marL="457200" indent="-457200">
              <a:spcAft>
                <a:spcPts val="1200"/>
              </a:spcAft>
              <a:buFont typeface="Wingdings" panose="020B0603050302020204" pitchFamily="34" charset="2"/>
              <a:buChar char="Ø"/>
            </a:pPr>
            <a:r>
              <a:rPr lang="en-IN" sz="24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cost of setting up risk and implementing risk measurement modelling techniques</a:t>
            </a:r>
          </a:p>
          <a:p>
            <a:pPr>
              <a:spcAft>
                <a:spcPts val="600"/>
              </a:spcAft>
            </a:pPr>
            <a:endParaRPr lang="en-IN" sz="22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endParaRPr lang="en-IN" sz="22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endParaRPr lang="en-IN" sz="22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endParaRPr lang="en-IN" sz="22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endParaRPr lang="en-IN" sz="22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endParaRPr lang="en-IN" sz="22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endParaRPr lang="en-IN" sz="22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IN" sz="22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endParaRPr lang="en-IN" sz="22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83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www.actuariesindia.org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457200" y="274638"/>
            <a:ext cx="8229600" cy="9144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Challenges for Regulator</a:t>
            </a:r>
            <a:endParaRPr lang="en-US" sz="36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" y="1317010"/>
            <a:ext cx="7772400" cy="7032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Font typeface="Wingdings" panose="020B0603050302020204" pitchFamily="34" charset="2"/>
              <a:buChar char="Ø"/>
            </a:pPr>
            <a:r>
              <a:rPr lang="en-IN" sz="24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Pace and timing of change – it will take time to get it right</a:t>
            </a:r>
          </a:p>
          <a:p>
            <a:pPr marL="914400" lvl="1" indent="-457200">
              <a:spcAft>
                <a:spcPts val="1200"/>
              </a:spcAft>
              <a:buFont typeface="Wingdings" panose="020B0603050302020204" pitchFamily="34" charset="2"/>
              <a:buChar char="Ø"/>
            </a:pPr>
            <a:r>
              <a:rPr lang="en-IN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Expected to take more than three years to be implemented</a:t>
            </a:r>
          </a:p>
          <a:p>
            <a:pPr marL="457200" indent="-457200">
              <a:spcAft>
                <a:spcPts val="1200"/>
              </a:spcAft>
              <a:buFont typeface="Wingdings" panose="020B0603050302020204" pitchFamily="34" charset="2"/>
              <a:buChar char="Ø"/>
            </a:pPr>
            <a:r>
              <a:rPr lang="en-IN" sz="24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systems to adopt</a:t>
            </a:r>
          </a:p>
          <a:p>
            <a:pPr marL="457200" indent="-457200">
              <a:spcAft>
                <a:spcPts val="1200"/>
              </a:spcAft>
              <a:buFont typeface="Wingdings" panose="020B0603050302020204" pitchFamily="34" charset="2"/>
              <a:buChar char="Ø"/>
            </a:pPr>
            <a:r>
              <a:rPr lang="en-IN" sz="24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calibration* of a </a:t>
            </a:r>
            <a:r>
              <a:rPr lang="en-IN" sz="240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</a:p>
          <a:p>
            <a:pPr marL="457200" indent="-457200">
              <a:spcAft>
                <a:spcPts val="1200"/>
              </a:spcAft>
              <a:buFont typeface="Wingdings" panose="020B0603050302020204" pitchFamily="34" charset="2"/>
              <a:buChar char="Ø"/>
            </a:pPr>
            <a:r>
              <a:rPr lang="en-IN" sz="240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 of other changes e.g. fair value accounting</a:t>
            </a:r>
          </a:p>
          <a:p>
            <a:pPr marL="457200" indent="-457200">
              <a:spcAft>
                <a:spcPts val="1200"/>
              </a:spcAft>
              <a:buFont typeface="Wingdings" panose="020B0603050302020204" pitchFamily="34" charset="2"/>
              <a:buChar char="Ø"/>
            </a:pPr>
            <a:r>
              <a:rPr lang="en-IN" sz="240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Testing period</a:t>
            </a:r>
          </a:p>
          <a:p>
            <a:pPr marL="457200" indent="-457200">
              <a:spcAft>
                <a:spcPts val="1200"/>
              </a:spcAft>
              <a:buFont typeface="Wingdings" panose="020B0603050302020204" pitchFamily="34" charset="2"/>
              <a:buChar char="Ø"/>
            </a:pPr>
            <a:r>
              <a:rPr lang="en-IN" sz="240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Consistency with other industries e.g. Banks</a:t>
            </a:r>
          </a:p>
          <a:p>
            <a:pPr marL="457200" indent="-457200">
              <a:spcAft>
                <a:spcPts val="1200"/>
              </a:spcAft>
              <a:buFont typeface="Wingdings" panose="020B0603050302020204" pitchFamily="34" charset="2"/>
              <a:buChar char="Ø"/>
            </a:pPr>
            <a:endParaRPr lang="en-IN" sz="24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IN" sz="140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IN" sz="14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Calibration is a comparison between a known measurement (the standard) and the measurement using your instrument.</a:t>
            </a:r>
          </a:p>
          <a:p>
            <a:pPr>
              <a:spcAft>
                <a:spcPts val="600"/>
              </a:spcAft>
            </a:pPr>
            <a:endParaRPr lang="en-IN" sz="22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endParaRPr lang="en-IN" sz="22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IN" sz="22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endParaRPr lang="en-IN" sz="22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014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www.actuariesindia.org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457200" y="274638"/>
            <a:ext cx="8229600" cy="9144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Challenges for </a:t>
            </a:r>
            <a:r>
              <a:rPr lang="en-US" sz="36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Industry</a:t>
            </a:r>
            <a:endParaRPr lang="en-US" sz="36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" y="1256467"/>
            <a:ext cx="77724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Font typeface="Wingdings" panose="020B0603050302020204" pitchFamily="34" charset="2"/>
              <a:buChar char="Ø"/>
            </a:pPr>
            <a:r>
              <a:rPr lang="en-IN" sz="24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and source of capital</a:t>
            </a:r>
          </a:p>
          <a:p>
            <a:pPr marL="457200" indent="-457200">
              <a:spcAft>
                <a:spcPts val="1200"/>
              </a:spcAft>
              <a:buFont typeface="Wingdings" panose="020B0603050302020204" pitchFamily="34" charset="2"/>
              <a:buChar char="Ø"/>
            </a:pPr>
            <a:r>
              <a:rPr lang="en-IN" sz="24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 on products and pricing</a:t>
            </a:r>
          </a:p>
          <a:p>
            <a:pPr marL="457200" indent="-457200">
              <a:spcAft>
                <a:spcPts val="1200"/>
              </a:spcAft>
              <a:buFont typeface="Wingdings" panose="020B0603050302020204" pitchFamily="34" charset="2"/>
              <a:buChar char="Ø"/>
            </a:pPr>
            <a:r>
              <a:rPr lang="en-IN" sz="24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Ability to carry out the calculations</a:t>
            </a:r>
          </a:p>
          <a:p>
            <a:pPr marL="457200" indent="-457200">
              <a:spcAft>
                <a:spcPts val="1200"/>
              </a:spcAft>
              <a:buFont typeface="Wingdings" panose="020B0603050302020204" pitchFamily="34" charset="2"/>
              <a:buChar char="Ø"/>
            </a:pPr>
            <a:r>
              <a:rPr lang="en-IN" sz="24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Choice of parameters etc</a:t>
            </a:r>
            <a:r>
              <a:rPr lang="en-IN" sz="240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IN" sz="24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Aft>
                <a:spcPts val="1200"/>
              </a:spcAft>
              <a:buFont typeface="Wingdings" panose="020B0603050302020204" pitchFamily="34" charset="2"/>
              <a:buChar char="Ø"/>
            </a:pPr>
            <a:r>
              <a:rPr lang="en-IN" sz="24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structures of public sector insurers and private insurers is different</a:t>
            </a:r>
          </a:p>
          <a:p>
            <a:pPr marL="914400" lvl="1" indent="-457200">
              <a:spcAft>
                <a:spcPts val="1200"/>
              </a:spcAft>
              <a:buFont typeface="Wingdings" panose="020B0603050302020204" pitchFamily="34" charset="2"/>
              <a:buChar char="Ø"/>
            </a:pPr>
            <a:r>
              <a:rPr lang="en-IN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RBC cannot be same for both entities</a:t>
            </a:r>
          </a:p>
          <a:p>
            <a:pPr marL="457200" indent="-457200">
              <a:spcAft>
                <a:spcPts val="1200"/>
              </a:spcAft>
              <a:buFont typeface="Wingdings" panose="020B0603050302020204" pitchFamily="34" charset="2"/>
              <a:buChar char="Ø"/>
            </a:pPr>
            <a:r>
              <a:rPr lang="en-IN" sz="24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Perception of risks can be subjective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IN" sz="26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endParaRPr lang="en-IN" sz="22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17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Agenda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19200"/>
            <a:ext cx="8686800" cy="5029200"/>
          </a:xfrm>
        </p:spPr>
        <p:txBody>
          <a:bodyPr>
            <a:noAutofit/>
          </a:bodyPr>
          <a:lstStyle/>
          <a:p>
            <a:pPr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600" b="1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Overview on RBC Approach</a:t>
            </a:r>
          </a:p>
          <a:p>
            <a:pPr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600" b="1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Need of RBC</a:t>
            </a:r>
          </a:p>
          <a:p>
            <a:pPr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600" b="1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Roadmap towards RBC Approach / Implementation </a:t>
            </a:r>
          </a:p>
          <a:p>
            <a:pPr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600" b="1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Challenges</a:t>
            </a:r>
          </a:p>
          <a:p>
            <a:pPr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Way ahead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www.actuariesindia.org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22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1913" y="1142999"/>
            <a:ext cx="8150087" cy="5578475"/>
          </a:xfrm>
        </p:spPr>
        <p:txBody>
          <a:bodyPr>
            <a:noAutofit/>
          </a:bodyPr>
          <a:lstStyle/>
          <a:p>
            <a:pPr marL="568325" indent="-457200" algn="just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Ø"/>
            </a:pPr>
            <a:r>
              <a:rPr lang="en-US" sz="18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Actions/ Decisions from Steering committee</a:t>
            </a:r>
          </a:p>
          <a:p>
            <a:pPr marL="568325" indent="-457200" algn="just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Ø"/>
            </a:pPr>
            <a:r>
              <a:rPr lang="en-US" sz="18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Suggestion on </a:t>
            </a:r>
            <a:r>
              <a:rPr lang="en-US" sz="18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finalisation</a:t>
            </a:r>
            <a:r>
              <a:rPr lang="en-US" sz="18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of external consultant</a:t>
            </a:r>
          </a:p>
          <a:p>
            <a:pPr marL="568325" indent="-457200" algn="just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Ø"/>
            </a:pPr>
            <a:r>
              <a:rPr lang="en-US" sz="18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Commencement of the project RBC</a:t>
            </a:r>
          </a:p>
          <a:p>
            <a:pPr marL="968375" lvl="1" indent="-457200" algn="just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Study existing EC submissions</a:t>
            </a:r>
          </a:p>
          <a:p>
            <a:pPr marL="968375" lvl="1" indent="-457200" algn="just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GAP analysis with current regime</a:t>
            </a:r>
          </a:p>
          <a:p>
            <a:pPr marL="968375" lvl="1" indent="-457200" algn="just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Identify key risk relevant to Indian market</a:t>
            </a:r>
          </a:p>
          <a:p>
            <a:pPr marL="968375" lvl="1" indent="-457200" algn="just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Materiality of the risk – Phase wise implementation</a:t>
            </a:r>
          </a:p>
          <a:p>
            <a:pPr marL="968375" lvl="1" indent="-457200" algn="just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Develop detailed rules including risk calibration</a:t>
            </a:r>
          </a:p>
          <a:p>
            <a:pPr marL="968375" lvl="1" indent="-457200" algn="just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Advice on Assets and Liabilities valuation</a:t>
            </a:r>
          </a:p>
          <a:p>
            <a:pPr marL="968375" lvl="1" indent="-457200" algn="just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Recommendation on capital adequacy ratio</a:t>
            </a:r>
          </a:p>
          <a:p>
            <a:pPr marL="968375" lvl="1" indent="-457200" algn="just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Risk reporting templates design and frequency</a:t>
            </a:r>
          </a:p>
          <a:p>
            <a:pPr marL="968375" lvl="1" indent="-457200" algn="just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Educate and train on RBC framework</a:t>
            </a:r>
          </a:p>
          <a:p>
            <a:pPr marL="568325" indent="-457200" algn="just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Ø"/>
            </a:pPr>
            <a:r>
              <a:rPr lang="en-US" sz="18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Modifications in line with IFRS 17 implementation</a:t>
            </a:r>
            <a:endParaRPr lang="en-US" sz="20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568325" indent="-457200" algn="just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Ø"/>
            </a:pPr>
            <a:r>
              <a:rPr lang="en-US" sz="18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Timelines</a:t>
            </a:r>
          </a:p>
          <a:p>
            <a:pPr marL="968375" lvl="1" indent="-457200" algn="just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minimum 3 years for full implementation of RBC with additional one year for aligning the capital with new regime</a:t>
            </a:r>
          </a:p>
          <a:p>
            <a:pPr marL="568325" indent="-457200" algn="just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Ø"/>
            </a:pPr>
            <a:r>
              <a:rPr lang="en-US" sz="18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Parallel Run Vs One step change</a:t>
            </a:r>
          </a:p>
          <a:p>
            <a:pPr marL="968375" lvl="1" indent="-457200" algn="just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parallel run for two regimes till complete switch over in March 2021</a:t>
            </a:r>
            <a:endParaRPr lang="en-US" sz="20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D81CC6D-B9C3-4245-832F-C9D32FD6E48D}"/>
              </a:ext>
            </a:extLst>
          </p:cNvPr>
          <p:cNvSpPr txBox="1"/>
          <p:nvPr/>
        </p:nvSpPr>
        <p:spPr>
          <a:xfrm>
            <a:off x="387626" y="1219200"/>
            <a:ext cx="8454887" cy="565795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11125" indent="0" algn="ctr">
              <a:spcBef>
                <a:spcPts val="100"/>
              </a:spcBef>
              <a:spcAft>
                <a:spcPts val="100"/>
              </a:spcAft>
              <a:buNone/>
            </a:pPr>
            <a:endParaRPr lang="en-US" sz="24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111125" indent="0" algn="ctr">
              <a:spcBef>
                <a:spcPts val="100"/>
              </a:spcBef>
              <a:spcAft>
                <a:spcPts val="100"/>
              </a:spcAft>
              <a:buNone/>
            </a:pPr>
            <a:endParaRPr lang="en-US" sz="24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111125" indent="0" algn="ctr">
              <a:spcBef>
                <a:spcPts val="100"/>
              </a:spcBef>
              <a:spcAft>
                <a:spcPts val="100"/>
              </a:spcAft>
              <a:buNone/>
            </a:pPr>
            <a:endParaRPr lang="en-US" sz="24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111125" indent="0" algn="ctr">
              <a:spcBef>
                <a:spcPts val="100"/>
              </a:spcBef>
              <a:spcAft>
                <a:spcPts val="100"/>
              </a:spcAft>
              <a:buNone/>
            </a:pPr>
            <a:endParaRPr lang="en-US" sz="24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111125" indent="0" algn="ctr">
              <a:spcBef>
                <a:spcPts val="100"/>
              </a:spcBef>
              <a:spcAft>
                <a:spcPts val="100"/>
              </a:spcAft>
              <a:buNone/>
            </a:pPr>
            <a:endParaRPr lang="en-US" sz="24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111125" indent="0" algn="ctr">
              <a:spcBef>
                <a:spcPts val="100"/>
              </a:spcBef>
              <a:spcAft>
                <a:spcPts val="100"/>
              </a:spcAft>
              <a:buNone/>
            </a:pPr>
            <a:endParaRPr lang="en-US" sz="24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111125" indent="0" algn="ctr"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28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Now is just the beginning….</a:t>
            </a:r>
          </a:p>
          <a:p>
            <a:pPr marL="111125" indent="0" algn="ctr">
              <a:spcBef>
                <a:spcPts val="100"/>
              </a:spcBef>
              <a:spcAft>
                <a:spcPts val="100"/>
              </a:spcAft>
              <a:buNone/>
            </a:pPr>
            <a:endParaRPr lang="en-US" sz="24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111125" indent="0" algn="ctr">
              <a:spcBef>
                <a:spcPts val="100"/>
              </a:spcBef>
              <a:spcAft>
                <a:spcPts val="100"/>
              </a:spcAft>
              <a:buNone/>
            </a:pPr>
            <a:endParaRPr lang="en-US" sz="24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111125" indent="0" algn="ctr">
              <a:spcBef>
                <a:spcPts val="100"/>
              </a:spcBef>
              <a:spcAft>
                <a:spcPts val="100"/>
              </a:spcAft>
              <a:buNone/>
            </a:pPr>
            <a:endParaRPr lang="en-US" sz="24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111125" indent="0" algn="ctr">
              <a:spcBef>
                <a:spcPts val="100"/>
              </a:spcBef>
              <a:spcAft>
                <a:spcPts val="100"/>
              </a:spcAft>
              <a:buNone/>
            </a:pPr>
            <a:endParaRPr lang="en-US" sz="24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111125" indent="0" algn="ctr">
              <a:spcBef>
                <a:spcPts val="100"/>
              </a:spcBef>
              <a:spcAft>
                <a:spcPts val="100"/>
              </a:spcAft>
              <a:buNone/>
            </a:pPr>
            <a:endParaRPr lang="en-US" sz="24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111125" indent="0" algn="ctr">
              <a:spcBef>
                <a:spcPts val="100"/>
              </a:spcBef>
              <a:spcAft>
                <a:spcPts val="100"/>
              </a:spcAft>
              <a:buNone/>
            </a:pPr>
            <a:endParaRPr lang="en-US" sz="24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111125" indent="0" algn="ctr">
              <a:spcBef>
                <a:spcPts val="100"/>
              </a:spcBef>
              <a:spcAft>
                <a:spcPts val="100"/>
              </a:spcAft>
              <a:buNone/>
            </a:pPr>
            <a:endParaRPr lang="en-US" sz="24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www.actuariesindia.org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Way ahead – Initial phase</a:t>
            </a:r>
            <a:endParaRPr lang="en-US" sz="36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260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Agenda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19200"/>
            <a:ext cx="8686800" cy="5029200"/>
          </a:xfrm>
        </p:spPr>
        <p:txBody>
          <a:bodyPr>
            <a:noAutofit/>
          </a:bodyPr>
          <a:lstStyle/>
          <a:p>
            <a:pPr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Overview on RBC Approach</a:t>
            </a:r>
          </a:p>
          <a:p>
            <a:pPr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Need of RBC</a:t>
            </a:r>
          </a:p>
          <a:p>
            <a:pPr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Roadmap towards RBC </a:t>
            </a:r>
            <a:r>
              <a:rPr lang="en-US" sz="2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Approach / Implementation </a:t>
            </a:r>
            <a:endParaRPr lang="en-US" sz="2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Challenges</a:t>
            </a:r>
          </a:p>
          <a:p>
            <a:pPr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Way ahead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www.actuariesindia.org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18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1913" y="1295400"/>
            <a:ext cx="8686800" cy="4953000"/>
          </a:xfrm>
        </p:spPr>
        <p:txBody>
          <a:bodyPr>
            <a:normAutofit fontScale="77500" lnSpcReduction="20000"/>
          </a:bodyPr>
          <a:lstStyle/>
          <a:p>
            <a:pPr marL="568325" indent="-457200"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One size fits all??? Public Vs Private</a:t>
            </a:r>
          </a:p>
          <a:p>
            <a:pPr marL="568325" indent="-457200"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Additional disclosure requirements</a:t>
            </a:r>
          </a:p>
          <a:p>
            <a:pPr marL="568325" indent="-457200"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Frequency of review of risks and risk margins</a:t>
            </a:r>
          </a:p>
          <a:p>
            <a:pPr marL="568325" indent="-457200"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Strengthening of Corporate governance</a:t>
            </a:r>
          </a:p>
          <a:p>
            <a:pPr marL="568325" indent="-457200"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Promotion of Risk governance infrastructure</a:t>
            </a:r>
          </a:p>
          <a:p>
            <a:pPr marL="568325" indent="-457200"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Emphasis on Enterprise Risk Management</a:t>
            </a:r>
          </a:p>
          <a:p>
            <a:pPr marL="568325" indent="-457200"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Changes in existing regulations:</a:t>
            </a:r>
          </a:p>
          <a:p>
            <a:pPr marL="968375" lvl="1" indent="-457200"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US" sz="21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Regulations of Investments of assets – lesser stringent in order to meet capital requirements and manage the risk efficiently</a:t>
            </a:r>
          </a:p>
          <a:p>
            <a:pPr marL="968375" lvl="1" indent="-457200"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US" sz="21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Market consistent valuation of liabilities – Best estimate plus risk margin</a:t>
            </a:r>
          </a:p>
          <a:p>
            <a:pPr marL="968375" lvl="1" indent="-457200"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US" sz="21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Reporting templates</a:t>
            </a:r>
          </a:p>
          <a:p>
            <a:pPr marL="568325" indent="-457200"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Effect on penetration: Repricing of products leading to cheaper or expensive based on company’s risk profile</a:t>
            </a:r>
          </a:p>
          <a:p>
            <a:pPr marL="568325" indent="-457200"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Continuous monitoring for corrective actions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www.actuariesindia.org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Way ahead – Further steps</a:t>
            </a:r>
            <a:endParaRPr lang="en-US" sz="36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341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en-US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IRDA Journal Volume VII, No. 7 – July 2009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en-IN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Report of the Committee </a:t>
            </a:r>
            <a:r>
              <a:rPr lang="en-IN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on Road </a:t>
            </a:r>
            <a:r>
              <a:rPr lang="en-IN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Map for Risk Based Solvency </a:t>
            </a:r>
            <a:r>
              <a:rPr lang="en-IN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Approach in </a:t>
            </a:r>
            <a:r>
              <a:rPr lang="en-IN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Insurance </a:t>
            </a:r>
            <a:r>
              <a:rPr lang="en-IN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Sector – April 22, 2014</a:t>
            </a:r>
            <a:endParaRPr lang="en-IN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en-US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Assets, Liabilities and Solvency Margin Regulations, 2016</a:t>
            </a:r>
            <a:endParaRPr lang="en-IN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en-IN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Report of IRDAI Committee on Risk Based Capital (RBC) Approach and Market Consistent Valuation of Liabilities (MCVL) of Indian Insurance </a:t>
            </a:r>
            <a:r>
              <a:rPr lang="en-IN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Business – Part I, 19</a:t>
            </a:r>
            <a:r>
              <a:rPr lang="en-IN" baseline="30000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th</a:t>
            </a:r>
            <a:r>
              <a:rPr lang="en-IN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Nov 2016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en-IN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Report of IRDAI Committee on Risk Based Capital (RBC) Approach and Market Consistent Valuation of Liabilities (MCVL) of Indian Insurance Business – Part </a:t>
            </a:r>
            <a:r>
              <a:rPr lang="en-IN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II, 17</a:t>
            </a:r>
            <a:r>
              <a:rPr lang="en-IN" baseline="30000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th</a:t>
            </a:r>
            <a:r>
              <a:rPr lang="en-IN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Jul 2017</a:t>
            </a:r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endParaRPr lang="en-US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References</a:t>
            </a:r>
            <a:endParaRPr lang="en-US" sz="36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546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="" xmlns:a16="http://schemas.microsoft.com/office/drawing/2014/main" id="{F9BD6D12-7E9E-479F-BBD0-79BCAE1EED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339975"/>
            <a:ext cx="7772400" cy="1470025"/>
          </a:xfrm>
        </p:spPr>
        <p:txBody>
          <a:bodyPr/>
          <a:lstStyle/>
          <a:p>
            <a:r>
              <a:rPr lang="en-IN" dirty="0">
                <a:solidFill>
                  <a:schemeClr val="tx2"/>
                </a:solidFill>
              </a:rPr>
              <a:t>Questions?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2480334F-03B2-4C1D-BA14-3CCF8F7B6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www.actuariesindia.org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A939835B-C25B-4A2F-B7B2-4B6E4E416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183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="" xmlns:a16="http://schemas.microsoft.com/office/drawing/2014/main" id="{F9BD6D12-7E9E-479F-BBD0-79BCAE1EED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416175"/>
            <a:ext cx="7772400" cy="1470025"/>
          </a:xfrm>
        </p:spPr>
        <p:txBody>
          <a:bodyPr/>
          <a:lstStyle/>
          <a:p>
            <a:r>
              <a:rPr lang="en-IN" dirty="0">
                <a:solidFill>
                  <a:schemeClr val="tx2"/>
                </a:solidFill>
              </a:rPr>
              <a:t>Thank You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2480334F-03B2-4C1D-BA14-3CCF8F7B6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www.actuariesindia.org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A939835B-C25B-4A2F-B7B2-4B6E4E416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41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Agenda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19200"/>
            <a:ext cx="8686800" cy="5029200"/>
          </a:xfrm>
        </p:spPr>
        <p:txBody>
          <a:bodyPr>
            <a:noAutofit/>
          </a:bodyPr>
          <a:lstStyle/>
          <a:p>
            <a:pPr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Overview on RBC Approach</a:t>
            </a:r>
          </a:p>
          <a:p>
            <a:pPr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600" b="1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Need of RBC</a:t>
            </a:r>
          </a:p>
          <a:p>
            <a:pPr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600" b="1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Roadmap towards RBC Approach / Implementation </a:t>
            </a:r>
          </a:p>
          <a:p>
            <a:pPr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600" b="1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Challenges</a:t>
            </a:r>
          </a:p>
          <a:p>
            <a:pPr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600" b="1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Way ahead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www.actuariesindia.org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439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2400" y="274638"/>
            <a:ext cx="8229600" cy="914400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Overview on RBC Approach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8600" y="1295400"/>
            <a:ext cx="8686800" cy="4953000"/>
          </a:xfrm>
        </p:spPr>
        <p:txBody>
          <a:bodyPr>
            <a:normAutofit/>
          </a:bodyPr>
          <a:lstStyle/>
          <a:p>
            <a:pPr marL="568325" indent="-457200"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What is </a:t>
            </a:r>
            <a:r>
              <a:rPr lang="en-US" sz="26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RBC ?</a:t>
            </a:r>
            <a:endParaRPr lang="en-US" sz="26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568325" indent="-457200"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Available </a:t>
            </a:r>
            <a:r>
              <a:rPr lang="en-US" sz="26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methodologies</a:t>
            </a:r>
            <a:endParaRPr lang="en-US" sz="26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568325" indent="-457200"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Journey so </a:t>
            </a:r>
            <a:r>
              <a:rPr lang="en-US" sz="26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far</a:t>
            </a:r>
            <a:endParaRPr lang="en-US" sz="26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568325" indent="-4572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US" sz="26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www.actuariesindia.org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18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2400" y="274638"/>
            <a:ext cx="8229600" cy="914400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What is RBC?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6200" y="1295400"/>
            <a:ext cx="8458200" cy="5181600"/>
          </a:xfrm>
        </p:spPr>
        <p:txBody>
          <a:bodyPr>
            <a:noAutofit/>
          </a:bodyPr>
          <a:lstStyle/>
          <a:p>
            <a:pPr marL="568325" indent="-4572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Method of measuring the </a:t>
            </a:r>
            <a:r>
              <a:rPr lang="en-US" sz="2000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minimum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amount of capital appropriate for a reporting entity </a:t>
            </a:r>
            <a:r>
              <a:rPr lang="en-US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to 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support </a:t>
            </a:r>
            <a:r>
              <a:rPr lang="en-US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business operations 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in consideration of </a:t>
            </a:r>
            <a:r>
              <a:rPr lang="en-US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size 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and risk profile</a:t>
            </a:r>
          </a:p>
          <a:p>
            <a:pPr marL="568325" indent="-4572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Degree of protection in terms of </a:t>
            </a:r>
            <a:r>
              <a:rPr lang="en-US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probability / 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confidence level</a:t>
            </a:r>
          </a:p>
          <a:p>
            <a:pPr marL="968375" lvl="1" indent="-457200"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US" sz="19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Assets backing liabilities together with the required capital </a:t>
            </a:r>
            <a:r>
              <a:rPr lang="en-US" sz="1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sufficient </a:t>
            </a:r>
            <a:r>
              <a:rPr lang="en-US" sz="19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to satisfy all </a:t>
            </a:r>
            <a:r>
              <a:rPr lang="en-US" sz="1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obligations</a:t>
            </a:r>
            <a:endParaRPr lang="en-US" sz="19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568325" indent="-4572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RBC helps 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in :</a:t>
            </a:r>
          </a:p>
          <a:p>
            <a:pPr marL="968375" lvl="1" indent="-457200"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US" sz="1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Calculation of </a:t>
            </a:r>
            <a:r>
              <a:rPr lang="en-US" sz="19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capital to cover </a:t>
            </a:r>
            <a:r>
              <a:rPr lang="en-US" sz="1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adverse </a:t>
            </a:r>
            <a:r>
              <a:rPr lang="en-US" sz="19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scenarios</a:t>
            </a:r>
          </a:p>
          <a:p>
            <a:pPr marL="968375" lvl="1" indent="-457200"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US" sz="1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Achieving better </a:t>
            </a:r>
            <a:r>
              <a:rPr lang="en-US" sz="19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risk management</a:t>
            </a:r>
          </a:p>
          <a:p>
            <a:pPr marL="968375" lvl="1" indent="-457200"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US" sz="1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Avoidance of </a:t>
            </a:r>
            <a:r>
              <a:rPr lang="en-US" sz="19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undesirable risks </a:t>
            </a:r>
            <a:endParaRPr lang="en-US" sz="19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968375" lvl="1" indent="-457200"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US" sz="1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Controlling </a:t>
            </a:r>
            <a:r>
              <a:rPr lang="en-US" sz="19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use of risky asset </a:t>
            </a:r>
            <a:r>
              <a:rPr lang="en-US" sz="1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classes</a:t>
            </a:r>
            <a:endParaRPr lang="en-US" sz="19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968375" lvl="1" indent="-457200"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US" sz="19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Efficient monitoring by the </a:t>
            </a:r>
            <a:r>
              <a:rPr lang="en-US" sz="1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Regulator</a:t>
            </a:r>
            <a:endParaRPr lang="en-US" sz="19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www.actuariesindia.org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716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2400" y="274638"/>
            <a:ext cx="8229600" cy="914400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Available methodologies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="" xmlns:a16="http://schemas.microsoft.com/office/drawing/2014/main" id="{6834B321-FF55-4FF3-81BA-1019FD48DD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5193435"/>
              </p:ext>
            </p:extLst>
          </p:nvPr>
        </p:nvGraphicFramePr>
        <p:xfrm>
          <a:off x="228600" y="1295400"/>
          <a:ext cx="86868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www.actuariesindia.org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547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2400" y="274638"/>
            <a:ext cx="8229600" cy="914400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Journey so </a:t>
            </a:r>
            <a:r>
              <a:rPr lang="en-US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far</a:t>
            </a:r>
            <a:endParaRPr lang="en-US" sz="3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="" xmlns:a16="http://schemas.microsoft.com/office/drawing/2014/main" id="{CE8D7144-F743-478E-8578-78304570FFB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2631374"/>
              </p:ext>
            </p:extLst>
          </p:nvPr>
        </p:nvGraphicFramePr>
        <p:xfrm>
          <a:off x="46632" y="1295400"/>
          <a:ext cx="90678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www.actuariesindia.org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95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Agenda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19200"/>
            <a:ext cx="8686800" cy="5029200"/>
          </a:xfrm>
        </p:spPr>
        <p:txBody>
          <a:bodyPr>
            <a:noAutofit/>
          </a:bodyPr>
          <a:lstStyle/>
          <a:p>
            <a:pPr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600" b="1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Overview on RBC Approach</a:t>
            </a:r>
          </a:p>
          <a:p>
            <a:pPr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Need of RBC</a:t>
            </a:r>
          </a:p>
          <a:p>
            <a:pPr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600" b="1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Roadmap towards RBC Approach / Implementation </a:t>
            </a:r>
          </a:p>
          <a:p>
            <a:pPr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600" b="1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Challenges</a:t>
            </a:r>
          </a:p>
          <a:p>
            <a:pPr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600" b="1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Way ahead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www.actuariesindia.org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630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3869</TotalTime>
  <Words>1922</Words>
  <Application>Microsoft Office PowerPoint</Application>
  <PresentationFormat>On-screen Show (4:3)</PresentationFormat>
  <Paragraphs>378</Paragraphs>
  <Slides>33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33</vt:i4>
      </vt:variant>
    </vt:vector>
  </HeadingPairs>
  <TitlesOfParts>
    <vt:vector size="35" baseType="lpstr">
      <vt:lpstr>Office Theme</vt:lpstr>
      <vt:lpstr>LifeConvBirm02</vt:lpstr>
      <vt:lpstr>PowerPoint Presentation</vt:lpstr>
      <vt:lpstr>Abbreviations</vt:lpstr>
      <vt:lpstr>Agenda</vt:lpstr>
      <vt:lpstr>Agenda</vt:lpstr>
      <vt:lpstr>Overview on RBC Approach</vt:lpstr>
      <vt:lpstr>What is RBC?</vt:lpstr>
      <vt:lpstr>Available methodologies</vt:lpstr>
      <vt:lpstr>Journey so far</vt:lpstr>
      <vt:lpstr>Agenda</vt:lpstr>
      <vt:lpstr>Need of RBC</vt:lpstr>
      <vt:lpstr>PowerPoint Presentation</vt:lpstr>
      <vt:lpstr>PowerPoint Presentation</vt:lpstr>
      <vt:lpstr>PowerPoint Presentation</vt:lpstr>
      <vt:lpstr>PowerPoint Presentation</vt:lpstr>
      <vt:lpstr>Agenda</vt:lpstr>
      <vt:lpstr>Roadmap towards RBC Approach /  Implementation </vt:lpstr>
      <vt:lpstr>Roadmap – Phases</vt:lpstr>
      <vt:lpstr>Roadmap – Research / Study</vt:lpstr>
      <vt:lpstr>Roadmap – Agreement (1/2)</vt:lpstr>
      <vt:lpstr>Roadmap – Agreement (2/2)</vt:lpstr>
      <vt:lpstr>Roadmap – Implementation</vt:lpstr>
      <vt:lpstr>Agenda</vt:lpstr>
      <vt:lpstr>Challenges</vt:lpstr>
      <vt:lpstr>PowerPoint Presentation</vt:lpstr>
      <vt:lpstr>PowerPoint Presentation</vt:lpstr>
      <vt:lpstr>PowerPoint Presentation</vt:lpstr>
      <vt:lpstr>PowerPoint Presentation</vt:lpstr>
      <vt:lpstr>Agenda</vt:lpstr>
      <vt:lpstr>Way ahead – Initial phase</vt:lpstr>
      <vt:lpstr>Way ahead – Further steps</vt:lpstr>
      <vt:lpstr>References</vt:lpstr>
      <vt:lpstr>Questions?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Harshada Shringarpure (Actuarial, KLI)</cp:lastModifiedBy>
  <cp:revision>454</cp:revision>
  <dcterms:created xsi:type="dcterms:W3CDTF">2011-07-20T12:11:57Z</dcterms:created>
  <dcterms:modified xsi:type="dcterms:W3CDTF">2017-11-02T07:06:34Z</dcterms:modified>
</cp:coreProperties>
</file>