
<file path=[Content_Types].xml><?xml version="1.0" encoding="utf-8"?>
<Types xmlns="http://schemas.openxmlformats.org/package/2006/content-types">
  <Default Extension="png" ContentType="image/png"/>
  <Default Extension="jpg&amp;ehk=NpYxRtBWqkjVZiW0Dkbd1g&amp;r=0&amp;pid=OfficeInsert" ContentType="image/jpeg"/>
  <Default Extension="jpg&amp;ehk=Xp9HbduSiUtFJOeOKax9Ag&amp;r=0&amp;pid=OfficeInsert" ContentType="image/jpeg"/>
  <Default Extension="jpg&amp;ehk=DSxOWNlejcyjFOk" ContentType="image/jpeg"/>
  <Default Extension="jpeg" ContentType="image/jpeg"/>
  <Default Extension="jpg&amp;ehk=EBIHhG1gHyCd5ZirhOM4WQ&amp;r=0&amp;pid=OfficeInsert" ContentType="image/jpeg"/>
  <Default Extension="jpg&amp;ehk=dzAdtRckeIx" ContentType="image/jpeg"/>
  <Default Extension="rels" ContentType="application/vnd.openxmlformats-package.relationships+xml"/>
  <Default Extension="xml" ContentType="application/xml"/>
  <Default Extension="png&amp;ehk=q3xE0vcX8mpbeA75m4V5XA&amp;r=0&amp;pid=OfficeInsert" ContentType="image/png"/>
  <Default Extension="JPG&amp;ehk=KH" ContentType="image/jpeg"/>
  <Default Extension="gif&amp;ehk=CjtpbLG5Ti6m3nS0"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3.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4.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5.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6.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7.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8.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9.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10.xml" ContentType="application/vnd.openxmlformats-officedocument.presentationml.notesSlide+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notesSlides/notesSlide11.xml" ContentType="application/vnd.openxmlformats-officedocument.presentationml.notesSlide+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notesSlides/notesSlide12.xml" ContentType="application/vnd.openxmlformats-officedocument.presentationml.notesSlide+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notesSlides/notesSlide13.xml" ContentType="application/vnd.openxmlformats-officedocument.presentationml.notesSlide+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notesSlides/notesSlide14.xml" ContentType="application/vnd.openxmlformats-officedocument.presentationml.notesSlide+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notesSlides/notesSlide15.xml" ContentType="application/vnd.openxmlformats-officedocument.presentationml.notesSlide+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notesSlides/notesSlide16.xml" ContentType="application/vnd.openxmlformats-officedocument.presentationml.notesSlide+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notesSlides/notesSlide17.xml" ContentType="application/vnd.openxmlformats-officedocument.presentationml.notesSlide+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Lst>
  <p:notesMasterIdLst>
    <p:notesMasterId r:id="rId21"/>
  </p:notesMasterIdLst>
  <p:sldIdLst>
    <p:sldId id="260" r:id="rId2"/>
    <p:sldId id="263" r:id="rId3"/>
    <p:sldId id="268" r:id="rId4"/>
    <p:sldId id="293" r:id="rId5"/>
    <p:sldId id="266" r:id="rId6"/>
    <p:sldId id="265" r:id="rId7"/>
    <p:sldId id="267" r:id="rId8"/>
    <p:sldId id="269" r:id="rId9"/>
    <p:sldId id="271" r:id="rId10"/>
    <p:sldId id="270" r:id="rId11"/>
    <p:sldId id="294" r:id="rId12"/>
    <p:sldId id="295" r:id="rId13"/>
    <p:sldId id="296" r:id="rId14"/>
    <p:sldId id="297" r:id="rId15"/>
    <p:sldId id="298" r:id="rId16"/>
    <p:sldId id="299" r:id="rId17"/>
    <p:sldId id="300" r:id="rId18"/>
    <p:sldId id="301" r:id="rId19"/>
    <p:sldId id="302" r:id="rId2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guide id="3" pos="29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074" autoAdjust="0"/>
    <p:restoredTop sz="83056" autoAdjust="0"/>
  </p:normalViewPr>
  <p:slideViewPr>
    <p:cSldViewPr>
      <p:cViewPr>
        <p:scale>
          <a:sx n="64" d="100"/>
          <a:sy n="64" d="100"/>
        </p:scale>
        <p:origin x="-1332" y="-72"/>
      </p:cViewPr>
      <p:guideLst>
        <p:guide orient="horz" pos="2160"/>
        <p:guide pos="2880"/>
        <p:guide pos="2980"/>
      </p:guideLst>
    </p:cSldViewPr>
  </p:slid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microsoft.com/office/2015/10/relationships/revisionInfo" Target="revisionInfo.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164C392-92A4-485E-90A4-1D096F240504}" type="doc">
      <dgm:prSet loTypeId="urn:microsoft.com/office/officeart/2005/8/layout/chevron1" loCatId="process" qsTypeId="urn:microsoft.com/office/officeart/2005/8/quickstyle/simple2" qsCatId="simple" csTypeId="urn:microsoft.com/office/officeart/2005/8/colors/accent1_2" csCatId="accent1" phldr="1"/>
      <dgm:spPr/>
    </dgm:pt>
    <dgm:pt modelId="{91E9CBFB-3154-478B-B9EF-DD21701323D2}">
      <dgm:prSet phldrT="[Text]" custT="1">
        <dgm:style>
          <a:lnRef idx="1">
            <a:schemeClr val="accent2"/>
          </a:lnRef>
          <a:fillRef idx="2">
            <a:schemeClr val="accent2"/>
          </a:fillRef>
          <a:effectRef idx="1">
            <a:schemeClr val="accent2"/>
          </a:effectRef>
          <a:fontRef idx="minor">
            <a:schemeClr val="dk1"/>
          </a:fontRef>
        </dgm:style>
      </dgm:prSet>
      <dgm:spPr/>
      <dgm:t>
        <a:bodyPr/>
        <a:lstStyle/>
        <a:p>
          <a:r>
            <a:rPr lang="en-US" sz="900" b="1" dirty="0">
              <a:solidFill>
                <a:schemeClr val="tx2"/>
              </a:solidFill>
              <a:latin typeface="+mj-lt"/>
            </a:rPr>
            <a:t>Background</a:t>
          </a:r>
        </a:p>
      </dgm:t>
    </dgm:pt>
    <dgm:pt modelId="{59853C0B-C8E6-4AB9-B4BA-51273C3ECC24}" type="parTrans" cxnId="{9FB41472-EEBE-420E-9837-599187CEF532}">
      <dgm:prSet/>
      <dgm:spPr/>
      <dgm:t>
        <a:bodyPr/>
        <a:lstStyle/>
        <a:p>
          <a:endParaRPr lang="en-US"/>
        </a:p>
      </dgm:t>
    </dgm:pt>
    <dgm:pt modelId="{65C7D7EF-2E07-4942-B901-DCC66D7C02AE}" type="sibTrans" cxnId="{9FB41472-EEBE-420E-9837-599187CEF532}">
      <dgm:prSet/>
      <dgm:spPr/>
      <dgm:t>
        <a:bodyPr/>
        <a:lstStyle/>
        <a:p>
          <a:endParaRPr lang="en-US"/>
        </a:p>
      </dgm:t>
    </dgm:pt>
    <dgm:pt modelId="{9824A5DC-8FC9-4F6A-8FFE-D50985C31003}">
      <dgm:prSet phldrT="[Text]" custT="1">
        <dgm:style>
          <a:lnRef idx="1">
            <a:schemeClr val="accent2"/>
          </a:lnRef>
          <a:fillRef idx="2">
            <a:schemeClr val="accent2"/>
          </a:fillRef>
          <a:effectRef idx="1">
            <a:schemeClr val="accent2"/>
          </a:effectRef>
          <a:fontRef idx="minor">
            <a:schemeClr val="dk1"/>
          </a:fontRef>
        </dgm:style>
      </dgm:prSet>
      <dgm:spPr/>
      <dgm:t>
        <a:bodyPr/>
        <a:lstStyle/>
        <a:p>
          <a:r>
            <a:rPr lang="en-US" sz="900" b="1" dirty="0">
              <a:solidFill>
                <a:schemeClr val="tx2"/>
              </a:solidFill>
              <a:latin typeface="+mj-lt"/>
            </a:rPr>
            <a:t>Challenges</a:t>
          </a:r>
        </a:p>
      </dgm:t>
    </dgm:pt>
    <dgm:pt modelId="{20F5C7CD-6678-4BA6-89DC-E85EB582B324}" type="parTrans" cxnId="{2A609066-18D7-40FE-813D-4FF29F7560C1}">
      <dgm:prSet/>
      <dgm:spPr/>
      <dgm:t>
        <a:bodyPr/>
        <a:lstStyle/>
        <a:p>
          <a:endParaRPr lang="en-US"/>
        </a:p>
      </dgm:t>
    </dgm:pt>
    <dgm:pt modelId="{1F459257-ED5B-4033-8E1E-05DD29CBBAC3}" type="sibTrans" cxnId="{2A609066-18D7-40FE-813D-4FF29F7560C1}">
      <dgm:prSet/>
      <dgm:spPr/>
      <dgm:t>
        <a:bodyPr/>
        <a:lstStyle/>
        <a:p>
          <a:endParaRPr lang="en-US"/>
        </a:p>
      </dgm:t>
    </dgm:pt>
    <dgm:pt modelId="{83BB3929-3226-428D-AA2C-8A7540677E48}">
      <dgm:prSet phldrT="[Text]" custT="1">
        <dgm:style>
          <a:lnRef idx="1">
            <a:schemeClr val="accent2"/>
          </a:lnRef>
          <a:fillRef idx="2">
            <a:schemeClr val="accent2"/>
          </a:fillRef>
          <a:effectRef idx="1">
            <a:schemeClr val="accent2"/>
          </a:effectRef>
          <a:fontRef idx="minor">
            <a:schemeClr val="dk1"/>
          </a:fontRef>
        </dgm:style>
      </dgm:prSet>
      <dgm:spPr/>
      <dgm:t>
        <a:bodyPr/>
        <a:lstStyle/>
        <a:p>
          <a:r>
            <a:rPr lang="en-US" sz="900" b="1" dirty="0">
              <a:solidFill>
                <a:schemeClr val="tx2"/>
              </a:solidFill>
              <a:latin typeface="+mj-lt"/>
            </a:rPr>
            <a:t>Opportunities</a:t>
          </a:r>
        </a:p>
      </dgm:t>
    </dgm:pt>
    <dgm:pt modelId="{5868FF3A-48CB-4757-A659-5A9DAC53AE71}" type="parTrans" cxnId="{07CEC9B8-E3F9-45C6-94B1-34CD8BF88E4D}">
      <dgm:prSet/>
      <dgm:spPr/>
      <dgm:t>
        <a:bodyPr/>
        <a:lstStyle/>
        <a:p>
          <a:endParaRPr lang="en-US"/>
        </a:p>
      </dgm:t>
    </dgm:pt>
    <dgm:pt modelId="{E9D21DFE-A011-4C86-896F-976652BF0BB3}" type="sibTrans" cxnId="{07CEC9B8-E3F9-45C6-94B1-34CD8BF88E4D}">
      <dgm:prSet/>
      <dgm:spPr/>
      <dgm:t>
        <a:bodyPr/>
        <a:lstStyle/>
        <a:p>
          <a:endParaRPr lang="en-US"/>
        </a:p>
      </dgm:t>
    </dgm:pt>
    <dgm:pt modelId="{408EB996-23AF-47F6-BB43-45F9D44B6FE6}">
      <dgm:prSet phldrT="[Text]" custT="1">
        <dgm:style>
          <a:lnRef idx="1">
            <a:schemeClr val="accent2"/>
          </a:lnRef>
          <a:fillRef idx="2">
            <a:schemeClr val="accent2"/>
          </a:fillRef>
          <a:effectRef idx="1">
            <a:schemeClr val="accent2"/>
          </a:effectRef>
          <a:fontRef idx="minor">
            <a:schemeClr val="dk1"/>
          </a:fontRef>
        </dgm:style>
      </dgm:prSet>
      <dgm:spPr/>
      <dgm:t>
        <a:bodyPr/>
        <a:lstStyle/>
        <a:p>
          <a:r>
            <a:rPr lang="en-US" sz="900" b="1" dirty="0">
              <a:solidFill>
                <a:schemeClr val="tx2"/>
              </a:solidFill>
              <a:latin typeface="+mj-lt"/>
            </a:rPr>
            <a:t>Impact</a:t>
          </a:r>
        </a:p>
      </dgm:t>
    </dgm:pt>
    <dgm:pt modelId="{9F63F50B-1A6D-4638-BA6D-CE5C61115FF7}" type="parTrans" cxnId="{9805F614-B980-4C85-81BF-8A2DA935B5A2}">
      <dgm:prSet/>
      <dgm:spPr/>
      <dgm:t>
        <a:bodyPr/>
        <a:lstStyle/>
        <a:p>
          <a:endParaRPr lang="en-US"/>
        </a:p>
      </dgm:t>
    </dgm:pt>
    <dgm:pt modelId="{EADBF684-7510-4E96-993D-F1B8C720BBCB}" type="sibTrans" cxnId="{9805F614-B980-4C85-81BF-8A2DA935B5A2}">
      <dgm:prSet/>
      <dgm:spPr/>
      <dgm:t>
        <a:bodyPr/>
        <a:lstStyle/>
        <a:p>
          <a:endParaRPr lang="en-US"/>
        </a:p>
      </dgm:t>
    </dgm:pt>
    <dgm:pt modelId="{78A15294-6B5C-492C-913B-F4D829810D53}">
      <dgm:prSet phldrT="[Text]" custT="1">
        <dgm:style>
          <a:lnRef idx="1">
            <a:schemeClr val="accent2"/>
          </a:lnRef>
          <a:fillRef idx="2">
            <a:schemeClr val="accent2"/>
          </a:fillRef>
          <a:effectRef idx="1">
            <a:schemeClr val="accent2"/>
          </a:effectRef>
          <a:fontRef idx="minor">
            <a:schemeClr val="dk1"/>
          </a:fontRef>
        </dgm:style>
      </dgm:prSet>
      <dgm:spPr/>
      <dgm:t>
        <a:bodyPr/>
        <a:lstStyle/>
        <a:p>
          <a:r>
            <a:rPr lang="en-US" sz="900" b="1" dirty="0">
              <a:solidFill>
                <a:schemeClr val="tx2"/>
              </a:solidFill>
              <a:latin typeface="+mj-lt"/>
            </a:rPr>
            <a:t>Conclusion</a:t>
          </a:r>
        </a:p>
      </dgm:t>
    </dgm:pt>
    <dgm:pt modelId="{2573C494-FBCA-4FDE-9170-6CEB943C08B6}" type="parTrans" cxnId="{B6A76BEE-A973-4C57-AD7C-F0A4E42168B4}">
      <dgm:prSet/>
      <dgm:spPr/>
      <dgm:t>
        <a:bodyPr/>
        <a:lstStyle/>
        <a:p>
          <a:endParaRPr lang="en-US"/>
        </a:p>
      </dgm:t>
    </dgm:pt>
    <dgm:pt modelId="{DE25AC4C-5DD2-4770-B5A1-1A04BA7C012D}" type="sibTrans" cxnId="{B6A76BEE-A973-4C57-AD7C-F0A4E42168B4}">
      <dgm:prSet/>
      <dgm:spPr/>
      <dgm:t>
        <a:bodyPr/>
        <a:lstStyle/>
        <a:p>
          <a:endParaRPr lang="en-US"/>
        </a:p>
      </dgm:t>
    </dgm:pt>
    <dgm:pt modelId="{02A657AE-0853-4472-8028-123CA926C2C3}" type="pres">
      <dgm:prSet presAssocID="{A164C392-92A4-485E-90A4-1D096F240504}" presName="Name0" presStyleCnt="0">
        <dgm:presLayoutVars>
          <dgm:dir/>
          <dgm:animLvl val="lvl"/>
          <dgm:resizeHandles val="exact"/>
        </dgm:presLayoutVars>
      </dgm:prSet>
      <dgm:spPr/>
    </dgm:pt>
    <dgm:pt modelId="{48C8E415-5444-4DE5-A2A1-077EA478F446}" type="pres">
      <dgm:prSet presAssocID="{91E9CBFB-3154-478B-B9EF-DD21701323D2}" presName="parTxOnly" presStyleLbl="node1" presStyleIdx="0" presStyleCnt="5">
        <dgm:presLayoutVars>
          <dgm:chMax val="0"/>
          <dgm:chPref val="0"/>
          <dgm:bulletEnabled val="1"/>
        </dgm:presLayoutVars>
      </dgm:prSet>
      <dgm:spPr/>
      <dgm:t>
        <a:bodyPr/>
        <a:lstStyle/>
        <a:p>
          <a:endParaRPr lang="en-US"/>
        </a:p>
      </dgm:t>
    </dgm:pt>
    <dgm:pt modelId="{755A9090-6A55-466F-8369-E5FD05AE8E87}" type="pres">
      <dgm:prSet presAssocID="{65C7D7EF-2E07-4942-B901-DCC66D7C02AE}" presName="parTxOnlySpace" presStyleCnt="0"/>
      <dgm:spPr/>
    </dgm:pt>
    <dgm:pt modelId="{5D3EF1CD-9CB8-4AE6-B9A9-D83DB5278F8F}" type="pres">
      <dgm:prSet presAssocID="{9824A5DC-8FC9-4F6A-8FFE-D50985C31003}" presName="parTxOnly" presStyleLbl="node1" presStyleIdx="1" presStyleCnt="5">
        <dgm:presLayoutVars>
          <dgm:chMax val="0"/>
          <dgm:chPref val="0"/>
          <dgm:bulletEnabled val="1"/>
        </dgm:presLayoutVars>
      </dgm:prSet>
      <dgm:spPr/>
      <dgm:t>
        <a:bodyPr/>
        <a:lstStyle/>
        <a:p>
          <a:endParaRPr lang="en-US"/>
        </a:p>
      </dgm:t>
    </dgm:pt>
    <dgm:pt modelId="{1F05F291-4805-4570-A2BF-6CCECBD2105E}" type="pres">
      <dgm:prSet presAssocID="{1F459257-ED5B-4033-8E1E-05DD29CBBAC3}" presName="parTxOnlySpace" presStyleCnt="0"/>
      <dgm:spPr/>
    </dgm:pt>
    <dgm:pt modelId="{EB300FEB-7823-4E47-B0AB-787CDD7E3EA9}" type="pres">
      <dgm:prSet presAssocID="{83BB3929-3226-428D-AA2C-8A7540677E48}" presName="parTxOnly" presStyleLbl="node1" presStyleIdx="2" presStyleCnt="5">
        <dgm:presLayoutVars>
          <dgm:chMax val="0"/>
          <dgm:chPref val="0"/>
          <dgm:bulletEnabled val="1"/>
        </dgm:presLayoutVars>
      </dgm:prSet>
      <dgm:spPr/>
      <dgm:t>
        <a:bodyPr/>
        <a:lstStyle/>
        <a:p>
          <a:endParaRPr lang="en-US"/>
        </a:p>
      </dgm:t>
    </dgm:pt>
    <dgm:pt modelId="{528CA85A-4AB5-4D38-BEE8-C3D78EFF4FEA}" type="pres">
      <dgm:prSet presAssocID="{E9D21DFE-A011-4C86-896F-976652BF0BB3}" presName="parTxOnlySpace" presStyleCnt="0"/>
      <dgm:spPr/>
    </dgm:pt>
    <dgm:pt modelId="{4AF5A9A7-9555-4CFF-92AC-210B382A86D5}" type="pres">
      <dgm:prSet presAssocID="{408EB996-23AF-47F6-BB43-45F9D44B6FE6}" presName="parTxOnly" presStyleLbl="node1" presStyleIdx="3" presStyleCnt="5">
        <dgm:presLayoutVars>
          <dgm:chMax val="0"/>
          <dgm:chPref val="0"/>
          <dgm:bulletEnabled val="1"/>
        </dgm:presLayoutVars>
      </dgm:prSet>
      <dgm:spPr/>
      <dgm:t>
        <a:bodyPr/>
        <a:lstStyle/>
        <a:p>
          <a:endParaRPr lang="en-US"/>
        </a:p>
      </dgm:t>
    </dgm:pt>
    <dgm:pt modelId="{87119707-4C2E-4BD4-A01B-9D75F201CDD8}" type="pres">
      <dgm:prSet presAssocID="{EADBF684-7510-4E96-993D-F1B8C720BBCB}" presName="parTxOnlySpace" presStyleCnt="0"/>
      <dgm:spPr/>
    </dgm:pt>
    <dgm:pt modelId="{0A4CC398-3A87-417C-9A10-1DC5C1B313E5}" type="pres">
      <dgm:prSet presAssocID="{78A15294-6B5C-492C-913B-F4D829810D53}" presName="parTxOnly" presStyleLbl="node1" presStyleIdx="4" presStyleCnt="5">
        <dgm:presLayoutVars>
          <dgm:chMax val="0"/>
          <dgm:chPref val="0"/>
          <dgm:bulletEnabled val="1"/>
        </dgm:presLayoutVars>
      </dgm:prSet>
      <dgm:spPr/>
      <dgm:t>
        <a:bodyPr/>
        <a:lstStyle/>
        <a:p>
          <a:endParaRPr lang="en-US"/>
        </a:p>
      </dgm:t>
    </dgm:pt>
  </dgm:ptLst>
  <dgm:cxnLst>
    <dgm:cxn modelId="{5B8E50A3-BB9C-4CCF-B40D-77B95FB4D219}" type="presOf" srcId="{83BB3929-3226-428D-AA2C-8A7540677E48}" destId="{EB300FEB-7823-4E47-B0AB-787CDD7E3EA9}" srcOrd="0" destOrd="0" presId="urn:microsoft.com/office/officeart/2005/8/layout/chevron1"/>
    <dgm:cxn modelId="{07CEC9B8-E3F9-45C6-94B1-34CD8BF88E4D}" srcId="{A164C392-92A4-485E-90A4-1D096F240504}" destId="{83BB3929-3226-428D-AA2C-8A7540677E48}" srcOrd="2" destOrd="0" parTransId="{5868FF3A-48CB-4757-A659-5A9DAC53AE71}" sibTransId="{E9D21DFE-A011-4C86-896F-976652BF0BB3}"/>
    <dgm:cxn modelId="{2C948B3E-8EB7-464E-B413-96D58613C665}" type="presOf" srcId="{A164C392-92A4-485E-90A4-1D096F240504}" destId="{02A657AE-0853-4472-8028-123CA926C2C3}" srcOrd="0" destOrd="0" presId="urn:microsoft.com/office/officeart/2005/8/layout/chevron1"/>
    <dgm:cxn modelId="{2576D963-4212-4EFD-9E33-52A1E3646EDA}" type="presOf" srcId="{91E9CBFB-3154-478B-B9EF-DD21701323D2}" destId="{48C8E415-5444-4DE5-A2A1-077EA478F446}" srcOrd="0" destOrd="0" presId="urn:microsoft.com/office/officeart/2005/8/layout/chevron1"/>
    <dgm:cxn modelId="{B6A76BEE-A973-4C57-AD7C-F0A4E42168B4}" srcId="{A164C392-92A4-485E-90A4-1D096F240504}" destId="{78A15294-6B5C-492C-913B-F4D829810D53}" srcOrd="4" destOrd="0" parTransId="{2573C494-FBCA-4FDE-9170-6CEB943C08B6}" sibTransId="{DE25AC4C-5DD2-4770-B5A1-1A04BA7C012D}"/>
    <dgm:cxn modelId="{9FB41472-EEBE-420E-9837-599187CEF532}" srcId="{A164C392-92A4-485E-90A4-1D096F240504}" destId="{91E9CBFB-3154-478B-B9EF-DD21701323D2}" srcOrd="0" destOrd="0" parTransId="{59853C0B-C8E6-4AB9-B4BA-51273C3ECC24}" sibTransId="{65C7D7EF-2E07-4942-B901-DCC66D7C02AE}"/>
    <dgm:cxn modelId="{2A609066-18D7-40FE-813D-4FF29F7560C1}" srcId="{A164C392-92A4-485E-90A4-1D096F240504}" destId="{9824A5DC-8FC9-4F6A-8FFE-D50985C31003}" srcOrd="1" destOrd="0" parTransId="{20F5C7CD-6678-4BA6-89DC-E85EB582B324}" sibTransId="{1F459257-ED5B-4033-8E1E-05DD29CBBAC3}"/>
    <dgm:cxn modelId="{9805F614-B980-4C85-81BF-8A2DA935B5A2}" srcId="{A164C392-92A4-485E-90A4-1D096F240504}" destId="{408EB996-23AF-47F6-BB43-45F9D44B6FE6}" srcOrd="3" destOrd="0" parTransId="{9F63F50B-1A6D-4638-BA6D-CE5C61115FF7}" sibTransId="{EADBF684-7510-4E96-993D-F1B8C720BBCB}"/>
    <dgm:cxn modelId="{88F03C02-0780-431D-A360-898D3649CA18}" type="presOf" srcId="{78A15294-6B5C-492C-913B-F4D829810D53}" destId="{0A4CC398-3A87-417C-9A10-1DC5C1B313E5}" srcOrd="0" destOrd="0" presId="urn:microsoft.com/office/officeart/2005/8/layout/chevron1"/>
    <dgm:cxn modelId="{3B4F08D1-1CEE-4941-B5DE-2A56A9C41C9E}" type="presOf" srcId="{408EB996-23AF-47F6-BB43-45F9D44B6FE6}" destId="{4AF5A9A7-9555-4CFF-92AC-210B382A86D5}" srcOrd="0" destOrd="0" presId="urn:microsoft.com/office/officeart/2005/8/layout/chevron1"/>
    <dgm:cxn modelId="{8020E154-78E2-4AC3-9904-C395E5C68D6C}" type="presOf" srcId="{9824A5DC-8FC9-4F6A-8FFE-D50985C31003}" destId="{5D3EF1CD-9CB8-4AE6-B9A9-D83DB5278F8F}" srcOrd="0" destOrd="0" presId="urn:microsoft.com/office/officeart/2005/8/layout/chevron1"/>
    <dgm:cxn modelId="{A1E509E8-0D70-4D02-A827-A78F7CD69F17}" type="presParOf" srcId="{02A657AE-0853-4472-8028-123CA926C2C3}" destId="{48C8E415-5444-4DE5-A2A1-077EA478F446}" srcOrd="0" destOrd="0" presId="urn:microsoft.com/office/officeart/2005/8/layout/chevron1"/>
    <dgm:cxn modelId="{82A95FA6-4C54-48C3-BD6E-E7CD26662852}" type="presParOf" srcId="{02A657AE-0853-4472-8028-123CA926C2C3}" destId="{755A9090-6A55-466F-8369-E5FD05AE8E87}" srcOrd="1" destOrd="0" presId="urn:microsoft.com/office/officeart/2005/8/layout/chevron1"/>
    <dgm:cxn modelId="{F75190C4-66EA-4997-96E5-BE6AF4278130}" type="presParOf" srcId="{02A657AE-0853-4472-8028-123CA926C2C3}" destId="{5D3EF1CD-9CB8-4AE6-B9A9-D83DB5278F8F}" srcOrd="2" destOrd="0" presId="urn:microsoft.com/office/officeart/2005/8/layout/chevron1"/>
    <dgm:cxn modelId="{E8F13384-DE35-4C82-8A3A-7870D45E17BE}" type="presParOf" srcId="{02A657AE-0853-4472-8028-123CA926C2C3}" destId="{1F05F291-4805-4570-A2BF-6CCECBD2105E}" srcOrd="3" destOrd="0" presId="urn:microsoft.com/office/officeart/2005/8/layout/chevron1"/>
    <dgm:cxn modelId="{AA291945-F25E-474D-A598-72B1F17B3DBF}" type="presParOf" srcId="{02A657AE-0853-4472-8028-123CA926C2C3}" destId="{EB300FEB-7823-4E47-B0AB-787CDD7E3EA9}" srcOrd="4" destOrd="0" presId="urn:microsoft.com/office/officeart/2005/8/layout/chevron1"/>
    <dgm:cxn modelId="{4E37397B-637A-4880-9C24-0D137F0A4B02}" type="presParOf" srcId="{02A657AE-0853-4472-8028-123CA926C2C3}" destId="{528CA85A-4AB5-4D38-BEE8-C3D78EFF4FEA}" srcOrd="5" destOrd="0" presId="urn:microsoft.com/office/officeart/2005/8/layout/chevron1"/>
    <dgm:cxn modelId="{6663F276-68C6-48DC-96A6-4C52AFC656C1}" type="presParOf" srcId="{02A657AE-0853-4472-8028-123CA926C2C3}" destId="{4AF5A9A7-9555-4CFF-92AC-210B382A86D5}" srcOrd="6" destOrd="0" presId="urn:microsoft.com/office/officeart/2005/8/layout/chevron1"/>
    <dgm:cxn modelId="{CDE1EE82-10C4-47D9-B948-6E750999E2A0}" type="presParOf" srcId="{02A657AE-0853-4472-8028-123CA926C2C3}" destId="{87119707-4C2E-4BD4-A01B-9D75F201CDD8}" srcOrd="7" destOrd="0" presId="urn:microsoft.com/office/officeart/2005/8/layout/chevron1"/>
    <dgm:cxn modelId="{7A7CC09B-7110-4922-9ED2-B043F6C4DA4D}" type="presParOf" srcId="{02A657AE-0853-4472-8028-123CA926C2C3}" destId="{0A4CC398-3A87-417C-9A10-1DC5C1B313E5}" srcOrd="8" destOrd="0" presId="urn:microsoft.com/office/officeart/2005/8/layout/chevro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A164C392-92A4-485E-90A4-1D096F240504}" type="doc">
      <dgm:prSet loTypeId="urn:microsoft.com/office/officeart/2005/8/layout/chevron1" loCatId="process" qsTypeId="urn:microsoft.com/office/officeart/2005/8/quickstyle/simple2" qsCatId="simple" csTypeId="urn:microsoft.com/office/officeart/2005/8/colors/accent1_2" csCatId="accent1" phldr="1"/>
      <dgm:spPr/>
    </dgm:pt>
    <dgm:pt modelId="{91E9CBFB-3154-478B-B9EF-DD21701323D2}">
      <dgm:prSet phldrT="[Text]" custT="1">
        <dgm:style>
          <a:lnRef idx="1">
            <a:schemeClr val="accent2"/>
          </a:lnRef>
          <a:fillRef idx="2">
            <a:schemeClr val="accent2"/>
          </a:fillRef>
          <a:effectRef idx="1">
            <a:schemeClr val="accent2"/>
          </a:effectRef>
          <a:fontRef idx="minor">
            <a:schemeClr val="dk1"/>
          </a:fontRef>
        </dgm:style>
      </dgm:prSet>
      <dgm:spPr/>
      <dgm:t>
        <a:bodyPr/>
        <a:lstStyle/>
        <a:p>
          <a:r>
            <a:rPr lang="en-US" sz="900" b="1" dirty="0">
              <a:solidFill>
                <a:schemeClr val="tx2"/>
              </a:solidFill>
              <a:latin typeface="+mj-lt"/>
            </a:rPr>
            <a:t>Background</a:t>
          </a:r>
        </a:p>
      </dgm:t>
    </dgm:pt>
    <dgm:pt modelId="{59853C0B-C8E6-4AB9-B4BA-51273C3ECC24}" type="parTrans" cxnId="{9FB41472-EEBE-420E-9837-599187CEF532}">
      <dgm:prSet/>
      <dgm:spPr/>
      <dgm:t>
        <a:bodyPr/>
        <a:lstStyle/>
        <a:p>
          <a:endParaRPr lang="en-US"/>
        </a:p>
      </dgm:t>
    </dgm:pt>
    <dgm:pt modelId="{65C7D7EF-2E07-4942-B901-DCC66D7C02AE}" type="sibTrans" cxnId="{9FB41472-EEBE-420E-9837-599187CEF532}">
      <dgm:prSet/>
      <dgm:spPr/>
      <dgm:t>
        <a:bodyPr/>
        <a:lstStyle/>
        <a:p>
          <a:endParaRPr lang="en-US"/>
        </a:p>
      </dgm:t>
    </dgm:pt>
    <dgm:pt modelId="{9824A5DC-8FC9-4F6A-8FFE-D50985C31003}">
      <dgm:prSet phldrT="[Text]" custT="1">
        <dgm:style>
          <a:lnRef idx="1">
            <a:schemeClr val="accent2"/>
          </a:lnRef>
          <a:fillRef idx="2">
            <a:schemeClr val="accent2"/>
          </a:fillRef>
          <a:effectRef idx="1">
            <a:schemeClr val="accent2"/>
          </a:effectRef>
          <a:fontRef idx="minor">
            <a:schemeClr val="dk1"/>
          </a:fontRef>
        </dgm:style>
      </dgm:prSet>
      <dgm:spPr>
        <a:ln/>
      </dgm:spPr>
      <dgm:t>
        <a:bodyPr spcFirstLastPara="0" vert="horz" wrap="square" lIns="36005" tIns="12002" rIns="12002" bIns="12002" numCol="1" spcCol="1270" anchor="ctr" anchorCtr="0"/>
        <a:lstStyle/>
        <a:p>
          <a:r>
            <a:rPr lang="en-US" sz="900" b="1" kern="1200" dirty="0">
              <a:solidFill>
                <a:srgbClr val="000000"/>
              </a:solidFill>
              <a:latin typeface="Arial"/>
              <a:ea typeface="+mn-ea"/>
              <a:cs typeface="+mn-cs"/>
            </a:rPr>
            <a:t>Challenges</a:t>
          </a:r>
        </a:p>
      </dgm:t>
    </dgm:pt>
    <dgm:pt modelId="{20F5C7CD-6678-4BA6-89DC-E85EB582B324}" type="parTrans" cxnId="{2A609066-18D7-40FE-813D-4FF29F7560C1}">
      <dgm:prSet/>
      <dgm:spPr/>
      <dgm:t>
        <a:bodyPr/>
        <a:lstStyle/>
        <a:p>
          <a:endParaRPr lang="en-US"/>
        </a:p>
      </dgm:t>
    </dgm:pt>
    <dgm:pt modelId="{1F459257-ED5B-4033-8E1E-05DD29CBBAC3}" type="sibTrans" cxnId="{2A609066-18D7-40FE-813D-4FF29F7560C1}">
      <dgm:prSet/>
      <dgm:spPr/>
      <dgm:t>
        <a:bodyPr/>
        <a:lstStyle/>
        <a:p>
          <a:endParaRPr lang="en-US"/>
        </a:p>
      </dgm:t>
    </dgm:pt>
    <dgm:pt modelId="{83BB3929-3226-428D-AA2C-8A7540677E48}">
      <dgm:prSet phldrT="[Text]" custT="1">
        <dgm:style>
          <a:lnRef idx="1">
            <a:schemeClr val="accent2"/>
          </a:lnRef>
          <a:fillRef idx="2">
            <a:schemeClr val="accent2"/>
          </a:fillRef>
          <a:effectRef idx="1">
            <a:schemeClr val="accent2"/>
          </a:effectRef>
          <a:fontRef idx="minor">
            <a:schemeClr val="dk1"/>
          </a:fontRef>
        </dgm:style>
      </dgm:prSet>
      <dgm:spPr>
        <a:solidFill>
          <a:schemeClr val="accent6"/>
        </a:solidFill>
      </dgm:spPr>
      <dgm:t>
        <a:bodyPr/>
        <a:lstStyle/>
        <a:p>
          <a:r>
            <a:rPr lang="en-US" sz="900" b="1" kern="1200" dirty="0">
              <a:solidFill>
                <a:srgbClr val="FFFFFF"/>
              </a:solidFill>
              <a:latin typeface="Arial"/>
              <a:ea typeface="+mn-ea"/>
              <a:cs typeface="+mn-cs"/>
            </a:rPr>
            <a:t>Opportunities</a:t>
          </a:r>
        </a:p>
      </dgm:t>
    </dgm:pt>
    <dgm:pt modelId="{5868FF3A-48CB-4757-A659-5A9DAC53AE71}" type="parTrans" cxnId="{07CEC9B8-E3F9-45C6-94B1-34CD8BF88E4D}">
      <dgm:prSet/>
      <dgm:spPr/>
      <dgm:t>
        <a:bodyPr/>
        <a:lstStyle/>
        <a:p>
          <a:endParaRPr lang="en-US"/>
        </a:p>
      </dgm:t>
    </dgm:pt>
    <dgm:pt modelId="{E9D21DFE-A011-4C86-896F-976652BF0BB3}" type="sibTrans" cxnId="{07CEC9B8-E3F9-45C6-94B1-34CD8BF88E4D}">
      <dgm:prSet/>
      <dgm:spPr/>
      <dgm:t>
        <a:bodyPr/>
        <a:lstStyle/>
        <a:p>
          <a:endParaRPr lang="en-US"/>
        </a:p>
      </dgm:t>
    </dgm:pt>
    <dgm:pt modelId="{408EB996-23AF-47F6-BB43-45F9D44B6FE6}">
      <dgm:prSet phldrT="[Text]" custT="1">
        <dgm:style>
          <a:lnRef idx="1">
            <a:schemeClr val="accent2"/>
          </a:lnRef>
          <a:fillRef idx="2">
            <a:schemeClr val="accent2"/>
          </a:fillRef>
          <a:effectRef idx="1">
            <a:schemeClr val="accent2"/>
          </a:effectRef>
          <a:fontRef idx="minor">
            <a:schemeClr val="dk1"/>
          </a:fontRef>
        </dgm:style>
      </dgm:prSet>
      <dgm:spPr/>
      <dgm:t>
        <a:bodyPr/>
        <a:lstStyle/>
        <a:p>
          <a:r>
            <a:rPr lang="en-US" sz="900" b="1" dirty="0">
              <a:solidFill>
                <a:schemeClr val="tx2"/>
              </a:solidFill>
              <a:latin typeface="+mj-lt"/>
            </a:rPr>
            <a:t>Impact</a:t>
          </a:r>
        </a:p>
      </dgm:t>
    </dgm:pt>
    <dgm:pt modelId="{9F63F50B-1A6D-4638-BA6D-CE5C61115FF7}" type="parTrans" cxnId="{9805F614-B980-4C85-81BF-8A2DA935B5A2}">
      <dgm:prSet/>
      <dgm:spPr/>
      <dgm:t>
        <a:bodyPr/>
        <a:lstStyle/>
        <a:p>
          <a:endParaRPr lang="en-US"/>
        </a:p>
      </dgm:t>
    </dgm:pt>
    <dgm:pt modelId="{EADBF684-7510-4E96-993D-F1B8C720BBCB}" type="sibTrans" cxnId="{9805F614-B980-4C85-81BF-8A2DA935B5A2}">
      <dgm:prSet/>
      <dgm:spPr/>
      <dgm:t>
        <a:bodyPr/>
        <a:lstStyle/>
        <a:p>
          <a:endParaRPr lang="en-US"/>
        </a:p>
      </dgm:t>
    </dgm:pt>
    <dgm:pt modelId="{78A15294-6B5C-492C-913B-F4D829810D53}">
      <dgm:prSet phldrT="[Text]" custT="1">
        <dgm:style>
          <a:lnRef idx="1">
            <a:schemeClr val="accent2"/>
          </a:lnRef>
          <a:fillRef idx="2">
            <a:schemeClr val="accent2"/>
          </a:fillRef>
          <a:effectRef idx="1">
            <a:schemeClr val="accent2"/>
          </a:effectRef>
          <a:fontRef idx="minor">
            <a:schemeClr val="dk1"/>
          </a:fontRef>
        </dgm:style>
      </dgm:prSet>
      <dgm:spPr/>
      <dgm:t>
        <a:bodyPr/>
        <a:lstStyle/>
        <a:p>
          <a:r>
            <a:rPr lang="en-US" sz="900" b="1" dirty="0">
              <a:solidFill>
                <a:schemeClr val="tx2"/>
              </a:solidFill>
              <a:latin typeface="+mj-lt"/>
            </a:rPr>
            <a:t>Conclusion</a:t>
          </a:r>
        </a:p>
      </dgm:t>
    </dgm:pt>
    <dgm:pt modelId="{2573C494-FBCA-4FDE-9170-6CEB943C08B6}" type="parTrans" cxnId="{B6A76BEE-A973-4C57-AD7C-F0A4E42168B4}">
      <dgm:prSet/>
      <dgm:spPr/>
      <dgm:t>
        <a:bodyPr/>
        <a:lstStyle/>
        <a:p>
          <a:endParaRPr lang="en-US"/>
        </a:p>
      </dgm:t>
    </dgm:pt>
    <dgm:pt modelId="{DE25AC4C-5DD2-4770-B5A1-1A04BA7C012D}" type="sibTrans" cxnId="{B6A76BEE-A973-4C57-AD7C-F0A4E42168B4}">
      <dgm:prSet/>
      <dgm:spPr/>
      <dgm:t>
        <a:bodyPr/>
        <a:lstStyle/>
        <a:p>
          <a:endParaRPr lang="en-US"/>
        </a:p>
      </dgm:t>
    </dgm:pt>
    <dgm:pt modelId="{02A657AE-0853-4472-8028-123CA926C2C3}" type="pres">
      <dgm:prSet presAssocID="{A164C392-92A4-485E-90A4-1D096F240504}" presName="Name0" presStyleCnt="0">
        <dgm:presLayoutVars>
          <dgm:dir/>
          <dgm:animLvl val="lvl"/>
          <dgm:resizeHandles val="exact"/>
        </dgm:presLayoutVars>
      </dgm:prSet>
      <dgm:spPr/>
    </dgm:pt>
    <dgm:pt modelId="{48C8E415-5444-4DE5-A2A1-077EA478F446}" type="pres">
      <dgm:prSet presAssocID="{91E9CBFB-3154-478B-B9EF-DD21701323D2}" presName="parTxOnly" presStyleLbl="node1" presStyleIdx="0" presStyleCnt="5" custLinFactNeighborX="24274" custLinFactNeighborY="-4217">
        <dgm:presLayoutVars>
          <dgm:chMax val="0"/>
          <dgm:chPref val="0"/>
          <dgm:bulletEnabled val="1"/>
        </dgm:presLayoutVars>
      </dgm:prSet>
      <dgm:spPr/>
      <dgm:t>
        <a:bodyPr/>
        <a:lstStyle/>
        <a:p>
          <a:endParaRPr lang="en-US"/>
        </a:p>
      </dgm:t>
    </dgm:pt>
    <dgm:pt modelId="{755A9090-6A55-466F-8369-E5FD05AE8E87}" type="pres">
      <dgm:prSet presAssocID="{65C7D7EF-2E07-4942-B901-DCC66D7C02AE}" presName="parTxOnlySpace" presStyleCnt="0"/>
      <dgm:spPr/>
    </dgm:pt>
    <dgm:pt modelId="{5D3EF1CD-9CB8-4AE6-B9A9-D83DB5278F8F}" type="pres">
      <dgm:prSet presAssocID="{9824A5DC-8FC9-4F6A-8FFE-D50985C31003}" presName="parTxOnly" presStyleLbl="node1" presStyleIdx="1" presStyleCnt="5" custLinFactNeighborX="1986" custLinFactNeighborY="-4217">
        <dgm:presLayoutVars>
          <dgm:chMax val="0"/>
          <dgm:chPref val="0"/>
          <dgm:bulletEnabled val="1"/>
        </dgm:presLayoutVars>
      </dgm:prSet>
      <dgm:spPr>
        <a:xfrm>
          <a:off x="1218106" y="1739490"/>
          <a:ext cx="1348791" cy="539516"/>
        </a:xfrm>
        <a:prstGeom prst="chevron">
          <a:avLst/>
        </a:prstGeom>
      </dgm:spPr>
      <dgm:t>
        <a:bodyPr/>
        <a:lstStyle/>
        <a:p>
          <a:endParaRPr lang="en-US"/>
        </a:p>
      </dgm:t>
    </dgm:pt>
    <dgm:pt modelId="{1F05F291-4805-4570-A2BF-6CCECBD2105E}" type="pres">
      <dgm:prSet presAssocID="{1F459257-ED5B-4033-8E1E-05DD29CBBAC3}" presName="parTxOnlySpace" presStyleCnt="0"/>
      <dgm:spPr/>
    </dgm:pt>
    <dgm:pt modelId="{EB300FEB-7823-4E47-B0AB-787CDD7E3EA9}" type="pres">
      <dgm:prSet presAssocID="{83BB3929-3226-428D-AA2C-8A7540677E48}" presName="parTxOnly" presStyleLbl="node1" presStyleIdx="2" presStyleCnt="5" custLinFactNeighborX="25397" custLinFactNeighborY="-3080">
        <dgm:presLayoutVars>
          <dgm:chMax val="0"/>
          <dgm:chPref val="0"/>
          <dgm:bulletEnabled val="1"/>
        </dgm:presLayoutVars>
      </dgm:prSet>
      <dgm:spPr/>
      <dgm:t>
        <a:bodyPr/>
        <a:lstStyle/>
        <a:p>
          <a:endParaRPr lang="en-US"/>
        </a:p>
      </dgm:t>
    </dgm:pt>
    <dgm:pt modelId="{528CA85A-4AB5-4D38-BEE8-C3D78EFF4FEA}" type="pres">
      <dgm:prSet presAssocID="{E9D21DFE-A011-4C86-896F-976652BF0BB3}" presName="parTxOnlySpace" presStyleCnt="0"/>
      <dgm:spPr/>
    </dgm:pt>
    <dgm:pt modelId="{4AF5A9A7-9555-4CFF-92AC-210B382A86D5}" type="pres">
      <dgm:prSet presAssocID="{408EB996-23AF-47F6-BB43-45F9D44B6FE6}" presName="parTxOnly" presStyleLbl="node1" presStyleIdx="3" presStyleCnt="5" custLinFactNeighborX="25397" custLinFactNeighborY="-3080">
        <dgm:presLayoutVars>
          <dgm:chMax val="0"/>
          <dgm:chPref val="0"/>
          <dgm:bulletEnabled val="1"/>
        </dgm:presLayoutVars>
      </dgm:prSet>
      <dgm:spPr/>
      <dgm:t>
        <a:bodyPr/>
        <a:lstStyle/>
        <a:p>
          <a:endParaRPr lang="en-US"/>
        </a:p>
      </dgm:t>
    </dgm:pt>
    <dgm:pt modelId="{87119707-4C2E-4BD4-A01B-9D75F201CDD8}" type="pres">
      <dgm:prSet presAssocID="{EADBF684-7510-4E96-993D-F1B8C720BBCB}" presName="parTxOnlySpace" presStyleCnt="0"/>
      <dgm:spPr/>
    </dgm:pt>
    <dgm:pt modelId="{0A4CC398-3A87-417C-9A10-1DC5C1B313E5}" type="pres">
      <dgm:prSet presAssocID="{78A15294-6B5C-492C-913B-F4D829810D53}" presName="parTxOnly" presStyleLbl="node1" presStyleIdx="4" presStyleCnt="5">
        <dgm:presLayoutVars>
          <dgm:chMax val="0"/>
          <dgm:chPref val="0"/>
          <dgm:bulletEnabled val="1"/>
        </dgm:presLayoutVars>
      </dgm:prSet>
      <dgm:spPr/>
      <dgm:t>
        <a:bodyPr/>
        <a:lstStyle/>
        <a:p>
          <a:endParaRPr lang="en-US"/>
        </a:p>
      </dgm:t>
    </dgm:pt>
  </dgm:ptLst>
  <dgm:cxnLst>
    <dgm:cxn modelId="{014340DD-206C-491E-812F-3167EC099D00}" type="presOf" srcId="{78A15294-6B5C-492C-913B-F4D829810D53}" destId="{0A4CC398-3A87-417C-9A10-1DC5C1B313E5}" srcOrd="0" destOrd="0" presId="urn:microsoft.com/office/officeart/2005/8/layout/chevron1"/>
    <dgm:cxn modelId="{9805F614-B980-4C85-81BF-8A2DA935B5A2}" srcId="{A164C392-92A4-485E-90A4-1D096F240504}" destId="{408EB996-23AF-47F6-BB43-45F9D44B6FE6}" srcOrd="3" destOrd="0" parTransId="{9F63F50B-1A6D-4638-BA6D-CE5C61115FF7}" sibTransId="{EADBF684-7510-4E96-993D-F1B8C720BBCB}"/>
    <dgm:cxn modelId="{B6A76BEE-A973-4C57-AD7C-F0A4E42168B4}" srcId="{A164C392-92A4-485E-90A4-1D096F240504}" destId="{78A15294-6B5C-492C-913B-F4D829810D53}" srcOrd="4" destOrd="0" parTransId="{2573C494-FBCA-4FDE-9170-6CEB943C08B6}" sibTransId="{DE25AC4C-5DD2-4770-B5A1-1A04BA7C012D}"/>
    <dgm:cxn modelId="{176AF918-BF24-449D-8983-88FA53121B1D}" type="presOf" srcId="{A164C392-92A4-485E-90A4-1D096F240504}" destId="{02A657AE-0853-4472-8028-123CA926C2C3}" srcOrd="0" destOrd="0" presId="urn:microsoft.com/office/officeart/2005/8/layout/chevron1"/>
    <dgm:cxn modelId="{3E79CBBE-B3CE-4EEF-9B6A-D3E0248D8911}" type="presOf" srcId="{91E9CBFB-3154-478B-B9EF-DD21701323D2}" destId="{48C8E415-5444-4DE5-A2A1-077EA478F446}" srcOrd="0" destOrd="0" presId="urn:microsoft.com/office/officeart/2005/8/layout/chevron1"/>
    <dgm:cxn modelId="{F0E08678-A299-49A2-8DD3-E9639CE32121}" type="presOf" srcId="{408EB996-23AF-47F6-BB43-45F9D44B6FE6}" destId="{4AF5A9A7-9555-4CFF-92AC-210B382A86D5}" srcOrd="0" destOrd="0" presId="urn:microsoft.com/office/officeart/2005/8/layout/chevron1"/>
    <dgm:cxn modelId="{07CEC9B8-E3F9-45C6-94B1-34CD8BF88E4D}" srcId="{A164C392-92A4-485E-90A4-1D096F240504}" destId="{83BB3929-3226-428D-AA2C-8A7540677E48}" srcOrd="2" destOrd="0" parTransId="{5868FF3A-48CB-4757-A659-5A9DAC53AE71}" sibTransId="{E9D21DFE-A011-4C86-896F-976652BF0BB3}"/>
    <dgm:cxn modelId="{2A609066-18D7-40FE-813D-4FF29F7560C1}" srcId="{A164C392-92A4-485E-90A4-1D096F240504}" destId="{9824A5DC-8FC9-4F6A-8FFE-D50985C31003}" srcOrd="1" destOrd="0" parTransId="{20F5C7CD-6678-4BA6-89DC-E85EB582B324}" sibTransId="{1F459257-ED5B-4033-8E1E-05DD29CBBAC3}"/>
    <dgm:cxn modelId="{B3C815C4-DEB2-4EDC-943E-24646773012E}" type="presOf" srcId="{83BB3929-3226-428D-AA2C-8A7540677E48}" destId="{EB300FEB-7823-4E47-B0AB-787CDD7E3EA9}" srcOrd="0" destOrd="0" presId="urn:microsoft.com/office/officeart/2005/8/layout/chevron1"/>
    <dgm:cxn modelId="{9FB41472-EEBE-420E-9837-599187CEF532}" srcId="{A164C392-92A4-485E-90A4-1D096F240504}" destId="{91E9CBFB-3154-478B-B9EF-DD21701323D2}" srcOrd="0" destOrd="0" parTransId="{59853C0B-C8E6-4AB9-B4BA-51273C3ECC24}" sibTransId="{65C7D7EF-2E07-4942-B901-DCC66D7C02AE}"/>
    <dgm:cxn modelId="{2457406E-AB5B-4369-8A96-A206EDB7F7D1}" type="presOf" srcId="{9824A5DC-8FC9-4F6A-8FFE-D50985C31003}" destId="{5D3EF1CD-9CB8-4AE6-B9A9-D83DB5278F8F}" srcOrd="0" destOrd="0" presId="urn:microsoft.com/office/officeart/2005/8/layout/chevron1"/>
    <dgm:cxn modelId="{43B09F2F-3F10-434F-A088-880EEDBFC59F}" type="presParOf" srcId="{02A657AE-0853-4472-8028-123CA926C2C3}" destId="{48C8E415-5444-4DE5-A2A1-077EA478F446}" srcOrd="0" destOrd="0" presId="urn:microsoft.com/office/officeart/2005/8/layout/chevron1"/>
    <dgm:cxn modelId="{07778721-B0C0-4ADF-9688-EB260B69DE67}" type="presParOf" srcId="{02A657AE-0853-4472-8028-123CA926C2C3}" destId="{755A9090-6A55-466F-8369-E5FD05AE8E87}" srcOrd="1" destOrd="0" presId="urn:microsoft.com/office/officeart/2005/8/layout/chevron1"/>
    <dgm:cxn modelId="{182BE182-DAED-48C7-A94A-C14BA1B8E495}" type="presParOf" srcId="{02A657AE-0853-4472-8028-123CA926C2C3}" destId="{5D3EF1CD-9CB8-4AE6-B9A9-D83DB5278F8F}" srcOrd="2" destOrd="0" presId="urn:microsoft.com/office/officeart/2005/8/layout/chevron1"/>
    <dgm:cxn modelId="{AA89672B-D910-479F-A6E4-B97261B98752}" type="presParOf" srcId="{02A657AE-0853-4472-8028-123CA926C2C3}" destId="{1F05F291-4805-4570-A2BF-6CCECBD2105E}" srcOrd="3" destOrd="0" presId="urn:microsoft.com/office/officeart/2005/8/layout/chevron1"/>
    <dgm:cxn modelId="{FD5C59C5-2D7A-4F95-A380-CF10F902CE6A}" type="presParOf" srcId="{02A657AE-0853-4472-8028-123CA926C2C3}" destId="{EB300FEB-7823-4E47-B0AB-787CDD7E3EA9}" srcOrd="4" destOrd="0" presId="urn:microsoft.com/office/officeart/2005/8/layout/chevron1"/>
    <dgm:cxn modelId="{A7D578DF-C311-48BC-8BAC-A96067E9994C}" type="presParOf" srcId="{02A657AE-0853-4472-8028-123CA926C2C3}" destId="{528CA85A-4AB5-4D38-BEE8-C3D78EFF4FEA}" srcOrd="5" destOrd="0" presId="urn:microsoft.com/office/officeart/2005/8/layout/chevron1"/>
    <dgm:cxn modelId="{424B77F3-9C6A-4FAF-8C6D-532A84136C9F}" type="presParOf" srcId="{02A657AE-0853-4472-8028-123CA926C2C3}" destId="{4AF5A9A7-9555-4CFF-92AC-210B382A86D5}" srcOrd="6" destOrd="0" presId="urn:microsoft.com/office/officeart/2005/8/layout/chevron1"/>
    <dgm:cxn modelId="{B6426B5B-B0BE-4E48-8C1D-2E03FD97F5E5}" type="presParOf" srcId="{02A657AE-0853-4472-8028-123CA926C2C3}" destId="{87119707-4C2E-4BD4-A01B-9D75F201CDD8}" srcOrd="7" destOrd="0" presId="urn:microsoft.com/office/officeart/2005/8/layout/chevron1"/>
    <dgm:cxn modelId="{A08DE345-EA5D-4A3D-9EB3-864968147E95}" type="presParOf" srcId="{02A657AE-0853-4472-8028-123CA926C2C3}" destId="{0A4CC398-3A87-417C-9A10-1DC5C1B313E5}" srcOrd="8" destOrd="0" presId="urn:microsoft.com/office/officeart/2005/8/layout/chevron1"/>
  </dgm:cxnLst>
  <dgm:bg/>
  <dgm:whole/>
  <dgm:extLst>
    <a:ext uri="http://schemas.microsoft.com/office/drawing/2008/diagram">
      <dsp:dataModelExt xmlns:dsp="http://schemas.microsoft.com/office/drawing/2008/diagram" relId="rId15"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A164C392-92A4-485E-90A4-1D096F240504}" type="doc">
      <dgm:prSet loTypeId="urn:microsoft.com/office/officeart/2005/8/layout/chevron1" loCatId="process" qsTypeId="urn:microsoft.com/office/officeart/2005/8/quickstyle/simple2" qsCatId="simple" csTypeId="urn:microsoft.com/office/officeart/2005/8/colors/accent1_2" csCatId="accent1" phldr="1"/>
      <dgm:spPr/>
    </dgm:pt>
    <dgm:pt modelId="{91E9CBFB-3154-478B-B9EF-DD21701323D2}">
      <dgm:prSet phldrT="[Text]" custT="1">
        <dgm:style>
          <a:lnRef idx="1">
            <a:schemeClr val="accent2"/>
          </a:lnRef>
          <a:fillRef idx="2">
            <a:schemeClr val="accent2"/>
          </a:fillRef>
          <a:effectRef idx="1">
            <a:schemeClr val="accent2"/>
          </a:effectRef>
          <a:fontRef idx="minor">
            <a:schemeClr val="dk1"/>
          </a:fontRef>
        </dgm:style>
      </dgm:prSet>
      <dgm:spPr/>
      <dgm:t>
        <a:bodyPr/>
        <a:lstStyle/>
        <a:p>
          <a:r>
            <a:rPr lang="en-US" sz="900" b="1" dirty="0">
              <a:solidFill>
                <a:schemeClr val="tx2"/>
              </a:solidFill>
              <a:latin typeface="+mj-lt"/>
            </a:rPr>
            <a:t>Background</a:t>
          </a:r>
        </a:p>
      </dgm:t>
    </dgm:pt>
    <dgm:pt modelId="{59853C0B-C8E6-4AB9-B4BA-51273C3ECC24}" type="parTrans" cxnId="{9FB41472-EEBE-420E-9837-599187CEF532}">
      <dgm:prSet/>
      <dgm:spPr/>
      <dgm:t>
        <a:bodyPr/>
        <a:lstStyle/>
        <a:p>
          <a:endParaRPr lang="en-US"/>
        </a:p>
      </dgm:t>
    </dgm:pt>
    <dgm:pt modelId="{65C7D7EF-2E07-4942-B901-DCC66D7C02AE}" type="sibTrans" cxnId="{9FB41472-EEBE-420E-9837-599187CEF532}">
      <dgm:prSet/>
      <dgm:spPr/>
      <dgm:t>
        <a:bodyPr/>
        <a:lstStyle/>
        <a:p>
          <a:endParaRPr lang="en-US"/>
        </a:p>
      </dgm:t>
    </dgm:pt>
    <dgm:pt modelId="{9824A5DC-8FC9-4F6A-8FFE-D50985C31003}">
      <dgm:prSet phldrT="[Text]" custT="1">
        <dgm:style>
          <a:lnRef idx="1">
            <a:schemeClr val="accent2"/>
          </a:lnRef>
          <a:fillRef idx="2">
            <a:schemeClr val="accent2"/>
          </a:fillRef>
          <a:effectRef idx="1">
            <a:schemeClr val="accent2"/>
          </a:effectRef>
          <a:fontRef idx="minor">
            <a:schemeClr val="dk1"/>
          </a:fontRef>
        </dgm:style>
      </dgm:prSet>
      <dgm:spPr>
        <a:ln/>
      </dgm:spPr>
      <dgm:t>
        <a:bodyPr spcFirstLastPara="0" vert="horz" wrap="square" lIns="36005" tIns="12002" rIns="12002" bIns="12002" numCol="1" spcCol="1270" anchor="ctr" anchorCtr="0"/>
        <a:lstStyle/>
        <a:p>
          <a:pPr marL="0" lvl="0" indent="0" algn="ctr" defTabSz="400050">
            <a:lnSpc>
              <a:spcPct val="90000"/>
            </a:lnSpc>
            <a:spcBef>
              <a:spcPct val="0"/>
            </a:spcBef>
            <a:spcAft>
              <a:spcPct val="35000"/>
            </a:spcAft>
            <a:buNone/>
          </a:pPr>
          <a:r>
            <a:rPr lang="en-US" sz="900" b="1" kern="1200" dirty="0">
              <a:solidFill>
                <a:srgbClr val="000000"/>
              </a:solidFill>
              <a:latin typeface="Arial"/>
              <a:ea typeface="+mn-ea"/>
              <a:cs typeface="+mn-cs"/>
            </a:rPr>
            <a:t>Challenges</a:t>
          </a:r>
        </a:p>
      </dgm:t>
    </dgm:pt>
    <dgm:pt modelId="{20F5C7CD-6678-4BA6-89DC-E85EB582B324}" type="parTrans" cxnId="{2A609066-18D7-40FE-813D-4FF29F7560C1}">
      <dgm:prSet/>
      <dgm:spPr/>
      <dgm:t>
        <a:bodyPr/>
        <a:lstStyle/>
        <a:p>
          <a:endParaRPr lang="en-US"/>
        </a:p>
      </dgm:t>
    </dgm:pt>
    <dgm:pt modelId="{1F459257-ED5B-4033-8E1E-05DD29CBBAC3}" type="sibTrans" cxnId="{2A609066-18D7-40FE-813D-4FF29F7560C1}">
      <dgm:prSet/>
      <dgm:spPr/>
      <dgm:t>
        <a:bodyPr/>
        <a:lstStyle/>
        <a:p>
          <a:endParaRPr lang="en-US"/>
        </a:p>
      </dgm:t>
    </dgm:pt>
    <dgm:pt modelId="{83BB3929-3226-428D-AA2C-8A7540677E48}">
      <dgm:prSet phldrT="[Text]" custT="1">
        <dgm:style>
          <a:lnRef idx="1">
            <a:schemeClr val="accent2"/>
          </a:lnRef>
          <a:fillRef idx="2">
            <a:schemeClr val="accent2"/>
          </a:fillRef>
          <a:effectRef idx="1">
            <a:schemeClr val="accent2"/>
          </a:effectRef>
          <a:fontRef idx="minor">
            <a:schemeClr val="dk1"/>
          </a:fontRef>
        </dgm:style>
      </dgm:prSet>
      <dgm:spPr>
        <a:solidFill>
          <a:schemeClr val="accent6"/>
        </a:solidFill>
      </dgm:spPr>
      <dgm:t>
        <a:bodyPr/>
        <a:lstStyle/>
        <a:p>
          <a:r>
            <a:rPr lang="en-US" sz="900" b="1" kern="1200" dirty="0">
              <a:solidFill>
                <a:srgbClr val="FFFFFF"/>
              </a:solidFill>
              <a:latin typeface="Arial"/>
              <a:ea typeface="+mn-ea"/>
              <a:cs typeface="+mn-cs"/>
            </a:rPr>
            <a:t>Opportunities</a:t>
          </a:r>
        </a:p>
      </dgm:t>
    </dgm:pt>
    <dgm:pt modelId="{5868FF3A-48CB-4757-A659-5A9DAC53AE71}" type="parTrans" cxnId="{07CEC9B8-E3F9-45C6-94B1-34CD8BF88E4D}">
      <dgm:prSet/>
      <dgm:spPr/>
      <dgm:t>
        <a:bodyPr/>
        <a:lstStyle/>
        <a:p>
          <a:endParaRPr lang="en-US"/>
        </a:p>
      </dgm:t>
    </dgm:pt>
    <dgm:pt modelId="{E9D21DFE-A011-4C86-896F-976652BF0BB3}" type="sibTrans" cxnId="{07CEC9B8-E3F9-45C6-94B1-34CD8BF88E4D}">
      <dgm:prSet/>
      <dgm:spPr/>
      <dgm:t>
        <a:bodyPr/>
        <a:lstStyle/>
        <a:p>
          <a:endParaRPr lang="en-US"/>
        </a:p>
      </dgm:t>
    </dgm:pt>
    <dgm:pt modelId="{408EB996-23AF-47F6-BB43-45F9D44B6FE6}">
      <dgm:prSet phldrT="[Text]" custT="1">
        <dgm:style>
          <a:lnRef idx="1">
            <a:schemeClr val="accent2"/>
          </a:lnRef>
          <a:fillRef idx="2">
            <a:schemeClr val="accent2"/>
          </a:fillRef>
          <a:effectRef idx="1">
            <a:schemeClr val="accent2"/>
          </a:effectRef>
          <a:fontRef idx="minor">
            <a:schemeClr val="dk1"/>
          </a:fontRef>
        </dgm:style>
      </dgm:prSet>
      <dgm:spPr/>
      <dgm:t>
        <a:bodyPr/>
        <a:lstStyle/>
        <a:p>
          <a:r>
            <a:rPr lang="en-US" sz="900" b="1" dirty="0">
              <a:solidFill>
                <a:schemeClr val="tx2"/>
              </a:solidFill>
              <a:latin typeface="+mj-lt"/>
            </a:rPr>
            <a:t>Impact</a:t>
          </a:r>
        </a:p>
      </dgm:t>
    </dgm:pt>
    <dgm:pt modelId="{9F63F50B-1A6D-4638-BA6D-CE5C61115FF7}" type="parTrans" cxnId="{9805F614-B980-4C85-81BF-8A2DA935B5A2}">
      <dgm:prSet/>
      <dgm:spPr/>
      <dgm:t>
        <a:bodyPr/>
        <a:lstStyle/>
        <a:p>
          <a:endParaRPr lang="en-US"/>
        </a:p>
      </dgm:t>
    </dgm:pt>
    <dgm:pt modelId="{EADBF684-7510-4E96-993D-F1B8C720BBCB}" type="sibTrans" cxnId="{9805F614-B980-4C85-81BF-8A2DA935B5A2}">
      <dgm:prSet/>
      <dgm:spPr/>
      <dgm:t>
        <a:bodyPr/>
        <a:lstStyle/>
        <a:p>
          <a:endParaRPr lang="en-US"/>
        </a:p>
      </dgm:t>
    </dgm:pt>
    <dgm:pt modelId="{78A15294-6B5C-492C-913B-F4D829810D53}">
      <dgm:prSet phldrT="[Text]" custT="1">
        <dgm:style>
          <a:lnRef idx="1">
            <a:schemeClr val="accent2"/>
          </a:lnRef>
          <a:fillRef idx="2">
            <a:schemeClr val="accent2"/>
          </a:fillRef>
          <a:effectRef idx="1">
            <a:schemeClr val="accent2"/>
          </a:effectRef>
          <a:fontRef idx="minor">
            <a:schemeClr val="dk1"/>
          </a:fontRef>
        </dgm:style>
      </dgm:prSet>
      <dgm:spPr/>
      <dgm:t>
        <a:bodyPr/>
        <a:lstStyle/>
        <a:p>
          <a:r>
            <a:rPr lang="en-US" sz="900" b="1" dirty="0">
              <a:solidFill>
                <a:schemeClr val="tx2"/>
              </a:solidFill>
              <a:latin typeface="+mj-lt"/>
            </a:rPr>
            <a:t>Conclusion</a:t>
          </a:r>
        </a:p>
      </dgm:t>
    </dgm:pt>
    <dgm:pt modelId="{2573C494-FBCA-4FDE-9170-6CEB943C08B6}" type="parTrans" cxnId="{B6A76BEE-A973-4C57-AD7C-F0A4E42168B4}">
      <dgm:prSet/>
      <dgm:spPr/>
      <dgm:t>
        <a:bodyPr/>
        <a:lstStyle/>
        <a:p>
          <a:endParaRPr lang="en-US"/>
        </a:p>
      </dgm:t>
    </dgm:pt>
    <dgm:pt modelId="{DE25AC4C-5DD2-4770-B5A1-1A04BA7C012D}" type="sibTrans" cxnId="{B6A76BEE-A973-4C57-AD7C-F0A4E42168B4}">
      <dgm:prSet/>
      <dgm:spPr/>
      <dgm:t>
        <a:bodyPr/>
        <a:lstStyle/>
        <a:p>
          <a:endParaRPr lang="en-US"/>
        </a:p>
      </dgm:t>
    </dgm:pt>
    <dgm:pt modelId="{02A657AE-0853-4472-8028-123CA926C2C3}" type="pres">
      <dgm:prSet presAssocID="{A164C392-92A4-485E-90A4-1D096F240504}" presName="Name0" presStyleCnt="0">
        <dgm:presLayoutVars>
          <dgm:dir/>
          <dgm:animLvl val="lvl"/>
          <dgm:resizeHandles val="exact"/>
        </dgm:presLayoutVars>
      </dgm:prSet>
      <dgm:spPr/>
    </dgm:pt>
    <dgm:pt modelId="{48C8E415-5444-4DE5-A2A1-077EA478F446}" type="pres">
      <dgm:prSet presAssocID="{91E9CBFB-3154-478B-B9EF-DD21701323D2}" presName="parTxOnly" presStyleLbl="node1" presStyleIdx="0" presStyleCnt="5" custLinFactNeighborX="24274" custLinFactNeighborY="-4217">
        <dgm:presLayoutVars>
          <dgm:chMax val="0"/>
          <dgm:chPref val="0"/>
          <dgm:bulletEnabled val="1"/>
        </dgm:presLayoutVars>
      </dgm:prSet>
      <dgm:spPr/>
      <dgm:t>
        <a:bodyPr/>
        <a:lstStyle/>
        <a:p>
          <a:endParaRPr lang="en-US"/>
        </a:p>
      </dgm:t>
    </dgm:pt>
    <dgm:pt modelId="{755A9090-6A55-466F-8369-E5FD05AE8E87}" type="pres">
      <dgm:prSet presAssocID="{65C7D7EF-2E07-4942-B901-DCC66D7C02AE}" presName="parTxOnlySpace" presStyleCnt="0"/>
      <dgm:spPr/>
    </dgm:pt>
    <dgm:pt modelId="{5D3EF1CD-9CB8-4AE6-B9A9-D83DB5278F8F}" type="pres">
      <dgm:prSet presAssocID="{9824A5DC-8FC9-4F6A-8FFE-D50985C31003}" presName="parTxOnly" presStyleLbl="node1" presStyleIdx="1" presStyleCnt="5" custLinFactNeighborX="1986" custLinFactNeighborY="-4217">
        <dgm:presLayoutVars>
          <dgm:chMax val="0"/>
          <dgm:chPref val="0"/>
          <dgm:bulletEnabled val="1"/>
        </dgm:presLayoutVars>
      </dgm:prSet>
      <dgm:spPr>
        <a:xfrm>
          <a:off x="1218106" y="1739490"/>
          <a:ext cx="1348791" cy="539516"/>
        </a:xfrm>
        <a:prstGeom prst="chevron">
          <a:avLst/>
        </a:prstGeom>
      </dgm:spPr>
      <dgm:t>
        <a:bodyPr/>
        <a:lstStyle/>
        <a:p>
          <a:endParaRPr lang="en-US"/>
        </a:p>
      </dgm:t>
    </dgm:pt>
    <dgm:pt modelId="{1F05F291-4805-4570-A2BF-6CCECBD2105E}" type="pres">
      <dgm:prSet presAssocID="{1F459257-ED5B-4033-8E1E-05DD29CBBAC3}" presName="parTxOnlySpace" presStyleCnt="0"/>
      <dgm:spPr/>
    </dgm:pt>
    <dgm:pt modelId="{EB300FEB-7823-4E47-B0AB-787CDD7E3EA9}" type="pres">
      <dgm:prSet presAssocID="{83BB3929-3226-428D-AA2C-8A7540677E48}" presName="parTxOnly" presStyleLbl="node1" presStyleIdx="2" presStyleCnt="5" custLinFactNeighborX="25397" custLinFactNeighborY="-3080">
        <dgm:presLayoutVars>
          <dgm:chMax val="0"/>
          <dgm:chPref val="0"/>
          <dgm:bulletEnabled val="1"/>
        </dgm:presLayoutVars>
      </dgm:prSet>
      <dgm:spPr/>
      <dgm:t>
        <a:bodyPr/>
        <a:lstStyle/>
        <a:p>
          <a:endParaRPr lang="en-US"/>
        </a:p>
      </dgm:t>
    </dgm:pt>
    <dgm:pt modelId="{528CA85A-4AB5-4D38-BEE8-C3D78EFF4FEA}" type="pres">
      <dgm:prSet presAssocID="{E9D21DFE-A011-4C86-896F-976652BF0BB3}" presName="parTxOnlySpace" presStyleCnt="0"/>
      <dgm:spPr/>
    </dgm:pt>
    <dgm:pt modelId="{4AF5A9A7-9555-4CFF-92AC-210B382A86D5}" type="pres">
      <dgm:prSet presAssocID="{408EB996-23AF-47F6-BB43-45F9D44B6FE6}" presName="parTxOnly" presStyleLbl="node1" presStyleIdx="3" presStyleCnt="5" custLinFactNeighborX="25397" custLinFactNeighborY="-3080">
        <dgm:presLayoutVars>
          <dgm:chMax val="0"/>
          <dgm:chPref val="0"/>
          <dgm:bulletEnabled val="1"/>
        </dgm:presLayoutVars>
      </dgm:prSet>
      <dgm:spPr/>
      <dgm:t>
        <a:bodyPr/>
        <a:lstStyle/>
        <a:p>
          <a:endParaRPr lang="en-US"/>
        </a:p>
      </dgm:t>
    </dgm:pt>
    <dgm:pt modelId="{87119707-4C2E-4BD4-A01B-9D75F201CDD8}" type="pres">
      <dgm:prSet presAssocID="{EADBF684-7510-4E96-993D-F1B8C720BBCB}" presName="parTxOnlySpace" presStyleCnt="0"/>
      <dgm:spPr/>
    </dgm:pt>
    <dgm:pt modelId="{0A4CC398-3A87-417C-9A10-1DC5C1B313E5}" type="pres">
      <dgm:prSet presAssocID="{78A15294-6B5C-492C-913B-F4D829810D53}" presName="parTxOnly" presStyleLbl="node1" presStyleIdx="4" presStyleCnt="5">
        <dgm:presLayoutVars>
          <dgm:chMax val="0"/>
          <dgm:chPref val="0"/>
          <dgm:bulletEnabled val="1"/>
        </dgm:presLayoutVars>
      </dgm:prSet>
      <dgm:spPr/>
      <dgm:t>
        <a:bodyPr/>
        <a:lstStyle/>
        <a:p>
          <a:endParaRPr lang="en-US"/>
        </a:p>
      </dgm:t>
    </dgm:pt>
  </dgm:ptLst>
  <dgm:cxnLst>
    <dgm:cxn modelId="{014340DD-206C-491E-812F-3167EC099D00}" type="presOf" srcId="{78A15294-6B5C-492C-913B-F4D829810D53}" destId="{0A4CC398-3A87-417C-9A10-1DC5C1B313E5}" srcOrd="0" destOrd="0" presId="urn:microsoft.com/office/officeart/2005/8/layout/chevron1"/>
    <dgm:cxn modelId="{9805F614-B980-4C85-81BF-8A2DA935B5A2}" srcId="{A164C392-92A4-485E-90A4-1D096F240504}" destId="{408EB996-23AF-47F6-BB43-45F9D44B6FE6}" srcOrd="3" destOrd="0" parTransId="{9F63F50B-1A6D-4638-BA6D-CE5C61115FF7}" sibTransId="{EADBF684-7510-4E96-993D-F1B8C720BBCB}"/>
    <dgm:cxn modelId="{B6A76BEE-A973-4C57-AD7C-F0A4E42168B4}" srcId="{A164C392-92A4-485E-90A4-1D096F240504}" destId="{78A15294-6B5C-492C-913B-F4D829810D53}" srcOrd="4" destOrd="0" parTransId="{2573C494-FBCA-4FDE-9170-6CEB943C08B6}" sibTransId="{DE25AC4C-5DD2-4770-B5A1-1A04BA7C012D}"/>
    <dgm:cxn modelId="{176AF918-BF24-449D-8983-88FA53121B1D}" type="presOf" srcId="{A164C392-92A4-485E-90A4-1D096F240504}" destId="{02A657AE-0853-4472-8028-123CA926C2C3}" srcOrd="0" destOrd="0" presId="urn:microsoft.com/office/officeart/2005/8/layout/chevron1"/>
    <dgm:cxn modelId="{3E79CBBE-B3CE-4EEF-9B6A-D3E0248D8911}" type="presOf" srcId="{91E9CBFB-3154-478B-B9EF-DD21701323D2}" destId="{48C8E415-5444-4DE5-A2A1-077EA478F446}" srcOrd="0" destOrd="0" presId="urn:microsoft.com/office/officeart/2005/8/layout/chevron1"/>
    <dgm:cxn modelId="{F0E08678-A299-49A2-8DD3-E9639CE32121}" type="presOf" srcId="{408EB996-23AF-47F6-BB43-45F9D44B6FE6}" destId="{4AF5A9A7-9555-4CFF-92AC-210B382A86D5}" srcOrd="0" destOrd="0" presId="urn:microsoft.com/office/officeart/2005/8/layout/chevron1"/>
    <dgm:cxn modelId="{07CEC9B8-E3F9-45C6-94B1-34CD8BF88E4D}" srcId="{A164C392-92A4-485E-90A4-1D096F240504}" destId="{83BB3929-3226-428D-AA2C-8A7540677E48}" srcOrd="2" destOrd="0" parTransId="{5868FF3A-48CB-4757-A659-5A9DAC53AE71}" sibTransId="{E9D21DFE-A011-4C86-896F-976652BF0BB3}"/>
    <dgm:cxn modelId="{2A609066-18D7-40FE-813D-4FF29F7560C1}" srcId="{A164C392-92A4-485E-90A4-1D096F240504}" destId="{9824A5DC-8FC9-4F6A-8FFE-D50985C31003}" srcOrd="1" destOrd="0" parTransId="{20F5C7CD-6678-4BA6-89DC-E85EB582B324}" sibTransId="{1F459257-ED5B-4033-8E1E-05DD29CBBAC3}"/>
    <dgm:cxn modelId="{B3C815C4-DEB2-4EDC-943E-24646773012E}" type="presOf" srcId="{83BB3929-3226-428D-AA2C-8A7540677E48}" destId="{EB300FEB-7823-4E47-B0AB-787CDD7E3EA9}" srcOrd="0" destOrd="0" presId="urn:microsoft.com/office/officeart/2005/8/layout/chevron1"/>
    <dgm:cxn modelId="{9FB41472-EEBE-420E-9837-599187CEF532}" srcId="{A164C392-92A4-485E-90A4-1D096F240504}" destId="{91E9CBFB-3154-478B-B9EF-DD21701323D2}" srcOrd="0" destOrd="0" parTransId="{59853C0B-C8E6-4AB9-B4BA-51273C3ECC24}" sibTransId="{65C7D7EF-2E07-4942-B901-DCC66D7C02AE}"/>
    <dgm:cxn modelId="{2457406E-AB5B-4369-8A96-A206EDB7F7D1}" type="presOf" srcId="{9824A5DC-8FC9-4F6A-8FFE-D50985C31003}" destId="{5D3EF1CD-9CB8-4AE6-B9A9-D83DB5278F8F}" srcOrd="0" destOrd="0" presId="urn:microsoft.com/office/officeart/2005/8/layout/chevron1"/>
    <dgm:cxn modelId="{43B09F2F-3F10-434F-A088-880EEDBFC59F}" type="presParOf" srcId="{02A657AE-0853-4472-8028-123CA926C2C3}" destId="{48C8E415-5444-4DE5-A2A1-077EA478F446}" srcOrd="0" destOrd="0" presId="urn:microsoft.com/office/officeart/2005/8/layout/chevron1"/>
    <dgm:cxn modelId="{07778721-B0C0-4ADF-9688-EB260B69DE67}" type="presParOf" srcId="{02A657AE-0853-4472-8028-123CA926C2C3}" destId="{755A9090-6A55-466F-8369-E5FD05AE8E87}" srcOrd="1" destOrd="0" presId="urn:microsoft.com/office/officeart/2005/8/layout/chevron1"/>
    <dgm:cxn modelId="{182BE182-DAED-48C7-A94A-C14BA1B8E495}" type="presParOf" srcId="{02A657AE-0853-4472-8028-123CA926C2C3}" destId="{5D3EF1CD-9CB8-4AE6-B9A9-D83DB5278F8F}" srcOrd="2" destOrd="0" presId="urn:microsoft.com/office/officeart/2005/8/layout/chevron1"/>
    <dgm:cxn modelId="{AA89672B-D910-479F-A6E4-B97261B98752}" type="presParOf" srcId="{02A657AE-0853-4472-8028-123CA926C2C3}" destId="{1F05F291-4805-4570-A2BF-6CCECBD2105E}" srcOrd="3" destOrd="0" presId="urn:microsoft.com/office/officeart/2005/8/layout/chevron1"/>
    <dgm:cxn modelId="{FD5C59C5-2D7A-4F95-A380-CF10F902CE6A}" type="presParOf" srcId="{02A657AE-0853-4472-8028-123CA926C2C3}" destId="{EB300FEB-7823-4E47-B0AB-787CDD7E3EA9}" srcOrd="4" destOrd="0" presId="urn:microsoft.com/office/officeart/2005/8/layout/chevron1"/>
    <dgm:cxn modelId="{A7D578DF-C311-48BC-8BAC-A96067E9994C}" type="presParOf" srcId="{02A657AE-0853-4472-8028-123CA926C2C3}" destId="{528CA85A-4AB5-4D38-BEE8-C3D78EFF4FEA}" srcOrd="5" destOrd="0" presId="urn:microsoft.com/office/officeart/2005/8/layout/chevron1"/>
    <dgm:cxn modelId="{424B77F3-9C6A-4FAF-8C6D-532A84136C9F}" type="presParOf" srcId="{02A657AE-0853-4472-8028-123CA926C2C3}" destId="{4AF5A9A7-9555-4CFF-92AC-210B382A86D5}" srcOrd="6" destOrd="0" presId="urn:microsoft.com/office/officeart/2005/8/layout/chevron1"/>
    <dgm:cxn modelId="{B6426B5B-B0BE-4E48-8C1D-2E03FD97F5E5}" type="presParOf" srcId="{02A657AE-0853-4472-8028-123CA926C2C3}" destId="{87119707-4C2E-4BD4-A01B-9D75F201CDD8}" srcOrd="7" destOrd="0" presId="urn:microsoft.com/office/officeart/2005/8/layout/chevron1"/>
    <dgm:cxn modelId="{A08DE345-EA5D-4A3D-9EB3-864968147E95}" type="presParOf" srcId="{02A657AE-0853-4472-8028-123CA926C2C3}" destId="{0A4CC398-3A87-417C-9A10-1DC5C1B313E5}" srcOrd="8" destOrd="0" presId="urn:microsoft.com/office/officeart/2005/8/layout/chevron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A164C392-92A4-485E-90A4-1D096F240504}" type="doc">
      <dgm:prSet loTypeId="urn:microsoft.com/office/officeart/2005/8/layout/chevron1" loCatId="process" qsTypeId="urn:microsoft.com/office/officeart/2005/8/quickstyle/simple2" qsCatId="simple" csTypeId="urn:microsoft.com/office/officeart/2005/8/colors/accent1_2" csCatId="accent1" phldr="1"/>
      <dgm:spPr/>
    </dgm:pt>
    <dgm:pt modelId="{91E9CBFB-3154-478B-B9EF-DD21701323D2}">
      <dgm:prSet phldrT="[Text]" custT="1">
        <dgm:style>
          <a:lnRef idx="1">
            <a:schemeClr val="accent2"/>
          </a:lnRef>
          <a:fillRef idx="2">
            <a:schemeClr val="accent2"/>
          </a:fillRef>
          <a:effectRef idx="1">
            <a:schemeClr val="accent2"/>
          </a:effectRef>
          <a:fontRef idx="minor">
            <a:schemeClr val="dk1"/>
          </a:fontRef>
        </dgm:style>
      </dgm:prSet>
      <dgm:spPr/>
      <dgm:t>
        <a:bodyPr/>
        <a:lstStyle/>
        <a:p>
          <a:r>
            <a:rPr lang="en-US" sz="900" b="1" dirty="0">
              <a:solidFill>
                <a:schemeClr val="tx2"/>
              </a:solidFill>
              <a:latin typeface="+mj-lt"/>
            </a:rPr>
            <a:t>Background</a:t>
          </a:r>
        </a:p>
      </dgm:t>
    </dgm:pt>
    <dgm:pt modelId="{59853C0B-C8E6-4AB9-B4BA-51273C3ECC24}" type="parTrans" cxnId="{9FB41472-EEBE-420E-9837-599187CEF532}">
      <dgm:prSet/>
      <dgm:spPr/>
      <dgm:t>
        <a:bodyPr/>
        <a:lstStyle/>
        <a:p>
          <a:endParaRPr lang="en-US"/>
        </a:p>
      </dgm:t>
    </dgm:pt>
    <dgm:pt modelId="{65C7D7EF-2E07-4942-B901-DCC66D7C02AE}" type="sibTrans" cxnId="{9FB41472-EEBE-420E-9837-599187CEF532}">
      <dgm:prSet/>
      <dgm:spPr/>
      <dgm:t>
        <a:bodyPr/>
        <a:lstStyle/>
        <a:p>
          <a:endParaRPr lang="en-US"/>
        </a:p>
      </dgm:t>
    </dgm:pt>
    <dgm:pt modelId="{9824A5DC-8FC9-4F6A-8FFE-D50985C31003}">
      <dgm:prSet phldrT="[Text]" custT="1">
        <dgm:style>
          <a:lnRef idx="1">
            <a:schemeClr val="accent2"/>
          </a:lnRef>
          <a:fillRef idx="2">
            <a:schemeClr val="accent2"/>
          </a:fillRef>
          <a:effectRef idx="1">
            <a:schemeClr val="accent2"/>
          </a:effectRef>
          <a:fontRef idx="minor">
            <a:schemeClr val="dk1"/>
          </a:fontRef>
        </dgm:style>
      </dgm:prSet>
      <dgm:spPr/>
      <dgm:t>
        <a:bodyPr/>
        <a:lstStyle/>
        <a:p>
          <a:r>
            <a:rPr lang="en-US" sz="900" b="1" kern="1200" dirty="0">
              <a:solidFill>
                <a:srgbClr val="000000"/>
              </a:solidFill>
              <a:latin typeface="Arial"/>
              <a:ea typeface="+mn-ea"/>
              <a:cs typeface="+mn-cs"/>
            </a:rPr>
            <a:t>Challenges</a:t>
          </a:r>
        </a:p>
      </dgm:t>
    </dgm:pt>
    <dgm:pt modelId="{20F5C7CD-6678-4BA6-89DC-E85EB582B324}" type="parTrans" cxnId="{2A609066-18D7-40FE-813D-4FF29F7560C1}">
      <dgm:prSet/>
      <dgm:spPr/>
      <dgm:t>
        <a:bodyPr/>
        <a:lstStyle/>
        <a:p>
          <a:endParaRPr lang="en-US"/>
        </a:p>
      </dgm:t>
    </dgm:pt>
    <dgm:pt modelId="{1F459257-ED5B-4033-8E1E-05DD29CBBAC3}" type="sibTrans" cxnId="{2A609066-18D7-40FE-813D-4FF29F7560C1}">
      <dgm:prSet/>
      <dgm:spPr/>
      <dgm:t>
        <a:bodyPr/>
        <a:lstStyle/>
        <a:p>
          <a:endParaRPr lang="en-US"/>
        </a:p>
      </dgm:t>
    </dgm:pt>
    <dgm:pt modelId="{83BB3929-3226-428D-AA2C-8A7540677E48}">
      <dgm:prSet phldrT="[Text]" custT="1">
        <dgm:style>
          <a:lnRef idx="1">
            <a:schemeClr val="accent2"/>
          </a:lnRef>
          <a:fillRef idx="2">
            <a:schemeClr val="accent2"/>
          </a:fillRef>
          <a:effectRef idx="1">
            <a:schemeClr val="accent2"/>
          </a:effectRef>
          <a:fontRef idx="minor">
            <a:schemeClr val="dk1"/>
          </a:fontRef>
        </dgm:style>
      </dgm:prSet>
      <dgm:spPr>
        <a:solidFill>
          <a:schemeClr val="accent6"/>
        </a:solidFill>
      </dgm:spPr>
      <dgm:t>
        <a:bodyPr/>
        <a:lstStyle/>
        <a:p>
          <a:r>
            <a:rPr lang="en-US" sz="900" b="1" kern="1200" dirty="0">
              <a:solidFill>
                <a:srgbClr val="FFFFFF"/>
              </a:solidFill>
              <a:latin typeface="Arial"/>
              <a:ea typeface="+mn-ea"/>
              <a:cs typeface="+mn-cs"/>
            </a:rPr>
            <a:t>Opportunities</a:t>
          </a:r>
        </a:p>
      </dgm:t>
    </dgm:pt>
    <dgm:pt modelId="{5868FF3A-48CB-4757-A659-5A9DAC53AE71}" type="parTrans" cxnId="{07CEC9B8-E3F9-45C6-94B1-34CD8BF88E4D}">
      <dgm:prSet/>
      <dgm:spPr/>
      <dgm:t>
        <a:bodyPr/>
        <a:lstStyle/>
        <a:p>
          <a:endParaRPr lang="en-US"/>
        </a:p>
      </dgm:t>
    </dgm:pt>
    <dgm:pt modelId="{E9D21DFE-A011-4C86-896F-976652BF0BB3}" type="sibTrans" cxnId="{07CEC9B8-E3F9-45C6-94B1-34CD8BF88E4D}">
      <dgm:prSet/>
      <dgm:spPr/>
      <dgm:t>
        <a:bodyPr/>
        <a:lstStyle/>
        <a:p>
          <a:endParaRPr lang="en-US"/>
        </a:p>
      </dgm:t>
    </dgm:pt>
    <dgm:pt modelId="{408EB996-23AF-47F6-BB43-45F9D44B6FE6}">
      <dgm:prSet phldrT="[Text]" custT="1">
        <dgm:style>
          <a:lnRef idx="1">
            <a:schemeClr val="accent2"/>
          </a:lnRef>
          <a:fillRef idx="2">
            <a:schemeClr val="accent2"/>
          </a:fillRef>
          <a:effectRef idx="1">
            <a:schemeClr val="accent2"/>
          </a:effectRef>
          <a:fontRef idx="minor">
            <a:schemeClr val="dk1"/>
          </a:fontRef>
        </dgm:style>
      </dgm:prSet>
      <dgm:spPr/>
      <dgm:t>
        <a:bodyPr/>
        <a:lstStyle/>
        <a:p>
          <a:r>
            <a:rPr lang="en-US" sz="900" b="1" dirty="0">
              <a:solidFill>
                <a:schemeClr val="tx2"/>
              </a:solidFill>
              <a:latin typeface="+mj-lt"/>
            </a:rPr>
            <a:t>Impact</a:t>
          </a:r>
        </a:p>
      </dgm:t>
    </dgm:pt>
    <dgm:pt modelId="{9F63F50B-1A6D-4638-BA6D-CE5C61115FF7}" type="parTrans" cxnId="{9805F614-B980-4C85-81BF-8A2DA935B5A2}">
      <dgm:prSet/>
      <dgm:spPr/>
      <dgm:t>
        <a:bodyPr/>
        <a:lstStyle/>
        <a:p>
          <a:endParaRPr lang="en-US"/>
        </a:p>
      </dgm:t>
    </dgm:pt>
    <dgm:pt modelId="{EADBF684-7510-4E96-993D-F1B8C720BBCB}" type="sibTrans" cxnId="{9805F614-B980-4C85-81BF-8A2DA935B5A2}">
      <dgm:prSet/>
      <dgm:spPr/>
      <dgm:t>
        <a:bodyPr/>
        <a:lstStyle/>
        <a:p>
          <a:endParaRPr lang="en-US"/>
        </a:p>
      </dgm:t>
    </dgm:pt>
    <dgm:pt modelId="{78A15294-6B5C-492C-913B-F4D829810D53}">
      <dgm:prSet phldrT="[Text]" custT="1">
        <dgm:style>
          <a:lnRef idx="1">
            <a:schemeClr val="accent2"/>
          </a:lnRef>
          <a:fillRef idx="2">
            <a:schemeClr val="accent2"/>
          </a:fillRef>
          <a:effectRef idx="1">
            <a:schemeClr val="accent2"/>
          </a:effectRef>
          <a:fontRef idx="minor">
            <a:schemeClr val="dk1"/>
          </a:fontRef>
        </dgm:style>
      </dgm:prSet>
      <dgm:spPr/>
      <dgm:t>
        <a:bodyPr/>
        <a:lstStyle/>
        <a:p>
          <a:r>
            <a:rPr lang="en-US" sz="900" b="1" dirty="0">
              <a:solidFill>
                <a:schemeClr val="tx2"/>
              </a:solidFill>
              <a:latin typeface="+mj-lt"/>
            </a:rPr>
            <a:t>Conclusion</a:t>
          </a:r>
        </a:p>
      </dgm:t>
    </dgm:pt>
    <dgm:pt modelId="{2573C494-FBCA-4FDE-9170-6CEB943C08B6}" type="parTrans" cxnId="{B6A76BEE-A973-4C57-AD7C-F0A4E42168B4}">
      <dgm:prSet/>
      <dgm:spPr/>
      <dgm:t>
        <a:bodyPr/>
        <a:lstStyle/>
        <a:p>
          <a:endParaRPr lang="en-US"/>
        </a:p>
      </dgm:t>
    </dgm:pt>
    <dgm:pt modelId="{DE25AC4C-5DD2-4770-B5A1-1A04BA7C012D}" type="sibTrans" cxnId="{B6A76BEE-A973-4C57-AD7C-F0A4E42168B4}">
      <dgm:prSet/>
      <dgm:spPr/>
      <dgm:t>
        <a:bodyPr/>
        <a:lstStyle/>
        <a:p>
          <a:endParaRPr lang="en-US"/>
        </a:p>
      </dgm:t>
    </dgm:pt>
    <dgm:pt modelId="{02A657AE-0853-4472-8028-123CA926C2C3}" type="pres">
      <dgm:prSet presAssocID="{A164C392-92A4-485E-90A4-1D096F240504}" presName="Name0" presStyleCnt="0">
        <dgm:presLayoutVars>
          <dgm:dir/>
          <dgm:animLvl val="lvl"/>
          <dgm:resizeHandles val="exact"/>
        </dgm:presLayoutVars>
      </dgm:prSet>
      <dgm:spPr/>
    </dgm:pt>
    <dgm:pt modelId="{48C8E415-5444-4DE5-A2A1-077EA478F446}" type="pres">
      <dgm:prSet presAssocID="{91E9CBFB-3154-478B-B9EF-DD21701323D2}" presName="parTxOnly" presStyleLbl="node1" presStyleIdx="0" presStyleCnt="5" custLinFactNeighborX="24274" custLinFactNeighborY="-4217">
        <dgm:presLayoutVars>
          <dgm:chMax val="0"/>
          <dgm:chPref val="0"/>
          <dgm:bulletEnabled val="1"/>
        </dgm:presLayoutVars>
      </dgm:prSet>
      <dgm:spPr/>
      <dgm:t>
        <a:bodyPr/>
        <a:lstStyle/>
        <a:p>
          <a:endParaRPr lang="en-US"/>
        </a:p>
      </dgm:t>
    </dgm:pt>
    <dgm:pt modelId="{755A9090-6A55-466F-8369-E5FD05AE8E87}" type="pres">
      <dgm:prSet presAssocID="{65C7D7EF-2E07-4942-B901-DCC66D7C02AE}" presName="parTxOnlySpace" presStyleCnt="0"/>
      <dgm:spPr/>
    </dgm:pt>
    <dgm:pt modelId="{5D3EF1CD-9CB8-4AE6-B9A9-D83DB5278F8F}" type="pres">
      <dgm:prSet presAssocID="{9824A5DC-8FC9-4F6A-8FFE-D50985C31003}" presName="parTxOnly" presStyleLbl="node1" presStyleIdx="1" presStyleCnt="5" custLinFactNeighborX="1986" custLinFactNeighborY="-4217">
        <dgm:presLayoutVars>
          <dgm:chMax val="0"/>
          <dgm:chPref val="0"/>
          <dgm:bulletEnabled val="1"/>
        </dgm:presLayoutVars>
      </dgm:prSet>
      <dgm:spPr/>
      <dgm:t>
        <a:bodyPr/>
        <a:lstStyle/>
        <a:p>
          <a:endParaRPr lang="en-US"/>
        </a:p>
      </dgm:t>
    </dgm:pt>
    <dgm:pt modelId="{1F05F291-4805-4570-A2BF-6CCECBD2105E}" type="pres">
      <dgm:prSet presAssocID="{1F459257-ED5B-4033-8E1E-05DD29CBBAC3}" presName="parTxOnlySpace" presStyleCnt="0"/>
      <dgm:spPr/>
    </dgm:pt>
    <dgm:pt modelId="{EB300FEB-7823-4E47-B0AB-787CDD7E3EA9}" type="pres">
      <dgm:prSet presAssocID="{83BB3929-3226-428D-AA2C-8A7540677E48}" presName="parTxOnly" presStyleLbl="node1" presStyleIdx="2" presStyleCnt="5" custLinFactNeighborX="25397" custLinFactNeighborY="-3080">
        <dgm:presLayoutVars>
          <dgm:chMax val="0"/>
          <dgm:chPref val="0"/>
          <dgm:bulletEnabled val="1"/>
        </dgm:presLayoutVars>
      </dgm:prSet>
      <dgm:spPr/>
      <dgm:t>
        <a:bodyPr/>
        <a:lstStyle/>
        <a:p>
          <a:endParaRPr lang="en-US"/>
        </a:p>
      </dgm:t>
    </dgm:pt>
    <dgm:pt modelId="{528CA85A-4AB5-4D38-BEE8-C3D78EFF4FEA}" type="pres">
      <dgm:prSet presAssocID="{E9D21DFE-A011-4C86-896F-976652BF0BB3}" presName="parTxOnlySpace" presStyleCnt="0"/>
      <dgm:spPr/>
    </dgm:pt>
    <dgm:pt modelId="{4AF5A9A7-9555-4CFF-92AC-210B382A86D5}" type="pres">
      <dgm:prSet presAssocID="{408EB996-23AF-47F6-BB43-45F9D44B6FE6}" presName="parTxOnly" presStyleLbl="node1" presStyleIdx="3" presStyleCnt="5" custLinFactNeighborX="25397" custLinFactNeighborY="-3080">
        <dgm:presLayoutVars>
          <dgm:chMax val="0"/>
          <dgm:chPref val="0"/>
          <dgm:bulletEnabled val="1"/>
        </dgm:presLayoutVars>
      </dgm:prSet>
      <dgm:spPr/>
      <dgm:t>
        <a:bodyPr/>
        <a:lstStyle/>
        <a:p>
          <a:endParaRPr lang="en-US"/>
        </a:p>
      </dgm:t>
    </dgm:pt>
    <dgm:pt modelId="{87119707-4C2E-4BD4-A01B-9D75F201CDD8}" type="pres">
      <dgm:prSet presAssocID="{EADBF684-7510-4E96-993D-F1B8C720BBCB}" presName="parTxOnlySpace" presStyleCnt="0"/>
      <dgm:spPr/>
    </dgm:pt>
    <dgm:pt modelId="{0A4CC398-3A87-417C-9A10-1DC5C1B313E5}" type="pres">
      <dgm:prSet presAssocID="{78A15294-6B5C-492C-913B-F4D829810D53}" presName="parTxOnly" presStyleLbl="node1" presStyleIdx="4" presStyleCnt="5">
        <dgm:presLayoutVars>
          <dgm:chMax val="0"/>
          <dgm:chPref val="0"/>
          <dgm:bulletEnabled val="1"/>
        </dgm:presLayoutVars>
      </dgm:prSet>
      <dgm:spPr/>
      <dgm:t>
        <a:bodyPr/>
        <a:lstStyle/>
        <a:p>
          <a:endParaRPr lang="en-US"/>
        </a:p>
      </dgm:t>
    </dgm:pt>
  </dgm:ptLst>
  <dgm:cxnLst>
    <dgm:cxn modelId="{014340DD-206C-491E-812F-3167EC099D00}" type="presOf" srcId="{78A15294-6B5C-492C-913B-F4D829810D53}" destId="{0A4CC398-3A87-417C-9A10-1DC5C1B313E5}" srcOrd="0" destOrd="0" presId="urn:microsoft.com/office/officeart/2005/8/layout/chevron1"/>
    <dgm:cxn modelId="{9805F614-B980-4C85-81BF-8A2DA935B5A2}" srcId="{A164C392-92A4-485E-90A4-1D096F240504}" destId="{408EB996-23AF-47F6-BB43-45F9D44B6FE6}" srcOrd="3" destOrd="0" parTransId="{9F63F50B-1A6D-4638-BA6D-CE5C61115FF7}" sibTransId="{EADBF684-7510-4E96-993D-F1B8C720BBCB}"/>
    <dgm:cxn modelId="{B6A76BEE-A973-4C57-AD7C-F0A4E42168B4}" srcId="{A164C392-92A4-485E-90A4-1D096F240504}" destId="{78A15294-6B5C-492C-913B-F4D829810D53}" srcOrd="4" destOrd="0" parTransId="{2573C494-FBCA-4FDE-9170-6CEB943C08B6}" sibTransId="{DE25AC4C-5DD2-4770-B5A1-1A04BA7C012D}"/>
    <dgm:cxn modelId="{176AF918-BF24-449D-8983-88FA53121B1D}" type="presOf" srcId="{A164C392-92A4-485E-90A4-1D096F240504}" destId="{02A657AE-0853-4472-8028-123CA926C2C3}" srcOrd="0" destOrd="0" presId="urn:microsoft.com/office/officeart/2005/8/layout/chevron1"/>
    <dgm:cxn modelId="{3E79CBBE-B3CE-4EEF-9B6A-D3E0248D8911}" type="presOf" srcId="{91E9CBFB-3154-478B-B9EF-DD21701323D2}" destId="{48C8E415-5444-4DE5-A2A1-077EA478F446}" srcOrd="0" destOrd="0" presId="urn:microsoft.com/office/officeart/2005/8/layout/chevron1"/>
    <dgm:cxn modelId="{F0E08678-A299-49A2-8DD3-E9639CE32121}" type="presOf" srcId="{408EB996-23AF-47F6-BB43-45F9D44B6FE6}" destId="{4AF5A9A7-9555-4CFF-92AC-210B382A86D5}" srcOrd="0" destOrd="0" presId="urn:microsoft.com/office/officeart/2005/8/layout/chevron1"/>
    <dgm:cxn modelId="{07CEC9B8-E3F9-45C6-94B1-34CD8BF88E4D}" srcId="{A164C392-92A4-485E-90A4-1D096F240504}" destId="{83BB3929-3226-428D-AA2C-8A7540677E48}" srcOrd="2" destOrd="0" parTransId="{5868FF3A-48CB-4757-A659-5A9DAC53AE71}" sibTransId="{E9D21DFE-A011-4C86-896F-976652BF0BB3}"/>
    <dgm:cxn modelId="{2A609066-18D7-40FE-813D-4FF29F7560C1}" srcId="{A164C392-92A4-485E-90A4-1D096F240504}" destId="{9824A5DC-8FC9-4F6A-8FFE-D50985C31003}" srcOrd="1" destOrd="0" parTransId="{20F5C7CD-6678-4BA6-89DC-E85EB582B324}" sibTransId="{1F459257-ED5B-4033-8E1E-05DD29CBBAC3}"/>
    <dgm:cxn modelId="{B3C815C4-DEB2-4EDC-943E-24646773012E}" type="presOf" srcId="{83BB3929-3226-428D-AA2C-8A7540677E48}" destId="{EB300FEB-7823-4E47-B0AB-787CDD7E3EA9}" srcOrd="0" destOrd="0" presId="urn:microsoft.com/office/officeart/2005/8/layout/chevron1"/>
    <dgm:cxn modelId="{9FB41472-EEBE-420E-9837-599187CEF532}" srcId="{A164C392-92A4-485E-90A4-1D096F240504}" destId="{91E9CBFB-3154-478B-B9EF-DD21701323D2}" srcOrd="0" destOrd="0" parTransId="{59853C0B-C8E6-4AB9-B4BA-51273C3ECC24}" sibTransId="{65C7D7EF-2E07-4942-B901-DCC66D7C02AE}"/>
    <dgm:cxn modelId="{2457406E-AB5B-4369-8A96-A206EDB7F7D1}" type="presOf" srcId="{9824A5DC-8FC9-4F6A-8FFE-D50985C31003}" destId="{5D3EF1CD-9CB8-4AE6-B9A9-D83DB5278F8F}" srcOrd="0" destOrd="0" presId="urn:microsoft.com/office/officeart/2005/8/layout/chevron1"/>
    <dgm:cxn modelId="{43B09F2F-3F10-434F-A088-880EEDBFC59F}" type="presParOf" srcId="{02A657AE-0853-4472-8028-123CA926C2C3}" destId="{48C8E415-5444-4DE5-A2A1-077EA478F446}" srcOrd="0" destOrd="0" presId="urn:microsoft.com/office/officeart/2005/8/layout/chevron1"/>
    <dgm:cxn modelId="{07778721-B0C0-4ADF-9688-EB260B69DE67}" type="presParOf" srcId="{02A657AE-0853-4472-8028-123CA926C2C3}" destId="{755A9090-6A55-466F-8369-E5FD05AE8E87}" srcOrd="1" destOrd="0" presId="urn:microsoft.com/office/officeart/2005/8/layout/chevron1"/>
    <dgm:cxn modelId="{182BE182-DAED-48C7-A94A-C14BA1B8E495}" type="presParOf" srcId="{02A657AE-0853-4472-8028-123CA926C2C3}" destId="{5D3EF1CD-9CB8-4AE6-B9A9-D83DB5278F8F}" srcOrd="2" destOrd="0" presId="urn:microsoft.com/office/officeart/2005/8/layout/chevron1"/>
    <dgm:cxn modelId="{AA89672B-D910-479F-A6E4-B97261B98752}" type="presParOf" srcId="{02A657AE-0853-4472-8028-123CA926C2C3}" destId="{1F05F291-4805-4570-A2BF-6CCECBD2105E}" srcOrd="3" destOrd="0" presId="urn:microsoft.com/office/officeart/2005/8/layout/chevron1"/>
    <dgm:cxn modelId="{FD5C59C5-2D7A-4F95-A380-CF10F902CE6A}" type="presParOf" srcId="{02A657AE-0853-4472-8028-123CA926C2C3}" destId="{EB300FEB-7823-4E47-B0AB-787CDD7E3EA9}" srcOrd="4" destOrd="0" presId="urn:microsoft.com/office/officeart/2005/8/layout/chevron1"/>
    <dgm:cxn modelId="{A7D578DF-C311-48BC-8BAC-A96067E9994C}" type="presParOf" srcId="{02A657AE-0853-4472-8028-123CA926C2C3}" destId="{528CA85A-4AB5-4D38-BEE8-C3D78EFF4FEA}" srcOrd="5" destOrd="0" presId="urn:microsoft.com/office/officeart/2005/8/layout/chevron1"/>
    <dgm:cxn modelId="{424B77F3-9C6A-4FAF-8C6D-532A84136C9F}" type="presParOf" srcId="{02A657AE-0853-4472-8028-123CA926C2C3}" destId="{4AF5A9A7-9555-4CFF-92AC-210B382A86D5}" srcOrd="6" destOrd="0" presId="urn:microsoft.com/office/officeart/2005/8/layout/chevron1"/>
    <dgm:cxn modelId="{B6426B5B-B0BE-4E48-8C1D-2E03FD97F5E5}" type="presParOf" srcId="{02A657AE-0853-4472-8028-123CA926C2C3}" destId="{87119707-4C2E-4BD4-A01B-9D75F201CDD8}" srcOrd="7" destOrd="0" presId="urn:microsoft.com/office/officeart/2005/8/layout/chevron1"/>
    <dgm:cxn modelId="{A08DE345-EA5D-4A3D-9EB3-864968147E95}" type="presParOf" srcId="{02A657AE-0853-4472-8028-123CA926C2C3}" destId="{0A4CC398-3A87-417C-9A10-1DC5C1B313E5}" srcOrd="8" destOrd="0" presId="urn:microsoft.com/office/officeart/2005/8/layout/chevron1"/>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A164C392-92A4-485E-90A4-1D096F240504}" type="doc">
      <dgm:prSet loTypeId="urn:microsoft.com/office/officeart/2005/8/layout/chevron1" loCatId="process" qsTypeId="urn:microsoft.com/office/officeart/2005/8/quickstyle/simple2" qsCatId="simple" csTypeId="urn:microsoft.com/office/officeart/2005/8/colors/accent1_2" csCatId="accent1" phldr="1"/>
      <dgm:spPr/>
    </dgm:pt>
    <dgm:pt modelId="{91E9CBFB-3154-478B-B9EF-DD21701323D2}">
      <dgm:prSet phldrT="[Text]" custT="1">
        <dgm:style>
          <a:lnRef idx="1">
            <a:schemeClr val="accent2"/>
          </a:lnRef>
          <a:fillRef idx="2">
            <a:schemeClr val="accent2"/>
          </a:fillRef>
          <a:effectRef idx="1">
            <a:schemeClr val="accent2"/>
          </a:effectRef>
          <a:fontRef idx="minor">
            <a:schemeClr val="dk1"/>
          </a:fontRef>
        </dgm:style>
      </dgm:prSet>
      <dgm:spPr/>
      <dgm:t>
        <a:bodyPr/>
        <a:lstStyle/>
        <a:p>
          <a:r>
            <a:rPr lang="en-US" sz="900" b="1" dirty="0">
              <a:solidFill>
                <a:schemeClr val="tx2"/>
              </a:solidFill>
              <a:latin typeface="+mj-lt"/>
            </a:rPr>
            <a:t>Background</a:t>
          </a:r>
        </a:p>
      </dgm:t>
    </dgm:pt>
    <dgm:pt modelId="{59853C0B-C8E6-4AB9-B4BA-51273C3ECC24}" type="parTrans" cxnId="{9FB41472-EEBE-420E-9837-599187CEF532}">
      <dgm:prSet/>
      <dgm:spPr/>
      <dgm:t>
        <a:bodyPr/>
        <a:lstStyle/>
        <a:p>
          <a:endParaRPr lang="en-US"/>
        </a:p>
      </dgm:t>
    </dgm:pt>
    <dgm:pt modelId="{65C7D7EF-2E07-4942-B901-DCC66D7C02AE}" type="sibTrans" cxnId="{9FB41472-EEBE-420E-9837-599187CEF532}">
      <dgm:prSet/>
      <dgm:spPr/>
      <dgm:t>
        <a:bodyPr/>
        <a:lstStyle/>
        <a:p>
          <a:endParaRPr lang="en-US"/>
        </a:p>
      </dgm:t>
    </dgm:pt>
    <dgm:pt modelId="{9824A5DC-8FC9-4F6A-8FFE-D50985C31003}">
      <dgm:prSet phldrT="[Text]" custT="1">
        <dgm:style>
          <a:lnRef idx="1">
            <a:schemeClr val="accent2"/>
          </a:lnRef>
          <a:fillRef idx="2">
            <a:schemeClr val="accent2"/>
          </a:fillRef>
          <a:effectRef idx="1">
            <a:schemeClr val="accent2"/>
          </a:effectRef>
          <a:fontRef idx="minor">
            <a:schemeClr val="dk1"/>
          </a:fontRef>
        </dgm:style>
      </dgm:prSet>
      <dgm:spPr>
        <a:ln/>
      </dgm:spPr>
      <dgm:t>
        <a:bodyPr spcFirstLastPara="0" vert="horz" wrap="square" lIns="36005" tIns="12002" rIns="12002" bIns="12002" numCol="1" spcCol="1270" anchor="ctr" anchorCtr="0"/>
        <a:lstStyle/>
        <a:p>
          <a:r>
            <a:rPr lang="en-US" sz="900" b="1" kern="1200" dirty="0">
              <a:solidFill>
                <a:srgbClr val="000000"/>
              </a:solidFill>
              <a:latin typeface="Arial"/>
              <a:ea typeface="+mn-ea"/>
              <a:cs typeface="+mn-cs"/>
            </a:rPr>
            <a:t>Challenges</a:t>
          </a:r>
        </a:p>
      </dgm:t>
    </dgm:pt>
    <dgm:pt modelId="{20F5C7CD-6678-4BA6-89DC-E85EB582B324}" type="parTrans" cxnId="{2A609066-18D7-40FE-813D-4FF29F7560C1}">
      <dgm:prSet/>
      <dgm:spPr/>
      <dgm:t>
        <a:bodyPr/>
        <a:lstStyle/>
        <a:p>
          <a:endParaRPr lang="en-US"/>
        </a:p>
      </dgm:t>
    </dgm:pt>
    <dgm:pt modelId="{1F459257-ED5B-4033-8E1E-05DD29CBBAC3}" type="sibTrans" cxnId="{2A609066-18D7-40FE-813D-4FF29F7560C1}">
      <dgm:prSet/>
      <dgm:spPr/>
      <dgm:t>
        <a:bodyPr/>
        <a:lstStyle/>
        <a:p>
          <a:endParaRPr lang="en-US"/>
        </a:p>
      </dgm:t>
    </dgm:pt>
    <dgm:pt modelId="{83BB3929-3226-428D-AA2C-8A7540677E48}">
      <dgm:prSet phldrT="[Text]" custT="1">
        <dgm:style>
          <a:lnRef idx="1">
            <a:schemeClr val="accent2"/>
          </a:lnRef>
          <a:fillRef idx="2">
            <a:schemeClr val="accent2"/>
          </a:fillRef>
          <a:effectRef idx="1">
            <a:schemeClr val="accent2"/>
          </a:effectRef>
          <a:fontRef idx="minor">
            <a:schemeClr val="dk1"/>
          </a:fontRef>
        </dgm:style>
      </dgm:prSet>
      <dgm:spPr>
        <a:solidFill>
          <a:schemeClr val="accent6"/>
        </a:solidFill>
      </dgm:spPr>
      <dgm:t>
        <a:bodyPr/>
        <a:lstStyle/>
        <a:p>
          <a:r>
            <a:rPr lang="en-US" sz="900" b="1" kern="1200" dirty="0">
              <a:solidFill>
                <a:srgbClr val="FFFFFF"/>
              </a:solidFill>
              <a:latin typeface="Arial"/>
              <a:ea typeface="+mn-ea"/>
              <a:cs typeface="+mn-cs"/>
            </a:rPr>
            <a:t>Opportunities</a:t>
          </a:r>
        </a:p>
      </dgm:t>
    </dgm:pt>
    <dgm:pt modelId="{5868FF3A-48CB-4757-A659-5A9DAC53AE71}" type="parTrans" cxnId="{07CEC9B8-E3F9-45C6-94B1-34CD8BF88E4D}">
      <dgm:prSet/>
      <dgm:spPr/>
      <dgm:t>
        <a:bodyPr/>
        <a:lstStyle/>
        <a:p>
          <a:endParaRPr lang="en-US"/>
        </a:p>
      </dgm:t>
    </dgm:pt>
    <dgm:pt modelId="{E9D21DFE-A011-4C86-896F-976652BF0BB3}" type="sibTrans" cxnId="{07CEC9B8-E3F9-45C6-94B1-34CD8BF88E4D}">
      <dgm:prSet/>
      <dgm:spPr/>
      <dgm:t>
        <a:bodyPr/>
        <a:lstStyle/>
        <a:p>
          <a:endParaRPr lang="en-US"/>
        </a:p>
      </dgm:t>
    </dgm:pt>
    <dgm:pt modelId="{408EB996-23AF-47F6-BB43-45F9D44B6FE6}">
      <dgm:prSet phldrT="[Text]" custT="1">
        <dgm:style>
          <a:lnRef idx="1">
            <a:schemeClr val="accent2"/>
          </a:lnRef>
          <a:fillRef idx="2">
            <a:schemeClr val="accent2"/>
          </a:fillRef>
          <a:effectRef idx="1">
            <a:schemeClr val="accent2"/>
          </a:effectRef>
          <a:fontRef idx="minor">
            <a:schemeClr val="dk1"/>
          </a:fontRef>
        </dgm:style>
      </dgm:prSet>
      <dgm:spPr/>
      <dgm:t>
        <a:bodyPr/>
        <a:lstStyle/>
        <a:p>
          <a:r>
            <a:rPr lang="en-US" sz="900" b="1" dirty="0">
              <a:solidFill>
                <a:schemeClr val="tx2"/>
              </a:solidFill>
              <a:latin typeface="+mj-lt"/>
            </a:rPr>
            <a:t>Impact</a:t>
          </a:r>
        </a:p>
      </dgm:t>
    </dgm:pt>
    <dgm:pt modelId="{9F63F50B-1A6D-4638-BA6D-CE5C61115FF7}" type="parTrans" cxnId="{9805F614-B980-4C85-81BF-8A2DA935B5A2}">
      <dgm:prSet/>
      <dgm:spPr/>
      <dgm:t>
        <a:bodyPr/>
        <a:lstStyle/>
        <a:p>
          <a:endParaRPr lang="en-US"/>
        </a:p>
      </dgm:t>
    </dgm:pt>
    <dgm:pt modelId="{EADBF684-7510-4E96-993D-F1B8C720BBCB}" type="sibTrans" cxnId="{9805F614-B980-4C85-81BF-8A2DA935B5A2}">
      <dgm:prSet/>
      <dgm:spPr/>
      <dgm:t>
        <a:bodyPr/>
        <a:lstStyle/>
        <a:p>
          <a:endParaRPr lang="en-US"/>
        </a:p>
      </dgm:t>
    </dgm:pt>
    <dgm:pt modelId="{78A15294-6B5C-492C-913B-F4D829810D53}">
      <dgm:prSet phldrT="[Text]" custT="1">
        <dgm:style>
          <a:lnRef idx="1">
            <a:schemeClr val="accent2"/>
          </a:lnRef>
          <a:fillRef idx="2">
            <a:schemeClr val="accent2"/>
          </a:fillRef>
          <a:effectRef idx="1">
            <a:schemeClr val="accent2"/>
          </a:effectRef>
          <a:fontRef idx="minor">
            <a:schemeClr val="dk1"/>
          </a:fontRef>
        </dgm:style>
      </dgm:prSet>
      <dgm:spPr/>
      <dgm:t>
        <a:bodyPr/>
        <a:lstStyle/>
        <a:p>
          <a:r>
            <a:rPr lang="en-US" sz="900" b="1" dirty="0">
              <a:solidFill>
                <a:schemeClr val="tx2"/>
              </a:solidFill>
              <a:latin typeface="+mj-lt"/>
            </a:rPr>
            <a:t>Conclusion</a:t>
          </a:r>
        </a:p>
      </dgm:t>
    </dgm:pt>
    <dgm:pt modelId="{2573C494-FBCA-4FDE-9170-6CEB943C08B6}" type="parTrans" cxnId="{B6A76BEE-A973-4C57-AD7C-F0A4E42168B4}">
      <dgm:prSet/>
      <dgm:spPr/>
      <dgm:t>
        <a:bodyPr/>
        <a:lstStyle/>
        <a:p>
          <a:endParaRPr lang="en-US"/>
        </a:p>
      </dgm:t>
    </dgm:pt>
    <dgm:pt modelId="{DE25AC4C-5DD2-4770-B5A1-1A04BA7C012D}" type="sibTrans" cxnId="{B6A76BEE-A973-4C57-AD7C-F0A4E42168B4}">
      <dgm:prSet/>
      <dgm:spPr/>
      <dgm:t>
        <a:bodyPr/>
        <a:lstStyle/>
        <a:p>
          <a:endParaRPr lang="en-US"/>
        </a:p>
      </dgm:t>
    </dgm:pt>
    <dgm:pt modelId="{02A657AE-0853-4472-8028-123CA926C2C3}" type="pres">
      <dgm:prSet presAssocID="{A164C392-92A4-485E-90A4-1D096F240504}" presName="Name0" presStyleCnt="0">
        <dgm:presLayoutVars>
          <dgm:dir/>
          <dgm:animLvl val="lvl"/>
          <dgm:resizeHandles val="exact"/>
        </dgm:presLayoutVars>
      </dgm:prSet>
      <dgm:spPr/>
    </dgm:pt>
    <dgm:pt modelId="{48C8E415-5444-4DE5-A2A1-077EA478F446}" type="pres">
      <dgm:prSet presAssocID="{91E9CBFB-3154-478B-B9EF-DD21701323D2}" presName="parTxOnly" presStyleLbl="node1" presStyleIdx="0" presStyleCnt="5" custLinFactNeighborX="24274" custLinFactNeighborY="-4217">
        <dgm:presLayoutVars>
          <dgm:chMax val="0"/>
          <dgm:chPref val="0"/>
          <dgm:bulletEnabled val="1"/>
        </dgm:presLayoutVars>
      </dgm:prSet>
      <dgm:spPr/>
      <dgm:t>
        <a:bodyPr/>
        <a:lstStyle/>
        <a:p>
          <a:endParaRPr lang="en-US"/>
        </a:p>
      </dgm:t>
    </dgm:pt>
    <dgm:pt modelId="{755A9090-6A55-466F-8369-E5FD05AE8E87}" type="pres">
      <dgm:prSet presAssocID="{65C7D7EF-2E07-4942-B901-DCC66D7C02AE}" presName="parTxOnlySpace" presStyleCnt="0"/>
      <dgm:spPr/>
    </dgm:pt>
    <dgm:pt modelId="{5D3EF1CD-9CB8-4AE6-B9A9-D83DB5278F8F}" type="pres">
      <dgm:prSet presAssocID="{9824A5DC-8FC9-4F6A-8FFE-D50985C31003}" presName="parTxOnly" presStyleLbl="node1" presStyleIdx="1" presStyleCnt="5" custLinFactNeighborX="1986" custLinFactNeighborY="-4217">
        <dgm:presLayoutVars>
          <dgm:chMax val="0"/>
          <dgm:chPref val="0"/>
          <dgm:bulletEnabled val="1"/>
        </dgm:presLayoutVars>
      </dgm:prSet>
      <dgm:spPr>
        <a:xfrm>
          <a:off x="1218106" y="1739490"/>
          <a:ext cx="1348791" cy="539516"/>
        </a:xfrm>
        <a:prstGeom prst="chevron">
          <a:avLst/>
        </a:prstGeom>
      </dgm:spPr>
      <dgm:t>
        <a:bodyPr/>
        <a:lstStyle/>
        <a:p>
          <a:endParaRPr lang="en-US"/>
        </a:p>
      </dgm:t>
    </dgm:pt>
    <dgm:pt modelId="{1F05F291-4805-4570-A2BF-6CCECBD2105E}" type="pres">
      <dgm:prSet presAssocID="{1F459257-ED5B-4033-8E1E-05DD29CBBAC3}" presName="parTxOnlySpace" presStyleCnt="0"/>
      <dgm:spPr/>
    </dgm:pt>
    <dgm:pt modelId="{EB300FEB-7823-4E47-B0AB-787CDD7E3EA9}" type="pres">
      <dgm:prSet presAssocID="{83BB3929-3226-428D-AA2C-8A7540677E48}" presName="parTxOnly" presStyleLbl="node1" presStyleIdx="2" presStyleCnt="5" custLinFactNeighborX="25397" custLinFactNeighborY="-3080">
        <dgm:presLayoutVars>
          <dgm:chMax val="0"/>
          <dgm:chPref val="0"/>
          <dgm:bulletEnabled val="1"/>
        </dgm:presLayoutVars>
      </dgm:prSet>
      <dgm:spPr/>
      <dgm:t>
        <a:bodyPr/>
        <a:lstStyle/>
        <a:p>
          <a:endParaRPr lang="en-US"/>
        </a:p>
      </dgm:t>
    </dgm:pt>
    <dgm:pt modelId="{528CA85A-4AB5-4D38-BEE8-C3D78EFF4FEA}" type="pres">
      <dgm:prSet presAssocID="{E9D21DFE-A011-4C86-896F-976652BF0BB3}" presName="parTxOnlySpace" presStyleCnt="0"/>
      <dgm:spPr/>
    </dgm:pt>
    <dgm:pt modelId="{4AF5A9A7-9555-4CFF-92AC-210B382A86D5}" type="pres">
      <dgm:prSet presAssocID="{408EB996-23AF-47F6-BB43-45F9D44B6FE6}" presName="parTxOnly" presStyleLbl="node1" presStyleIdx="3" presStyleCnt="5" custLinFactNeighborX="25397" custLinFactNeighborY="-3080">
        <dgm:presLayoutVars>
          <dgm:chMax val="0"/>
          <dgm:chPref val="0"/>
          <dgm:bulletEnabled val="1"/>
        </dgm:presLayoutVars>
      </dgm:prSet>
      <dgm:spPr/>
      <dgm:t>
        <a:bodyPr/>
        <a:lstStyle/>
        <a:p>
          <a:endParaRPr lang="en-US"/>
        </a:p>
      </dgm:t>
    </dgm:pt>
    <dgm:pt modelId="{87119707-4C2E-4BD4-A01B-9D75F201CDD8}" type="pres">
      <dgm:prSet presAssocID="{EADBF684-7510-4E96-993D-F1B8C720BBCB}" presName="parTxOnlySpace" presStyleCnt="0"/>
      <dgm:spPr/>
    </dgm:pt>
    <dgm:pt modelId="{0A4CC398-3A87-417C-9A10-1DC5C1B313E5}" type="pres">
      <dgm:prSet presAssocID="{78A15294-6B5C-492C-913B-F4D829810D53}" presName="parTxOnly" presStyleLbl="node1" presStyleIdx="4" presStyleCnt="5">
        <dgm:presLayoutVars>
          <dgm:chMax val="0"/>
          <dgm:chPref val="0"/>
          <dgm:bulletEnabled val="1"/>
        </dgm:presLayoutVars>
      </dgm:prSet>
      <dgm:spPr/>
      <dgm:t>
        <a:bodyPr/>
        <a:lstStyle/>
        <a:p>
          <a:endParaRPr lang="en-US"/>
        </a:p>
      </dgm:t>
    </dgm:pt>
  </dgm:ptLst>
  <dgm:cxnLst>
    <dgm:cxn modelId="{014340DD-206C-491E-812F-3167EC099D00}" type="presOf" srcId="{78A15294-6B5C-492C-913B-F4D829810D53}" destId="{0A4CC398-3A87-417C-9A10-1DC5C1B313E5}" srcOrd="0" destOrd="0" presId="urn:microsoft.com/office/officeart/2005/8/layout/chevron1"/>
    <dgm:cxn modelId="{9805F614-B980-4C85-81BF-8A2DA935B5A2}" srcId="{A164C392-92A4-485E-90A4-1D096F240504}" destId="{408EB996-23AF-47F6-BB43-45F9D44B6FE6}" srcOrd="3" destOrd="0" parTransId="{9F63F50B-1A6D-4638-BA6D-CE5C61115FF7}" sibTransId="{EADBF684-7510-4E96-993D-F1B8C720BBCB}"/>
    <dgm:cxn modelId="{B6A76BEE-A973-4C57-AD7C-F0A4E42168B4}" srcId="{A164C392-92A4-485E-90A4-1D096F240504}" destId="{78A15294-6B5C-492C-913B-F4D829810D53}" srcOrd="4" destOrd="0" parTransId="{2573C494-FBCA-4FDE-9170-6CEB943C08B6}" sibTransId="{DE25AC4C-5DD2-4770-B5A1-1A04BA7C012D}"/>
    <dgm:cxn modelId="{176AF918-BF24-449D-8983-88FA53121B1D}" type="presOf" srcId="{A164C392-92A4-485E-90A4-1D096F240504}" destId="{02A657AE-0853-4472-8028-123CA926C2C3}" srcOrd="0" destOrd="0" presId="urn:microsoft.com/office/officeart/2005/8/layout/chevron1"/>
    <dgm:cxn modelId="{3E79CBBE-B3CE-4EEF-9B6A-D3E0248D8911}" type="presOf" srcId="{91E9CBFB-3154-478B-B9EF-DD21701323D2}" destId="{48C8E415-5444-4DE5-A2A1-077EA478F446}" srcOrd="0" destOrd="0" presId="urn:microsoft.com/office/officeart/2005/8/layout/chevron1"/>
    <dgm:cxn modelId="{F0E08678-A299-49A2-8DD3-E9639CE32121}" type="presOf" srcId="{408EB996-23AF-47F6-BB43-45F9D44B6FE6}" destId="{4AF5A9A7-9555-4CFF-92AC-210B382A86D5}" srcOrd="0" destOrd="0" presId="urn:microsoft.com/office/officeart/2005/8/layout/chevron1"/>
    <dgm:cxn modelId="{07CEC9B8-E3F9-45C6-94B1-34CD8BF88E4D}" srcId="{A164C392-92A4-485E-90A4-1D096F240504}" destId="{83BB3929-3226-428D-AA2C-8A7540677E48}" srcOrd="2" destOrd="0" parTransId="{5868FF3A-48CB-4757-A659-5A9DAC53AE71}" sibTransId="{E9D21DFE-A011-4C86-896F-976652BF0BB3}"/>
    <dgm:cxn modelId="{2A609066-18D7-40FE-813D-4FF29F7560C1}" srcId="{A164C392-92A4-485E-90A4-1D096F240504}" destId="{9824A5DC-8FC9-4F6A-8FFE-D50985C31003}" srcOrd="1" destOrd="0" parTransId="{20F5C7CD-6678-4BA6-89DC-E85EB582B324}" sibTransId="{1F459257-ED5B-4033-8E1E-05DD29CBBAC3}"/>
    <dgm:cxn modelId="{B3C815C4-DEB2-4EDC-943E-24646773012E}" type="presOf" srcId="{83BB3929-3226-428D-AA2C-8A7540677E48}" destId="{EB300FEB-7823-4E47-B0AB-787CDD7E3EA9}" srcOrd="0" destOrd="0" presId="urn:microsoft.com/office/officeart/2005/8/layout/chevron1"/>
    <dgm:cxn modelId="{9FB41472-EEBE-420E-9837-599187CEF532}" srcId="{A164C392-92A4-485E-90A4-1D096F240504}" destId="{91E9CBFB-3154-478B-B9EF-DD21701323D2}" srcOrd="0" destOrd="0" parTransId="{59853C0B-C8E6-4AB9-B4BA-51273C3ECC24}" sibTransId="{65C7D7EF-2E07-4942-B901-DCC66D7C02AE}"/>
    <dgm:cxn modelId="{2457406E-AB5B-4369-8A96-A206EDB7F7D1}" type="presOf" srcId="{9824A5DC-8FC9-4F6A-8FFE-D50985C31003}" destId="{5D3EF1CD-9CB8-4AE6-B9A9-D83DB5278F8F}" srcOrd="0" destOrd="0" presId="urn:microsoft.com/office/officeart/2005/8/layout/chevron1"/>
    <dgm:cxn modelId="{43B09F2F-3F10-434F-A088-880EEDBFC59F}" type="presParOf" srcId="{02A657AE-0853-4472-8028-123CA926C2C3}" destId="{48C8E415-5444-4DE5-A2A1-077EA478F446}" srcOrd="0" destOrd="0" presId="urn:microsoft.com/office/officeart/2005/8/layout/chevron1"/>
    <dgm:cxn modelId="{07778721-B0C0-4ADF-9688-EB260B69DE67}" type="presParOf" srcId="{02A657AE-0853-4472-8028-123CA926C2C3}" destId="{755A9090-6A55-466F-8369-E5FD05AE8E87}" srcOrd="1" destOrd="0" presId="urn:microsoft.com/office/officeart/2005/8/layout/chevron1"/>
    <dgm:cxn modelId="{182BE182-DAED-48C7-A94A-C14BA1B8E495}" type="presParOf" srcId="{02A657AE-0853-4472-8028-123CA926C2C3}" destId="{5D3EF1CD-9CB8-4AE6-B9A9-D83DB5278F8F}" srcOrd="2" destOrd="0" presId="urn:microsoft.com/office/officeart/2005/8/layout/chevron1"/>
    <dgm:cxn modelId="{AA89672B-D910-479F-A6E4-B97261B98752}" type="presParOf" srcId="{02A657AE-0853-4472-8028-123CA926C2C3}" destId="{1F05F291-4805-4570-A2BF-6CCECBD2105E}" srcOrd="3" destOrd="0" presId="urn:microsoft.com/office/officeart/2005/8/layout/chevron1"/>
    <dgm:cxn modelId="{FD5C59C5-2D7A-4F95-A380-CF10F902CE6A}" type="presParOf" srcId="{02A657AE-0853-4472-8028-123CA926C2C3}" destId="{EB300FEB-7823-4E47-B0AB-787CDD7E3EA9}" srcOrd="4" destOrd="0" presId="urn:microsoft.com/office/officeart/2005/8/layout/chevron1"/>
    <dgm:cxn modelId="{A7D578DF-C311-48BC-8BAC-A96067E9994C}" type="presParOf" srcId="{02A657AE-0853-4472-8028-123CA926C2C3}" destId="{528CA85A-4AB5-4D38-BEE8-C3D78EFF4FEA}" srcOrd="5" destOrd="0" presId="urn:microsoft.com/office/officeart/2005/8/layout/chevron1"/>
    <dgm:cxn modelId="{424B77F3-9C6A-4FAF-8C6D-532A84136C9F}" type="presParOf" srcId="{02A657AE-0853-4472-8028-123CA926C2C3}" destId="{4AF5A9A7-9555-4CFF-92AC-210B382A86D5}" srcOrd="6" destOrd="0" presId="urn:microsoft.com/office/officeart/2005/8/layout/chevron1"/>
    <dgm:cxn modelId="{B6426B5B-B0BE-4E48-8C1D-2E03FD97F5E5}" type="presParOf" srcId="{02A657AE-0853-4472-8028-123CA926C2C3}" destId="{87119707-4C2E-4BD4-A01B-9D75F201CDD8}" srcOrd="7" destOrd="0" presId="urn:microsoft.com/office/officeart/2005/8/layout/chevron1"/>
    <dgm:cxn modelId="{A08DE345-EA5D-4A3D-9EB3-864968147E95}" type="presParOf" srcId="{02A657AE-0853-4472-8028-123CA926C2C3}" destId="{0A4CC398-3A87-417C-9A10-1DC5C1B313E5}" srcOrd="8" destOrd="0" presId="urn:microsoft.com/office/officeart/2005/8/layout/chevron1"/>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A164C392-92A4-485E-90A4-1D096F240504}" type="doc">
      <dgm:prSet loTypeId="urn:microsoft.com/office/officeart/2005/8/layout/chevron1" loCatId="process" qsTypeId="urn:microsoft.com/office/officeart/2005/8/quickstyle/simple2" qsCatId="simple" csTypeId="urn:microsoft.com/office/officeart/2005/8/colors/accent1_2" csCatId="accent1" phldr="1"/>
      <dgm:spPr/>
    </dgm:pt>
    <dgm:pt modelId="{91E9CBFB-3154-478B-B9EF-DD21701323D2}">
      <dgm:prSet phldrT="[Text]" custT="1">
        <dgm:style>
          <a:lnRef idx="1">
            <a:schemeClr val="accent2"/>
          </a:lnRef>
          <a:fillRef idx="2">
            <a:schemeClr val="accent2"/>
          </a:fillRef>
          <a:effectRef idx="1">
            <a:schemeClr val="accent2"/>
          </a:effectRef>
          <a:fontRef idx="minor">
            <a:schemeClr val="dk1"/>
          </a:fontRef>
        </dgm:style>
      </dgm:prSet>
      <dgm:spPr/>
      <dgm:t>
        <a:bodyPr/>
        <a:lstStyle/>
        <a:p>
          <a:r>
            <a:rPr lang="en-US" sz="900" b="1" dirty="0">
              <a:solidFill>
                <a:schemeClr val="tx2"/>
              </a:solidFill>
              <a:latin typeface="+mj-lt"/>
            </a:rPr>
            <a:t>Background</a:t>
          </a:r>
        </a:p>
      </dgm:t>
    </dgm:pt>
    <dgm:pt modelId="{59853C0B-C8E6-4AB9-B4BA-51273C3ECC24}" type="parTrans" cxnId="{9FB41472-EEBE-420E-9837-599187CEF532}">
      <dgm:prSet/>
      <dgm:spPr/>
      <dgm:t>
        <a:bodyPr/>
        <a:lstStyle/>
        <a:p>
          <a:endParaRPr lang="en-US"/>
        </a:p>
      </dgm:t>
    </dgm:pt>
    <dgm:pt modelId="{65C7D7EF-2E07-4942-B901-DCC66D7C02AE}" type="sibTrans" cxnId="{9FB41472-EEBE-420E-9837-599187CEF532}">
      <dgm:prSet/>
      <dgm:spPr/>
      <dgm:t>
        <a:bodyPr/>
        <a:lstStyle/>
        <a:p>
          <a:endParaRPr lang="en-US"/>
        </a:p>
      </dgm:t>
    </dgm:pt>
    <dgm:pt modelId="{9824A5DC-8FC9-4F6A-8FFE-D50985C31003}">
      <dgm:prSet phldrT="[Text]" custT="1">
        <dgm:style>
          <a:lnRef idx="1">
            <a:schemeClr val="accent2"/>
          </a:lnRef>
          <a:fillRef idx="2">
            <a:schemeClr val="accent2"/>
          </a:fillRef>
          <a:effectRef idx="1">
            <a:schemeClr val="accent2"/>
          </a:effectRef>
          <a:fontRef idx="minor">
            <a:schemeClr val="dk1"/>
          </a:fontRef>
        </dgm:style>
      </dgm:prSet>
      <dgm:spPr/>
      <dgm:t>
        <a:bodyPr/>
        <a:lstStyle/>
        <a:p>
          <a:r>
            <a:rPr lang="en-US" sz="900" b="1" kern="1200" dirty="0">
              <a:solidFill>
                <a:srgbClr val="000000"/>
              </a:solidFill>
              <a:latin typeface="Arial"/>
              <a:ea typeface="+mn-ea"/>
              <a:cs typeface="+mn-cs"/>
            </a:rPr>
            <a:t>Challenges</a:t>
          </a:r>
        </a:p>
      </dgm:t>
    </dgm:pt>
    <dgm:pt modelId="{20F5C7CD-6678-4BA6-89DC-E85EB582B324}" type="parTrans" cxnId="{2A609066-18D7-40FE-813D-4FF29F7560C1}">
      <dgm:prSet/>
      <dgm:spPr/>
      <dgm:t>
        <a:bodyPr/>
        <a:lstStyle/>
        <a:p>
          <a:endParaRPr lang="en-US"/>
        </a:p>
      </dgm:t>
    </dgm:pt>
    <dgm:pt modelId="{1F459257-ED5B-4033-8E1E-05DD29CBBAC3}" type="sibTrans" cxnId="{2A609066-18D7-40FE-813D-4FF29F7560C1}">
      <dgm:prSet/>
      <dgm:spPr/>
      <dgm:t>
        <a:bodyPr/>
        <a:lstStyle/>
        <a:p>
          <a:endParaRPr lang="en-US"/>
        </a:p>
      </dgm:t>
    </dgm:pt>
    <dgm:pt modelId="{83BB3929-3226-428D-AA2C-8A7540677E48}">
      <dgm:prSet phldrT="[Text]" custT="1">
        <dgm:style>
          <a:lnRef idx="1">
            <a:schemeClr val="accent2"/>
          </a:lnRef>
          <a:fillRef idx="2">
            <a:schemeClr val="accent2"/>
          </a:fillRef>
          <a:effectRef idx="1">
            <a:schemeClr val="accent2"/>
          </a:effectRef>
          <a:fontRef idx="minor">
            <a:schemeClr val="dk1"/>
          </a:fontRef>
        </dgm:style>
      </dgm:prSet>
      <dgm:spPr>
        <a:solidFill>
          <a:schemeClr val="accent6"/>
        </a:solidFill>
      </dgm:spPr>
      <dgm:t>
        <a:bodyPr/>
        <a:lstStyle/>
        <a:p>
          <a:r>
            <a:rPr lang="en-US" sz="900" b="1" kern="1200" dirty="0">
              <a:solidFill>
                <a:srgbClr val="FFFFFF"/>
              </a:solidFill>
              <a:latin typeface="Arial"/>
              <a:ea typeface="+mn-ea"/>
              <a:cs typeface="+mn-cs"/>
            </a:rPr>
            <a:t>Opportunities</a:t>
          </a:r>
        </a:p>
      </dgm:t>
    </dgm:pt>
    <dgm:pt modelId="{5868FF3A-48CB-4757-A659-5A9DAC53AE71}" type="parTrans" cxnId="{07CEC9B8-E3F9-45C6-94B1-34CD8BF88E4D}">
      <dgm:prSet/>
      <dgm:spPr/>
      <dgm:t>
        <a:bodyPr/>
        <a:lstStyle/>
        <a:p>
          <a:endParaRPr lang="en-US"/>
        </a:p>
      </dgm:t>
    </dgm:pt>
    <dgm:pt modelId="{E9D21DFE-A011-4C86-896F-976652BF0BB3}" type="sibTrans" cxnId="{07CEC9B8-E3F9-45C6-94B1-34CD8BF88E4D}">
      <dgm:prSet/>
      <dgm:spPr/>
      <dgm:t>
        <a:bodyPr/>
        <a:lstStyle/>
        <a:p>
          <a:endParaRPr lang="en-US"/>
        </a:p>
      </dgm:t>
    </dgm:pt>
    <dgm:pt modelId="{408EB996-23AF-47F6-BB43-45F9D44B6FE6}">
      <dgm:prSet phldrT="[Text]" custT="1">
        <dgm:style>
          <a:lnRef idx="1">
            <a:schemeClr val="accent2"/>
          </a:lnRef>
          <a:fillRef idx="2">
            <a:schemeClr val="accent2"/>
          </a:fillRef>
          <a:effectRef idx="1">
            <a:schemeClr val="accent2"/>
          </a:effectRef>
          <a:fontRef idx="minor">
            <a:schemeClr val="dk1"/>
          </a:fontRef>
        </dgm:style>
      </dgm:prSet>
      <dgm:spPr/>
      <dgm:t>
        <a:bodyPr/>
        <a:lstStyle/>
        <a:p>
          <a:r>
            <a:rPr lang="en-US" sz="900" b="1" dirty="0">
              <a:solidFill>
                <a:schemeClr val="tx2"/>
              </a:solidFill>
              <a:latin typeface="+mj-lt"/>
            </a:rPr>
            <a:t>Impact</a:t>
          </a:r>
        </a:p>
      </dgm:t>
    </dgm:pt>
    <dgm:pt modelId="{9F63F50B-1A6D-4638-BA6D-CE5C61115FF7}" type="parTrans" cxnId="{9805F614-B980-4C85-81BF-8A2DA935B5A2}">
      <dgm:prSet/>
      <dgm:spPr/>
      <dgm:t>
        <a:bodyPr/>
        <a:lstStyle/>
        <a:p>
          <a:endParaRPr lang="en-US"/>
        </a:p>
      </dgm:t>
    </dgm:pt>
    <dgm:pt modelId="{EADBF684-7510-4E96-993D-F1B8C720BBCB}" type="sibTrans" cxnId="{9805F614-B980-4C85-81BF-8A2DA935B5A2}">
      <dgm:prSet/>
      <dgm:spPr/>
      <dgm:t>
        <a:bodyPr/>
        <a:lstStyle/>
        <a:p>
          <a:endParaRPr lang="en-US"/>
        </a:p>
      </dgm:t>
    </dgm:pt>
    <dgm:pt modelId="{78A15294-6B5C-492C-913B-F4D829810D53}">
      <dgm:prSet phldrT="[Text]" custT="1">
        <dgm:style>
          <a:lnRef idx="1">
            <a:schemeClr val="accent2"/>
          </a:lnRef>
          <a:fillRef idx="2">
            <a:schemeClr val="accent2"/>
          </a:fillRef>
          <a:effectRef idx="1">
            <a:schemeClr val="accent2"/>
          </a:effectRef>
          <a:fontRef idx="minor">
            <a:schemeClr val="dk1"/>
          </a:fontRef>
        </dgm:style>
      </dgm:prSet>
      <dgm:spPr/>
      <dgm:t>
        <a:bodyPr/>
        <a:lstStyle/>
        <a:p>
          <a:r>
            <a:rPr lang="en-US" sz="900" b="1" dirty="0">
              <a:solidFill>
                <a:schemeClr val="tx2"/>
              </a:solidFill>
              <a:latin typeface="+mj-lt"/>
            </a:rPr>
            <a:t>Conclusion</a:t>
          </a:r>
        </a:p>
      </dgm:t>
    </dgm:pt>
    <dgm:pt modelId="{2573C494-FBCA-4FDE-9170-6CEB943C08B6}" type="parTrans" cxnId="{B6A76BEE-A973-4C57-AD7C-F0A4E42168B4}">
      <dgm:prSet/>
      <dgm:spPr/>
      <dgm:t>
        <a:bodyPr/>
        <a:lstStyle/>
        <a:p>
          <a:endParaRPr lang="en-US"/>
        </a:p>
      </dgm:t>
    </dgm:pt>
    <dgm:pt modelId="{DE25AC4C-5DD2-4770-B5A1-1A04BA7C012D}" type="sibTrans" cxnId="{B6A76BEE-A973-4C57-AD7C-F0A4E42168B4}">
      <dgm:prSet/>
      <dgm:spPr/>
      <dgm:t>
        <a:bodyPr/>
        <a:lstStyle/>
        <a:p>
          <a:endParaRPr lang="en-US"/>
        </a:p>
      </dgm:t>
    </dgm:pt>
    <dgm:pt modelId="{02A657AE-0853-4472-8028-123CA926C2C3}" type="pres">
      <dgm:prSet presAssocID="{A164C392-92A4-485E-90A4-1D096F240504}" presName="Name0" presStyleCnt="0">
        <dgm:presLayoutVars>
          <dgm:dir/>
          <dgm:animLvl val="lvl"/>
          <dgm:resizeHandles val="exact"/>
        </dgm:presLayoutVars>
      </dgm:prSet>
      <dgm:spPr/>
    </dgm:pt>
    <dgm:pt modelId="{48C8E415-5444-4DE5-A2A1-077EA478F446}" type="pres">
      <dgm:prSet presAssocID="{91E9CBFB-3154-478B-B9EF-DD21701323D2}" presName="parTxOnly" presStyleLbl="node1" presStyleIdx="0" presStyleCnt="5" custLinFactNeighborX="24274" custLinFactNeighborY="-4217">
        <dgm:presLayoutVars>
          <dgm:chMax val="0"/>
          <dgm:chPref val="0"/>
          <dgm:bulletEnabled val="1"/>
        </dgm:presLayoutVars>
      </dgm:prSet>
      <dgm:spPr/>
      <dgm:t>
        <a:bodyPr/>
        <a:lstStyle/>
        <a:p>
          <a:endParaRPr lang="en-US"/>
        </a:p>
      </dgm:t>
    </dgm:pt>
    <dgm:pt modelId="{755A9090-6A55-466F-8369-E5FD05AE8E87}" type="pres">
      <dgm:prSet presAssocID="{65C7D7EF-2E07-4942-B901-DCC66D7C02AE}" presName="parTxOnlySpace" presStyleCnt="0"/>
      <dgm:spPr/>
    </dgm:pt>
    <dgm:pt modelId="{5D3EF1CD-9CB8-4AE6-B9A9-D83DB5278F8F}" type="pres">
      <dgm:prSet presAssocID="{9824A5DC-8FC9-4F6A-8FFE-D50985C31003}" presName="parTxOnly" presStyleLbl="node1" presStyleIdx="1" presStyleCnt="5" custLinFactNeighborX="1986" custLinFactNeighborY="-4217">
        <dgm:presLayoutVars>
          <dgm:chMax val="0"/>
          <dgm:chPref val="0"/>
          <dgm:bulletEnabled val="1"/>
        </dgm:presLayoutVars>
      </dgm:prSet>
      <dgm:spPr/>
      <dgm:t>
        <a:bodyPr/>
        <a:lstStyle/>
        <a:p>
          <a:endParaRPr lang="en-US"/>
        </a:p>
      </dgm:t>
    </dgm:pt>
    <dgm:pt modelId="{1F05F291-4805-4570-A2BF-6CCECBD2105E}" type="pres">
      <dgm:prSet presAssocID="{1F459257-ED5B-4033-8E1E-05DD29CBBAC3}" presName="parTxOnlySpace" presStyleCnt="0"/>
      <dgm:spPr/>
    </dgm:pt>
    <dgm:pt modelId="{EB300FEB-7823-4E47-B0AB-787CDD7E3EA9}" type="pres">
      <dgm:prSet presAssocID="{83BB3929-3226-428D-AA2C-8A7540677E48}" presName="parTxOnly" presStyleLbl="node1" presStyleIdx="2" presStyleCnt="5" custLinFactNeighborX="25397" custLinFactNeighborY="-3080">
        <dgm:presLayoutVars>
          <dgm:chMax val="0"/>
          <dgm:chPref val="0"/>
          <dgm:bulletEnabled val="1"/>
        </dgm:presLayoutVars>
      </dgm:prSet>
      <dgm:spPr/>
      <dgm:t>
        <a:bodyPr/>
        <a:lstStyle/>
        <a:p>
          <a:endParaRPr lang="en-US"/>
        </a:p>
      </dgm:t>
    </dgm:pt>
    <dgm:pt modelId="{528CA85A-4AB5-4D38-BEE8-C3D78EFF4FEA}" type="pres">
      <dgm:prSet presAssocID="{E9D21DFE-A011-4C86-896F-976652BF0BB3}" presName="parTxOnlySpace" presStyleCnt="0"/>
      <dgm:spPr/>
    </dgm:pt>
    <dgm:pt modelId="{4AF5A9A7-9555-4CFF-92AC-210B382A86D5}" type="pres">
      <dgm:prSet presAssocID="{408EB996-23AF-47F6-BB43-45F9D44B6FE6}" presName="parTxOnly" presStyleLbl="node1" presStyleIdx="3" presStyleCnt="5" custLinFactNeighborX="25397" custLinFactNeighborY="-3080">
        <dgm:presLayoutVars>
          <dgm:chMax val="0"/>
          <dgm:chPref val="0"/>
          <dgm:bulletEnabled val="1"/>
        </dgm:presLayoutVars>
      </dgm:prSet>
      <dgm:spPr/>
      <dgm:t>
        <a:bodyPr/>
        <a:lstStyle/>
        <a:p>
          <a:endParaRPr lang="en-US"/>
        </a:p>
      </dgm:t>
    </dgm:pt>
    <dgm:pt modelId="{87119707-4C2E-4BD4-A01B-9D75F201CDD8}" type="pres">
      <dgm:prSet presAssocID="{EADBF684-7510-4E96-993D-F1B8C720BBCB}" presName="parTxOnlySpace" presStyleCnt="0"/>
      <dgm:spPr/>
    </dgm:pt>
    <dgm:pt modelId="{0A4CC398-3A87-417C-9A10-1DC5C1B313E5}" type="pres">
      <dgm:prSet presAssocID="{78A15294-6B5C-492C-913B-F4D829810D53}" presName="parTxOnly" presStyleLbl="node1" presStyleIdx="4" presStyleCnt="5">
        <dgm:presLayoutVars>
          <dgm:chMax val="0"/>
          <dgm:chPref val="0"/>
          <dgm:bulletEnabled val="1"/>
        </dgm:presLayoutVars>
      </dgm:prSet>
      <dgm:spPr/>
      <dgm:t>
        <a:bodyPr/>
        <a:lstStyle/>
        <a:p>
          <a:endParaRPr lang="en-US"/>
        </a:p>
      </dgm:t>
    </dgm:pt>
  </dgm:ptLst>
  <dgm:cxnLst>
    <dgm:cxn modelId="{014340DD-206C-491E-812F-3167EC099D00}" type="presOf" srcId="{78A15294-6B5C-492C-913B-F4D829810D53}" destId="{0A4CC398-3A87-417C-9A10-1DC5C1B313E5}" srcOrd="0" destOrd="0" presId="urn:microsoft.com/office/officeart/2005/8/layout/chevron1"/>
    <dgm:cxn modelId="{9805F614-B980-4C85-81BF-8A2DA935B5A2}" srcId="{A164C392-92A4-485E-90A4-1D096F240504}" destId="{408EB996-23AF-47F6-BB43-45F9D44B6FE6}" srcOrd="3" destOrd="0" parTransId="{9F63F50B-1A6D-4638-BA6D-CE5C61115FF7}" sibTransId="{EADBF684-7510-4E96-993D-F1B8C720BBCB}"/>
    <dgm:cxn modelId="{B6A76BEE-A973-4C57-AD7C-F0A4E42168B4}" srcId="{A164C392-92A4-485E-90A4-1D096F240504}" destId="{78A15294-6B5C-492C-913B-F4D829810D53}" srcOrd="4" destOrd="0" parTransId="{2573C494-FBCA-4FDE-9170-6CEB943C08B6}" sibTransId="{DE25AC4C-5DD2-4770-B5A1-1A04BA7C012D}"/>
    <dgm:cxn modelId="{176AF918-BF24-449D-8983-88FA53121B1D}" type="presOf" srcId="{A164C392-92A4-485E-90A4-1D096F240504}" destId="{02A657AE-0853-4472-8028-123CA926C2C3}" srcOrd="0" destOrd="0" presId="urn:microsoft.com/office/officeart/2005/8/layout/chevron1"/>
    <dgm:cxn modelId="{3E79CBBE-B3CE-4EEF-9B6A-D3E0248D8911}" type="presOf" srcId="{91E9CBFB-3154-478B-B9EF-DD21701323D2}" destId="{48C8E415-5444-4DE5-A2A1-077EA478F446}" srcOrd="0" destOrd="0" presId="urn:microsoft.com/office/officeart/2005/8/layout/chevron1"/>
    <dgm:cxn modelId="{F0E08678-A299-49A2-8DD3-E9639CE32121}" type="presOf" srcId="{408EB996-23AF-47F6-BB43-45F9D44B6FE6}" destId="{4AF5A9A7-9555-4CFF-92AC-210B382A86D5}" srcOrd="0" destOrd="0" presId="urn:microsoft.com/office/officeart/2005/8/layout/chevron1"/>
    <dgm:cxn modelId="{07CEC9B8-E3F9-45C6-94B1-34CD8BF88E4D}" srcId="{A164C392-92A4-485E-90A4-1D096F240504}" destId="{83BB3929-3226-428D-AA2C-8A7540677E48}" srcOrd="2" destOrd="0" parTransId="{5868FF3A-48CB-4757-A659-5A9DAC53AE71}" sibTransId="{E9D21DFE-A011-4C86-896F-976652BF0BB3}"/>
    <dgm:cxn modelId="{2A609066-18D7-40FE-813D-4FF29F7560C1}" srcId="{A164C392-92A4-485E-90A4-1D096F240504}" destId="{9824A5DC-8FC9-4F6A-8FFE-D50985C31003}" srcOrd="1" destOrd="0" parTransId="{20F5C7CD-6678-4BA6-89DC-E85EB582B324}" sibTransId="{1F459257-ED5B-4033-8E1E-05DD29CBBAC3}"/>
    <dgm:cxn modelId="{B3C815C4-DEB2-4EDC-943E-24646773012E}" type="presOf" srcId="{83BB3929-3226-428D-AA2C-8A7540677E48}" destId="{EB300FEB-7823-4E47-B0AB-787CDD7E3EA9}" srcOrd="0" destOrd="0" presId="urn:microsoft.com/office/officeart/2005/8/layout/chevron1"/>
    <dgm:cxn modelId="{9FB41472-EEBE-420E-9837-599187CEF532}" srcId="{A164C392-92A4-485E-90A4-1D096F240504}" destId="{91E9CBFB-3154-478B-B9EF-DD21701323D2}" srcOrd="0" destOrd="0" parTransId="{59853C0B-C8E6-4AB9-B4BA-51273C3ECC24}" sibTransId="{65C7D7EF-2E07-4942-B901-DCC66D7C02AE}"/>
    <dgm:cxn modelId="{2457406E-AB5B-4369-8A96-A206EDB7F7D1}" type="presOf" srcId="{9824A5DC-8FC9-4F6A-8FFE-D50985C31003}" destId="{5D3EF1CD-9CB8-4AE6-B9A9-D83DB5278F8F}" srcOrd="0" destOrd="0" presId="urn:microsoft.com/office/officeart/2005/8/layout/chevron1"/>
    <dgm:cxn modelId="{43B09F2F-3F10-434F-A088-880EEDBFC59F}" type="presParOf" srcId="{02A657AE-0853-4472-8028-123CA926C2C3}" destId="{48C8E415-5444-4DE5-A2A1-077EA478F446}" srcOrd="0" destOrd="0" presId="urn:microsoft.com/office/officeart/2005/8/layout/chevron1"/>
    <dgm:cxn modelId="{07778721-B0C0-4ADF-9688-EB260B69DE67}" type="presParOf" srcId="{02A657AE-0853-4472-8028-123CA926C2C3}" destId="{755A9090-6A55-466F-8369-E5FD05AE8E87}" srcOrd="1" destOrd="0" presId="urn:microsoft.com/office/officeart/2005/8/layout/chevron1"/>
    <dgm:cxn modelId="{182BE182-DAED-48C7-A94A-C14BA1B8E495}" type="presParOf" srcId="{02A657AE-0853-4472-8028-123CA926C2C3}" destId="{5D3EF1CD-9CB8-4AE6-B9A9-D83DB5278F8F}" srcOrd="2" destOrd="0" presId="urn:microsoft.com/office/officeart/2005/8/layout/chevron1"/>
    <dgm:cxn modelId="{AA89672B-D910-479F-A6E4-B97261B98752}" type="presParOf" srcId="{02A657AE-0853-4472-8028-123CA926C2C3}" destId="{1F05F291-4805-4570-A2BF-6CCECBD2105E}" srcOrd="3" destOrd="0" presId="urn:microsoft.com/office/officeart/2005/8/layout/chevron1"/>
    <dgm:cxn modelId="{FD5C59C5-2D7A-4F95-A380-CF10F902CE6A}" type="presParOf" srcId="{02A657AE-0853-4472-8028-123CA926C2C3}" destId="{EB300FEB-7823-4E47-B0AB-787CDD7E3EA9}" srcOrd="4" destOrd="0" presId="urn:microsoft.com/office/officeart/2005/8/layout/chevron1"/>
    <dgm:cxn modelId="{A7D578DF-C311-48BC-8BAC-A96067E9994C}" type="presParOf" srcId="{02A657AE-0853-4472-8028-123CA926C2C3}" destId="{528CA85A-4AB5-4D38-BEE8-C3D78EFF4FEA}" srcOrd="5" destOrd="0" presId="urn:microsoft.com/office/officeart/2005/8/layout/chevron1"/>
    <dgm:cxn modelId="{424B77F3-9C6A-4FAF-8C6D-532A84136C9F}" type="presParOf" srcId="{02A657AE-0853-4472-8028-123CA926C2C3}" destId="{4AF5A9A7-9555-4CFF-92AC-210B382A86D5}" srcOrd="6" destOrd="0" presId="urn:microsoft.com/office/officeart/2005/8/layout/chevron1"/>
    <dgm:cxn modelId="{B6426B5B-B0BE-4E48-8C1D-2E03FD97F5E5}" type="presParOf" srcId="{02A657AE-0853-4472-8028-123CA926C2C3}" destId="{87119707-4C2E-4BD4-A01B-9D75F201CDD8}" srcOrd="7" destOrd="0" presId="urn:microsoft.com/office/officeart/2005/8/layout/chevron1"/>
    <dgm:cxn modelId="{A08DE345-EA5D-4A3D-9EB3-864968147E95}" type="presParOf" srcId="{02A657AE-0853-4472-8028-123CA926C2C3}" destId="{0A4CC398-3A87-417C-9A10-1DC5C1B313E5}" srcOrd="8" destOrd="0" presId="urn:microsoft.com/office/officeart/2005/8/layout/chevron1"/>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A164C392-92A4-485E-90A4-1D096F240504}" type="doc">
      <dgm:prSet loTypeId="urn:microsoft.com/office/officeart/2005/8/layout/chevron1" loCatId="process" qsTypeId="urn:microsoft.com/office/officeart/2005/8/quickstyle/simple2" qsCatId="simple" csTypeId="urn:microsoft.com/office/officeart/2005/8/colors/accent1_2" csCatId="accent1" phldr="1"/>
      <dgm:spPr/>
    </dgm:pt>
    <dgm:pt modelId="{91E9CBFB-3154-478B-B9EF-DD21701323D2}">
      <dgm:prSet phldrT="[Text]" custT="1">
        <dgm:style>
          <a:lnRef idx="1">
            <a:schemeClr val="accent2"/>
          </a:lnRef>
          <a:fillRef idx="2">
            <a:schemeClr val="accent2"/>
          </a:fillRef>
          <a:effectRef idx="1">
            <a:schemeClr val="accent2"/>
          </a:effectRef>
          <a:fontRef idx="minor">
            <a:schemeClr val="dk1"/>
          </a:fontRef>
        </dgm:style>
      </dgm:prSet>
      <dgm:spPr/>
      <dgm:t>
        <a:bodyPr/>
        <a:lstStyle/>
        <a:p>
          <a:r>
            <a:rPr lang="en-US" sz="900" b="1" dirty="0">
              <a:solidFill>
                <a:schemeClr val="tx2"/>
              </a:solidFill>
              <a:latin typeface="+mj-lt"/>
            </a:rPr>
            <a:t>Background</a:t>
          </a:r>
        </a:p>
      </dgm:t>
    </dgm:pt>
    <dgm:pt modelId="{59853C0B-C8E6-4AB9-B4BA-51273C3ECC24}" type="parTrans" cxnId="{9FB41472-EEBE-420E-9837-599187CEF532}">
      <dgm:prSet/>
      <dgm:spPr/>
      <dgm:t>
        <a:bodyPr/>
        <a:lstStyle/>
        <a:p>
          <a:endParaRPr lang="en-US"/>
        </a:p>
      </dgm:t>
    </dgm:pt>
    <dgm:pt modelId="{65C7D7EF-2E07-4942-B901-DCC66D7C02AE}" type="sibTrans" cxnId="{9FB41472-EEBE-420E-9837-599187CEF532}">
      <dgm:prSet/>
      <dgm:spPr/>
      <dgm:t>
        <a:bodyPr/>
        <a:lstStyle/>
        <a:p>
          <a:endParaRPr lang="en-US"/>
        </a:p>
      </dgm:t>
    </dgm:pt>
    <dgm:pt modelId="{9824A5DC-8FC9-4F6A-8FFE-D50985C31003}">
      <dgm:prSet phldrT="[Text]" custT="1">
        <dgm:style>
          <a:lnRef idx="1">
            <a:schemeClr val="accent2"/>
          </a:lnRef>
          <a:fillRef idx="2">
            <a:schemeClr val="accent2"/>
          </a:fillRef>
          <a:effectRef idx="1">
            <a:schemeClr val="accent2"/>
          </a:effectRef>
          <a:fontRef idx="minor">
            <a:schemeClr val="dk1"/>
          </a:fontRef>
        </dgm:style>
      </dgm:prSet>
      <dgm:spPr>
        <a:ln/>
      </dgm:spPr>
      <dgm:t>
        <a:bodyPr spcFirstLastPara="0" vert="horz" wrap="square" lIns="36005" tIns="12002" rIns="12002" bIns="12002" numCol="1" spcCol="1270" anchor="ctr" anchorCtr="0"/>
        <a:lstStyle/>
        <a:p>
          <a:r>
            <a:rPr lang="en-US" sz="900" b="1" kern="1200" dirty="0">
              <a:solidFill>
                <a:srgbClr val="000000"/>
              </a:solidFill>
              <a:latin typeface="Arial"/>
              <a:ea typeface="+mn-ea"/>
              <a:cs typeface="+mn-cs"/>
            </a:rPr>
            <a:t>Challenges</a:t>
          </a:r>
        </a:p>
      </dgm:t>
    </dgm:pt>
    <dgm:pt modelId="{20F5C7CD-6678-4BA6-89DC-E85EB582B324}" type="parTrans" cxnId="{2A609066-18D7-40FE-813D-4FF29F7560C1}">
      <dgm:prSet/>
      <dgm:spPr/>
      <dgm:t>
        <a:bodyPr/>
        <a:lstStyle/>
        <a:p>
          <a:endParaRPr lang="en-US"/>
        </a:p>
      </dgm:t>
    </dgm:pt>
    <dgm:pt modelId="{1F459257-ED5B-4033-8E1E-05DD29CBBAC3}" type="sibTrans" cxnId="{2A609066-18D7-40FE-813D-4FF29F7560C1}">
      <dgm:prSet/>
      <dgm:spPr/>
      <dgm:t>
        <a:bodyPr/>
        <a:lstStyle/>
        <a:p>
          <a:endParaRPr lang="en-US"/>
        </a:p>
      </dgm:t>
    </dgm:pt>
    <dgm:pt modelId="{83BB3929-3226-428D-AA2C-8A7540677E48}">
      <dgm:prSet phldrT="[Text]" custT="1">
        <dgm:style>
          <a:lnRef idx="1">
            <a:schemeClr val="accent2"/>
          </a:lnRef>
          <a:fillRef idx="2">
            <a:schemeClr val="accent2"/>
          </a:fillRef>
          <a:effectRef idx="1">
            <a:schemeClr val="accent2"/>
          </a:effectRef>
          <a:fontRef idx="minor">
            <a:schemeClr val="dk1"/>
          </a:fontRef>
        </dgm:style>
      </dgm:prSet>
      <dgm:spPr>
        <a:ln/>
      </dgm:spPr>
      <dgm:t>
        <a:bodyPr spcFirstLastPara="0" vert="horz" wrap="square" lIns="36005" tIns="12002" rIns="12002" bIns="12002" numCol="1" spcCol="1270" anchor="ctr" anchorCtr="0"/>
        <a:lstStyle/>
        <a:p>
          <a:pPr marL="0" lvl="0" indent="0" algn="ctr" defTabSz="400050">
            <a:lnSpc>
              <a:spcPct val="90000"/>
            </a:lnSpc>
            <a:spcBef>
              <a:spcPct val="0"/>
            </a:spcBef>
            <a:spcAft>
              <a:spcPct val="35000"/>
            </a:spcAft>
            <a:buNone/>
          </a:pPr>
          <a:r>
            <a:rPr lang="en-US" sz="900" b="1" kern="1200" dirty="0">
              <a:solidFill>
                <a:srgbClr val="000000"/>
              </a:solidFill>
              <a:latin typeface="Arial"/>
              <a:ea typeface="+mn-ea"/>
              <a:cs typeface="+mn-cs"/>
            </a:rPr>
            <a:t>Opportunities</a:t>
          </a:r>
        </a:p>
      </dgm:t>
    </dgm:pt>
    <dgm:pt modelId="{5868FF3A-48CB-4757-A659-5A9DAC53AE71}" type="parTrans" cxnId="{07CEC9B8-E3F9-45C6-94B1-34CD8BF88E4D}">
      <dgm:prSet/>
      <dgm:spPr/>
      <dgm:t>
        <a:bodyPr/>
        <a:lstStyle/>
        <a:p>
          <a:endParaRPr lang="en-US"/>
        </a:p>
      </dgm:t>
    </dgm:pt>
    <dgm:pt modelId="{E9D21DFE-A011-4C86-896F-976652BF0BB3}" type="sibTrans" cxnId="{07CEC9B8-E3F9-45C6-94B1-34CD8BF88E4D}">
      <dgm:prSet/>
      <dgm:spPr/>
      <dgm:t>
        <a:bodyPr/>
        <a:lstStyle/>
        <a:p>
          <a:endParaRPr lang="en-US"/>
        </a:p>
      </dgm:t>
    </dgm:pt>
    <dgm:pt modelId="{408EB996-23AF-47F6-BB43-45F9D44B6FE6}">
      <dgm:prSet phldrT="[Text]" custT="1">
        <dgm:style>
          <a:lnRef idx="1">
            <a:schemeClr val="accent2"/>
          </a:lnRef>
          <a:fillRef idx="2">
            <a:schemeClr val="accent2"/>
          </a:fillRef>
          <a:effectRef idx="1">
            <a:schemeClr val="accent2"/>
          </a:effectRef>
          <a:fontRef idx="minor">
            <a:schemeClr val="dk1"/>
          </a:fontRef>
        </dgm:style>
      </dgm:prSet>
      <dgm:spPr>
        <a:solidFill>
          <a:schemeClr val="accent6"/>
        </a:solidFill>
        <a:ln/>
      </dgm:spPr>
      <dgm:t>
        <a:bodyPr spcFirstLastPara="0" vert="horz" wrap="square" lIns="36005" tIns="12002" rIns="12002" bIns="12002" numCol="1" spcCol="1270" anchor="ctr" anchorCtr="0"/>
        <a:lstStyle/>
        <a:p>
          <a:r>
            <a:rPr lang="en-US" sz="900" b="1" kern="1200" dirty="0">
              <a:solidFill>
                <a:srgbClr val="FFFFFF"/>
              </a:solidFill>
              <a:latin typeface="Arial"/>
              <a:ea typeface="+mn-ea"/>
              <a:cs typeface="+mn-cs"/>
            </a:rPr>
            <a:t>Impact</a:t>
          </a:r>
        </a:p>
      </dgm:t>
    </dgm:pt>
    <dgm:pt modelId="{9F63F50B-1A6D-4638-BA6D-CE5C61115FF7}" type="parTrans" cxnId="{9805F614-B980-4C85-81BF-8A2DA935B5A2}">
      <dgm:prSet/>
      <dgm:spPr/>
      <dgm:t>
        <a:bodyPr/>
        <a:lstStyle/>
        <a:p>
          <a:endParaRPr lang="en-US"/>
        </a:p>
      </dgm:t>
    </dgm:pt>
    <dgm:pt modelId="{EADBF684-7510-4E96-993D-F1B8C720BBCB}" type="sibTrans" cxnId="{9805F614-B980-4C85-81BF-8A2DA935B5A2}">
      <dgm:prSet/>
      <dgm:spPr/>
      <dgm:t>
        <a:bodyPr/>
        <a:lstStyle/>
        <a:p>
          <a:endParaRPr lang="en-US"/>
        </a:p>
      </dgm:t>
    </dgm:pt>
    <dgm:pt modelId="{78A15294-6B5C-492C-913B-F4D829810D53}">
      <dgm:prSet phldrT="[Text]" custT="1">
        <dgm:style>
          <a:lnRef idx="1">
            <a:schemeClr val="accent2"/>
          </a:lnRef>
          <a:fillRef idx="2">
            <a:schemeClr val="accent2"/>
          </a:fillRef>
          <a:effectRef idx="1">
            <a:schemeClr val="accent2"/>
          </a:effectRef>
          <a:fontRef idx="minor">
            <a:schemeClr val="dk1"/>
          </a:fontRef>
        </dgm:style>
      </dgm:prSet>
      <dgm:spPr/>
      <dgm:t>
        <a:bodyPr/>
        <a:lstStyle/>
        <a:p>
          <a:r>
            <a:rPr lang="en-US" sz="900" b="1" dirty="0">
              <a:solidFill>
                <a:schemeClr val="tx2"/>
              </a:solidFill>
              <a:latin typeface="+mj-lt"/>
            </a:rPr>
            <a:t>Conclusion</a:t>
          </a:r>
        </a:p>
      </dgm:t>
    </dgm:pt>
    <dgm:pt modelId="{2573C494-FBCA-4FDE-9170-6CEB943C08B6}" type="parTrans" cxnId="{B6A76BEE-A973-4C57-AD7C-F0A4E42168B4}">
      <dgm:prSet/>
      <dgm:spPr/>
      <dgm:t>
        <a:bodyPr/>
        <a:lstStyle/>
        <a:p>
          <a:endParaRPr lang="en-US"/>
        </a:p>
      </dgm:t>
    </dgm:pt>
    <dgm:pt modelId="{DE25AC4C-5DD2-4770-B5A1-1A04BA7C012D}" type="sibTrans" cxnId="{B6A76BEE-A973-4C57-AD7C-F0A4E42168B4}">
      <dgm:prSet/>
      <dgm:spPr/>
      <dgm:t>
        <a:bodyPr/>
        <a:lstStyle/>
        <a:p>
          <a:endParaRPr lang="en-US"/>
        </a:p>
      </dgm:t>
    </dgm:pt>
    <dgm:pt modelId="{02A657AE-0853-4472-8028-123CA926C2C3}" type="pres">
      <dgm:prSet presAssocID="{A164C392-92A4-485E-90A4-1D096F240504}" presName="Name0" presStyleCnt="0">
        <dgm:presLayoutVars>
          <dgm:dir/>
          <dgm:animLvl val="lvl"/>
          <dgm:resizeHandles val="exact"/>
        </dgm:presLayoutVars>
      </dgm:prSet>
      <dgm:spPr/>
    </dgm:pt>
    <dgm:pt modelId="{48C8E415-5444-4DE5-A2A1-077EA478F446}" type="pres">
      <dgm:prSet presAssocID="{91E9CBFB-3154-478B-B9EF-DD21701323D2}" presName="parTxOnly" presStyleLbl="node1" presStyleIdx="0" presStyleCnt="5" custLinFactNeighborX="24274" custLinFactNeighborY="-4217">
        <dgm:presLayoutVars>
          <dgm:chMax val="0"/>
          <dgm:chPref val="0"/>
          <dgm:bulletEnabled val="1"/>
        </dgm:presLayoutVars>
      </dgm:prSet>
      <dgm:spPr/>
      <dgm:t>
        <a:bodyPr/>
        <a:lstStyle/>
        <a:p>
          <a:endParaRPr lang="en-US"/>
        </a:p>
      </dgm:t>
    </dgm:pt>
    <dgm:pt modelId="{755A9090-6A55-466F-8369-E5FD05AE8E87}" type="pres">
      <dgm:prSet presAssocID="{65C7D7EF-2E07-4942-B901-DCC66D7C02AE}" presName="parTxOnlySpace" presStyleCnt="0"/>
      <dgm:spPr/>
    </dgm:pt>
    <dgm:pt modelId="{5D3EF1CD-9CB8-4AE6-B9A9-D83DB5278F8F}" type="pres">
      <dgm:prSet presAssocID="{9824A5DC-8FC9-4F6A-8FFE-D50985C31003}" presName="parTxOnly" presStyleLbl="node1" presStyleIdx="1" presStyleCnt="5" custLinFactNeighborX="1986" custLinFactNeighborY="-4217">
        <dgm:presLayoutVars>
          <dgm:chMax val="0"/>
          <dgm:chPref val="0"/>
          <dgm:bulletEnabled val="1"/>
        </dgm:presLayoutVars>
      </dgm:prSet>
      <dgm:spPr>
        <a:xfrm>
          <a:off x="1218106" y="1739490"/>
          <a:ext cx="1348791" cy="539516"/>
        </a:xfrm>
        <a:prstGeom prst="chevron">
          <a:avLst/>
        </a:prstGeom>
      </dgm:spPr>
      <dgm:t>
        <a:bodyPr/>
        <a:lstStyle/>
        <a:p>
          <a:endParaRPr lang="en-US"/>
        </a:p>
      </dgm:t>
    </dgm:pt>
    <dgm:pt modelId="{1F05F291-4805-4570-A2BF-6CCECBD2105E}" type="pres">
      <dgm:prSet presAssocID="{1F459257-ED5B-4033-8E1E-05DD29CBBAC3}" presName="parTxOnlySpace" presStyleCnt="0"/>
      <dgm:spPr/>
    </dgm:pt>
    <dgm:pt modelId="{EB300FEB-7823-4E47-B0AB-787CDD7E3EA9}" type="pres">
      <dgm:prSet presAssocID="{83BB3929-3226-428D-AA2C-8A7540677E48}" presName="parTxOnly" presStyleLbl="node1" presStyleIdx="2" presStyleCnt="5" custLinFactNeighborX="25397" custLinFactNeighborY="-3080">
        <dgm:presLayoutVars>
          <dgm:chMax val="0"/>
          <dgm:chPref val="0"/>
          <dgm:bulletEnabled val="1"/>
        </dgm:presLayoutVars>
      </dgm:prSet>
      <dgm:spPr>
        <a:xfrm>
          <a:off x="2463595" y="1745624"/>
          <a:ext cx="1348791" cy="539516"/>
        </a:xfrm>
        <a:prstGeom prst="chevron">
          <a:avLst/>
        </a:prstGeom>
      </dgm:spPr>
      <dgm:t>
        <a:bodyPr/>
        <a:lstStyle/>
        <a:p>
          <a:endParaRPr lang="en-US"/>
        </a:p>
      </dgm:t>
    </dgm:pt>
    <dgm:pt modelId="{528CA85A-4AB5-4D38-BEE8-C3D78EFF4FEA}" type="pres">
      <dgm:prSet presAssocID="{E9D21DFE-A011-4C86-896F-976652BF0BB3}" presName="parTxOnlySpace" presStyleCnt="0"/>
      <dgm:spPr/>
    </dgm:pt>
    <dgm:pt modelId="{4AF5A9A7-9555-4CFF-92AC-210B382A86D5}" type="pres">
      <dgm:prSet presAssocID="{408EB996-23AF-47F6-BB43-45F9D44B6FE6}" presName="parTxOnly" presStyleLbl="node1" presStyleIdx="3" presStyleCnt="5" custLinFactNeighborX="25397" custLinFactNeighborY="-3080">
        <dgm:presLayoutVars>
          <dgm:chMax val="0"/>
          <dgm:chPref val="0"/>
          <dgm:bulletEnabled val="1"/>
        </dgm:presLayoutVars>
      </dgm:prSet>
      <dgm:spPr>
        <a:xfrm>
          <a:off x="3677507" y="1745624"/>
          <a:ext cx="1348791" cy="539516"/>
        </a:xfrm>
        <a:prstGeom prst="chevron">
          <a:avLst/>
        </a:prstGeom>
      </dgm:spPr>
      <dgm:t>
        <a:bodyPr/>
        <a:lstStyle/>
        <a:p>
          <a:endParaRPr lang="en-US"/>
        </a:p>
      </dgm:t>
    </dgm:pt>
    <dgm:pt modelId="{87119707-4C2E-4BD4-A01B-9D75F201CDD8}" type="pres">
      <dgm:prSet presAssocID="{EADBF684-7510-4E96-993D-F1B8C720BBCB}" presName="parTxOnlySpace" presStyleCnt="0"/>
      <dgm:spPr/>
    </dgm:pt>
    <dgm:pt modelId="{0A4CC398-3A87-417C-9A10-1DC5C1B313E5}" type="pres">
      <dgm:prSet presAssocID="{78A15294-6B5C-492C-913B-F4D829810D53}" presName="parTxOnly" presStyleLbl="node1" presStyleIdx="4" presStyleCnt="5">
        <dgm:presLayoutVars>
          <dgm:chMax val="0"/>
          <dgm:chPref val="0"/>
          <dgm:bulletEnabled val="1"/>
        </dgm:presLayoutVars>
      </dgm:prSet>
      <dgm:spPr/>
      <dgm:t>
        <a:bodyPr/>
        <a:lstStyle/>
        <a:p>
          <a:endParaRPr lang="en-US"/>
        </a:p>
      </dgm:t>
    </dgm:pt>
  </dgm:ptLst>
  <dgm:cxnLst>
    <dgm:cxn modelId="{014340DD-206C-491E-812F-3167EC099D00}" type="presOf" srcId="{78A15294-6B5C-492C-913B-F4D829810D53}" destId="{0A4CC398-3A87-417C-9A10-1DC5C1B313E5}" srcOrd="0" destOrd="0" presId="urn:microsoft.com/office/officeart/2005/8/layout/chevron1"/>
    <dgm:cxn modelId="{9805F614-B980-4C85-81BF-8A2DA935B5A2}" srcId="{A164C392-92A4-485E-90A4-1D096F240504}" destId="{408EB996-23AF-47F6-BB43-45F9D44B6FE6}" srcOrd="3" destOrd="0" parTransId="{9F63F50B-1A6D-4638-BA6D-CE5C61115FF7}" sibTransId="{EADBF684-7510-4E96-993D-F1B8C720BBCB}"/>
    <dgm:cxn modelId="{B6A76BEE-A973-4C57-AD7C-F0A4E42168B4}" srcId="{A164C392-92A4-485E-90A4-1D096F240504}" destId="{78A15294-6B5C-492C-913B-F4D829810D53}" srcOrd="4" destOrd="0" parTransId="{2573C494-FBCA-4FDE-9170-6CEB943C08B6}" sibTransId="{DE25AC4C-5DD2-4770-B5A1-1A04BA7C012D}"/>
    <dgm:cxn modelId="{176AF918-BF24-449D-8983-88FA53121B1D}" type="presOf" srcId="{A164C392-92A4-485E-90A4-1D096F240504}" destId="{02A657AE-0853-4472-8028-123CA926C2C3}" srcOrd="0" destOrd="0" presId="urn:microsoft.com/office/officeart/2005/8/layout/chevron1"/>
    <dgm:cxn modelId="{3E79CBBE-B3CE-4EEF-9B6A-D3E0248D8911}" type="presOf" srcId="{91E9CBFB-3154-478B-B9EF-DD21701323D2}" destId="{48C8E415-5444-4DE5-A2A1-077EA478F446}" srcOrd="0" destOrd="0" presId="urn:microsoft.com/office/officeart/2005/8/layout/chevron1"/>
    <dgm:cxn modelId="{F0E08678-A299-49A2-8DD3-E9639CE32121}" type="presOf" srcId="{408EB996-23AF-47F6-BB43-45F9D44B6FE6}" destId="{4AF5A9A7-9555-4CFF-92AC-210B382A86D5}" srcOrd="0" destOrd="0" presId="urn:microsoft.com/office/officeart/2005/8/layout/chevron1"/>
    <dgm:cxn modelId="{07CEC9B8-E3F9-45C6-94B1-34CD8BF88E4D}" srcId="{A164C392-92A4-485E-90A4-1D096F240504}" destId="{83BB3929-3226-428D-AA2C-8A7540677E48}" srcOrd="2" destOrd="0" parTransId="{5868FF3A-48CB-4757-A659-5A9DAC53AE71}" sibTransId="{E9D21DFE-A011-4C86-896F-976652BF0BB3}"/>
    <dgm:cxn modelId="{2A609066-18D7-40FE-813D-4FF29F7560C1}" srcId="{A164C392-92A4-485E-90A4-1D096F240504}" destId="{9824A5DC-8FC9-4F6A-8FFE-D50985C31003}" srcOrd="1" destOrd="0" parTransId="{20F5C7CD-6678-4BA6-89DC-E85EB582B324}" sibTransId="{1F459257-ED5B-4033-8E1E-05DD29CBBAC3}"/>
    <dgm:cxn modelId="{B3C815C4-DEB2-4EDC-943E-24646773012E}" type="presOf" srcId="{83BB3929-3226-428D-AA2C-8A7540677E48}" destId="{EB300FEB-7823-4E47-B0AB-787CDD7E3EA9}" srcOrd="0" destOrd="0" presId="urn:microsoft.com/office/officeart/2005/8/layout/chevron1"/>
    <dgm:cxn modelId="{9FB41472-EEBE-420E-9837-599187CEF532}" srcId="{A164C392-92A4-485E-90A4-1D096F240504}" destId="{91E9CBFB-3154-478B-B9EF-DD21701323D2}" srcOrd="0" destOrd="0" parTransId="{59853C0B-C8E6-4AB9-B4BA-51273C3ECC24}" sibTransId="{65C7D7EF-2E07-4942-B901-DCC66D7C02AE}"/>
    <dgm:cxn modelId="{2457406E-AB5B-4369-8A96-A206EDB7F7D1}" type="presOf" srcId="{9824A5DC-8FC9-4F6A-8FFE-D50985C31003}" destId="{5D3EF1CD-9CB8-4AE6-B9A9-D83DB5278F8F}" srcOrd="0" destOrd="0" presId="urn:microsoft.com/office/officeart/2005/8/layout/chevron1"/>
    <dgm:cxn modelId="{43B09F2F-3F10-434F-A088-880EEDBFC59F}" type="presParOf" srcId="{02A657AE-0853-4472-8028-123CA926C2C3}" destId="{48C8E415-5444-4DE5-A2A1-077EA478F446}" srcOrd="0" destOrd="0" presId="urn:microsoft.com/office/officeart/2005/8/layout/chevron1"/>
    <dgm:cxn modelId="{07778721-B0C0-4ADF-9688-EB260B69DE67}" type="presParOf" srcId="{02A657AE-0853-4472-8028-123CA926C2C3}" destId="{755A9090-6A55-466F-8369-E5FD05AE8E87}" srcOrd="1" destOrd="0" presId="urn:microsoft.com/office/officeart/2005/8/layout/chevron1"/>
    <dgm:cxn modelId="{182BE182-DAED-48C7-A94A-C14BA1B8E495}" type="presParOf" srcId="{02A657AE-0853-4472-8028-123CA926C2C3}" destId="{5D3EF1CD-9CB8-4AE6-B9A9-D83DB5278F8F}" srcOrd="2" destOrd="0" presId="urn:microsoft.com/office/officeart/2005/8/layout/chevron1"/>
    <dgm:cxn modelId="{AA89672B-D910-479F-A6E4-B97261B98752}" type="presParOf" srcId="{02A657AE-0853-4472-8028-123CA926C2C3}" destId="{1F05F291-4805-4570-A2BF-6CCECBD2105E}" srcOrd="3" destOrd="0" presId="urn:microsoft.com/office/officeart/2005/8/layout/chevron1"/>
    <dgm:cxn modelId="{FD5C59C5-2D7A-4F95-A380-CF10F902CE6A}" type="presParOf" srcId="{02A657AE-0853-4472-8028-123CA926C2C3}" destId="{EB300FEB-7823-4E47-B0AB-787CDD7E3EA9}" srcOrd="4" destOrd="0" presId="urn:microsoft.com/office/officeart/2005/8/layout/chevron1"/>
    <dgm:cxn modelId="{A7D578DF-C311-48BC-8BAC-A96067E9994C}" type="presParOf" srcId="{02A657AE-0853-4472-8028-123CA926C2C3}" destId="{528CA85A-4AB5-4D38-BEE8-C3D78EFF4FEA}" srcOrd="5" destOrd="0" presId="urn:microsoft.com/office/officeart/2005/8/layout/chevron1"/>
    <dgm:cxn modelId="{424B77F3-9C6A-4FAF-8C6D-532A84136C9F}" type="presParOf" srcId="{02A657AE-0853-4472-8028-123CA926C2C3}" destId="{4AF5A9A7-9555-4CFF-92AC-210B382A86D5}" srcOrd="6" destOrd="0" presId="urn:microsoft.com/office/officeart/2005/8/layout/chevron1"/>
    <dgm:cxn modelId="{B6426B5B-B0BE-4E48-8C1D-2E03FD97F5E5}" type="presParOf" srcId="{02A657AE-0853-4472-8028-123CA926C2C3}" destId="{87119707-4C2E-4BD4-A01B-9D75F201CDD8}" srcOrd="7" destOrd="0" presId="urn:microsoft.com/office/officeart/2005/8/layout/chevron1"/>
    <dgm:cxn modelId="{A08DE345-EA5D-4A3D-9EB3-864968147E95}" type="presParOf" srcId="{02A657AE-0853-4472-8028-123CA926C2C3}" destId="{0A4CC398-3A87-417C-9A10-1DC5C1B313E5}" srcOrd="8" destOrd="0" presId="urn:microsoft.com/office/officeart/2005/8/layout/chevron1"/>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A164C392-92A4-485E-90A4-1D096F240504}" type="doc">
      <dgm:prSet loTypeId="urn:microsoft.com/office/officeart/2005/8/layout/chevron1" loCatId="process" qsTypeId="urn:microsoft.com/office/officeart/2005/8/quickstyle/simple2" qsCatId="simple" csTypeId="urn:microsoft.com/office/officeart/2005/8/colors/accent1_2" csCatId="accent1" phldr="1"/>
      <dgm:spPr/>
      <dgm:t>
        <a:bodyPr/>
        <a:lstStyle/>
        <a:p>
          <a:endParaRPr lang="en-US"/>
        </a:p>
      </dgm:t>
    </dgm:pt>
    <dgm:pt modelId="{96933431-0B4F-4FC4-8035-FEDEDE978A25}">
      <dgm:prSet phldrT="[Text]">
        <dgm:style>
          <a:lnRef idx="1">
            <a:schemeClr val="accent2"/>
          </a:lnRef>
          <a:fillRef idx="2">
            <a:schemeClr val="accent2"/>
          </a:fillRef>
          <a:effectRef idx="1">
            <a:schemeClr val="accent2"/>
          </a:effectRef>
          <a:fontRef idx="minor">
            <a:schemeClr val="dk1"/>
          </a:fontRef>
        </dgm:style>
      </dgm:prSet>
      <dgm:spPr/>
      <dgm:t>
        <a:bodyPr/>
        <a:lstStyle/>
        <a:p>
          <a:r>
            <a:rPr lang="en-US" b="1" dirty="0">
              <a:solidFill>
                <a:schemeClr val="tx2"/>
              </a:solidFill>
              <a:latin typeface="+mj-lt"/>
            </a:rPr>
            <a:t>Background</a:t>
          </a:r>
        </a:p>
      </dgm:t>
    </dgm:pt>
    <dgm:pt modelId="{0E1F77D5-1223-4C28-8BAD-3DD1764D691D}" type="parTrans" cxnId="{0D4720CE-E488-4443-8B6B-B4A2E45DDBEE}">
      <dgm:prSet/>
      <dgm:spPr/>
      <dgm:t>
        <a:bodyPr/>
        <a:lstStyle/>
        <a:p>
          <a:endParaRPr lang="en-US"/>
        </a:p>
      </dgm:t>
    </dgm:pt>
    <dgm:pt modelId="{62881F9B-F998-4B11-99A2-AC2C5F604CBA}" type="sibTrans" cxnId="{0D4720CE-E488-4443-8B6B-B4A2E45DDBEE}">
      <dgm:prSet/>
      <dgm:spPr/>
      <dgm:t>
        <a:bodyPr/>
        <a:lstStyle/>
        <a:p>
          <a:endParaRPr lang="en-US"/>
        </a:p>
      </dgm:t>
    </dgm:pt>
    <dgm:pt modelId="{8FEFB15F-CF7F-470A-A7EE-456DC97EE266}">
      <dgm:prSet phldrT="[Text]">
        <dgm:style>
          <a:lnRef idx="1">
            <a:schemeClr val="accent2"/>
          </a:lnRef>
          <a:fillRef idx="2">
            <a:schemeClr val="accent2"/>
          </a:fillRef>
          <a:effectRef idx="1">
            <a:schemeClr val="accent2"/>
          </a:effectRef>
          <a:fontRef idx="minor">
            <a:schemeClr val="dk1"/>
          </a:fontRef>
        </dgm:style>
      </dgm:prSet>
      <dgm:spPr>
        <a:ln/>
      </dgm:spPr>
      <dgm:t>
        <a:bodyPr spcFirstLastPara="0" vert="horz" wrap="square" lIns="36005" tIns="12002" rIns="12002" bIns="12002" numCol="1" spcCol="1270" anchor="ctr" anchorCtr="0"/>
        <a:lstStyle/>
        <a:p>
          <a:r>
            <a:rPr lang="en-US" b="1" dirty="0">
              <a:solidFill>
                <a:srgbClr val="000000"/>
              </a:solidFill>
              <a:latin typeface="Arial"/>
              <a:ea typeface="+mn-ea"/>
              <a:cs typeface="+mn-cs"/>
            </a:rPr>
            <a:t>Challenges</a:t>
          </a:r>
        </a:p>
      </dgm:t>
    </dgm:pt>
    <dgm:pt modelId="{92049F2B-87B4-4228-9C4D-772BBAE4D598}" type="parTrans" cxnId="{36045B20-EB5E-4A1E-B8ED-FEBA394DBA8D}">
      <dgm:prSet/>
      <dgm:spPr/>
      <dgm:t>
        <a:bodyPr/>
        <a:lstStyle/>
        <a:p>
          <a:endParaRPr lang="en-US"/>
        </a:p>
      </dgm:t>
    </dgm:pt>
    <dgm:pt modelId="{F71743EA-01A4-4020-AD69-2B70BCA8038B}" type="sibTrans" cxnId="{36045B20-EB5E-4A1E-B8ED-FEBA394DBA8D}">
      <dgm:prSet/>
      <dgm:spPr/>
      <dgm:t>
        <a:bodyPr/>
        <a:lstStyle/>
        <a:p>
          <a:endParaRPr lang="en-US"/>
        </a:p>
      </dgm:t>
    </dgm:pt>
    <dgm:pt modelId="{F2F42FE3-7276-408D-B847-EBB4198D9AB7}">
      <dgm:prSet phldrT="[Text]">
        <dgm:style>
          <a:lnRef idx="1">
            <a:schemeClr val="accent2"/>
          </a:lnRef>
          <a:fillRef idx="2">
            <a:schemeClr val="accent2"/>
          </a:fillRef>
          <a:effectRef idx="1">
            <a:schemeClr val="accent2"/>
          </a:effectRef>
          <a:fontRef idx="minor">
            <a:schemeClr val="dk1"/>
          </a:fontRef>
        </dgm:style>
      </dgm:prSet>
      <dgm:spPr>
        <a:ln/>
      </dgm:spPr>
      <dgm:t>
        <a:bodyPr spcFirstLastPara="0" vert="horz" wrap="square" lIns="36005" tIns="12002" rIns="12002" bIns="12002" numCol="1" spcCol="1270" anchor="ctr" anchorCtr="0"/>
        <a:lstStyle/>
        <a:p>
          <a:pPr>
            <a:buNone/>
          </a:pPr>
          <a:r>
            <a:rPr lang="en-US" b="1" dirty="0">
              <a:solidFill>
                <a:srgbClr val="000000"/>
              </a:solidFill>
              <a:latin typeface="Arial"/>
              <a:ea typeface="+mn-ea"/>
              <a:cs typeface="+mn-cs"/>
            </a:rPr>
            <a:t>Opportunities</a:t>
          </a:r>
        </a:p>
      </dgm:t>
    </dgm:pt>
    <dgm:pt modelId="{63C8B0BB-4359-4696-957C-581B3B159427}" type="parTrans" cxnId="{C914F2DC-3340-413D-AE93-713006D4A064}">
      <dgm:prSet/>
      <dgm:spPr/>
      <dgm:t>
        <a:bodyPr/>
        <a:lstStyle/>
        <a:p>
          <a:endParaRPr lang="en-US"/>
        </a:p>
      </dgm:t>
    </dgm:pt>
    <dgm:pt modelId="{239B9134-DEB5-4588-B611-4C16704C278B}" type="sibTrans" cxnId="{C914F2DC-3340-413D-AE93-713006D4A064}">
      <dgm:prSet/>
      <dgm:spPr/>
      <dgm:t>
        <a:bodyPr/>
        <a:lstStyle/>
        <a:p>
          <a:endParaRPr lang="en-US"/>
        </a:p>
      </dgm:t>
    </dgm:pt>
    <dgm:pt modelId="{0B992571-F789-4B49-AC34-D7D092A27E57}">
      <dgm:prSet phldrT="[Text]">
        <dgm:style>
          <a:lnRef idx="1">
            <a:schemeClr val="accent2"/>
          </a:lnRef>
          <a:fillRef idx="2">
            <a:schemeClr val="accent2"/>
          </a:fillRef>
          <a:effectRef idx="1">
            <a:schemeClr val="accent2"/>
          </a:effectRef>
          <a:fontRef idx="minor">
            <a:schemeClr val="dk1"/>
          </a:fontRef>
        </dgm:style>
      </dgm:prSet>
      <dgm:spPr>
        <a:solidFill>
          <a:schemeClr val="accent6"/>
        </a:solidFill>
        <a:ln/>
      </dgm:spPr>
      <dgm:t>
        <a:bodyPr spcFirstLastPara="0" vert="horz" wrap="square" lIns="36005" tIns="12002" rIns="12002" bIns="12002" numCol="1" spcCol="1270" anchor="ctr" anchorCtr="0"/>
        <a:lstStyle/>
        <a:p>
          <a:r>
            <a:rPr lang="en-US" b="1" dirty="0">
              <a:solidFill>
                <a:srgbClr val="FFFFFF"/>
              </a:solidFill>
              <a:latin typeface="Arial"/>
              <a:ea typeface="+mn-ea"/>
              <a:cs typeface="+mn-cs"/>
            </a:rPr>
            <a:t>Impact</a:t>
          </a:r>
        </a:p>
      </dgm:t>
    </dgm:pt>
    <dgm:pt modelId="{2FF40B3E-729F-413B-A760-80FF486600A8}" type="parTrans" cxnId="{1DB5B411-F449-40A9-AB23-F8DAD33F93FA}">
      <dgm:prSet/>
      <dgm:spPr/>
      <dgm:t>
        <a:bodyPr/>
        <a:lstStyle/>
        <a:p>
          <a:endParaRPr lang="en-US"/>
        </a:p>
      </dgm:t>
    </dgm:pt>
    <dgm:pt modelId="{6B4CFDE2-DB6C-4C92-94AF-8217D8B761BC}" type="sibTrans" cxnId="{1DB5B411-F449-40A9-AB23-F8DAD33F93FA}">
      <dgm:prSet/>
      <dgm:spPr/>
      <dgm:t>
        <a:bodyPr/>
        <a:lstStyle/>
        <a:p>
          <a:endParaRPr lang="en-US"/>
        </a:p>
      </dgm:t>
    </dgm:pt>
    <dgm:pt modelId="{AC6E1E1F-BFA1-4F0F-98EB-40E7B43FC3CC}">
      <dgm:prSet phldrT="[Text]">
        <dgm:style>
          <a:lnRef idx="1">
            <a:schemeClr val="accent2"/>
          </a:lnRef>
          <a:fillRef idx="2">
            <a:schemeClr val="accent2"/>
          </a:fillRef>
          <a:effectRef idx="1">
            <a:schemeClr val="accent2"/>
          </a:effectRef>
          <a:fontRef idx="minor">
            <a:schemeClr val="dk1"/>
          </a:fontRef>
        </dgm:style>
      </dgm:prSet>
      <dgm:spPr/>
      <dgm:t>
        <a:bodyPr/>
        <a:lstStyle/>
        <a:p>
          <a:r>
            <a:rPr lang="en-US" b="1" dirty="0">
              <a:solidFill>
                <a:schemeClr val="tx2"/>
              </a:solidFill>
              <a:latin typeface="+mj-lt"/>
            </a:rPr>
            <a:t>Conclusion</a:t>
          </a:r>
        </a:p>
      </dgm:t>
    </dgm:pt>
    <dgm:pt modelId="{4E5773FF-114B-4067-BD1E-7F9EFBC98BDE}" type="parTrans" cxnId="{DFB28264-09B3-4B0D-B352-ACFC439128C5}">
      <dgm:prSet/>
      <dgm:spPr/>
      <dgm:t>
        <a:bodyPr/>
        <a:lstStyle/>
        <a:p>
          <a:endParaRPr lang="en-US"/>
        </a:p>
      </dgm:t>
    </dgm:pt>
    <dgm:pt modelId="{866B8800-2D5B-4C52-BA23-5BBFA93DEA77}" type="sibTrans" cxnId="{DFB28264-09B3-4B0D-B352-ACFC439128C5}">
      <dgm:prSet/>
      <dgm:spPr/>
      <dgm:t>
        <a:bodyPr/>
        <a:lstStyle/>
        <a:p>
          <a:endParaRPr lang="en-US"/>
        </a:p>
      </dgm:t>
    </dgm:pt>
    <dgm:pt modelId="{02A657AE-0853-4472-8028-123CA926C2C3}" type="pres">
      <dgm:prSet presAssocID="{A164C392-92A4-485E-90A4-1D096F240504}" presName="Name0" presStyleCnt="0">
        <dgm:presLayoutVars>
          <dgm:dir/>
          <dgm:animLvl val="lvl"/>
          <dgm:resizeHandles val="exact"/>
        </dgm:presLayoutVars>
      </dgm:prSet>
      <dgm:spPr/>
      <dgm:t>
        <a:bodyPr/>
        <a:lstStyle/>
        <a:p>
          <a:endParaRPr lang="en-US"/>
        </a:p>
      </dgm:t>
    </dgm:pt>
    <dgm:pt modelId="{33577FB1-AE90-4705-8F41-9DBF7A0F25BD}" type="pres">
      <dgm:prSet presAssocID="{96933431-0B4F-4FC4-8035-FEDEDE978A25}" presName="parTxOnly" presStyleLbl="node1" presStyleIdx="0" presStyleCnt="5" custLinFactNeighborX="24274" custLinFactNeighborY="-4217">
        <dgm:presLayoutVars>
          <dgm:chMax val="0"/>
          <dgm:chPref val="0"/>
          <dgm:bulletEnabled val="1"/>
        </dgm:presLayoutVars>
      </dgm:prSet>
      <dgm:spPr/>
      <dgm:t>
        <a:bodyPr/>
        <a:lstStyle/>
        <a:p>
          <a:endParaRPr lang="en-US"/>
        </a:p>
      </dgm:t>
    </dgm:pt>
    <dgm:pt modelId="{F0BE139D-5341-4E55-8E49-24A33AD2F12D}" type="pres">
      <dgm:prSet presAssocID="{62881F9B-F998-4B11-99A2-AC2C5F604CBA}" presName="parTxOnlySpace" presStyleCnt="0"/>
      <dgm:spPr/>
    </dgm:pt>
    <dgm:pt modelId="{5DB71859-88EC-410A-836F-F2B8D6C77012}" type="pres">
      <dgm:prSet presAssocID="{8FEFB15F-CF7F-470A-A7EE-456DC97EE266}" presName="parTxOnly" presStyleLbl="node1" presStyleIdx="1" presStyleCnt="5" custLinFactNeighborX="1986" custLinFactNeighborY="-4217">
        <dgm:presLayoutVars>
          <dgm:chMax val="0"/>
          <dgm:chPref val="0"/>
          <dgm:bulletEnabled val="1"/>
        </dgm:presLayoutVars>
      </dgm:prSet>
      <dgm:spPr>
        <a:prstGeom prst="chevron">
          <a:avLst/>
        </a:prstGeom>
      </dgm:spPr>
      <dgm:t>
        <a:bodyPr/>
        <a:lstStyle/>
        <a:p>
          <a:endParaRPr lang="en-US"/>
        </a:p>
      </dgm:t>
    </dgm:pt>
    <dgm:pt modelId="{B5E029B9-646B-4643-BAC6-62C42A291699}" type="pres">
      <dgm:prSet presAssocID="{F71743EA-01A4-4020-AD69-2B70BCA8038B}" presName="parTxOnlySpace" presStyleCnt="0"/>
      <dgm:spPr/>
    </dgm:pt>
    <dgm:pt modelId="{012FF466-F199-4975-B47F-A3B835DB6E8C}" type="pres">
      <dgm:prSet presAssocID="{F2F42FE3-7276-408D-B847-EBB4198D9AB7}" presName="parTxOnly" presStyleLbl="node1" presStyleIdx="2" presStyleCnt="5" custLinFactNeighborX="25397" custLinFactNeighborY="-3080">
        <dgm:presLayoutVars>
          <dgm:chMax val="0"/>
          <dgm:chPref val="0"/>
          <dgm:bulletEnabled val="1"/>
        </dgm:presLayoutVars>
      </dgm:prSet>
      <dgm:spPr>
        <a:prstGeom prst="chevron">
          <a:avLst/>
        </a:prstGeom>
      </dgm:spPr>
      <dgm:t>
        <a:bodyPr/>
        <a:lstStyle/>
        <a:p>
          <a:endParaRPr lang="en-US"/>
        </a:p>
      </dgm:t>
    </dgm:pt>
    <dgm:pt modelId="{3B251EB7-035C-4450-AEDD-CDE086C03AB4}" type="pres">
      <dgm:prSet presAssocID="{239B9134-DEB5-4588-B611-4C16704C278B}" presName="parTxOnlySpace" presStyleCnt="0"/>
      <dgm:spPr/>
    </dgm:pt>
    <dgm:pt modelId="{3120FEE9-7B50-4C15-9EA4-9D576A10005F}" type="pres">
      <dgm:prSet presAssocID="{0B992571-F789-4B49-AC34-D7D092A27E57}" presName="parTxOnly" presStyleLbl="node1" presStyleIdx="3" presStyleCnt="5" custLinFactNeighborX="25397" custLinFactNeighborY="-3080">
        <dgm:presLayoutVars>
          <dgm:chMax val="0"/>
          <dgm:chPref val="0"/>
          <dgm:bulletEnabled val="1"/>
        </dgm:presLayoutVars>
      </dgm:prSet>
      <dgm:spPr>
        <a:prstGeom prst="chevron">
          <a:avLst/>
        </a:prstGeom>
      </dgm:spPr>
      <dgm:t>
        <a:bodyPr/>
        <a:lstStyle/>
        <a:p>
          <a:endParaRPr lang="en-US"/>
        </a:p>
      </dgm:t>
    </dgm:pt>
    <dgm:pt modelId="{D9C1DFA4-5BDC-498E-A445-0AA1621A1758}" type="pres">
      <dgm:prSet presAssocID="{6B4CFDE2-DB6C-4C92-94AF-8217D8B761BC}" presName="parTxOnlySpace" presStyleCnt="0"/>
      <dgm:spPr/>
    </dgm:pt>
    <dgm:pt modelId="{6A424315-18BF-4095-AF04-1F45B0557ED1}" type="pres">
      <dgm:prSet presAssocID="{AC6E1E1F-BFA1-4F0F-98EB-40E7B43FC3CC}" presName="parTxOnly" presStyleLbl="node1" presStyleIdx="4" presStyleCnt="5">
        <dgm:presLayoutVars>
          <dgm:chMax val="0"/>
          <dgm:chPref val="0"/>
          <dgm:bulletEnabled val="1"/>
        </dgm:presLayoutVars>
      </dgm:prSet>
      <dgm:spPr/>
      <dgm:t>
        <a:bodyPr/>
        <a:lstStyle/>
        <a:p>
          <a:endParaRPr lang="en-US"/>
        </a:p>
      </dgm:t>
    </dgm:pt>
  </dgm:ptLst>
  <dgm:cxnLst>
    <dgm:cxn modelId="{24077065-31E6-482A-A9C9-28F39F040AE8}" type="presOf" srcId="{AC6E1E1F-BFA1-4F0F-98EB-40E7B43FC3CC}" destId="{6A424315-18BF-4095-AF04-1F45B0557ED1}" srcOrd="0" destOrd="0" presId="urn:microsoft.com/office/officeart/2005/8/layout/chevron1"/>
    <dgm:cxn modelId="{03E175B6-77FE-490A-A74D-8DBD27F5712E}" type="presOf" srcId="{8FEFB15F-CF7F-470A-A7EE-456DC97EE266}" destId="{5DB71859-88EC-410A-836F-F2B8D6C77012}" srcOrd="0" destOrd="0" presId="urn:microsoft.com/office/officeart/2005/8/layout/chevron1"/>
    <dgm:cxn modelId="{C914F2DC-3340-413D-AE93-713006D4A064}" srcId="{A164C392-92A4-485E-90A4-1D096F240504}" destId="{F2F42FE3-7276-408D-B847-EBB4198D9AB7}" srcOrd="2" destOrd="0" parTransId="{63C8B0BB-4359-4696-957C-581B3B159427}" sibTransId="{239B9134-DEB5-4588-B611-4C16704C278B}"/>
    <dgm:cxn modelId="{DFB28264-09B3-4B0D-B352-ACFC439128C5}" srcId="{A164C392-92A4-485E-90A4-1D096F240504}" destId="{AC6E1E1F-BFA1-4F0F-98EB-40E7B43FC3CC}" srcOrd="4" destOrd="0" parTransId="{4E5773FF-114B-4067-BD1E-7F9EFBC98BDE}" sibTransId="{866B8800-2D5B-4C52-BA23-5BBFA93DEA77}"/>
    <dgm:cxn modelId="{FCFDAFFB-81F3-44BC-8BA2-D67A4D28D1E9}" type="presOf" srcId="{96933431-0B4F-4FC4-8035-FEDEDE978A25}" destId="{33577FB1-AE90-4705-8F41-9DBF7A0F25BD}" srcOrd="0" destOrd="0" presId="urn:microsoft.com/office/officeart/2005/8/layout/chevron1"/>
    <dgm:cxn modelId="{1DB5B411-F449-40A9-AB23-F8DAD33F93FA}" srcId="{A164C392-92A4-485E-90A4-1D096F240504}" destId="{0B992571-F789-4B49-AC34-D7D092A27E57}" srcOrd="3" destOrd="0" parTransId="{2FF40B3E-729F-413B-A760-80FF486600A8}" sibTransId="{6B4CFDE2-DB6C-4C92-94AF-8217D8B761BC}"/>
    <dgm:cxn modelId="{0D4720CE-E488-4443-8B6B-B4A2E45DDBEE}" srcId="{A164C392-92A4-485E-90A4-1D096F240504}" destId="{96933431-0B4F-4FC4-8035-FEDEDE978A25}" srcOrd="0" destOrd="0" parTransId="{0E1F77D5-1223-4C28-8BAD-3DD1764D691D}" sibTransId="{62881F9B-F998-4B11-99A2-AC2C5F604CBA}"/>
    <dgm:cxn modelId="{303223EA-A7F4-450F-AF55-491E4C846A8E}" type="presOf" srcId="{0B992571-F789-4B49-AC34-D7D092A27E57}" destId="{3120FEE9-7B50-4C15-9EA4-9D576A10005F}" srcOrd="0" destOrd="0" presId="urn:microsoft.com/office/officeart/2005/8/layout/chevron1"/>
    <dgm:cxn modelId="{176AF918-BF24-449D-8983-88FA53121B1D}" type="presOf" srcId="{A164C392-92A4-485E-90A4-1D096F240504}" destId="{02A657AE-0853-4472-8028-123CA926C2C3}" srcOrd="0" destOrd="0" presId="urn:microsoft.com/office/officeart/2005/8/layout/chevron1"/>
    <dgm:cxn modelId="{36045B20-EB5E-4A1E-B8ED-FEBA394DBA8D}" srcId="{A164C392-92A4-485E-90A4-1D096F240504}" destId="{8FEFB15F-CF7F-470A-A7EE-456DC97EE266}" srcOrd="1" destOrd="0" parTransId="{92049F2B-87B4-4228-9C4D-772BBAE4D598}" sibTransId="{F71743EA-01A4-4020-AD69-2B70BCA8038B}"/>
    <dgm:cxn modelId="{D4E9C6A5-7232-4BEA-AD4E-8E3A930C6664}" type="presOf" srcId="{F2F42FE3-7276-408D-B847-EBB4198D9AB7}" destId="{012FF466-F199-4975-B47F-A3B835DB6E8C}" srcOrd="0" destOrd="0" presId="urn:microsoft.com/office/officeart/2005/8/layout/chevron1"/>
    <dgm:cxn modelId="{E18A335B-C171-4181-A570-4FC853A04D6B}" type="presParOf" srcId="{02A657AE-0853-4472-8028-123CA926C2C3}" destId="{33577FB1-AE90-4705-8F41-9DBF7A0F25BD}" srcOrd="0" destOrd="0" presId="urn:microsoft.com/office/officeart/2005/8/layout/chevron1"/>
    <dgm:cxn modelId="{423A163E-4A8D-4023-B26A-782A3EDD3573}" type="presParOf" srcId="{02A657AE-0853-4472-8028-123CA926C2C3}" destId="{F0BE139D-5341-4E55-8E49-24A33AD2F12D}" srcOrd="1" destOrd="0" presId="urn:microsoft.com/office/officeart/2005/8/layout/chevron1"/>
    <dgm:cxn modelId="{96079D01-E345-4F8B-844E-1A80A333C1D3}" type="presParOf" srcId="{02A657AE-0853-4472-8028-123CA926C2C3}" destId="{5DB71859-88EC-410A-836F-F2B8D6C77012}" srcOrd="2" destOrd="0" presId="urn:microsoft.com/office/officeart/2005/8/layout/chevron1"/>
    <dgm:cxn modelId="{22CA3017-B5A8-4DB9-A426-7BD2CC9D3BE3}" type="presParOf" srcId="{02A657AE-0853-4472-8028-123CA926C2C3}" destId="{B5E029B9-646B-4643-BAC6-62C42A291699}" srcOrd="3" destOrd="0" presId="urn:microsoft.com/office/officeart/2005/8/layout/chevron1"/>
    <dgm:cxn modelId="{26543EA9-21E5-496B-B13D-E3CA407F98B6}" type="presParOf" srcId="{02A657AE-0853-4472-8028-123CA926C2C3}" destId="{012FF466-F199-4975-B47F-A3B835DB6E8C}" srcOrd="4" destOrd="0" presId="urn:microsoft.com/office/officeart/2005/8/layout/chevron1"/>
    <dgm:cxn modelId="{9C6EDA7F-F5E8-4687-821A-A520270E6B03}" type="presParOf" srcId="{02A657AE-0853-4472-8028-123CA926C2C3}" destId="{3B251EB7-035C-4450-AEDD-CDE086C03AB4}" srcOrd="5" destOrd="0" presId="urn:microsoft.com/office/officeart/2005/8/layout/chevron1"/>
    <dgm:cxn modelId="{4B9913DF-E93F-4361-AABE-3A823C5A6479}" type="presParOf" srcId="{02A657AE-0853-4472-8028-123CA926C2C3}" destId="{3120FEE9-7B50-4C15-9EA4-9D576A10005F}" srcOrd="6" destOrd="0" presId="urn:microsoft.com/office/officeart/2005/8/layout/chevron1"/>
    <dgm:cxn modelId="{F4F3AA53-FA55-48A5-A540-5E3DEBAB0AE5}" type="presParOf" srcId="{02A657AE-0853-4472-8028-123CA926C2C3}" destId="{D9C1DFA4-5BDC-498E-A445-0AA1621A1758}" srcOrd="7" destOrd="0" presId="urn:microsoft.com/office/officeart/2005/8/layout/chevron1"/>
    <dgm:cxn modelId="{9F385563-528E-4B3A-891C-F16EB13BFE92}" type="presParOf" srcId="{02A657AE-0853-4472-8028-123CA926C2C3}" destId="{6A424315-18BF-4095-AF04-1F45B0557ED1}" srcOrd="8" destOrd="0" presId="urn:microsoft.com/office/officeart/2005/8/layout/chevron1"/>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A164C392-92A4-485E-90A4-1D096F240504}" type="doc">
      <dgm:prSet loTypeId="urn:microsoft.com/office/officeart/2005/8/layout/chevron1" loCatId="process" qsTypeId="urn:microsoft.com/office/officeart/2005/8/quickstyle/simple2" qsCatId="simple" csTypeId="urn:microsoft.com/office/officeart/2005/8/colors/accent1_2" csCatId="accent1" phldr="1"/>
      <dgm:spPr/>
    </dgm:pt>
    <dgm:pt modelId="{91E9CBFB-3154-478B-B9EF-DD21701323D2}">
      <dgm:prSet phldrT="[Text]" custT="1">
        <dgm:style>
          <a:lnRef idx="1">
            <a:schemeClr val="accent2"/>
          </a:lnRef>
          <a:fillRef idx="2">
            <a:schemeClr val="accent2"/>
          </a:fillRef>
          <a:effectRef idx="1">
            <a:schemeClr val="accent2"/>
          </a:effectRef>
          <a:fontRef idx="minor">
            <a:schemeClr val="dk1"/>
          </a:fontRef>
        </dgm:style>
      </dgm:prSet>
      <dgm:spPr/>
      <dgm:t>
        <a:bodyPr/>
        <a:lstStyle/>
        <a:p>
          <a:r>
            <a:rPr lang="en-US" sz="900" b="1" dirty="0">
              <a:solidFill>
                <a:schemeClr val="tx2"/>
              </a:solidFill>
              <a:latin typeface="+mj-lt"/>
            </a:rPr>
            <a:t>Background</a:t>
          </a:r>
        </a:p>
      </dgm:t>
    </dgm:pt>
    <dgm:pt modelId="{59853C0B-C8E6-4AB9-B4BA-51273C3ECC24}" type="parTrans" cxnId="{9FB41472-EEBE-420E-9837-599187CEF532}">
      <dgm:prSet/>
      <dgm:spPr/>
      <dgm:t>
        <a:bodyPr/>
        <a:lstStyle/>
        <a:p>
          <a:endParaRPr lang="en-US"/>
        </a:p>
      </dgm:t>
    </dgm:pt>
    <dgm:pt modelId="{65C7D7EF-2E07-4942-B901-DCC66D7C02AE}" type="sibTrans" cxnId="{9FB41472-EEBE-420E-9837-599187CEF532}">
      <dgm:prSet/>
      <dgm:spPr/>
      <dgm:t>
        <a:bodyPr/>
        <a:lstStyle/>
        <a:p>
          <a:endParaRPr lang="en-US"/>
        </a:p>
      </dgm:t>
    </dgm:pt>
    <dgm:pt modelId="{9824A5DC-8FC9-4F6A-8FFE-D50985C31003}">
      <dgm:prSet phldrT="[Text]" custT="1">
        <dgm:style>
          <a:lnRef idx="1">
            <a:schemeClr val="accent2"/>
          </a:lnRef>
          <a:fillRef idx="2">
            <a:schemeClr val="accent2"/>
          </a:fillRef>
          <a:effectRef idx="1">
            <a:schemeClr val="accent2"/>
          </a:effectRef>
          <a:fontRef idx="minor">
            <a:schemeClr val="dk1"/>
          </a:fontRef>
        </dgm:style>
      </dgm:prSet>
      <dgm:spPr>
        <a:ln/>
      </dgm:spPr>
      <dgm:t>
        <a:bodyPr spcFirstLastPara="0" vert="horz" wrap="square" lIns="36005" tIns="12002" rIns="12002" bIns="12002" numCol="1" spcCol="1270" anchor="ctr" anchorCtr="0"/>
        <a:lstStyle/>
        <a:p>
          <a:r>
            <a:rPr lang="en-US" sz="900" b="1" kern="1200" dirty="0">
              <a:solidFill>
                <a:srgbClr val="000000"/>
              </a:solidFill>
              <a:latin typeface="Arial"/>
              <a:ea typeface="+mn-ea"/>
              <a:cs typeface="+mn-cs"/>
            </a:rPr>
            <a:t>Challenges</a:t>
          </a:r>
        </a:p>
      </dgm:t>
    </dgm:pt>
    <dgm:pt modelId="{20F5C7CD-6678-4BA6-89DC-E85EB582B324}" type="parTrans" cxnId="{2A609066-18D7-40FE-813D-4FF29F7560C1}">
      <dgm:prSet/>
      <dgm:spPr/>
      <dgm:t>
        <a:bodyPr/>
        <a:lstStyle/>
        <a:p>
          <a:endParaRPr lang="en-US"/>
        </a:p>
      </dgm:t>
    </dgm:pt>
    <dgm:pt modelId="{1F459257-ED5B-4033-8E1E-05DD29CBBAC3}" type="sibTrans" cxnId="{2A609066-18D7-40FE-813D-4FF29F7560C1}">
      <dgm:prSet/>
      <dgm:spPr/>
      <dgm:t>
        <a:bodyPr/>
        <a:lstStyle/>
        <a:p>
          <a:endParaRPr lang="en-US"/>
        </a:p>
      </dgm:t>
    </dgm:pt>
    <dgm:pt modelId="{83BB3929-3226-428D-AA2C-8A7540677E48}">
      <dgm:prSet phldrT="[Text]" custT="1">
        <dgm:style>
          <a:lnRef idx="1">
            <a:schemeClr val="accent2"/>
          </a:lnRef>
          <a:fillRef idx="2">
            <a:schemeClr val="accent2"/>
          </a:fillRef>
          <a:effectRef idx="1">
            <a:schemeClr val="accent2"/>
          </a:effectRef>
          <a:fontRef idx="minor">
            <a:schemeClr val="dk1"/>
          </a:fontRef>
        </dgm:style>
      </dgm:prSet>
      <dgm:spPr>
        <a:ln/>
      </dgm:spPr>
      <dgm:t>
        <a:bodyPr spcFirstLastPara="0" vert="horz" wrap="square" lIns="36005" tIns="12002" rIns="12002" bIns="12002" numCol="1" spcCol="1270" anchor="ctr" anchorCtr="0"/>
        <a:lstStyle/>
        <a:p>
          <a:pPr marL="0" lvl="0" indent="0" algn="ctr" defTabSz="400050">
            <a:lnSpc>
              <a:spcPct val="90000"/>
            </a:lnSpc>
            <a:spcBef>
              <a:spcPct val="0"/>
            </a:spcBef>
            <a:spcAft>
              <a:spcPct val="35000"/>
            </a:spcAft>
            <a:buNone/>
          </a:pPr>
          <a:r>
            <a:rPr lang="en-US" sz="900" b="1" kern="1200" dirty="0">
              <a:solidFill>
                <a:srgbClr val="000000"/>
              </a:solidFill>
              <a:latin typeface="Arial"/>
              <a:ea typeface="+mn-ea"/>
              <a:cs typeface="+mn-cs"/>
            </a:rPr>
            <a:t>Opportunities</a:t>
          </a:r>
        </a:p>
      </dgm:t>
    </dgm:pt>
    <dgm:pt modelId="{5868FF3A-48CB-4757-A659-5A9DAC53AE71}" type="parTrans" cxnId="{07CEC9B8-E3F9-45C6-94B1-34CD8BF88E4D}">
      <dgm:prSet/>
      <dgm:spPr/>
      <dgm:t>
        <a:bodyPr/>
        <a:lstStyle/>
        <a:p>
          <a:endParaRPr lang="en-US"/>
        </a:p>
      </dgm:t>
    </dgm:pt>
    <dgm:pt modelId="{E9D21DFE-A011-4C86-896F-976652BF0BB3}" type="sibTrans" cxnId="{07CEC9B8-E3F9-45C6-94B1-34CD8BF88E4D}">
      <dgm:prSet/>
      <dgm:spPr/>
      <dgm:t>
        <a:bodyPr/>
        <a:lstStyle/>
        <a:p>
          <a:endParaRPr lang="en-US"/>
        </a:p>
      </dgm:t>
    </dgm:pt>
    <dgm:pt modelId="{408EB996-23AF-47F6-BB43-45F9D44B6FE6}">
      <dgm:prSet phldrT="[Text]" custT="1">
        <dgm:style>
          <a:lnRef idx="1">
            <a:schemeClr val="accent2"/>
          </a:lnRef>
          <a:fillRef idx="2">
            <a:schemeClr val="accent2"/>
          </a:fillRef>
          <a:effectRef idx="1">
            <a:schemeClr val="accent2"/>
          </a:effectRef>
          <a:fontRef idx="minor">
            <a:schemeClr val="dk1"/>
          </a:fontRef>
        </dgm:style>
      </dgm:prSet>
      <dgm:spPr/>
      <dgm:t>
        <a:bodyPr/>
        <a:lstStyle/>
        <a:p>
          <a:r>
            <a:rPr lang="en-US" sz="900" b="1" dirty="0">
              <a:solidFill>
                <a:schemeClr val="tx2"/>
              </a:solidFill>
              <a:latin typeface="+mj-lt"/>
            </a:rPr>
            <a:t>Impact</a:t>
          </a:r>
        </a:p>
      </dgm:t>
    </dgm:pt>
    <dgm:pt modelId="{9F63F50B-1A6D-4638-BA6D-CE5C61115FF7}" type="parTrans" cxnId="{9805F614-B980-4C85-81BF-8A2DA935B5A2}">
      <dgm:prSet/>
      <dgm:spPr/>
      <dgm:t>
        <a:bodyPr/>
        <a:lstStyle/>
        <a:p>
          <a:endParaRPr lang="en-US"/>
        </a:p>
      </dgm:t>
    </dgm:pt>
    <dgm:pt modelId="{EADBF684-7510-4E96-993D-F1B8C720BBCB}" type="sibTrans" cxnId="{9805F614-B980-4C85-81BF-8A2DA935B5A2}">
      <dgm:prSet/>
      <dgm:spPr/>
      <dgm:t>
        <a:bodyPr/>
        <a:lstStyle/>
        <a:p>
          <a:endParaRPr lang="en-US"/>
        </a:p>
      </dgm:t>
    </dgm:pt>
    <dgm:pt modelId="{78A15294-6B5C-492C-913B-F4D829810D53}">
      <dgm:prSet phldrT="[Text]" custT="1">
        <dgm:style>
          <a:lnRef idx="1">
            <a:schemeClr val="accent2"/>
          </a:lnRef>
          <a:fillRef idx="2">
            <a:schemeClr val="accent2"/>
          </a:fillRef>
          <a:effectRef idx="1">
            <a:schemeClr val="accent2"/>
          </a:effectRef>
          <a:fontRef idx="minor">
            <a:schemeClr val="dk1"/>
          </a:fontRef>
        </dgm:style>
      </dgm:prSet>
      <dgm:spPr>
        <a:solidFill>
          <a:schemeClr val="accent6"/>
        </a:solidFill>
        <a:ln/>
      </dgm:spPr>
      <dgm:t>
        <a:bodyPr spcFirstLastPara="0" vert="horz" wrap="square" lIns="36005" tIns="12002" rIns="12002" bIns="12002" numCol="1" spcCol="1270" anchor="ctr" anchorCtr="0"/>
        <a:lstStyle/>
        <a:p>
          <a:pPr marL="0" lvl="0" indent="0" algn="ctr" defTabSz="400050">
            <a:lnSpc>
              <a:spcPct val="90000"/>
            </a:lnSpc>
            <a:spcBef>
              <a:spcPct val="0"/>
            </a:spcBef>
            <a:spcAft>
              <a:spcPct val="35000"/>
            </a:spcAft>
            <a:buNone/>
          </a:pPr>
          <a:r>
            <a:rPr lang="en-US" sz="900" b="1" kern="1200" dirty="0">
              <a:solidFill>
                <a:srgbClr val="FFFFFF"/>
              </a:solidFill>
              <a:latin typeface="Arial"/>
              <a:ea typeface="+mn-ea"/>
              <a:cs typeface="+mn-cs"/>
            </a:rPr>
            <a:t>Conclusion</a:t>
          </a:r>
        </a:p>
      </dgm:t>
    </dgm:pt>
    <dgm:pt modelId="{2573C494-FBCA-4FDE-9170-6CEB943C08B6}" type="parTrans" cxnId="{B6A76BEE-A973-4C57-AD7C-F0A4E42168B4}">
      <dgm:prSet/>
      <dgm:spPr/>
      <dgm:t>
        <a:bodyPr/>
        <a:lstStyle/>
        <a:p>
          <a:endParaRPr lang="en-US"/>
        </a:p>
      </dgm:t>
    </dgm:pt>
    <dgm:pt modelId="{DE25AC4C-5DD2-4770-B5A1-1A04BA7C012D}" type="sibTrans" cxnId="{B6A76BEE-A973-4C57-AD7C-F0A4E42168B4}">
      <dgm:prSet/>
      <dgm:spPr/>
      <dgm:t>
        <a:bodyPr/>
        <a:lstStyle/>
        <a:p>
          <a:endParaRPr lang="en-US"/>
        </a:p>
      </dgm:t>
    </dgm:pt>
    <dgm:pt modelId="{02A657AE-0853-4472-8028-123CA926C2C3}" type="pres">
      <dgm:prSet presAssocID="{A164C392-92A4-485E-90A4-1D096F240504}" presName="Name0" presStyleCnt="0">
        <dgm:presLayoutVars>
          <dgm:dir/>
          <dgm:animLvl val="lvl"/>
          <dgm:resizeHandles val="exact"/>
        </dgm:presLayoutVars>
      </dgm:prSet>
      <dgm:spPr/>
    </dgm:pt>
    <dgm:pt modelId="{48C8E415-5444-4DE5-A2A1-077EA478F446}" type="pres">
      <dgm:prSet presAssocID="{91E9CBFB-3154-478B-B9EF-DD21701323D2}" presName="parTxOnly" presStyleLbl="node1" presStyleIdx="0" presStyleCnt="5" custLinFactNeighborX="37231" custLinFactNeighborY="-4217">
        <dgm:presLayoutVars>
          <dgm:chMax val="0"/>
          <dgm:chPref val="0"/>
          <dgm:bulletEnabled val="1"/>
        </dgm:presLayoutVars>
      </dgm:prSet>
      <dgm:spPr/>
      <dgm:t>
        <a:bodyPr/>
        <a:lstStyle/>
        <a:p>
          <a:endParaRPr lang="en-US"/>
        </a:p>
      </dgm:t>
    </dgm:pt>
    <dgm:pt modelId="{755A9090-6A55-466F-8369-E5FD05AE8E87}" type="pres">
      <dgm:prSet presAssocID="{65C7D7EF-2E07-4942-B901-DCC66D7C02AE}" presName="parTxOnlySpace" presStyleCnt="0"/>
      <dgm:spPr/>
    </dgm:pt>
    <dgm:pt modelId="{5D3EF1CD-9CB8-4AE6-B9A9-D83DB5278F8F}" type="pres">
      <dgm:prSet presAssocID="{9824A5DC-8FC9-4F6A-8FFE-D50985C31003}" presName="parTxOnly" presStyleLbl="node1" presStyleIdx="1" presStyleCnt="5" custLinFactNeighborX="14943" custLinFactNeighborY="-4217">
        <dgm:presLayoutVars>
          <dgm:chMax val="0"/>
          <dgm:chPref val="0"/>
          <dgm:bulletEnabled val="1"/>
        </dgm:presLayoutVars>
      </dgm:prSet>
      <dgm:spPr>
        <a:xfrm>
          <a:off x="1218106" y="1739490"/>
          <a:ext cx="1348791" cy="539516"/>
        </a:xfrm>
        <a:prstGeom prst="chevron">
          <a:avLst/>
        </a:prstGeom>
      </dgm:spPr>
      <dgm:t>
        <a:bodyPr/>
        <a:lstStyle/>
        <a:p>
          <a:endParaRPr lang="en-US"/>
        </a:p>
      </dgm:t>
    </dgm:pt>
    <dgm:pt modelId="{1F05F291-4805-4570-A2BF-6CCECBD2105E}" type="pres">
      <dgm:prSet presAssocID="{1F459257-ED5B-4033-8E1E-05DD29CBBAC3}" presName="parTxOnlySpace" presStyleCnt="0"/>
      <dgm:spPr/>
    </dgm:pt>
    <dgm:pt modelId="{EB300FEB-7823-4E47-B0AB-787CDD7E3EA9}" type="pres">
      <dgm:prSet presAssocID="{83BB3929-3226-428D-AA2C-8A7540677E48}" presName="parTxOnly" presStyleLbl="node1" presStyleIdx="2" presStyleCnt="5" custLinFactNeighborX="38354" custLinFactNeighborY="-3080">
        <dgm:presLayoutVars>
          <dgm:chMax val="0"/>
          <dgm:chPref val="0"/>
          <dgm:bulletEnabled val="1"/>
        </dgm:presLayoutVars>
      </dgm:prSet>
      <dgm:spPr>
        <a:xfrm>
          <a:off x="2463595" y="1745624"/>
          <a:ext cx="1348791" cy="539516"/>
        </a:xfrm>
        <a:prstGeom prst="chevron">
          <a:avLst/>
        </a:prstGeom>
      </dgm:spPr>
      <dgm:t>
        <a:bodyPr/>
        <a:lstStyle/>
        <a:p>
          <a:endParaRPr lang="en-US"/>
        </a:p>
      </dgm:t>
    </dgm:pt>
    <dgm:pt modelId="{528CA85A-4AB5-4D38-BEE8-C3D78EFF4FEA}" type="pres">
      <dgm:prSet presAssocID="{E9D21DFE-A011-4C86-896F-976652BF0BB3}" presName="parTxOnlySpace" presStyleCnt="0"/>
      <dgm:spPr/>
    </dgm:pt>
    <dgm:pt modelId="{4AF5A9A7-9555-4CFF-92AC-210B382A86D5}" type="pres">
      <dgm:prSet presAssocID="{408EB996-23AF-47F6-BB43-45F9D44B6FE6}" presName="parTxOnly" presStyleLbl="node1" presStyleIdx="3" presStyleCnt="5" custLinFactNeighborX="38354" custLinFactNeighborY="-3080">
        <dgm:presLayoutVars>
          <dgm:chMax val="0"/>
          <dgm:chPref val="0"/>
          <dgm:bulletEnabled val="1"/>
        </dgm:presLayoutVars>
      </dgm:prSet>
      <dgm:spPr/>
      <dgm:t>
        <a:bodyPr/>
        <a:lstStyle/>
        <a:p>
          <a:endParaRPr lang="en-US"/>
        </a:p>
      </dgm:t>
    </dgm:pt>
    <dgm:pt modelId="{87119707-4C2E-4BD4-A01B-9D75F201CDD8}" type="pres">
      <dgm:prSet presAssocID="{EADBF684-7510-4E96-993D-F1B8C720BBCB}" presName="parTxOnlySpace" presStyleCnt="0"/>
      <dgm:spPr/>
    </dgm:pt>
    <dgm:pt modelId="{0A4CC398-3A87-417C-9A10-1DC5C1B313E5}" type="pres">
      <dgm:prSet presAssocID="{78A15294-6B5C-492C-913B-F4D829810D53}" presName="parTxOnly" presStyleLbl="node1" presStyleIdx="4" presStyleCnt="5">
        <dgm:presLayoutVars>
          <dgm:chMax val="0"/>
          <dgm:chPref val="0"/>
          <dgm:bulletEnabled val="1"/>
        </dgm:presLayoutVars>
      </dgm:prSet>
      <dgm:spPr>
        <a:xfrm>
          <a:off x="4857164" y="1762241"/>
          <a:ext cx="1348791" cy="539516"/>
        </a:xfrm>
        <a:prstGeom prst="chevron">
          <a:avLst/>
        </a:prstGeom>
      </dgm:spPr>
      <dgm:t>
        <a:bodyPr/>
        <a:lstStyle/>
        <a:p>
          <a:endParaRPr lang="en-US"/>
        </a:p>
      </dgm:t>
    </dgm:pt>
  </dgm:ptLst>
  <dgm:cxnLst>
    <dgm:cxn modelId="{014340DD-206C-491E-812F-3167EC099D00}" type="presOf" srcId="{78A15294-6B5C-492C-913B-F4D829810D53}" destId="{0A4CC398-3A87-417C-9A10-1DC5C1B313E5}" srcOrd="0" destOrd="0" presId="urn:microsoft.com/office/officeart/2005/8/layout/chevron1"/>
    <dgm:cxn modelId="{9805F614-B980-4C85-81BF-8A2DA935B5A2}" srcId="{A164C392-92A4-485E-90A4-1D096F240504}" destId="{408EB996-23AF-47F6-BB43-45F9D44B6FE6}" srcOrd="3" destOrd="0" parTransId="{9F63F50B-1A6D-4638-BA6D-CE5C61115FF7}" sibTransId="{EADBF684-7510-4E96-993D-F1B8C720BBCB}"/>
    <dgm:cxn modelId="{B6A76BEE-A973-4C57-AD7C-F0A4E42168B4}" srcId="{A164C392-92A4-485E-90A4-1D096F240504}" destId="{78A15294-6B5C-492C-913B-F4D829810D53}" srcOrd="4" destOrd="0" parTransId="{2573C494-FBCA-4FDE-9170-6CEB943C08B6}" sibTransId="{DE25AC4C-5DD2-4770-B5A1-1A04BA7C012D}"/>
    <dgm:cxn modelId="{176AF918-BF24-449D-8983-88FA53121B1D}" type="presOf" srcId="{A164C392-92A4-485E-90A4-1D096F240504}" destId="{02A657AE-0853-4472-8028-123CA926C2C3}" srcOrd="0" destOrd="0" presId="urn:microsoft.com/office/officeart/2005/8/layout/chevron1"/>
    <dgm:cxn modelId="{3E79CBBE-B3CE-4EEF-9B6A-D3E0248D8911}" type="presOf" srcId="{91E9CBFB-3154-478B-B9EF-DD21701323D2}" destId="{48C8E415-5444-4DE5-A2A1-077EA478F446}" srcOrd="0" destOrd="0" presId="urn:microsoft.com/office/officeart/2005/8/layout/chevron1"/>
    <dgm:cxn modelId="{F0E08678-A299-49A2-8DD3-E9639CE32121}" type="presOf" srcId="{408EB996-23AF-47F6-BB43-45F9D44B6FE6}" destId="{4AF5A9A7-9555-4CFF-92AC-210B382A86D5}" srcOrd="0" destOrd="0" presId="urn:microsoft.com/office/officeart/2005/8/layout/chevron1"/>
    <dgm:cxn modelId="{07CEC9B8-E3F9-45C6-94B1-34CD8BF88E4D}" srcId="{A164C392-92A4-485E-90A4-1D096F240504}" destId="{83BB3929-3226-428D-AA2C-8A7540677E48}" srcOrd="2" destOrd="0" parTransId="{5868FF3A-48CB-4757-A659-5A9DAC53AE71}" sibTransId="{E9D21DFE-A011-4C86-896F-976652BF0BB3}"/>
    <dgm:cxn modelId="{2A609066-18D7-40FE-813D-4FF29F7560C1}" srcId="{A164C392-92A4-485E-90A4-1D096F240504}" destId="{9824A5DC-8FC9-4F6A-8FFE-D50985C31003}" srcOrd="1" destOrd="0" parTransId="{20F5C7CD-6678-4BA6-89DC-E85EB582B324}" sibTransId="{1F459257-ED5B-4033-8E1E-05DD29CBBAC3}"/>
    <dgm:cxn modelId="{B3C815C4-DEB2-4EDC-943E-24646773012E}" type="presOf" srcId="{83BB3929-3226-428D-AA2C-8A7540677E48}" destId="{EB300FEB-7823-4E47-B0AB-787CDD7E3EA9}" srcOrd="0" destOrd="0" presId="urn:microsoft.com/office/officeart/2005/8/layout/chevron1"/>
    <dgm:cxn modelId="{9FB41472-EEBE-420E-9837-599187CEF532}" srcId="{A164C392-92A4-485E-90A4-1D096F240504}" destId="{91E9CBFB-3154-478B-B9EF-DD21701323D2}" srcOrd="0" destOrd="0" parTransId="{59853C0B-C8E6-4AB9-B4BA-51273C3ECC24}" sibTransId="{65C7D7EF-2E07-4942-B901-DCC66D7C02AE}"/>
    <dgm:cxn modelId="{2457406E-AB5B-4369-8A96-A206EDB7F7D1}" type="presOf" srcId="{9824A5DC-8FC9-4F6A-8FFE-D50985C31003}" destId="{5D3EF1CD-9CB8-4AE6-B9A9-D83DB5278F8F}" srcOrd="0" destOrd="0" presId="urn:microsoft.com/office/officeart/2005/8/layout/chevron1"/>
    <dgm:cxn modelId="{43B09F2F-3F10-434F-A088-880EEDBFC59F}" type="presParOf" srcId="{02A657AE-0853-4472-8028-123CA926C2C3}" destId="{48C8E415-5444-4DE5-A2A1-077EA478F446}" srcOrd="0" destOrd="0" presId="urn:microsoft.com/office/officeart/2005/8/layout/chevron1"/>
    <dgm:cxn modelId="{07778721-B0C0-4ADF-9688-EB260B69DE67}" type="presParOf" srcId="{02A657AE-0853-4472-8028-123CA926C2C3}" destId="{755A9090-6A55-466F-8369-E5FD05AE8E87}" srcOrd="1" destOrd="0" presId="urn:microsoft.com/office/officeart/2005/8/layout/chevron1"/>
    <dgm:cxn modelId="{182BE182-DAED-48C7-A94A-C14BA1B8E495}" type="presParOf" srcId="{02A657AE-0853-4472-8028-123CA926C2C3}" destId="{5D3EF1CD-9CB8-4AE6-B9A9-D83DB5278F8F}" srcOrd="2" destOrd="0" presId="urn:microsoft.com/office/officeart/2005/8/layout/chevron1"/>
    <dgm:cxn modelId="{AA89672B-D910-479F-A6E4-B97261B98752}" type="presParOf" srcId="{02A657AE-0853-4472-8028-123CA926C2C3}" destId="{1F05F291-4805-4570-A2BF-6CCECBD2105E}" srcOrd="3" destOrd="0" presId="urn:microsoft.com/office/officeart/2005/8/layout/chevron1"/>
    <dgm:cxn modelId="{FD5C59C5-2D7A-4F95-A380-CF10F902CE6A}" type="presParOf" srcId="{02A657AE-0853-4472-8028-123CA926C2C3}" destId="{EB300FEB-7823-4E47-B0AB-787CDD7E3EA9}" srcOrd="4" destOrd="0" presId="urn:microsoft.com/office/officeart/2005/8/layout/chevron1"/>
    <dgm:cxn modelId="{A7D578DF-C311-48BC-8BAC-A96067E9994C}" type="presParOf" srcId="{02A657AE-0853-4472-8028-123CA926C2C3}" destId="{528CA85A-4AB5-4D38-BEE8-C3D78EFF4FEA}" srcOrd="5" destOrd="0" presId="urn:microsoft.com/office/officeart/2005/8/layout/chevron1"/>
    <dgm:cxn modelId="{424B77F3-9C6A-4FAF-8C6D-532A84136C9F}" type="presParOf" srcId="{02A657AE-0853-4472-8028-123CA926C2C3}" destId="{4AF5A9A7-9555-4CFF-92AC-210B382A86D5}" srcOrd="6" destOrd="0" presId="urn:microsoft.com/office/officeart/2005/8/layout/chevron1"/>
    <dgm:cxn modelId="{B6426B5B-B0BE-4E48-8C1D-2E03FD97F5E5}" type="presParOf" srcId="{02A657AE-0853-4472-8028-123CA926C2C3}" destId="{87119707-4C2E-4BD4-A01B-9D75F201CDD8}" srcOrd="7" destOrd="0" presId="urn:microsoft.com/office/officeart/2005/8/layout/chevron1"/>
    <dgm:cxn modelId="{A08DE345-EA5D-4A3D-9EB3-864968147E95}" type="presParOf" srcId="{02A657AE-0853-4472-8028-123CA926C2C3}" destId="{0A4CC398-3A87-417C-9A10-1DC5C1B313E5}" srcOrd="8" destOrd="0" presId="urn:microsoft.com/office/officeart/2005/8/layout/chevron1"/>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A164C392-92A4-485E-90A4-1D096F240504}" type="doc">
      <dgm:prSet loTypeId="urn:microsoft.com/office/officeart/2005/8/layout/chevron1" loCatId="process" qsTypeId="urn:microsoft.com/office/officeart/2005/8/quickstyle/simple2" qsCatId="simple" csTypeId="urn:microsoft.com/office/officeart/2005/8/colors/accent1_2" csCatId="accent1" phldr="1"/>
      <dgm:spPr/>
      <dgm:t>
        <a:bodyPr/>
        <a:lstStyle/>
        <a:p>
          <a:endParaRPr lang="en-US"/>
        </a:p>
      </dgm:t>
    </dgm:pt>
    <dgm:pt modelId="{7936B60B-AF94-4D46-8863-BBC5A3BDCAC2}">
      <dgm:prSet phldrT="[Text]">
        <dgm:style>
          <a:lnRef idx="1">
            <a:schemeClr val="accent2"/>
          </a:lnRef>
          <a:fillRef idx="2">
            <a:schemeClr val="accent2"/>
          </a:fillRef>
          <a:effectRef idx="1">
            <a:schemeClr val="accent2"/>
          </a:effectRef>
          <a:fontRef idx="minor">
            <a:schemeClr val="dk1"/>
          </a:fontRef>
        </dgm:style>
      </dgm:prSet>
      <dgm:spPr/>
      <dgm:t>
        <a:bodyPr/>
        <a:lstStyle/>
        <a:p>
          <a:r>
            <a:rPr lang="en-US" b="1" dirty="0">
              <a:solidFill>
                <a:schemeClr val="tx2"/>
              </a:solidFill>
              <a:latin typeface="+mj-lt"/>
            </a:rPr>
            <a:t>Background</a:t>
          </a:r>
        </a:p>
      </dgm:t>
    </dgm:pt>
    <dgm:pt modelId="{0AE34F15-90C9-4A71-A282-228762D98FAB}" type="parTrans" cxnId="{2F29B2A3-237A-44D3-9E27-AD926EE4C637}">
      <dgm:prSet/>
      <dgm:spPr/>
      <dgm:t>
        <a:bodyPr/>
        <a:lstStyle/>
        <a:p>
          <a:endParaRPr lang="en-US"/>
        </a:p>
      </dgm:t>
    </dgm:pt>
    <dgm:pt modelId="{C3F1BBB7-A92B-4EAA-8141-527D24D3BB75}" type="sibTrans" cxnId="{2F29B2A3-237A-44D3-9E27-AD926EE4C637}">
      <dgm:prSet/>
      <dgm:spPr/>
      <dgm:t>
        <a:bodyPr/>
        <a:lstStyle/>
        <a:p>
          <a:endParaRPr lang="en-US"/>
        </a:p>
      </dgm:t>
    </dgm:pt>
    <dgm:pt modelId="{68CE3E6C-21EF-4B2D-8454-78EA04844123}">
      <dgm:prSet phldrT="[Text]">
        <dgm:style>
          <a:lnRef idx="1">
            <a:schemeClr val="accent2"/>
          </a:lnRef>
          <a:fillRef idx="2">
            <a:schemeClr val="accent2"/>
          </a:fillRef>
          <a:effectRef idx="1">
            <a:schemeClr val="accent2"/>
          </a:effectRef>
          <a:fontRef idx="minor">
            <a:schemeClr val="dk1"/>
          </a:fontRef>
        </dgm:style>
      </dgm:prSet>
      <dgm:spPr>
        <a:ln/>
      </dgm:spPr>
      <dgm:t>
        <a:bodyPr spcFirstLastPara="0" vert="horz" wrap="square" lIns="36005" tIns="12002" rIns="12002" bIns="12002" numCol="1" spcCol="1270" anchor="ctr" anchorCtr="0"/>
        <a:lstStyle/>
        <a:p>
          <a:r>
            <a:rPr lang="en-US" b="1" dirty="0">
              <a:solidFill>
                <a:srgbClr val="000000"/>
              </a:solidFill>
              <a:latin typeface="Arial"/>
              <a:ea typeface="+mn-ea"/>
              <a:cs typeface="+mn-cs"/>
            </a:rPr>
            <a:t>Challenges</a:t>
          </a:r>
        </a:p>
      </dgm:t>
    </dgm:pt>
    <dgm:pt modelId="{776EB4E7-6366-41C0-8249-F1D38B055030}" type="parTrans" cxnId="{5BDB8285-E9BF-4DC7-AE72-5E3EEFAE158C}">
      <dgm:prSet/>
      <dgm:spPr/>
      <dgm:t>
        <a:bodyPr/>
        <a:lstStyle/>
        <a:p>
          <a:endParaRPr lang="en-US"/>
        </a:p>
      </dgm:t>
    </dgm:pt>
    <dgm:pt modelId="{2C1DF35C-BD6B-4F97-8167-C1FBF89DA846}" type="sibTrans" cxnId="{5BDB8285-E9BF-4DC7-AE72-5E3EEFAE158C}">
      <dgm:prSet/>
      <dgm:spPr/>
      <dgm:t>
        <a:bodyPr/>
        <a:lstStyle/>
        <a:p>
          <a:endParaRPr lang="en-US"/>
        </a:p>
      </dgm:t>
    </dgm:pt>
    <dgm:pt modelId="{7D6C4136-108E-48F6-915D-55B9E99589E4}">
      <dgm:prSet phldrT="[Text]">
        <dgm:style>
          <a:lnRef idx="1">
            <a:schemeClr val="accent2"/>
          </a:lnRef>
          <a:fillRef idx="2">
            <a:schemeClr val="accent2"/>
          </a:fillRef>
          <a:effectRef idx="1">
            <a:schemeClr val="accent2"/>
          </a:effectRef>
          <a:fontRef idx="minor">
            <a:schemeClr val="dk1"/>
          </a:fontRef>
        </dgm:style>
      </dgm:prSet>
      <dgm:spPr>
        <a:ln/>
      </dgm:spPr>
      <dgm:t>
        <a:bodyPr spcFirstLastPara="0" vert="horz" wrap="square" lIns="36005" tIns="12002" rIns="12002" bIns="12002" numCol="1" spcCol="1270" anchor="ctr" anchorCtr="0"/>
        <a:lstStyle/>
        <a:p>
          <a:pPr>
            <a:buNone/>
          </a:pPr>
          <a:r>
            <a:rPr lang="en-US" b="1" dirty="0">
              <a:solidFill>
                <a:srgbClr val="000000"/>
              </a:solidFill>
              <a:latin typeface="Arial"/>
              <a:ea typeface="+mn-ea"/>
              <a:cs typeface="+mn-cs"/>
            </a:rPr>
            <a:t>Opportunities</a:t>
          </a:r>
        </a:p>
      </dgm:t>
    </dgm:pt>
    <dgm:pt modelId="{51AB9757-0EA1-4B69-9BA3-1B5906E71DA3}" type="parTrans" cxnId="{D2EB4A6D-7C2F-4D1D-B812-AD8F4BCEA70D}">
      <dgm:prSet/>
      <dgm:spPr/>
      <dgm:t>
        <a:bodyPr/>
        <a:lstStyle/>
        <a:p>
          <a:endParaRPr lang="en-US"/>
        </a:p>
      </dgm:t>
    </dgm:pt>
    <dgm:pt modelId="{E7BAA80B-B0DB-47F5-839C-9DCC5AAEFEBF}" type="sibTrans" cxnId="{D2EB4A6D-7C2F-4D1D-B812-AD8F4BCEA70D}">
      <dgm:prSet/>
      <dgm:spPr/>
      <dgm:t>
        <a:bodyPr/>
        <a:lstStyle/>
        <a:p>
          <a:endParaRPr lang="en-US"/>
        </a:p>
      </dgm:t>
    </dgm:pt>
    <dgm:pt modelId="{4B02533E-B107-492A-83FB-DBDB3B8BFAFF}">
      <dgm:prSet phldrT="[Text]">
        <dgm:style>
          <a:lnRef idx="1">
            <a:schemeClr val="accent2"/>
          </a:lnRef>
          <a:fillRef idx="2">
            <a:schemeClr val="accent2"/>
          </a:fillRef>
          <a:effectRef idx="1">
            <a:schemeClr val="accent2"/>
          </a:effectRef>
          <a:fontRef idx="minor">
            <a:schemeClr val="dk1"/>
          </a:fontRef>
        </dgm:style>
      </dgm:prSet>
      <dgm:spPr/>
      <dgm:t>
        <a:bodyPr/>
        <a:lstStyle/>
        <a:p>
          <a:r>
            <a:rPr lang="en-US" b="1" dirty="0">
              <a:solidFill>
                <a:schemeClr val="tx2"/>
              </a:solidFill>
              <a:latin typeface="+mj-lt"/>
            </a:rPr>
            <a:t>Impact</a:t>
          </a:r>
        </a:p>
      </dgm:t>
    </dgm:pt>
    <dgm:pt modelId="{9B79982E-723E-4221-B56B-DAFF98EBEF89}" type="parTrans" cxnId="{7924D028-1BFC-48EE-9B26-6579728155F1}">
      <dgm:prSet/>
      <dgm:spPr/>
      <dgm:t>
        <a:bodyPr/>
        <a:lstStyle/>
        <a:p>
          <a:endParaRPr lang="en-US"/>
        </a:p>
      </dgm:t>
    </dgm:pt>
    <dgm:pt modelId="{AC4B0E63-F048-41FE-8A4D-5652DD1F4B1C}" type="sibTrans" cxnId="{7924D028-1BFC-48EE-9B26-6579728155F1}">
      <dgm:prSet/>
      <dgm:spPr/>
      <dgm:t>
        <a:bodyPr/>
        <a:lstStyle/>
        <a:p>
          <a:endParaRPr lang="en-US"/>
        </a:p>
      </dgm:t>
    </dgm:pt>
    <dgm:pt modelId="{741BC642-33FE-41DB-B64B-BFF66E8FAAC2}">
      <dgm:prSet phldrT="[Text]">
        <dgm:style>
          <a:lnRef idx="1">
            <a:schemeClr val="accent2"/>
          </a:lnRef>
          <a:fillRef idx="2">
            <a:schemeClr val="accent2"/>
          </a:fillRef>
          <a:effectRef idx="1">
            <a:schemeClr val="accent2"/>
          </a:effectRef>
          <a:fontRef idx="minor">
            <a:schemeClr val="dk1"/>
          </a:fontRef>
        </dgm:style>
      </dgm:prSet>
      <dgm:spPr>
        <a:solidFill>
          <a:schemeClr val="accent6"/>
        </a:solidFill>
        <a:ln/>
      </dgm:spPr>
      <dgm:t>
        <a:bodyPr spcFirstLastPara="0" vert="horz" wrap="square" lIns="36005" tIns="12002" rIns="12002" bIns="12002" numCol="1" spcCol="1270" anchor="ctr" anchorCtr="0"/>
        <a:lstStyle/>
        <a:p>
          <a:pPr>
            <a:buNone/>
          </a:pPr>
          <a:r>
            <a:rPr lang="en-US" b="1" dirty="0">
              <a:solidFill>
                <a:srgbClr val="FFFFFF"/>
              </a:solidFill>
              <a:latin typeface="Arial"/>
              <a:ea typeface="+mn-ea"/>
              <a:cs typeface="+mn-cs"/>
            </a:rPr>
            <a:t>Conclusion</a:t>
          </a:r>
        </a:p>
      </dgm:t>
    </dgm:pt>
    <dgm:pt modelId="{7054562F-E755-42D8-BC62-CC3B492FC8BE}" type="parTrans" cxnId="{D9381AB4-935E-4892-8042-CA4BF5EBC28A}">
      <dgm:prSet/>
      <dgm:spPr/>
      <dgm:t>
        <a:bodyPr/>
        <a:lstStyle/>
        <a:p>
          <a:endParaRPr lang="en-US"/>
        </a:p>
      </dgm:t>
    </dgm:pt>
    <dgm:pt modelId="{1336E9D6-4B1B-487E-AF8C-F7E9C7BB66CC}" type="sibTrans" cxnId="{D9381AB4-935E-4892-8042-CA4BF5EBC28A}">
      <dgm:prSet/>
      <dgm:spPr/>
      <dgm:t>
        <a:bodyPr/>
        <a:lstStyle/>
        <a:p>
          <a:endParaRPr lang="en-US"/>
        </a:p>
      </dgm:t>
    </dgm:pt>
    <dgm:pt modelId="{02A657AE-0853-4472-8028-123CA926C2C3}" type="pres">
      <dgm:prSet presAssocID="{A164C392-92A4-485E-90A4-1D096F240504}" presName="Name0" presStyleCnt="0">
        <dgm:presLayoutVars>
          <dgm:dir/>
          <dgm:animLvl val="lvl"/>
          <dgm:resizeHandles val="exact"/>
        </dgm:presLayoutVars>
      </dgm:prSet>
      <dgm:spPr/>
      <dgm:t>
        <a:bodyPr/>
        <a:lstStyle/>
        <a:p>
          <a:endParaRPr lang="en-US"/>
        </a:p>
      </dgm:t>
    </dgm:pt>
    <dgm:pt modelId="{C68F149C-C203-4390-841A-9CB49072048D}" type="pres">
      <dgm:prSet presAssocID="{7936B60B-AF94-4D46-8863-BBC5A3BDCAC2}" presName="parTxOnly" presStyleLbl="node1" presStyleIdx="0" presStyleCnt="5" custLinFactNeighborX="37231" custLinFactNeighborY="-4217">
        <dgm:presLayoutVars>
          <dgm:chMax val="0"/>
          <dgm:chPref val="0"/>
          <dgm:bulletEnabled val="1"/>
        </dgm:presLayoutVars>
      </dgm:prSet>
      <dgm:spPr/>
      <dgm:t>
        <a:bodyPr/>
        <a:lstStyle/>
        <a:p>
          <a:endParaRPr lang="en-US"/>
        </a:p>
      </dgm:t>
    </dgm:pt>
    <dgm:pt modelId="{5C190FA0-4011-4E39-BA12-18D953D05205}" type="pres">
      <dgm:prSet presAssocID="{C3F1BBB7-A92B-4EAA-8141-527D24D3BB75}" presName="parTxOnlySpace" presStyleCnt="0"/>
      <dgm:spPr/>
    </dgm:pt>
    <dgm:pt modelId="{DAE3DE98-3FB0-4749-8048-0075A07E6BEF}" type="pres">
      <dgm:prSet presAssocID="{68CE3E6C-21EF-4B2D-8454-78EA04844123}" presName="parTxOnly" presStyleLbl="node1" presStyleIdx="1" presStyleCnt="5" custLinFactNeighborX="14943" custLinFactNeighborY="-4217">
        <dgm:presLayoutVars>
          <dgm:chMax val="0"/>
          <dgm:chPref val="0"/>
          <dgm:bulletEnabled val="1"/>
        </dgm:presLayoutVars>
      </dgm:prSet>
      <dgm:spPr>
        <a:prstGeom prst="chevron">
          <a:avLst/>
        </a:prstGeom>
      </dgm:spPr>
      <dgm:t>
        <a:bodyPr/>
        <a:lstStyle/>
        <a:p>
          <a:endParaRPr lang="en-US"/>
        </a:p>
      </dgm:t>
    </dgm:pt>
    <dgm:pt modelId="{6FEA80FD-67ED-485F-82F1-A9B6E5D6A7EC}" type="pres">
      <dgm:prSet presAssocID="{2C1DF35C-BD6B-4F97-8167-C1FBF89DA846}" presName="parTxOnlySpace" presStyleCnt="0"/>
      <dgm:spPr/>
    </dgm:pt>
    <dgm:pt modelId="{D5F89519-947C-4C60-B59F-5F331AD13820}" type="pres">
      <dgm:prSet presAssocID="{7D6C4136-108E-48F6-915D-55B9E99589E4}" presName="parTxOnly" presStyleLbl="node1" presStyleIdx="2" presStyleCnt="5" custLinFactNeighborX="38354" custLinFactNeighborY="-3080">
        <dgm:presLayoutVars>
          <dgm:chMax val="0"/>
          <dgm:chPref val="0"/>
          <dgm:bulletEnabled val="1"/>
        </dgm:presLayoutVars>
      </dgm:prSet>
      <dgm:spPr>
        <a:prstGeom prst="chevron">
          <a:avLst/>
        </a:prstGeom>
      </dgm:spPr>
      <dgm:t>
        <a:bodyPr/>
        <a:lstStyle/>
        <a:p>
          <a:endParaRPr lang="en-US"/>
        </a:p>
      </dgm:t>
    </dgm:pt>
    <dgm:pt modelId="{33A835AC-5ABC-4975-8FF4-4508647F7901}" type="pres">
      <dgm:prSet presAssocID="{E7BAA80B-B0DB-47F5-839C-9DCC5AAEFEBF}" presName="parTxOnlySpace" presStyleCnt="0"/>
      <dgm:spPr/>
    </dgm:pt>
    <dgm:pt modelId="{F6E0F118-FC1B-4717-BF8B-C9FF509B7E28}" type="pres">
      <dgm:prSet presAssocID="{4B02533E-B107-492A-83FB-DBDB3B8BFAFF}" presName="parTxOnly" presStyleLbl="node1" presStyleIdx="3" presStyleCnt="5" custLinFactNeighborX="38354" custLinFactNeighborY="-3080">
        <dgm:presLayoutVars>
          <dgm:chMax val="0"/>
          <dgm:chPref val="0"/>
          <dgm:bulletEnabled val="1"/>
        </dgm:presLayoutVars>
      </dgm:prSet>
      <dgm:spPr/>
      <dgm:t>
        <a:bodyPr/>
        <a:lstStyle/>
        <a:p>
          <a:endParaRPr lang="en-US"/>
        </a:p>
      </dgm:t>
    </dgm:pt>
    <dgm:pt modelId="{699B4C62-209B-42A8-95F3-71C91EC1EEDC}" type="pres">
      <dgm:prSet presAssocID="{AC4B0E63-F048-41FE-8A4D-5652DD1F4B1C}" presName="parTxOnlySpace" presStyleCnt="0"/>
      <dgm:spPr/>
    </dgm:pt>
    <dgm:pt modelId="{42C1FCF9-7709-4A08-942A-95FEE9DC7048}" type="pres">
      <dgm:prSet presAssocID="{741BC642-33FE-41DB-B64B-BFF66E8FAAC2}" presName="parTxOnly" presStyleLbl="node1" presStyleIdx="4" presStyleCnt="5">
        <dgm:presLayoutVars>
          <dgm:chMax val="0"/>
          <dgm:chPref val="0"/>
          <dgm:bulletEnabled val="1"/>
        </dgm:presLayoutVars>
      </dgm:prSet>
      <dgm:spPr>
        <a:prstGeom prst="chevron">
          <a:avLst/>
        </a:prstGeom>
      </dgm:spPr>
      <dgm:t>
        <a:bodyPr/>
        <a:lstStyle/>
        <a:p>
          <a:endParaRPr lang="en-US"/>
        </a:p>
      </dgm:t>
    </dgm:pt>
  </dgm:ptLst>
  <dgm:cxnLst>
    <dgm:cxn modelId="{7924D028-1BFC-48EE-9B26-6579728155F1}" srcId="{A164C392-92A4-485E-90A4-1D096F240504}" destId="{4B02533E-B107-492A-83FB-DBDB3B8BFAFF}" srcOrd="3" destOrd="0" parTransId="{9B79982E-723E-4221-B56B-DAFF98EBEF89}" sibTransId="{AC4B0E63-F048-41FE-8A4D-5652DD1F4B1C}"/>
    <dgm:cxn modelId="{155BC97D-7D6A-4487-89BB-ED71FF824CDA}" type="presOf" srcId="{741BC642-33FE-41DB-B64B-BFF66E8FAAC2}" destId="{42C1FCF9-7709-4A08-942A-95FEE9DC7048}" srcOrd="0" destOrd="0" presId="urn:microsoft.com/office/officeart/2005/8/layout/chevron1"/>
    <dgm:cxn modelId="{A8B42A79-705B-4DB4-9A5E-7EBFB1D2CC71}" type="presOf" srcId="{7936B60B-AF94-4D46-8863-BBC5A3BDCAC2}" destId="{C68F149C-C203-4390-841A-9CB49072048D}" srcOrd="0" destOrd="0" presId="urn:microsoft.com/office/officeart/2005/8/layout/chevron1"/>
    <dgm:cxn modelId="{5BDB8285-E9BF-4DC7-AE72-5E3EEFAE158C}" srcId="{A164C392-92A4-485E-90A4-1D096F240504}" destId="{68CE3E6C-21EF-4B2D-8454-78EA04844123}" srcOrd="1" destOrd="0" parTransId="{776EB4E7-6366-41C0-8249-F1D38B055030}" sibTransId="{2C1DF35C-BD6B-4F97-8167-C1FBF89DA846}"/>
    <dgm:cxn modelId="{176AF918-BF24-449D-8983-88FA53121B1D}" type="presOf" srcId="{A164C392-92A4-485E-90A4-1D096F240504}" destId="{02A657AE-0853-4472-8028-123CA926C2C3}" srcOrd="0" destOrd="0" presId="urn:microsoft.com/office/officeart/2005/8/layout/chevron1"/>
    <dgm:cxn modelId="{35B116AB-2D5F-45F4-B5A9-E6DAF2D797B9}" type="presOf" srcId="{4B02533E-B107-492A-83FB-DBDB3B8BFAFF}" destId="{F6E0F118-FC1B-4717-BF8B-C9FF509B7E28}" srcOrd="0" destOrd="0" presId="urn:microsoft.com/office/officeart/2005/8/layout/chevron1"/>
    <dgm:cxn modelId="{2F29B2A3-237A-44D3-9E27-AD926EE4C637}" srcId="{A164C392-92A4-485E-90A4-1D096F240504}" destId="{7936B60B-AF94-4D46-8863-BBC5A3BDCAC2}" srcOrd="0" destOrd="0" parTransId="{0AE34F15-90C9-4A71-A282-228762D98FAB}" sibTransId="{C3F1BBB7-A92B-4EAA-8141-527D24D3BB75}"/>
    <dgm:cxn modelId="{DAAB05C7-492C-4379-A78D-15168081720F}" type="presOf" srcId="{68CE3E6C-21EF-4B2D-8454-78EA04844123}" destId="{DAE3DE98-3FB0-4749-8048-0075A07E6BEF}" srcOrd="0" destOrd="0" presId="urn:microsoft.com/office/officeart/2005/8/layout/chevron1"/>
    <dgm:cxn modelId="{A0AA31AE-A662-4720-8A75-8DDD94E434F1}" type="presOf" srcId="{7D6C4136-108E-48F6-915D-55B9E99589E4}" destId="{D5F89519-947C-4C60-B59F-5F331AD13820}" srcOrd="0" destOrd="0" presId="urn:microsoft.com/office/officeart/2005/8/layout/chevron1"/>
    <dgm:cxn modelId="{D9381AB4-935E-4892-8042-CA4BF5EBC28A}" srcId="{A164C392-92A4-485E-90A4-1D096F240504}" destId="{741BC642-33FE-41DB-B64B-BFF66E8FAAC2}" srcOrd="4" destOrd="0" parTransId="{7054562F-E755-42D8-BC62-CC3B492FC8BE}" sibTransId="{1336E9D6-4B1B-487E-AF8C-F7E9C7BB66CC}"/>
    <dgm:cxn modelId="{D2EB4A6D-7C2F-4D1D-B812-AD8F4BCEA70D}" srcId="{A164C392-92A4-485E-90A4-1D096F240504}" destId="{7D6C4136-108E-48F6-915D-55B9E99589E4}" srcOrd="2" destOrd="0" parTransId="{51AB9757-0EA1-4B69-9BA3-1B5906E71DA3}" sibTransId="{E7BAA80B-B0DB-47F5-839C-9DCC5AAEFEBF}"/>
    <dgm:cxn modelId="{48120245-0A0B-4D4B-B541-3F7181FAF85A}" type="presParOf" srcId="{02A657AE-0853-4472-8028-123CA926C2C3}" destId="{C68F149C-C203-4390-841A-9CB49072048D}" srcOrd="0" destOrd="0" presId="urn:microsoft.com/office/officeart/2005/8/layout/chevron1"/>
    <dgm:cxn modelId="{2E1BC602-E95E-4662-88BD-332AA32F8460}" type="presParOf" srcId="{02A657AE-0853-4472-8028-123CA926C2C3}" destId="{5C190FA0-4011-4E39-BA12-18D953D05205}" srcOrd="1" destOrd="0" presId="urn:microsoft.com/office/officeart/2005/8/layout/chevron1"/>
    <dgm:cxn modelId="{9349C4B5-FE84-4192-9A9F-5AF116F6A331}" type="presParOf" srcId="{02A657AE-0853-4472-8028-123CA926C2C3}" destId="{DAE3DE98-3FB0-4749-8048-0075A07E6BEF}" srcOrd="2" destOrd="0" presId="urn:microsoft.com/office/officeart/2005/8/layout/chevron1"/>
    <dgm:cxn modelId="{EED9CA25-326E-427A-BD27-93271ABC1D3F}" type="presParOf" srcId="{02A657AE-0853-4472-8028-123CA926C2C3}" destId="{6FEA80FD-67ED-485F-82F1-A9B6E5D6A7EC}" srcOrd="3" destOrd="0" presId="urn:microsoft.com/office/officeart/2005/8/layout/chevron1"/>
    <dgm:cxn modelId="{80DE166E-5A2E-4BA8-AF89-78A965AD6D1F}" type="presParOf" srcId="{02A657AE-0853-4472-8028-123CA926C2C3}" destId="{D5F89519-947C-4C60-B59F-5F331AD13820}" srcOrd="4" destOrd="0" presId="urn:microsoft.com/office/officeart/2005/8/layout/chevron1"/>
    <dgm:cxn modelId="{5B1FCDC1-6FCA-490C-8D46-278F1D85FB05}" type="presParOf" srcId="{02A657AE-0853-4472-8028-123CA926C2C3}" destId="{33A835AC-5ABC-4975-8FF4-4508647F7901}" srcOrd="5" destOrd="0" presId="urn:microsoft.com/office/officeart/2005/8/layout/chevron1"/>
    <dgm:cxn modelId="{E4950360-1E6D-4F77-A5D3-FCE738F92D7D}" type="presParOf" srcId="{02A657AE-0853-4472-8028-123CA926C2C3}" destId="{F6E0F118-FC1B-4717-BF8B-C9FF509B7E28}" srcOrd="6" destOrd="0" presId="urn:microsoft.com/office/officeart/2005/8/layout/chevron1"/>
    <dgm:cxn modelId="{08E78F7A-444F-4BF6-A21B-B691B88E9345}" type="presParOf" srcId="{02A657AE-0853-4472-8028-123CA926C2C3}" destId="{699B4C62-209B-42A8-95F3-71C91EC1EEDC}" srcOrd="7" destOrd="0" presId="urn:microsoft.com/office/officeart/2005/8/layout/chevron1"/>
    <dgm:cxn modelId="{73E6A78C-8A99-4664-BCAC-F3A03BB97A36}" type="presParOf" srcId="{02A657AE-0853-4472-8028-123CA926C2C3}" destId="{42C1FCF9-7709-4A08-942A-95FEE9DC7048}" srcOrd="8" destOrd="0" presId="urn:microsoft.com/office/officeart/2005/8/layout/chevron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164C392-92A4-485E-90A4-1D096F240504}" type="doc">
      <dgm:prSet loTypeId="urn:microsoft.com/office/officeart/2005/8/layout/chevron1" loCatId="process" qsTypeId="urn:microsoft.com/office/officeart/2005/8/quickstyle/simple2" qsCatId="simple" csTypeId="urn:microsoft.com/office/officeart/2005/8/colors/accent1_2" csCatId="accent1" phldr="1"/>
      <dgm:spPr/>
    </dgm:pt>
    <dgm:pt modelId="{91E9CBFB-3154-478B-B9EF-DD21701323D2}">
      <dgm:prSet phldrT="[Text]" custT="1">
        <dgm:style>
          <a:lnRef idx="2">
            <a:schemeClr val="accent6">
              <a:shade val="50000"/>
            </a:schemeClr>
          </a:lnRef>
          <a:fillRef idx="1">
            <a:schemeClr val="accent6"/>
          </a:fillRef>
          <a:effectRef idx="0">
            <a:schemeClr val="accent6"/>
          </a:effectRef>
          <a:fontRef idx="minor">
            <a:schemeClr val="lt1"/>
          </a:fontRef>
        </dgm:style>
      </dgm:prSet>
      <dgm:spPr/>
      <dgm:t>
        <a:bodyPr/>
        <a:lstStyle/>
        <a:p>
          <a:r>
            <a:rPr lang="en-US" sz="900" b="1" dirty="0">
              <a:solidFill>
                <a:schemeClr val="bg1"/>
              </a:solidFill>
              <a:latin typeface="+mj-lt"/>
            </a:rPr>
            <a:t>Background</a:t>
          </a:r>
        </a:p>
      </dgm:t>
    </dgm:pt>
    <dgm:pt modelId="{59853C0B-C8E6-4AB9-B4BA-51273C3ECC24}" type="parTrans" cxnId="{9FB41472-EEBE-420E-9837-599187CEF532}">
      <dgm:prSet/>
      <dgm:spPr/>
      <dgm:t>
        <a:bodyPr/>
        <a:lstStyle/>
        <a:p>
          <a:endParaRPr lang="en-US"/>
        </a:p>
      </dgm:t>
    </dgm:pt>
    <dgm:pt modelId="{65C7D7EF-2E07-4942-B901-DCC66D7C02AE}" type="sibTrans" cxnId="{9FB41472-EEBE-420E-9837-599187CEF532}">
      <dgm:prSet/>
      <dgm:spPr/>
      <dgm:t>
        <a:bodyPr/>
        <a:lstStyle/>
        <a:p>
          <a:endParaRPr lang="en-US"/>
        </a:p>
      </dgm:t>
    </dgm:pt>
    <dgm:pt modelId="{9824A5DC-8FC9-4F6A-8FFE-D50985C31003}">
      <dgm:prSet phldrT="[Text]" custT="1">
        <dgm:style>
          <a:lnRef idx="1">
            <a:schemeClr val="accent2"/>
          </a:lnRef>
          <a:fillRef idx="2">
            <a:schemeClr val="accent2"/>
          </a:fillRef>
          <a:effectRef idx="1">
            <a:schemeClr val="accent2"/>
          </a:effectRef>
          <a:fontRef idx="minor">
            <a:schemeClr val="dk1"/>
          </a:fontRef>
        </dgm:style>
      </dgm:prSet>
      <dgm:spPr/>
      <dgm:t>
        <a:bodyPr/>
        <a:lstStyle/>
        <a:p>
          <a:r>
            <a:rPr lang="en-US" sz="900" b="1" dirty="0">
              <a:solidFill>
                <a:schemeClr val="tx2"/>
              </a:solidFill>
              <a:latin typeface="+mj-lt"/>
            </a:rPr>
            <a:t>Challenges</a:t>
          </a:r>
        </a:p>
      </dgm:t>
    </dgm:pt>
    <dgm:pt modelId="{20F5C7CD-6678-4BA6-89DC-E85EB582B324}" type="parTrans" cxnId="{2A609066-18D7-40FE-813D-4FF29F7560C1}">
      <dgm:prSet/>
      <dgm:spPr/>
      <dgm:t>
        <a:bodyPr/>
        <a:lstStyle/>
        <a:p>
          <a:endParaRPr lang="en-US"/>
        </a:p>
      </dgm:t>
    </dgm:pt>
    <dgm:pt modelId="{1F459257-ED5B-4033-8E1E-05DD29CBBAC3}" type="sibTrans" cxnId="{2A609066-18D7-40FE-813D-4FF29F7560C1}">
      <dgm:prSet/>
      <dgm:spPr/>
      <dgm:t>
        <a:bodyPr/>
        <a:lstStyle/>
        <a:p>
          <a:endParaRPr lang="en-US"/>
        </a:p>
      </dgm:t>
    </dgm:pt>
    <dgm:pt modelId="{83BB3929-3226-428D-AA2C-8A7540677E48}">
      <dgm:prSet phldrT="[Text]" custT="1">
        <dgm:style>
          <a:lnRef idx="1">
            <a:schemeClr val="accent2"/>
          </a:lnRef>
          <a:fillRef idx="2">
            <a:schemeClr val="accent2"/>
          </a:fillRef>
          <a:effectRef idx="1">
            <a:schemeClr val="accent2"/>
          </a:effectRef>
          <a:fontRef idx="minor">
            <a:schemeClr val="dk1"/>
          </a:fontRef>
        </dgm:style>
      </dgm:prSet>
      <dgm:spPr/>
      <dgm:t>
        <a:bodyPr/>
        <a:lstStyle/>
        <a:p>
          <a:r>
            <a:rPr lang="en-US" sz="900" b="1" dirty="0">
              <a:solidFill>
                <a:schemeClr val="tx2"/>
              </a:solidFill>
              <a:latin typeface="+mj-lt"/>
            </a:rPr>
            <a:t>Opportunities</a:t>
          </a:r>
        </a:p>
      </dgm:t>
    </dgm:pt>
    <dgm:pt modelId="{5868FF3A-48CB-4757-A659-5A9DAC53AE71}" type="parTrans" cxnId="{07CEC9B8-E3F9-45C6-94B1-34CD8BF88E4D}">
      <dgm:prSet/>
      <dgm:spPr/>
      <dgm:t>
        <a:bodyPr/>
        <a:lstStyle/>
        <a:p>
          <a:endParaRPr lang="en-US"/>
        </a:p>
      </dgm:t>
    </dgm:pt>
    <dgm:pt modelId="{E9D21DFE-A011-4C86-896F-976652BF0BB3}" type="sibTrans" cxnId="{07CEC9B8-E3F9-45C6-94B1-34CD8BF88E4D}">
      <dgm:prSet/>
      <dgm:spPr/>
      <dgm:t>
        <a:bodyPr/>
        <a:lstStyle/>
        <a:p>
          <a:endParaRPr lang="en-US"/>
        </a:p>
      </dgm:t>
    </dgm:pt>
    <dgm:pt modelId="{408EB996-23AF-47F6-BB43-45F9D44B6FE6}">
      <dgm:prSet phldrT="[Text]" custT="1">
        <dgm:style>
          <a:lnRef idx="1">
            <a:schemeClr val="accent2"/>
          </a:lnRef>
          <a:fillRef idx="2">
            <a:schemeClr val="accent2"/>
          </a:fillRef>
          <a:effectRef idx="1">
            <a:schemeClr val="accent2"/>
          </a:effectRef>
          <a:fontRef idx="minor">
            <a:schemeClr val="dk1"/>
          </a:fontRef>
        </dgm:style>
      </dgm:prSet>
      <dgm:spPr/>
      <dgm:t>
        <a:bodyPr/>
        <a:lstStyle/>
        <a:p>
          <a:r>
            <a:rPr lang="en-US" sz="900" b="1" dirty="0">
              <a:solidFill>
                <a:schemeClr val="tx2"/>
              </a:solidFill>
              <a:latin typeface="+mj-lt"/>
            </a:rPr>
            <a:t>Impact</a:t>
          </a:r>
        </a:p>
      </dgm:t>
    </dgm:pt>
    <dgm:pt modelId="{9F63F50B-1A6D-4638-BA6D-CE5C61115FF7}" type="parTrans" cxnId="{9805F614-B980-4C85-81BF-8A2DA935B5A2}">
      <dgm:prSet/>
      <dgm:spPr/>
      <dgm:t>
        <a:bodyPr/>
        <a:lstStyle/>
        <a:p>
          <a:endParaRPr lang="en-US"/>
        </a:p>
      </dgm:t>
    </dgm:pt>
    <dgm:pt modelId="{EADBF684-7510-4E96-993D-F1B8C720BBCB}" type="sibTrans" cxnId="{9805F614-B980-4C85-81BF-8A2DA935B5A2}">
      <dgm:prSet/>
      <dgm:spPr/>
      <dgm:t>
        <a:bodyPr/>
        <a:lstStyle/>
        <a:p>
          <a:endParaRPr lang="en-US"/>
        </a:p>
      </dgm:t>
    </dgm:pt>
    <dgm:pt modelId="{78A15294-6B5C-492C-913B-F4D829810D53}">
      <dgm:prSet phldrT="[Text]" custT="1">
        <dgm:style>
          <a:lnRef idx="1">
            <a:schemeClr val="accent2"/>
          </a:lnRef>
          <a:fillRef idx="2">
            <a:schemeClr val="accent2"/>
          </a:fillRef>
          <a:effectRef idx="1">
            <a:schemeClr val="accent2"/>
          </a:effectRef>
          <a:fontRef idx="minor">
            <a:schemeClr val="dk1"/>
          </a:fontRef>
        </dgm:style>
      </dgm:prSet>
      <dgm:spPr/>
      <dgm:t>
        <a:bodyPr/>
        <a:lstStyle/>
        <a:p>
          <a:r>
            <a:rPr lang="en-US" sz="900" b="1" dirty="0">
              <a:solidFill>
                <a:schemeClr val="tx2"/>
              </a:solidFill>
              <a:latin typeface="+mj-lt"/>
            </a:rPr>
            <a:t>Conclusion</a:t>
          </a:r>
        </a:p>
      </dgm:t>
    </dgm:pt>
    <dgm:pt modelId="{2573C494-FBCA-4FDE-9170-6CEB943C08B6}" type="parTrans" cxnId="{B6A76BEE-A973-4C57-AD7C-F0A4E42168B4}">
      <dgm:prSet/>
      <dgm:spPr/>
      <dgm:t>
        <a:bodyPr/>
        <a:lstStyle/>
        <a:p>
          <a:endParaRPr lang="en-US"/>
        </a:p>
      </dgm:t>
    </dgm:pt>
    <dgm:pt modelId="{DE25AC4C-5DD2-4770-B5A1-1A04BA7C012D}" type="sibTrans" cxnId="{B6A76BEE-A973-4C57-AD7C-F0A4E42168B4}">
      <dgm:prSet/>
      <dgm:spPr/>
      <dgm:t>
        <a:bodyPr/>
        <a:lstStyle/>
        <a:p>
          <a:endParaRPr lang="en-US"/>
        </a:p>
      </dgm:t>
    </dgm:pt>
    <dgm:pt modelId="{02A657AE-0853-4472-8028-123CA926C2C3}" type="pres">
      <dgm:prSet presAssocID="{A164C392-92A4-485E-90A4-1D096F240504}" presName="Name0" presStyleCnt="0">
        <dgm:presLayoutVars>
          <dgm:dir/>
          <dgm:animLvl val="lvl"/>
          <dgm:resizeHandles val="exact"/>
        </dgm:presLayoutVars>
      </dgm:prSet>
      <dgm:spPr/>
    </dgm:pt>
    <dgm:pt modelId="{48C8E415-5444-4DE5-A2A1-077EA478F446}" type="pres">
      <dgm:prSet presAssocID="{91E9CBFB-3154-478B-B9EF-DD21701323D2}" presName="parTxOnly" presStyleLbl="node1" presStyleIdx="0" presStyleCnt="5">
        <dgm:presLayoutVars>
          <dgm:chMax val="0"/>
          <dgm:chPref val="0"/>
          <dgm:bulletEnabled val="1"/>
        </dgm:presLayoutVars>
      </dgm:prSet>
      <dgm:spPr/>
      <dgm:t>
        <a:bodyPr/>
        <a:lstStyle/>
        <a:p>
          <a:endParaRPr lang="en-US"/>
        </a:p>
      </dgm:t>
    </dgm:pt>
    <dgm:pt modelId="{755A9090-6A55-466F-8369-E5FD05AE8E87}" type="pres">
      <dgm:prSet presAssocID="{65C7D7EF-2E07-4942-B901-DCC66D7C02AE}" presName="parTxOnlySpace" presStyleCnt="0"/>
      <dgm:spPr/>
    </dgm:pt>
    <dgm:pt modelId="{5D3EF1CD-9CB8-4AE6-B9A9-D83DB5278F8F}" type="pres">
      <dgm:prSet presAssocID="{9824A5DC-8FC9-4F6A-8FFE-D50985C31003}" presName="parTxOnly" presStyleLbl="node1" presStyleIdx="1" presStyleCnt="5">
        <dgm:presLayoutVars>
          <dgm:chMax val="0"/>
          <dgm:chPref val="0"/>
          <dgm:bulletEnabled val="1"/>
        </dgm:presLayoutVars>
      </dgm:prSet>
      <dgm:spPr/>
      <dgm:t>
        <a:bodyPr/>
        <a:lstStyle/>
        <a:p>
          <a:endParaRPr lang="en-US"/>
        </a:p>
      </dgm:t>
    </dgm:pt>
    <dgm:pt modelId="{1F05F291-4805-4570-A2BF-6CCECBD2105E}" type="pres">
      <dgm:prSet presAssocID="{1F459257-ED5B-4033-8E1E-05DD29CBBAC3}" presName="parTxOnlySpace" presStyleCnt="0"/>
      <dgm:spPr/>
    </dgm:pt>
    <dgm:pt modelId="{EB300FEB-7823-4E47-B0AB-787CDD7E3EA9}" type="pres">
      <dgm:prSet presAssocID="{83BB3929-3226-428D-AA2C-8A7540677E48}" presName="parTxOnly" presStyleLbl="node1" presStyleIdx="2" presStyleCnt="5">
        <dgm:presLayoutVars>
          <dgm:chMax val="0"/>
          <dgm:chPref val="0"/>
          <dgm:bulletEnabled val="1"/>
        </dgm:presLayoutVars>
      </dgm:prSet>
      <dgm:spPr/>
      <dgm:t>
        <a:bodyPr/>
        <a:lstStyle/>
        <a:p>
          <a:endParaRPr lang="en-US"/>
        </a:p>
      </dgm:t>
    </dgm:pt>
    <dgm:pt modelId="{528CA85A-4AB5-4D38-BEE8-C3D78EFF4FEA}" type="pres">
      <dgm:prSet presAssocID="{E9D21DFE-A011-4C86-896F-976652BF0BB3}" presName="parTxOnlySpace" presStyleCnt="0"/>
      <dgm:spPr/>
    </dgm:pt>
    <dgm:pt modelId="{4AF5A9A7-9555-4CFF-92AC-210B382A86D5}" type="pres">
      <dgm:prSet presAssocID="{408EB996-23AF-47F6-BB43-45F9D44B6FE6}" presName="parTxOnly" presStyleLbl="node1" presStyleIdx="3" presStyleCnt="5">
        <dgm:presLayoutVars>
          <dgm:chMax val="0"/>
          <dgm:chPref val="0"/>
          <dgm:bulletEnabled val="1"/>
        </dgm:presLayoutVars>
      </dgm:prSet>
      <dgm:spPr/>
      <dgm:t>
        <a:bodyPr/>
        <a:lstStyle/>
        <a:p>
          <a:endParaRPr lang="en-US"/>
        </a:p>
      </dgm:t>
    </dgm:pt>
    <dgm:pt modelId="{87119707-4C2E-4BD4-A01B-9D75F201CDD8}" type="pres">
      <dgm:prSet presAssocID="{EADBF684-7510-4E96-993D-F1B8C720BBCB}" presName="parTxOnlySpace" presStyleCnt="0"/>
      <dgm:spPr/>
    </dgm:pt>
    <dgm:pt modelId="{0A4CC398-3A87-417C-9A10-1DC5C1B313E5}" type="pres">
      <dgm:prSet presAssocID="{78A15294-6B5C-492C-913B-F4D829810D53}" presName="parTxOnly" presStyleLbl="node1" presStyleIdx="4" presStyleCnt="5">
        <dgm:presLayoutVars>
          <dgm:chMax val="0"/>
          <dgm:chPref val="0"/>
          <dgm:bulletEnabled val="1"/>
        </dgm:presLayoutVars>
      </dgm:prSet>
      <dgm:spPr/>
      <dgm:t>
        <a:bodyPr/>
        <a:lstStyle/>
        <a:p>
          <a:endParaRPr lang="en-US"/>
        </a:p>
      </dgm:t>
    </dgm:pt>
  </dgm:ptLst>
  <dgm:cxnLst>
    <dgm:cxn modelId="{07CEC9B8-E3F9-45C6-94B1-34CD8BF88E4D}" srcId="{A164C392-92A4-485E-90A4-1D096F240504}" destId="{83BB3929-3226-428D-AA2C-8A7540677E48}" srcOrd="2" destOrd="0" parTransId="{5868FF3A-48CB-4757-A659-5A9DAC53AE71}" sibTransId="{E9D21DFE-A011-4C86-896F-976652BF0BB3}"/>
    <dgm:cxn modelId="{B6A76BEE-A973-4C57-AD7C-F0A4E42168B4}" srcId="{A164C392-92A4-485E-90A4-1D096F240504}" destId="{78A15294-6B5C-492C-913B-F4D829810D53}" srcOrd="4" destOrd="0" parTransId="{2573C494-FBCA-4FDE-9170-6CEB943C08B6}" sibTransId="{DE25AC4C-5DD2-4770-B5A1-1A04BA7C012D}"/>
    <dgm:cxn modelId="{9FB41472-EEBE-420E-9837-599187CEF532}" srcId="{A164C392-92A4-485E-90A4-1D096F240504}" destId="{91E9CBFB-3154-478B-B9EF-DD21701323D2}" srcOrd="0" destOrd="0" parTransId="{59853C0B-C8E6-4AB9-B4BA-51273C3ECC24}" sibTransId="{65C7D7EF-2E07-4942-B901-DCC66D7C02AE}"/>
    <dgm:cxn modelId="{899F69E6-6786-4D0B-8755-868719ABA3DF}" type="presOf" srcId="{408EB996-23AF-47F6-BB43-45F9D44B6FE6}" destId="{4AF5A9A7-9555-4CFF-92AC-210B382A86D5}" srcOrd="0" destOrd="0" presId="urn:microsoft.com/office/officeart/2005/8/layout/chevron1"/>
    <dgm:cxn modelId="{2A609066-18D7-40FE-813D-4FF29F7560C1}" srcId="{A164C392-92A4-485E-90A4-1D096F240504}" destId="{9824A5DC-8FC9-4F6A-8FFE-D50985C31003}" srcOrd="1" destOrd="0" parTransId="{20F5C7CD-6678-4BA6-89DC-E85EB582B324}" sibTransId="{1F459257-ED5B-4033-8E1E-05DD29CBBAC3}"/>
    <dgm:cxn modelId="{9805F614-B980-4C85-81BF-8A2DA935B5A2}" srcId="{A164C392-92A4-485E-90A4-1D096F240504}" destId="{408EB996-23AF-47F6-BB43-45F9D44B6FE6}" srcOrd="3" destOrd="0" parTransId="{9F63F50B-1A6D-4638-BA6D-CE5C61115FF7}" sibTransId="{EADBF684-7510-4E96-993D-F1B8C720BBCB}"/>
    <dgm:cxn modelId="{82CEAA4B-1B35-4A51-81C4-CA9C947C828C}" type="presOf" srcId="{78A15294-6B5C-492C-913B-F4D829810D53}" destId="{0A4CC398-3A87-417C-9A10-1DC5C1B313E5}" srcOrd="0" destOrd="0" presId="urn:microsoft.com/office/officeart/2005/8/layout/chevron1"/>
    <dgm:cxn modelId="{ABD7A6C9-4337-4169-9533-C67BBF7D8F44}" type="presOf" srcId="{9824A5DC-8FC9-4F6A-8FFE-D50985C31003}" destId="{5D3EF1CD-9CB8-4AE6-B9A9-D83DB5278F8F}" srcOrd="0" destOrd="0" presId="urn:microsoft.com/office/officeart/2005/8/layout/chevron1"/>
    <dgm:cxn modelId="{EEAD1556-BC49-4583-B528-22090C952A8A}" type="presOf" srcId="{A164C392-92A4-485E-90A4-1D096F240504}" destId="{02A657AE-0853-4472-8028-123CA926C2C3}" srcOrd="0" destOrd="0" presId="urn:microsoft.com/office/officeart/2005/8/layout/chevron1"/>
    <dgm:cxn modelId="{CD08B7E8-A834-4056-80B0-C6789CE404A5}" type="presOf" srcId="{91E9CBFB-3154-478B-B9EF-DD21701323D2}" destId="{48C8E415-5444-4DE5-A2A1-077EA478F446}" srcOrd="0" destOrd="0" presId="urn:microsoft.com/office/officeart/2005/8/layout/chevron1"/>
    <dgm:cxn modelId="{ED47CEDF-C417-42D6-B5ED-42DF7E4D5909}" type="presOf" srcId="{83BB3929-3226-428D-AA2C-8A7540677E48}" destId="{EB300FEB-7823-4E47-B0AB-787CDD7E3EA9}" srcOrd="0" destOrd="0" presId="urn:microsoft.com/office/officeart/2005/8/layout/chevron1"/>
    <dgm:cxn modelId="{56C15D05-FB89-4F4D-9C99-E03BE6E7FBC6}" type="presParOf" srcId="{02A657AE-0853-4472-8028-123CA926C2C3}" destId="{48C8E415-5444-4DE5-A2A1-077EA478F446}" srcOrd="0" destOrd="0" presId="urn:microsoft.com/office/officeart/2005/8/layout/chevron1"/>
    <dgm:cxn modelId="{8A05C66E-B277-494B-B028-13E88906EBD5}" type="presParOf" srcId="{02A657AE-0853-4472-8028-123CA926C2C3}" destId="{755A9090-6A55-466F-8369-E5FD05AE8E87}" srcOrd="1" destOrd="0" presId="urn:microsoft.com/office/officeart/2005/8/layout/chevron1"/>
    <dgm:cxn modelId="{EA0E495D-02E3-4EFD-B00A-E1752911D9FE}" type="presParOf" srcId="{02A657AE-0853-4472-8028-123CA926C2C3}" destId="{5D3EF1CD-9CB8-4AE6-B9A9-D83DB5278F8F}" srcOrd="2" destOrd="0" presId="urn:microsoft.com/office/officeart/2005/8/layout/chevron1"/>
    <dgm:cxn modelId="{46408B00-603E-4EDF-892D-EFE12D1D07FA}" type="presParOf" srcId="{02A657AE-0853-4472-8028-123CA926C2C3}" destId="{1F05F291-4805-4570-A2BF-6CCECBD2105E}" srcOrd="3" destOrd="0" presId="urn:microsoft.com/office/officeart/2005/8/layout/chevron1"/>
    <dgm:cxn modelId="{E5A04ADD-018E-45CA-83A4-994005CDABAB}" type="presParOf" srcId="{02A657AE-0853-4472-8028-123CA926C2C3}" destId="{EB300FEB-7823-4E47-B0AB-787CDD7E3EA9}" srcOrd="4" destOrd="0" presId="urn:microsoft.com/office/officeart/2005/8/layout/chevron1"/>
    <dgm:cxn modelId="{E83B7F76-0165-4A93-B220-A5F6DC88D621}" type="presParOf" srcId="{02A657AE-0853-4472-8028-123CA926C2C3}" destId="{528CA85A-4AB5-4D38-BEE8-C3D78EFF4FEA}" srcOrd="5" destOrd="0" presId="urn:microsoft.com/office/officeart/2005/8/layout/chevron1"/>
    <dgm:cxn modelId="{FCFBCB5F-AD35-4F0B-8844-4C1E27E0EAF3}" type="presParOf" srcId="{02A657AE-0853-4472-8028-123CA926C2C3}" destId="{4AF5A9A7-9555-4CFF-92AC-210B382A86D5}" srcOrd="6" destOrd="0" presId="urn:microsoft.com/office/officeart/2005/8/layout/chevron1"/>
    <dgm:cxn modelId="{43421834-0908-46DB-AE34-69F3A031AB0E}" type="presParOf" srcId="{02A657AE-0853-4472-8028-123CA926C2C3}" destId="{87119707-4C2E-4BD4-A01B-9D75F201CDD8}" srcOrd="7" destOrd="0" presId="urn:microsoft.com/office/officeart/2005/8/layout/chevron1"/>
    <dgm:cxn modelId="{460A0A86-865C-40E1-93FE-D9DA2D60ACE6}" type="presParOf" srcId="{02A657AE-0853-4472-8028-123CA926C2C3}" destId="{0A4CC398-3A87-417C-9A10-1DC5C1B313E5}" srcOrd="8" destOrd="0" presId="urn:microsoft.com/office/officeart/2005/8/layout/chevron1"/>
  </dgm:cxnLst>
  <dgm:bg/>
  <dgm:whole/>
  <dgm:extLst>
    <a:ext uri="http://schemas.microsoft.com/office/drawing/2008/diagram">
      <dsp:dataModelExt xmlns:dsp="http://schemas.microsoft.com/office/drawing/2008/diagram" relId="rId13"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A164C392-92A4-485E-90A4-1D096F240504}" type="doc">
      <dgm:prSet loTypeId="urn:microsoft.com/office/officeart/2005/8/layout/chevron1" loCatId="process" qsTypeId="urn:microsoft.com/office/officeart/2005/8/quickstyle/simple2" qsCatId="simple" csTypeId="urn:microsoft.com/office/officeart/2005/8/colors/accent1_2" csCatId="accent1" phldr="1"/>
      <dgm:spPr/>
    </dgm:pt>
    <dgm:pt modelId="{91E9CBFB-3154-478B-B9EF-DD21701323D2}">
      <dgm:prSet phldrT="[Text]" custT="1">
        <dgm:style>
          <a:lnRef idx="2">
            <a:schemeClr val="accent6">
              <a:shade val="50000"/>
            </a:schemeClr>
          </a:lnRef>
          <a:fillRef idx="1">
            <a:schemeClr val="accent6"/>
          </a:fillRef>
          <a:effectRef idx="0">
            <a:schemeClr val="accent6"/>
          </a:effectRef>
          <a:fontRef idx="minor">
            <a:schemeClr val="lt1"/>
          </a:fontRef>
        </dgm:style>
      </dgm:prSet>
      <dgm:spPr/>
      <dgm:t>
        <a:bodyPr/>
        <a:lstStyle/>
        <a:p>
          <a:r>
            <a:rPr lang="en-US" sz="900" b="1" dirty="0">
              <a:solidFill>
                <a:schemeClr val="bg1"/>
              </a:solidFill>
              <a:latin typeface="+mj-lt"/>
            </a:rPr>
            <a:t>Background</a:t>
          </a:r>
        </a:p>
      </dgm:t>
    </dgm:pt>
    <dgm:pt modelId="{59853C0B-C8E6-4AB9-B4BA-51273C3ECC24}" type="parTrans" cxnId="{9FB41472-EEBE-420E-9837-599187CEF532}">
      <dgm:prSet/>
      <dgm:spPr/>
      <dgm:t>
        <a:bodyPr/>
        <a:lstStyle/>
        <a:p>
          <a:endParaRPr lang="en-US"/>
        </a:p>
      </dgm:t>
    </dgm:pt>
    <dgm:pt modelId="{65C7D7EF-2E07-4942-B901-DCC66D7C02AE}" type="sibTrans" cxnId="{9FB41472-EEBE-420E-9837-599187CEF532}">
      <dgm:prSet/>
      <dgm:spPr/>
      <dgm:t>
        <a:bodyPr/>
        <a:lstStyle/>
        <a:p>
          <a:endParaRPr lang="en-US"/>
        </a:p>
      </dgm:t>
    </dgm:pt>
    <dgm:pt modelId="{9824A5DC-8FC9-4F6A-8FFE-D50985C31003}">
      <dgm:prSet phldrT="[Text]" custT="1">
        <dgm:style>
          <a:lnRef idx="1">
            <a:schemeClr val="accent2"/>
          </a:lnRef>
          <a:fillRef idx="2">
            <a:schemeClr val="accent2"/>
          </a:fillRef>
          <a:effectRef idx="1">
            <a:schemeClr val="accent2"/>
          </a:effectRef>
          <a:fontRef idx="minor">
            <a:schemeClr val="dk1"/>
          </a:fontRef>
        </dgm:style>
      </dgm:prSet>
      <dgm:spPr/>
      <dgm:t>
        <a:bodyPr/>
        <a:lstStyle/>
        <a:p>
          <a:r>
            <a:rPr lang="en-US" sz="900" b="1" dirty="0">
              <a:solidFill>
                <a:schemeClr val="tx2"/>
              </a:solidFill>
              <a:latin typeface="+mj-lt"/>
            </a:rPr>
            <a:t>Challenges</a:t>
          </a:r>
        </a:p>
      </dgm:t>
    </dgm:pt>
    <dgm:pt modelId="{20F5C7CD-6678-4BA6-89DC-E85EB582B324}" type="parTrans" cxnId="{2A609066-18D7-40FE-813D-4FF29F7560C1}">
      <dgm:prSet/>
      <dgm:spPr/>
      <dgm:t>
        <a:bodyPr/>
        <a:lstStyle/>
        <a:p>
          <a:endParaRPr lang="en-US"/>
        </a:p>
      </dgm:t>
    </dgm:pt>
    <dgm:pt modelId="{1F459257-ED5B-4033-8E1E-05DD29CBBAC3}" type="sibTrans" cxnId="{2A609066-18D7-40FE-813D-4FF29F7560C1}">
      <dgm:prSet/>
      <dgm:spPr/>
      <dgm:t>
        <a:bodyPr/>
        <a:lstStyle/>
        <a:p>
          <a:endParaRPr lang="en-US"/>
        </a:p>
      </dgm:t>
    </dgm:pt>
    <dgm:pt modelId="{83BB3929-3226-428D-AA2C-8A7540677E48}">
      <dgm:prSet phldrT="[Text]" custT="1">
        <dgm:style>
          <a:lnRef idx="1">
            <a:schemeClr val="accent2"/>
          </a:lnRef>
          <a:fillRef idx="2">
            <a:schemeClr val="accent2"/>
          </a:fillRef>
          <a:effectRef idx="1">
            <a:schemeClr val="accent2"/>
          </a:effectRef>
          <a:fontRef idx="minor">
            <a:schemeClr val="dk1"/>
          </a:fontRef>
        </dgm:style>
      </dgm:prSet>
      <dgm:spPr/>
      <dgm:t>
        <a:bodyPr/>
        <a:lstStyle/>
        <a:p>
          <a:r>
            <a:rPr lang="en-US" sz="900" b="1" dirty="0">
              <a:solidFill>
                <a:schemeClr val="tx2"/>
              </a:solidFill>
              <a:latin typeface="+mj-lt"/>
            </a:rPr>
            <a:t>Opportunities</a:t>
          </a:r>
        </a:p>
      </dgm:t>
    </dgm:pt>
    <dgm:pt modelId="{5868FF3A-48CB-4757-A659-5A9DAC53AE71}" type="parTrans" cxnId="{07CEC9B8-E3F9-45C6-94B1-34CD8BF88E4D}">
      <dgm:prSet/>
      <dgm:spPr/>
      <dgm:t>
        <a:bodyPr/>
        <a:lstStyle/>
        <a:p>
          <a:endParaRPr lang="en-US"/>
        </a:p>
      </dgm:t>
    </dgm:pt>
    <dgm:pt modelId="{E9D21DFE-A011-4C86-896F-976652BF0BB3}" type="sibTrans" cxnId="{07CEC9B8-E3F9-45C6-94B1-34CD8BF88E4D}">
      <dgm:prSet/>
      <dgm:spPr/>
      <dgm:t>
        <a:bodyPr/>
        <a:lstStyle/>
        <a:p>
          <a:endParaRPr lang="en-US"/>
        </a:p>
      </dgm:t>
    </dgm:pt>
    <dgm:pt modelId="{408EB996-23AF-47F6-BB43-45F9D44B6FE6}">
      <dgm:prSet phldrT="[Text]" custT="1">
        <dgm:style>
          <a:lnRef idx="1">
            <a:schemeClr val="accent2"/>
          </a:lnRef>
          <a:fillRef idx="2">
            <a:schemeClr val="accent2"/>
          </a:fillRef>
          <a:effectRef idx="1">
            <a:schemeClr val="accent2"/>
          </a:effectRef>
          <a:fontRef idx="minor">
            <a:schemeClr val="dk1"/>
          </a:fontRef>
        </dgm:style>
      </dgm:prSet>
      <dgm:spPr/>
      <dgm:t>
        <a:bodyPr/>
        <a:lstStyle/>
        <a:p>
          <a:r>
            <a:rPr lang="en-US" sz="900" b="1" dirty="0">
              <a:solidFill>
                <a:schemeClr val="tx2"/>
              </a:solidFill>
              <a:latin typeface="+mj-lt"/>
            </a:rPr>
            <a:t>Impact</a:t>
          </a:r>
        </a:p>
      </dgm:t>
    </dgm:pt>
    <dgm:pt modelId="{9F63F50B-1A6D-4638-BA6D-CE5C61115FF7}" type="parTrans" cxnId="{9805F614-B980-4C85-81BF-8A2DA935B5A2}">
      <dgm:prSet/>
      <dgm:spPr/>
      <dgm:t>
        <a:bodyPr/>
        <a:lstStyle/>
        <a:p>
          <a:endParaRPr lang="en-US"/>
        </a:p>
      </dgm:t>
    </dgm:pt>
    <dgm:pt modelId="{EADBF684-7510-4E96-993D-F1B8C720BBCB}" type="sibTrans" cxnId="{9805F614-B980-4C85-81BF-8A2DA935B5A2}">
      <dgm:prSet/>
      <dgm:spPr/>
      <dgm:t>
        <a:bodyPr/>
        <a:lstStyle/>
        <a:p>
          <a:endParaRPr lang="en-US"/>
        </a:p>
      </dgm:t>
    </dgm:pt>
    <dgm:pt modelId="{78A15294-6B5C-492C-913B-F4D829810D53}">
      <dgm:prSet phldrT="[Text]" custT="1">
        <dgm:style>
          <a:lnRef idx="1">
            <a:schemeClr val="accent2"/>
          </a:lnRef>
          <a:fillRef idx="2">
            <a:schemeClr val="accent2"/>
          </a:fillRef>
          <a:effectRef idx="1">
            <a:schemeClr val="accent2"/>
          </a:effectRef>
          <a:fontRef idx="minor">
            <a:schemeClr val="dk1"/>
          </a:fontRef>
        </dgm:style>
      </dgm:prSet>
      <dgm:spPr/>
      <dgm:t>
        <a:bodyPr/>
        <a:lstStyle/>
        <a:p>
          <a:r>
            <a:rPr lang="en-US" sz="900" b="1" dirty="0">
              <a:solidFill>
                <a:schemeClr val="tx2"/>
              </a:solidFill>
              <a:latin typeface="+mj-lt"/>
            </a:rPr>
            <a:t>Conclusion</a:t>
          </a:r>
        </a:p>
      </dgm:t>
    </dgm:pt>
    <dgm:pt modelId="{2573C494-FBCA-4FDE-9170-6CEB943C08B6}" type="parTrans" cxnId="{B6A76BEE-A973-4C57-AD7C-F0A4E42168B4}">
      <dgm:prSet/>
      <dgm:spPr/>
      <dgm:t>
        <a:bodyPr/>
        <a:lstStyle/>
        <a:p>
          <a:endParaRPr lang="en-US"/>
        </a:p>
      </dgm:t>
    </dgm:pt>
    <dgm:pt modelId="{DE25AC4C-5DD2-4770-B5A1-1A04BA7C012D}" type="sibTrans" cxnId="{B6A76BEE-A973-4C57-AD7C-F0A4E42168B4}">
      <dgm:prSet/>
      <dgm:spPr/>
      <dgm:t>
        <a:bodyPr/>
        <a:lstStyle/>
        <a:p>
          <a:endParaRPr lang="en-US"/>
        </a:p>
      </dgm:t>
    </dgm:pt>
    <dgm:pt modelId="{02A657AE-0853-4472-8028-123CA926C2C3}" type="pres">
      <dgm:prSet presAssocID="{A164C392-92A4-485E-90A4-1D096F240504}" presName="Name0" presStyleCnt="0">
        <dgm:presLayoutVars>
          <dgm:dir/>
          <dgm:animLvl val="lvl"/>
          <dgm:resizeHandles val="exact"/>
        </dgm:presLayoutVars>
      </dgm:prSet>
      <dgm:spPr/>
    </dgm:pt>
    <dgm:pt modelId="{48C8E415-5444-4DE5-A2A1-077EA478F446}" type="pres">
      <dgm:prSet presAssocID="{91E9CBFB-3154-478B-B9EF-DD21701323D2}" presName="parTxOnly" presStyleLbl="node1" presStyleIdx="0" presStyleCnt="5">
        <dgm:presLayoutVars>
          <dgm:chMax val="0"/>
          <dgm:chPref val="0"/>
          <dgm:bulletEnabled val="1"/>
        </dgm:presLayoutVars>
      </dgm:prSet>
      <dgm:spPr/>
      <dgm:t>
        <a:bodyPr/>
        <a:lstStyle/>
        <a:p>
          <a:endParaRPr lang="en-US"/>
        </a:p>
      </dgm:t>
    </dgm:pt>
    <dgm:pt modelId="{755A9090-6A55-466F-8369-E5FD05AE8E87}" type="pres">
      <dgm:prSet presAssocID="{65C7D7EF-2E07-4942-B901-DCC66D7C02AE}" presName="parTxOnlySpace" presStyleCnt="0"/>
      <dgm:spPr/>
    </dgm:pt>
    <dgm:pt modelId="{5D3EF1CD-9CB8-4AE6-B9A9-D83DB5278F8F}" type="pres">
      <dgm:prSet presAssocID="{9824A5DC-8FC9-4F6A-8FFE-D50985C31003}" presName="parTxOnly" presStyleLbl="node1" presStyleIdx="1" presStyleCnt="5">
        <dgm:presLayoutVars>
          <dgm:chMax val="0"/>
          <dgm:chPref val="0"/>
          <dgm:bulletEnabled val="1"/>
        </dgm:presLayoutVars>
      </dgm:prSet>
      <dgm:spPr/>
      <dgm:t>
        <a:bodyPr/>
        <a:lstStyle/>
        <a:p>
          <a:endParaRPr lang="en-US"/>
        </a:p>
      </dgm:t>
    </dgm:pt>
    <dgm:pt modelId="{1F05F291-4805-4570-A2BF-6CCECBD2105E}" type="pres">
      <dgm:prSet presAssocID="{1F459257-ED5B-4033-8E1E-05DD29CBBAC3}" presName="parTxOnlySpace" presStyleCnt="0"/>
      <dgm:spPr/>
    </dgm:pt>
    <dgm:pt modelId="{EB300FEB-7823-4E47-B0AB-787CDD7E3EA9}" type="pres">
      <dgm:prSet presAssocID="{83BB3929-3226-428D-AA2C-8A7540677E48}" presName="parTxOnly" presStyleLbl="node1" presStyleIdx="2" presStyleCnt="5">
        <dgm:presLayoutVars>
          <dgm:chMax val="0"/>
          <dgm:chPref val="0"/>
          <dgm:bulletEnabled val="1"/>
        </dgm:presLayoutVars>
      </dgm:prSet>
      <dgm:spPr/>
      <dgm:t>
        <a:bodyPr/>
        <a:lstStyle/>
        <a:p>
          <a:endParaRPr lang="en-US"/>
        </a:p>
      </dgm:t>
    </dgm:pt>
    <dgm:pt modelId="{528CA85A-4AB5-4D38-BEE8-C3D78EFF4FEA}" type="pres">
      <dgm:prSet presAssocID="{E9D21DFE-A011-4C86-896F-976652BF0BB3}" presName="parTxOnlySpace" presStyleCnt="0"/>
      <dgm:spPr/>
    </dgm:pt>
    <dgm:pt modelId="{4AF5A9A7-9555-4CFF-92AC-210B382A86D5}" type="pres">
      <dgm:prSet presAssocID="{408EB996-23AF-47F6-BB43-45F9D44B6FE6}" presName="parTxOnly" presStyleLbl="node1" presStyleIdx="3" presStyleCnt="5">
        <dgm:presLayoutVars>
          <dgm:chMax val="0"/>
          <dgm:chPref val="0"/>
          <dgm:bulletEnabled val="1"/>
        </dgm:presLayoutVars>
      </dgm:prSet>
      <dgm:spPr/>
      <dgm:t>
        <a:bodyPr/>
        <a:lstStyle/>
        <a:p>
          <a:endParaRPr lang="en-US"/>
        </a:p>
      </dgm:t>
    </dgm:pt>
    <dgm:pt modelId="{87119707-4C2E-4BD4-A01B-9D75F201CDD8}" type="pres">
      <dgm:prSet presAssocID="{EADBF684-7510-4E96-993D-F1B8C720BBCB}" presName="parTxOnlySpace" presStyleCnt="0"/>
      <dgm:spPr/>
    </dgm:pt>
    <dgm:pt modelId="{0A4CC398-3A87-417C-9A10-1DC5C1B313E5}" type="pres">
      <dgm:prSet presAssocID="{78A15294-6B5C-492C-913B-F4D829810D53}" presName="parTxOnly" presStyleLbl="node1" presStyleIdx="4" presStyleCnt="5">
        <dgm:presLayoutVars>
          <dgm:chMax val="0"/>
          <dgm:chPref val="0"/>
          <dgm:bulletEnabled val="1"/>
        </dgm:presLayoutVars>
      </dgm:prSet>
      <dgm:spPr/>
      <dgm:t>
        <a:bodyPr/>
        <a:lstStyle/>
        <a:p>
          <a:endParaRPr lang="en-US"/>
        </a:p>
      </dgm:t>
    </dgm:pt>
  </dgm:ptLst>
  <dgm:cxnLst>
    <dgm:cxn modelId="{DF5C50E6-9FA1-4D6F-8342-D460BF28917D}" type="presOf" srcId="{9824A5DC-8FC9-4F6A-8FFE-D50985C31003}" destId="{5D3EF1CD-9CB8-4AE6-B9A9-D83DB5278F8F}" srcOrd="0" destOrd="0" presId="urn:microsoft.com/office/officeart/2005/8/layout/chevron1"/>
    <dgm:cxn modelId="{47BB4419-27CC-4E89-8206-08ECC995F95B}" type="presOf" srcId="{A164C392-92A4-485E-90A4-1D096F240504}" destId="{02A657AE-0853-4472-8028-123CA926C2C3}" srcOrd="0" destOrd="0" presId="urn:microsoft.com/office/officeart/2005/8/layout/chevron1"/>
    <dgm:cxn modelId="{B6A76BEE-A973-4C57-AD7C-F0A4E42168B4}" srcId="{A164C392-92A4-485E-90A4-1D096F240504}" destId="{78A15294-6B5C-492C-913B-F4D829810D53}" srcOrd="4" destOrd="0" parTransId="{2573C494-FBCA-4FDE-9170-6CEB943C08B6}" sibTransId="{DE25AC4C-5DD2-4770-B5A1-1A04BA7C012D}"/>
    <dgm:cxn modelId="{AC51E04E-884D-40D2-8A1C-A3D1F9F1F357}" type="presOf" srcId="{91E9CBFB-3154-478B-B9EF-DD21701323D2}" destId="{48C8E415-5444-4DE5-A2A1-077EA478F446}" srcOrd="0" destOrd="0" presId="urn:microsoft.com/office/officeart/2005/8/layout/chevron1"/>
    <dgm:cxn modelId="{F0E94403-74FB-4546-8E43-029C6ABACFD6}" type="presOf" srcId="{78A15294-6B5C-492C-913B-F4D829810D53}" destId="{0A4CC398-3A87-417C-9A10-1DC5C1B313E5}" srcOrd="0" destOrd="0" presId="urn:microsoft.com/office/officeart/2005/8/layout/chevron1"/>
    <dgm:cxn modelId="{DD8AB043-11EC-403A-8ED0-AE7018BCEDAC}" type="presOf" srcId="{408EB996-23AF-47F6-BB43-45F9D44B6FE6}" destId="{4AF5A9A7-9555-4CFF-92AC-210B382A86D5}" srcOrd="0" destOrd="0" presId="urn:microsoft.com/office/officeart/2005/8/layout/chevron1"/>
    <dgm:cxn modelId="{2A609066-18D7-40FE-813D-4FF29F7560C1}" srcId="{A164C392-92A4-485E-90A4-1D096F240504}" destId="{9824A5DC-8FC9-4F6A-8FFE-D50985C31003}" srcOrd="1" destOrd="0" parTransId="{20F5C7CD-6678-4BA6-89DC-E85EB582B324}" sibTransId="{1F459257-ED5B-4033-8E1E-05DD29CBBAC3}"/>
    <dgm:cxn modelId="{9805F614-B980-4C85-81BF-8A2DA935B5A2}" srcId="{A164C392-92A4-485E-90A4-1D096F240504}" destId="{408EB996-23AF-47F6-BB43-45F9D44B6FE6}" srcOrd="3" destOrd="0" parTransId="{9F63F50B-1A6D-4638-BA6D-CE5C61115FF7}" sibTransId="{EADBF684-7510-4E96-993D-F1B8C720BBCB}"/>
    <dgm:cxn modelId="{3F0F1740-E9E0-46B0-B1CF-9A3DF3F08627}" type="presOf" srcId="{83BB3929-3226-428D-AA2C-8A7540677E48}" destId="{EB300FEB-7823-4E47-B0AB-787CDD7E3EA9}" srcOrd="0" destOrd="0" presId="urn:microsoft.com/office/officeart/2005/8/layout/chevron1"/>
    <dgm:cxn modelId="{9FB41472-EEBE-420E-9837-599187CEF532}" srcId="{A164C392-92A4-485E-90A4-1D096F240504}" destId="{91E9CBFB-3154-478B-B9EF-DD21701323D2}" srcOrd="0" destOrd="0" parTransId="{59853C0B-C8E6-4AB9-B4BA-51273C3ECC24}" sibTransId="{65C7D7EF-2E07-4942-B901-DCC66D7C02AE}"/>
    <dgm:cxn modelId="{07CEC9B8-E3F9-45C6-94B1-34CD8BF88E4D}" srcId="{A164C392-92A4-485E-90A4-1D096F240504}" destId="{83BB3929-3226-428D-AA2C-8A7540677E48}" srcOrd="2" destOrd="0" parTransId="{5868FF3A-48CB-4757-A659-5A9DAC53AE71}" sibTransId="{E9D21DFE-A011-4C86-896F-976652BF0BB3}"/>
    <dgm:cxn modelId="{58D03463-5179-4541-8CD0-4840AA7BB6C8}" type="presParOf" srcId="{02A657AE-0853-4472-8028-123CA926C2C3}" destId="{48C8E415-5444-4DE5-A2A1-077EA478F446}" srcOrd="0" destOrd="0" presId="urn:microsoft.com/office/officeart/2005/8/layout/chevron1"/>
    <dgm:cxn modelId="{7FA822D6-DC2F-4542-BD53-705A06288317}" type="presParOf" srcId="{02A657AE-0853-4472-8028-123CA926C2C3}" destId="{755A9090-6A55-466F-8369-E5FD05AE8E87}" srcOrd="1" destOrd="0" presId="urn:microsoft.com/office/officeart/2005/8/layout/chevron1"/>
    <dgm:cxn modelId="{AF9147EA-F7B0-41EE-8940-B6A8D633EA39}" type="presParOf" srcId="{02A657AE-0853-4472-8028-123CA926C2C3}" destId="{5D3EF1CD-9CB8-4AE6-B9A9-D83DB5278F8F}" srcOrd="2" destOrd="0" presId="urn:microsoft.com/office/officeart/2005/8/layout/chevron1"/>
    <dgm:cxn modelId="{F2C22574-75AF-4601-B307-3E93080F874A}" type="presParOf" srcId="{02A657AE-0853-4472-8028-123CA926C2C3}" destId="{1F05F291-4805-4570-A2BF-6CCECBD2105E}" srcOrd="3" destOrd="0" presId="urn:microsoft.com/office/officeart/2005/8/layout/chevron1"/>
    <dgm:cxn modelId="{F944BEEA-2876-45E9-808D-D76CDC0B31AC}" type="presParOf" srcId="{02A657AE-0853-4472-8028-123CA926C2C3}" destId="{EB300FEB-7823-4E47-B0AB-787CDD7E3EA9}" srcOrd="4" destOrd="0" presId="urn:microsoft.com/office/officeart/2005/8/layout/chevron1"/>
    <dgm:cxn modelId="{16C70FF3-76AD-4AE6-8D64-CF6AF3966A12}" type="presParOf" srcId="{02A657AE-0853-4472-8028-123CA926C2C3}" destId="{528CA85A-4AB5-4D38-BEE8-C3D78EFF4FEA}" srcOrd="5" destOrd="0" presId="urn:microsoft.com/office/officeart/2005/8/layout/chevron1"/>
    <dgm:cxn modelId="{814233D5-F961-4169-BD12-F9634DB76094}" type="presParOf" srcId="{02A657AE-0853-4472-8028-123CA926C2C3}" destId="{4AF5A9A7-9555-4CFF-92AC-210B382A86D5}" srcOrd="6" destOrd="0" presId="urn:microsoft.com/office/officeart/2005/8/layout/chevron1"/>
    <dgm:cxn modelId="{77262911-1EE0-48CE-920F-EE1C6E80CB7E}" type="presParOf" srcId="{02A657AE-0853-4472-8028-123CA926C2C3}" destId="{87119707-4C2E-4BD4-A01B-9D75F201CDD8}" srcOrd="7" destOrd="0" presId="urn:microsoft.com/office/officeart/2005/8/layout/chevron1"/>
    <dgm:cxn modelId="{5C9C5E8B-09D0-4545-AA24-2D37DC686CAD}" type="presParOf" srcId="{02A657AE-0853-4472-8028-123CA926C2C3}" destId="{0A4CC398-3A87-417C-9A10-1DC5C1B313E5}" srcOrd="8" destOrd="0" presId="urn:microsoft.com/office/officeart/2005/8/layout/chevron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A164C392-92A4-485E-90A4-1D096F240504}" type="doc">
      <dgm:prSet loTypeId="urn:microsoft.com/office/officeart/2005/8/layout/chevron1" loCatId="process" qsTypeId="urn:microsoft.com/office/officeart/2005/8/quickstyle/simple2" qsCatId="simple" csTypeId="urn:microsoft.com/office/officeart/2005/8/colors/accent1_2" csCatId="accent1" phldr="1"/>
      <dgm:spPr/>
    </dgm:pt>
    <dgm:pt modelId="{91E9CBFB-3154-478B-B9EF-DD21701323D2}">
      <dgm:prSet phldrT="[Text]" custT="1">
        <dgm:style>
          <a:lnRef idx="2">
            <a:schemeClr val="accent6">
              <a:shade val="50000"/>
            </a:schemeClr>
          </a:lnRef>
          <a:fillRef idx="1">
            <a:schemeClr val="accent6"/>
          </a:fillRef>
          <a:effectRef idx="0">
            <a:schemeClr val="accent6"/>
          </a:effectRef>
          <a:fontRef idx="minor">
            <a:schemeClr val="lt1"/>
          </a:fontRef>
        </dgm:style>
      </dgm:prSet>
      <dgm:spPr/>
      <dgm:t>
        <a:bodyPr/>
        <a:lstStyle/>
        <a:p>
          <a:r>
            <a:rPr lang="en-US" sz="900" b="1" dirty="0">
              <a:solidFill>
                <a:schemeClr val="bg1"/>
              </a:solidFill>
              <a:latin typeface="+mj-lt"/>
            </a:rPr>
            <a:t>Background</a:t>
          </a:r>
        </a:p>
      </dgm:t>
    </dgm:pt>
    <dgm:pt modelId="{59853C0B-C8E6-4AB9-B4BA-51273C3ECC24}" type="parTrans" cxnId="{9FB41472-EEBE-420E-9837-599187CEF532}">
      <dgm:prSet/>
      <dgm:spPr/>
      <dgm:t>
        <a:bodyPr/>
        <a:lstStyle/>
        <a:p>
          <a:endParaRPr lang="en-US"/>
        </a:p>
      </dgm:t>
    </dgm:pt>
    <dgm:pt modelId="{65C7D7EF-2E07-4942-B901-DCC66D7C02AE}" type="sibTrans" cxnId="{9FB41472-EEBE-420E-9837-599187CEF532}">
      <dgm:prSet/>
      <dgm:spPr/>
      <dgm:t>
        <a:bodyPr/>
        <a:lstStyle/>
        <a:p>
          <a:endParaRPr lang="en-US"/>
        </a:p>
      </dgm:t>
    </dgm:pt>
    <dgm:pt modelId="{9824A5DC-8FC9-4F6A-8FFE-D50985C31003}">
      <dgm:prSet phldrT="[Text]" custT="1">
        <dgm:style>
          <a:lnRef idx="1">
            <a:schemeClr val="accent2"/>
          </a:lnRef>
          <a:fillRef idx="2">
            <a:schemeClr val="accent2"/>
          </a:fillRef>
          <a:effectRef idx="1">
            <a:schemeClr val="accent2"/>
          </a:effectRef>
          <a:fontRef idx="minor">
            <a:schemeClr val="dk1"/>
          </a:fontRef>
        </dgm:style>
      </dgm:prSet>
      <dgm:spPr/>
      <dgm:t>
        <a:bodyPr/>
        <a:lstStyle/>
        <a:p>
          <a:r>
            <a:rPr lang="en-US" sz="900" b="1" dirty="0">
              <a:solidFill>
                <a:schemeClr val="tx2"/>
              </a:solidFill>
              <a:latin typeface="+mj-lt"/>
            </a:rPr>
            <a:t>Challenges</a:t>
          </a:r>
        </a:p>
      </dgm:t>
    </dgm:pt>
    <dgm:pt modelId="{20F5C7CD-6678-4BA6-89DC-E85EB582B324}" type="parTrans" cxnId="{2A609066-18D7-40FE-813D-4FF29F7560C1}">
      <dgm:prSet/>
      <dgm:spPr/>
      <dgm:t>
        <a:bodyPr/>
        <a:lstStyle/>
        <a:p>
          <a:endParaRPr lang="en-US"/>
        </a:p>
      </dgm:t>
    </dgm:pt>
    <dgm:pt modelId="{1F459257-ED5B-4033-8E1E-05DD29CBBAC3}" type="sibTrans" cxnId="{2A609066-18D7-40FE-813D-4FF29F7560C1}">
      <dgm:prSet/>
      <dgm:spPr/>
      <dgm:t>
        <a:bodyPr/>
        <a:lstStyle/>
        <a:p>
          <a:endParaRPr lang="en-US"/>
        </a:p>
      </dgm:t>
    </dgm:pt>
    <dgm:pt modelId="{83BB3929-3226-428D-AA2C-8A7540677E48}">
      <dgm:prSet phldrT="[Text]" custT="1">
        <dgm:style>
          <a:lnRef idx="1">
            <a:schemeClr val="accent2"/>
          </a:lnRef>
          <a:fillRef idx="2">
            <a:schemeClr val="accent2"/>
          </a:fillRef>
          <a:effectRef idx="1">
            <a:schemeClr val="accent2"/>
          </a:effectRef>
          <a:fontRef idx="minor">
            <a:schemeClr val="dk1"/>
          </a:fontRef>
        </dgm:style>
      </dgm:prSet>
      <dgm:spPr/>
      <dgm:t>
        <a:bodyPr/>
        <a:lstStyle/>
        <a:p>
          <a:r>
            <a:rPr lang="en-US" sz="900" b="1" dirty="0">
              <a:solidFill>
                <a:schemeClr val="tx2"/>
              </a:solidFill>
              <a:latin typeface="+mj-lt"/>
            </a:rPr>
            <a:t>Opportunities</a:t>
          </a:r>
        </a:p>
      </dgm:t>
    </dgm:pt>
    <dgm:pt modelId="{5868FF3A-48CB-4757-A659-5A9DAC53AE71}" type="parTrans" cxnId="{07CEC9B8-E3F9-45C6-94B1-34CD8BF88E4D}">
      <dgm:prSet/>
      <dgm:spPr/>
      <dgm:t>
        <a:bodyPr/>
        <a:lstStyle/>
        <a:p>
          <a:endParaRPr lang="en-US"/>
        </a:p>
      </dgm:t>
    </dgm:pt>
    <dgm:pt modelId="{E9D21DFE-A011-4C86-896F-976652BF0BB3}" type="sibTrans" cxnId="{07CEC9B8-E3F9-45C6-94B1-34CD8BF88E4D}">
      <dgm:prSet/>
      <dgm:spPr/>
      <dgm:t>
        <a:bodyPr/>
        <a:lstStyle/>
        <a:p>
          <a:endParaRPr lang="en-US"/>
        </a:p>
      </dgm:t>
    </dgm:pt>
    <dgm:pt modelId="{408EB996-23AF-47F6-BB43-45F9D44B6FE6}">
      <dgm:prSet phldrT="[Text]" custT="1">
        <dgm:style>
          <a:lnRef idx="1">
            <a:schemeClr val="accent2"/>
          </a:lnRef>
          <a:fillRef idx="2">
            <a:schemeClr val="accent2"/>
          </a:fillRef>
          <a:effectRef idx="1">
            <a:schemeClr val="accent2"/>
          </a:effectRef>
          <a:fontRef idx="minor">
            <a:schemeClr val="dk1"/>
          </a:fontRef>
        </dgm:style>
      </dgm:prSet>
      <dgm:spPr/>
      <dgm:t>
        <a:bodyPr/>
        <a:lstStyle/>
        <a:p>
          <a:r>
            <a:rPr lang="en-US" sz="900" b="1" dirty="0">
              <a:solidFill>
                <a:schemeClr val="tx2"/>
              </a:solidFill>
              <a:latin typeface="+mj-lt"/>
            </a:rPr>
            <a:t>Impact</a:t>
          </a:r>
        </a:p>
      </dgm:t>
    </dgm:pt>
    <dgm:pt modelId="{9F63F50B-1A6D-4638-BA6D-CE5C61115FF7}" type="parTrans" cxnId="{9805F614-B980-4C85-81BF-8A2DA935B5A2}">
      <dgm:prSet/>
      <dgm:spPr/>
      <dgm:t>
        <a:bodyPr/>
        <a:lstStyle/>
        <a:p>
          <a:endParaRPr lang="en-US"/>
        </a:p>
      </dgm:t>
    </dgm:pt>
    <dgm:pt modelId="{EADBF684-7510-4E96-993D-F1B8C720BBCB}" type="sibTrans" cxnId="{9805F614-B980-4C85-81BF-8A2DA935B5A2}">
      <dgm:prSet/>
      <dgm:spPr/>
      <dgm:t>
        <a:bodyPr/>
        <a:lstStyle/>
        <a:p>
          <a:endParaRPr lang="en-US"/>
        </a:p>
      </dgm:t>
    </dgm:pt>
    <dgm:pt modelId="{78A15294-6B5C-492C-913B-F4D829810D53}">
      <dgm:prSet phldrT="[Text]" custT="1">
        <dgm:style>
          <a:lnRef idx="1">
            <a:schemeClr val="accent2"/>
          </a:lnRef>
          <a:fillRef idx="2">
            <a:schemeClr val="accent2"/>
          </a:fillRef>
          <a:effectRef idx="1">
            <a:schemeClr val="accent2"/>
          </a:effectRef>
          <a:fontRef idx="minor">
            <a:schemeClr val="dk1"/>
          </a:fontRef>
        </dgm:style>
      </dgm:prSet>
      <dgm:spPr/>
      <dgm:t>
        <a:bodyPr/>
        <a:lstStyle/>
        <a:p>
          <a:r>
            <a:rPr lang="en-US" sz="900" b="1" dirty="0">
              <a:solidFill>
                <a:schemeClr val="tx2"/>
              </a:solidFill>
              <a:latin typeface="+mj-lt"/>
            </a:rPr>
            <a:t>Conclusion</a:t>
          </a:r>
        </a:p>
      </dgm:t>
    </dgm:pt>
    <dgm:pt modelId="{2573C494-FBCA-4FDE-9170-6CEB943C08B6}" type="parTrans" cxnId="{B6A76BEE-A973-4C57-AD7C-F0A4E42168B4}">
      <dgm:prSet/>
      <dgm:spPr/>
      <dgm:t>
        <a:bodyPr/>
        <a:lstStyle/>
        <a:p>
          <a:endParaRPr lang="en-US"/>
        </a:p>
      </dgm:t>
    </dgm:pt>
    <dgm:pt modelId="{DE25AC4C-5DD2-4770-B5A1-1A04BA7C012D}" type="sibTrans" cxnId="{B6A76BEE-A973-4C57-AD7C-F0A4E42168B4}">
      <dgm:prSet/>
      <dgm:spPr/>
      <dgm:t>
        <a:bodyPr/>
        <a:lstStyle/>
        <a:p>
          <a:endParaRPr lang="en-US"/>
        </a:p>
      </dgm:t>
    </dgm:pt>
    <dgm:pt modelId="{02A657AE-0853-4472-8028-123CA926C2C3}" type="pres">
      <dgm:prSet presAssocID="{A164C392-92A4-485E-90A4-1D096F240504}" presName="Name0" presStyleCnt="0">
        <dgm:presLayoutVars>
          <dgm:dir/>
          <dgm:animLvl val="lvl"/>
          <dgm:resizeHandles val="exact"/>
        </dgm:presLayoutVars>
      </dgm:prSet>
      <dgm:spPr/>
    </dgm:pt>
    <dgm:pt modelId="{48C8E415-5444-4DE5-A2A1-077EA478F446}" type="pres">
      <dgm:prSet presAssocID="{91E9CBFB-3154-478B-B9EF-DD21701323D2}" presName="parTxOnly" presStyleLbl="node1" presStyleIdx="0" presStyleCnt="5">
        <dgm:presLayoutVars>
          <dgm:chMax val="0"/>
          <dgm:chPref val="0"/>
          <dgm:bulletEnabled val="1"/>
        </dgm:presLayoutVars>
      </dgm:prSet>
      <dgm:spPr/>
      <dgm:t>
        <a:bodyPr/>
        <a:lstStyle/>
        <a:p>
          <a:endParaRPr lang="en-US"/>
        </a:p>
      </dgm:t>
    </dgm:pt>
    <dgm:pt modelId="{755A9090-6A55-466F-8369-E5FD05AE8E87}" type="pres">
      <dgm:prSet presAssocID="{65C7D7EF-2E07-4942-B901-DCC66D7C02AE}" presName="parTxOnlySpace" presStyleCnt="0"/>
      <dgm:spPr/>
    </dgm:pt>
    <dgm:pt modelId="{5D3EF1CD-9CB8-4AE6-B9A9-D83DB5278F8F}" type="pres">
      <dgm:prSet presAssocID="{9824A5DC-8FC9-4F6A-8FFE-D50985C31003}" presName="parTxOnly" presStyleLbl="node1" presStyleIdx="1" presStyleCnt="5">
        <dgm:presLayoutVars>
          <dgm:chMax val="0"/>
          <dgm:chPref val="0"/>
          <dgm:bulletEnabled val="1"/>
        </dgm:presLayoutVars>
      </dgm:prSet>
      <dgm:spPr/>
      <dgm:t>
        <a:bodyPr/>
        <a:lstStyle/>
        <a:p>
          <a:endParaRPr lang="en-US"/>
        </a:p>
      </dgm:t>
    </dgm:pt>
    <dgm:pt modelId="{1F05F291-4805-4570-A2BF-6CCECBD2105E}" type="pres">
      <dgm:prSet presAssocID="{1F459257-ED5B-4033-8E1E-05DD29CBBAC3}" presName="parTxOnlySpace" presStyleCnt="0"/>
      <dgm:spPr/>
    </dgm:pt>
    <dgm:pt modelId="{EB300FEB-7823-4E47-B0AB-787CDD7E3EA9}" type="pres">
      <dgm:prSet presAssocID="{83BB3929-3226-428D-AA2C-8A7540677E48}" presName="parTxOnly" presStyleLbl="node1" presStyleIdx="2" presStyleCnt="5">
        <dgm:presLayoutVars>
          <dgm:chMax val="0"/>
          <dgm:chPref val="0"/>
          <dgm:bulletEnabled val="1"/>
        </dgm:presLayoutVars>
      </dgm:prSet>
      <dgm:spPr/>
      <dgm:t>
        <a:bodyPr/>
        <a:lstStyle/>
        <a:p>
          <a:endParaRPr lang="en-US"/>
        </a:p>
      </dgm:t>
    </dgm:pt>
    <dgm:pt modelId="{528CA85A-4AB5-4D38-BEE8-C3D78EFF4FEA}" type="pres">
      <dgm:prSet presAssocID="{E9D21DFE-A011-4C86-896F-976652BF0BB3}" presName="parTxOnlySpace" presStyleCnt="0"/>
      <dgm:spPr/>
    </dgm:pt>
    <dgm:pt modelId="{4AF5A9A7-9555-4CFF-92AC-210B382A86D5}" type="pres">
      <dgm:prSet presAssocID="{408EB996-23AF-47F6-BB43-45F9D44B6FE6}" presName="parTxOnly" presStyleLbl="node1" presStyleIdx="3" presStyleCnt="5">
        <dgm:presLayoutVars>
          <dgm:chMax val="0"/>
          <dgm:chPref val="0"/>
          <dgm:bulletEnabled val="1"/>
        </dgm:presLayoutVars>
      </dgm:prSet>
      <dgm:spPr/>
      <dgm:t>
        <a:bodyPr/>
        <a:lstStyle/>
        <a:p>
          <a:endParaRPr lang="en-US"/>
        </a:p>
      </dgm:t>
    </dgm:pt>
    <dgm:pt modelId="{87119707-4C2E-4BD4-A01B-9D75F201CDD8}" type="pres">
      <dgm:prSet presAssocID="{EADBF684-7510-4E96-993D-F1B8C720BBCB}" presName="parTxOnlySpace" presStyleCnt="0"/>
      <dgm:spPr/>
    </dgm:pt>
    <dgm:pt modelId="{0A4CC398-3A87-417C-9A10-1DC5C1B313E5}" type="pres">
      <dgm:prSet presAssocID="{78A15294-6B5C-492C-913B-F4D829810D53}" presName="parTxOnly" presStyleLbl="node1" presStyleIdx="4" presStyleCnt="5">
        <dgm:presLayoutVars>
          <dgm:chMax val="0"/>
          <dgm:chPref val="0"/>
          <dgm:bulletEnabled val="1"/>
        </dgm:presLayoutVars>
      </dgm:prSet>
      <dgm:spPr/>
      <dgm:t>
        <a:bodyPr/>
        <a:lstStyle/>
        <a:p>
          <a:endParaRPr lang="en-US"/>
        </a:p>
      </dgm:t>
    </dgm:pt>
  </dgm:ptLst>
  <dgm:cxnLst>
    <dgm:cxn modelId="{61E224DB-98E7-4C09-8BC3-BBCD0BA6A50E}" type="presOf" srcId="{91E9CBFB-3154-478B-B9EF-DD21701323D2}" destId="{48C8E415-5444-4DE5-A2A1-077EA478F446}" srcOrd="0" destOrd="0" presId="urn:microsoft.com/office/officeart/2005/8/layout/chevron1"/>
    <dgm:cxn modelId="{07CEC9B8-E3F9-45C6-94B1-34CD8BF88E4D}" srcId="{A164C392-92A4-485E-90A4-1D096F240504}" destId="{83BB3929-3226-428D-AA2C-8A7540677E48}" srcOrd="2" destOrd="0" parTransId="{5868FF3A-48CB-4757-A659-5A9DAC53AE71}" sibTransId="{E9D21DFE-A011-4C86-896F-976652BF0BB3}"/>
    <dgm:cxn modelId="{B6A76BEE-A973-4C57-AD7C-F0A4E42168B4}" srcId="{A164C392-92A4-485E-90A4-1D096F240504}" destId="{78A15294-6B5C-492C-913B-F4D829810D53}" srcOrd="4" destOrd="0" parTransId="{2573C494-FBCA-4FDE-9170-6CEB943C08B6}" sibTransId="{DE25AC4C-5DD2-4770-B5A1-1A04BA7C012D}"/>
    <dgm:cxn modelId="{9FB41472-EEBE-420E-9837-599187CEF532}" srcId="{A164C392-92A4-485E-90A4-1D096F240504}" destId="{91E9CBFB-3154-478B-B9EF-DD21701323D2}" srcOrd="0" destOrd="0" parTransId="{59853C0B-C8E6-4AB9-B4BA-51273C3ECC24}" sibTransId="{65C7D7EF-2E07-4942-B901-DCC66D7C02AE}"/>
    <dgm:cxn modelId="{2A609066-18D7-40FE-813D-4FF29F7560C1}" srcId="{A164C392-92A4-485E-90A4-1D096F240504}" destId="{9824A5DC-8FC9-4F6A-8FFE-D50985C31003}" srcOrd="1" destOrd="0" parTransId="{20F5C7CD-6678-4BA6-89DC-E85EB582B324}" sibTransId="{1F459257-ED5B-4033-8E1E-05DD29CBBAC3}"/>
    <dgm:cxn modelId="{C2FD900A-507E-4CAE-88D4-952FBC477C44}" type="presOf" srcId="{83BB3929-3226-428D-AA2C-8A7540677E48}" destId="{EB300FEB-7823-4E47-B0AB-787CDD7E3EA9}" srcOrd="0" destOrd="0" presId="urn:microsoft.com/office/officeart/2005/8/layout/chevron1"/>
    <dgm:cxn modelId="{9805F614-B980-4C85-81BF-8A2DA935B5A2}" srcId="{A164C392-92A4-485E-90A4-1D096F240504}" destId="{408EB996-23AF-47F6-BB43-45F9D44B6FE6}" srcOrd="3" destOrd="0" parTransId="{9F63F50B-1A6D-4638-BA6D-CE5C61115FF7}" sibTransId="{EADBF684-7510-4E96-993D-F1B8C720BBCB}"/>
    <dgm:cxn modelId="{66A4B917-A81F-4638-A4A7-065F09E13A1E}" type="presOf" srcId="{78A15294-6B5C-492C-913B-F4D829810D53}" destId="{0A4CC398-3A87-417C-9A10-1DC5C1B313E5}" srcOrd="0" destOrd="0" presId="urn:microsoft.com/office/officeart/2005/8/layout/chevron1"/>
    <dgm:cxn modelId="{49A1E6CF-089E-4D74-A5DC-3063677C6CAE}" type="presOf" srcId="{9824A5DC-8FC9-4F6A-8FFE-D50985C31003}" destId="{5D3EF1CD-9CB8-4AE6-B9A9-D83DB5278F8F}" srcOrd="0" destOrd="0" presId="urn:microsoft.com/office/officeart/2005/8/layout/chevron1"/>
    <dgm:cxn modelId="{519B8543-8020-4C8D-93D5-7592389F6432}" type="presOf" srcId="{408EB996-23AF-47F6-BB43-45F9D44B6FE6}" destId="{4AF5A9A7-9555-4CFF-92AC-210B382A86D5}" srcOrd="0" destOrd="0" presId="urn:microsoft.com/office/officeart/2005/8/layout/chevron1"/>
    <dgm:cxn modelId="{B0114070-38AA-4F5E-A6FD-69244F43714F}" type="presOf" srcId="{A164C392-92A4-485E-90A4-1D096F240504}" destId="{02A657AE-0853-4472-8028-123CA926C2C3}" srcOrd="0" destOrd="0" presId="urn:microsoft.com/office/officeart/2005/8/layout/chevron1"/>
    <dgm:cxn modelId="{2B8975A8-300E-46C7-9D57-400E70ACFEC4}" type="presParOf" srcId="{02A657AE-0853-4472-8028-123CA926C2C3}" destId="{48C8E415-5444-4DE5-A2A1-077EA478F446}" srcOrd="0" destOrd="0" presId="urn:microsoft.com/office/officeart/2005/8/layout/chevron1"/>
    <dgm:cxn modelId="{D647EAC5-735B-4818-8E5C-A921643E4813}" type="presParOf" srcId="{02A657AE-0853-4472-8028-123CA926C2C3}" destId="{755A9090-6A55-466F-8369-E5FD05AE8E87}" srcOrd="1" destOrd="0" presId="urn:microsoft.com/office/officeart/2005/8/layout/chevron1"/>
    <dgm:cxn modelId="{7942FC21-D675-4C62-ADDB-F9B8D324E5F4}" type="presParOf" srcId="{02A657AE-0853-4472-8028-123CA926C2C3}" destId="{5D3EF1CD-9CB8-4AE6-B9A9-D83DB5278F8F}" srcOrd="2" destOrd="0" presId="urn:microsoft.com/office/officeart/2005/8/layout/chevron1"/>
    <dgm:cxn modelId="{C1FEC8D7-758A-4CC1-B0C4-5954BE6766D1}" type="presParOf" srcId="{02A657AE-0853-4472-8028-123CA926C2C3}" destId="{1F05F291-4805-4570-A2BF-6CCECBD2105E}" srcOrd="3" destOrd="0" presId="urn:microsoft.com/office/officeart/2005/8/layout/chevron1"/>
    <dgm:cxn modelId="{025BED12-4C0B-4699-8457-B2A66B036659}" type="presParOf" srcId="{02A657AE-0853-4472-8028-123CA926C2C3}" destId="{EB300FEB-7823-4E47-B0AB-787CDD7E3EA9}" srcOrd="4" destOrd="0" presId="urn:microsoft.com/office/officeart/2005/8/layout/chevron1"/>
    <dgm:cxn modelId="{719915FF-4E8D-4684-BC34-CCBA6F1CEBDF}" type="presParOf" srcId="{02A657AE-0853-4472-8028-123CA926C2C3}" destId="{528CA85A-4AB5-4D38-BEE8-C3D78EFF4FEA}" srcOrd="5" destOrd="0" presId="urn:microsoft.com/office/officeart/2005/8/layout/chevron1"/>
    <dgm:cxn modelId="{226459F5-F869-4CE0-B855-BC5155C0E705}" type="presParOf" srcId="{02A657AE-0853-4472-8028-123CA926C2C3}" destId="{4AF5A9A7-9555-4CFF-92AC-210B382A86D5}" srcOrd="6" destOrd="0" presId="urn:microsoft.com/office/officeart/2005/8/layout/chevron1"/>
    <dgm:cxn modelId="{14153F82-69AD-459B-BC3B-62161EE77618}" type="presParOf" srcId="{02A657AE-0853-4472-8028-123CA926C2C3}" destId="{87119707-4C2E-4BD4-A01B-9D75F201CDD8}" srcOrd="7" destOrd="0" presId="urn:microsoft.com/office/officeart/2005/8/layout/chevron1"/>
    <dgm:cxn modelId="{7C71418D-F461-4428-8C4D-8510692894C6}" type="presParOf" srcId="{02A657AE-0853-4472-8028-123CA926C2C3}" destId="{0A4CC398-3A87-417C-9A10-1DC5C1B313E5}" srcOrd="8" destOrd="0" presId="urn:microsoft.com/office/officeart/2005/8/layout/chevron1"/>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A164C392-92A4-485E-90A4-1D096F240504}" type="doc">
      <dgm:prSet loTypeId="urn:microsoft.com/office/officeart/2005/8/layout/chevron1" loCatId="process" qsTypeId="urn:microsoft.com/office/officeart/2005/8/quickstyle/simple2" qsCatId="simple" csTypeId="urn:microsoft.com/office/officeart/2005/8/colors/accent1_2" csCatId="accent1" phldr="1"/>
      <dgm:spPr/>
    </dgm:pt>
    <dgm:pt modelId="{91E9CBFB-3154-478B-B9EF-DD21701323D2}">
      <dgm:prSet phldrT="[Text]" custT="1">
        <dgm:style>
          <a:lnRef idx="2">
            <a:schemeClr val="accent6">
              <a:shade val="50000"/>
            </a:schemeClr>
          </a:lnRef>
          <a:fillRef idx="1">
            <a:schemeClr val="accent6"/>
          </a:fillRef>
          <a:effectRef idx="0">
            <a:schemeClr val="accent6"/>
          </a:effectRef>
          <a:fontRef idx="minor">
            <a:schemeClr val="lt1"/>
          </a:fontRef>
        </dgm:style>
      </dgm:prSet>
      <dgm:spPr/>
      <dgm:t>
        <a:bodyPr/>
        <a:lstStyle/>
        <a:p>
          <a:r>
            <a:rPr lang="en-US" sz="900" b="1" dirty="0">
              <a:solidFill>
                <a:schemeClr val="bg1"/>
              </a:solidFill>
              <a:latin typeface="+mj-lt"/>
            </a:rPr>
            <a:t>Background</a:t>
          </a:r>
        </a:p>
      </dgm:t>
    </dgm:pt>
    <dgm:pt modelId="{59853C0B-C8E6-4AB9-B4BA-51273C3ECC24}" type="parTrans" cxnId="{9FB41472-EEBE-420E-9837-599187CEF532}">
      <dgm:prSet/>
      <dgm:spPr/>
      <dgm:t>
        <a:bodyPr/>
        <a:lstStyle/>
        <a:p>
          <a:endParaRPr lang="en-US"/>
        </a:p>
      </dgm:t>
    </dgm:pt>
    <dgm:pt modelId="{65C7D7EF-2E07-4942-B901-DCC66D7C02AE}" type="sibTrans" cxnId="{9FB41472-EEBE-420E-9837-599187CEF532}">
      <dgm:prSet/>
      <dgm:spPr/>
      <dgm:t>
        <a:bodyPr/>
        <a:lstStyle/>
        <a:p>
          <a:endParaRPr lang="en-US"/>
        </a:p>
      </dgm:t>
    </dgm:pt>
    <dgm:pt modelId="{9824A5DC-8FC9-4F6A-8FFE-D50985C31003}">
      <dgm:prSet phldrT="[Text]" custT="1">
        <dgm:style>
          <a:lnRef idx="1">
            <a:schemeClr val="accent2"/>
          </a:lnRef>
          <a:fillRef idx="2">
            <a:schemeClr val="accent2"/>
          </a:fillRef>
          <a:effectRef idx="1">
            <a:schemeClr val="accent2"/>
          </a:effectRef>
          <a:fontRef idx="minor">
            <a:schemeClr val="dk1"/>
          </a:fontRef>
        </dgm:style>
      </dgm:prSet>
      <dgm:spPr/>
      <dgm:t>
        <a:bodyPr/>
        <a:lstStyle/>
        <a:p>
          <a:r>
            <a:rPr lang="en-US" sz="900" b="1" dirty="0">
              <a:solidFill>
                <a:schemeClr val="tx2"/>
              </a:solidFill>
              <a:latin typeface="+mj-lt"/>
            </a:rPr>
            <a:t>Challenges</a:t>
          </a:r>
        </a:p>
      </dgm:t>
    </dgm:pt>
    <dgm:pt modelId="{20F5C7CD-6678-4BA6-89DC-E85EB582B324}" type="parTrans" cxnId="{2A609066-18D7-40FE-813D-4FF29F7560C1}">
      <dgm:prSet/>
      <dgm:spPr/>
      <dgm:t>
        <a:bodyPr/>
        <a:lstStyle/>
        <a:p>
          <a:endParaRPr lang="en-US"/>
        </a:p>
      </dgm:t>
    </dgm:pt>
    <dgm:pt modelId="{1F459257-ED5B-4033-8E1E-05DD29CBBAC3}" type="sibTrans" cxnId="{2A609066-18D7-40FE-813D-4FF29F7560C1}">
      <dgm:prSet/>
      <dgm:spPr/>
      <dgm:t>
        <a:bodyPr/>
        <a:lstStyle/>
        <a:p>
          <a:endParaRPr lang="en-US"/>
        </a:p>
      </dgm:t>
    </dgm:pt>
    <dgm:pt modelId="{83BB3929-3226-428D-AA2C-8A7540677E48}">
      <dgm:prSet phldrT="[Text]" custT="1">
        <dgm:style>
          <a:lnRef idx="1">
            <a:schemeClr val="accent2"/>
          </a:lnRef>
          <a:fillRef idx="2">
            <a:schemeClr val="accent2"/>
          </a:fillRef>
          <a:effectRef idx="1">
            <a:schemeClr val="accent2"/>
          </a:effectRef>
          <a:fontRef idx="minor">
            <a:schemeClr val="dk1"/>
          </a:fontRef>
        </dgm:style>
      </dgm:prSet>
      <dgm:spPr/>
      <dgm:t>
        <a:bodyPr/>
        <a:lstStyle/>
        <a:p>
          <a:r>
            <a:rPr lang="en-US" sz="900" b="1" dirty="0">
              <a:solidFill>
                <a:schemeClr val="tx2"/>
              </a:solidFill>
              <a:latin typeface="+mj-lt"/>
            </a:rPr>
            <a:t>Opportunities</a:t>
          </a:r>
        </a:p>
      </dgm:t>
    </dgm:pt>
    <dgm:pt modelId="{5868FF3A-48CB-4757-A659-5A9DAC53AE71}" type="parTrans" cxnId="{07CEC9B8-E3F9-45C6-94B1-34CD8BF88E4D}">
      <dgm:prSet/>
      <dgm:spPr/>
      <dgm:t>
        <a:bodyPr/>
        <a:lstStyle/>
        <a:p>
          <a:endParaRPr lang="en-US"/>
        </a:p>
      </dgm:t>
    </dgm:pt>
    <dgm:pt modelId="{E9D21DFE-A011-4C86-896F-976652BF0BB3}" type="sibTrans" cxnId="{07CEC9B8-E3F9-45C6-94B1-34CD8BF88E4D}">
      <dgm:prSet/>
      <dgm:spPr/>
      <dgm:t>
        <a:bodyPr/>
        <a:lstStyle/>
        <a:p>
          <a:endParaRPr lang="en-US"/>
        </a:p>
      </dgm:t>
    </dgm:pt>
    <dgm:pt modelId="{408EB996-23AF-47F6-BB43-45F9D44B6FE6}">
      <dgm:prSet phldrT="[Text]" custT="1">
        <dgm:style>
          <a:lnRef idx="1">
            <a:schemeClr val="accent2"/>
          </a:lnRef>
          <a:fillRef idx="2">
            <a:schemeClr val="accent2"/>
          </a:fillRef>
          <a:effectRef idx="1">
            <a:schemeClr val="accent2"/>
          </a:effectRef>
          <a:fontRef idx="minor">
            <a:schemeClr val="dk1"/>
          </a:fontRef>
        </dgm:style>
      </dgm:prSet>
      <dgm:spPr/>
      <dgm:t>
        <a:bodyPr/>
        <a:lstStyle/>
        <a:p>
          <a:r>
            <a:rPr lang="en-US" sz="900" b="1" dirty="0">
              <a:solidFill>
                <a:schemeClr val="tx2"/>
              </a:solidFill>
              <a:latin typeface="+mj-lt"/>
            </a:rPr>
            <a:t>Impact</a:t>
          </a:r>
        </a:p>
      </dgm:t>
    </dgm:pt>
    <dgm:pt modelId="{9F63F50B-1A6D-4638-BA6D-CE5C61115FF7}" type="parTrans" cxnId="{9805F614-B980-4C85-81BF-8A2DA935B5A2}">
      <dgm:prSet/>
      <dgm:spPr/>
      <dgm:t>
        <a:bodyPr/>
        <a:lstStyle/>
        <a:p>
          <a:endParaRPr lang="en-US"/>
        </a:p>
      </dgm:t>
    </dgm:pt>
    <dgm:pt modelId="{EADBF684-7510-4E96-993D-F1B8C720BBCB}" type="sibTrans" cxnId="{9805F614-B980-4C85-81BF-8A2DA935B5A2}">
      <dgm:prSet/>
      <dgm:spPr/>
      <dgm:t>
        <a:bodyPr/>
        <a:lstStyle/>
        <a:p>
          <a:endParaRPr lang="en-US"/>
        </a:p>
      </dgm:t>
    </dgm:pt>
    <dgm:pt modelId="{78A15294-6B5C-492C-913B-F4D829810D53}">
      <dgm:prSet phldrT="[Text]" custT="1">
        <dgm:style>
          <a:lnRef idx="1">
            <a:schemeClr val="accent2"/>
          </a:lnRef>
          <a:fillRef idx="2">
            <a:schemeClr val="accent2"/>
          </a:fillRef>
          <a:effectRef idx="1">
            <a:schemeClr val="accent2"/>
          </a:effectRef>
          <a:fontRef idx="minor">
            <a:schemeClr val="dk1"/>
          </a:fontRef>
        </dgm:style>
      </dgm:prSet>
      <dgm:spPr/>
      <dgm:t>
        <a:bodyPr/>
        <a:lstStyle/>
        <a:p>
          <a:r>
            <a:rPr lang="en-US" sz="900" b="1" dirty="0">
              <a:solidFill>
                <a:schemeClr val="tx2"/>
              </a:solidFill>
              <a:latin typeface="+mj-lt"/>
            </a:rPr>
            <a:t>Conclusion</a:t>
          </a:r>
        </a:p>
      </dgm:t>
    </dgm:pt>
    <dgm:pt modelId="{2573C494-FBCA-4FDE-9170-6CEB943C08B6}" type="parTrans" cxnId="{B6A76BEE-A973-4C57-AD7C-F0A4E42168B4}">
      <dgm:prSet/>
      <dgm:spPr/>
      <dgm:t>
        <a:bodyPr/>
        <a:lstStyle/>
        <a:p>
          <a:endParaRPr lang="en-US"/>
        </a:p>
      </dgm:t>
    </dgm:pt>
    <dgm:pt modelId="{DE25AC4C-5DD2-4770-B5A1-1A04BA7C012D}" type="sibTrans" cxnId="{B6A76BEE-A973-4C57-AD7C-F0A4E42168B4}">
      <dgm:prSet/>
      <dgm:spPr/>
      <dgm:t>
        <a:bodyPr/>
        <a:lstStyle/>
        <a:p>
          <a:endParaRPr lang="en-US"/>
        </a:p>
      </dgm:t>
    </dgm:pt>
    <dgm:pt modelId="{02A657AE-0853-4472-8028-123CA926C2C3}" type="pres">
      <dgm:prSet presAssocID="{A164C392-92A4-485E-90A4-1D096F240504}" presName="Name0" presStyleCnt="0">
        <dgm:presLayoutVars>
          <dgm:dir/>
          <dgm:animLvl val="lvl"/>
          <dgm:resizeHandles val="exact"/>
        </dgm:presLayoutVars>
      </dgm:prSet>
      <dgm:spPr/>
    </dgm:pt>
    <dgm:pt modelId="{48C8E415-5444-4DE5-A2A1-077EA478F446}" type="pres">
      <dgm:prSet presAssocID="{91E9CBFB-3154-478B-B9EF-DD21701323D2}" presName="parTxOnly" presStyleLbl="node1" presStyleIdx="0" presStyleCnt="5">
        <dgm:presLayoutVars>
          <dgm:chMax val="0"/>
          <dgm:chPref val="0"/>
          <dgm:bulletEnabled val="1"/>
        </dgm:presLayoutVars>
      </dgm:prSet>
      <dgm:spPr/>
      <dgm:t>
        <a:bodyPr/>
        <a:lstStyle/>
        <a:p>
          <a:endParaRPr lang="en-US"/>
        </a:p>
      </dgm:t>
    </dgm:pt>
    <dgm:pt modelId="{755A9090-6A55-466F-8369-E5FD05AE8E87}" type="pres">
      <dgm:prSet presAssocID="{65C7D7EF-2E07-4942-B901-DCC66D7C02AE}" presName="parTxOnlySpace" presStyleCnt="0"/>
      <dgm:spPr/>
    </dgm:pt>
    <dgm:pt modelId="{5D3EF1CD-9CB8-4AE6-B9A9-D83DB5278F8F}" type="pres">
      <dgm:prSet presAssocID="{9824A5DC-8FC9-4F6A-8FFE-D50985C31003}" presName="parTxOnly" presStyleLbl="node1" presStyleIdx="1" presStyleCnt="5">
        <dgm:presLayoutVars>
          <dgm:chMax val="0"/>
          <dgm:chPref val="0"/>
          <dgm:bulletEnabled val="1"/>
        </dgm:presLayoutVars>
      </dgm:prSet>
      <dgm:spPr/>
      <dgm:t>
        <a:bodyPr/>
        <a:lstStyle/>
        <a:p>
          <a:endParaRPr lang="en-US"/>
        </a:p>
      </dgm:t>
    </dgm:pt>
    <dgm:pt modelId="{1F05F291-4805-4570-A2BF-6CCECBD2105E}" type="pres">
      <dgm:prSet presAssocID="{1F459257-ED5B-4033-8E1E-05DD29CBBAC3}" presName="parTxOnlySpace" presStyleCnt="0"/>
      <dgm:spPr/>
    </dgm:pt>
    <dgm:pt modelId="{EB300FEB-7823-4E47-B0AB-787CDD7E3EA9}" type="pres">
      <dgm:prSet presAssocID="{83BB3929-3226-428D-AA2C-8A7540677E48}" presName="parTxOnly" presStyleLbl="node1" presStyleIdx="2" presStyleCnt="5">
        <dgm:presLayoutVars>
          <dgm:chMax val="0"/>
          <dgm:chPref val="0"/>
          <dgm:bulletEnabled val="1"/>
        </dgm:presLayoutVars>
      </dgm:prSet>
      <dgm:spPr/>
      <dgm:t>
        <a:bodyPr/>
        <a:lstStyle/>
        <a:p>
          <a:endParaRPr lang="en-US"/>
        </a:p>
      </dgm:t>
    </dgm:pt>
    <dgm:pt modelId="{528CA85A-4AB5-4D38-BEE8-C3D78EFF4FEA}" type="pres">
      <dgm:prSet presAssocID="{E9D21DFE-A011-4C86-896F-976652BF0BB3}" presName="parTxOnlySpace" presStyleCnt="0"/>
      <dgm:spPr/>
    </dgm:pt>
    <dgm:pt modelId="{4AF5A9A7-9555-4CFF-92AC-210B382A86D5}" type="pres">
      <dgm:prSet presAssocID="{408EB996-23AF-47F6-BB43-45F9D44B6FE6}" presName="parTxOnly" presStyleLbl="node1" presStyleIdx="3" presStyleCnt="5">
        <dgm:presLayoutVars>
          <dgm:chMax val="0"/>
          <dgm:chPref val="0"/>
          <dgm:bulletEnabled val="1"/>
        </dgm:presLayoutVars>
      </dgm:prSet>
      <dgm:spPr/>
      <dgm:t>
        <a:bodyPr/>
        <a:lstStyle/>
        <a:p>
          <a:endParaRPr lang="en-US"/>
        </a:p>
      </dgm:t>
    </dgm:pt>
    <dgm:pt modelId="{87119707-4C2E-4BD4-A01B-9D75F201CDD8}" type="pres">
      <dgm:prSet presAssocID="{EADBF684-7510-4E96-993D-F1B8C720BBCB}" presName="parTxOnlySpace" presStyleCnt="0"/>
      <dgm:spPr/>
    </dgm:pt>
    <dgm:pt modelId="{0A4CC398-3A87-417C-9A10-1DC5C1B313E5}" type="pres">
      <dgm:prSet presAssocID="{78A15294-6B5C-492C-913B-F4D829810D53}" presName="parTxOnly" presStyleLbl="node1" presStyleIdx="4" presStyleCnt="5">
        <dgm:presLayoutVars>
          <dgm:chMax val="0"/>
          <dgm:chPref val="0"/>
          <dgm:bulletEnabled val="1"/>
        </dgm:presLayoutVars>
      </dgm:prSet>
      <dgm:spPr/>
      <dgm:t>
        <a:bodyPr/>
        <a:lstStyle/>
        <a:p>
          <a:endParaRPr lang="en-US"/>
        </a:p>
      </dgm:t>
    </dgm:pt>
  </dgm:ptLst>
  <dgm:cxnLst>
    <dgm:cxn modelId="{84E6A3A9-38FE-4076-968E-8CB58C35D1BB}" type="presOf" srcId="{9824A5DC-8FC9-4F6A-8FFE-D50985C31003}" destId="{5D3EF1CD-9CB8-4AE6-B9A9-D83DB5278F8F}" srcOrd="0" destOrd="0" presId="urn:microsoft.com/office/officeart/2005/8/layout/chevron1"/>
    <dgm:cxn modelId="{07CEC9B8-E3F9-45C6-94B1-34CD8BF88E4D}" srcId="{A164C392-92A4-485E-90A4-1D096F240504}" destId="{83BB3929-3226-428D-AA2C-8A7540677E48}" srcOrd="2" destOrd="0" parTransId="{5868FF3A-48CB-4757-A659-5A9DAC53AE71}" sibTransId="{E9D21DFE-A011-4C86-896F-976652BF0BB3}"/>
    <dgm:cxn modelId="{C164056E-8C70-4D6D-BF47-6D8F058B1BD0}" type="presOf" srcId="{78A15294-6B5C-492C-913B-F4D829810D53}" destId="{0A4CC398-3A87-417C-9A10-1DC5C1B313E5}" srcOrd="0" destOrd="0" presId="urn:microsoft.com/office/officeart/2005/8/layout/chevron1"/>
    <dgm:cxn modelId="{B6A76BEE-A973-4C57-AD7C-F0A4E42168B4}" srcId="{A164C392-92A4-485E-90A4-1D096F240504}" destId="{78A15294-6B5C-492C-913B-F4D829810D53}" srcOrd="4" destOrd="0" parTransId="{2573C494-FBCA-4FDE-9170-6CEB943C08B6}" sibTransId="{DE25AC4C-5DD2-4770-B5A1-1A04BA7C012D}"/>
    <dgm:cxn modelId="{9FB41472-EEBE-420E-9837-599187CEF532}" srcId="{A164C392-92A4-485E-90A4-1D096F240504}" destId="{91E9CBFB-3154-478B-B9EF-DD21701323D2}" srcOrd="0" destOrd="0" parTransId="{59853C0B-C8E6-4AB9-B4BA-51273C3ECC24}" sibTransId="{65C7D7EF-2E07-4942-B901-DCC66D7C02AE}"/>
    <dgm:cxn modelId="{8EE4D618-3277-4C99-B1E3-837FBD1CCAF8}" type="presOf" srcId="{91E9CBFB-3154-478B-B9EF-DD21701323D2}" destId="{48C8E415-5444-4DE5-A2A1-077EA478F446}" srcOrd="0" destOrd="0" presId="urn:microsoft.com/office/officeart/2005/8/layout/chevron1"/>
    <dgm:cxn modelId="{9805F614-B980-4C85-81BF-8A2DA935B5A2}" srcId="{A164C392-92A4-485E-90A4-1D096F240504}" destId="{408EB996-23AF-47F6-BB43-45F9D44B6FE6}" srcOrd="3" destOrd="0" parTransId="{9F63F50B-1A6D-4638-BA6D-CE5C61115FF7}" sibTransId="{EADBF684-7510-4E96-993D-F1B8C720BBCB}"/>
    <dgm:cxn modelId="{2A609066-18D7-40FE-813D-4FF29F7560C1}" srcId="{A164C392-92A4-485E-90A4-1D096F240504}" destId="{9824A5DC-8FC9-4F6A-8FFE-D50985C31003}" srcOrd="1" destOrd="0" parTransId="{20F5C7CD-6678-4BA6-89DC-E85EB582B324}" sibTransId="{1F459257-ED5B-4033-8E1E-05DD29CBBAC3}"/>
    <dgm:cxn modelId="{B9AA15CB-F34C-4897-B593-7109089E991B}" type="presOf" srcId="{A164C392-92A4-485E-90A4-1D096F240504}" destId="{02A657AE-0853-4472-8028-123CA926C2C3}" srcOrd="0" destOrd="0" presId="urn:microsoft.com/office/officeart/2005/8/layout/chevron1"/>
    <dgm:cxn modelId="{0E377208-2CC1-4AD0-B45F-72F081B4956B}" type="presOf" srcId="{408EB996-23AF-47F6-BB43-45F9D44B6FE6}" destId="{4AF5A9A7-9555-4CFF-92AC-210B382A86D5}" srcOrd="0" destOrd="0" presId="urn:microsoft.com/office/officeart/2005/8/layout/chevron1"/>
    <dgm:cxn modelId="{83D55E91-129C-4692-A584-12BD62421C56}" type="presOf" srcId="{83BB3929-3226-428D-AA2C-8A7540677E48}" destId="{EB300FEB-7823-4E47-B0AB-787CDD7E3EA9}" srcOrd="0" destOrd="0" presId="urn:microsoft.com/office/officeart/2005/8/layout/chevron1"/>
    <dgm:cxn modelId="{A6EDD0C6-4B01-4685-870E-E94BB2279DCC}" type="presParOf" srcId="{02A657AE-0853-4472-8028-123CA926C2C3}" destId="{48C8E415-5444-4DE5-A2A1-077EA478F446}" srcOrd="0" destOrd="0" presId="urn:microsoft.com/office/officeart/2005/8/layout/chevron1"/>
    <dgm:cxn modelId="{258F8716-B80D-4E40-908A-F2D097D7F97D}" type="presParOf" srcId="{02A657AE-0853-4472-8028-123CA926C2C3}" destId="{755A9090-6A55-466F-8369-E5FD05AE8E87}" srcOrd="1" destOrd="0" presId="urn:microsoft.com/office/officeart/2005/8/layout/chevron1"/>
    <dgm:cxn modelId="{DBE721FF-2FF5-4912-B777-F51AD5F8BAD0}" type="presParOf" srcId="{02A657AE-0853-4472-8028-123CA926C2C3}" destId="{5D3EF1CD-9CB8-4AE6-B9A9-D83DB5278F8F}" srcOrd="2" destOrd="0" presId="urn:microsoft.com/office/officeart/2005/8/layout/chevron1"/>
    <dgm:cxn modelId="{FF9111F1-7297-4417-B7CA-E9D5FDC0158D}" type="presParOf" srcId="{02A657AE-0853-4472-8028-123CA926C2C3}" destId="{1F05F291-4805-4570-A2BF-6CCECBD2105E}" srcOrd="3" destOrd="0" presId="urn:microsoft.com/office/officeart/2005/8/layout/chevron1"/>
    <dgm:cxn modelId="{FB37A6A7-E9DB-4518-BEC3-95EEA7E8185D}" type="presParOf" srcId="{02A657AE-0853-4472-8028-123CA926C2C3}" destId="{EB300FEB-7823-4E47-B0AB-787CDD7E3EA9}" srcOrd="4" destOrd="0" presId="urn:microsoft.com/office/officeart/2005/8/layout/chevron1"/>
    <dgm:cxn modelId="{4AF074AB-4C02-4BD4-9B78-1BB3F81B4F29}" type="presParOf" srcId="{02A657AE-0853-4472-8028-123CA926C2C3}" destId="{528CA85A-4AB5-4D38-BEE8-C3D78EFF4FEA}" srcOrd="5" destOrd="0" presId="urn:microsoft.com/office/officeart/2005/8/layout/chevron1"/>
    <dgm:cxn modelId="{84735FBC-77E1-47A8-83E1-17A2D38045F4}" type="presParOf" srcId="{02A657AE-0853-4472-8028-123CA926C2C3}" destId="{4AF5A9A7-9555-4CFF-92AC-210B382A86D5}" srcOrd="6" destOrd="0" presId="urn:microsoft.com/office/officeart/2005/8/layout/chevron1"/>
    <dgm:cxn modelId="{9BEEBF50-2148-4847-B750-9CB821CC381F}" type="presParOf" srcId="{02A657AE-0853-4472-8028-123CA926C2C3}" destId="{87119707-4C2E-4BD4-A01B-9D75F201CDD8}" srcOrd="7" destOrd="0" presId="urn:microsoft.com/office/officeart/2005/8/layout/chevron1"/>
    <dgm:cxn modelId="{8ED6AF07-BE96-4F31-AA06-9650E43C6CB9}" type="presParOf" srcId="{02A657AE-0853-4472-8028-123CA926C2C3}" destId="{0A4CC398-3A87-417C-9A10-1DC5C1B313E5}" srcOrd="8" destOrd="0" presId="urn:microsoft.com/office/officeart/2005/8/layout/chevron1"/>
  </dgm:cxnLst>
  <dgm:bg/>
  <dgm:whole/>
  <dgm:extLst>
    <a:ext uri="http://schemas.microsoft.com/office/drawing/2008/diagram">
      <dsp:dataModelExt xmlns:dsp="http://schemas.microsoft.com/office/drawing/2008/diagram" relId="rId13"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A164C392-92A4-485E-90A4-1D096F240504}" type="doc">
      <dgm:prSet loTypeId="urn:microsoft.com/office/officeart/2005/8/layout/chevron1" loCatId="process" qsTypeId="urn:microsoft.com/office/officeart/2005/8/quickstyle/simple2" qsCatId="simple" csTypeId="urn:microsoft.com/office/officeart/2005/8/colors/accent1_2" csCatId="accent1" phldr="1"/>
      <dgm:spPr/>
    </dgm:pt>
    <dgm:pt modelId="{91E9CBFB-3154-478B-B9EF-DD21701323D2}">
      <dgm:prSet phldrT="[Text]" custT="1">
        <dgm:style>
          <a:lnRef idx="1">
            <a:schemeClr val="accent2"/>
          </a:lnRef>
          <a:fillRef idx="2">
            <a:schemeClr val="accent2"/>
          </a:fillRef>
          <a:effectRef idx="1">
            <a:schemeClr val="accent2"/>
          </a:effectRef>
          <a:fontRef idx="minor">
            <a:schemeClr val="dk1"/>
          </a:fontRef>
        </dgm:style>
      </dgm:prSet>
      <dgm:spPr/>
      <dgm:t>
        <a:bodyPr/>
        <a:lstStyle/>
        <a:p>
          <a:r>
            <a:rPr lang="en-US" sz="900" b="1" dirty="0">
              <a:solidFill>
                <a:schemeClr val="tx2"/>
              </a:solidFill>
              <a:latin typeface="+mj-lt"/>
            </a:rPr>
            <a:t>Background</a:t>
          </a:r>
        </a:p>
      </dgm:t>
    </dgm:pt>
    <dgm:pt modelId="{59853C0B-C8E6-4AB9-B4BA-51273C3ECC24}" type="parTrans" cxnId="{9FB41472-EEBE-420E-9837-599187CEF532}">
      <dgm:prSet/>
      <dgm:spPr/>
      <dgm:t>
        <a:bodyPr/>
        <a:lstStyle/>
        <a:p>
          <a:endParaRPr lang="en-US"/>
        </a:p>
      </dgm:t>
    </dgm:pt>
    <dgm:pt modelId="{65C7D7EF-2E07-4942-B901-DCC66D7C02AE}" type="sibTrans" cxnId="{9FB41472-EEBE-420E-9837-599187CEF532}">
      <dgm:prSet/>
      <dgm:spPr/>
      <dgm:t>
        <a:bodyPr/>
        <a:lstStyle/>
        <a:p>
          <a:endParaRPr lang="en-US"/>
        </a:p>
      </dgm:t>
    </dgm:pt>
    <dgm:pt modelId="{9824A5DC-8FC9-4F6A-8FFE-D50985C31003}">
      <dgm:prSet phldrT="[Text]" custT="1">
        <dgm:style>
          <a:lnRef idx="2">
            <a:schemeClr val="accent6">
              <a:shade val="50000"/>
            </a:schemeClr>
          </a:lnRef>
          <a:fillRef idx="1">
            <a:schemeClr val="accent6"/>
          </a:fillRef>
          <a:effectRef idx="0">
            <a:schemeClr val="accent6"/>
          </a:effectRef>
          <a:fontRef idx="minor">
            <a:schemeClr val="lt1"/>
          </a:fontRef>
        </dgm:style>
      </dgm:prSet>
      <dgm:spPr/>
      <dgm:t>
        <a:bodyPr/>
        <a:lstStyle/>
        <a:p>
          <a:r>
            <a:rPr lang="en-US" sz="900" b="1" dirty="0">
              <a:solidFill>
                <a:schemeClr val="bg1"/>
              </a:solidFill>
              <a:latin typeface="+mj-lt"/>
            </a:rPr>
            <a:t>Challenges</a:t>
          </a:r>
        </a:p>
      </dgm:t>
    </dgm:pt>
    <dgm:pt modelId="{20F5C7CD-6678-4BA6-89DC-E85EB582B324}" type="parTrans" cxnId="{2A609066-18D7-40FE-813D-4FF29F7560C1}">
      <dgm:prSet/>
      <dgm:spPr/>
      <dgm:t>
        <a:bodyPr/>
        <a:lstStyle/>
        <a:p>
          <a:endParaRPr lang="en-US"/>
        </a:p>
      </dgm:t>
    </dgm:pt>
    <dgm:pt modelId="{1F459257-ED5B-4033-8E1E-05DD29CBBAC3}" type="sibTrans" cxnId="{2A609066-18D7-40FE-813D-4FF29F7560C1}">
      <dgm:prSet/>
      <dgm:spPr/>
      <dgm:t>
        <a:bodyPr/>
        <a:lstStyle/>
        <a:p>
          <a:endParaRPr lang="en-US"/>
        </a:p>
      </dgm:t>
    </dgm:pt>
    <dgm:pt modelId="{83BB3929-3226-428D-AA2C-8A7540677E48}">
      <dgm:prSet phldrT="[Text]" custT="1">
        <dgm:style>
          <a:lnRef idx="1">
            <a:schemeClr val="accent2"/>
          </a:lnRef>
          <a:fillRef idx="2">
            <a:schemeClr val="accent2"/>
          </a:fillRef>
          <a:effectRef idx="1">
            <a:schemeClr val="accent2"/>
          </a:effectRef>
          <a:fontRef idx="minor">
            <a:schemeClr val="dk1"/>
          </a:fontRef>
        </dgm:style>
      </dgm:prSet>
      <dgm:spPr/>
      <dgm:t>
        <a:bodyPr/>
        <a:lstStyle/>
        <a:p>
          <a:r>
            <a:rPr lang="en-US" sz="900" b="1" dirty="0">
              <a:solidFill>
                <a:schemeClr val="tx2"/>
              </a:solidFill>
              <a:latin typeface="+mj-lt"/>
            </a:rPr>
            <a:t>Opportunities</a:t>
          </a:r>
        </a:p>
      </dgm:t>
    </dgm:pt>
    <dgm:pt modelId="{5868FF3A-48CB-4757-A659-5A9DAC53AE71}" type="parTrans" cxnId="{07CEC9B8-E3F9-45C6-94B1-34CD8BF88E4D}">
      <dgm:prSet/>
      <dgm:spPr/>
      <dgm:t>
        <a:bodyPr/>
        <a:lstStyle/>
        <a:p>
          <a:endParaRPr lang="en-US"/>
        </a:p>
      </dgm:t>
    </dgm:pt>
    <dgm:pt modelId="{E9D21DFE-A011-4C86-896F-976652BF0BB3}" type="sibTrans" cxnId="{07CEC9B8-E3F9-45C6-94B1-34CD8BF88E4D}">
      <dgm:prSet/>
      <dgm:spPr/>
      <dgm:t>
        <a:bodyPr/>
        <a:lstStyle/>
        <a:p>
          <a:endParaRPr lang="en-US"/>
        </a:p>
      </dgm:t>
    </dgm:pt>
    <dgm:pt modelId="{408EB996-23AF-47F6-BB43-45F9D44B6FE6}">
      <dgm:prSet phldrT="[Text]" custT="1">
        <dgm:style>
          <a:lnRef idx="1">
            <a:schemeClr val="accent2"/>
          </a:lnRef>
          <a:fillRef idx="2">
            <a:schemeClr val="accent2"/>
          </a:fillRef>
          <a:effectRef idx="1">
            <a:schemeClr val="accent2"/>
          </a:effectRef>
          <a:fontRef idx="minor">
            <a:schemeClr val="dk1"/>
          </a:fontRef>
        </dgm:style>
      </dgm:prSet>
      <dgm:spPr/>
      <dgm:t>
        <a:bodyPr/>
        <a:lstStyle/>
        <a:p>
          <a:r>
            <a:rPr lang="en-US" sz="900" b="1" dirty="0">
              <a:solidFill>
                <a:schemeClr val="tx2"/>
              </a:solidFill>
              <a:latin typeface="+mj-lt"/>
            </a:rPr>
            <a:t>Impact</a:t>
          </a:r>
        </a:p>
      </dgm:t>
    </dgm:pt>
    <dgm:pt modelId="{9F63F50B-1A6D-4638-BA6D-CE5C61115FF7}" type="parTrans" cxnId="{9805F614-B980-4C85-81BF-8A2DA935B5A2}">
      <dgm:prSet/>
      <dgm:spPr/>
      <dgm:t>
        <a:bodyPr/>
        <a:lstStyle/>
        <a:p>
          <a:endParaRPr lang="en-US"/>
        </a:p>
      </dgm:t>
    </dgm:pt>
    <dgm:pt modelId="{EADBF684-7510-4E96-993D-F1B8C720BBCB}" type="sibTrans" cxnId="{9805F614-B980-4C85-81BF-8A2DA935B5A2}">
      <dgm:prSet/>
      <dgm:spPr/>
      <dgm:t>
        <a:bodyPr/>
        <a:lstStyle/>
        <a:p>
          <a:endParaRPr lang="en-US"/>
        </a:p>
      </dgm:t>
    </dgm:pt>
    <dgm:pt modelId="{78A15294-6B5C-492C-913B-F4D829810D53}">
      <dgm:prSet phldrT="[Text]" custT="1">
        <dgm:style>
          <a:lnRef idx="1">
            <a:schemeClr val="accent2"/>
          </a:lnRef>
          <a:fillRef idx="2">
            <a:schemeClr val="accent2"/>
          </a:fillRef>
          <a:effectRef idx="1">
            <a:schemeClr val="accent2"/>
          </a:effectRef>
          <a:fontRef idx="minor">
            <a:schemeClr val="dk1"/>
          </a:fontRef>
        </dgm:style>
      </dgm:prSet>
      <dgm:spPr/>
      <dgm:t>
        <a:bodyPr/>
        <a:lstStyle/>
        <a:p>
          <a:r>
            <a:rPr lang="en-US" sz="900" b="1" dirty="0">
              <a:solidFill>
                <a:schemeClr val="tx2"/>
              </a:solidFill>
              <a:latin typeface="+mj-lt"/>
            </a:rPr>
            <a:t>Conclusion</a:t>
          </a:r>
        </a:p>
      </dgm:t>
    </dgm:pt>
    <dgm:pt modelId="{2573C494-FBCA-4FDE-9170-6CEB943C08B6}" type="parTrans" cxnId="{B6A76BEE-A973-4C57-AD7C-F0A4E42168B4}">
      <dgm:prSet/>
      <dgm:spPr/>
      <dgm:t>
        <a:bodyPr/>
        <a:lstStyle/>
        <a:p>
          <a:endParaRPr lang="en-US"/>
        </a:p>
      </dgm:t>
    </dgm:pt>
    <dgm:pt modelId="{DE25AC4C-5DD2-4770-B5A1-1A04BA7C012D}" type="sibTrans" cxnId="{B6A76BEE-A973-4C57-AD7C-F0A4E42168B4}">
      <dgm:prSet/>
      <dgm:spPr/>
      <dgm:t>
        <a:bodyPr/>
        <a:lstStyle/>
        <a:p>
          <a:endParaRPr lang="en-US"/>
        </a:p>
      </dgm:t>
    </dgm:pt>
    <dgm:pt modelId="{02A657AE-0853-4472-8028-123CA926C2C3}" type="pres">
      <dgm:prSet presAssocID="{A164C392-92A4-485E-90A4-1D096F240504}" presName="Name0" presStyleCnt="0">
        <dgm:presLayoutVars>
          <dgm:dir/>
          <dgm:animLvl val="lvl"/>
          <dgm:resizeHandles val="exact"/>
        </dgm:presLayoutVars>
      </dgm:prSet>
      <dgm:spPr/>
    </dgm:pt>
    <dgm:pt modelId="{48C8E415-5444-4DE5-A2A1-077EA478F446}" type="pres">
      <dgm:prSet presAssocID="{91E9CBFB-3154-478B-B9EF-DD21701323D2}" presName="parTxOnly" presStyleLbl="node1" presStyleIdx="0" presStyleCnt="5">
        <dgm:presLayoutVars>
          <dgm:chMax val="0"/>
          <dgm:chPref val="0"/>
          <dgm:bulletEnabled val="1"/>
        </dgm:presLayoutVars>
      </dgm:prSet>
      <dgm:spPr/>
      <dgm:t>
        <a:bodyPr/>
        <a:lstStyle/>
        <a:p>
          <a:endParaRPr lang="en-US"/>
        </a:p>
      </dgm:t>
    </dgm:pt>
    <dgm:pt modelId="{755A9090-6A55-466F-8369-E5FD05AE8E87}" type="pres">
      <dgm:prSet presAssocID="{65C7D7EF-2E07-4942-B901-DCC66D7C02AE}" presName="parTxOnlySpace" presStyleCnt="0"/>
      <dgm:spPr/>
    </dgm:pt>
    <dgm:pt modelId="{5D3EF1CD-9CB8-4AE6-B9A9-D83DB5278F8F}" type="pres">
      <dgm:prSet presAssocID="{9824A5DC-8FC9-4F6A-8FFE-D50985C31003}" presName="parTxOnly" presStyleLbl="node1" presStyleIdx="1" presStyleCnt="5">
        <dgm:presLayoutVars>
          <dgm:chMax val="0"/>
          <dgm:chPref val="0"/>
          <dgm:bulletEnabled val="1"/>
        </dgm:presLayoutVars>
      </dgm:prSet>
      <dgm:spPr/>
      <dgm:t>
        <a:bodyPr/>
        <a:lstStyle/>
        <a:p>
          <a:endParaRPr lang="en-US"/>
        </a:p>
      </dgm:t>
    </dgm:pt>
    <dgm:pt modelId="{1F05F291-4805-4570-A2BF-6CCECBD2105E}" type="pres">
      <dgm:prSet presAssocID="{1F459257-ED5B-4033-8E1E-05DD29CBBAC3}" presName="parTxOnlySpace" presStyleCnt="0"/>
      <dgm:spPr/>
    </dgm:pt>
    <dgm:pt modelId="{EB300FEB-7823-4E47-B0AB-787CDD7E3EA9}" type="pres">
      <dgm:prSet presAssocID="{83BB3929-3226-428D-AA2C-8A7540677E48}" presName="parTxOnly" presStyleLbl="node1" presStyleIdx="2" presStyleCnt="5">
        <dgm:presLayoutVars>
          <dgm:chMax val="0"/>
          <dgm:chPref val="0"/>
          <dgm:bulletEnabled val="1"/>
        </dgm:presLayoutVars>
      </dgm:prSet>
      <dgm:spPr/>
      <dgm:t>
        <a:bodyPr/>
        <a:lstStyle/>
        <a:p>
          <a:endParaRPr lang="en-US"/>
        </a:p>
      </dgm:t>
    </dgm:pt>
    <dgm:pt modelId="{528CA85A-4AB5-4D38-BEE8-C3D78EFF4FEA}" type="pres">
      <dgm:prSet presAssocID="{E9D21DFE-A011-4C86-896F-976652BF0BB3}" presName="parTxOnlySpace" presStyleCnt="0"/>
      <dgm:spPr/>
    </dgm:pt>
    <dgm:pt modelId="{4AF5A9A7-9555-4CFF-92AC-210B382A86D5}" type="pres">
      <dgm:prSet presAssocID="{408EB996-23AF-47F6-BB43-45F9D44B6FE6}" presName="parTxOnly" presStyleLbl="node1" presStyleIdx="3" presStyleCnt="5">
        <dgm:presLayoutVars>
          <dgm:chMax val="0"/>
          <dgm:chPref val="0"/>
          <dgm:bulletEnabled val="1"/>
        </dgm:presLayoutVars>
      </dgm:prSet>
      <dgm:spPr/>
      <dgm:t>
        <a:bodyPr/>
        <a:lstStyle/>
        <a:p>
          <a:endParaRPr lang="en-US"/>
        </a:p>
      </dgm:t>
    </dgm:pt>
    <dgm:pt modelId="{87119707-4C2E-4BD4-A01B-9D75F201CDD8}" type="pres">
      <dgm:prSet presAssocID="{EADBF684-7510-4E96-993D-F1B8C720BBCB}" presName="parTxOnlySpace" presStyleCnt="0"/>
      <dgm:spPr/>
    </dgm:pt>
    <dgm:pt modelId="{0A4CC398-3A87-417C-9A10-1DC5C1B313E5}" type="pres">
      <dgm:prSet presAssocID="{78A15294-6B5C-492C-913B-F4D829810D53}" presName="parTxOnly" presStyleLbl="node1" presStyleIdx="4" presStyleCnt="5">
        <dgm:presLayoutVars>
          <dgm:chMax val="0"/>
          <dgm:chPref val="0"/>
          <dgm:bulletEnabled val="1"/>
        </dgm:presLayoutVars>
      </dgm:prSet>
      <dgm:spPr/>
      <dgm:t>
        <a:bodyPr/>
        <a:lstStyle/>
        <a:p>
          <a:endParaRPr lang="en-US"/>
        </a:p>
      </dgm:t>
    </dgm:pt>
  </dgm:ptLst>
  <dgm:cxnLst>
    <dgm:cxn modelId="{ABC88799-CB04-49BA-A76C-D4D1B0797EBB}" type="presOf" srcId="{78A15294-6B5C-492C-913B-F4D829810D53}" destId="{0A4CC398-3A87-417C-9A10-1DC5C1B313E5}" srcOrd="0" destOrd="0" presId="urn:microsoft.com/office/officeart/2005/8/layout/chevron1"/>
    <dgm:cxn modelId="{4BA1D32A-A72F-4C80-B84E-C1CE4F63885A}" type="presOf" srcId="{9824A5DC-8FC9-4F6A-8FFE-D50985C31003}" destId="{5D3EF1CD-9CB8-4AE6-B9A9-D83DB5278F8F}" srcOrd="0" destOrd="0" presId="urn:microsoft.com/office/officeart/2005/8/layout/chevron1"/>
    <dgm:cxn modelId="{9805F614-B980-4C85-81BF-8A2DA935B5A2}" srcId="{A164C392-92A4-485E-90A4-1D096F240504}" destId="{408EB996-23AF-47F6-BB43-45F9D44B6FE6}" srcOrd="3" destOrd="0" parTransId="{9F63F50B-1A6D-4638-BA6D-CE5C61115FF7}" sibTransId="{EADBF684-7510-4E96-993D-F1B8C720BBCB}"/>
    <dgm:cxn modelId="{B6A76BEE-A973-4C57-AD7C-F0A4E42168B4}" srcId="{A164C392-92A4-485E-90A4-1D096F240504}" destId="{78A15294-6B5C-492C-913B-F4D829810D53}" srcOrd="4" destOrd="0" parTransId="{2573C494-FBCA-4FDE-9170-6CEB943C08B6}" sibTransId="{DE25AC4C-5DD2-4770-B5A1-1A04BA7C012D}"/>
    <dgm:cxn modelId="{007D1A7B-2C2B-43DC-A973-9B66EC61981A}" type="presOf" srcId="{91E9CBFB-3154-478B-B9EF-DD21701323D2}" destId="{48C8E415-5444-4DE5-A2A1-077EA478F446}" srcOrd="0" destOrd="0" presId="urn:microsoft.com/office/officeart/2005/8/layout/chevron1"/>
    <dgm:cxn modelId="{4DACA290-88B4-4A7A-BE65-F6690ABECC25}" type="presOf" srcId="{83BB3929-3226-428D-AA2C-8A7540677E48}" destId="{EB300FEB-7823-4E47-B0AB-787CDD7E3EA9}" srcOrd="0" destOrd="0" presId="urn:microsoft.com/office/officeart/2005/8/layout/chevron1"/>
    <dgm:cxn modelId="{9CFBC516-0685-458C-8438-7315D47255EA}" type="presOf" srcId="{408EB996-23AF-47F6-BB43-45F9D44B6FE6}" destId="{4AF5A9A7-9555-4CFF-92AC-210B382A86D5}" srcOrd="0" destOrd="0" presId="urn:microsoft.com/office/officeart/2005/8/layout/chevron1"/>
    <dgm:cxn modelId="{2A609066-18D7-40FE-813D-4FF29F7560C1}" srcId="{A164C392-92A4-485E-90A4-1D096F240504}" destId="{9824A5DC-8FC9-4F6A-8FFE-D50985C31003}" srcOrd="1" destOrd="0" parTransId="{20F5C7CD-6678-4BA6-89DC-E85EB582B324}" sibTransId="{1F459257-ED5B-4033-8E1E-05DD29CBBAC3}"/>
    <dgm:cxn modelId="{07CEC9B8-E3F9-45C6-94B1-34CD8BF88E4D}" srcId="{A164C392-92A4-485E-90A4-1D096F240504}" destId="{83BB3929-3226-428D-AA2C-8A7540677E48}" srcOrd="2" destOrd="0" parTransId="{5868FF3A-48CB-4757-A659-5A9DAC53AE71}" sibTransId="{E9D21DFE-A011-4C86-896F-976652BF0BB3}"/>
    <dgm:cxn modelId="{A3898FB0-5826-49E1-904E-AB71747EBB44}" type="presOf" srcId="{A164C392-92A4-485E-90A4-1D096F240504}" destId="{02A657AE-0853-4472-8028-123CA926C2C3}" srcOrd="0" destOrd="0" presId="urn:microsoft.com/office/officeart/2005/8/layout/chevron1"/>
    <dgm:cxn modelId="{9FB41472-EEBE-420E-9837-599187CEF532}" srcId="{A164C392-92A4-485E-90A4-1D096F240504}" destId="{91E9CBFB-3154-478B-B9EF-DD21701323D2}" srcOrd="0" destOrd="0" parTransId="{59853C0B-C8E6-4AB9-B4BA-51273C3ECC24}" sibTransId="{65C7D7EF-2E07-4942-B901-DCC66D7C02AE}"/>
    <dgm:cxn modelId="{9192D6A2-3ED1-4F3E-A161-81C74245658C}" type="presParOf" srcId="{02A657AE-0853-4472-8028-123CA926C2C3}" destId="{48C8E415-5444-4DE5-A2A1-077EA478F446}" srcOrd="0" destOrd="0" presId="urn:microsoft.com/office/officeart/2005/8/layout/chevron1"/>
    <dgm:cxn modelId="{AC3F6169-6DF2-40AE-A238-E20594364E51}" type="presParOf" srcId="{02A657AE-0853-4472-8028-123CA926C2C3}" destId="{755A9090-6A55-466F-8369-E5FD05AE8E87}" srcOrd="1" destOrd="0" presId="urn:microsoft.com/office/officeart/2005/8/layout/chevron1"/>
    <dgm:cxn modelId="{9C40A0D7-A3D0-41DE-A418-E41EE5F09896}" type="presParOf" srcId="{02A657AE-0853-4472-8028-123CA926C2C3}" destId="{5D3EF1CD-9CB8-4AE6-B9A9-D83DB5278F8F}" srcOrd="2" destOrd="0" presId="urn:microsoft.com/office/officeart/2005/8/layout/chevron1"/>
    <dgm:cxn modelId="{82A5E111-FBF1-4A81-ABB0-A6212A01784A}" type="presParOf" srcId="{02A657AE-0853-4472-8028-123CA926C2C3}" destId="{1F05F291-4805-4570-A2BF-6CCECBD2105E}" srcOrd="3" destOrd="0" presId="urn:microsoft.com/office/officeart/2005/8/layout/chevron1"/>
    <dgm:cxn modelId="{8F7F089E-8444-4E22-B7B2-0328EA138014}" type="presParOf" srcId="{02A657AE-0853-4472-8028-123CA926C2C3}" destId="{EB300FEB-7823-4E47-B0AB-787CDD7E3EA9}" srcOrd="4" destOrd="0" presId="urn:microsoft.com/office/officeart/2005/8/layout/chevron1"/>
    <dgm:cxn modelId="{5B34D61C-93AA-4DDD-A2F1-147C10821AB6}" type="presParOf" srcId="{02A657AE-0853-4472-8028-123CA926C2C3}" destId="{528CA85A-4AB5-4D38-BEE8-C3D78EFF4FEA}" srcOrd="5" destOrd="0" presId="urn:microsoft.com/office/officeart/2005/8/layout/chevron1"/>
    <dgm:cxn modelId="{7BAEAF46-F09A-4869-89AC-0C57E3C853F5}" type="presParOf" srcId="{02A657AE-0853-4472-8028-123CA926C2C3}" destId="{4AF5A9A7-9555-4CFF-92AC-210B382A86D5}" srcOrd="6" destOrd="0" presId="urn:microsoft.com/office/officeart/2005/8/layout/chevron1"/>
    <dgm:cxn modelId="{158E8082-FB6C-413E-8975-EB2BE1E359FB}" type="presParOf" srcId="{02A657AE-0853-4472-8028-123CA926C2C3}" destId="{87119707-4C2E-4BD4-A01B-9D75F201CDD8}" srcOrd="7" destOrd="0" presId="urn:microsoft.com/office/officeart/2005/8/layout/chevron1"/>
    <dgm:cxn modelId="{41695A16-554B-4B4D-88F9-9D5A035A51DE}" type="presParOf" srcId="{02A657AE-0853-4472-8028-123CA926C2C3}" destId="{0A4CC398-3A87-417C-9A10-1DC5C1B313E5}" srcOrd="8" destOrd="0" presId="urn:microsoft.com/office/officeart/2005/8/layout/chevron1"/>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A164C392-92A4-485E-90A4-1D096F240504}" type="doc">
      <dgm:prSet loTypeId="urn:microsoft.com/office/officeart/2005/8/layout/chevron1" loCatId="process" qsTypeId="urn:microsoft.com/office/officeart/2005/8/quickstyle/simple2" qsCatId="simple" csTypeId="urn:microsoft.com/office/officeart/2005/8/colors/accent1_2" csCatId="accent1" phldr="1"/>
      <dgm:spPr/>
    </dgm:pt>
    <dgm:pt modelId="{91E9CBFB-3154-478B-B9EF-DD21701323D2}">
      <dgm:prSet phldrT="[Text]" custT="1">
        <dgm:style>
          <a:lnRef idx="1">
            <a:schemeClr val="accent2"/>
          </a:lnRef>
          <a:fillRef idx="2">
            <a:schemeClr val="accent2"/>
          </a:fillRef>
          <a:effectRef idx="1">
            <a:schemeClr val="accent2"/>
          </a:effectRef>
          <a:fontRef idx="minor">
            <a:schemeClr val="dk1"/>
          </a:fontRef>
        </dgm:style>
      </dgm:prSet>
      <dgm:spPr/>
      <dgm:t>
        <a:bodyPr/>
        <a:lstStyle/>
        <a:p>
          <a:r>
            <a:rPr lang="en-US" sz="900" b="1" dirty="0">
              <a:solidFill>
                <a:schemeClr val="tx2"/>
              </a:solidFill>
              <a:latin typeface="+mj-lt"/>
            </a:rPr>
            <a:t>Background</a:t>
          </a:r>
        </a:p>
      </dgm:t>
    </dgm:pt>
    <dgm:pt modelId="{59853C0B-C8E6-4AB9-B4BA-51273C3ECC24}" type="parTrans" cxnId="{9FB41472-EEBE-420E-9837-599187CEF532}">
      <dgm:prSet/>
      <dgm:spPr/>
      <dgm:t>
        <a:bodyPr/>
        <a:lstStyle/>
        <a:p>
          <a:endParaRPr lang="en-US"/>
        </a:p>
      </dgm:t>
    </dgm:pt>
    <dgm:pt modelId="{65C7D7EF-2E07-4942-B901-DCC66D7C02AE}" type="sibTrans" cxnId="{9FB41472-EEBE-420E-9837-599187CEF532}">
      <dgm:prSet/>
      <dgm:spPr/>
      <dgm:t>
        <a:bodyPr/>
        <a:lstStyle/>
        <a:p>
          <a:endParaRPr lang="en-US"/>
        </a:p>
      </dgm:t>
    </dgm:pt>
    <dgm:pt modelId="{9824A5DC-8FC9-4F6A-8FFE-D50985C31003}">
      <dgm:prSet phldrT="[Text]" custT="1">
        <dgm:style>
          <a:lnRef idx="2">
            <a:schemeClr val="accent6">
              <a:shade val="50000"/>
            </a:schemeClr>
          </a:lnRef>
          <a:fillRef idx="1">
            <a:schemeClr val="accent6"/>
          </a:fillRef>
          <a:effectRef idx="0">
            <a:schemeClr val="accent6"/>
          </a:effectRef>
          <a:fontRef idx="minor">
            <a:schemeClr val="lt1"/>
          </a:fontRef>
        </dgm:style>
      </dgm:prSet>
      <dgm:spPr/>
      <dgm:t>
        <a:bodyPr/>
        <a:lstStyle/>
        <a:p>
          <a:r>
            <a:rPr lang="en-US" sz="900" b="1" dirty="0">
              <a:solidFill>
                <a:schemeClr val="bg1"/>
              </a:solidFill>
              <a:latin typeface="+mj-lt"/>
            </a:rPr>
            <a:t>Challenges</a:t>
          </a:r>
        </a:p>
      </dgm:t>
    </dgm:pt>
    <dgm:pt modelId="{20F5C7CD-6678-4BA6-89DC-E85EB582B324}" type="parTrans" cxnId="{2A609066-18D7-40FE-813D-4FF29F7560C1}">
      <dgm:prSet/>
      <dgm:spPr/>
      <dgm:t>
        <a:bodyPr/>
        <a:lstStyle/>
        <a:p>
          <a:endParaRPr lang="en-US"/>
        </a:p>
      </dgm:t>
    </dgm:pt>
    <dgm:pt modelId="{1F459257-ED5B-4033-8E1E-05DD29CBBAC3}" type="sibTrans" cxnId="{2A609066-18D7-40FE-813D-4FF29F7560C1}">
      <dgm:prSet/>
      <dgm:spPr/>
      <dgm:t>
        <a:bodyPr/>
        <a:lstStyle/>
        <a:p>
          <a:endParaRPr lang="en-US"/>
        </a:p>
      </dgm:t>
    </dgm:pt>
    <dgm:pt modelId="{83BB3929-3226-428D-AA2C-8A7540677E48}">
      <dgm:prSet phldrT="[Text]" custT="1">
        <dgm:style>
          <a:lnRef idx="1">
            <a:schemeClr val="accent2"/>
          </a:lnRef>
          <a:fillRef idx="2">
            <a:schemeClr val="accent2"/>
          </a:fillRef>
          <a:effectRef idx="1">
            <a:schemeClr val="accent2"/>
          </a:effectRef>
          <a:fontRef idx="minor">
            <a:schemeClr val="dk1"/>
          </a:fontRef>
        </dgm:style>
      </dgm:prSet>
      <dgm:spPr/>
      <dgm:t>
        <a:bodyPr/>
        <a:lstStyle/>
        <a:p>
          <a:r>
            <a:rPr lang="en-US" sz="900" b="1" dirty="0">
              <a:solidFill>
                <a:schemeClr val="tx2"/>
              </a:solidFill>
              <a:latin typeface="+mj-lt"/>
            </a:rPr>
            <a:t>Opportunities</a:t>
          </a:r>
        </a:p>
      </dgm:t>
    </dgm:pt>
    <dgm:pt modelId="{5868FF3A-48CB-4757-A659-5A9DAC53AE71}" type="parTrans" cxnId="{07CEC9B8-E3F9-45C6-94B1-34CD8BF88E4D}">
      <dgm:prSet/>
      <dgm:spPr/>
      <dgm:t>
        <a:bodyPr/>
        <a:lstStyle/>
        <a:p>
          <a:endParaRPr lang="en-US"/>
        </a:p>
      </dgm:t>
    </dgm:pt>
    <dgm:pt modelId="{E9D21DFE-A011-4C86-896F-976652BF0BB3}" type="sibTrans" cxnId="{07CEC9B8-E3F9-45C6-94B1-34CD8BF88E4D}">
      <dgm:prSet/>
      <dgm:spPr/>
      <dgm:t>
        <a:bodyPr/>
        <a:lstStyle/>
        <a:p>
          <a:endParaRPr lang="en-US"/>
        </a:p>
      </dgm:t>
    </dgm:pt>
    <dgm:pt modelId="{408EB996-23AF-47F6-BB43-45F9D44B6FE6}">
      <dgm:prSet phldrT="[Text]" custT="1">
        <dgm:style>
          <a:lnRef idx="1">
            <a:schemeClr val="accent2"/>
          </a:lnRef>
          <a:fillRef idx="2">
            <a:schemeClr val="accent2"/>
          </a:fillRef>
          <a:effectRef idx="1">
            <a:schemeClr val="accent2"/>
          </a:effectRef>
          <a:fontRef idx="minor">
            <a:schemeClr val="dk1"/>
          </a:fontRef>
        </dgm:style>
      </dgm:prSet>
      <dgm:spPr/>
      <dgm:t>
        <a:bodyPr/>
        <a:lstStyle/>
        <a:p>
          <a:r>
            <a:rPr lang="en-US" sz="900" b="1" dirty="0">
              <a:solidFill>
                <a:schemeClr val="tx2"/>
              </a:solidFill>
              <a:latin typeface="+mj-lt"/>
            </a:rPr>
            <a:t>Impact</a:t>
          </a:r>
        </a:p>
      </dgm:t>
    </dgm:pt>
    <dgm:pt modelId="{9F63F50B-1A6D-4638-BA6D-CE5C61115FF7}" type="parTrans" cxnId="{9805F614-B980-4C85-81BF-8A2DA935B5A2}">
      <dgm:prSet/>
      <dgm:spPr/>
      <dgm:t>
        <a:bodyPr/>
        <a:lstStyle/>
        <a:p>
          <a:endParaRPr lang="en-US"/>
        </a:p>
      </dgm:t>
    </dgm:pt>
    <dgm:pt modelId="{EADBF684-7510-4E96-993D-F1B8C720BBCB}" type="sibTrans" cxnId="{9805F614-B980-4C85-81BF-8A2DA935B5A2}">
      <dgm:prSet/>
      <dgm:spPr/>
      <dgm:t>
        <a:bodyPr/>
        <a:lstStyle/>
        <a:p>
          <a:endParaRPr lang="en-US"/>
        </a:p>
      </dgm:t>
    </dgm:pt>
    <dgm:pt modelId="{78A15294-6B5C-492C-913B-F4D829810D53}">
      <dgm:prSet phldrT="[Text]" custT="1">
        <dgm:style>
          <a:lnRef idx="1">
            <a:schemeClr val="accent2"/>
          </a:lnRef>
          <a:fillRef idx="2">
            <a:schemeClr val="accent2"/>
          </a:fillRef>
          <a:effectRef idx="1">
            <a:schemeClr val="accent2"/>
          </a:effectRef>
          <a:fontRef idx="minor">
            <a:schemeClr val="dk1"/>
          </a:fontRef>
        </dgm:style>
      </dgm:prSet>
      <dgm:spPr/>
      <dgm:t>
        <a:bodyPr/>
        <a:lstStyle/>
        <a:p>
          <a:r>
            <a:rPr lang="en-US" sz="900" b="1" dirty="0">
              <a:solidFill>
                <a:schemeClr val="tx2"/>
              </a:solidFill>
              <a:latin typeface="+mj-lt"/>
            </a:rPr>
            <a:t>Conclusion</a:t>
          </a:r>
        </a:p>
      </dgm:t>
    </dgm:pt>
    <dgm:pt modelId="{2573C494-FBCA-4FDE-9170-6CEB943C08B6}" type="parTrans" cxnId="{B6A76BEE-A973-4C57-AD7C-F0A4E42168B4}">
      <dgm:prSet/>
      <dgm:spPr/>
      <dgm:t>
        <a:bodyPr/>
        <a:lstStyle/>
        <a:p>
          <a:endParaRPr lang="en-US"/>
        </a:p>
      </dgm:t>
    </dgm:pt>
    <dgm:pt modelId="{DE25AC4C-5DD2-4770-B5A1-1A04BA7C012D}" type="sibTrans" cxnId="{B6A76BEE-A973-4C57-AD7C-F0A4E42168B4}">
      <dgm:prSet/>
      <dgm:spPr/>
      <dgm:t>
        <a:bodyPr/>
        <a:lstStyle/>
        <a:p>
          <a:endParaRPr lang="en-US"/>
        </a:p>
      </dgm:t>
    </dgm:pt>
    <dgm:pt modelId="{02A657AE-0853-4472-8028-123CA926C2C3}" type="pres">
      <dgm:prSet presAssocID="{A164C392-92A4-485E-90A4-1D096F240504}" presName="Name0" presStyleCnt="0">
        <dgm:presLayoutVars>
          <dgm:dir/>
          <dgm:animLvl val="lvl"/>
          <dgm:resizeHandles val="exact"/>
        </dgm:presLayoutVars>
      </dgm:prSet>
      <dgm:spPr/>
    </dgm:pt>
    <dgm:pt modelId="{48C8E415-5444-4DE5-A2A1-077EA478F446}" type="pres">
      <dgm:prSet presAssocID="{91E9CBFB-3154-478B-B9EF-DD21701323D2}" presName="parTxOnly" presStyleLbl="node1" presStyleIdx="0" presStyleCnt="5">
        <dgm:presLayoutVars>
          <dgm:chMax val="0"/>
          <dgm:chPref val="0"/>
          <dgm:bulletEnabled val="1"/>
        </dgm:presLayoutVars>
      </dgm:prSet>
      <dgm:spPr/>
      <dgm:t>
        <a:bodyPr/>
        <a:lstStyle/>
        <a:p>
          <a:endParaRPr lang="en-US"/>
        </a:p>
      </dgm:t>
    </dgm:pt>
    <dgm:pt modelId="{755A9090-6A55-466F-8369-E5FD05AE8E87}" type="pres">
      <dgm:prSet presAssocID="{65C7D7EF-2E07-4942-B901-DCC66D7C02AE}" presName="parTxOnlySpace" presStyleCnt="0"/>
      <dgm:spPr/>
    </dgm:pt>
    <dgm:pt modelId="{5D3EF1CD-9CB8-4AE6-B9A9-D83DB5278F8F}" type="pres">
      <dgm:prSet presAssocID="{9824A5DC-8FC9-4F6A-8FFE-D50985C31003}" presName="parTxOnly" presStyleLbl="node1" presStyleIdx="1" presStyleCnt="5">
        <dgm:presLayoutVars>
          <dgm:chMax val="0"/>
          <dgm:chPref val="0"/>
          <dgm:bulletEnabled val="1"/>
        </dgm:presLayoutVars>
      </dgm:prSet>
      <dgm:spPr/>
      <dgm:t>
        <a:bodyPr/>
        <a:lstStyle/>
        <a:p>
          <a:endParaRPr lang="en-US"/>
        </a:p>
      </dgm:t>
    </dgm:pt>
    <dgm:pt modelId="{1F05F291-4805-4570-A2BF-6CCECBD2105E}" type="pres">
      <dgm:prSet presAssocID="{1F459257-ED5B-4033-8E1E-05DD29CBBAC3}" presName="parTxOnlySpace" presStyleCnt="0"/>
      <dgm:spPr/>
    </dgm:pt>
    <dgm:pt modelId="{EB300FEB-7823-4E47-B0AB-787CDD7E3EA9}" type="pres">
      <dgm:prSet presAssocID="{83BB3929-3226-428D-AA2C-8A7540677E48}" presName="parTxOnly" presStyleLbl="node1" presStyleIdx="2" presStyleCnt="5">
        <dgm:presLayoutVars>
          <dgm:chMax val="0"/>
          <dgm:chPref val="0"/>
          <dgm:bulletEnabled val="1"/>
        </dgm:presLayoutVars>
      </dgm:prSet>
      <dgm:spPr/>
      <dgm:t>
        <a:bodyPr/>
        <a:lstStyle/>
        <a:p>
          <a:endParaRPr lang="en-US"/>
        </a:p>
      </dgm:t>
    </dgm:pt>
    <dgm:pt modelId="{528CA85A-4AB5-4D38-BEE8-C3D78EFF4FEA}" type="pres">
      <dgm:prSet presAssocID="{E9D21DFE-A011-4C86-896F-976652BF0BB3}" presName="parTxOnlySpace" presStyleCnt="0"/>
      <dgm:spPr/>
    </dgm:pt>
    <dgm:pt modelId="{4AF5A9A7-9555-4CFF-92AC-210B382A86D5}" type="pres">
      <dgm:prSet presAssocID="{408EB996-23AF-47F6-BB43-45F9D44B6FE6}" presName="parTxOnly" presStyleLbl="node1" presStyleIdx="3" presStyleCnt="5">
        <dgm:presLayoutVars>
          <dgm:chMax val="0"/>
          <dgm:chPref val="0"/>
          <dgm:bulletEnabled val="1"/>
        </dgm:presLayoutVars>
      </dgm:prSet>
      <dgm:spPr/>
      <dgm:t>
        <a:bodyPr/>
        <a:lstStyle/>
        <a:p>
          <a:endParaRPr lang="en-US"/>
        </a:p>
      </dgm:t>
    </dgm:pt>
    <dgm:pt modelId="{87119707-4C2E-4BD4-A01B-9D75F201CDD8}" type="pres">
      <dgm:prSet presAssocID="{EADBF684-7510-4E96-993D-F1B8C720BBCB}" presName="parTxOnlySpace" presStyleCnt="0"/>
      <dgm:spPr/>
    </dgm:pt>
    <dgm:pt modelId="{0A4CC398-3A87-417C-9A10-1DC5C1B313E5}" type="pres">
      <dgm:prSet presAssocID="{78A15294-6B5C-492C-913B-F4D829810D53}" presName="parTxOnly" presStyleLbl="node1" presStyleIdx="4" presStyleCnt="5">
        <dgm:presLayoutVars>
          <dgm:chMax val="0"/>
          <dgm:chPref val="0"/>
          <dgm:bulletEnabled val="1"/>
        </dgm:presLayoutVars>
      </dgm:prSet>
      <dgm:spPr/>
      <dgm:t>
        <a:bodyPr/>
        <a:lstStyle/>
        <a:p>
          <a:endParaRPr lang="en-US"/>
        </a:p>
      </dgm:t>
    </dgm:pt>
  </dgm:ptLst>
  <dgm:cxnLst>
    <dgm:cxn modelId="{C95B3333-7E53-43D5-BFA7-CABB9A6AA622}" type="presOf" srcId="{A164C392-92A4-485E-90A4-1D096F240504}" destId="{02A657AE-0853-4472-8028-123CA926C2C3}" srcOrd="0" destOrd="0" presId="urn:microsoft.com/office/officeart/2005/8/layout/chevron1"/>
    <dgm:cxn modelId="{B57C8F73-3C18-494B-8B33-20BFE62D3383}" type="presOf" srcId="{83BB3929-3226-428D-AA2C-8A7540677E48}" destId="{EB300FEB-7823-4E47-B0AB-787CDD7E3EA9}" srcOrd="0" destOrd="0" presId="urn:microsoft.com/office/officeart/2005/8/layout/chevron1"/>
    <dgm:cxn modelId="{07CEC9B8-E3F9-45C6-94B1-34CD8BF88E4D}" srcId="{A164C392-92A4-485E-90A4-1D096F240504}" destId="{83BB3929-3226-428D-AA2C-8A7540677E48}" srcOrd="2" destOrd="0" parTransId="{5868FF3A-48CB-4757-A659-5A9DAC53AE71}" sibTransId="{E9D21DFE-A011-4C86-896F-976652BF0BB3}"/>
    <dgm:cxn modelId="{D90F7346-9B99-493C-A937-1F46F41A49BB}" type="presOf" srcId="{91E9CBFB-3154-478B-B9EF-DD21701323D2}" destId="{48C8E415-5444-4DE5-A2A1-077EA478F446}" srcOrd="0" destOrd="0" presId="urn:microsoft.com/office/officeart/2005/8/layout/chevron1"/>
    <dgm:cxn modelId="{7225EB5C-1502-4E8E-80DB-C30908F97611}" type="presOf" srcId="{9824A5DC-8FC9-4F6A-8FFE-D50985C31003}" destId="{5D3EF1CD-9CB8-4AE6-B9A9-D83DB5278F8F}" srcOrd="0" destOrd="0" presId="urn:microsoft.com/office/officeart/2005/8/layout/chevron1"/>
    <dgm:cxn modelId="{B6A76BEE-A973-4C57-AD7C-F0A4E42168B4}" srcId="{A164C392-92A4-485E-90A4-1D096F240504}" destId="{78A15294-6B5C-492C-913B-F4D829810D53}" srcOrd="4" destOrd="0" parTransId="{2573C494-FBCA-4FDE-9170-6CEB943C08B6}" sibTransId="{DE25AC4C-5DD2-4770-B5A1-1A04BA7C012D}"/>
    <dgm:cxn modelId="{9FB41472-EEBE-420E-9837-599187CEF532}" srcId="{A164C392-92A4-485E-90A4-1D096F240504}" destId="{91E9CBFB-3154-478B-B9EF-DD21701323D2}" srcOrd="0" destOrd="0" parTransId="{59853C0B-C8E6-4AB9-B4BA-51273C3ECC24}" sibTransId="{65C7D7EF-2E07-4942-B901-DCC66D7C02AE}"/>
    <dgm:cxn modelId="{2A609066-18D7-40FE-813D-4FF29F7560C1}" srcId="{A164C392-92A4-485E-90A4-1D096F240504}" destId="{9824A5DC-8FC9-4F6A-8FFE-D50985C31003}" srcOrd="1" destOrd="0" parTransId="{20F5C7CD-6678-4BA6-89DC-E85EB582B324}" sibTransId="{1F459257-ED5B-4033-8E1E-05DD29CBBAC3}"/>
    <dgm:cxn modelId="{9805F614-B980-4C85-81BF-8A2DA935B5A2}" srcId="{A164C392-92A4-485E-90A4-1D096F240504}" destId="{408EB996-23AF-47F6-BB43-45F9D44B6FE6}" srcOrd="3" destOrd="0" parTransId="{9F63F50B-1A6D-4638-BA6D-CE5C61115FF7}" sibTransId="{EADBF684-7510-4E96-993D-F1B8C720BBCB}"/>
    <dgm:cxn modelId="{9789D9FB-0C3C-4418-952D-F3196429B07F}" type="presOf" srcId="{408EB996-23AF-47F6-BB43-45F9D44B6FE6}" destId="{4AF5A9A7-9555-4CFF-92AC-210B382A86D5}" srcOrd="0" destOrd="0" presId="urn:microsoft.com/office/officeart/2005/8/layout/chevron1"/>
    <dgm:cxn modelId="{CC8BABF7-7E30-4D0E-9A80-6CF1E9D59359}" type="presOf" srcId="{78A15294-6B5C-492C-913B-F4D829810D53}" destId="{0A4CC398-3A87-417C-9A10-1DC5C1B313E5}" srcOrd="0" destOrd="0" presId="urn:microsoft.com/office/officeart/2005/8/layout/chevron1"/>
    <dgm:cxn modelId="{C5B77849-E345-4DEC-A769-0861E7408742}" type="presParOf" srcId="{02A657AE-0853-4472-8028-123CA926C2C3}" destId="{48C8E415-5444-4DE5-A2A1-077EA478F446}" srcOrd="0" destOrd="0" presId="urn:microsoft.com/office/officeart/2005/8/layout/chevron1"/>
    <dgm:cxn modelId="{4830D4A9-5385-4BEE-9EA1-0E1032985FDA}" type="presParOf" srcId="{02A657AE-0853-4472-8028-123CA926C2C3}" destId="{755A9090-6A55-466F-8369-E5FD05AE8E87}" srcOrd="1" destOrd="0" presId="urn:microsoft.com/office/officeart/2005/8/layout/chevron1"/>
    <dgm:cxn modelId="{721F8252-691F-418A-8941-78BC64FBFC5B}" type="presParOf" srcId="{02A657AE-0853-4472-8028-123CA926C2C3}" destId="{5D3EF1CD-9CB8-4AE6-B9A9-D83DB5278F8F}" srcOrd="2" destOrd="0" presId="urn:microsoft.com/office/officeart/2005/8/layout/chevron1"/>
    <dgm:cxn modelId="{8AD33495-DE3C-41CF-9734-18F5C5030EDB}" type="presParOf" srcId="{02A657AE-0853-4472-8028-123CA926C2C3}" destId="{1F05F291-4805-4570-A2BF-6CCECBD2105E}" srcOrd="3" destOrd="0" presId="urn:microsoft.com/office/officeart/2005/8/layout/chevron1"/>
    <dgm:cxn modelId="{7FE2BC5D-7541-4F59-B9E7-A66CDABAFD42}" type="presParOf" srcId="{02A657AE-0853-4472-8028-123CA926C2C3}" destId="{EB300FEB-7823-4E47-B0AB-787CDD7E3EA9}" srcOrd="4" destOrd="0" presId="urn:microsoft.com/office/officeart/2005/8/layout/chevron1"/>
    <dgm:cxn modelId="{01F79791-6E87-4F40-B012-E4274802F8F1}" type="presParOf" srcId="{02A657AE-0853-4472-8028-123CA926C2C3}" destId="{528CA85A-4AB5-4D38-BEE8-C3D78EFF4FEA}" srcOrd="5" destOrd="0" presId="urn:microsoft.com/office/officeart/2005/8/layout/chevron1"/>
    <dgm:cxn modelId="{12E6B911-693C-4669-888D-0AB81C87F121}" type="presParOf" srcId="{02A657AE-0853-4472-8028-123CA926C2C3}" destId="{4AF5A9A7-9555-4CFF-92AC-210B382A86D5}" srcOrd="6" destOrd="0" presId="urn:microsoft.com/office/officeart/2005/8/layout/chevron1"/>
    <dgm:cxn modelId="{31732867-C433-4B92-BCE9-22C874AB6F8A}" type="presParOf" srcId="{02A657AE-0853-4472-8028-123CA926C2C3}" destId="{87119707-4C2E-4BD4-A01B-9D75F201CDD8}" srcOrd="7" destOrd="0" presId="urn:microsoft.com/office/officeart/2005/8/layout/chevron1"/>
    <dgm:cxn modelId="{3C10122F-51D0-4BBD-855E-DEB3918B48D0}" type="presParOf" srcId="{02A657AE-0853-4472-8028-123CA926C2C3}" destId="{0A4CC398-3A87-417C-9A10-1DC5C1B313E5}" srcOrd="8" destOrd="0" presId="urn:microsoft.com/office/officeart/2005/8/layout/chevron1"/>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A164C392-92A4-485E-90A4-1D096F240504}" type="doc">
      <dgm:prSet loTypeId="urn:microsoft.com/office/officeart/2005/8/layout/chevron1" loCatId="process" qsTypeId="urn:microsoft.com/office/officeart/2005/8/quickstyle/simple2" qsCatId="simple" csTypeId="urn:microsoft.com/office/officeart/2005/8/colors/accent1_2" csCatId="accent1" phldr="1"/>
      <dgm:spPr/>
    </dgm:pt>
    <dgm:pt modelId="{91E9CBFB-3154-478B-B9EF-DD21701323D2}">
      <dgm:prSet phldrT="[Text]" custT="1">
        <dgm:style>
          <a:lnRef idx="1">
            <a:schemeClr val="accent2"/>
          </a:lnRef>
          <a:fillRef idx="2">
            <a:schemeClr val="accent2"/>
          </a:fillRef>
          <a:effectRef idx="1">
            <a:schemeClr val="accent2"/>
          </a:effectRef>
          <a:fontRef idx="minor">
            <a:schemeClr val="dk1"/>
          </a:fontRef>
        </dgm:style>
      </dgm:prSet>
      <dgm:spPr/>
      <dgm:t>
        <a:bodyPr/>
        <a:lstStyle/>
        <a:p>
          <a:r>
            <a:rPr lang="en-US" sz="900" b="1" dirty="0">
              <a:solidFill>
                <a:schemeClr val="tx2"/>
              </a:solidFill>
              <a:latin typeface="+mj-lt"/>
            </a:rPr>
            <a:t>Background</a:t>
          </a:r>
        </a:p>
      </dgm:t>
    </dgm:pt>
    <dgm:pt modelId="{59853C0B-C8E6-4AB9-B4BA-51273C3ECC24}" type="parTrans" cxnId="{9FB41472-EEBE-420E-9837-599187CEF532}">
      <dgm:prSet/>
      <dgm:spPr/>
      <dgm:t>
        <a:bodyPr/>
        <a:lstStyle/>
        <a:p>
          <a:endParaRPr lang="en-US"/>
        </a:p>
      </dgm:t>
    </dgm:pt>
    <dgm:pt modelId="{65C7D7EF-2E07-4942-B901-DCC66D7C02AE}" type="sibTrans" cxnId="{9FB41472-EEBE-420E-9837-599187CEF532}">
      <dgm:prSet/>
      <dgm:spPr/>
      <dgm:t>
        <a:bodyPr/>
        <a:lstStyle/>
        <a:p>
          <a:endParaRPr lang="en-US"/>
        </a:p>
      </dgm:t>
    </dgm:pt>
    <dgm:pt modelId="{9824A5DC-8FC9-4F6A-8FFE-D50985C31003}">
      <dgm:prSet phldrT="[Text]" custT="1">
        <dgm:style>
          <a:lnRef idx="2">
            <a:schemeClr val="accent6">
              <a:shade val="50000"/>
            </a:schemeClr>
          </a:lnRef>
          <a:fillRef idx="1">
            <a:schemeClr val="accent6"/>
          </a:fillRef>
          <a:effectRef idx="0">
            <a:schemeClr val="accent6"/>
          </a:effectRef>
          <a:fontRef idx="minor">
            <a:schemeClr val="lt1"/>
          </a:fontRef>
        </dgm:style>
      </dgm:prSet>
      <dgm:spPr/>
      <dgm:t>
        <a:bodyPr/>
        <a:lstStyle/>
        <a:p>
          <a:r>
            <a:rPr lang="en-US" sz="900" b="1" dirty="0">
              <a:solidFill>
                <a:schemeClr val="bg1"/>
              </a:solidFill>
              <a:latin typeface="+mj-lt"/>
            </a:rPr>
            <a:t>Challenges</a:t>
          </a:r>
        </a:p>
      </dgm:t>
    </dgm:pt>
    <dgm:pt modelId="{20F5C7CD-6678-4BA6-89DC-E85EB582B324}" type="parTrans" cxnId="{2A609066-18D7-40FE-813D-4FF29F7560C1}">
      <dgm:prSet/>
      <dgm:spPr/>
      <dgm:t>
        <a:bodyPr/>
        <a:lstStyle/>
        <a:p>
          <a:endParaRPr lang="en-US"/>
        </a:p>
      </dgm:t>
    </dgm:pt>
    <dgm:pt modelId="{1F459257-ED5B-4033-8E1E-05DD29CBBAC3}" type="sibTrans" cxnId="{2A609066-18D7-40FE-813D-4FF29F7560C1}">
      <dgm:prSet/>
      <dgm:spPr/>
      <dgm:t>
        <a:bodyPr/>
        <a:lstStyle/>
        <a:p>
          <a:endParaRPr lang="en-US"/>
        </a:p>
      </dgm:t>
    </dgm:pt>
    <dgm:pt modelId="{83BB3929-3226-428D-AA2C-8A7540677E48}">
      <dgm:prSet phldrT="[Text]" custT="1">
        <dgm:style>
          <a:lnRef idx="1">
            <a:schemeClr val="accent2"/>
          </a:lnRef>
          <a:fillRef idx="2">
            <a:schemeClr val="accent2"/>
          </a:fillRef>
          <a:effectRef idx="1">
            <a:schemeClr val="accent2"/>
          </a:effectRef>
          <a:fontRef idx="minor">
            <a:schemeClr val="dk1"/>
          </a:fontRef>
        </dgm:style>
      </dgm:prSet>
      <dgm:spPr/>
      <dgm:t>
        <a:bodyPr/>
        <a:lstStyle/>
        <a:p>
          <a:r>
            <a:rPr lang="en-US" sz="900" b="1" dirty="0">
              <a:solidFill>
                <a:schemeClr val="tx2"/>
              </a:solidFill>
              <a:latin typeface="+mj-lt"/>
            </a:rPr>
            <a:t>Opportunities</a:t>
          </a:r>
        </a:p>
      </dgm:t>
    </dgm:pt>
    <dgm:pt modelId="{5868FF3A-48CB-4757-A659-5A9DAC53AE71}" type="parTrans" cxnId="{07CEC9B8-E3F9-45C6-94B1-34CD8BF88E4D}">
      <dgm:prSet/>
      <dgm:spPr/>
      <dgm:t>
        <a:bodyPr/>
        <a:lstStyle/>
        <a:p>
          <a:endParaRPr lang="en-US"/>
        </a:p>
      </dgm:t>
    </dgm:pt>
    <dgm:pt modelId="{E9D21DFE-A011-4C86-896F-976652BF0BB3}" type="sibTrans" cxnId="{07CEC9B8-E3F9-45C6-94B1-34CD8BF88E4D}">
      <dgm:prSet/>
      <dgm:spPr/>
      <dgm:t>
        <a:bodyPr/>
        <a:lstStyle/>
        <a:p>
          <a:endParaRPr lang="en-US"/>
        </a:p>
      </dgm:t>
    </dgm:pt>
    <dgm:pt modelId="{408EB996-23AF-47F6-BB43-45F9D44B6FE6}">
      <dgm:prSet phldrT="[Text]" custT="1">
        <dgm:style>
          <a:lnRef idx="1">
            <a:schemeClr val="accent2"/>
          </a:lnRef>
          <a:fillRef idx="2">
            <a:schemeClr val="accent2"/>
          </a:fillRef>
          <a:effectRef idx="1">
            <a:schemeClr val="accent2"/>
          </a:effectRef>
          <a:fontRef idx="minor">
            <a:schemeClr val="dk1"/>
          </a:fontRef>
        </dgm:style>
      </dgm:prSet>
      <dgm:spPr/>
      <dgm:t>
        <a:bodyPr/>
        <a:lstStyle/>
        <a:p>
          <a:r>
            <a:rPr lang="en-US" sz="900" b="1" dirty="0">
              <a:solidFill>
                <a:schemeClr val="tx2"/>
              </a:solidFill>
              <a:latin typeface="+mj-lt"/>
            </a:rPr>
            <a:t>Impact</a:t>
          </a:r>
        </a:p>
      </dgm:t>
    </dgm:pt>
    <dgm:pt modelId="{9F63F50B-1A6D-4638-BA6D-CE5C61115FF7}" type="parTrans" cxnId="{9805F614-B980-4C85-81BF-8A2DA935B5A2}">
      <dgm:prSet/>
      <dgm:spPr/>
      <dgm:t>
        <a:bodyPr/>
        <a:lstStyle/>
        <a:p>
          <a:endParaRPr lang="en-US"/>
        </a:p>
      </dgm:t>
    </dgm:pt>
    <dgm:pt modelId="{EADBF684-7510-4E96-993D-F1B8C720BBCB}" type="sibTrans" cxnId="{9805F614-B980-4C85-81BF-8A2DA935B5A2}">
      <dgm:prSet/>
      <dgm:spPr/>
      <dgm:t>
        <a:bodyPr/>
        <a:lstStyle/>
        <a:p>
          <a:endParaRPr lang="en-US"/>
        </a:p>
      </dgm:t>
    </dgm:pt>
    <dgm:pt modelId="{78A15294-6B5C-492C-913B-F4D829810D53}">
      <dgm:prSet phldrT="[Text]" custT="1">
        <dgm:style>
          <a:lnRef idx="1">
            <a:schemeClr val="accent2"/>
          </a:lnRef>
          <a:fillRef idx="2">
            <a:schemeClr val="accent2"/>
          </a:fillRef>
          <a:effectRef idx="1">
            <a:schemeClr val="accent2"/>
          </a:effectRef>
          <a:fontRef idx="minor">
            <a:schemeClr val="dk1"/>
          </a:fontRef>
        </dgm:style>
      </dgm:prSet>
      <dgm:spPr/>
      <dgm:t>
        <a:bodyPr/>
        <a:lstStyle/>
        <a:p>
          <a:r>
            <a:rPr lang="en-US" sz="900" b="1" dirty="0">
              <a:solidFill>
                <a:schemeClr val="tx2"/>
              </a:solidFill>
              <a:latin typeface="+mj-lt"/>
            </a:rPr>
            <a:t>Conclusion</a:t>
          </a:r>
        </a:p>
      </dgm:t>
    </dgm:pt>
    <dgm:pt modelId="{2573C494-FBCA-4FDE-9170-6CEB943C08B6}" type="parTrans" cxnId="{B6A76BEE-A973-4C57-AD7C-F0A4E42168B4}">
      <dgm:prSet/>
      <dgm:spPr/>
      <dgm:t>
        <a:bodyPr/>
        <a:lstStyle/>
        <a:p>
          <a:endParaRPr lang="en-US"/>
        </a:p>
      </dgm:t>
    </dgm:pt>
    <dgm:pt modelId="{DE25AC4C-5DD2-4770-B5A1-1A04BA7C012D}" type="sibTrans" cxnId="{B6A76BEE-A973-4C57-AD7C-F0A4E42168B4}">
      <dgm:prSet/>
      <dgm:spPr/>
      <dgm:t>
        <a:bodyPr/>
        <a:lstStyle/>
        <a:p>
          <a:endParaRPr lang="en-US"/>
        </a:p>
      </dgm:t>
    </dgm:pt>
    <dgm:pt modelId="{02A657AE-0853-4472-8028-123CA926C2C3}" type="pres">
      <dgm:prSet presAssocID="{A164C392-92A4-485E-90A4-1D096F240504}" presName="Name0" presStyleCnt="0">
        <dgm:presLayoutVars>
          <dgm:dir/>
          <dgm:animLvl val="lvl"/>
          <dgm:resizeHandles val="exact"/>
        </dgm:presLayoutVars>
      </dgm:prSet>
      <dgm:spPr/>
    </dgm:pt>
    <dgm:pt modelId="{48C8E415-5444-4DE5-A2A1-077EA478F446}" type="pres">
      <dgm:prSet presAssocID="{91E9CBFB-3154-478B-B9EF-DD21701323D2}" presName="parTxOnly" presStyleLbl="node1" presStyleIdx="0" presStyleCnt="5">
        <dgm:presLayoutVars>
          <dgm:chMax val="0"/>
          <dgm:chPref val="0"/>
          <dgm:bulletEnabled val="1"/>
        </dgm:presLayoutVars>
      </dgm:prSet>
      <dgm:spPr/>
      <dgm:t>
        <a:bodyPr/>
        <a:lstStyle/>
        <a:p>
          <a:endParaRPr lang="en-US"/>
        </a:p>
      </dgm:t>
    </dgm:pt>
    <dgm:pt modelId="{755A9090-6A55-466F-8369-E5FD05AE8E87}" type="pres">
      <dgm:prSet presAssocID="{65C7D7EF-2E07-4942-B901-DCC66D7C02AE}" presName="parTxOnlySpace" presStyleCnt="0"/>
      <dgm:spPr/>
    </dgm:pt>
    <dgm:pt modelId="{5D3EF1CD-9CB8-4AE6-B9A9-D83DB5278F8F}" type="pres">
      <dgm:prSet presAssocID="{9824A5DC-8FC9-4F6A-8FFE-D50985C31003}" presName="parTxOnly" presStyleLbl="node1" presStyleIdx="1" presStyleCnt="5">
        <dgm:presLayoutVars>
          <dgm:chMax val="0"/>
          <dgm:chPref val="0"/>
          <dgm:bulletEnabled val="1"/>
        </dgm:presLayoutVars>
      </dgm:prSet>
      <dgm:spPr/>
      <dgm:t>
        <a:bodyPr/>
        <a:lstStyle/>
        <a:p>
          <a:endParaRPr lang="en-US"/>
        </a:p>
      </dgm:t>
    </dgm:pt>
    <dgm:pt modelId="{1F05F291-4805-4570-A2BF-6CCECBD2105E}" type="pres">
      <dgm:prSet presAssocID="{1F459257-ED5B-4033-8E1E-05DD29CBBAC3}" presName="parTxOnlySpace" presStyleCnt="0"/>
      <dgm:spPr/>
    </dgm:pt>
    <dgm:pt modelId="{EB300FEB-7823-4E47-B0AB-787CDD7E3EA9}" type="pres">
      <dgm:prSet presAssocID="{83BB3929-3226-428D-AA2C-8A7540677E48}" presName="parTxOnly" presStyleLbl="node1" presStyleIdx="2" presStyleCnt="5">
        <dgm:presLayoutVars>
          <dgm:chMax val="0"/>
          <dgm:chPref val="0"/>
          <dgm:bulletEnabled val="1"/>
        </dgm:presLayoutVars>
      </dgm:prSet>
      <dgm:spPr/>
      <dgm:t>
        <a:bodyPr/>
        <a:lstStyle/>
        <a:p>
          <a:endParaRPr lang="en-US"/>
        </a:p>
      </dgm:t>
    </dgm:pt>
    <dgm:pt modelId="{528CA85A-4AB5-4D38-BEE8-C3D78EFF4FEA}" type="pres">
      <dgm:prSet presAssocID="{E9D21DFE-A011-4C86-896F-976652BF0BB3}" presName="parTxOnlySpace" presStyleCnt="0"/>
      <dgm:spPr/>
    </dgm:pt>
    <dgm:pt modelId="{4AF5A9A7-9555-4CFF-92AC-210B382A86D5}" type="pres">
      <dgm:prSet presAssocID="{408EB996-23AF-47F6-BB43-45F9D44B6FE6}" presName="parTxOnly" presStyleLbl="node1" presStyleIdx="3" presStyleCnt="5">
        <dgm:presLayoutVars>
          <dgm:chMax val="0"/>
          <dgm:chPref val="0"/>
          <dgm:bulletEnabled val="1"/>
        </dgm:presLayoutVars>
      </dgm:prSet>
      <dgm:spPr/>
      <dgm:t>
        <a:bodyPr/>
        <a:lstStyle/>
        <a:p>
          <a:endParaRPr lang="en-US"/>
        </a:p>
      </dgm:t>
    </dgm:pt>
    <dgm:pt modelId="{87119707-4C2E-4BD4-A01B-9D75F201CDD8}" type="pres">
      <dgm:prSet presAssocID="{EADBF684-7510-4E96-993D-F1B8C720BBCB}" presName="parTxOnlySpace" presStyleCnt="0"/>
      <dgm:spPr/>
    </dgm:pt>
    <dgm:pt modelId="{0A4CC398-3A87-417C-9A10-1DC5C1B313E5}" type="pres">
      <dgm:prSet presAssocID="{78A15294-6B5C-492C-913B-F4D829810D53}" presName="parTxOnly" presStyleLbl="node1" presStyleIdx="4" presStyleCnt="5">
        <dgm:presLayoutVars>
          <dgm:chMax val="0"/>
          <dgm:chPref val="0"/>
          <dgm:bulletEnabled val="1"/>
        </dgm:presLayoutVars>
      </dgm:prSet>
      <dgm:spPr/>
      <dgm:t>
        <a:bodyPr/>
        <a:lstStyle/>
        <a:p>
          <a:endParaRPr lang="en-US"/>
        </a:p>
      </dgm:t>
    </dgm:pt>
  </dgm:ptLst>
  <dgm:cxnLst>
    <dgm:cxn modelId="{07CEC9B8-E3F9-45C6-94B1-34CD8BF88E4D}" srcId="{A164C392-92A4-485E-90A4-1D096F240504}" destId="{83BB3929-3226-428D-AA2C-8A7540677E48}" srcOrd="2" destOrd="0" parTransId="{5868FF3A-48CB-4757-A659-5A9DAC53AE71}" sibTransId="{E9D21DFE-A011-4C86-896F-976652BF0BB3}"/>
    <dgm:cxn modelId="{F9405572-194D-4B44-86A5-FEAED06A902B}" type="presOf" srcId="{83BB3929-3226-428D-AA2C-8A7540677E48}" destId="{EB300FEB-7823-4E47-B0AB-787CDD7E3EA9}" srcOrd="0" destOrd="0" presId="urn:microsoft.com/office/officeart/2005/8/layout/chevron1"/>
    <dgm:cxn modelId="{B6A76BEE-A973-4C57-AD7C-F0A4E42168B4}" srcId="{A164C392-92A4-485E-90A4-1D096F240504}" destId="{78A15294-6B5C-492C-913B-F4D829810D53}" srcOrd="4" destOrd="0" parTransId="{2573C494-FBCA-4FDE-9170-6CEB943C08B6}" sibTransId="{DE25AC4C-5DD2-4770-B5A1-1A04BA7C012D}"/>
    <dgm:cxn modelId="{E798B10E-7039-4447-8AE9-582DF7B8B886}" type="presOf" srcId="{78A15294-6B5C-492C-913B-F4D829810D53}" destId="{0A4CC398-3A87-417C-9A10-1DC5C1B313E5}" srcOrd="0" destOrd="0" presId="urn:microsoft.com/office/officeart/2005/8/layout/chevron1"/>
    <dgm:cxn modelId="{9FB41472-EEBE-420E-9837-599187CEF532}" srcId="{A164C392-92A4-485E-90A4-1D096F240504}" destId="{91E9CBFB-3154-478B-B9EF-DD21701323D2}" srcOrd="0" destOrd="0" parTransId="{59853C0B-C8E6-4AB9-B4BA-51273C3ECC24}" sibTransId="{65C7D7EF-2E07-4942-B901-DCC66D7C02AE}"/>
    <dgm:cxn modelId="{77FC8B59-8A6A-4280-BF53-E23954F00928}" type="presOf" srcId="{408EB996-23AF-47F6-BB43-45F9D44B6FE6}" destId="{4AF5A9A7-9555-4CFF-92AC-210B382A86D5}" srcOrd="0" destOrd="0" presId="urn:microsoft.com/office/officeart/2005/8/layout/chevron1"/>
    <dgm:cxn modelId="{9805F614-B980-4C85-81BF-8A2DA935B5A2}" srcId="{A164C392-92A4-485E-90A4-1D096F240504}" destId="{408EB996-23AF-47F6-BB43-45F9D44B6FE6}" srcOrd="3" destOrd="0" parTransId="{9F63F50B-1A6D-4638-BA6D-CE5C61115FF7}" sibTransId="{EADBF684-7510-4E96-993D-F1B8C720BBCB}"/>
    <dgm:cxn modelId="{2A609066-18D7-40FE-813D-4FF29F7560C1}" srcId="{A164C392-92A4-485E-90A4-1D096F240504}" destId="{9824A5DC-8FC9-4F6A-8FFE-D50985C31003}" srcOrd="1" destOrd="0" parTransId="{20F5C7CD-6678-4BA6-89DC-E85EB582B324}" sibTransId="{1F459257-ED5B-4033-8E1E-05DD29CBBAC3}"/>
    <dgm:cxn modelId="{BF10DDD2-1754-4A50-995B-907CB78FC800}" type="presOf" srcId="{91E9CBFB-3154-478B-B9EF-DD21701323D2}" destId="{48C8E415-5444-4DE5-A2A1-077EA478F446}" srcOrd="0" destOrd="0" presId="urn:microsoft.com/office/officeart/2005/8/layout/chevron1"/>
    <dgm:cxn modelId="{2928EE5C-0BAA-421B-A693-DD3E70561FBB}" type="presOf" srcId="{A164C392-92A4-485E-90A4-1D096F240504}" destId="{02A657AE-0853-4472-8028-123CA926C2C3}" srcOrd="0" destOrd="0" presId="urn:microsoft.com/office/officeart/2005/8/layout/chevron1"/>
    <dgm:cxn modelId="{46A14ED4-6B22-42AA-815B-ADCD78FAC0EE}" type="presOf" srcId="{9824A5DC-8FC9-4F6A-8FFE-D50985C31003}" destId="{5D3EF1CD-9CB8-4AE6-B9A9-D83DB5278F8F}" srcOrd="0" destOrd="0" presId="urn:microsoft.com/office/officeart/2005/8/layout/chevron1"/>
    <dgm:cxn modelId="{497183B7-68D7-4C99-B911-DB321B4B633F}" type="presParOf" srcId="{02A657AE-0853-4472-8028-123CA926C2C3}" destId="{48C8E415-5444-4DE5-A2A1-077EA478F446}" srcOrd="0" destOrd="0" presId="urn:microsoft.com/office/officeart/2005/8/layout/chevron1"/>
    <dgm:cxn modelId="{D82038AD-1E83-4178-8934-6793EB9671DB}" type="presParOf" srcId="{02A657AE-0853-4472-8028-123CA926C2C3}" destId="{755A9090-6A55-466F-8369-E5FD05AE8E87}" srcOrd="1" destOrd="0" presId="urn:microsoft.com/office/officeart/2005/8/layout/chevron1"/>
    <dgm:cxn modelId="{A6AC42C7-E948-46AA-868F-37FB251D30E2}" type="presParOf" srcId="{02A657AE-0853-4472-8028-123CA926C2C3}" destId="{5D3EF1CD-9CB8-4AE6-B9A9-D83DB5278F8F}" srcOrd="2" destOrd="0" presId="urn:microsoft.com/office/officeart/2005/8/layout/chevron1"/>
    <dgm:cxn modelId="{CD2CCE7A-7D51-4B20-98DE-05633CC916EB}" type="presParOf" srcId="{02A657AE-0853-4472-8028-123CA926C2C3}" destId="{1F05F291-4805-4570-A2BF-6CCECBD2105E}" srcOrd="3" destOrd="0" presId="urn:microsoft.com/office/officeart/2005/8/layout/chevron1"/>
    <dgm:cxn modelId="{D8230355-E393-4D6D-924A-B989C1967F0A}" type="presParOf" srcId="{02A657AE-0853-4472-8028-123CA926C2C3}" destId="{EB300FEB-7823-4E47-B0AB-787CDD7E3EA9}" srcOrd="4" destOrd="0" presId="urn:microsoft.com/office/officeart/2005/8/layout/chevron1"/>
    <dgm:cxn modelId="{C63A7C22-DA84-4AB5-9A22-B1457A9FEB2B}" type="presParOf" srcId="{02A657AE-0853-4472-8028-123CA926C2C3}" destId="{528CA85A-4AB5-4D38-BEE8-C3D78EFF4FEA}" srcOrd="5" destOrd="0" presId="urn:microsoft.com/office/officeart/2005/8/layout/chevron1"/>
    <dgm:cxn modelId="{7BF157D9-543A-4322-9C12-AB49E5FF5DA3}" type="presParOf" srcId="{02A657AE-0853-4472-8028-123CA926C2C3}" destId="{4AF5A9A7-9555-4CFF-92AC-210B382A86D5}" srcOrd="6" destOrd="0" presId="urn:microsoft.com/office/officeart/2005/8/layout/chevron1"/>
    <dgm:cxn modelId="{72A94B0D-419E-49D1-A95D-FB8DCB4D8667}" type="presParOf" srcId="{02A657AE-0853-4472-8028-123CA926C2C3}" destId="{87119707-4C2E-4BD4-A01B-9D75F201CDD8}" srcOrd="7" destOrd="0" presId="urn:microsoft.com/office/officeart/2005/8/layout/chevron1"/>
    <dgm:cxn modelId="{233460D6-7E6D-42BA-B989-BCEBC523DCE3}" type="presParOf" srcId="{02A657AE-0853-4472-8028-123CA926C2C3}" destId="{0A4CC398-3A87-417C-9A10-1DC5C1B313E5}" srcOrd="8" destOrd="0" presId="urn:microsoft.com/office/officeart/2005/8/layout/chevron1"/>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A164C392-92A4-485E-90A4-1D096F240504}" type="doc">
      <dgm:prSet loTypeId="urn:microsoft.com/office/officeart/2005/8/layout/chevron1" loCatId="process" qsTypeId="urn:microsoft.com/office/officeart/2005/8/quickstyle/simple2" qsCatId="simple" csTypeId="urn:microsoft.com/office/officeart/2005/8/colors/accent1_2" csCatId="accent1" phldr="1"/>
      <dgm:spPr/>
    </dgm:pt>
    <dgm:pt modelId="{91E9CBFB-3154-478B-B9EF-DD21701323D2}">
      <dgm:prSet phldrT="[Text]" custT="1">
        <dgm:style>
          <a:lnRef idx="1">
            <a:schemeClr val="accent2"/>
          </a:lnRef>
          <a:fillRef idx="2">
            <a:schemeClr val="accent2"/>
          </a:fillRef>
          <a:effectRef idx="1">
            <a:schemeClr val="accent2"/>
          </a:effectRef>
          <a:fontRef idx="minor">
            <a:schemeClr val="dk1"/>
          </a:fontRef>
        </dgm:style>
      </dgm:prSet>
      <dgm:spPr/>
      <dgm:t>
        <a:bodyPr/>
        <a:lstStyle/>
        <a:p>
          <a:r>
            <a:rPr lang="en-US" sz="900" b="1" dirty="0">
              <a:solidFill>
                <a:schemeClr val="tx2"/>
              </a:solidFill>
              <a:latin typeface="+mj-lt"/>
            </a:rPr>
            <a:t>Background</a:t>
          </a:r>
        </a:p>
      </dgm:t>
    </dgm:pt>
    <dgm:pt modelId="{59853C0B-C8E6-4AB9-B4BA-51273C3ECC24}" type="parTrans" cxnId="{9FB41472-EEBE-420E-9837-599187CEF532}">
      <dgm:prSet/>
      <dgm:spPr/>
      <dgm:t>
        <a:bodyPr/>
        <a:lstStyle/>
        <a:p>
          <a:endParaRPr lang="en-US"/>
        </a:p>
      </dgm:t>
    </dgm:pt>
    <dgm:pt modelId="{65C7D7EF-2E07-4942-B901-DCC66D7C02AE}" type="sibTrans" cxnId="{9FB41472-EEBE-420E-9837-599187CEF532}">
      <dgm:prSet/>
      <dgm:spPr/>
      <dgm:t>
        <a:bodyPr/>
        <a:lstStyle/>
        <a:p>
          <a:endParaRPr lang="en-US"/>
        </a:p>
      </dgm:t>
    </dgm:pt>
    <dgm:pt modelId="{9824A5DC-8FC9-4F6A-8FFE-D50985C31003}">
      <dgm:prSet phldrT="[Text]" custT="1">
        <dgm:style>
          <a:lnRef idx="2">
            <a:schemeClr val="accent6">
              <a:shade val="50000"/>
            </a:schemeClr>
          </a:lnRef>
          <a:fillRef idx="1">
            <a:schemeClr val="accent6"/>
          </a:fillRef>
          <a:effectRef idx="0">
            <a:schemeClr val="accent6"/>
          </a:effectRef>
          <a:fontRef idx="minor">
            <a:schemeClr val="lt1"/>
          </a:fontRef>
        </dgm:style>
      </dgm:prSet>
      <dgm:spPr/>
      <dgm:t>
        <a:bodyPr/>
        <a:lstStyle/>
        <a:p>
          <a:r>
            <a:rPr lang="en-US" sz="900" b="1" dirty="0">
              <a:solidFill>
                <a:schemeClr val="bg1"/>
              </a:solidFill>
              <a:latin typeface="+mj-lt"/>
            </a:rPr>
            <a:t>Challenges</a:t>
          </a:r>
        </a:p>
      </dgm:t>
    </dgm:pt>
    <dgm:pt modelId="{20F5C7CD-6678-4BA6-89DC-E85EB582B324}" type="parTrans" cxnId="{2A609066-18D7-40FE-813D-4FF29F7560C1}">
      <dgm:prSet/>
      <dgm:spPr/>
      <dgm:t>
        <a:bodyPr/>
        <a:lstStyle/>
        <a:p>
          <a:endParaRPr lang="en-US"/>
        </a:p>
      </dgm:t>
    </dgm:pt>
    <dgm:pt modelId="{1F459257-ED5B-4033-8E1E-05DD29CBBAC3}" type="sibTrans" cxnId="{2A609066-18D7-40FE-813D-4FF29F7560C1}">
      <dgm:prSet/>
      <dgm:spPr/>
      <dgm:t>
        <a:bodyPr/>
        <a:lstStyle/>
        <a:p>
          <a:endParaRPr lang="en-US"/>
        </a:p>
      </dgm:t>
    </dgm:pt>
    <dgm:pt modelId="{83BB3929-3226-428D-AA2C-8A7540677E48}">
      <dgm:prSet phldrT="[Text]" custT="1">
        <dgm:style>
          <a:lnRef idx="1">
            <a:schemeClr val="accent2"/>
          </a:lnRef>
          <a:fillRef idx="2">
            <a:schemeClr val="accent2"/>
          </a:fillRef>
          <a:effectRef idx="1">
            <a:schemeClr val="accent2"/>
          </a:effectRef>
          <a:fontRef idx="minor">
            <a:schemeClr val="dk1"/>
          </a:fontRef>
        </dgm:style>
      </dgm:prSet>
      <dgm:spPr/>
      <dgm:t>
        <a:bodyPr/>
        <a:lstStyle/>
        <a:p>
          <a:r>
            <a:rPr lang="en-US" sz="900" b="1" dirty="0">
              <a:solidFill>
                <a:schemeClr val="tx2"/>
              </a:solidFill>
              <a:latin typeface="+mj-lt"/>
            </a:rPr>
            <a:t>Opportunities</a:t>
          </a:r>
        </a:p>
      </dgm:t>
    </dgm:pt>
    <dgm:pt modelId="{5868FF3A-48CB-4757-A659-5A9DAC53AE71}" type="parTrans" cxnId="{07CEC9B8-E3F9-45C6-94B1-34CD8BF88E4D}">
      <dgm:prSet/>
      <dgm:spPr/>
      <dgm:t>
        <a:bodyPr/>
        <a:lstStyle/>
        <a:p>
          <a:endParaRPr lang="en-US"/>
        </a:p>
      </dgm:t>
    </dgm:pt>
    <dgm:pt modelId="{E9D21DFE-A011-4C86-896F-976652BF0BB3}" type="sibTrans" cxnId="{07CEC9B8-E3F9-45C6-94B1-34CD8BF88E4D}">
      <dgm:prSet/>
      <dgm:spPr/>
      <dgm:t>
        <a:bodyPr/>
        <a:lstStyle/>
        <a:p>
          <a:endParaRPr lang="en-US"/>
        </a:p>
      </dgm:t>
    </dgm:pt>
    <dgm:pt modelId="{408EB996-23AF-47F6-BB43-45F9D44B6FE6}">
      <dgm:prSet phldrT="[Text]" custT="1">
        <dgm:style>
          <a:lnRef idx="1">
            <a:schemeClr val="accent2"/>
          </a:lnRef>
          <a:fillRef idx="2">
            <a:schemeClr val="accent2"/>
          </a:fillRef>
          <a:effectRef idx="1">
            <a:schemeClr val="accent2"/>
          </a:effectRef>
          <a:fontRef idx="minor">
            <a:schemeClr val="dk1"/>
          </a:fontRef>
        </dgm:style>
      </dgm:prSet>
      <dgm:spPr/>
      <dgm:t>
        <a:bodyPr/>
        <a:lstStyle/>
        <a:p>
          <a:r>
            <a:rPr lang="en-US" sz="900" b="1" dirty="0">
              <a:solidFill>
                <a:schemeClr val="tx2"/>
              </a:solidFill>
              <a:latin typeface="+mj-lt"/>
            </a:rPr>
            <a:t>Impact</a:t>
          </a:r>
        </a:p>
      </dgm:t>
    </dgm:pt>
    <dgm:pt modelId="{9F63F50B-1A6D-4638-BA6D-CE5C61115FF7}" type="parTrans" cxnId="{9805F614-B980-4C85-81BF-8A2DA935B5A2}">
      <dgm:prSet/>
      <dgm:spPr/>
      <dgm:t>
        <a:bodyPr/>
        <a:lstStyle/>
        <a:p>
          <a:endParaRPr lang="en-US"/>
        </a:p>
      </dgm:t>
    </dgm:pt>
    <dgm:pt modelId="{EADBF684-7510-4E96-993D-F1B8C720BBCB}" type="sibTrans" cxnId="{9805F614-B980-4C85-81BF-8A2DA935B5A2}">
      <dgm:prSet/>
      <dgm:spPr/>
      <dgm:t>
        <a:bodyPr/>
        <a:lstStyle/>
        <a:p>
          <a:endParaRPr lang="en-US"/>
        </a:p>
      </dgm:t>
    </dgm:pt>
    <dgm:pt modelId="{78A15294-6B5C-492C-913B-F4D829810D53}">
      <dgm:prSet phldrT="[Text]" custT="1">
        <dgm:style>
          <a:lnRef idx="1">
            <a:schemeClr val="accent2"/>
          </a:lnRef>
          <a:fillRef idx="2">
            <a:schemeClr val="accent2"/>
          </a:fillRef>
          <a:effectRef idx="1">
            <a:schemeClr val="accent2"/>
          </a:effectRef>
          <a:fontRef idx="minor">
            <a:schemeClr val="dk1"/>
          </a:fontRef>
        </dgm:style>
      </dgm:prSet>
      <dgm:spPr/>
      <dgm:t>
        <a:bodyPr/>
        <a:lstStyle/>
        <a:p>
          <a:r>
            <a:rPr lang="en-US" sz="900" b="1" dirty="0">
              <a:solidFill>
                <a:schemeClr val="tx2"/>
              </a:solidFill>
              <a:latin typeface="+mj-lt"/>
            </a:rPr>
            <a:t>Conclusion</a:t>
          </a:r>
        </a:p>
      </dgm:t>
    </dgm:pt>
    <dgm:pt modelId="{2573C494-FBCA-4FDE-9170-6CEB943C08B6}" type="parTrans" cxnId="{B6A76BEE-A973-4C57-AD7C-F0A4E42168B4}">
      <dgm:prSet/>
      <dgm:spPr/>
      <dgm:t>
        <a:bodyPr/>
        <a:lstStyle/>
        <a:p>
          <a:endParaRPr lang="en-US"/>
        </a:p>
      </dgm:t>
    </dgm:pt>
    <dgm:pt modelId="{DE25AC4C-5DD2-4770-B5A1-1A04BA7C012D}" type="sibTrans" cxnId="{B6A76BEE-A973-4C57-AD7C-F0A4E42168B4}">
      <dgm:prSet/>
      <dgm:spPr/>
      <dgm:t>
        <a:bodyPr/>
        <a:lstStyle/>
        <a:p>
          <a:endParaRPr lang="en-US"/>
        </a:p>
      </dgm:t>
    </dgm:pt>
    <dgm:pt modelId="{02A657AE-0853-4472-8028-123CA926C2C3}" type="pres">
      <dgm:prSet presAssocID="{A164C392-92A4-485E-90A4-1D096F240504}" presName="Name0" presStyleCnt="0">
        <dgm:presLayoutVars>
          <dgm:dir/>
          <dgm:animLvl val="lvl"/>
          <dgm:resizeHandles val="exact"/>
        </dgm:presLayoutVars>
      </dgm:prSet>
      <dgm:spPr/>
    </dgm:pt>
    <dgm:pt modelId="{48C8E415-5444-4DE5-A2A1-077EA478F446}" type="pres">
      <dgm:prSet presAssocID="{91E9CBFB-3154-478B-B9EF-DD21701323D2}" presName="parTxOnly" presStyleLbl="node1" presStyleIdx="0" presStyleCnt="5" custLinFactNeighborX="24274" custLinFactNeighborY="-4217">
        <dgm:presLayoutVars>
          <dgm:chMax val="0"/>
          <dgm:chPref val="0"/>
          <dgm:bulletEnabled val="1"/>
        </dgm:presLayoutVars>
      </dgm:prSet>
      <dgm:spPr/>
      <dgm:t>
        <a:bodyPr/>
        <a:lstStyle/>
        <a:p>
          <a:endParaRPr lang="en-US"/>
        </a:p>
      </dgm:t>
    </dgm:pt>
    <dgm:pt modelId="{755A9090-6A55-466F-8369-E5FD05AE8E87}" type="pres">
      <dgm:prSet presAssocID="{65C7D7EF-2E07-4942-B901-DCC66D7C02AE}" presName="parTxOnlySpace" presStyleCnt="0"/>
      <dgm:spPr/>
    </dgm:pt>
    <dgm:pt modelId="{5D3EF1CD-9CB8-4AE6-B9A9-D83DB5278F8F}" type="pres">
      <dgm:prSet presAssocID="{9824A5DC-8FC9-4F6A-8FFE-D50985C31003}" presName="parTxOnly" presStyleLbl="node1" presStyleIdx="1" presStyleCnt="5" custLinFactNeighborX="1986" custLinFactNeighborY="-4217">
        <dgm:presLayoutVars>
          <dgm:chMax val="0"/>
          <dgm:chPref val="0"/>
          <dgm:bulletEnabled val="1"/>
        </dgm:presLayoutVars>
      </dgm:prSet>
      <dgm:spPr/>
      <dgm:t>
        <a:bodyPr/>
        <a:lstStyle/>
        <a:p>
          <a:endParaRPr lang="en-US"/>
        </a:p>
      </dgm:t>
    </dgm:pt>
    <dgm:pt modelId="{1F05F291-4805-4570-A2BF-6CCECBD2105E}" type="pres">
      <dgm:prSet presAssocID="{1F459257-ED5B-4033-8E1E-05DD29CBBAC3}" presName="parTxOnlySpace" presStyleCnt="0"/>
      <dgm:spPr/>
    </dgm:pt>
    <dgm:pt modelId="{EB300FEB-7823-4E47-B0AB-787CDD7E3EA9}" type="pres">
      <dgm:prSet presAssocID="{83BB3929-3226-428D-AA2C-8A7540677E48}" presName="parTxOnly" presStyleLbl="node1" presStyleIdx="2" presStyleCnt="5" custLinFactNeighborX="25397" custLinFactNeighborY="-3080">
        <dgm:presLayoutVars>
          <dgm:chMax val="0"/>
          <dgm:chPref val="0"/>
          <dgm:bulletEnabled val="1"/>
        </dgm:presLayoutVars>
      </dgm:prSet>
      <dgm:spPr/>
      <dgm:t>
        <a:bodyPr/>
        <a:lstStyle/>
        <a:p>
          <a:endParaRPr lang="en-US"/>
        </a:p>
      </dgm:t>
    </dgm:pt>
    <dgm:pt modelId="{528CA85A-4AB5-4D38-BEE8-C3D78EFF4FEA}" type="pres">
      <dgm:prSet presAssocID="{E9D21DFE-A011-4C86-896F-976652BF0BB3}" presName="parTxOnlySpace" presStyleCnt="0"/>
      <dgm:spPr/>
    </dgm:pt>
    <dgm:pt modelId="{4AF5A9A7-9555-4CFF-92AC-210B382A86D5}" type="pres">
      <dgm:prSet presAssocID="{408EB996-23AF-47F6-BB43-45F9D44B6FE6}" presName="parTxOnly" presStyleLbl="node1" presStyleIdx="3" presStyleCnt="5" custLinFactNeighborX="25397" custLinFactNeighborY="-3080">
        <dgm:presLayoutVars>
          <dgm:chMax val="0"/>
          <dgm:chPref val="0"/>
          <dgm:bulletEnabled val="1"/>
        </dgm:presLayoutVars>
      </dgm:prSet>
      <dgm:spPr/>
      <dgm:t>
        <a:bodyPr/>
        <a:lstStyle/>
        <a:p>
          <a:endParaRPr lang="en-US"/>
        </a:p>
      </dgm:t>
    </dgm:pt>
    <dgm:pt modelId="{87119707-4C2E-4BD4-A01B-9D75F201CDD8}" type="pres">
      <dgm:prSet presAssocID="{EADBF684-7510-4E96-993D-F1B8C720BBCB}" presName="parTxOnlySpace" presStyleCnt="0"/>
      <dgm:spPr/>
    </dgm:pt>
    <dgm:pt modelId="{0A4CC398-3A87-417C-9A10-1DC5C1B313E5}" type="pres">
      <dgm:prSet presAssocID="{78A15294-6B5C-492C-913B-F4D829810D53}" presName="parTxOnly" presStyleLbl="node1" presStyleIdx="4" presStyleCnt="5">
        <dgm:presLayoutVars>
          <dgm:chMax val="0"/>
          <dgm:chPref val="0"/>
          <dgm:bulletEnabled val="1"/>
        </dgm:presLayoutVars>
      </dgm:prSet>
      <dgm:spPr/>
      <dgm:t>
        <a:bodyPr/>
        <a:lstStyle/>
        <a:p>
          <a:endParaRPr lang="en-US"/>
        </a:p>
      </dgm:t>
    </dgm:pt>
  </dgm:ptLst>
  <dgm:cxnLst>
    <dgm:cxn modelId="{014340DD-206C-491E-812F-3167EC099D00}" type="presOf" srcId="{78A15294-6B5C-492C-913B-F4D829810D53}" destId="{0A4CC398-3A87-417C-9A10-1DC5C1B313E5}" srcOrd="0" destOrd="0" presId="urn:microsoft.com/office/officeart/2005/8/layout/chevron1"/>
    <dgm:cxn modelId="{9805F614-B980-4C85-81BF-8A2DA935B5A2}" srcId="{A164C392-92A4-485E-90A4-1D096F240504}" destId="{408EB996-23AF-47F6-BB43-45F9D44B6FE6}" srcOrd="3" destOrd="0" parTransId="{9F63F50B-1A6D-4638-BA6D-CE5C61115FF7}" sibTransId="{EADBF684-7510-4E96-993D-F1B8C720BBCB}"/>
    <dgm:cxn modelId="{B6A76BEE-A973-4C57-AD7C-F0A4E42168B4}" srcId="{A164C392-92A4-485E-90A4-1D096F240504}" destId="{78A15294-6B5C-492C-913B-F4D829810D53}" srcOrd="4" destOrd="0" parTransId="{2573C494-FBCA-4FDE-9170-6CEB943C08B6}" sibTransId="{DE25AC4C-5DD2-4770-B5A1-1A04BA7C012D}"/>
    <dgm:cxn modelId="{176AF918-BF24-449D-8983-88FA53121B1D}" type="presOf" srcId="{A164C392-92A4-485E-90A4-1D096F240504}" destId="{02A657AE-0853-4472-8028-123CA926C2C3}" srcOrd="0" destOrd="0" presId="urn:microsoft.com/office/officeart/2005/8/layout/chevron1"/>
    <dgm:cxn modelId="{3E79CBBE-B3CE-4EEF-9B6A-D3E0248D8911}" type="presOf" srcId="{91E9CBFB-3154-478B-B9EF-DD21701323D2}" destId="{48C8E415-5444-4DE5-A2A1-077EA478F446}" srcOrd="0" destOrd="0" presId="urn:microsoft.com/office/officeart/2005/8/layout/chevron1"/>
    <dgm:cxn modelId="{F0E08678-A299-49A2-8DD3-E9639CE32121}" type="presOf" srcId="{408EB996-23AF-47F6-BB43-45F9D44B6FE6}" destId="{4AF5A9A7-9555-4CFF-92AC-210B382A86D5}" srcOrd="0" destOrd="0" presId="urn:microsoft.com/office/officeart/2005/8/layout/chevron1"/>
    <dgm:cxn modelId="{07CEC9B8-E3F9-45C6-94B1-34CD8BF88E4D}" srcId="{A164C392-92A4-485E-90A4-1D096F240504}" destId="{83BB3929-3226-428D-AA2C-8A7540677E48}" srcOrd="2" destOrd="0" parTransId="{5868FF3A-48CB-4757-A659-5A9DAC53AE71}" sibTransId="{E9D21DFE-A011-4C86-896F-976652BF0BB3}"/>
    <dgm:cxn modelId="{2A609066-18D7-40FE-813D-4FF29F7560C1}" srcId="{A164C392-92A4-485E-90A4-1D096F240504}" destId="{9824A5DC-8FC9-4F6A-8FFE-D50985C31003}" srcOrd="1" destOrd="0" parTransId="{20F5C7CD-6678-4BA6-89DC-E85EB582B324}" sibTransId="{1F459257-ED5B-4033-8E1E-05DD29CBBAC3}"/>
    <dgm:cxn modelId="{B3C815C4-DEB2-4EDC-943E-24646773012E}" type="presOf" srcId="{83BB3929-3226-428D-AA2C-8A7540677E48}" destId="{EB300FEB-7823-4E47-B0AB-787CDD7E3EA9}" srcOrd="0" destOrd="0" presId="urn:microsoft.com/office/officeart/2005/8/layout/chevron1"/>
    <dgm:cxn modelId="{9FB41472-EEBE-420E-9837-599187CEF532}" srcId="{A164C392-92A4-485E-90A4-1D096F240504}" destId="{91E9CBFB-3154-478B-B9EF-DD21701323D2}" srcOrd="0" destOrd="0" parTransId="{59853C0B-C8E6-4AB9-B4BA-51273C3ECC24}" sibTransId="{65C7D7EF-2E07-4942-B901-DCC66D7C02AE}"/>
    <dgm:cxn modelId="{2457406E-AB5B-4369-8A96-A206EDB7F7D1}" type="presOf" srcId="{9824A5DC-8FC9-4F6A-8FFE-D50985C31003}" destId="{5D3EF1CD-9CB8-4AE6-B9A9-D83DB5278F8F}" srcOrd="0" destOrd="0" presId="urn:microsoft.com/office/officeart/2005/8/layout/chevron1"/>
    <dgm:cxn modelId="{43B09F2F-3F10-434F-A088-880EEDBFC59F}" type="presParOf" srcId="{02A657AE-0853-4472-8028-123CA926C2C3}" destId="{48C8E415-5444-4DE5-A2A1-077EA478F446}" srcOrd="0" destOrd="0" presId="urn:microsoft.com/office/officeart/2005/8/layout/chevron1"/>
    <dgm:cxn modelId="{07778721-B0C0-4ADF-9688-EB260B69DE67}" type="presParOf" srcId="{02A657AE-0853-4472-8028-123CA926C2C3}" destId="{755A9090-6A55-466F-8369-E5FD05AE8E87}" srcOrd="1" destOrd="0" presId="urn:microsoft.com/office/officeart/2005/8/layout/chevron1"/>
    <dgm:cxn modelId="{182BE182-DAED-48C7-A94A-C14BA1B8E495}" type="presParOf" srcId="{02A657AE-0853-4472-8028-123CA926C2C3}" destId="{5D3EF1CD-9CB8-4AE6-B9A9-D83DB5278F8F}" srcOrd="2" destOrd="0" presId="urn:microsoft.com/office/officeart/2005/8/layout/chevron1"/>
    <dgm:cxn modelId="{AA89672B-D910-479F-A6E4-B97261B98752}" type="presParOf" srcId="{02A657AE-0853-4472-8028-123CA926C2C3}" destId="{1F05F291-4805-4570-A2BF-6CCECBD2105E}" srcOrd="3" destOrd="0" presId="urn:microsoft.com/office/officeart/2005/8/layout/chevron1"/>
    <dgm:cxn modelId="{FD5C59C5-2D7A-4F95-A380-CF10F902CE6A}" type="presParOf" srcId="{02A657AE-0853-4472-8028-123CA926C2C3}" destId="{EB300FEB-7823-4E47-B0AB-787CDD7E3EA9}" srcOrd="4" destOrd="0" presId="urn:microsoft.com/office/officeart/2005/8/layout/chevron1"/>
    <dgm:cxn modelId="{A7D578DF-C311-48BC-8BAC-A96067E9994C}" type="presParOf" srcId="{02A657AE-0853-4472-8028-123CA926C2C3}" destId="{528CA85A-4AB5-4D38-BEE8-C3D78EFF4FEA}" srcOrd="5" destOrd="0" presId="urn:microsoft.com/office/officeart/2005/8/layout/chevron1"/>
    <dgm:cxn modelId="{424B77F3-9C6A-4FAF-8C6D-532A84136C9F}" type="presParOf" srcId="{02A657AE-0853-4472-8028-123CA926C2C3}" destId="{4AF5A9A7-9555-4CFF-92AC-210B382A86D5}" srcOrd="6" destOrd="0" presId="urn:microsoft.com/office/officeart/2005/8/layout/chevron1"/>
    <dgm:cxn modelId="{B6426B5B-B0BE-4E48-8C1D-2E03FD97F5E5}" type="presParOf" srcId="{02A657AE-0853-4472-8028-123CA926C2C3}" destId="{87119707-4C2E-4BD4-A01B-9D75F201CDD8}" srcOrd="7" destOrd="0" presId="urn:microsoft.com/office/officeart/2005/8/layout/chevron1"/>
    <dgm:cxn modelId="{A08DE345-EA5D-4A3D-9EB3-864968147E95}" type="presParOf" srcId="{02A657AE-0853-4472-8028-123CA926C2C3}" destId="{0A4CC398-3A87-417C-9A10-1DC5C1B313E5}" srcOrd="8" destOrd="0" presId="urn:microsoft.com/office/officeart/2005/8/layout/chevron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8C8E415-5444-4DE5-A2A1-077EA478F446}">
      <dsp:nvSpPr>
        <dsp:cNvPr id="0" name=""/>
        <dsp:cNvSpPr/>
      </dsp:nvSpPr>
      <dsp:spPr>
        <a:xfrm>
          <a:off x="1515" y="1762241"/>
          <a:ext cx="1348791" cy="539516"/>
        </a:xfrm>
        <a:prstGeom prst="chevron">
          <a:avLst/>
        </a:prstGeom>
        <a:gradFill rotWithShape="1">
          <a:gsLst>
            <a:gs pos="0">
              <a:schemeClr val="accent2">
                <a:tint val="50000"/>
                <a:satMod val="300000"/>
              </a:schemeClr>
            </a:gs>
            <a:gs pos="35000">
              <a:schemeClr val="accent2">
                <a:tint val="37000"/>
                <a:satMod val="300000"/>
              </a:schemeClr>
            </a:gs>
            <a:gs pos="100000">
              <a:schemeClr val="accent2">
                <a:tint val="15000"/>
                <a:satMod val="350000"/>
              </a:schemeClr>
            </a:gs>
          </a:gsLst>
          <a:lin ang="16200000" scaled="1"/>
        </a:gradFill>
        <a:ln w="9525" cap="flat" cmpd="sng" algn="ctr">
          <a:solidFill>
            <a:schemeClr val="accent2">
              <a:shade val="95000"/>
              <a:satMod val="105000"/>
            </a:schemeClr>
          </a:solidFill>
          <a:prstDash val="solid"/>
        </a:ln>
        <a:effectLst>
          <a:outerShdw blurRad="40000" dist="20000" dir="5400000" rotWithShape="0">
            <a:srgbClr val="000000">
              <a:alpha val="38000"/>
            </a:srgbClr>
          </a:outerShdw>
        </a:effectLst>
      </dsp:spPr>
      <dsp:style>
        <a:lnRef idx="1">
          <a:schemeClr val="accent2"/>
        </a:lnRef>
        <a:fillRef idx="2">
          <a:schemeClr val="accent2"/>
        </a:fillRef>
        <a:effectRef idx="1">
          <a:schemeClr val="accent2"/>
        </a:effectRef>
        <a:fontRef idx="minor">
          <a:schemeClr val="dk1"/>
        </a:fontRef>
      </dsp:style>
      <dsp:txBody>
        <a:bodyPr spcFirstLastPara="0" vert="horz" wrap="square" lIns="36005" tIns="12002" rIns="12002" bIns="12002" numCol="1" spcCol="1270" anchor="ctr" anchorCtr="0">
          <a:noAutofit/>
        </a:bodyPr>
        <a:lstStyle/>
        <a:p>
          <a:pPr lvl="0" algn="ctr" defTabSz="400050">
            <a:lnSpc>
              <a:spcPct val="90000"/>
            </a:lnSpc>
            <a:spcBef>
              <a:spcPct val="0"/>
            </a:spcBef>
            <a:spcAft>
              <a:spcPct val="35000"/>
            </a:spcAft>
          </a:pPr>
          <a:r>
            <a:rPr lang="en-US" sz="900" b="1" kern="1200" dirty="0">
              <a:solidFill>
                <a:schemeClr val="tx2"/>
              </a:solidFill>
              <a:latin typeface="+mj-lt"/>
            </a:rPr>
            <a:t>Background</a:t>
          </a:r>
        </a:p>
      </dsp:txBody>
      <dsp:txXfrm>
        <a:off x="271273" y="1762241"/>
        <a:ext cx="809275" cy="539516"/>
      </dsp:txXfrm>
    </dsp:sp>
    <dsp:sp modelId="{5D3EF1CD-9CB8-4AE6-B9A9-D83DB5278F8F}">
      <dsp:nvSpPr>
        <dsp:cNvPr id="0" name=""/>
        <dsp:cNvSpPr/>
      </dsp:nvSpPr>
      <dsp:spPr>
        <a:xfrm>
          <a:off x="1215427" y="1762241"/>
          <a:ext cx="1348791" cy="539516"/>
        </a:xfrm>
        <a:prstGeom prst="chevron">
          <a:avLst/>
        </a:prstGeom>
        <a:gradFill rotWithShape="1">
          <a:gsLst>
            <a:gs pos="0">
              <a:schemeClr val="accent2">
                <a:tint val="50000"/>
                <a:satMod val="300000"/>
              </a:schemeClr>
            </a:gs>
            <a:gs pos="35000">
              <a:schemeClr val="accent2">
                <a:tint val="37000"/>
                <a:satMod val="300000"/>
              </a:schemeClr>
            </a:gs>
            <a:gs pos="100000">
              <a:schemeClr val="accent2">
                <a:tint val="15000"/>
                <a:satMod val="350000"/>
              </a:schemeClr>
            </a:gs>
          </a:gsLst>
          <a:lin ang="16200000" scaled="1"/>
        </a:gradFill>
        <a:ln w="9525" cap="flat" cmpd="sng" algn="ctr">
          <a:solidFill>
            <a:schemeClr val="accent2">
              <a:shade val="95000"/>
              <a:satMod val="105000"/>
            </a:schemeClr>
          </a:solidFill>
          <a:prstDash val="solid"/>
        </a:ln>
        <a:effectLst>
          <a:outerShdw blurRad="40000" dist="20000" dir="5400000" rotWithShape="0">
            <a:srgbClr val="000000">
              <a:alpha val="38000"/>
            </a:srgbClr>
          </a:outerShdw>
        </a:effectLst>
      </dsp:spPr>
      <dsp:style>
        <a:lnRef idx="1">
          <a:schemeClr val="accent2"/>
        </a:lnRef>
        <a:fillRef idx="2">
          <a:schemeClr val="accent2"/>
        </a:fillRef>
        <a:effectRef idx="1">
          <a:schemeClr val="accent2"/>
        </a:effectRef>
        <a:fontRef idx="minor">
          <a:schemeClr val="dk1"/>
        </a:fontRef>
      </dsp:style>
      <dsp:txBody>
        <a:bodyPr spcFirstLastPara="0" vert="horz" wrap="square" lIns="36005" tIns="12002" rIns="12002" bIns="12002" numCol="1" spcCol="1270" anchor="ctr" anchorCtr="0">
          <a:noAutofit/>
        </a:bodyPr>
        <a:lstStyle/>
        <a:p>
          <a:pPr lvl="0" algn="ctr" defTabSz="400050">
            <a:lnSpc>
              <a:spcPct val="90000"/>
            </a:lnSpc>
            <a:spcBef>
              <a:spcPct val="0"/>
            </a:spcBef>
            <a:spcAft>
              <a:spcPct val="35000"/>
            </a:spcAft>
          </a:pPr>
          <a:r>
            <a:rPr lang="en-US" sz="900" b="1" kern="1200" dirty="0">
              <a:solidFill>
                <a:schemeClr val="tx2"/>
              </a:solidFill>
              <a:latin typeface="+mj-lt"/>
            </a:rPr>
            <a:t>Challenges</a:t>
          </a:r>
        </a:p>
      </dsp:txBody>
      <dsp:txXfrm>
        <a:off x="1485185" y="1762241"/>
        <a:ext cx="809275" cy="539516"/>
      </dsp:txXfrm>
    </dsp:sp>
    <dsp:sp modelId="{EB300FEB-7823-4E47-B0AB-787CDD7E3EA9}">
      <dsp:nvSpPr>
        <dsp:cNvPr id="0" name=""/>
        <dsp:cNvSpPr/>
      </dsp:nvSpPr>
      <dsp:spPr>
        <a:xfrm>
          <a:off x="2429340" y="1762241"/>
          <a:ext cx="1348791" cy="539516"/>
        </a:xfrm>
        <a:prstGeom prst="chevron">
          <a:avLst/>
        </a:prstGeom>
        <a:gradFill rotWithShape="1">
          <a:gsLst>
            <a:gs pos="0">
              <a:schemeClr val="accent2">
                <a:tint val="50000"/>
                <a:satMod val="300000"/>
              </a:schemeClr>
            </a:gs>
            <a:gs pos="35000">
              <a:schemeClr val="accent2">
                <a:tint val="37000"/>
                <a:satMod val="300000"/>
              </a:schemeClr>
            </a:gs>
            <a:gs pos="100000">
              <a:schemeClr val="accent2">
                <a:tint val="15000"/>
                <a:satMod val="350000"/>
              </a:schemeClr>
            </a:gs>
          </a:gsLst>
          <a:lin ang="16200000" scaled="1"/>
        </a:gradFill>
        <a:ln w="9525" cap="flat" cmpd="sng" algn="ctr">
          <a:solidFill>
            <a:schemeClr val="accent2">
              <a:shade val="95000"/>
              <a:satMod val="105000"/>
            </a:schemeClr>
          </a:solidFill>
          <a:prstDash val="solid"/>
        </a:ln>
        <a:effectLst>
          <a:outerShdw blurRad="40000" dist="20000" dir="5400000" rotWithShape="0">
            <a:srgbClr val="000000">
              <a:alpha val="38000"/>
            </a:srgbClr>
          </a:outerShdw>
        </a:effectLst>
      </dsp:spPr>
      <dsp:style>
        <a:lnRef idx="1">
          <a:schemeClr val="accent2"/>
        </a:lnRef>
        <a:fillRef idx="2">
          <a:schemeClr val="accent2"/>
        </a:fillRef>
        <a:effectRef idx="1">
          <a:schemeClr val="accent2"/>
        </a:effectRef>
        <a:fontRef idx="minor">
          <a:schemeClr val="dk1"/>
        </a:fontRef>
      </dsp:style>
      <dsp:txBody>
        <a:bodyPr spcFirstLastPara="0" vert="horz" wrap="square" lIns="36005" tIns="12002" rIns="12002" bIns="12002" numCol="1" spcCol="1270" anchor="ctr" anchorCtr="0">
          <a:noAutofit/>
        </a:bodyPr>
        <a:lstStyle/>
        <a:p>
          <a:pPr lvl="0" algn="ctr" defTabSz="400050">
            <a:lnSpc>
              <a:spcPct val="90000"/>
            </a:lnSpc>
            <a:spcBef>
              <a:spcPct val="0"/>
            </a:spcBef>
            <a:spcAft>
              <a:spcPct val="35000"/>
            </a:spcAft>
          </a:pPr>
          <a:r>
            <a:rPr lang="en-US" sz="900" b="1" kern="1200" dirty="0">
              <a:solidFill>
                <a:schemeClr val="tx2"/>
              </a:solidFill>
              <a:latin typeface="+mj-lt"/>
            </a:rPr>
            <a:t>Opportunities</a:t>
          </a:r>
        </a:p>
      </dsp:txBody>
      <dsp:txXfrm>
        <a:off x="2699098" y="1762241"/>
        <a:ext cx="809275" cy="539516"/>
      </dsp:txXfrm>
    </dsp:sp>
    <dsp:sp modelId="{4AF5A9A7-9555-4CFF-92AC-210B382A86D5}">
      <dsp:nvSpPr>
        <dsp:cNvPr id="0" name=""/>
        <dsp:cNvSpPr/>
      </dsp:nvSpPr>
      <dsp:spPr>
        <a:xfrm>
          <a:off x="3643252" y="1762241"/>
          <a:ext cx="1348791" cy="539516"/>
        </a:xfrm>
        <a:prstGeom prst="chevron">
          <a:avLst/>
        </a:prstGeom>
        <a:gradFill rotWithShape="1">
          <a:gsLst>
            <a:gs pos="0">
              <a:schemeClr val="accent2">
                <a:tint val="50000"/>
                <a:satMod val="300000"/>
              </a:schemeClr>
            </a:gs>
            <a:gs pos="35000">
              <a:schemeClr val="accent2">
                <a:tint val="37000"/>
                <a:satMod val="300000"/>
              </a:schemeClr>
            </a:gs>
            <a:gs pos="100000">
              <a:schemeClr val="accent2">
                <a:tint val="15000"/>
                <a:satMod val="350000"/>
              </a:schemeClr>
            </a:gs>
          </a:gsLst>
          <a:lin ang="16200000" scaled="1"/>
        </a:gradFill>
        <a:ln w="9525" cap="flat" cmpd="sng" algn="ctr">
          <a:solidFill>
            <a:schemeClr val="accent2">
              <a:shade val="95000"/>
              <a:satMod val="105000"/>
            </a:schemeClr>
          </a:solidFill>
          <a:prstDash val="solid"/>
        </a:ln>
        <a:effectLst>
          <a:outerShdw blurRad="40000" dist="20000" dir="5400000" rotWithShape="0">
            <a:srgbClr val="000000">
              <a:alpha val="38000"/>
            </a:srgbClr>
          </a:outerShdw>
        </a:effectLst>
      </dsp:spPr>
      <dsp:style>
        <a:lnRef idx="1">
          <a:schemeClr val="accent2"/>
        </a:lnRef>
        <a:fillRef idx="2">
          <a:schemeClr val="accent2"/>
        </a:fillRef>
        <a:effectRef idx="1">
          <a:schemeClr val="accent2"/>
        </a:effectRef>
        <a:fontRef idx="minor">
          <a:schemeClr val="dk1"/>
        </a:fontRef>
      </dsp:style>
      <dsp:txBody>
        <a:bodyPr spcFirstLastPara="0" vert="horz" wrap="square" lIns="36005" tIns="12002" rIns="12002" bIns="12002" numCol="1" spcCol="1270" anchor="ctr" anchorCtr="0">
          <a:noAutofit/>
        </a:bodyPr>
        <a:lstStyle/>
        <a:p>
          <a:pPr lvl="0" algn="ctr" defTabSz="400050">
            <a:lnSpc>
              <a:spcPct val="90000"/>
            </a:lnSpc>
            <a:spcBef>
              <a:spcPct val="0"/>
            </a:spcBef>
            <a:spcAft>
              <a:spcPct val="35000"/>
            </a:spcAft>
          </a:pPr>
          <a:r>
            <a:rPr lang="en-US" sz="900" b="1" kern="1200" dirty="0">
              <a:solidFill>
                <a:schemeClr val="tx2"/>
              </a:solidFill>
              <a:latin typeface="+mj-lt"/>
            </a:rPr>
            <a:t>Impact</a:t>
          </a:r>
        </a:p>
      </dsp:txBody>
      <dsp:txXfrm>
        <a:off x="3913010" y="1762241"/>
        <a:ext cx="809275" cy="539516"/>
      </dsp:txXfrm>
    </dsp:sp>
    <dsp:sp modelId="{0A4CC398-3A87-417C-9A10-1DC5C1B313E5}">
      <dsp:nvSpPr>
        <dsp:cNvPr id="0" name=""/>
        <dsp:cNvSpPr/>
      </dsp:nvSpPr>
      <dsp:spPr>
        <a:xfrm>
          <a:off x="4857164" y="1762241"/>
          <a:ext cx="1348791" cy="539516"/>
        </a:xfrm>
        <a:prstGeom prst="chevron">
          <a:avLst/>
        </a:prstGeom>
        <a:gradFill rotWithShape="1">
          <a:gsLst>
            <a:gs pos="0">
              <a:schemeClr val="accent2">
                <a:tint val="50000"/>
                <a:satMod val="300000"/>
              </a:schemeClr>
            </a:gs>
            <a:gs pos="35000">
              <a:schemeClr val="accent2">
                <a:tint val="37000"/>
                <a:satMod val="300000"/>
              </a:schemeClr>
            </a:gs>
            <a:gs pos="100000">
              <a:schemeClr val="accent2">
                <a:tint val="15000"/>
                <a:satMod val="350000"/>
              </a:schemeClr>
            </a:gs>
          </a:gsLst>
          <a:lin ang="16200000" scaled="1"/>
        </a:gradFill>
        <a:ln w="9525" cap="flat" cmpd="sng" algn="ctr">
          <a:solidFill>
            <a:schemeClr val="accent2">
              <a:shade val="95000"/>
              <a:satMod val="105000"/>
            </a:schemeClr>
          </a:solidFill>
          <a:prstDash val="solid"/>
        </a:ln>
        <a:effectLst>
          <a:outerShdw blurRad="40000" dist="20000" dir="5400000" rotWithShape="0">
            <a:srgbClr val="000000">
              <a:alpha val="38000"/>
            </a:srgbClr>
          </a:outerShdw>
        </a:effectLst>
      </dsp:spPr>
      <dsp:style>
        <a:lnRef idx="1">
          <a:schemeClr val="accent2"/>
        </a:lnRef>
        <a:fillRef idx="2">
          <a:schemeClr val="accent2"/>
        </a:fillRef>
        <a:effectRef idx="1">
          <a:schemeClr val="accent2"/>
        </a:effectRef>
        <a:fontRef idx="minor">
          <a:schemeClr val="dk1"/>
        </a:fontRef>
      </dsp:style>
      <dsp:txBody>
        <a:bodyPr spcFirstLastPara="0" vert="horz" wrap="square" lIns="36005" tIns="12002" rIns="12002" bIns="12002" numCol="1" spcCol="1270" anchor="ctr" anchorCtr="0">
          <a:noAutofit/>
        </a:bodyPr>
        <a:lstStyle/>
        <a:p>
          <a:pPr lvl="0" algn="ctr" defTabSz="400050">
            <a:lnSpc>
              <a:spcPct val="90000"/>
            </a:lnSpc>
            <a:spcBef>
              <a:spcPct val="0"/>
            </a:spcBef>
            <a:spcAft>
              <a:spcPct val="35000"/>
            </a:spcAft>
          </a:pPr>
          <a:r>
            <a:rPr lang="en-US" sz="900" b="1" kern="1200" dirty="0">
              <a:solidFill>
                <a:schemeClr val="tx2"/>
              </a:solidFill>
              <a:latin typeface="+mj-lt"/>
            </a:rPr>
            <a:t>Conclusion</a:t>
          </a:r>
        </a:p>
      </dsp:txBody>
      <dsp:txXfrm>
        <a:off x="5126922" y="1762241"/>
        <a:ext cx="809275" cy="539516"/>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8C8E415-5444-4DE5-A2A1-077EA478F446}">
      <dsp:nvSpPr>
        <dsp:cNvPr id="0" name=""/>
        <dsp:cNvSpPr/>
      </dsp:nvSpPr>
      <dsp:spPr>
        <a:xfrm>
          <a:off x="34256" y="1739490"/>
          <a:ext cx="1348791" cy="539516"/>
        </a:xfrm>
        <a:prstGeom prst="chevron">
          <a:avLst/>
        </a:prstGeom>
        <a:gradFill rotWithShape="1">
          <a:gsLst>
            <a:gs pos="0">
              <a:schemeClr val="accent2">
                <a:tint val="50000"/>
                <a:satMod val="300000"/>
              </a:schemeClr>
            </a:gs>
            <a:gs pos="35000">
              <a:schemeClr val="accent2">
                <a:tint val="37000"/>
                <a:satMod val="300000"/>
              </a:schemeClr>
            </a:gs>
            <a:gs pos="100000">
              <a:schemeClr val="accent2">
                <a:tint val="15000"/>
                <a:satMod val="350000"/>
              </a:schemeClr>
            </a:gs>
          </a:gsLst>
          <a:lin ang="16200000" scaled="1"/>
        </a:gradFill>
        <a:ln w="9525" cap="flat" cmpd="sng" algn="ctr">
          <a:solidFill>
            <a:schemeClr val="accent2">
              <a:shade val="95000"/>
              <a:satMod val="105000"/>
            </a:schemeClr>
          </a:solidFill>
          <a:prstDash val="solid"/>
        </a:ln>
        <a:effectLst>
          <a:outerShdw blurRad="40000" dist="20000" dir="5400000" rotWithShape="0">
            <a:srgbClr val="000000">
              <a:alpha val="38000"/>
            </a:srgbClr>
          </a:outerShdw>
        </a:effectLst>
      </dsp:spPr>
      <dsp:style>
        <a:lnRef idx="1">
          <a:schemeClr val="accent2"/>
        </a:lnRef>
        <a:fillRef idx="2">
          <a:schemeClr val="accent2"/>
        </a:fillRef>
        <a:effectRef idx="1">
          <a:schemeClr val="accent2"/>
        </a:effectRef>
        <a:fontRef idx="minor">
          <a:schemeClr val="dk1"/>
        </a:fontRef>
      </dsp:style>
      <dsp:txBody>
        <a:bodyPr spcFirstLastPara="0" vert="horz" wrap="square" lIns="36005" tIns="12002" rIns="12002" bIns="12002" numCol="1" spcCol="1270" anchor="ctr" anchorCtr="0">
          <a:noAutofit/>
        </a:bodyPr>
        <a:lstStyle/>
        <a:p>
          <a:pPr lvl="0" algn="ctr" defTabSz="400050">
            <a:lnSpc>
              <a:spcPct val="90000"/>
            </a:lnSpc>
            <a:spcBef>
              <a:spcPct val="0"/>
            </a:spcBef>
            <a:spcAft>
              <a:spcPct val="35000"/>
            </a:spcAft>
          </a:pPr>
          <a:r>
            <a:rPr lang="en-US" sz="900" b="1" kern="1200" dirty="0">
              <a:solidFill>
                <a:schemeClr val="tx2"/>
              </a:solidFill>
              <a:latin typeface="+mj-lt"/>
            </a:rPr>
            <a:t>Background</a:t>
          </a:r>
        </a:p>
      </dsp:txBody>
      <dsp:txXfrm>
        <a:off x="304014" y="1739490"/>
        <a:ext cx="809275" cy="539516"/>
      </dsp:txXfrm>
    </dsp:sp>
    <dsp:sp modelId="{5D3EF1CD-9CB8-4AE6-B9A9-D83DB5278F8F}">
      <dsp:nvSpPr>
        <dsp:cNvPr id="0" name=""/>
        <dsp:cNvSpPr/>
      </dsp:nvSpPr>
      <dsp:spPr>
        <a:xfrm>
          <a:off x="1218106" y="1739490"/>
          <a:ext cx="1348791" cy="539516"/>
        </a:xfrm>
        <a:prstGeom prst="chevron">
          <a:avLst/>
        </a:prstGeom>
        <a:gradFill rotWithShape="1">
          <a:gsLst>
            <a:gs pos="0">
              <a:schemeClr val="accent2">
                <a:tint val="50000"/>
                <a:satMod val="300000"/>
              </a:schemeClr>
            </a:gs>
            <a:gs pos="35000">
              <a:schemeClr val="accent2">
                <a:tint val="37000"/>
                <a:satMod val="300000"/>
              </a:schemeClr>
            </a:gs>
            <a:gs pos="100000">
              <a:schemeClr val="accent2">
                <a:tint val="15000"/>
                <a:satMod val="350000"/>
              </a:schemeClr>
            </a:gs>
          </a:gsLst>
          <a:lin ang="16200000" scaled="1"/>
        </a:gradFill>
        <a:ln w="9525" cap="flat" cmpd="sng" algn="ctr">
          <a:solidFill>
            <a:schemeClr val="accent2">
              <a:shade val="95000"/>
              <a:satMod val="105000"/>
            </a:schemeClr>
          </a:solidFill>
          <a:prstDash val="solid"/>
        </a:ln>
        <a:effectLst>
          <a:outerShdw blurRad="40000" dist="20000" dir="5400000" rotWithShape="0">
            <a:srgbClr val="000000">
              <a:alpha val="38000"/>
            </a:srgbClr>
          </a:outerShdw>
        </a:effectLst>
      </dsp:spPr>
      <dsp:style>
        <a:lnRef idx="1">
          <a:schemeClr val="accent2"/>
        </a:lnRef>
        <a:fillRef idx="2">
          <a:schemeClr val="accent2"/>
        </a:fillRef>
        <a:effectRef idx="1">
          <a:schemeClr val="accent2"/>
        </a:effectRef>
        <a:fontRef idx="minor">
          <a:schemeClr val="dk1"/>
        </a:fontRef>
      </dsp:style>
      <dsp:txBody>
        <a:bodyPr spcFirstLastPara="0" vert="horz" wrap="square" lIns="36005" tIns="12002" rIns="12002" bIns="12002" numCol="1" spcCol="1270" anchor="ctr" anchorCtr="0">
          <a:noAutofit/>
        </a:bodyPr>
        <a:lstStyle/>
        <a:p>
          <a:pPr lvl="0" algn="ctr" defTabSz="400050">
            <a:lnSpc>
              <a:spcPct val="90000"/>
            </a:lnSpc>
            <a:spcBef>
              <a:spcPct val="0"/>
            </a:spcBef>
            <a:spcAft>
              <a:spcPct val="35000"/>
            </a:spcAft>
          </a:pPr>
          <a:r>
            <a:rPr lang="en-US" sz="900" b="1" kern="1200" dirty="0">
              <a:solidFill>
                <a:srgbClr val="000000"/>
              </a:solidFill>
              <a:latin typeface="Arial"/>
              <a:ea typeface="+mn-ea"/>
              <a:cs typeface="+mn-cs"/>
            </a:rPr>
            <a:t>Challenges</a:t>
          </a:r>
        </a:p>
      </dsp:txBody>
      <dsp:txXfrm>
        <a:off x="1487864" y="1739490"/>
        <a:ext cx="809275" cy="539516"/>
      </dsp:txXfrm>
    </dsp:sp>
    <dsp:sp modelId="{EB300FEB-7823-4E47-B0AB-787CDD7E3EA9}">
      <dsp:nvSpPr>
        <dsp:cNvPr id="0" name=""/>
        <dsp:cNvSpPr/>
      </dsp:nvSpPr>
      <dsp:spPr>
        <a:xfrm>
          <a:off x="2463595" y="1745624"/>
          <a:ext cx="1348791" cy="539516"/>
        </a:xfrm>
        <a:prstGeom prst="chevron">
          <a:avLst/>
        </a:prstGeom>
        <a:solidFill>
          <a:schemeClr val="accent6"/>
        </a:solidFill>
        <a:ln w="9525" cap="flat" cmpd="sng" algn="ctr">
          <a:solidFill>
            <a:schemeClr val="accent2">
              <a:shade val="95000"/>
              <a:satMod val="105000"/>
            </a:schemeClr>
          </a:solidFill>
          <a:prstDash val="solid"/>
        </a:ln>
        <a:effectLst>
          <a:outerShdw blurRad="40000" dist="20000" dir="5400000" rotWithShape="0">
            <a:srgbClr val="000000">
              <a:alpha val="38000"/>
            </a:srgbClr>
          </a:outerShdw>
        </a:effectLst>
      </dsp:spPr>
      <dsp:style>
        <a:lnRef idx="1">
          <a:schemeClr val="accent2"/>
        </a:lnRef>
        <a:fillRef idx="2">
          <a:schemeClr val="accent2"/>
        </a:fillRef>
        <a:effectRef idx="1">
          <a:schemeClr val="accent2"/>
        </a:effectRef>
        <a:fontRef idx="minor">
          <a:schemeClr val="dk1"/>
        </a:fontRef>
      </dsp:style>
      <dsp:txBody>
        <a:bodyPr spcFirstLastPara="0" vert="horz" wrap="square" lIns="36005" tIns="12002" rIns="12002" bIns="12002" numCol="1" spcCol="1270" anchor="ctr" anchorCtr="0">
          <a:noAutofit/>
        </a:bodyPr>
        <a:lstStyle/>
        <a:p>
          <a:pPr lvl="0" algn="ctr" defTabSz="400050">
            <a:lnSpc>
              <a:spcPct val="90000"/>
            </a:lnSpc>
            <a:spcBef>
              <a:spcPct val="0"/>
            </a:spcBef>
            <a:spcAft>
              <a:spcPct val="35000"/>
            </a:spcAft>
          </a:pPr>
          <a:r>
            <a:rPr lang="en-US" sz="900" b="1" kern="1200" dirty="0">
              <a:solidFill>
                <a:srgbClr val="FFFFFF"/>
              </a:solidFill>
              <a:latin typeface="Arial"/>
              <a:ea typeface="+mn-ea"/>
              <a:cs typeface="+mn-cs"/>
            </a:rPr>
            <a:t>Opportunities</a:t>
          </a:r>
        </a:p>
      </dsp:txBody>
      <dsp:txXfrm>
        <a:off x="2733353" y="1745624"/>
        <a:ext cx="809275" cy="539516"/>
      </dsp:txXfrm>
    </dsp:sp>
    <dsp:sp modelId="{4AF5A9A7-9555-4CFF-92AC-210B382A86D5}">
      <dsp:nvSpPr>
        <dsp:cNvPr id="0" name=""/>
        <dsp:cNvSpPr/>
      </dsp:nvSpPr>
      <dsp:spPr>
        <a:xfrm>
          <a:off x="3677507" y="1745624"/>
          <a:ext cx="1348791" cy="539516"/>
        </a:xfrm>
        <a:prstGeom prst="chevron">
          <a:avLst/>
        </a:prstGeom>
        <a:gradFill rotWithShape="1">
          <a:gsLst>
            <a:gs pos="0">
              <a:schemeClr val="accent2">
                <a:tint val="50000"/>
                <a:satMod val="300000"/>
              </a:schemeClr>
            </a:gs>
            <a:gs pos="35000">
              <a:schemeClr val="accent2">
                <a:tint val="37000"/>
                <a:satMod val="300000"/>
              </a:schemeClr>
            </a:gs>
            <a:gs pos="100000">
              <a:schemeClr val="accent2">
                <a:tint val="15000"/>
                <a:satMod val="350000"/>
              </a:schemeClr>
            </a:gs>
          </a:gsLst>
          <a:lin ang="16200000" scaled="1"/>
        </a:gradFill>
        <a:ln w="9525" cap="flat" cmpd="sng" algn="ctr">
          <a:solidFill>
            <a:schemeClr val="accent2">
              <a:shade val="95000"/>
              <a:satMod val="105000"/>
            </a:schemeClr>
          </a:solidFill>
          <a:prstDash val="solid"/>
        </a:ln>
        <a:effectLst>
          <a:outerShdw blurRad="40000" dist="20000" dir="5400000" rotWithShape="0">
            <a:srgbClr val="000000">
              <a:alpha val="38000"/>
            </a:srgbClr>
          </a:outerShdw>
        </a:effectLst>
      </dsp:spPr>
      <dsp:style>
        <a:lnRef idx="1">
          <a:schemeClr val="accent2"/>
        </a:lnRef>
        <a:fillRef idx="2">
          <a:schemeClr val="accent2"/>
        </a:fillRef>
        <a:effectRef idx="1">
          <a:schemeClr val="accent2"/>
        </a:effectRef>
        <a:fontRef idx="minor">
          <a:schemeClr val="dk1"/>
        </a:fontRef>
      </dsp:style>
      <dsp:txBody>
        <a:bodyPr spcFirstLastPara="0" vert="horz" wrap="square" lIns="36005" tIns="12002" rIns="12002" bIns="12002" numCol="1" spcCol="1270" anchor="ctr" anchorCtr="0">
          <a:noAutofit/>
        </a:bodyPr>
        <a:lstStyle/>
        <a:p>
          <a:pPr lvl="0" algn="ctr" defTabSz="400050">
            <a:lnSpc>
              <a:spcPct val="90000"/>
            </a:lnSpc>
            <a:spcBef>
              <a:spcPct val="0"/>
            </a:spcBef>
            <a:spcAft>
              <a:spcPct val="35000"/>
            </a:spcAft>
          </a:pPr>
          <a:r>
            <a:rPr lang="en-US" sz="900" b="1" kern="1200" dirty="0">
              <a:solidFill>
                <a:schemeClr val="tx2"/>
              </a:solidFill>
              <a:latin typeface="+mj-lt"/>
            </a:rPr>
            <a:t>Impact</a:t>
          </a:r>
        </a:p>
      </dsp:txBody>
      <dsp:txXfrm>
        <a:off x="3947265" y="1745624"/>
        <a:ext cx="809275" cy="539516"/>
      </dsp:txXfrm>
    </dsp:sp>
    <dsp:sp modelId="{0A4CC398-3A87-417C-9A10-1DC5C1B313E5}">
      <dsp:nvSpPr>
        <dsp:cNvPr id="0" name=""/>
        <dsp:cNvSpPr/>
      </dsp:nvSpPr>
      <dsp:spPr>
        <a:xfrm>
          <a:off x="4857164" y="1762241"/>
          <a:ext cx="1348791" cy="539516"/>
        </a:xfrm>
        <a:prstGeom prst="chevron">
          <a:avLst/>
        </a:prstGeom>
        <a:gradFill rotWithShape="1">
          <a:gsLst>
            <a:gs pos="0">
              <a:schemeClr val="accent2">
                <a:tint val="50000"/>
                <a:satMod val="300000"/>
              </a:schemeClr>
            </a:gs>
            <a:gs pos="35000">
              <a:schemeClr val="accent2">
                <a:tint val="37000"/>
                <a:satMod val="300000"/>
              </a:schemeClr>
            </a:gs>
            <a:gs pos="100000">
              <a:schemeClr val="accent2">
                <a:tint val="15000"/>
                <a:satMod val="350000"/>
              </a:schemeClr>
            </a:gs>
          </a:gsLst>
          <a:lin ang="16200000" scaled="1"/>
        </a:gradFill>
        <a:ln w="9525" cap="flat" cmpd="sng" algn="ctr">
          <a:solidFill>
            <a:schemeClr val="accent2">
              <a:shade val="95000"/>
              <a:satMod val="105000"/>
            </a:schemeClr>
          </a:solidFill>
          <a:prstDash val="solid"/>
        </a:ln>
        <a:effectLst>
          <a:outerShdw blurRad="40000" dist="20000" dir="5400000" rotWithShape="0">
            <a:srgbClr val="000000">
              <a:alpha val="38000"/>
            </a:srgbClr>
          </a:outerShdw>
        </a:effectLst>
      </dsp:spPr>
      <dsp:style>
        <a:lnRef idx="1">
          <a:schemeClr val="accent2"/>
        </a:lnRef>
        <a:fillRef idx="2">
          <a:schemeClr val="accent2"/>
        </a:fillRef>
        <a:effectRef idx="1">
          <a:schemeClr val="accent2"/>
        </a:effectRef>
        <a:fontRef idx="minor">
          <a:schemeClr val="dk1"/>
        </a:fontRef>
      </dsp:style>
      <dsp:txBody>
        <a:bodyPr spcFirstLastPara="0" vert="horz" wrap="square" lIns="36005" tIns="12002" rIns="12002" bIns="12002" numCol="1" spcCol="1270" anchor="ctr" anchorCtr="0">
          <a:noAutofit/>
        </a:bodyPr>
        <a:lstStyle/>
        <a:p>
          <a:pPr lvl="0" algn="ctr" defTabSz="400050">
            <a:lnSpc>
              <a:spcPct val="90000"/>
            </a:lnSpc>
            <a:spcBef>
              <a:spcPct val="0"/>
            </a:spcBef>
            <a:spcAft>
              <a:spcPct val="35000"/>
            </a:spcAft>
          </a:pPr>
          <a:r>
            <a:rPr lang="en-US" sz="900" b="1" kern="1200" dirty="0">
              <a:solidFill>
                <a:schemeClr val="tx2"/>
              </a:solidFill>
              <a:latin typeface="+mj-lt"/>
            </a:rPr>
            <a:t>Conclusion</a:t>
          </a:r>
        </a:p>
      </dsp:txBody>
      <dsp:txXfrm>
        <a:off x="5126922" y="1762241"/>
        <a:ext cx="809275" cy="539516"/>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8C8E415-5444-4DE5-A2A1-077EA478F446}">
      <dsp:nvSpPr>
        <dsp:cNvPr id="0" name=""/>
        <dsp:cNvSpPr/>
      </dsp:nvSpPr>
      <dsp:spPr>
        <a:xfrm>
          <a:off x="34256" y="1739490"/>
          <a:ext cx="1348791" cy="539516"/>
        </a:xfrm>
        <a:prstGeom prst="chevron">
          <a:avLst/>
        </a:prstGeom>
        <a:gradFill rotWithShape="1">
          <a:gsLst>
            <a:gs pos="0">
              <a:schemeClr val="accent2">
                <a:tint val="50000"/>
                <a:satMod val="300000"/>
              </a:schemeClr>
            </a:gs>
            <a:gs pos="35000">
              <a:schemeClr val="accent2">
                <a:tint val="37000"/>
                <a:satMod val="300000"/>
              </a:schemeClr>
            </a:gs>
            <a:gs pos="100000">
              <a:schemeClr val="accent2">
                <a:tint val="15000"/>
                <a:satMod val="350000"/>
              </a:schemeClr>
            </a:gs>
          </a:gsLst>
          <a:lin ang="16200000" scaled="1"/>
        </a:gradFill>
        <a:ln w="9525" cap="flat" cmpd="sng" algn="ctr">
          <a:solidFill>
            <a:schemeClr val="accent2">
              <a:shade val="95000"/>
              <a:satMod val="105000"/>
            </a:schemeClr>
          </a:solidFill>
          <a:prstDash val="solid"/>
        </a:ln>
        <a:effectLst>
          <a:outerShdw blurRad="40000" dist="20000" dir="5400000" rotWithShape="0">
            <a:srgbClr val="000000">
              <a:alpha val="38000"/>
            </a:srgbClr>
          </a:outerShdw>
        </a:effectLst>
      </dsp:spPr>
      <dsp:style>
        <a:lnRef idx="1">
          <a:schemeClr val="accent2"/>
        </a:lnRef>
        <a:fillRef idx="2">
          <a:schemeClr val="accent2"/>
        </a:fillRef>
        <a:effectRef idx="1">
          <a:schemeClr val="accent2"/>
        </a:effectRef>
        <a:fontRef idx="minor">
          <a:schemeClr val="dk1"/>
        </a:fontRef>
      </dsp:style>
      <dsp:txBody>
        <a:bodyPr spcFirstLastPara="0" vert="horz" wrap="square" lIns="36005" tIns="12002" rIns="12002" bIns="12002" numCol="1" spcCol="1270" anchor="ctr" anchorCtr="0">
          <a:noAutofit/>
        </a:bodyPr>
        <a:lstStyle/>
        <a:p>
          <a:pPr lvl="0" algn="ctr" defTabSz="400050">
            <a:lnSpc>
              <a:spcPct val="90000"/>
            </a:lnSpc>
            <a:spcBef>
              <a:spcPct val="0"/>
            </a:spcBef>
            <a:spcAft>
              <a:spcPct val="35000"/>
            </a:spcAft>
          </a:pPr>
          <a:r>
            <a:rPr lang="en-US" sz="900" b="1" kern="1200" dirty="0">
              <a:solidFill>
                <a:schemeClr val="tx2"/>
              </a:solidFill>
              <a:latin typeface="+mj-lt"/>
            </a:rPr>
            <a:t>Background</a:t>
          </a:r>
        </a:p>
      </dsp:txBody>
      <dsp:txXfrm>
        <a:off x="304014" y="1739490"/>
        <a:ext cx="809275" cy="539516"/>
      </dsp:txXfrm>
    </dsp:sp>
    <dsp:sp modelId="{5D3EF1CD-9CB8-4AE6-B9A9-D83DB5278F8F}">
      <dsp:nvSpPr>
        <dsp:cNvPr id="0" name=""/>
        <dsp:cNvSpPr/>
      </dsp:nvSpPr>
      <dsp:spPr>
        <a:xfrm>
          <a:off x="1218106" y="1739490"/>
          <a:ext cx="1348791" cy="539516"/>
        </a:xfrm>
        <a:prstGeom prst="chevron">
          <a:avLst/>
        </a:prstGeom>
        <a:gradFill rotWithShape="1">
          <a:gsLst>
            <a:gs pos="0">
              <a:schemeClr val="accent2">
                <a:tint val="50000"/>
                <a:satMod val="300000"/>
              </a:schemeClr>
            </a:gs>
            <a:gs pos="35000">
              <a:schemeClr val="accent2">
                <a:tint val="37000"/>
                <a:satMod val="300000"/>
              </a:schemeClr>
            </a:gs>
            <a:gs pos="100000">
              <a:schemeClr val="accent2">
                <a:tint val="15000"/>
                <a:satMod val="350000"/>
              </a:schemeClr>
            </a:gs>
          </a:gsLst>
          <a:lin ang="16200000" scaled="1"/>
        </a:gradFill>
        <a:ln w="9525" cap="flat" cmpd="sng" algn="ctr">
          <a:solidFill>
            <a:schemeClr val="accent2">
              <a:shade val="95000"/>
              <a:satMod val="105000"/>
            </a:schemeClr>
          </a:solidFill>
          <a:prstDash val="solid"/>
        </a:ln>
        <a:effectLst>
          <a:outerShdw blurRad="40000" dist="20000" dir="5400000" rotWithShape="0">
            <a:srgbClr val="000000">
              <a:alpha val="38000"/>
            </a:srgbClr>
          </a:outerShdw>
        </a:effectLst>
      </dsp:spPr>
      <dsp:style>
        <a:lnRef idx="1">
          <a:schemeClr val="accent2"/>
        </a:lnRef>
        <a:fillRef idx="2">
          <a:schemeClr val="accent2"/>
        </a:fillRef>
        <a:effectRef idx="1">
          <a:schemeClr val="accent2"/>
        </a:effectRef>
        <a:fontRef idx="minor">
          <a:schemeClr val="dk1"/>
        </a:fontRef>
      </dsp:style>
      <dsp:txBody>
        <a:bodyPr spcFirstLastPara="0" vert="horz" wrap="square" lIns="36005" tIns="12002" rIns="12002" bIns="12002" numCol="1" spcCol="1270" anchor="ctr" anchorCtr="0">
          <a:noAutofit/>
        </a:bodyPr>
        <a:lstStyle/>
        <a:p>
          <a:pPr marL="0" lvl="0" indent="0" algn="ctr" defTabSz="400050">
            <a:lnSpc>
              <a:spcPct val="90000"/>
            </a:lnSpc>
            <a:spcBef>
              <a:spcPct val="0"/>
            </a:spcBef>
            <a:spcAft>
              <a:spcPct val="35000"/>
            </a:spcAft>
            <a:buNone/>
          </a:pPr>
          <a:r>
            <a:rPr lang="en-US" sz="900" b="1" kern="1200" dirty="0">
              <a:solidFill>
                <a:srgbClr val="000000"/>
              </a:solidFill>
              <a:latin typeface="Arial"/>
              <a:ea typeface="+mn-ea"/>
              <a:cs typeface="+mn-cs"/>
            </a:rPr>
            <a:t>Challenges</a:t>
          </a:r>
        </a:p>
      </dsp:txBody>
      <dsp:txXfrm>
        <a:off x="1487864" y="1739490"/>
        <a:ext cx="809275" cy="539516"/>
      </dsp:txXfrm>
    </dsp:sp>
    <dsp:sp modelId="{EB300FEB-7823-4E47-B0AB-787CDD7E3EA9}">
      <dsp:nvSpPr>
        <dsp:cNvPr id="0" name=""/>
        <dsp:cNvSpPr/>
      </dsp:nvSpPr>
      <dsp:spPr>
        <a:xfrm>
          <a:off x="2463595" y="1745624"/>
          <a:ext cx="1348791" cy="539516"/>
        </a:xfrm>
        <a:prstGeom prst="chevron">
          <a:avLst/>
        </a:prstGeom>
        <a:solidFill>
          <a:schemeClr val="accent6"/>
        </a:solidFill>
        <a:ln w="9525" cap="flat" cmpd="sng" algn="ctr">
          <a:solidFill>
            <a:schemeClr val="accent2">
              <a:shade val="95000"/>
              <a:satMod val="105000"/>
            </a:schemeClr>
          </a:solidFill>
          <a:prstDash val="solid"/>
        </a:ln>
        <a:effectLst>
          <a:outerShdw blurRad="40000" dist="20000" dir="5400000" rotWithShape="0">
            <a:srgbClr val="000000">
              <a:alpha val="38000"/>
            </a:srgbClr>
          </a:outerShdw>
        </a:effectLst>
      </dsp:spPr>
      <dsp:style>
        <a:lnRef idx="1">
          <a:schemeClr val="accent2"/>
        </a:lnRef>
        <a:fillRef idx="2">
          <a:schemeClr val="accent2"/>
        </a:fillRef>
        <a:effectRef idx="1">
          <a:schemeClr val="accent2"/>
        </a:effectRef>
        <a:fontRef idx="minor">
          <a:schemeClr val="dk1"/>
        </a:fontRef>
      </dsp:style>
      <dsp:txBody>
        <a:bodyPr spcFirstLastPara="0" vert="horz" wrap="square" lIns="36005" tIns="12002" rIns="12002" bIns="12002" numCol="1" spcCol="1270" anchor="ctr" anchorCtr="0">
          <a:noAutofit/>
        </a:bodyPr>
        <a:lstStyle/>
        <a:p>
          <a:pPr lvl="0" algn="ctr" defTabSz="400050">
            <a:lnSpc>
              <a:spcPct val="90000"/>
            </a:lnSpc>
            <a:spcBef>
              <a:spcPct val="0"/>
            </a:spcBef>
            <a:spcAft>
              <a:spcPct val="35000"/>
            </a:spcAft>
          </a:pPr>
          <a:r>
            <a:rPr lang="en-US" sz="900" b="1" kern="1200" dirty="0">
              <a:solidFill>
                <a:srgbClr val="FFFFFF"/>
              </a:solidFill>
              <a:latin typeface="Arial"/>
              <a:ea typeface="+mn-ea"/>
              <a:cs typeface="+mn-cs"/>
            </a:rPr>
            <a:t>Opportunities</a:t>
          </a:r>
        </a:p>
      </dsp:txBody>
      <dsp:txXfrm>
        <a:off x="2733353" y="1745624"/>
        <a:ext cx="809275" cy="539516"/>
      </dsp:txXfrm>
    </dsp:sp>
    <dsp:sp modelId="{4AF5A9A7-9555-4CFF-92AC-210B382A86D5}">
      <dsp:nvSpPr>
        <dsp:cNvPr id="0" name=""/>
        <dsp:cNvSpPr/>
      </dsp:nvSpPr>
      <dsp:spPr>
        <a:xfrm>
          <a:off x="3677507" y="1745624"/>
          <a:ext cx="1348791" cy="539516"/>
        </a:xfrm>
        <a:prstGeom prst="chevron">
          <a:avLst/>
        </a:prstGeom>
        <a:gradFill rotWithShape="1">
          <a:gsLst>
            <a:gs pos="0">
              <a:schemeClr val="accent2">
                <a:tint val="50000"/>
                <a:satMod val="300000"/>
              </a:schemeClr>
            </a:gs>
            <a:gs pos="35000">
              <a:schemeClr val="accent2">
                <a:tint val="37000"/>
                <a:satMod val="300000"/>
              </a:schemeClr>
            </a:gs>
            <a:gs pos="100000">
              <a:schemeClr val="accent2">
                <a:tint val="15000"/>
                <a:satMod val="350000"/>
              </a:schemeClr>
            </a:gs>
          </a:gsLst>
          <a:lin ang="16200000" scaled="1"/>
        </a:gradFill>
        <a:ln w="9525" cap="flat" cmpd="sng" algn="ctr">
          <a:solidFill>
            <a:schemeClr val="accent2">
              <a:shade val="95000"/>
              <a:satMod val="105000"/>
            </a:schemeClr>
          </a:solidFill>
          <a:prstDash val="solid"/>
        </a:ln>
        <a:effectLst>
          <a:outerShdw blurRad="40000" dist="20000" dir="5400000" rotWithShape="0">
            <a:srgbClr val="000000">
              <a:alpha val="38000"/>
            </a:srgbClr>
          </a:outerShdw>
        </a:effectLst>
      </dsp:spPr>
      <dsp:style>
        <a:lnRef idx="1">
          <a:schemeClr val="accent2"/>
        </a:lnRef>
        <a:fillRef idx="2">
          <a:schemeClr val="accent2"/>
        </a:fillRef>
        <a:effectRef idx="1">
          <a:schemeClr val="accent2"/>
        </a:effectRef>
        <a:fontRef idx="minor">
          <a:schemeClr val="dk1"/>
        </a:fontRef>
      </dsp:style>
      <dsp:txBody>
        <a:bodyPr spcFirstLastPara="0" vert="horz" wrap="square" lIns="36005" tIns="12002" rIns="12002" bIns="12002" numCol="1" spcCol="1270" anchor="ctr" anchorCtr="0">
          <a:noAutofit/>
        </a:bodyPr>
        <a:lstStyle/>
        <a:p>
          <a:pPr lvl="0" algn="ctr" defTabSz="400050">
            <a:lnSpc>
              <a:spcPct val="90000"/>
            </a:lnSpc>
            <a:spcBef>
              <a:spcPct val="0"/>
            </a:spcBef>
            <a:spcAft>
              <a:spcPct val="35000"/>
            </a:spcAft>
          </a:pPr>
          <a:r>
            <a:rPr lang="en-US" sz="900" b="1" kern="1200" dirty="0">
              <a:solidFill>
                <a:schemeClr val="tx2"/>
              </a:solidFill>
              <a:latin typeface="+mj-lt"/>
            </a:rPr>
            <a:t>Impact</a:t>
          </a:r>
        </a:p>
      </dsp:txBody>
      <dsp:txXfrm>
        <a:off x="3947265" y="1745624"/>
        <a:ext cx="809275" cy="539516"/>
      </dsp:txXfrm>
    </dsp:sp>
    <dsp:sp modelId="{0A4CC398-3A87-417C-9A10-1DC5C1B313E5}">
      <dsp:nvSpPr>
        <dsp:cNvPr id="0" name=""/>
        <dsp:cNvSpPr/>
      </dsp:nvSpPr>
      <dsp:spPr>
        <a:xfrm>
          <a:off x="4857164" y="1762241"/>
          <a:ext cx="1348791" cy="539516"/>
        </a:xfrm>
        <a:prstGeom prst="chevron">
          <a:avLst/>
        </a:prstGeom>
        <a:gradFill rotWithShape="1">
          <a:gsLst>
            <a:gs pos="0">
              <a:schemeClr val="accent2">
                <a:tint val="50000"/>
                <a:satMod val="300000"/>
              </a:schemeClr>
            </a:gs>
            <a:gs pos="35000">
              <a:schemeClr val="accent2">
                <a:tint val="37000"/>
                <a:satMod val="300000"/>
              </a:schemeClr>
            </a:gs>
            <a:gs pos="100000">
              <a:schemeClr val="accent2">
                <a:tint val="15000"/>
                <a:satMod val="350000"/>
              </a:schemeClr>
            </a:gs>
          </a:gsLst>
          <a:lin ang="16200000" scaled="1"/>
        </a:gradFill>
        <a:ln w="9525" cap="flat" cmpd="sng" algn="ctr">
          <a:solidFill>
            <a:schemeClr val="accent2">
              <a:shade val="95000"/>
              <a:satMod val="105000"/>
            </a:schemeClr>
          </a:solidFill>
          <a:prstDash val="solid"/>
        </a:ln>
        <a:effectLst>
          <a:outerShdw blurRad="40000" dist="20000" dir="5400000" rotWithShape="0">
            <a:srgbClr val="000000">
              <a:alpha val="38000"/>
            </a:srgbClr>
          </a:outerShdw>
        </a:effectLst>
      </dsp:spPr>
      <dsp:style>
        <a:lnRef idx="1">
          <a:schemeClr val="accent2"/>
        </a:lnRef>
        <a:fillRef idx="2">
          <a:schemeClr val="accent2"/>
        </a:fillRef>
        <a:effectRef idx="1">
          <a:schemeClr val="accent2"/>
        </a:effectRef>
        <a:fontRef idx="minor">
          <a:schemeClr val="dk1"/>
        </a:fontRef>
      </dsp:style>
      <dsp:txBody>
        <a:bodyPr spcFirstLastPara="0" vert="horz" wrap="square" lIns="36005" tIns="12002" rIns="12002" bIns="12002" numCol="1" spcCol="1270" anchor="ctr" anchorCtr="0">
          <a:noAutofit/>
        </a:bodyPr>
        <a:lstStyle/>
        <a:p>
          <a:pPr lvl="0" algn="ctr" defTabSz="400050">
            <a:lnSpc>
              <a:spcPct val="90000"/>
            </a:lnSpc>
            <a:spcBef>
              <a:spcPct val="0"/>
            </a:spcBef>
            <a:spcAft>
              <a:spcPct val="35000"/>
            </a:spcAft>
          </a:pPr>
          <a:r>
            <a:rPr lang="en-US" sz="900" b="1" kern="1200" dirty="0">
              <a:solidFill>
                <a:schemeClr val="tx2"/>
              </a:solidFill>
              <a:latin typeface="+mj-lt"/>
            </a:rPr>
            <a:t>Conclusion</a:t>
          </a:r>
        </a:p>
      </dsp:txBody>
      <dsp:txXfrm>
        <a:off x="5126922" y="1762241"/>
        <a:ext cx="809275" cy="539516"/>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8C8E415-5444-4DE5-A2A1-077EA478F446}">
      <dsp:nvSpPr>
        <dsp:cNvPr id="0" name=""/>
        <dsp:cNvSpPr/>
      </dsp:nvSpPr>
      <dsp:spPr>
        <a:xfrm>
          <a:off x="34256" y="1739490"/>
          <a:ext cx="1348791" cy="539516"/>
        </a:xfrm>
        <a:prstGeom prst="chevron">
          <a:avLst/>
        </a:prstGeom>
        <a:gradFill rotWithShape="1">
          <a:gsLst>
            <a:gs pos="0">
              <a:schemeClr val="accent2">
                <a:tint val="50000"/>
                <a:satMod val="300000"/>
              </a:schemeClr>
            </a:gs>
            <a:gs pos="35000">
              <a:schemeClr val="accent2">
                <a:tint val="37000"/>
                <a:satMod val="300000"/>
              </a:schemeClr>
            </a:gs>
            <a:gs pos="100000">
              <a:schemeClr val="accent2">
                <a:tint val="15000"/>
                <a:satMod val="350000"/>
              </a:schemeClr>
            </a:gs>
          </a:gsLst>
          <a:lin ang="16200000" scaled="1"/>
        </a:gradFill>
        <a:ln w="9525" cap="flat" cmpd="sng" algn="ctr">
          <a:solidFill>
            <a:schemeClr val="accent2">
              <a:shade val="95000"/>
              <a:satMod val="105000"/>
            </a:schemeClr>
          </a:solidFill>
          <a:prstDash val="solid"/>
        </a:ln>
        <a:effectLst>
          <a:outerShdw blurRad="40000" dist="20000" dir="5400000" rotWithShape="0">
            <a:srgbClr val="000000">
              <a:alpha val="38000"/>
            </a:srgbClr>
          </a:outerShdw>
        </a:effectLst>
      </dsp:spPr>
      <dsp:style>
        <a:lnRef idx="1">
          <a:schemeClr val="accent2"/>
        </a:lnRef>
        <a:fillRef idx="2">
          <a:schemeClr val="accent2"/>
        </a:fillRef>
        <a:effectRef idx="1">
          <a:schemeClr val="accent2"/>
        </a:effectRef>
        <a:fontRef idx="minor">
          <a:schemeClr val="dk1"/>
        </a:fontRef>
      </dsp:style>
      <dsp:txBody>
        <a:bodyPr spcFirstLastPara="0" vert="horz" wrap="square" lIns="36005" tIns="12002" rIns="12002" bIns="12002" numCol="1" spcCol="1270" anchor="ctr" anchorCtr="0">
          <a:noAutofit/>
        </a:bodyPr>
        <a:lstStyle/>
        <a:p>
          <a:pPr lvl="0" algn="ctr" defTabSz="400050">
            <a:lnSpc>
              <a:spcPct val="90000"/>
            </a:lnSpc>
            <a:spcBef>
              <a:spcPct val="0"/>
            </a:spcBef>
            <a:spcAft>
              <a:spcPct val="35000"/>
            </a:spcAft>
          </a:pPr>
          <a:r>
            <a:rPr lang="en-US" sz="900" b="1" kern="1200" dirty="0">
              <a:solidFill>
                <a:schemeClr val="tx2"/>
              </a:solidFill>
              <a:latin typeface="+mj-lt"/>
            </a:rPr>
            <a:t>Background</a:t>
          </a:r>
        </a:p>
      </dsp:txBody>
      <dsp:txXfrm>
        <a:off x="304014" y="1739490"/>
        <a:ext cx="809275" cy="539516"/>
      </dsp:txXfrm>
    </dsp:sp>
    <dsp:sp modelId="{5D3EF1CD-9CB8-4AE6-B9A9-D83DB5278F8F}">
      <dsp:nvSpPr>
        <dsp:cNvPr id="0" name=""/>
        <dsp:cNvSpPr/>
      </dsp:nvSpPr>
      <dsp:spPr>
        <a:xfrm>
          <a:off x="1218106" y="1739490"/>
          <a:ext cx="1348791" cy="539516"/>
        </a:xfrm>
        <a:prstGeom prst="chevron">
          <a:avLst/>
        </a:prstGeom>
        <a:gradFill rotWithShape="1">
          <a:gsLst>
            <a:gs pos="0">
              <a:schemeClr val="accent2">
                <a:tint val="50000"/>
                <a:satMod val="300000"/>
              </a:schemeClr>
            </a:gs>
            <a:gs pos="35000">
              <a:schemeClr val="accent2">
                <a:tint val="37000"/>
                <a:satMod val="300000"/>
              </a:schemeClr>
            </a:gs>
            <a:gs pos="100000">
              <a:schemeClr val="accent2">
                <a:tint val="15000"/>
                <a:satMod val="350000"/>
              </a:schemeClr>
            </a:gs>
          </a:gsLst>
          <a:lin ang="16200000" scaled="1"/>
        </a:gradFill>
        <a:ln w="9525" cap="flat" cmpd="sng" algn="ctr">
          <a:solidFill>
            <a:schemeClr val="accent2">
              <a:shade val="95000"/>
              <a:satMod val="105000"/>
            </a:schemeClr>
          </a:solidFill>
          <a:prstDash val="solid"/>
        </a:ln>
        <a:effectLst>
          <a:outerShdw blurRad="40000" dist="20000" dir="5400000" rotWithShape="0">
            <a:srgbClr val="000000">
              <a:alpha val="38000"/>
            </a:srgbClr>
          </a:outerShdw>
        </a:effectLst>
      </dsp:spPr>
      <dsp:style>
        <a:lnRef idx="1">
          <a:schemeClr val="accent2"/>
        </a:lnRef>
        <a:fillRef idx="2">
          <a:schemeClr val="accent2"/>
        </a:fillRef>
        <a:effectRef idx="1">
          <a:schemeClr val="accent2"/>
        </a:effectRef>
        <a:fontRef idx="minor">
          <a:schemeClr val="dk1"/>
        </a:fontRef>
      </dsp:style>
      <dsp:txBody>
        <a:bodyPr spcFirstLastPara="0" vert="horz" wrap="square" lIns="36005" tIns="12002" rIns="12002" bIns="12002" numCol="1" spcCol="1270" anchor="ctr" anchorCtr="0">
          <a:noAutofit/>
        </a:bodyPr>
        <a:lstStyle/>
        <a:p>
          <a:pPr lvl="0" algn="ctr" defTabSz="400050">
            <a:lnSpc>
              <a:spcPct val="90000"/>
            </a:lnSpc>
            <a:spcBef>
              <a:spcPct val="0"/>
            </a:spcBef>
            <a:spcAft>
              <a:spcPct val="35000"/>
            </a:spcAft>
          </a:pPr>
          <a:r>
            <a:rPr lang="en-US" sz="900" b="1" kern="1200" dirty="0">
              <a:solidFill>
                <a:srgbClr val="000000"/>
              </a:solidFill>
              <a:latin typeface="Arial"/>
              <a:ea typeface="+mn-ea"/>
              <a:cs typeface="+mn-cs"/>
            </a:rPr>
            <a:t>Challenges</a:t>
          </a:r>
        </a:p>
      </dsp:txBody>
      <dsp:txXfrm>
        <a:off x="1487864" y="1739490"/>
        <a:ext cx="809275" cy="539516"/>
      </dsp:txXfrm>
    </dsp:sp>
    <dsp:sp modelId="{EB300FEB-7823-4E47-B0AB-787CDD7E3EA9}">
      <dsp:nvSpPr>
        <dsp:cNvPr id="0" name=""/>
        <dsp:cNvSpPr/>
      </dsp:nvSpPr>
      <dsp:spPr>
        <a:xfrm>
          <a:off x="2463595" y="1745624"/>
          <a:ext cx="1348791" cy="539516"/>
        </a:xfrm>
        <a:prstGeom prst="chevron">
          <a:avLst/>
        </a:prstGeom>
        <a:solidFill>
          <a:schemeClr val="accent6"/>
        </a:solidFill>
        <a:ln w="9525" cap="flat" cmpd="sng" algn="ctr">
          <a:solidFill>
            <a:schemeClr val="accent2">
              <a:shade val="95000"/>
              <a:satMod val="105000"/>
            </a:schemeClr>
          </a:solidFill>
          <a:prstDash val="solid"/>
        </a:ln>
        <a:effectLst>
          <a:outerShdw blurRad="40000" dist="20000" dir="5400000" rotWithShape="0">
            <a:srgbClr val="000000">
              <a:alpha val="38000"/>
            </a:srgbClr>
          </a:outerShdw>
        </a:effectLst>
      </dsp:spPr>
      <dsp:style>
        <a:lnRef idx="1">
          <a:schemeClr val="accent2"/>
        </a:lnRef>
        <a:fillRef idx="2">
          <a:schemeClr val="accent2"/>
        </a:fillRef>
        <a:effectRef idx="1">
          <a:schemeClr val="accent2"/>
        </a:effectRef>
        <a:fontRef idx="minor">
          <a:schemeClr val="dk1"/>
        </a:fontRef>
      </dsp:style>
      <dsp:txBody>
        <a:bodyPr spcFirstLastPara="0" vert="horz" wrap="square" lIns="36005" tIns="12002" rIns="12002" bIns="12002" numCol="1" spcCol="1270" anchor="ctr" anchorCtr="0">
          <a:noAutofit/>
        </a:bodyPr>
        <a:lstStyle/>
        <a:p>
          <a:pPr lvl="0" algn="ctr" defTabSz="400050">
            <a:lnSpc>
              <a:spcPct val="90000"/>
            </a:lnSpc>
            <a:spcBef>
              <a:spcPct val="0"/>
            </a:spcBef>
            <a:spcAft>
              <a:spcPct val="35000"/>
            </a:spcAft>
          </a:pPr>
          <a:r>
            <a:rPr lang="en-US" sz="900" b="1" kern="1200" dirty="0">
              <a:solidFill>
                <a:srgbClr val="FFFFFF"/>
              </a:solidFill>
              <a:latin typeface="Arial"/>
              <a:ea typeface="+mn-ea"/>
              <a:cs typeface="+mn-cs"/>
            </a:rPr>
            <a:t>Opportunities</a:t>
          </a:r>
        </a:p>
      </dsp:txBody>
      <dsp:txXfrm>
        <a:off x="2733353" y="1745624"/>
        <a:ext cx="809275" cy="539516"/>
      </dsp:txXfrm>
    </dsp:sp>
    <dsp:sp modelId="{4AF5A9A7-9555-4CFF-92AC-210B382A86D5}">
      <dsp:nvSpPr>
        <dsp:cNvPr id="0" name=""/>
        <dsp:cNvSpPr/>
      </dsp:nvSpPr>
      <dsp:spPr>
        <a:xfrm>
          <a:off x="3677507" y="1745624"/>
          <a:ext cx="1348791" cy="539516"/>
        </a:xfrm>
        <a:prstGeom prst="chevron">
          <a:avLst/>
        </a:prstGeom>
        <a:gradFill rotWithShape="1">
          <a:gsLst>
            <a:gs pos="0">
              <a:schemeClr val="accent2">
                <a:tint val="50000"/>
                <a:satMod val="300000"/>
              </a:schemeClr>
            </a:gs>
            <a:gs pos="35000">
              <a:schemeClr val="accent2">
                <a:tint val="37000"/>
                <a:satMod val="300000"/>
              </a:schemeClr>
            </a:gs>
            <a:gs pos="100000">
              <a:schemeClr val="accent2">
                <a:tint val="15000"/>
                <a:satMod val="350000"/>
              </a:schemeClr>
            </a:gs>
          </a:gsLst>
          <a:lin ang="16200000" scaled="1"/>
        </a:gradFill>
        <a:ln w="9525" cap="flat" cmpd="sng" algn="ctr">
          <a:solidFill>
            <a:schemeClr val="accent2">
              <a:shade val="95000"/>
              <a:satMod val="105000"/>
            </a:schemeClr>
          </a:solidFill>
          <a:prstDash val="solid"/>
        </a:ln>
        <a:effectLst>
          <a:outerShdw blurRad="40000" dist="20000" dir="5400000" rotWithShape="0">
            <a:srgbClr val="000000">
              <a:alpha val="38000"/>
            </a:srgbClr>
          </a:outerShdw>
        </a:effectLst>
      </dsp:spPr>
      <dsp:style>
        <a:lnRef idx="1">
          <a:schemeClr val="accent2"/>
        </a:lnRef>
        <a:fillRef idx="2">
          <a:schemeClr val="accent2"/>
        </a:fillRef>
        <a:effectRef idx="1">
          <a:schemeClr val="accent2"/>
        </a:effectRef>
        <a:fontRef idx="minor">
          <a:schemeClr val="dk1"/>
        </a:fontRef>
      </dsp:style>
      <dsp:txBody>
        <a:bodyPr spcFirstLastPara="0" vert="horz" wrap="square" lIns="36005" tIns="12002" rIns="12002" bIns="12002" numCol="1" spcCol="1270" anchor="ctr" anchorCtr="0">
          <a:noAutofit/>
        </a:bodyPr>
        <a:lstStyle/>
        <a:p>
          <a:pPr lvl="0" algn="ctr" defTabSz="400050">
            <a:lnSpc>
              <a:spcPct val="90000"/>
            </a:lnSpc>
            <a:spcBef>
              <a:spcPct val="0"/>
            </a:spcBef>
            <a:spcAft>
              <a:spcPct val="35000"/>
            </a:spcAft>
          </a:pPr>
          <a:r>
            <a:rPr lang="en-US" sz="900" b="1" kern="1200" dirty="0">
              <a:solidFill>
                <a:schemeClr val="tx2"/>
              </a:solidFill>
              <a:latin typeface="+mj-lt"/>
            </a:rPr>
            <a:t>Impact</a:t>
          </a:r>
        </a:p>
      </dsp:txBody>
      <dsp:txXfrm>
        <a:off x="3947265" y="1745624"/>
        <a:ext cx="809275" cy="539516"/>
      </dsp:txXfrm>
    </dsp:sp>
    <dsp:sp modelId="{0A4CC398-3A87-417C-9A10-1DC5C1B313E5}">
      <dsp:nvSpPr>
        <dsp:cNvPr id="0" name=""/>
        <dsp:cNvSpPr/>
      </dsp:nvSpPr>
      <dsp:spPr>
        <a:xfrm>
          <a:off x="4857164" y="1762241"/>
          <a:ext cx="1348791" cy="539516"/>
        </a:xfrm>
        <a:prstGeom prst="chevron">
          <a:avLst/>
        </a:prstGeom>
        <a:gradFill rotWithShape="1">
          <a:gsLst>
            <a:gs pos="0">
              <a:schemeClr val="accent2">
                <a:tint val="50000"/>
                <a:satMod val="300000"/>
              </a:schemeClr>
            </a:gs>
            <a:gs pos="35000">
              <a:schemeClr val="accent2">
                <a:tint val="37000"/>
                <a:satMod val="300000"/>
              </a:schemeClr>
            </a:gs>
            <a:gs pos="100000">
              <a:schemeClr val="accent2">
                <a:tint val="15000"/>
                <a:satMod val="350000"/>
              </a:schemeClr>
            </a:gs>
          </a:gsLst>
          <a:lin ang="16200000" scaled="1"/>
        </a:gradFill>
        <a:ln w="9525" cap="flat" cmpd="sng" algn="ctr">
          <a:solidFill>
            <a:schemeClr val="accent2">
              <a:shade val="95000"/>
              <a:satMod val="105000"/>
            </a:schemeClr>
          </a:solidFill>
          <a:prstDash val="solid"/>
        </a:ln>
        <a:effectLst>
          <a:outerShdw blurRad="40000" dist="20000" dir="5400000" rotWithShape="0">
            <a:srgbClr val="000000">
              <a:alpha val="38000"/>
            </a:srgbClr>
          </a:outerShdw>
        </a:effectLst>
      </dsp:spPr>
      <dsp:style>
        <a:lnRef idx="1">
          <a:schemeClr val="accent2"/>
        </a:lnRef>
        <a:fillRef idx="2">
          <a:schemeClr val="accent2"/>
        </a:fillRef>
        <a:effectRef idx="1">
          <a:schemeClr val="accent2"/>
        </a:effectRef>
        <a:fontRef idx="minor">
          <a:schemeClr val="dk1"/>
        </a:fontRef>
      </dsp:style>
      <dsp:txBody>
        <a:bodyPr spcFirstLastPara="0" vert="horz" wrap="square" lIns="36005" tIns="12002" rIns="12002" bIns="12002" numCol="1" spcCol="1270" anchor="ctr" anchorCtr="0">
          <a:noAutofit/>
        </a:bodyPr>
        <a:lstStyle/>
        <a:p>
          <a:pPr lvl="0" algn="ctr" defTabSz="400050">
            <a:lnSpc>
              <a:spcPct val="90000"/>
            </a:lnSpc>
            <a:spcBef>
              <a:spcPct val="0"/>
            </a:spcBef>
            <a:spcAft>
              <a:spcPct val="35000"/>
            </a:spcAft>
          </a:pPr>
          <a:r>
            <a:rPr lang="en-US" sz="900" b="1" kern="1200" dirty="0">
              <a:solidFill>
                <a:schemeClr val="tx2"/>
              </a:solidFill>
              <a:latin typeface="+mj-lt"/>
            </a:rPr>
            <a:t>Conclusion</a:t>
          </a:r>
        </a:p>
      </dsp:txBody>
      <dsp:txXfrm>
        <a:off x="5126922" y="1762241"/>
        <a:ext cx="809275" cy="539516"/>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8C8E415-5444-4DE5-A2A1-077EA478F446}">
      <dsp:nvSpPr>
        <dsp:cNvPr id="0" name=""/>
        <dsp:cNvSpPr/>
      </dsp:nvSpPr>
      <dsp:spPr>
        <a:xfrm>
          <a:off x="34256" y="1739490"/>
          <a:ext cx="1348791" cy="539516"/>
        </a:xfrm>
        <a:prstGeom prst="chevron">
          <a:avLst/>
        </a:prstGeom>
        <a:gradFill rotWithShape="1">
          <a:gsLst>
            <a:gs pos="0">
              <a:schemeClr val="accent2">
                <a:tint val="50000"/>
                <a:satMod val="300000"/>
              </a:schemeClr>
            </a:gs>
            <a:gs pos="35000">
              <a:schemeClr val="accent2">
                <a:tint val="37000"/>
                <a:satMod val="300000"/>
              </a:schemeClr>
            </a:gs>
            <a:gs pos="100000">
              <a:schemeClr val="accent2">
                <a:tint val="15000"/>
                <a:satMod val="350000"/>
              </a:schemeClr>
            </a:gs>
          </a:gsLst>
          <a:lin ang="16200000" scaled="1"/>
        </a:gradFill>
        <a:ln w="9525" cap="flat" cmpd="sng" algn="ctr">
          <a:solidFill>
            <a:schemeClr val="accent2">
              <a:shade val="95000"/>
              <a:satMod val="105000"/>
            </a:schemeClr>
          </a:solidFill>
          <a:prstDash val="solid"/>
        </a:ln>
        <a:effectLst>
          <a:outerShdw blurRad="40000" dist="20000" dir="5400000" rotWithShape="0">
            <a:srgbClr val="000000">
              <a:alpha val="38000"/>
            </a:srgbClr>
          </a:outerShdw>
        </a:effectLst>
      </dsp:spPr>
      <dsp:style>
        <a:lnRef idx="1">
          <a:schemeClr val="accent2"/>
        </a:lnRef>
        <a:fillRef idx="2">
          <a:schemeClr val="accent2"/>
        </a:fillRef>
        <a:effectRef idx="1">
          <a:schemeClr val="accent2"/>
        </a:effectRef>
        <a:fontRef idx="minor">
          <a:schemeClr val="dk1"/>
        </a:fontRef>
      </dsp:style>
      <dsp:txBody>
        <a:bodyPr spcFirstLastPara="0" vert="horz" wrap="square" lIns="36005" tIns="12002" rIns="12002" bIns="12002" numCol="1" spcCol="1270" anchor="ctr" anchorCtr="0">
          <a:noAutofit/>
        </a:bodyPr>
        <a:lstStyle/>
        <a:p>
          <a:pPr lvl="0" algn="ctr" defTabSz="400050">
            <a:lnSpc>
              <a:spcPct val="90000"/>
            </a:lnSpc>
            <a:spcBef>
              <a:spcPct val="0"/>
            </a:spcBef>
            <a:spcAft>
              <a:spcPct val="35000"/>
            </a:spcAft>
          </a:pPr>
          <a:r>
            <a:rPr lang="en-US" sz="900" b="1" kern="1200" dirty="0">
              <a:solidFill>
                <a:schemeClr val="tx2"/>
              </a:solidFill>
              <a:latin typeface="+mj-lt"/>
            </a:rPr>
            <a:t>Background</a:t>
          </a:r>
        </a:p>
      </dsp:txBody>
      <dsp:txXfrm>
        <a:off x="304014" y="1739490"/>
        <a:ext cx="809275" cy="539516"/>
      </dsp:txXfrm>
    </dsp:sp>
    <dsp:sp modelId="{5D3EF1CD-9CB8-4AE6-B9A9-D83DB5278F8F}">
      <dsp:nvSpPr>
        <dsp:cNvPr id="0" name=""/>
        <dsp:cNvSpPr/>
      </dsp:nvSpPr>
      <dsp:spPr>
        <a:xfrm>
          <a:off x="1218106" y="1739490"/>
          <a:ext cx="1348791" cy="539516"/>
        </a:xfrm>
        <a:prstGeom prst="chevron">
          <a:avLst/>
        </a:prstGeom>
        <a:gradFill rotWithShape="1">
          <a:gsLst>
            <a:gs pos="0">
              <a:schemeClr val="accent2">
                <a:tint val="50000"/>
                <a:satMod val="300000"/>
              </a:schemeClr>
            </a:gs>
            <a:gs pos="35000">
              <a:schemeClr val="accent2">
                <a:tint val="37000"/>
                <a:satMod val="300000"/>
              </a:schemeClr>
            </a:gs>
            <a:gs pos="100000">
              <a:schemeClr val="accent2">
                <a:tint val="15000"/>
                <a:satMod val="350000"/>
              </a:schemeClr>
            </a:gs>
          </a:gsLst>
          <a:lin ang="16200000" scaled="1"/>
        </a:gradFill>
        <a:ln w="9525" cap="flat" cmpd="sng" algn="ctr">
          <a:solidFill>
            <a:schemeClr val="accent2">
              <a:shade val="95000"/>
              <a:satMod val="105000"/>
            </a:schemeClr>
          </a:solidFill>
          <a:prstDash val="solid"/>
        </a:ln>
        <a:effectLst>
          <a:outerShdw blurRad="40000" dist="20000" dir="5400000" rotWithShape="0">
            <a:srgbClr val="000000">
              <a:alpha val="38000"/>
            </a:srgbClr>
          </a:outerShdw>
        </a:effectLst>
      </dsp:spPr>
      <dsp:style>
        <a:lnRef idx="1">
          <a:schemeClr val="accent2"/>
        </a:lnRef>
        <a:fillRef idx="2">
          <a:schemeClr val="accent2"/>
        </a:fillRef>
        <a:effectRef idx="1">
          <a:schemeClr val="accent2"/>
        </a:effectRef>
        <a:fontRef idx="minor">
          <a:schemeClr val="dk1"/>
        </a:fontRef>
      </dsp:style>
      <dsp:txBody>
        <a:bodyPr spcFirstLastPara="0" vert="horz" wrap="square" lIns="36005" tIns="12002" rIns="12002" bIns="12002" numCol="1" spcCol="1270" anchor="ctr" anchorCtr="0">
          <a:noAutofit/>
        </a:bodyPr>
        <a:lstStyle/>
        <a:p>
          <a:pPr lvl="0" algn="ctr" defTabSz="400050">
            <a:lnSpc>
              <a:spcPct val="90000"/>
            </a:lnSpc>
            <a:spcBef>
              <a:spcPct val="0"/>
            </a:spcBef>
            <a:spcAft>
              <a:spcPct val="35000"/>
            </a:spcAft>
          </a:pPr>
          <a:r>
            <a:rPr lang="en-US" sz="900" b="1" kern="1200" dirty="0">
              <a:solidFill>
                <a:srgbClr val="000000"/>
              </a:solidFill>
              <a:latin typeface="Arial"/>
              <a:ea typeface="+mn-ea"/>
              <a:cs typeface="+mn-cs"/>
            </a:rPr>
            <a:t>Challenges</a:t>
          </a:r>
        </a:p>
      </dsp:txBody>
      <dsp:txXfrm>
        <a:off x="1487864" y="1739490"/>
        <a:ext cx="809275" cy="539516"/>
      </dsp:txXfrm>
    </dsp:sp>
    <dsp:sp modelId="{EB300FEB-7823-4E47-B0AB-787CDD7E3EA9}">
      <dsp:nvSpPr>
        <dsp:cNvPr id="0" name=""/>
        <dsp:cNvSpPr/>
      </dsp:nvSpPr>
      <dsp:spPr>
        <a:xfrm>
          <a:off x="2463595" y="1745624"/>
          <a:ext cx="1348791" cy="539516"/>
        </a:xfrm>
        <a:prstGeom prst="chevron">
          <a:avLst/>
        </a:prstGeom>
        <a:solidFill>
          <a:schemeClr val="accent6"/>
        </a:solidFill>
        <a:ln w="9525" cap="flat" cmpd="sng" algn="ctr">
          <a:solidFill>
            <a:schemeClr val="accent2">
              <a:shade val="95000"/>
              <a:satMod val="105000"/>
            </a:schemeClr>
          </a:solidFill>
          <a:prstDash val="solid"/>
        </a:ln>
        <a:effectLst>
          <a:outerShdw blurRad="40000" dist="20000" dir="5400000" rotWithShape="0">
            <a:srgbClr val="000000">
              <a:alpha val="38000"/>
            </a:srgbClr>
          </a:outerShdw>
        </a:effectLst>
      </dsp:spPr>
      <dsp:style>
        <a:lnRef idx="1">
          <a:schemeClr val="accent2"/>
        </a:lnRef>
        <a:fillRef idx="2">
          <a:schemeClr val="accent2"/>
        </a:fillRef>
        <a:effectRef idx="1">
          <a:schemeClr val="accent2"/>
        </a:effectRef>
        <a:fontRef idx="minor">
          <a:schemeClr val="dk1"/>
        </a:fontRef>
      </dsp:style>
      <dsp:txBody>
        <a:bodyPr spcFirstLastPara="0" vert="horz" wrap="square" lIns="36005" tIns="12002" rIns="12002" bIns="12002" numCol="1" spcCol="1270" anchor="ctr" anchorCtr="0">
          <a:noAutofit/>
        </a:bodyPr>
        <a:lstStyle/>
        <a:p>
          <a:pPr lvl="0" algn="ctr" defTabSz="400050">
            <a:lnSpc>
              <a:spcPct val="90000"/>
            </a:lnSpc>
            <a:spcBef>
              <a:spcPct val="0"/>
            </a:spcBef>
            <a:spcAft>
              <a:spcPct val="35000"/>
            </a:spcAft>
          </a:pPr>
          <a:r>
            <a:rPr lang="en-US" sz="900" b="1" kern="1200" dirty="0">
              <a:solidFill>
                <a:srgbClr val="FFFFFF"/>
              </a:solidFill>
              <a:latin typeface="Arial"/>
              <a:ea typeface="+mn-ea"/>
              <a:cs typeface="+mn-cs"/>
            </a:rPr>
            <a:t>Opportunities</a:t>
          </a:r>
        </a:p>
      </dsp:txBody>
      <dsp:txXfrm>
        <a:off x="2733353" y="1745624"/>
        <a:ext cx="809275" cy="539516"/>
      </dsp:txXfrm>
    </dsp:sp>
    <dsp:sp modelId="{4AF5A9A7-9555-4CFF-92AC-210B382A86D5}">
      <dsp:nvSpPr>
        <dsp:cNvPr id="0" name=""/>
        <dsp:cNvSpPr/>
      </dsp:nvSpPr>
      <dsp:spPr>
        <a:xfrm>
          <a:off x="3677507" y="1745624"/>
          <a:ext cx="1348791" cy="539516"/>
        </a:xfrm>
        <a:prstGeom prst="chevron">
          <a:avLst/>
        </a:prstGeom>
        <a:gradFill rotWithShape="1">
          <a:gsLst>
            <a:gs pos="0">
              <a:schemeClr val="accent2">
                <a:tint val="50000"/>
                <a:satMod val="300000"/>
              </a:schemeClr>
            </a:gs>
            <a:gs pos="35000">
              <a:schemeClr val="accent2">
                <a:tint val="37000"/>
                <a:satMod val="300000"/>
              </a:schemeClr>
            </a:gs>
            <a:gs pos="100000">
              <a:schemeClr val="accent2">
                <a:tint val="15000"/>
                <a:satMod val="350000"/>
              </a:schemeClr>
            </a:gs>
          </a:gsLst>
          <a:lin ang="16200000" scaled="1"/>
        </a:gradFill>
        <a:ln w="9525" cap="flat" cmpd="sng" algn="ctr">
          <a:solidFill>
            <a:schemeClr val="accent2">
              <a:shade val="95000"/>
              <a:satMod val="105000"/>
            </a:schemeClr>
          </a:solidFill>
          <a:prstDash val="solid"/>
        </a:ln>
        <a:effectLst>
          <a:outerShdw blurRad="40000" dist="20000" dir="5400000" rotWithShape="0">
            <a:srgbClr val="000000">
              <a:alpha val="38000"/>
            </a:srgbClr>
          </a:outerShdw>
        </a:effectLst>
      </dsp:spPr>
      <dsp:style>
        <a:lnRef idx="1">
          <a:schemeClr val="accent2"/>
        </a:lnRef>
        <a:fillRef idx="2">
          <a:schemeClr val="accent2"/>
        </a:fillRef>
        <a:effectRef idx="1">
          <a:schemeClr val="accent2"/>
        </a:effectRef>
        <a:fontRef idx="minor">
          <a:schemeClr val="dk1"/>
        </a:fontRef>
      </dsp:style>
      <dsp:txBody>
        <a:bodyPr spcFirstLastPara="0" vert="horz" wrap="square" lIns="36005" tIns="12002" rIns="12002" bIns="12002" numCol="1" spcCol="1270" anchor="ctr" anchorCtr="0">
          <a:noAutofit/>
        </a:bodyPr>
        <a:lstStyle/>
        <a:p>
          <a:pPr lvl="0" algn="ctr" defTabSz="400050">
            <a:lnSpc>
              <a:spcPct val="90000"/>
            </a:lnSpc>
            <a:spcBef>
              <a:spcPct val="0"/>
            </a:spcBef>
            <a:spcAft>
              <a:spcPct val="35000"/>
            </a:spcAft>
          </a:pPr>
          <a:r>
            <a:rPr lang="en-US" sz="900" b="1" kern="1200" dirty="0">
              <a:solidFill>
                <a:schemeClr val="tx2"/>
              </a:solidFill>
              <a:latin typeface="+mj-lt"/>
            </a:rPr>
            <a:t>Impact</a:t>
          </a:r>
        </a:p>
      </dsp:txBody>
      <dsp:txXfrm>
        <a:off x="3947265" y="1745624"/>
        <a:ext cx="809275" cy="539516"/>
      </dsp:txXfrm>
    </dsp:sp>
    <dsp:sp modelId="{0A4CC398-3A87-417C-9A10-1DC5C1B313E5}">
      <dsp:nvSpPr>
        <dsp:cNvPr id="0" name=""/>
        <dsp:cNvSpPr/>
      </dsp:nvSpPr>
      <dsp:spPr>
        <a:xfrm>
          <a:off x="4857164" y="1762241"/>
          <a:ext cx="1348791" cy="539516"/>
        </a:xfrm>
        <a:prstGeom prst="chevron">
          <a:avLst/>
        </a:prstGeom>
        <a:gradFill rotWithShape="1">
          <a:gsLst>
            <a:gs pos="0">
              <a:schemeClr val="accent2">
                <a:tint val="50000"/>
                <a:satMod val="300000"/>
              </a:schemeClr>
            </a:gs>
            <a:gs pos="35000">
              <a:schemeClr val="accent2">
                <a:tint val="37000"/>
                <a:satMod val="300000"/>
              </a:schemeClr>
            </a:gs>
            <a:gs pos="100000">
              <a:schemeClr val="accent2">
                <a:tint val="15000"/>
                <a:satMod val="350000"/>
              </a:schemeClr>
            </a:gs>
          </a:gsLst>
          <a:lin ang="16200000" scaled="1"/>
        </a:gradFill>
        <a:ln w="9525" cap="flat" cmpd="sng" algn="ctr">
          <a:solidFill>
            <a:schemeClr val="accent2">
              <a:shade val="95000"/>
              <a:satMod val="105000"/>
            </a:schemeClr>
          </a:solidFill>
          <a:prstDash val="solid"/>
        </a:ln>
        <a:effectLst>
          <a:outerShdw blurRad="40000" dist="20000" dir="5400000" rotWithShape="0">
            <a:srgbClr val="000000">
              <a:alpha val="38000"/>
            </a:srgbClr>
          </a:outerShdw>
        </a:effectLst>
      </dsp:spPr>
      <dsp:style>
        <a:lnRef idx="1">
          <a:schemeClr val="accent2"/>
        </a:lnRef>
        <a:fillRef idx="2">
          <a:schemeClr val="accent2"/>
        </a:fillRef>
        <a:effectRef idx="1">
          <a:schemeClr val="accent2"/>
        </a:effectRef>
        <a:fontRef idx="minor">
          <a:schemeClr val="dk1"/>
        </a:fontRef>
      </dsp:style>
      <dsp:txBody>
        <a:bodyPr spcFirstLastPara="0" vert="horz" wrap="square" lIns="36005" tIns="12002" rIns="12002" bIns="12002" numCol="1" spcCol="1270" anchor="ctr" anchorCtr="0">
          <a:noAutofit/>
        </a:bodyPr>
        <a:lstStyle/>
        <a:p>
          <a:pPr lvl="0" algn="ctr" defTabSz="400050">
            <a:lnSpc>
              <a:spcPct val="90000"/>
            </a:lnSpc>
            <a:spcBef>
              <a:spcPct val="0"/>
            </a:spcBef>
            <a:spcAft>
              <a:spcPct val="35000"/>
            </a:spcAft>
          </a:pPr>
          <a:r>
            <a:rPr lang="en-US" sz="900" b="1" kern="1200" dirty="0">
              <a:solidFill>
                <a:schemeClr val="tx2"/>
              </a:solidFill>
              <a:latin typeface="+mj-lt"/>
            </a:rPr>
            <a:t>Conclusion</a:t>
          </a:r>
        </a:p>
      </dsp:txBody>
      <dsp:txXfrm>
        <a:off x="5126922" y="1762241"/>
        <a:ext cx="809275" cy="539516"/>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8C8E415-5444-4DE5-A2A1-077EA478F446}">
      <dsp:nvSpPr>
        <dsp:cNvPr id="0" name=""/>
        <dsp:cNvSpPr/>
      </dsp:nvSpPr>
      <dsp:spPr>
        <a:xfrm>
          <a:off x="34256" y="1739490"/>
          <a:ext cx="1348791" cy="539516"/>
        </a:xfrm>
        <a:prstGeom prst="chevron">
          <a:avLst/>
        </a:prstGeom>
        <a:gradFill rotWithShape="1">
          <a:gsLst>
            <a:gs pos="0">
              <a:schemeClr val="accent2">
                <a:tint val="50000"/>
                <a:satMod val="300000"/>
              </a:schemeClr>
            </a:gs>
            <a:gs pos="35000">
              <a:schemeClr val="accent2">
                <a:tint val="37000"/>
                <a:satMod val="300000"/>
              </a:schemeClr>
            </a:gs>
            <a:gs pos="100000">
              <a:schemeClr val="accent2">
                <a:tint val="15000"/>
                <a:satMod val="350000"/>
              </a:schemeClr>
            </a:gs>
          </a:gsLst>
          <a:lin ang="16200000" scaled="1"/>
        </a:gradFill>
        <a:ln w="9525" cap="flat" cmpd="sng" algn="ctr">
          <a:solidFill>
            <a:schemeClr val="accent2">
              <a:shade val="95000"/>
              <a:satMod val="105000"/>
            </a:schemeClr>
          </a:solidFill>
          <a:prstDash val="solid"/>
        </a:ln>
        <a:effectLst>
          <a:outerShdw blurRad="40000" dist="20000" dir="5400000" rotWithShape="0">
            <a:srgbClr val="000000">
              <a:alpha val="38000"/>
            </a:srgbClr>
          </a:outerShdw>
        </a:effectLst>
      </dsp:spPr>
      <dsp:style>
        <a:lnRef idx="1">
          <a:schemeClr val="accent2"/>
        </a:lnRef>
        <a:fillRef idx="2">
          <a:schemeClr val="accent2"/>
        </a:fillRef>
        <a:effectRef idx="1">
          <a:schemeClr val="accent2"/>
        </a:effectRef>
        <a:fontRef idx="minor">
          <a:schemeClr val="dk1"/>
        </a:fontRef>
      </dsp:style>
      <dsp:txBody>
        <a:bodyPr spcFirstLastPara="0" vert="horz" wrap="square" lIns="36005" tIns="12002" rIns="12002" bIns="12002" numCol="1" spcCol="1270" anchor="ctr" anchorCtr="0">
          <a:noAutofit/>
        </a:bodyPr>
        <a:lstStyle/>
        <a:p>
          <a:pPr lvl="0" algn="ctr" defTabSz="400050">
            <a:lnSpc>
              <a:spcPct val="90000"/>
            </a:lnSpc>
            <a:spcBef>
              <a:spcPct val="0"/>
            </a:spcBef>
            <a:spcAft>
              <a:spcPct val="35000"/>
            </a:spcAft>
          </a:pPr>
          <a:r>
            <a:rPr lang="en-US" sz="900" b="1" kern="1200" dirty="0">
              <a:solidFill>
                <a:schemeClr val="tx2"/>
              </a:solidFill>
              <a:latin typeface="+mj-lt"/>
            </a:rPr>
            <a:t>Background</a:t>
          </a:r>
        </a:p>
      </dsp:txBody>
      <dsp:txXfrm>
        <a:off x="304014" y="1739490"/>
        <a:ext cx="809275" cy="539516"/>
      </dsp:txXfrm>
    </dsp:sp>
    <dsp:sp modelId="{5D3EF1CD-9CB8-4AE6-B9A9-D83DB5278F8F}">
      <dsp:nvSpPr>
        <dsp:cNvPr id="0" name=""/>
        <dsp:cNvSpPr/>
      </dsp:nvSpPr>
      <dsp:spPr>
        <a:xfrm>
          <a:off x="1218106" y="1739490"/>
          <a:ext cx="1348791" cy="539516"/>
        </a:xfrm>
        <a:prstGeom prst="chevron">
          <a:avLst/>
        </a:prstGeom>
        <a:gradFill rotWithShape="1">
          <a:gsLst>
            <a:gs pos="0">
              <a:schemeClr val="accent2">
                <a:tint val="50000"/>
                <a:satMod val="300000"/>
              </a:schemeClr>
            </a:gs>
            <a:gs pos="35000">
              <a:schemeClr val="accent2">
                <a:tint val="37000"/>
                <a:satMod val="300000"/>
              </a:schemeClr>
            </a:gs>
            <a:gs pos="100000">
              <a:schemeClr val="accent2">
                <a:tint val="15000"/>
                <a:satMod val="350000"/>
              </a:schemeClr>
            </a:gs>
          </a:gsLst>
          <a:lin ang="16200000" scaled="1"/>
        </a:gradFill>
        <a:ln w="9525" cap="flat" cmpd="sng" algn="ctr">
          <a:solidFill>
            <a:schemeClr val="accent2">
              <a:shade val="95000"/>
              <a:satMod val="105000"/>
            </a:schemeClr>
          </a:solidFill>
          <a:prstDash val="solid"/>
        </a:ln>
        <a:effectLst>
          <a:outerShdw blurRad="40000" dist="20000" dir="5400000" rotWithShape="0">
            <a:srgbClr val="000000">
              <a:alpha val="38000"/>
            </a:srgbClr>
          </a:outerShdw>
        </a:effectLst>
      </dsp:spPr>
      <dsp:style>
        <a:lnRef idx="1">
          <a:schemeClr val="accent2"/>
        </a:lnRef>
        <a:fillRef idx="2">
          <a:schemeClr val="accent2"/>
        </a:fillRef>
        <a:effectRef idx="1">
          <a:schemeClr val="accent2"/>
        </a:effectRef>
        <a:fontRef idx="minor">
          <a:schemeClr val="dk1"/>
        </a:fontRef>
      </dsp:style>
      <dsp:txBody>
        <a:bodyPr spcFirstLastPara="0" vert="horz" wrap="square" lIns="36005" tIns="12002" rIns="12002" bIns="12002" numCol="1" spcCol="1270" anchor="ctr" anchorCtr="0">
          <a:noAutofit/>
        </a:bodyPr>
        <a:lstStyle/>
        <a:p>
          <a:pPr lvl="0" algn="ctr" defTabSz="400050">
            <a:lnSpc>
              <a:spcPct val="90000"/>
            </a:lnSpc>
            <a:spcBef>
              <a:spcPct val="0"/>
            </a:spcBef>
            <a:spcAft>
              <a:spcPct val="35000"/>
            </a:spcAft>
          </a:pPr>
          <a:r>
            <a:rPr lang="en-US" sz="900" b="1" kern="1200" dirty="0">
              <a:solidFill>
                <a:srgbClr val="000000"/>
              </a:solidFill>
              <a:latin typeface="Arial"/>
              <a:ea typeface="+mn-ea"/>
              <a:cs typeface="+mn-cs"/>
            </a:rPr>
            <a:t>Challenges</a:t>
          </a:r>
        </a:p>
      </dsp:txBody>
      <dsp:txXfrm>
        <a:off x="1487864" y="1739490"/>
        <a:ext cx="809275" cy="539516"/>
      </dsp:txXfrm>
    </dsp:sp>
    <dsp:sp modelId="{EB300FEB-7823-4E47-B0AB-787CDD7E3EA9}">
      <dsp:nvSpPr>
        <dsp:cNvPr id="0" name=""/>
        <dsp:cNvSpPr/>
      </dsp:nvSpPr>
      <dsp:spPr>
        <a:xfrm>
          <a:off x="2463595" y="1745624"/>
          <a:ext cx="1348791" cy="539516"/>
        </a:xfrm>
        <a:prstGeom prst="chevron">
          <a:avLst/>
        </a:prstGeom>
        <a:solidFill>
          <a:schemeClr val="accent6"/>
        </a:solidFill>
        <a:ln w="9525" cap="flat" cmpd="sng" algn="ctr">
          <a:solidFill>
            <a:schemeClr val="accent2">
              <a:shade val="95000"/>
              <a:satMod val="105000"/>
            </a:schemeClr>
          </a:solidFill>
          <a:prstDash val="solid"/>
        </a:ln>
        <a:effectLst>
          <a:outerShdw blurRad="40000" dist="20000" dir="5400000" rotWithShape="0">
            <a:srgbClr val="000000">
              <a:alpha val="38000"/>
            </a:srgbClr>
          </a:outerShdw>
        </a:effectLst>
      </dsp:spPr>
      <dsp:style>
        <a:lnRef idx="1">
          <a:schemeClr val="accent2"/>
        </a:lnRef>
        <a:fillRef idx="2">
          <a:schemeClr val="accent2"/>
        </a:fillRef>
        <a:effectRef idx="1">
          <a:schemeClr val="accent2"/>
        </a:effectRef>
        <a:fontRef idx="minor">
          <a:schemeClr val="dk1"/>
        </a:fontRef>
      </dsp:style>
      <dsp:txBody>
        <a:bodyPr spcFirstLastPara="0" vert="horz" wrap="square" lIns="36005" tIns="12002" rIns="12002" bIns="12002" numCol="1" spcCol="1270" anchor="ctr" anchorCtr="0">
          <a:noAutofit/>
        </a:bodyPr>
        <a:lstStyle/>
        <a:p>
          <a:pPr lvl="0" algn="ctr" defTabSz="400050">
            <a:lnSpc>
              <a:spcPct val="90000"/>
            </a:lnSpc>
            <a:spcBef>
              <a:spcPct val="0"/>
            </a:spcBef>
            <a:spcAft>
              <a:spcPct val="35000"/>
            </a:spcAft>
          </a:pPr>
          <a:r>
            <a:rPr lang="en-US" sz="900" b="1" kern="1200" dirty="0">
              <a:solidFill>
                <a:srgbClr val="FFFFFF"/>
              </a:solidFill>
              <a:latin typeface="Arial"/>
              <a:ea typeface="+mn-ea"/>
              <a:cs typeface="+mn-cs"/>
            </a:rPr>
            <a:t>Opportunities</a:t>
          </a:r>
        </a:p>
      </dsp:txBody>
      <dsp:txXfrm>
        <a:off x="2733353" y="1745624"/>
        <a:ext cx="809275" cy="539516"/>
      </dsp:txXfrm>
    </dsp:sp>
    <dsp:sp modelId="{4AF5A9A7-9555-4CFF-92AC-210B382A86D5}">
      <dsp:nvSpPr>
        <dsp:cNvPr id="0" name=""/>
        <dsp:cNvSpPr/>
      </dsp:nvSpPr>
      <dsp:spPr>
        <a:xfrm>
          <a:off x="3677507" y="1745624"/>
          <a:ext cx="1348791" cy="539516"/>
        </a:xfrm>
        <a:prstGeom prst="chevron">
          <a:avLst/>
        </a:prstGeom>
        <a:gradFill rotWithShape="1">
          <a:gsLst>
            <a:gs pos="0">
              <a:schemeClr val="accent2">
                <a:tint val="50000"/>
                <a:satMod val="300000"/>
              </a:schemeClr>
            </a:gs>
            <a:gs pos="35000">
              <a:schemeClr val="accent2">
                <a:tint val="37000"/>
                <a:satMod val="300000"/>
              </a:schemeClr>
            </a:gs>
            <a:gs pos="100000">
              <a:schemeClr val="accent2">
                <a:tint val="15000"/>
                <a:satMod val="350000"/>
              </a:schemeClr>
            </a:gs>
          </a:gsLst>
          <a:lin ang="16200000" scaled="1"/>
        </a:gradFill>
        <a:ln w="9525" cap="flat" cmpd="sng" algn="ctr">
          <a:solidFill>
            <a:schemeClr val="accent2">
              <a:shade val="95000"/>
              <a:satMod val="105000"/>
            </a:schemeClr>
          </a:solidFill>
          <a:prstDash val="solid"/>
        </a:ln>
        <a:effectLst>
          <a:outerShdw blurRad="40000" dist="20000" dir="5400000" rotWithShape="0">
            <a:srgbClr val="000000">
              <a:alpha val="38000"/>
            </a:srgbClr>
          </a:outerShdw>
        </a:effectLst>
      </dsp:spPr>
      <dsp:style>
        <a:lnRef idx="1">
          <a:schemeClr val="accent2"/>
        </a:lnRef>
        <a:fillRef idx="2">
          <a:schemeClr val="accent2"/>
        </a:fillRef>
        <a:effectRef idx="1">
          <a:schemeClr val="accent2"/>
        </a:effectRef>
        <a:fontRef idx="minor">
          <a:schemeClr val="dk1"/>
        </a:fontRef>
      </dsp:style>
      <dsp:txBody>
        <a:bodyPr spcFirstLastPara="0" vert="horz" wrap="square" lIns="36005" tIns="12002" rIns="12002" bIns="12002" numCol="1" spcCol="1270" anchor="ctr" anchorCtr="0">
          <a:noAutofit/>
        </a:bodyPr>
        <a:lstStyle/>
        <a:p>
          <a:pPr lvl="0" algn="ctr" defTabSz="400050">
            <a:lnSpc>
              <a:spcPct val="90000"/>
            </a:lnSpc>
            <a:spcBef>
              <a:spcPct val="0"/>
            </a:spcBef>
            <a:spcAft>
              <a:spcPct val="35000"/>
            </a:spcAft>
          </a:pPr>
          <a:r>
            <a:rPr lang="en-US" sz="900" b="1" kern="1200" dirty="0">
              <a:solidFill>
                <a:schemeClr val="tx2"/>
              </a:solidFill>
              <a:latin typeface="+mj-lt"/>
            </a:rPr>
            <a:t>Impact</a:t>
          </a:r>
        </a:p>
      </dsp:txBody>
      <dsp:txXfrm>
        <a:off x="3947265" y="1745624"/>
        <a:ext cx="809275" cy="539516"/>
      </dsp:txXfrm>
    </dsp:sp>
    <dsp:sp modelId="{0A4CC398-3A87-417C-9A10-1DC5C1B313E5}">
      <dsp:nvSpPr>
        <dsp:cNvPr id="0" name=""/>
        <dsp:cNvSpPr/>
      </dsp:nvSpPr>
      <dsp:spPr>
        <a:xfrm>
          <a:off x="4857164" y="1762241"/>
          <a:ext cx="1348791" cy="539516"/>
        </a:xfrm>
        <a:prstGeom prst="chevron">
          <a:avLst/>
        </a:prstGeom>
        <a:gradFill rotWithShape="1">
          <a:gsLst>
            <a:gs pos="0">
              <a:schemeClr val="accent2">
                <a:tint val="50000"/>
                <a:satMod val="300000"/>
              </a:schemeClr>
            </a:gs>
            <a:gs pos="35000">
              <a:schemeClr val="accent2">
                <a:tint val="37000"/>
                <a:satMod val="300000"/>
              </a:schemeClr>
            </a:gs>
            <a:gs pos="100000">
              <a:schemeClr val="accent2">
                <a:tint val="15000"/>
                <a:satMod val="350000"/>
              </a:schemeClr>
            </a:gs>
          </a:gsLst>
          <a:lin ang="16200000" scaled="1"/>
        </a:gradFill>
        <a:ln w="9525" cap="flat" cmpd="sng" algn="ctr">
          <a:solidFill>
            <a:schemeClr val="accent2">
              <a:shade val="95000"/>
              <a:satMod val="105000"/>
            </a:schemeClr>
          </a:solidFill>
          <a:prstDash val="solid"/>
        </a:ln>
        <a:effectLst>
          <a:outerShdw blurRad="40000" dist="20000" dir="5400000" rotWithShape="0">
            <a:srgbClr val="000000">
              <a:alpha val="38000"/>
            </a:srgbClr>
          </a:outerShdw>
        </a:effectLst>
      </dsp:spPr>
      <dsp:style>
        <a:lnRef idx="1">
          <a:schemeClr val="accent2"/>
        </a:lnRef>
        <a:fillRef idx="2">
          <a:schemeClr val="accent2"/>
        </a:fillRef>
        <a:effectRef idx="1">
          <a:schemeClr val="accent2"/>
        </a:effectRef>
        <a:fontRef idx="minor">
          <a:schemeClr val="dk1"/>
        </a:fontRef>
      </dsp:style>
      <dsp:txBody>
        <a:bodyPr spcFirstLastPara="0" vert="horz" wrap="square" lIns="36005" tIns="12002" rIns="12002" bIns="12002" numCol="1" spcCol="1270" anchor="ctr" anchorCtr="0">
          <a:noAutofit/>
        </a:bodyPr>
        <a:lstStyle/>
        <a:p>
          <a:pPr lvl="0" algn="ctr" defTabSz="400050">
            <a:lnSpc>
              <a:spcPct val="90000"/>
            </a:lnSpc>
            <a:spcBef>
              <a:spcPct val="0"/>
            </a:spcBef>
            <a:spcAft>
              <a:spcPct val="35000"/>
            </a:spcAft>
          </a:pPr>
          <a:r>
            <a:rPr lang="en-US" sz="900" b="1" kern="1200" dirty="0">
              <a:solidFill>
                <a:schemeClr val="tx2"/>
              </a:solidFill>
              <a:latin typeface="+mj-lt"/>
            </a:rPr>
            <a:t>Conclusion</a:t>
          </a:r>
        </a:p>
      </dsp:txBody>
      <dsp:txXfrm>
        <a:off x="5126922" y="1762241"/>
        <a:ext cx="809275" cy="539516"/>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8C8E415-5444-4DE5-A2A1-077EA478F446}">
      <dsp:nvSpPr>
        <dsp:cNvPr id="0" name=""/>
        <dsp:cNvSpPr/>
      </dsp:nvSpPr>
      <dsp:spPr>
        <a:xfrm>
          <a:off x="34256" y="1739490"/>
          <a:ext cx="1348791" cy="539516"/>
        </a:xfrm>
        <a:prstGeom prst="chevron">
          <a:avLst/>
        </a:prstGeom>
        <a:gradFill rotWithShape="1">
          <a:gsLst>
            <a:gs pos="0">
              <a:schemeClr val="accent2">
                <a:tint val="50000"/>
                <a:satMod val="300000"/>
              </a:schemeClr>
            </a:gs>
            <a:gs pos="35000">
              <a:schemeClr val="accent2">
                <a:tint val="37000"/>
                <a:satMod val="300000"/>
              </a:schemeClr>
            </a:gs>
            <a:gs pos="100000">
              <a:schemeClr val="accent2">
                <a:tint val="15000"/>
                <a:satMod val="350000"/>
              </a:schemeClr>
            </a:gs>
          </a:gsLst>
          <a:lin ang="16200000" scaled="1"/>
        </a:gradFill>
        <a:ln w="9525" cap="flat" cmpd="sng" algn="ctr">
          <a:solidFill>
            <a:schemeClr val="accent2">
              <a:shade val="95000"/>
              <a:satMod val="105000"/>
            </a:schemeClr>
          </a:solidFill>
          <a:prstDash val="solid"/>
        </a:ln>
        <a:effectLst>
          <a:outerShdw blurRad="40000" dist="20000" dir="5400000" rotWithShape="0">
            <a:srgbClr val="000000">
              <a:alpha val="38000"/>
            </a:srgbClr>
          </a:outerShdw>
        </a:effectLst>
      </dsp:spPr>
      <dsp:style>
        <a:lnRef idx="1">
          <a:schemeClr val="accent2"/>
        </a:lnRef>
        <a:fillRef idx="2">
          <a:schemeClr val="accent2"/>
        </a:fillRef>
        <a:effectRef idx="1">
          <a:schemeClr val="accent2"/>
        </a:effectRef>
        <a:fontRef idx="minor">
          <a:schemeClr val="dk1"/>
        </a:fontRef>
      </dsp:style>
      <dsp:txBody>
        <a:bodyPr spcFirstLastPara="0" vert="horz" wrap="square" lIns="36005" tIns="12002" rIns="12002" bIns="12002" numCol="1" spcCol="1270" anchor="ctr" anchorCtr="0">
          <a:noAutofit/>
        </a:bodyPr>
        <a:lstStyle/>
        <a:p>
          <a:pPr lvl="0" algn="ctr" defTabSz="400050">
            <a:lnSpc>
              <a:spcPct val="90000"/>
            </a:lnSpc>
            <a:spcBef>
              <a:spcPct val="0"/>
            </a:spcBef>
            <a:spcAft>
              <a:spcPct val="35000"/>
            </a:spcAft>
          </a:pPr>
          <a:r>
            <a:rPr lang="en-US" sz="900" b="1" kern="1200" dirty="0">
              <a:solidFill>
                <a:schemeClr val="tx2"/>
              </a:solidFill>
              <a:latin typeface="+mj-lt"/>
            </a:rPr>
            <a:t>Background</a:t>
          </a:r>
        </a:p>
      </dsp:txBody>
      <dsp:txXfrm>
        <a:off x="304014" y="1739490"/>
        <a:ext cx="809275" cy="539516"/>
      </dsp:txXfrm>
    </dsp:sp>
    <dsp:sp modelId="{5D3EF1CD-9CB8-4AE6-B9A9-D83DB5278F8F}">
      <dsp:nvSpPr>
        <dsp:cNvPr id="0" name=""/>
        <dsp:cNvSpPr/>
      </dsp:nvSpPr>
      <dsp:spPr>
        <a:xfrm>
          <a:off x="1218106" y="1739490"/>
          <a:ext cx="1348791" cy="539516"/>
        </a:xfrm>
        <a:prstGeom prst="chevron">
          <a:avLst/>
        </a:prstGeom>
        <a:gradFill rotWithShape="1">
          <a:gsLst>
            <a:gs pos="0">
              <a:schemeClr val="accent2">
                <a:tint val="50000"/>
                <a:satMod val="300000"/>
              </a:schemeClr>
            </a:gs>
            <a:gs pos="35000">
              <a:schemeClr val="accent2">
                <a:tint val="37000"/>
                <a:satMod val="300000"/>
              </a:schemeClr>
            </a:gs>
            <a:gs pos="100000">
              <a:schemeClr val="accent2">
                <a:tint val="15000"/>
                <a:satMod val="350000"/>
              </a:schemeClr>
            </a:gs>
          </a:gsLst>
          <a:lin ang="16200000" scaled="1"/>
        </a:gradFill>
        <a:ln w="9525" cap="flat" cmpd="sng" algn="ctr">
          <a:solidFill>
            <a:schemeClr val="accent2">
              <a:shade val="95000"/>
              <a:satMod val="105000"/>
            </a:schemeClr>
          </a:solidFill>
          <a:prstDash val="solid"/>
        </a:ln>
        <a:effectLst>
          <a:outerShdw blurRad="40000" dist="20000" dir="5400000" rotWithShape="0">
            <a:srgbClr val="000000">
              <a:alpha val="38000"/>
            </a:srgbClr>
          </a:outerShdw>
        </a:effectLst>
      </dsp:spPr>
      <dsp:style>
        <a:lnRef idx="1">
          <a:schemeClr val="accent2"/>
        </a:lnRef>
        <a:fillRef idx="2">
          <a:schemeClr val="accent2"/>
        </a:fillRef>
        <a:effectRef idx="1">
          <a:schemeClr val="accent2"/>
        </a:effectRef>
        <a:fontRef idx="minor">
          <a:schemeClr val="dk1"/>
        </a:fontRef>
      </dsp:style>
      <dsp:txBody>
        <a:bodyPr spcFirstLastPara="0" vert="horz" wrap="square" lIns="36005" tIns="12002" rIns="12002" bIns="12002" numCol="1" spcCol="1270" anchor="ctr" anchorCtr="0">
          <a:noAutofit/>
        </a:bodyPr>
        <a:lstStyle/>
        <a:p>
          <a:pPr lvl="0" algn="ctr" defTabSz="400050">
            <a:lnSpc>
              <a:spcPct val="90000"/>
            </a:lnSpc>
            <a:spcBef>
              <a:spcPct val="0"/>
            </a:spcBef>
            <a:spcAft>
              <a:spcPct val="35000"/>
            </a:spcAft>
          </a:pPr>
          <a:r>
            <a:rPr lang="en-US" sz="900" b="1" kern="1200" dirty="0">
              <a:solidFill>
                <a:srgbClr val="000000"/>
              </a:solidFill>
              <a:latin typeface="Arial"/>
              <a:ea typeface="+mn-ea"/>
              <a:cs typeface="+mn-cs"/>
            </a:rPr>
            <a:t>Challenges</a:t>
          </a:r>
        </a:p>
      </dsp:txBody>
      <dsp:txXfrm>
        <a:off x="1487864" y="1739490"/>
        <a:ext cx="809275" cy="539516"/>
      </dsp:txXfrm>
    </dsp:sp>
    <dsp:sp modelId="{EB300FEB-7823-4E47-B0AB-787CDD7E3EA9}">
      <dsp:nvSpPr>
        <dsp:cNvPr id="0" name=""/>
        <dsp:cNvSpPr/>
      </dsp:nvSpPr>
      <dsp:spPr>
        <a:xfrm>
          <a:off x="2463595" y="1745624"/>
          <a:ext cx="1348791" cy="539516"/>
        </a:xfrm>
        <a:prstGeom prst="chevron">
          <a:avLst/>
        </a:prstGeom>
        <a:gradFill rotWithShape="1">
          <a:gsLst>
            <a:gs pos="0">
              <a:schemeClr val="accent2">
                <a:tint val="50000"/>
                <a:satMod val="300000"/>
              </a:schemeClr>
            </a:gs>
            <a:gs pos="35000">
              <a:schemeClr val="accent2">
                <a:tint val="37000"/>
                <a:satMod val="300000"/>
              </a:schemeClr>
            </a:gs>
            <a:gs pos="100000">
              <a:schemeClr val="accent2">
                <a:tint val="15000"/>
                <a:satMod val="350000"/>
              </a:schemeClr>
            </a:gs>
          </a:gsLst>
          <a:lin ang="16200000" scaled="1"/>
        </a:gradFill>
        <a:ln w="9525" cap="flat" cmpd="sng" algn="ctr">
          <a:solidFill>
            <a:schemeClr val="accent2">
              <a:shade val="95000"/>
              <a:satMod val="105000"/>
            </a:schemeClr>
          </a:solidFill>
          <a:prstDash val="solid"/>
        </a:ln>
        <a:effectLst>
          <a:outerShdw blurRad="40000" dist="20000" dir="5400000" rotWithShape="0">
            <a:srgbClr val="000000">
              <a:alpha val="38000"/>
            </a:srgbClr>
          </a:outerShdw>
        </a:effectLst>
      </dsp:spPr>
      <dsp:style>
        <a:lnRef idx="1">
          <a:schemeClr val="accent2"/>
        </a:lnRef>
        <a:fillRef idx="2">
          <a:schemeClr val="accent2"/>
        </a:fillRef>
        <a:effectRef idx="1">
          <a:schemeClr val="accent2"/>
        </a:effectRef>
        <a:fontRef idx="minor">
          <a:schemeClr val="dk1"/>
        </a:fontRef>
      </dsp:style>
      <dsp:txBody>
        <a:bodyPr spcFirstLastPara="0" vert="horz" wrap="square" lIns="36005" tIns="12002" rIns="12002" bIns="12002" numCol="1" spcCol="1270" anchor="ctr" anchorCtr="0">
          <a:noAutofit/>
        </a:bodyPr>
        <a:lstStyle/>
        <a:p>
          <a:pPr marL="0" lvl="0" indent="0" algn="ctr" defTabSz="400050">
            <a:lnSpc>
              <a:spcPct val="90000"/>
            </a:lnSpc>
            <a:spcBef>
              <a:spcPct val="0"/>
            </a:spcBef>
            <a:spcAft>
              <a:spcPct val="35000"/>
            </a:spcAft>
            <a:buNone/>
          </a:pPr>
          <a:r>
            <a:rPr lang="en-US" sz="900" b="1" kern="1200" dirty="0">
              <a:solidFill>
                <a:srgbClr val="000000"/>
              </a:solidFill>
              <a:latin typeface="Arial"/>
              <a:ea typeface="+mn-ea"/>
              <a:cs typeface="+mn-cs"/>
            </a:rPr>
            <a:t>Opportunities</a:t>
          </a:r>
        </a:p>
      </dsp:txBody>
      <dsp:txXfrm>
        <a:off x="2733353" y="1745624"/>
        <a:ext cx="809275" cy="539516"/>
      </dsp:txXfrm>
    </dsp:sp>
    <dsp:sp modelId="{4AF5A9A7-9555-4CFF-92AC-210B382A86D5}">
      <dsp:nvSpPr>
        <dsp:cNvPr id="0" name=""/>
        <dsp:cNvSpPr/>
      </dsp:nvSpPr>
      <dsp:spPr>
        <a:xfrm>
          <a:off x="3677507" y="1745624"/>
          <a:ext cx="1348791" cy="539516"/>
        </a:xfrm>
        <a:prstGeom prst="chevron">
          <a:avLst/>
        </a:prstGeom>
        <a:solidFill>
          <a:schemeClr val="accent6"/>
        </a:solidFill>
        <a:ln w="9525" cap="flat" cmpd="sng" algn="ctr">
          <a:solidFill>
            <a:schemeClr val="accent2">
              <a:shade val="95000"/>
              <a:satMod val="105000"/>
            </a:schemeClr>
          </a:solidFill>
          <a:prstDash val="solid"/>
        </a:ln>
        <a:effectLst>
          <a:outerShdw blurRad="40000" dist="20000" dir="5400000" rotWithShape="0">
            <a:srgbClr val="000000">
              <a:alpha val="38000"/>
            </a:srgbClr>
          </a:outerShdw>
        </a:effectLst>
      </dsp:spPr>
      <dsp:style>
        <a:lnRef idx="1">
          <a:schemeClr val="accent2"/>
        </a:lnRef>
        <a:fillRef idx="2">
          <a:schemeClr val="accent2"/>
        </a:fillRef>
        <a:effectRef idx="1">
          <a:schemeClr val="accent2"/>
        </a:effectRef>
        <a:fontRef idx="minor">
          <a:schemeClr val="dk1"/>
        </a:fontRef>
      </dsp:style>
      <dsp:txBody>
        <a:bodyPr spcFirstLastPara="0" vert="horz" wrap="square" lIns="36005" tIns="12002" rIns="12002" bIns="12002" numCol="1" spcCol="1270" anchor="ctr" anchorCtr="0">
          <a:noAutofit/>
        </a:bodyPr>
        <a:lstStyle/>
        <a:p>
          <a:pPr lvl="0" algn="ctr" defTabSz="400050">
            <a:lnSpc>
              <a:spcPct val="90000"/>
            </a:lnSpc>
            <a:spcBef>
              <a:spcPct val="0"/>
            </a:spcBef>
            <a:spcAft>
              <a:spcPct val="35000"/>
            </a:spcAft>
          </a:pPr>
          <a:r>
            <a:rPr lang="en-US" sz="900" b="1" kern="1200" dirty="0">
              <a:solidFill>
                <a:srgbClr val="FFFFFF"/>
              </a:solidFill>
              <a:latin typeface="Arial"/>
              <a:ea typeface="+mn-ea"/>
              <a:cs typeface="+mn-cs"/>
            </a:rPr>
            <a:t>Impact</a:t>
          </a:r>
        </a:p>
      </dsp:txBody>
      <dsp:txXfrm>
        <a:off x="3947265" y="1745624"/>
        <a:ext cx="809275" cy="539516"/>
      </dsp:txXfrm>
    </dsp:sp>
    <dsp:sp modelId="{0A4CC398-3A87-417C-9A10-1DC5C1B313E5}">
      <dsp:nvSpPr>
        <dsp:cNvPr id="0" name=""/>
        <dsp:cNvSpPr/>
      </dsp:nvSpPr>
      <dsp:spPr>
        <a:xfrm>
          <a:off x="4857164" y="1762241"/>
          <a:ext cx="1348791" cy="539516"/>
        </a:xfrm>
        <a:prstGeom prst="chevron">
          <a:avLst/>
        </a:prstGeom>
        <a:gradFill rotWithShape="1">
          <a:gsLst>
            <a:gs pos="0">
              <a:schemeClr val="accent2">
                <a:tint val="50000"/>
                <a:satMod val="300000"/>
              </a:schemeClr>
            </a:gs>
            <a:gs pos="35000">
              <a:schemeClr val="accent2">
                <a:tint val="37000"/>
                <a:satMod val="300000"/>
              </a:schemeClr>
            </a:gs>
            <a:gs pos="100000">
              <a:schemeClr val="accent2">
                <a:tint val="15000"/>
                <a:satMod val="350000"/>
              </a:schemeClr>
            </a:gs>
          </a:gsLst>
          <a:lin ang="16200000" scaled="1"/>
        </a:gradFill>
        <a:ln w="9525" cap="flat" cmpd="sng" algn="ctr">
          <a:solidFill>
            <a:schemeClr val="accent2">
              <a:shade val="95000"/>
              <a:satMod val="105000"/>
            </a:schemeClr>
          </a:solidFill>
          <a:prstDash val="solid"/>
        </a:ln>
        <a:effectLst>
          <a:outerShdw blurRad="40000" dist="20000" dir="5400000" rotWithShape="0">
            <a:srgbClr val="000000">
              <a:alpha val="38000"/>
            </a:srgbClr>
          </a:outerShdw>
        </a:effectLst>
      </dsp:spPr>
      <dsp:style>
        <a:lnRef idx="1">
          <a:schemeClr val="accent2"/>
        </a:lnRef>
        <a:fillRef idx="2">
          <a:schemeClr val="accent2"/>
        </a:fillRef>
        <a:effectRef idx="1">
          <a:schemeClr val="accent2"/>
        </a:effectRef>
        <a:fontRef idx="minor">
          <a:schemeClr val="dk1"/>
        </a:fontRef>
      </dsp:style>
      <dsp:txBody>
        <a:bodyPr spcFirstLastPara="0" vert="horz" wrap="square" lIns="36005" tIns="12002" rIns="12002" bIns="12002" numCol="1" spcCol="1270" anchor="ctr" anchorCtr="0">
          <a:noAutofit/>
        </a:bodyPr>
        <a:lstStyle/>
        <a:p>
          <a:pPr lvl="0" algn="ctr" defTabSz="400050">
            <a:lnSpc>
              <a:spcPct val="90000"/>
            </a:lnSpc>
            <a:spcBef>
              <a:spcPct val="0"/>
            </a:spcBef>
            <a:spcAft>
              <a:spcPct val="35000"/>
            </a:spcAft>
          </a:pPr>
          <a:r>
            <a:rPr lang="en-US" sz="900" b="1" kern="1200" dirty="0">
              <a:solidFill>
                <a:schemeClr val="tx2"/>
              </a:solidFill>
              <a:latin typeface="+mj-lt"/>
            </a:rPr>
            <a:t>Conclusion</a:t>
          </a:r>
        </a:p>
      </dsp:txBody>
      <dsp:txXfrm>
        <a:off x="5126922" y="1762241"/>
        <a:ext cx="809275" cy="539516"/>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3577FB1-AE90-4705-8F41-9DBF7A0F25BD}">
      <dsp:nvSpPr>
        <dsp:cNvPr id="0" name=""/>
        <dsp:cNvSpPr/>
      </dsp:nvSpPr>
      <dsp:spPr>
        <a:xfrm>
          <a:off x="34256" y="1739490"/>
          <a:ext cx="1348791" cy="539516"/>
        </a:xfrm>
        <a:prstGeom prst="chevron">
          <a:avLst/>
        </a:prstGeom>
        <a:gradFill rotWithShape="1">
          <a:gsLst>
            <a:gs pos="0">
              <a:schemeClr val="accent2">
                <a:tint val="50000"/>
                <a:satMod val="300000"/>
              </a:schemeClr>
            </a:gs>
            <a:gs pos="35000">
              <a:schemeClr val="accent2">
                <a:tint val="37000"/>
                <a:satMod val="300000"/>
              </a:schemeClr>
            </a:gs>
            <a:gs pos="100000">
              <a:schemeClr val="accent2">
                <a:tint val="15000"/>
                <a:satMod val="350000"/>
              </a:schemeClr>
            </a:gs>
          </a:gsLst>
          <a:lin ang="16200000" scaled="1"/>
        </a:gradFill>
        <a:ln w="9525" cap="flat" cmpd="sng" algn="ctr">
          <a:solidFill>
            <a:schemeClr val="accent2">
              <a:shade val="95000"/>
              <a:satMod val="105000"/>
            </a:schemeClr>
          </a:solidFill>
          <a:prstDash val="solid"/>
        </a:ln>
        <a:effectLst>
          <a:outerShdw blurRad="40000" dist="20000" dir="5400000" rotWithShape="0">
            <a:srgbClr val="000000">
              <a:alpha val="38000"/>
            </a:srgbClr>
          </a:outerShdw>
        </a:effectLst>
      </dsp:spPr>
      <dsp:style>
        <a:lnRef idx="1">
          <a:schemeClr val="accent2"/>
        </a:lnRef>
        <a:fillRef idx="2">
          <a:schemeClr val="accent2"/>
        </a:fillRef>
        <a:effectRef idx="1">
          <a:schemeClr val="accent2"/>
        </a:effectRef>
        <a:fontRef idx="minor">
          <a:schemeClr val="dk1"/>
        </a:fontRef>
      </dsp:style>
      <dsp:txBody>
        <a:bodyPr spcFirstLastPara="0" vert="horz" wrap="square" lIns="36005" tIns="12002" rIns="12002" bIns="12002" numCol="1" spcCol="1270" anchor="ctr" anchorCtr="0">
          <a:noAutofit/>
        </a:bodyPr>
        <a:lstStyle/>
        <a:p>
          <a:pPr lvl="0" algn="ctr" defTabSz="400050">
            <a:lnSpc>
              <a:spcPct val="90000"/>
            </a:lnSpc>
            <a:spcBef>
              <a:spcPct val="0"/>
            </a:spcBef>
            <a:spcAft>
              <a:spcPct val="35000"/>
            </a:spcAft>
          </a:pPr>
          <a:r>
            <a:rPr lang="en-US" sz="900" b="1" kern="1200" dirty="0">
              <a:solidFill>
                <a:schemeClr val="tx2"/>
              </a:solidFill>
              <a:latin typeface="+mj-lt"/>
            </a:rPr>
            <a:t>Background</a:t>
          </a:r>
        </a:p>
      </dsp:txBody>
      <dsp:txXfrm>
        <a:off x="304014" y="1739490"/>
        <a:ext cx="809275" cy="539516"/>
      </dsp:txXfrm>
    </dsp:sp>
    <dsp:sp modelId="{5DB71859-88EC-410A-836F-F2B8D6C77012}">
      <dsp:nvSpPr>
        <dsp:cNvPr id="0" name=""/>
        <dsp:cNvSpPr/>
      </dsp:nvSpPr>
      <dsp:spPr>
        <a:xfrm>
          <a:off x="1218106" y="1739490"/>
          <a:ext cx="1348791" cy="539516"/>
        </a:xfrm>
        <a:prstGeom prst="chevron">
          <a:avLst/>
        </a:prstGeom>
        <a:gradFill rotWithShape="1">
          <a:gsLst>
            <a:gs pos="0">
              <a:schemeClr val="accent2">
                <a:tint val="50000"/>
                <a:satMod val="300000"/>
              </a:schemeClr>
            </a:gs>
            <a:gs pos="35000">
              <a:schemeClr val="accent2">
                <a:tint val="37000"/>
                <a:satMod val="300000"/>
              </a:schemeClr>
            </a:gs>
            <a:gs pos="100000">
              <a:schemeClr val="accent2">
                <a:tint val="15000"/>
                <a:satMod val="350000"/>
              </a:schemeClr>
            </a:gs>
          </a:gsLst>
          <a:lin ang="16200000" scaled="1"/>
        </a:gradFill>
        <a:ln w="9525" cap="flat" cmpd="sng" algn="ctr">
          <a:solidFill>
            <a:schemeClr val="accent2">
              <a:shade val="95000"/>
              <a:satMod val="105000"/>
            </a:schemeClr>
          </a:solidFill>
          <a:prstDash val="solid"/>
        </a:ln>
        <a:effectLst>
          <a:outerShdw blurRad="40000" dist="20000" dir="5400000" rotWithShape="0">
            <a:srgbClr val="000000">
              <a:alpha val="38000"/>
            </a:srgbClr>
          </a:outerShdw>
        </a:effectLst>
      </dsp:spPr>
      <dsp:style>
        <a:lnRef idx="1">
          <a:schemeClr val="accent2"/>
        </a:lnRef>
        <a:fillRef idx="2">
          <a:schemeClr val="accent2"/>
        </a:fillRef>
        <a:effectRef idx="1">
          <a:schemeClr val="accent2"/>
        </a:effectRef>
        <a:fontRef idx="minor">
          <a:schemeClr val="dk1"/>
        </a:fontRef>
      </dsp:style>
      <dsp:txBody>
        <a:bodyPr spcFirstLastPara="0" vert="horz" wrap="square" lIns="36005" tIns="12002" rIns="12002" bIns="12002" numCol="1" spcCol="1270" anchor="ctr" anchorCtr="0">
          <a:noAutofit/>
        </a:bodyPr>
        <a:lstStyle/>
        <a:p>
          <a:pPr lvl="0" algn="ctr" defTabSz="400050">
            <a:lnSpc>
              <a:spcPct val="90000"/>
            </a:lnSpc>
            <a:spcBef>
              <a:spcPct val="0"/>
            </a:spcBef>
            <a:spcAft>
              <a:spcPct val="35000"/>
            </a:spcAft>
          </a:pPr>
          <a:r>
            <a:rPr lang="en-US" sz="900" b="1" kern="1200" dirty="0">
              <a:solidFill>
                <a:srgbClr val="000000"/>
              </a:solidFill>
              <a:latin typeface="Arial"/>
              <a:ea typeface="+mn-ea"/>
              <a:cs typeface="+mn-cs"/>
            </a:rPr>
            <a:t>Challenges</a:t>
          </a:r>
        </a:p>
      </dsp:txBody>
      <dsp:txXfrm>
        <a:off x="1487864" y="1739490"/>
        <a:ext cx="809275" cy="539516"/>
      </dsp:txXfrm>
    </dsp:sp>
    <dsp:sp modelId="{012FF466-F199-4975-B47F-A3B835DB6E8C}">
      <dsp:nvSpPr>
        <dsp:cNvPr id="0" name=""/>
        <dsp:cNvSpPr/>
      </dsp:nvSpPr>
      <dsp:spPr>
        <a:xfrm>
          <a:off x="2463595" y="1745624"/>
          <a:ext cx="1348791" cy="539516"/>
        </a:xfrm>
        <a:prstGeom prst="chevron">
          <a:avLst/>
        </a:prstGeom>
        <a:gradFill rotWithShape="1">
          <a:gsLst>
            <a:gs pos="0">
              <a:schemeClr val="accent2">
                <a:tint val="50000"/>
                <a:satMod val="300000"/>
              </a:schemeClr>
            </a:gs>
            <a:gs pos="35000">
              <a:schemeClr val="accent2">
                <a:tint val="37000"/>
                <a:satMod val="300000"/>
              </a:schemeClr>
            </a:gs>
            <a:gs pos="100000">
              <a:schemeClr val="accent2">
                <a:tint val="15000"/>
                <a:satMod val="350000"/>
              </a:schemeClr>
            </a:gs>
          </a:gsLst>
          <a:lin ang="16200000" scaled="1"/>
        </a:gradFill>
        <a:ln w="9525" cap="flat" cmpd="sng" algn="ctr">
          <a:solidFill>
            <a:schemeClr val="accent2">
              <a:shade val="95000"/>
              <a:satMod val="105000"/>
            </a:schemeClr>
          </a:solidFill>
          <a:prstDash val="solid"/>
        </a:ln>
        <a:effectLst>
          <a:outerShdw blurRad="40000" dist="20000" dir="5400000" rotWithShape="0">
            <a:srgbClr val="000000">
              <a:alpha val="38000"/>
            </a:srgbClr>
          </a:outerShdw>
        </a:effectLst>
      </dsp:spPr>
      <dsp:style>
        <a:lnRef idx="1">
          <a:schemeClr val="accent2"/>
        </a:lnRef>
        <a:fillRef idx="2">
          <a:schemeClr val="accent2"/>
        </a:fillRef>
        <a:effectRef idx="1">
          <a:schemeClr val="accent2"/>
        </a:effectRef>
        <a:fontRef idx="minor">
          <a:schemeClr val="dk1"/>
        </a:fontRef>
      </dsp:style>
      <dsp:txBody>
        <a:bodyPr spcFirstLastPara="0" vert="horz" wrap="square" lIns="36005" tIns="12002" rIns="12002" bIns="12002" numCol="1" spcCol="1270" anchor="ctr" anchorCtr="0">
          <a:noAutofit/>
        </a:bodyPr>
        <a:lstStyle/>
        <a:p>
          <a:pPr lvl="0" algn="ctr" defTabSz="400050">
            <a:lnSpc>
              <a:spcPct val="90000"/>
            </a:lnSpc>
            <a:spcBef>
              <a:spcPct val="0"/>
            </a:spcBef>
            <a:spcAft>
              <a:spcPct val="35000"/>
            </a:spcAft>
            <a:buNone/>
          </a:pPr>
          <a:r>
            <a:rPr lang="en-US" sz="900" b="1" kern="1200" dirty="0">
              <a:solidFill>
                <a:srgbClr val="000000"/>
              </a:solidFill>
              <a:latin typeface="Arial"/>
              <a:ea typeface="+mn-ea"/>
              <a:cs typeface="+mn-cs"/>
            </a:rPr>
            <a:t>Opportunities</a:t>
          </a:r>
        </a:p>
      </dsp:txBody>
      <dsp:txXfrm>
        <a:off x="2733353" y="1745624"/>
        <a:ext cx="809275" cy="539516"/>
      </dsp:txXfrm>
    </dsp:sp>
    <dsp:sp modelId="{3120FEE9-7B50-4C15-9EA4-9D576A10005F}">
      <dsp:nvSpPr>
        <dsp:cNvPr id="0" name=""/>
        <dsp:cNvSpPr/>
      </dsp:nvSpPr>
      <dsp:spPr>
        <a:xfrm>
          <a:off x="3677507" y="1745624"/>
          <a:ext cx="1348791" cy="539516"/>
        </a:xfrm>
        <a:prstGeom prst="chevron">
          <a:avLst/>
        </a:prstGeom>
        <a:solidFill>
          <a:schemeClr val="accent6"/>
        </a:solidFill>
        <a:ln w="9525" cap="flat" cmpd="sng" algn="ctr">
          <a:solidFill>
            <a:schemeClr val="accent2">
              <a:shade val="95000"/>
              <a:satMod val="105000"/>
            </a:schemeClr>
          </a:solidFill>
          <a:prstDash val="solid"/>
        </a:ln>
        <a:effectLst>
          <a:outerShdw blurRad="40000" dist="20000" dir="5400000" rotWithShape="0">
            <a:srgbClr val="000000">
              <a:alpha val="38000"/>
            </a:srgbClr>
          </a:outerShdw>
        </a:effectLst>
      </dsp:spPr>
      <dsp:style>
        <a:lnRef idx="1">
          <a:schemeClr val="accent2"/>
        </a:lnRef>
        <a:fillRef idx="2">
          <a:schemeClr val="accent2"/>
        </a:fillRef>
        <a:effectRef idx="1">
          <a:schemeClr val="accent2"/>
        </a:effectRef>
        <a:fontRef idx="minor">
          <a:schemeClr val="dk1"/>
        </a:fontRef>
      </dsp:style>
      <dsp:txBody>
        <a:bodyPr spcFirstLastPara="0" vert="horz" wrap="square" lIns="36005" tIns="12002" rIns="12002" bIns="12002" numCol="1" spcCol="1270" anchor="ctr" anchorCtr="0">
          <a:noAutofit/>
        </a:bodyPr>
        <a:lstStyle/>
        <a:p>
          <a:pPr lvl="0" algn="ctr" defTabSz="400050">
            <a:lnSpc>
              <a:spcPct val="90000"/>
            </a:lnSpc>
            <a:spcBef>
              <a:spcPct val="0"/>
            </a:spcBef>
            <a:spcAft>
              <a:spcPct val="35000"/>
            </a:spcAft>
          </a:pPr>
          <a:r>
            <a:rPr lang="en-US" sz="900" b="1" kern="1200" dirty="0">
              <a:solidFill>
                <a:srgbClr val="FFFFFF"/>
              </a:solidFill>
              <a:latin typeface="Arial"/>
              <a:ea typeface="+mn-ea"/>
              <a:cs typeface="+mn-cs"/>
            </a:rPr>
            <a:t>Impact</a:t>
          </a:r>
        </a:p>
      </dsp:txBody>
      <dsp:txXfrm>
        <a:off x="3947265" y="1745624"/>
        <a:ext cx="809275" cy="539516"/>
      </dsp:txXfrm>
    </dsp:sp>
    <dsp:sp modelId="{6A424315-18BF-4095-AF04-1F45B0557ED1}">
      <dsp:nvSpPr>
        <dsp:cNvPr id="0" name=""/>
        <dsp:cNvSpPr/>
      </dsp:nvSpPr>
      <dsp:spPr>
        <a:xfrm>
          <a:off x="4857164" y="1762241"/>
          <a:ext cx="1348791" cy="539516"/>
        </a:xfrm>
        <a:prstGeom prst="chevron">
          <a:avLst/>
        </a:prstGeom>
        <a:gradFill rotWithShape="1">
          <a:gsLst>
            <a:gs pos="0">
              <a:schemeClr val="accent2">
                <a:tint val="50000"/>
                <a:satMod val="300000"/>
              </a:schemeClr>
            </a:gs>
            <a:gs pos="35000">
              <a:schemeClr val="accent2">
                <a:tint val="37000"/>
                <a:satMod val="300000"/>
              </a:schemeClr>
            </a:gs>
            <a:gs pos="100000">
              <a:schemeClr val="accent2">
                <a:tint val="15000"/>
                <a:satMod val="350000"/>
              </a:schemeClr>
            </a:gs>
          </a:gsLst>
          <a:lin ang="16200000" scaled="1"/>
        </a:gradFill>
        <a:ln w="9525" cap="flat" cmpd="sng" algn="ctr">
          <a:solidFill>
            <a:schemeClr val="accent2">
              <a:shade val="95000"/>
              <a:satMod val="105000"/>
            </a:schemeClr>
          </a:solidFill>
          <a:prstDash val="solid"/>
        </a:ln>
        <a:effectLst>
          <a:outerShdw blurRad="40000" dist="20000" dir="5400000" rotWithShape="0">
            <a:srgbClr val="000000">
              <a:alpha val="38000"/>
            </a:srgbClr>
          </a:outerShdw>
        </a:effectLst>
      </dsp:spPr>
      <dsp:style>
        <a:lnRef idx="1">
          <a:schemeClr val="accent2"/>
        </a:lnRef>
        <a:fillRef idx="2">
          <a:schemeClr val="accent2"/>
        </a:fillRef>
        <a:effectRef idx="1">
          <a:schemeClr val="accent2"/>
        </a:effectRef>
        <a:fontRef idx="minor">
          <a:schemeClr val="dk1"/>
        </a:fontRef>
      </dsp:style>
      <dsp:txBody>
        <a:bodyPr spcFirstLastPara="0" vert="horz" wrap="square" lIns="36005" tIns="12002" rIns="12002" bIns="12002" numCol="1" spcCol="1270" anchor="ctr" anchorCtr="0">
          <a:noAutofit/>
        </a:bodyPr>
        <a:lstStyle/>
        <a:p>
          <a:pPr lvl="0" algn="ctr" defTabSz="400050">
            <a:lnSpc>
              <a:spcPct val="90000"/>
            </a:lnSpc>
            <a:spcBef>
              <a:spcPct val="0"/>
            </a:spcBef>
            <a:spcAft>
              <a:spcPct val="35000"/>
            </a:spcAft>
          </a:pPr>
          <a:r>
            <a:rPr lang="en-US" sz="900" b="1" kern="1200" dirty="0">
              <a:solidFill>
                <a:schemeClr val="tx2"/>
              </a:solidFill>
              <a:latin typeface="+mj-lt"/>
            </a:rPr>
            <a:t>Conclusion</a:t>
          </a:r>
        </a:p>
      </dsp:txBody>
      <dsp:txXfrm>
        <a:off x="5126922" y="1762241"/>
        <a:ext cx="809275" cy="539516"/>
      </dsp:txXfrm>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8C8E415-5444-4DE5-A2A1-077EA478F446}">
      <dsp:nvSpPr>
        <dsp:cNvPr id="0" name=""/>
        <dsp:cNvSpPr/>
      </dsp:nvSpPr>
      <dsp:spPr>
        <a:xfrm>
          <a:off x="51732" y="1739490"/>
          <a:ext cx="1348791" cy="539516"/>
        </a:xfrm>
        <a:prstGeom prst="chevron">
          <a:avLst/>
        </a:prstGeom>
        <a:gradFill rotWithShape="1">
          <a:gsLst>
            <a:gs pos="0">
              <a:schemeClr val="accent2">
                <a:tint val="50000"/>
                <a:satMod val="300000"/>
              </a:schemeClr>
            </a:gs>
            <a:gs pos="35000">
              <a:schemeClr val="accent2">
                <a:tint val="37000"/>
                <a:satMod val="300000"/>
              </a:schemeClr>
            </a:gs>
            <a:gs pos="100000">
              <a:schemeClr val="accent2">
                <a:tint val="15000"/>
                <a:satMod val="350000"/>
              </a:schemeClr>
            </a:gs>
          </a:gsLst>
          <a:lin ang="16200000" scaled="1"/>
        </a:gradFill>
        <a:ln w="9525" cap="flat" cmpd="sng" algn="ctr">
          <a:solidFill>
            <a:schemeClr val="accent2">
              <a:shade val="95000"/>
              <a:satMod val="105000"/>
            </a:schemeClr>
          </a:solidFill>
          <a:prstDash val="solid"/>
        </a:ln>
        <a:effectLst>
          <a:outerShdw blurRad="40000" dist="20000" dir="5400000" rotWithShape="0">
            <a:srgbClr val="000000">
              <a:alpha val="38000"/>
            </a:srgbClr>
          </a:outerShdw>
        </a:effectLst>
      </dsp:spPr>
      <dsp:style>
        <a:lnRef idx="1">
          <a:schemeClr val="accent2"/>
        </a:lnRef>
        <a:fillRef idx="2">
          <a:schemeClr val="accent2"/>
        </a:fillRef>
        <a:effectRef idx="1">
          <a:schemeClr val="accent2"/>
        </a:effectRef>
        <a:fontRef idx="minor">
          <a:schemeClr val="dk1"/>
        </a:fontRef>
      </dsp:style>
      <dsp:txBody>
        <a:bodyPr spcFirstLastPara="0" vert="horz" wrap="square" lIns="36005" tIns="12002" rIns="12002" bIns="12002" numCol="1" spcCol="1270" anchor="ctr" anchorCtr="0">
          <a:noAutofit/>
        </a:bodyPr>
        <a:lstStyle/>
        <a:p>
          <a:pPr lvl="0" algn="ctr" defTabSz="400050">
            <a:lnSpc>
              <a:spcPct val="90000"/>
            </a:lnSpc>
            <a:spcBef>
              <a:spcPct val="0"/>
            </a:spcBef>
            <a:spcAft>
              <a:spcPct val="35000"/>
            </a:spcAft>
          </a:pPr>
          <a:r>
            <a:rPr lang="en-US" sz="900" b="1" kern="1200" dirty="0">
              <a:solidFill>
                <a:schemeClr val="tx2"/>
              </a:solidFill>
              <a:latin typeface="+mj-lt"/>
            </a:rPr>
            <a:t>Background</a:t>
          </a:r>
        </a:p>
      </dsp:txBody>
      <dsp:txXfrm>
        <a:off x="321490" y="1739490"/>
        <a:ext cx="809275" cy="539516"/>
      </dsp:txXfrm>
    </dsp:sp>
    <dsp:sp modelId="{5D3EF1CD-9CB8-4AE6-B9A9-D83DB5278F8F}">
      <dsp:nvSpPr>
        <dsp:cNvPr id="0" name=""/>
        <dsp:cNvSpPr/>
      </dsp:nvSpPr>
      <dsp:spPr>
        <a:xfrm>
          <a:off x="1235582" y="1739490"/>
          <a:ext cx="1348791" cy="539516"/>
        </a:xfrm>
        <a:prstGeom prst="chevron">
          <a:avLst/>
        </a:prstGeom>
        <a:gradFill rotWithShape="1">
          <a:gsLst>
            <a:gs pos="0">
              <a:schemeClr val="accent2">
                <a:tint val="50000"/>
                <a:satMod val="300000"/>
              </a:schemeClr>
            </a:gs>
            <a:gs pos="35000">
              <a:schemeClr val="accent2">
                <a:tint val="37000"/>
                <a:satMod val="300000"/>
              </a:schemeClr>
            </a:gs>
            <a:gs pos="100000">
              <a:schemeClr val="accent2">
                <a:tint val="15000"/>
                <a:satMod val="350000"/>
              </a:schemeClr>
            </a:gs>
          </a:gsLst>
          <a:lin ang="16200000" scaled="1"/>
        </a:gradFill>
        <a:ln w="9525" cap="flat" cmpd="sng" algn="ctr">
          <a:solidFill>
            <a:schemeClr val="accent2">
              <a:shade val="95000"/>
              <a:satMod val="105000"/>
            </a:schemeClr>
          </a:solidFill>
          <a:prstDash val="solid"/>
        </a:ln>
        <a:effectLst>
          <a:outerShdw blurRad="40000" dist="20000" dir="5400000" rotWithShape="0">
            <a:srgbClr val="000000">
              <a:alpha val="38000"/>
            </a:srgbClr>
          </a:outerShdw>
        </a:effectLst>
      </dsp:spPr>
      <dsp:style>
        <a:lnRef idx="1">
          <a:schemeClr val="accent2"/>
        </a:lnRef>
        <a:fillRef idx="2">
          <a:schemeClr val="accent2"/>
        </a:fillRef>
        <a:effectRef idx="1">
          <a:schemeClr val="accent2"/>
        </a:effectRef>
        <a:fontRef idx="minor">
          <a:schemeClr val="dk1"/>
        </a:fontRef>
      </dsp:style>
      <dsp:txBody>
        <a:bodyPr spcFirstLastPara="0" vert="horz" wrap="square" lIns="36005" tIns="12002" rIns="12002" bIns="12002" numCol="1" spcCol="1270" anchor="ctr" anchorCtr="0">
          <a:noAutofit/>
        </a:bodyPr>
        <a:lstStyle/>
        <a:p>
          <a:pPr lvl="0" algn="ctr" defTabSz="400050">
            <a:lnSpc>
              <a:spcPct val="90000"/>
            </a:lnSpc>
            <a:spcBef>
              <a:spcPct val="0"/>
            </a:spcBef>
            <a:spcAft>
              <a:spcPct val="35000"/>
            </a:spcAft>
          </a:pPr>
          <a:r>
            <a:rPr lang="en-US" sz="900" b="1" kern="1200" dirty="0">
              <a:solidFill>
                <a:srgbClr val="000000"/>
              </a:solidFill>
              <a:latin typeface="Arial"/>
              <a:ea typeface="+mn-ea"/>
              <a:cs typeface="+mn-cs"/>
            </a:rPr>
            <a:t>Challenges</a:t>
          </a:r>
        </a:p>
      </dsp:txBody>
      <dsp:txXfrm>
        <a:off x="1505340" y="1739490"/>
        <a:ext cx="809275" cy="539516"/>
      </dsp:txXfrm>
    </dsp:sp>
    <dsp:sp modelId="{EB300FEB-7823-4E47-B0AB-787CDD7E3EA9}">
      <dsp:nvSpPr>
        <dsp:cNvPr id="0" name=""/>
        <dsp:cNvSpPr/>
      </dsp:nvSpPr>
      <dsp:spPr>
        <a:xfrm>
          <a:off x="2481071" y="1745624"/>
          <a:ext cx="1348791" cy="539516"/>
        </a:xfrm>
        <a:prstGeom prst="chevron">
          <a:avLst/>
        </a:prstGeom>
        <a:gradFill rotWithShape="1">
          <a:gsLst>
            <a:gs pos="0">
              <a:schemeClr val="accent2">
                <a:tint val="50000"/>
                <a:satMod val="300000"/>
              </a:schemeClr>
            </a:gs>
            <a:gs pos="35000">
              <a:schemeClr val="accent2">
                <a:tint val="37000"/>
                <a:satMod val="300000"/>
              </a:schemeClr>
            </a:gs>
            <a:gs pos="100000">
              <a:schemeClr val="accent2">
                <a:tint val="15000"/>
                <a:satMod val="350000"/>
              </a:schemeClr>
            </a:gs>
          </a:gsLst>
          <a:lin ang="16200000" scaled="1"/>
        </a:gradFill>
        <a:ln w="9525" cap="flat" cmpd="sng" algn="ctr">
          <a:solidFill>
            <a:schemeClr val="accent2">
              <a:shade val="95000"/>
              <a:satMod val="105000"/>
            </a:schemeClr>
          </a:solidFill>
          <a:prstDash val="solid"/>
        </a:ln>
        <a:effectLst>
          <a:outerShdw blurRad="40000" dist="20000" dir="5400000" rotWithShape="0">
            <a:srgbClr val="000000">
              <a:alpha val="38000"/>
            </a:srgbClr>
          </a:outerShdw>
        </a:effectLst>
      </dsp:spPr>
      <dsp:style>
        <a:lnRef idx="1">
          <a:schemeClr val="accent2"/>
        </a:lnRef>
        <a:fillRef idx="2">
          <a:schemeClr val="accent2"/>
        </a:fillRef>
        <a:effectRef idx="1">
          <a:schemeClr val="accent2"/>
        </a:effectRef>
        <a:fontRef idx="minor">
          <a:schemeClr val="dk1"/>
        </a:fontRef>
      </dsp:style>
      <dsp:txBody>
        <a:bodyPr spcFirstLastPara="0" vert="horz" wrap="square" lIns="36005" tIns="12002" rIns="12002" bIns="12002" numCol="1" spcCol="1270" anchor="ctr" anchorCtr="0">
          <a:noAutofit/>
        </a:bodyPr>
        <a:lstStyle/>
        <a:p>
          <a:pPr marL="0" lvl="0" indent="0" algn="ctr" defTabSz="400050">
            <a:lnSpc>
              <a:spcPct val="90000"/>
            </a:lnSpc>
            <a:spcBef>
              <a:spcPct val="0"/>
            </a:spcBef>
            <a:spcAft>
              <a:spcPct val="35000"/>
            </a:spcAft>
            <a:buNone/>
          </a:pPr>
          <a:r>
            <a:rPr lang="en-US" sz="900" b="1" kern="1200" dirty="0">
              <a:solidFill>
                <a:srgbClr val="000000"/>
              </a:solidFill>
              <a:latin typeface="Arial"/>
              <a:ea typeface="+mn-ea"/>
              <a:cs typeface="+mn-cs"/>
            </a:rPr>
            <a:t>Opportunities</a:t>
          </a:r>
        </a:p>
      </dsp:txBody>
      <dsp:txXfrm>
        <a:off x="2750829" y="1745624"/>
        <a:ext cx="809275" cy="539516"/>
      </dsp:txXfrm>
    </dsp:sp>
    <dsp:sp modelId="{4AF5A9A7-9555-4CFF-92AC-210B382A86D5}">
      <dsp:nvSpPr>
        <dsp:cNvPr id="0" name=""/>
        <dsp:cNvSpPr/>
      </dsp:nvSpPr>
      <dsp:spPr>
        <a:xfrm>
          <a:off x="3694984" y="1745624"/>
          <a:ext cx="1348791" cy="539516"/>
        </a:xfrm>
        <a:prstGeom prst="chevron">
          <a:avLst/>
        </a:prstGeom>
        <a:gradFill rotWithShape="1">
          <a:gsLst>
            <a:gs pos="0">
              <a:schemeClr val="accent2">
                <a:tint val="50000"/>
                <a:satMod val="300000"/>
              </a:schemeClr>
            </a:gs>
            <a:gs pos="35000">
              <a:schemeClr val="accent2">
                <a:tint val="37000"/>
                <a:satMod val="300000"/>
              </a:schemeClr>
            </a:gs>
            <a:gs pos="100000">
              <a:schemeClr val="accent2">
                <a:tint val="15000"/>
                <a:satMod val="350000"/>
              </a:schemeClr>
            </a:gs>
          </a:gsLst>
          <a:lin ang="16200000" scaled="1"/>
        </a:gradFill>
        <a:ln w="9525" cap="flat" cmpd="sng" algn="ctr">
          <a:solidFill>
            <a:schemeClr val="accent2">
              <a:shade val="95000"/>
              <a:satMod val="105000"/>
            </a:schemeClr>
          </a:solidFill>
          <a:prstDash val="solid"/>
        </a:ln>
        <a:effectLst>
          <a:outerShdw blurRad="40000" dist="20000" dir="5400000" rotWithShape="0">
            <a:srgbClr val="000000">
              <a:alpha val="38000"/>
            </a:srgbClr>
          </a:outerShdw>
        </a:effectLst>
      </dsp:spPr>
      <dsp:style>
        <a:lnRef idx="1">
          <a:schemeClr val="accent2"/>
        </a:lnRef>
        <a:fillRef idx="2">
          <a:schemeClr val="accent2"/>
        </a:fillRef>
        <a:effectRef idx="1">
          <a:schemeClr val="accent2"/>
        </a:effectRef>
        <a:fontRef idx="minor">
          <a:schemeClr val="dk1"/>
        </a:fontRef>
      </dsp:style>
      <dsp:txBody>
        <a:bodyPr spcFirstLastPara="0" vert="horz" wrap="square" lIns="36005" tIns="12002" rIns="12002" bIns="12002" numCol="1" spcCol="1270" anchor="ctr" anchorCtr="0">
          <a:noAutofit/>
        </a:bodyPr>
        <a:lstStyle/>
        <a:p>
          <a:pPr lvl="0" algn="ctr" defTabSz="400050">
            <a:lnSpc>
              <a:spcPct val="90000"/>
            </a:lnSpc>
            <a:spcBef>
              <a:spcPct val="0"/>
            </a:spcBef>
            <a:spcAft>
              <a:spcPct val="35000"/>
            </a:spcAft>
          </a:pPr>
          <a:r>
            <a:rPr lang="en-US" sz="900" b="1" kern="1200" dirty="0">
              <a:solidFill>
                <a:schemeClr val="tx2"/>
              </a:solidFill>
              <a:latin typeface="+mj-lt"/>
            </a:rPr>
            <a:t>Impact</a:t>
          </a:r>
        </a:p>
      </dsp:txBody>
      <dsp:txXfrm>
        <a:off x="3964742" y="1745624"/>
        <a:ext cx="809275" cy="539516"/>
      </dsp:txXfrm>
    </dsp:sp>
    <dsp:sp modelId="{0A4CC398-3A87-417C-9A10-1DC5C1B313E5}">
      <dsp:nvSpPr>
        <dsp:cNvPr id="0" name=""/>
        <dsp:cNvSpPr/>
      </dsp:nvSpPr>
      <dsp:spPr>
        <a:xfrm>
          <a:off x="4857164" y="1762241"/>
          <a:ext cx="1348791" cy="539516"/>
        </a:xfrm>
        <a:prstGeom prst="chevron">
          <a:avLst/>
        </a:prstGeom>
        <a:solidFill>
          <a:schemeClr val="accent6"/>
        </a:solidFill>
        <a:ln w="9525" cap="flat" cmpd="sng" algn="ctr">
          <a:solidFill>
            <a:schemeClr val="accent2">
              <a:shade val="95000"/>
              <a:satMod val="105000"/>
            </a:schemeClr>
          </a:solidFill>
          <a:prstDash val="solid"/>
        </a:ln>
        <a:effectLst>
          <a:outerShdw blurRad="40000" dist="20000" dir="5400000" rotWithShape="0">
            <a:srgbClr val="000000">
              <a:alpha val="38000"/>
            </a:srgbClr>
          </a:outerShdw>
        </a:effectLst>
      </dsp:spPr>
      <dsp:style>
        <a:lnRef idx="1">
          <a:schemeClr val="accent2"/>
        </a:lnRef>
        <a:fillRef idx="2">
          <a:schemeClr val="accent2"/>
        </a:fillRef>
        <a:effectRef idx="1">
          <a:schemeClr val="accent2"/>
        </a:effectRef>
        <a:fontRef idx="minor">
          <a:schemeClr val="dk1"/>
        </a:fontRef>
      </dsp:style>
      <dsp:txBody>
        <a:bodyPr spcFirstLastPara="0" vert="horz" wrap="square" lIns="36005" tIns="12002" rIns="12002" bIns="12002" numCol="1" spcCol="1270" anchor="ctr" anchorCtr="0">
          <a:noAutofit/>
        </a:bodyPr>
        <a:lstStyle/>
        <a:p>
          <a:pPr marL="0" lvl="0" indent="0" algn="ctr" defTabSz="400050">
            <a:lnSpc>
              <a:spcPct val="90000"/>
            </a:lnSpc>
            <a:spcBef>
              <a:spcPct val="0"/>
            </a:spcBef>
            <a:spcAft>
              <a:spcPct val="35000"/>
            </a:spcAft>
            <a:buNone/>
          </a:pPr>
          <a:r>
            <a:rPr lang="en-US" sz="900" b="1" kern="1200" dirty="0">
              <a:solidFill>
                <a:srgbClr val="FFFFFF"/>
              </a:solidFill>
              <a:latin typeface="Arial"/>
              <a:ea typeface="+mn-ea"/>
              <a:cs typeface="+mn-cs"/>
            </a:rPr>
            <a:t>Conclusion</a:t>
          </a:r>
        </a:p>
      </dsp:txBody>
      <dsp:txXfrm>
        <a:off x="5126922" y="1762241"/>
        <a:ext cx="809275" cy="539516"/>
      </dsp:txXfrm>
    </dsp:sp>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68F149C-C203-4390-841A-9CB49072048D}">
      <dsp:nvSpPr>
        <dsp:cNvPr id="0" name=""/>
        <dsp:cNvSpPr/>
      </dsp:nvSpPr>
      <dsp:spPr>
        <a:xfrm>
          <a:off x="51732" y="1739490"/>
          <a:ext cx="1348791" cy="539516"/>
        </a:xfrm>
        <a:prstGeom prst="chevron">
          <a:avLst/>
        </a:prstGeom>
        <a:gradFill rotWithShape="1">
          <a:gsLst>
            <a:gs pos="0">
              <a:schemeClr val="accent2">
                <a:tint val="50000"/>
                <a:satMod val="300000"/>
              </a:schemeClr>
            </a:gs>
            <a:gs pos="35000">
              <a:schemeClr val="accent2">
                <a:tint val="37000"/>
                <a:satMod val="300000"/>
              </a:schemeClr>
            </a:gs>
            <a:gs pos="100000">
              <a:schemeClr val="accent2">
                <a:tint val="15000"/>
                <a:satMod val="350000"/>
              </a:schemeClr>
            </a:gs>
          </a:gsLst>
          <a:lin ang="16200000" scaled="1"/>
        </a:gradFill>
        <a:ln w="9525" cap="flat" cmpd="sng" algn="ctr">
          <a:solidFill>
            <a:schemeClr val="accent2">
              <a:shade val="95000"/>
              <a:satMod val="105000"/>
            </a:schemeClr>
          </a:solidFill>
          <a:prstDash val="solid"/>
        </a:ln>
        <a:effectLst>
          <a:outerShdw blurRad="40000" dist="20000" dir="5400000" rotWithShape="0">
            <a:srgbClr val="000000">
              <a:alpha val="38000"/>
            </a:srgbClr>
          </a:outerShdw>
        </a:effectLst>
      </dsp:spPr>
      <dsp:style>
        <a:lnRef idx="1">
          <a:schemeClr val="accent2"/>
        </a:lnRef>
        <a:fillRef idx="2">
          <a:schemeClr val="accent2"/>
        </a:fillRef>
        <a:effectRef idx="1">
          <a:schemeClr val="accent2"/>
        </a:effectRef>
        <a:fontRef idx="minor">
          <a:schemeClr val="dk1"/>
        </a:fontRef>
      </dsp:style>
      <dsp:txBody>
        <a:bodyPr spcFirstLastPara="0" vert="horz" wrap="square" lIns="36005" tIns="12002" rIns="12002" bIns="12002" numCol="1" spcCol="1270" anchor="ctr" anchorCtr="0">
          <a:noAutofit/>
        </a:bodyPr>
        <a:lstStyle/>
        <a:p>
          <a:pPr lvl="0" algn="ctr" defTabSz="400050">
            <a:lnSpc>
              <a:spcPct val="90000"/>
            </a:lnSpc>
            <a:spcBef>
              <a:spcPct val="0"/>
            </a:spcBef>
            <a:spcAft>
              <a:spcPct val="35000"/>
            </a:spcAft>
          </a:pPr>
          <a:r>
            <a:rPr lang="en-US" sz="900" b="1" kern="1200" dirty="0">
              <a:solidFill>
                <a:schemeClr val="tx2"/>
              </a:solidFill>
              <a:latin typeface="+mj-lt"/>
            </a:rPr>
            <a:t>Background</a:t>
          </a:r>
        </a:p>
      </dsp:txBody>
      <dsp:txXfrm>
        <a:off x="321490" y="1739490"/>
        <a:ext cx="809275" cy="539516"/>
      </dsp:txXfrm>
    </dsp:sp>
    <dsp:sp modelId="{DAE3DE98-3FB0-4749-8048-0075A07E6BEF}">
      <dsp:nvSpPr>
        <dsp:cNvPr id="0" name=""/>
        <dsp:cNvSpPr/>
      </dsp:nvSpPr>
      <dsp:spPr>
        <a:xfrm>
          <a:off x="1235582" y="1739490"/>
          <a:ext cx="1348791" cy="539516"/>
        </a:xfrm>
        <a:prstGeom prst="chevron">
          <a:avLst/>
        </a:prstGeom>
        <a:gradFill rotWithShape="1">
          <a:gsLst>
            <a:gs pos="0">
              <a:schemeClr val="accent2">
                <a:tint val="50000"/>
                <a:satMod val="300000"/>
              </a:schemeClr>
            </a:gs>
            <a:gs pos="35000">
              <a:schemeClr val="accent2">
                <a:tint val="37000"/>
                <a:satMod val="300000"/>
              </a:schemeClr>
            </a:gs>
            <a:gs pos="100000">
              <a:schemeClr val="accent2">
                <a:tint val="15000"/>
                <a:satMod val="350000"/>
              </a:schemeClr>
            </a:gs>
          </a:gsLst>
          <a:lin ang="16200000" scaled="1"/>
        </a:gradFill>
        <a:ln w="9525" cap="flat" cmpd="sng" algn="ctr">
          <a:solidFill>
            <a:schemeClr val="accent2">
              <a:shade val="95000"/>
              <a:satMod val="105000"/>
            </a:schemeClr>
          </a:solidFill>
          <a:prstDash val="solid"/>
        </a:ln>
        <a:effectLst>
          <a:outerShdw blurRad="40000" dist="20000" dir="5400000" rotWithShape="0">
            <a:srgbClr val="000000">
              <a:alpha val="38000"/>
            </a:srgbClr>
          </a:outerShdw>
        </a:effectLst>
      </dsp:spPr>
      <dsp:style>
        <a:lnRef idx="1">
          <a:schemeClr val="accent2"/>
        </a:lnRef>
        <a:fillRef idx="2">
          <a:schemeClr val="accent2"/>
        </a:fillRef>
        <a:effectRef idx="1">
          <a:schemeClr val="accent2"/>
        </a:effectRef>
        <a:fontRef idx="minor">
          <a:schemeClr val="dk1"/>
        </a:fontRef>
      </dsp:style>
      <dsp:txBody>
        <a:bodyPr spcFirstLastPara="0" vert="horz" wrap="square" lIns="36005" tIns="12002" rIns="12002" bIns="12002" numCol="1" spcCol="1270" anchor="ctr" anchorCtr="0">
          <a:noAutofit/>
        </a:bodyPr>
        <a:lstStyle/>
        <a:p>
          <a:pPr lvl="0" algn="ctr" defTabSz="400050">
            <a:lnSpc>
              <a:spcPct val="90000"/>
            </a:lnSpc>
            <a:spcBef>
              <a:spcPct val="0"/>
            </a:spcBef>
            <a:spcAft>
              <a:spcPct val="35000"/>
            </a:spcAft>
          </a:pPr>
          <a:r>
            <a:rPr lang="en-US" sz="900" b="1" kern="1200" dirty="0">
              <a:solidFill>
                <a:srgbClr val="000000"/>
              </a:solidFill>
              <a:latin typeface="Arial"/>
              <a:ea typeface="+mn-ea"/>
              <a:cs typeface="+mn-cs"/>
            </a:rPr>
            <a:t>Challenges</a:t>
          </a:r>
        </a:p>
      </dsp:txBody>
      <dsp:txXfrm>
        <a:off x="1505340" y="1739490"/>
        <a:ext cx="809275" cy="539516"/>
      </dsp:txXfrm>
    </dsp:sp>
    <dsp:sp modelId="{D5F89519-947C-4C60-B59F-5F331AD13820}">
      <dsp:nvSpPr>
        <dsp:cNvPr id="0" name=""/>
        <dsp:cNvSpPr/>
      </dsp:nvSpPr>
      <dsp:spPr>
        <a:xfrm>
          <a:off x="2481071" y="1745624"/>
          <a:ext cx="1348791" cy="539516"/>
        </a:xfrm>
        <a:prstGeom prst="chevron">
          <a:avLst/>
        </a:prstGeom>
        <a:gradFill rotWithShape="1">
          <a:gsLst>
            <a:gs pos="0">
              <a:schemeClr val="accent2">
                <a:tint val="50000"/>
                <a:satMod val="300000"/>
              </a:schemeClr>
            </a:gs>
            <a:gs pos="35000">
              <a:schemeClr val="accent2">
                <a:tint val="37000"/>
                <a:satMod val="300000"/>
              </a:schemeClr>
            </a:gs>
            <a:gs pos="100000">
              <a:schemeClr val="accent2">
                <a:tint val="15000"/>
                <a:satMod val="350000"/>
              </a:schemeClr>
            </a:gs>
          </a:gsLst>
          <a:lin ang="16200000" scaled="1"/>
        </a:gradFill>
        <a:ln w="9525" cap="flat" cmpd="sng" algn="ctr">
          <a:solidFill>
            <a:schemeClr val="accent2">
              <a:shade val="95000"/>
              <a:satMod val="105000"/>
            </a:schemeClr>
          </a:solidFill>
          <a:prstDash val="solid"/>
        </a:ln>
        <a:effectLst>
          <a:outerShdw blurRad="40000" dist="20000" dir="5400000" rotWithShape="0">
            <a:srgbClr val="000000">
              <a:alpha val="38000"/>
            </a:srgbClr>
          </a:outerShdw>
        </a:effectLst>
      </dsp:spPr>
      <dsp:style>
        <a:lnRef idx="1">
          <a:schemeClr val="accent2"/>
        </a:lnRef>
        <a:fillRef idx="2">
          <a:schemeClr val="accent2"/>
        </a:fillRef>
        <a:effectRef idx="1">
          <a:schemeClr val="accent2"/>
        </a:effectRef>
        <a:fontRef idx="minor">
          <a:schemeClr val="dk1"/>
        </a:fontRef>
      </dsp:style>
      <dsp:txBody>
        <a:bodyPr spcFirstLastPara="0" vert="horz" wrap="square" lIns="36005" tIns="12002" rIns="12002" bIns="12002" numCol="1" spcCol="1270" anchor="ctr" anchorCtr="0">
          <a:noAutofit/>
        </a:bodyPr>
        <a:lstStyle/>
        <a:p>
          <a:pPr lvl="0" algn="ctr" defTabSz="400050">
            <a:lnSpc>
              <a:spcPct val="90000"/>
            </a:lnSpc>
            <a:spcBef>
              <a:spcPct val="0"/>
            </a:spcBef>
            <a:spcAft>
              <a:spcPct val="35000"/>
            </a:spcAft>
            <a:buNone/>
          </a:pPr>
          <a:r>
            <a:rPr lang="en-US" sz="900" b="1" kern="1200" dirty="0">
              <a:solidFill>
                <a:srgbClr val="000000"/>
              </a:solidFill>
              <a:latin typeface="Arial"/>
              <a:ea typeface="+mn-ea"/>
              <a:cs typeface="+mn-cs"/>
            </a:rPr>
            <a:t>Opportunities</a:t>
          </a:r>
        </a:p>
      </dsp:txBody>
      <dsp:txXfrm>
        <a:off x="2750829" y="1745624"/>
        <a:ext cx="809275" cy="539516"/>
      </dsp:txXfrm>
    </dsp:sp>
    <dsp:sp modelId="{F6E0F118-FC1B-4717-BF8B-C9FF509B7E28}">
      <dsp:nvSpPr>
        <dsp:cNvPr id="0" name=""/>
        <dsp:cNvSpPr/>
      </dsp:nvSpPr>
      <dsp:spPr>
        <a:xfrm>
          <a:off x="3694984" y="1745624"/>
          <a:ext cx="1348791" cy="539516"/>
        </a:xfrm>
        <a:prstGeom prst="chevron">
          <a:avLst/>
        </a:prstGeom>
        <a:gradFill rotWithShape="1">
          <a:gsLst>
            <a:gs pos="0">
              <a:schemeClr val="accent2">
                <a:tint val="50000"/>
                <a:satMod val="300000"/>
              </a:schemeClr>
            </a:gs>
            <a:gs pos="35000">
              <a:schemeClr val="accent2">
                <a:tint val="37000"/>
                <a:satMod val="300000"/>
              </a:schemeClr>
            </a:gs>
            <a:gs pos="100000">
              <a:schemeClr val="accent2">
                <a:tint val="15000"/>
                <a:satMod val="350000"/>
              </a:schemeClr>
            </a:gs>
          </a:gsLst>
          <a:lin ang="16200000" scaled="1"/>
        </a:gradFill>
        <a:ln w="9525" cap="flat" cmpd="sng" algn="ctr">
          <a:solidFill>
            <a:schemeClr val="accent2">
              <a:shade val="95000"/>
              <a:satMod val="105000"/>
            </a:schemeClr>
          </a:solidFill>
          <a:prstDash val="solid"/>
        </a:ln>
        <a:effectLst>
          <a:outerShdw blurRad="40000" dist="20000" dir="5400000" rotWithShape="0">
            <a:srgbClr val="000000">
              <a:alpha val="38000"/>
            </a:srgbClr>
          </a:outerShdw>
        </a:effectLst>
      </dsp:spPr>
      <dsp:style>
        <a:lnRef idx="1">
          <a:schemeClr val="accent2"/>
        </a:lnRef>
        <a:fillRef idx="2">
          <a:schemeClr val="accent2"/>
        </a:fillRef>
        <a:effectRef idx="1">
          <a:schemeClr val="accent2"/>
        </a:effectRef>
        <a:fontRef idx="minor">
          <a:schemeClr val="dk1"/>
        </a:fontRef>
      </dsp:style>
      <dsp:txBody>
        <a:bodyPr spcFirstLastPara="0" vert="horz" wrap="square" lIns="36005" tIns="12002" rIns="12002" bIns="12002" numCol="1" spcCol="1270" anchor="ctr" anchorCtr="0">
          <a:noAutofit/>
        </a:bodyPr>
        <a:lstStyle/>
        <a:p>
          <a:pPr lvl="0" algn="ctr" defTabSz="400050">
            <a:lnSpc>
              <a:spcPct val="90000"/>
            </a:lnSpc>
            <a:spcBef>
              <a:spcPct val="0"/>
            </a:spcBef>
            <a:spcAft>
              <a:spcPct val="35000"/>
            </a:spcAft>
          </a:pPr>
          <a:r>
            <a:rPr lang="en-US" sz="900" b="1" kern="1200" dirty="0">
              <a:solidFill>
                <a:schemeClr val="tx2"/>
              </a:solidFill>
              <a:latin typeface="+mj-lt"/>
            </a:rPr>
            <a:t>Impact</a:t>
          </a:r>
        </a:p>
      </dsp:txBody>
      <dsp:txXfrm>
        <a:off x="3964742" y="1745624"/>
        <a:ext cx="809275" cy="539516"/>
      </dsp:txXfrm>
    </dsp:sp>
    <dsp:sp modelId="{42C1FCF9-7709-4A08-942A-95FEE9DC7048}">
      <dsp:nvSpPr>
        <dsp:cNvPr id="0" name=""/>
        <dsp:cNvSpPr/>
      </dsp:nvSpPr>
      <dsp:spPr>
        <a:xfrm>
          <a:off x="4857164" y="1762241"/>
          <a:ext cx="1348791" cy="539516"/>
        </a:xfrm>
        <a:prstGeom prst="chevron">
          <a:avLst/>
        </a:prstGeom>
        <a:solidFill>
          <a:schemeClr val="accent6"/>
        </a:solidFill>
        <a:ln w="9525" cap="flat" cmpd="sng" algn="ctr">
          <a:solidFill>
            <a:schemeClr val="accent2">
              <a:shade val="95000"/>
              <a:satMod val="105000"/>
            </a:schemeClr>
          </a:solidFill>
          <a:prstDash val="solid"/>
        </a:ln>
        <a:effectLst>
          <a:outerShdw blurRad="40000" dist="20000" dir="5400000" rotWithShape="0">
            <a:srgbClr val="000000">
              <a:alpha val="38000"/>
            </a:srgbClr>
          </a:outerShdw>
        </a:effectLst>
      </dsp:spPr>
      <dsp:style>
        <a:lnRef idx="1">
          <a:schemeClr val="accent2"/>
        </a:lnRef>
        <a:fillRef idx="2">
          <a:schemeClr val="accent2"/>
        </a:fillRef>
        <a:effectRef idx="1">
          <a:schemeClr val="accent2"/>
        </a:effectRef>
        <a:fontRef idx="minor">
          <a:schemeClr val="dk1"/>
        </a:fontRef>
      </dsp:style>
      <dsp:txBody>
        <a:bodyPr spcFirstLastPara="0" vert="horz" wrap="square" lIns="36005" tIns="12002" rIns="12002" bIns="12002" numCol="1" spcCol="1270" anchor="ctr" anchorCtr="0">
          <a:noAutofit/>
        </a:bodyPr>
        <a:lstStyle/>
        <a:p>
          <a:pPr lvl="0" algn="ctr" defTabSz="400050">
            <a:lnSpc>
              <a:spcPct val="90000"/>
            </a:lnSpc>
            <a:spcBef>
              <a:spcPct val="0"/>
            </a:spcBef>
            <a:spcAft>
              <a:spcPct val="35000"/>
            </a:spcAft>
            <a:buNone/>
          </a:pPr>
          <a:r>
            <a:rPr lang="en-US" sz="900" b="1" kern="1200" dirty="0">
              <a:solidFill>
                <a:srgbClr val="FFFFFF"/>
              </a:solidFill>
              <a:latin typeface="Arial"/>
              <a:ea typeface="+mn-ea"/>
              <a:cs typeface="+mn-cs"/>
            </a:rPr>
            <a:t>Conclusion</a:t>
          </a:r>
        </a:p>
      </dsp:txBody>
      <dsp:txXfrm>
        <a:off x="5126922" y="1762241"/>
        <a:ext cx="809275" cy="53951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8C8E415-5444-4DE5-A2A1-077EA478F446}">
      <dsp:nvSpPr>
        <dsp:cNvPr id="0" name=""/>
        <dsp:cNvSpPr/>
      </dsp:nvSpPr>
      <dsp:spPr>
        <a:xfrm>
          <a:off x="1515" y="1762241"/>
          <a:ext cx="1348791" cy="539516"/>
        </a:xfrm>
        <a:prstGeom prst="chevron">
          <a:avLst/>
        </a:prstGeom>
        <a:solidFill>
          <a:schemeClr val="accent6"/>
        </a:solidFill>
        <a:ln w="25400" cap="flat" cmpd="sng" algn="ctr">
          <a:solidFill>
            <a:schemeClr val="accent6">
              <a:shade val="50000"/>
            </a:schemeClr>
          </a:solidFill>
          <a:prstDash val="solid"/>
        </a:ln>
        <a:effectLst/>
      </dsp:spPr>
      <dsp:style>
        <a:lnRef idx="2">
          <a:schemeClr val="accent6">
            <a:shade val="50000"/>
          </a:schemeClr>
        </a:lnRef>
        <a:fillRef idx="1">
          <a:schemeClr val="accent6"/>
        </a:fillRef>
        <a:effectRef idx="0">
          <a:schemeClr val="accent6"/>
        </a:effectRef>
        <a:fontRef idx="minor">
          <a:schemeClr val="lt1"/>
        </a:fontRef>
      </dsp:style>
      <dsp:txBody>
        <a:bodyPr spcFirstLastPara="0" vert="horz" wrap="square" lIns="36005" tIns="12002" rIns="12002" bIns="12002" numCol="1" spcCol="1270" anchor="ctr" anchorCtr="0">
          <a:noAutofit/>
        </a:bodyPr>
        <a:lstStyle/>
        <a:p>
          <a:pPr lvl="0" algn="ctr" defTabSz="400050">
            <a:lnSpc>
              <a:spcPct val="90000"/>
            </a:lnSpc>
            <a:spcBef>
              <a:spcPct val="0"/>
            </a:spcBef>
            <a:spcAft>
              <a:spcPct val="35000"/>
            </a:spcAft>
          </a:pPr>
          <a:r>
            <a:rPr lang="en-US" sz="900" b="1" kern="1200" dirty="0">
              <a:solidFill>
                <a:schemeClr val="bg1"/>
              </a:solidFill>
              <a:latin typeface="+mj-lt"/>
            </a:rPr>
            <a:t>Background</a:t>
          </a:r>
        </a:p>
      </dsp:txBody>
      <dsp:txXfrm>
        <a:off x="271273" y="1762241"/>
        <a:ext cx="809275" cy="539516"/>
      </dsp:txXfrm>
    </dsp:sp>
    <dsp:sp modelId="{5D3EF1CD-9CB8-4AE6-B9A9-D83DB5278F8F}">
      <dsp:nvSpPr>
        <dsp:cNvPr id="0" name=""/>
        <dsp:cNvSpPr/>
      </dsp:nvSpPr>
      <dsp:spPr>
        <a:xfrm>
          <a:off x="1215427" y="1762241"/>
          <a:ext cx="1348791" cy="539516"/>
        </a:xfrm>
        <a:prstGeom prst="chevron">
          <a:avLst/>
        </a:prstGeom>
        <a:gradFill rotWithShape="1">
          <a:gsLst>
            <a:gs pos="0">
              <a:schemeClr val="accent2">
                <a:tint val="50000"/>
                <a:satMod val="300000"/>
              </a:schemeClr>
            </a:gs>
            <a:gs pos="35000">
              <a:schemeClr val="accent2">
                <a:tint val="37000"/>
                <a:satMod val="300000"/>
              </a:schemeClr>
            </a:gs>
            <a:gs pos="100000">
              <a:schemeClr val="accent2">
                <a:tint val="15000"/>
                <a:satMod val="350000"/>
              </a:schemeClr>
            </a:gs>
          </a:gsLst>
          <a:lin ang="16200000" scaled="1"/>
        </a:gradFill>
        <a:ln w="9525" cap="flat" cmpd="sng" algn="ctr">
          <a:solidFill>
            <a:schemeClr val="accent2">
              <a:shade val="95000"/>
              <a:satMod val="105000"/>
            </a:schemeClr>
          </a:solidFill>
          <a:prstDash val="solid"/>
        </a:ln>
        <a:effectLst>
          <a:outerShdw blurRad="40000" dist="20000" dir="5400000" rotWithShape="0">
            <a:srgbClr val="000000">
              <a:alpha val="38000"/>
            </a:srgbClr>
          </a:outerShdw>
        </a:effectLst>
      </dsp:spPr>
      <dsp:style>
        <a:lnRef idx="1">
          <a:schemeClr val="accent2"/>
        </a:lnRef>
        <a:fillRef idx="2">
          <a:schemeClr val="accent2"/>
        </a:fillRef>
        <a:effectRef idx="1">
          <a:schemeClr val="accent2"/>
        </a:effectRef>
        <a:fontRef idx="minor">
          <a:schemeClr val="dk1"/>
        </a:fontRef>
      </dsp:style>
      <dsp:txBody>
        <a:bodyPr spcFirstLastPara="0" vert="horz" wrap="square" lIns="36005" tIns="12002" rIns="12002" bIns="12002" numCol="1" spcCol="1270" anchor="ctr" anchorCtr="0">
          <a:noAutofit/>
        </a:bodyPr>
        <a:lstStyle/>
        <a:p>
          <a:pPr lvl="0" algn="ctr" defTabSz="400050">
            <a:lnSpc>
              <a:spcPct val="90000"/>
            </a:lnSpc>
            <a:spcBef>
              <a:spcPct val="0"/>
            </a:spcBef>
            <a:spcAft>
              <a:spcPct val="35000"/>
            </a:spcAft>
          </a:pPr>
          <a:r>
            <a:rPr lang="en-US" sz="900" b="1" kern="1200" dirty="0">
              <a:solidFill>
                <a:schemeClr val="tx2"/>
              </a:solidFill>
              <a:latin typeface="+mj-lt"/>
            </a:rPr>
            <a:t>Challenges</a:t>
          </a:r>
        </a:p>
      </dsp:txBody>
      <dsp:txXfrm>
        <a:off x="1485185" y="1762241"/>
        <a:ext cx="809275" cy="539516"/>
      </dsp:txXfrm>
    </dsp:sp>
    <dsp:sp modelId="{EB300FEB-7823-4E47-B0AB-787CDD7E3EA9}">
      <dsp:nvSpPr>
        <dsp:cNvPr id="0" name=""/>
        <dsp:cNvSpPr/>
      </dsp:nvSpPr>
      <dsp:spPr>
        <a:xfrm>
          <a:off x="2429340" y="1762241"/>
          <a:ext cx="1348791" cy="539516"/>
        </a:xfrm>
        <a:prstGeom prst="chevron">
          <a:avLst/>
        </a:prstGeom>
        <a:gradFill rotWithShape="1">
          <a:gsLst>
            <a:gs pos="0">
              <a:schemeClr val="accent2">
                <a:tint val="50000"/>
                <a:satMod val="300000"/>
              </a:schemeClr>
            </a:gs>
            <a:gs pos="35000">
              <a:schemeClr val="accent2">
                <a:tint val="37000"/>
                <a:satMod val="300000"/>
              </a:schemeClr>
            </a:gs>
            <a:gs pos="100000">
              <a:schemeClr val="accent2">
                <a:tint val="15000"/>
                <a:satMod val="350000"/>
              </a:schemeClr>
            </a:gs>
          </a:gsLst>
          <a:lin ang="16200000" scaled="1"/>
        </a:gradFill>
        <a:ln w="9525" cap="flat" cmpd="sng" algn="ctr">
          <a:solidFill>
            <a:schemeClr val="accent2">
              <a:shade val="95000"/>
              <a:satMod val="105000"/>
            </a:schemeClr>
          </a:solidFill>
          <a:prstDash val="solid"/>
        </a:ln>
        <a:effectLst>
          <a:outerShdw blurRad="40000" dist="20000" dir="5400000" rotWithShape="0">
            <a:srgbClr val="000000">
              <a:alpha val="38000"/>
            </a:srgbClr>
          </a:outerShdw>
        </a:effectLst>
      </dsp:spPr>
      <dsp:style>
        <a:lnRef idx="1">
          <a:schemeClr val="accent2"/>
        </a:lnRef>
        <a:fillRef idx="2">
          <a:schemeClr val="accent2"/>
        </a:fillRef>
        <a:effectRef idx="1">
          <a:schemeClr val="accent2"/>
        </a:effectRef>
        <a:fontRef idx="minor">
          <a:schemeClr val="dk1"/>
        </a:fontRef>
      </dsp:style>
      <dsp:txBody>
        <a:bodyPr spcFirstLastPara="0" vert="horz" wrap="square" lIns="36005" tIns="12002" rIns="12002" bIns="12002" numCol="1" spcCol="1270" anchor="ctr" anchorCtr="0">
          <a:noAutofit/>
        </a:bodyPr>
        <a:lstStyle/>
        <a:p>
          <a:pPr lvl="0" algn="ctr" defTabSz="400050">
            <a:lnSpc>
              <a:spcPct val="90000"/>
            </a:lnSpc>
            <a:spcBef>
              <a:spcPct val="0"/>
            </a:spcBef>
            <a:spcAft>
              <a:spcPct val="35000"/>
            </a:spcAft>
          </a:pPr>
          <a:r>
            <a:rPr lang="en-US" sz="900" b="1" kern="1200" dirty="0">
              <a:solidFill>
                <a:schemeClr val="tx2"/>
              </a:solidFill>
              <a:latin typeface="+mj-lt"/>
            </a:rPr>
            <a:t>Opportunities</a:t>
          </a:r>
        </a:p>
      </dsp:txBody>
      <dsp:txXfrm>
        <a:off x="2699098" y="1762241"/>
        <a:ext cx="809275" cy="539516"/>
      </dsp:txXfrm>
    </dsp:sp>
    <dsp:sp modelId="{4AF5A9A7-9555-4CFF-92AC-210B382A86D5}">
      <dsp:nvSpPr>
        <dsp:cNvPr id="0" name=""/>
        <dsp:cNvSpPr/>
      </dsp:nvSpPr>
      <dsp:spPr>
        <a:xfrm>
          <a:off x="3643252" y="1762241"/>
          <a:ext cx="1348791" cy="539516"/>
        </a:xfrm>
        <a:prstGeom prst="chevron">
          <a:avLst/>
        </a:prstGeom>
        <a:gradFill rotWithShape="1">
          <a:gsLst>
            <a:gs pos="0">
              <a:schemeClr val="accent2">
                <a:tint val="50000"/>
                <a:satMod val="300000"/>
              </a:schemeClr>
            </a:gs>
            <a:gs pos="35000">
              <a:schemeClr val="accent2">
                <a:tint val="37000"/>
                <a:satMod val="300000"/>
              </a:schemeClr>
            </a:gs>
            <a:gs pos="100000">
              <a:schemeClr val="accent2">
                <a:tint val="15000"/>
                <a:satMod val="350000"/>
              </a:schemeClr>
            </a:gs>
          </a:gsLst>
          <a:lin ang="16200000" scaled="1"/>
        </a:gradFill>
        <a:ln w="9525" cap="flat" cmpd="sng" algn="ctr">
          <a:solidFill>
            <a:schemeClr val="accent2">
              <a:shade val="95000"/>
              <a:satMod val="105000"/>
            </a:schemeClr>
          </a:solidFill>
          <a:prstDash val="solid"/>
        </a:ln>
        <a:effectLst>
          <a:outerShdw blurRad="40000" dist="20000" dir="5400000" rotWithShape="0">
            <a:srgbClr val="000000">
              <a:alpha val="38000"/>
            </a:srgbClr>
          </a:outerShdw>
        </a:effectLst>
      </dsp:spPr>
      <dsp:style>
        <a:lnRef idx="1">
          <a:schemeClr val="accent2"/>
        </a:lnRef>
        <a:fillRef idx="2">
          <a:schemeClr val="accent2"/>
        </a:fillRef>
        <a:effectRef idx="1">
          <a:schemeClr val="accent2"/>
        </a:effectRef>
        <a:fontRef idx="minor">
          <a:schemeClr val="dk1"/>
        </a:fontRef>
      </dsp:style>
      <dsp:txBody>
        <a:bodyPr spcFirstLastPara="0" vert="horz" wrap="square" lIns="36005" tIns="12002" rIns="12002" bIns="12002" numCol="1" spcCol="1270" anchor="ctr" anchorCtr="0">
          <a:noAutofit/>
        </a:bodyPr>
        <a:lstStyle/>
        <a:p>
          <a:pPr lvl="0" algn="ctr" defTabSz="400050">
            <a:lnSpc>
              <a:spcPct val="90000"/>
            </a:lnSpc>
            <a:spcBef>
              <a:spcPct val="0"/>
            </a:spcBef>
            <a:spcAft>
              <a:spcPct val="35000"/>
            </a:spcAft>
          </a:pPr>
          <a:r>
            <a:rPr lang="en-US" sz="900" b="1" kern="1200" dirty="0">
              <a:solidFill>
                <a:schemeClr val="tx2"/>
              </a:solidFill>
              <a:latin typeface="+mj-lt"/>
            </a:rPr>
            <a:t>Impact</a:t>
          </a:r>
        </a:p>
      </dsp:txBody>
      <dsp:txXfrm>
        <a:off x="3913010" y="1762241"/>
        <a:ext cx="809275" cy="539516"/>
      </dsp:txXfrm>
    </dsp:sp>
    <dsp:sp modelId="{0A4CC398-3A87-417C-9A10-1DC5C1B313E5}">
      <dsp:nvSpPr>
        <dsp:cNvPr id="0" name=""/>
        <dsp:cNvSpPr/>
      </dsp:nvSpPr>
      <dsp:spPr>
        <a:xfrm>
          <a:off x="4857164" y="1762241"/>
          <a:ext cx="1348791" cy="539516"/>
        </a:xfrm>
        <a:prstGeom prst="chevron">
          <a:avLst/>
        </a:prstGeom>
        <a:gradFill rotWithShape="1">
          <a:gsLst>
            <a:gs pos="0">
              <a:schemeClr val="accent2">
                <a:tint val="50000"/>
                <a:satMod val="300000"/>
              </a:schemeClr>
            </a:gs>
            <a:gs pos="35000">
              <a:schemeClr val="accent2">
                <a:tint val="37000"/>
                <a:satMod val="300000"/>
              </a:schemeClr>
            </a:gs>
            <a:gs pos="100000">
              <a:schemeClr val="accent2">
                <a:tint val="15000"/>
                <a:satMod val="350000"/>
              </a:schemeClr>
            </a:gs>
          </a:gsLst>
          <a:lin ang="16200000" scaled="1"/>
        </a:gradFill>
        <a:ln w="9525" cap="flat" cmpd="sng" algn="ctr">
          <a:solidFill>
            <a:schemeClr val="accent2">
              <a:shade val="95000"/>
              <a:satMod val="105000"/>
            </a:schemeClr>
          </a:solidFill>
          <a:prstDash val="solid"/>
        </a:ln>
        <a:effectLst>
          <a:outerShdw blurRad="40000" dist="20000" dir="5400000" rotWithShape="0">
            <a:srgbClr val="000000">
              <a:alpha val="38000"/>
            </a:srgbClr>
          </a:outerShdw>
        </a:effectLst>
      </dsp:spPr>
      <dsp:style>
        <a:lnRef idx="1">
          <a:schemeClr val="accent2"/>
        </a:lnRef>
        <a:fillRef idx="2">
          <a:schemeClr val="accent2"/>
        </a:fillRef>
        <a:effectRef idx="1">
          <a:schemeClr val="accent2"/>
        </a:effectRef>
        <a:fontRef idx="minor">
          <a:schemeClr val="dk1"/>
        </a:fontRef>
      </dsp:style>
      <dsp:txBody>
        <a:bodyPr spcFirstLastPara="0" vert="horz" wrap="square" lIns="36005" tIns="12002" rIns="12002" bIns="12002" numCol="1" spcCol="1270" anchor="ctr" anchorCtr="0">
          <a:noAutofit/>
        </a:bodyPr>
        <a:lstStyle/>
        <a:p>
          <a:pPr lvl="0" algn="ctr" defTabSz="400050">
            <a:lnSpc>
              <a:spcPct val="90000"/>
            </a:lnSpc>
            <a:spcBef>
              <a:spcPct val="0"/>
            </a:spcBef>
            <a:spcAft>
              <a:spcPct val="35000"/>
            </a:spcAft>
          </a:pPr>
          <a:r>
            <a:rPr lang="en-US" sz="900" b="1" kern="1200" dirty="0">
              <a:solidFill>
                <a:schemeClr val="tx2"/>
              </a:solidFill>
              <a:latin typeface="+mj-lt"/>
            </a:rPr>
            <a:t>Conclusion</a:t>
          </a:r>
        </a:p>
      </dsp:txBody>
      <dsp:txXfrm>
        <a:off x="5126922" y="1762241"/>
        <a:ext cx="809275" cy="539516"/>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8C8E415-5444-4DE5-A2A1-077EA478F446}">
      <dsp:nvSpPr>
        <dsp:cNvPr id="0" name=""/>
        <dsp:cNvSpPr/>
      </dsp:nvSpPr>
      <dsp:spPr>
        <a:xfrm>
          <a:off x="1515" y="1762241"/>
          <a:ext cx="1348791" cy="539516"/>
        </a:xfrm>
        <a:prstGeom prst="chevron">
          <a:avLst/>
        </a:prstGeom>
        <a:solidFill>
          <a:schemeClr val="accent6"/>
        </a:solidFill>
        <a:ln w="25400" cap="flat" cmpd="sng" algn="ctr">
          <a:solidFill>
            <a:schemeClr val="accent6">
              <a:shade val="50000"/>
            </a:schemeClr>
          </a:solidFill>
          <a:prstDash val="solid"/>
        </a:ln>
        <a:effectLst/>
      </dsp:spPr>
      <dsp:style>
        <a:lnRef idx="2">
          <a:schemeClr val="accent6">
            <a:shade val="50000"/>
          </a:schemeClr>
        </a:lnRef>
        <a:fillRef idx="1">
          <a:schemeClr val="accent6"/>
        </a:fillRef>
        <a:effectRef idx="0">
          <a:schemeClr val="accent6"/>
        </a:effectRef>
        <a:fontRef idx="minor">
          <a:schemeClr val="lt1"/>
        </a:fontRef>
      </dsp:style>
      <dsp:txBody>
        <a:bodyPr spcFirstLastPara="0" vert="horz" wrap="square" lIns="36005" tIns="12002" rIns="12002" bIns="12002" numCol="1" spcCol="1270" anchor="ctr" anchorCtr="0">
          <a:noAutofit/>
        </a:bodyPr>
        <a:lstStyle/>
        <a:p>
          <a:pPr lvl="0" algn="ctr" defTabSz="400050">
            <a:lnSpc>
              <a:spcPct val="90000"/>
            </a:lnSpc>
            <a:spcBef>
              <a:spcPct val="0"/>
            </a:spcBef>
            <a:spcAft>
              <a:spcPct val="35000"/>
            </a:spcAft>
          </a:pPr>
          <a:r>
            <a:rPr lang="en-US" sz="900" b="1" kern="1200" dirty="0">
              <a:solidFill>
                <a:schemeClr val="bg1"/>
              </a:solidFill>
              <a:latin typeface="+mj-lt"/>
            </a:rPr>
            <a:t>Background</a:t>
          </a:r>
        </a:p>
      </dsp:txBody>
      <dsp:txXfrm>
        <a:off x="271273" y="1762241"/>
        <a:ext cx="809275" cy="539516"/>
      </dsp:txXfrm>
    </dsp:sp>
    <dsp:sp modelId="{5D3EF1CD-9CB8-4AE6-B9A9-D83DB5278F8F}">
      <dsp:nvSpPr>
        <dsp:cNvPr id="0" name=""/>
        <dsp:cNvSpPr/>
      </dsp:nvSpPr>
      <dsp:spPr>
        <a:xfrm>
          <a:off x="1215427" y="1762241"/>
          <a:ext cx="1348791" cy="539516"/>
        </a:xfrm>
        <a:prstGeom prst="chevron">
          <a:avLst/>
        </a:prstGeom>
        <a:gradFill rotWithShape="1">
          <a:gsLst>
            <a:gs pos="0">
              <a:schemeClr val="accent2">
                <a:tint val="50000"/>
                <a:satMod val="300000"/>
              </a:schemeClr>
            </a:gs>
            <a:gs pos="35000">
              <a:schemeClr val="accent2">
                <a:tint val="37000"/>
                <a:satMod val="300000"/>
              </a:schemeClr>
            </a:gs>
            <a:gs pos="100000">
              <a:schemeClr val="accent2">
                <a:tint val="15000"/>
                <a:satMod val="350000"/>
              </a:schemeClr>
            </a:gs>
          </a:gsLst>
          <a:lin ang="16200000" scaled="1"/>
        </a:gradFill>
        <a:ln w="9525" cap="flat" cmpd="sng" algn="ctr">
          <a:solidFill>
            <a:schemeClr val="accent2">
              <a:shade val="95000"/>
              <a:satMod val="105000"/>
            </a:schemeClr>
          </a:solidFill>
          <a:prstDash val="solid"/>
        </a:ln>
        <a:effectLst>
          <a:outerShdw blurRad="40000" dist="20000" dir="5400000" rotWithShape="0">
            <a:srgbClr val="000000">
              <a:alpha val="38000"/>
            </a:srgbClr>
          </a:outerShdw>
        </a:effectLst>
      </dsp:spPr>
      <dsp:style>
        <a:lnRef idx="1">
          <a:schemeClr val="accent2"/>
        </a:lnRef>
        <a:fillRef idx="2">
          <a:schemeClr val="accent2"/>
        </a:fillRef>
        <a:effectRef idx="1">
          <a:schemeClr val="accent2"/>
        </a:effectRef>
        <a:fontRef idx="minor">
          <a:schemeClr val="dk1"/>
        </a:fontRef>
      </dsp:style>
      <dsp:txBody>
        <a:bodyPr spcFirstLastPara="0" vert="horz" wrap="square" lIns="36005" tIns="12002" rIns="12002" bIns="12002" numCol="1" spcCol="1270" anchor="ctr" anchorCtr="0">
          <a:noAutofit/>
        </a:bodyPr>
        <a:lstStyle/>
        <a:p>
          <a:pPr lvl="0" algn="ctr" defTabSz="400050">
            <a:lnSpc>
              <a:spcPct val="90000"/>
            </a:lnSpc>
            <a:spcBef>
              <a:spcPct val="0"/>
            </a:spcBef>
            <a:spcAft>
              <a:spcPct val="35000"/>
            </a:spcAft>
          </a:pPr>
          <a:r>
            <a:rPr lang="en-US" sz="900" b="1" kern="1200" dirty="0">
              <a:solidFill>
                <a:schemeClr val="tx2"/>
              </a:solidFill>
              <a:latin typeface="+mj-lt"/>
            </a:rPr>
            <a:t>Challenges</a:t>
          </a:r>
        </a:p>
      </dsp:txBody>
      <dsp:txXfrm>
        <a:off x="1485185" y="1762241"/>
        <a:ext cx="809275" cy="539516"/>
      </dsp:txXfrm>
    </dsp:sp>
    <dsp:sp modelId="{EB300FEB-7823-4E47-B0AB-787CDD7E3EA9}">
      <dsp:nvSpPr>
        <dsp:cNvPr id="0" name=""/>
        <dsp:cNvSpPr/>
      </dsp:nvSpPr>
      <dsp:spPr>
        <a:xfrm>
          <a:off x="2429340" y="1762241"/>
          <a:ext cx="1348791" cy="539516"/>
        </a:xfrm>
        <a:prstGeom prst="chevron">
          <a:avLst/>
        </a:prstGeom>
        <a:gradFill rotWithShape="1">
          <a:gsLst>
            <a:gs pos="0">
              <a:schemeClr val="accent2">
                <a:tint val="50000"/>
                <a:satMod val="300000"/>
              </a:schemeClr>
            </a:gs>
            <a:gs pos="35000">
              <a:schemeClr val="accent2">
                <a:tint val="37000"/>
                <a:satMod val="300000"/>
              </a:schemeClr>
            </a:gs>
            <a:gs pos="100000">
              <a:schemeClr val="accent2">
                <a:tint val="15000"/>
                <a:satMod val="350000"/>
              </a:schemeClr>
            </a:gs>
          </a:gsLst>
          <a:lin ang="16200000" scaled="1"/>
        </a:gradFill>
        <a:ln w="9525" cap="flat" cmpd="sng" algn="ctr">
          <a:solidFill>
            <a:schemeClr val="accent2">
              <a:shade val="95000"/>
              <a:satMod val="105000"/>
            </a:schemeClr>
          </a:solidFill>
          <a:prstDash val="solid"/>
        </a:ln>
        <a:effectLst>
          <a:outerShdw blurRad="40000" dist="20000" dir="5400000" rotWithShape="0">
            <a:srgbClr val="000000">
              <a:alpha val="38000"/>
            </a:srgbClr>
          </a:outerShdw>
        </a:effectLst>
      </dsp:spPr>
      <dsp:style>
        <a:lnRef idx="1">
          <a:schemeClr val="accent2"/>
        </a:lnRef>
        <a:fillRef idx="2">
          <a:schemeClr val="accent2"/>
        </a:fillRef>
        <a:effectRef idx="1">
          <a:schemeClr val="accent2"/>
        </a:effectRef>
        <a:fontRef idx="minor">
          <a:schemeClr val="dk1"/>
        </a:fontRef>
      </dsp:style>
      <dsp:txBody>
        <a:bodyPr spcFirstLastPara="0" vert="horz" wrap="square" lIns="36005" tIns="12002" rIns="12002" bIns="12002" numCol="1" spcCol="1270" anchor="ctr" anchorCtr="0">
          <a:noAutofit/>
        </a:bodyPr>
        <a:lstStyle/>
        <a:p>
          <a:pPr lvl="0" algn="ctr" defTabSz="400050">
            <a:lnSpc>
              <a:spcPct val="90000"/>
            </a:lnSpc>
            <a:spcBef>
              <a:spcPct val="0"/>
            </a:spcBef>
            <a:spcAft>
              <a:spcPct val="35000"/>
            </a:spcAft>
          </a:pPr>
          <a:r>
            <a:rPr lang="en-US" sz="900" b="1" kern="1200" dirty="0">
              <a:solidFill>
                <a:schemeClr val="tx2"/>
              </a:solidFill>
              <a:latin typeface="+mj-lt"/>
            </a:rPr>
            <a:t>Opportunities</a:t>
          </a:r>
        </a:p>
      </dsp:txBody>
      <dsp:txXfrm>
        <a:off x="2699098" y="1762241"/>
        <a:ext cx="809275" cy="539516"/>
      </dsp:txXfrm>
    </dsp:sp>
    <dsp:sp modelId="{4AF5A9A7-9555-4CFF-92AC-210B382A86D5}">
      <dsp:nvSpPr>
        <dsp:cNvPr id="0" name=""/>
        <dsp:cNvSpPr/>
      </dsp:nvSpPr>
      <dsp:spPr>
        <a:xfrm>
          <a:off x="3643252" y="1762241"/>
          <a:ext cx="1348791" cy="539516"/>
        </a:xfrm>
        <a:prstGeom prst="chevron">
          <a:avLst/>
        </a:prstGeom>
        <a:gradFill rotWithShape="1">
          <a:gsLst>
            <a:gs pos="0">
              <a:schemeClr val="accent2">
                <a:tint val="50000"/>
                <a:satMod val="300000"/>
              </a:schemeClr>
            </a:gs>
            <a:gs pos="35000">
              <a:schemeClr val="accent2">
                <a:tint val="37000"/>
                <a:satMod val="300000"/>
              </a:schemeClr>
            </a:gs>
            <a:gs pos="100000">
              <a:schemeClr val="accent2">
                <a:tint val="15000"/>
                <a:satMod val="350000"/>
              </a:schemeClr>
            </a:gs>
          </a:gsLst>
          <a:lin ang="16200000" scaled="1"/>
        </a:gradFill>
        <a:ln w="9525" cap="flat" cmpd="sng" algn="ctr">
          <a:solidFill>
            <a:schemeClr val="accent2">
              <a:shade val="95000"/>
              <a:satMod val="105000"/>
            </a:schemeClr>
          </a:solidFill>
          <a:prstDash val="solid"/>
        </a:ln>
        <a:effectLst>
          <a:outerShdw blurRad="40000" dist="20000" dir="5400000" rotWithShape="0">
            <a:srgbClr val="000000">
              <a:alpha val="38000"/>
            </a:srgbClr>
          </a:outerShdw>
        </a:effectLst>
      </dsp:spPr>
      <dsp:style>
        <a:lnRef idx="1">
          <a:schemeClr val="accent2"/>
        </a:lnRef>
        <a:fillRef idx="2">
          <a:schemeClr val="accent2"/>
        </a:fillRef>
        <a:effectRef idx="1">
          <a:schemeClr val="accent2"/>
        </a:effectRef>
        <a:fontRef idx="minor">
          <a:schemeClr val="dk1"/>
        </a:fontRef>
      </dsp:style>
      <dsp:txBody>
        <a:bodyPr spcFirstLastPara="0" vert="horz" wrap="square" lIns="36005" tIns="12002" rIns="12002" bIns="12002" numCol="1" spcCol="1270" anchor="ctr" anchorCtr="0">
          <a:noAutofit/>
        </a:bodyPr>
        <a:lstStyle/>
        <a:p>
          <a:pPr lvl="0" algn="ctr" defTabSz="400050">
            <a:lnSpc>
              <a:spcPct val="90000"/>
            </a:lnSpc>
            <a:spcBef>
              <a:spcPct val="0"/>
            </a:spcBef>
            <a:spcAft>
              <a:spcPct val="35000"/>
            </a:spcAft>
          </a:pPr>
          <a:r>
            <a:rPr lang="en-US" sz="900" b="1" kern="1200" dirty="0">
              <a:solidFill>
                <a:schemeClr val="tx2"/>
              </a:solidFill>
              <a:latin typeface="+mj-lt"/>
            </a:rPr>
            <a:t>Impact</a:t>
          </a:r>
        </a:p>
      </dsp:txBody>
      <dsp:txXfrm>
        <a:off x="3913010" y="1762241"/>
        <a:ext cx="809275" cy="539516"/>
      </dsp:txXfrm>
    </dsp:sp>
    <dsp:sp modelId="{0A4CC398-3A87-417C-9A10-1DC5C1B313E5}">
      <dsp:nvSpPr>
        <dsp:cNvPr id="0" name=""/>
        <dsp:cNvSpPr/>
      </dsp:nvSpPr>
      <dsp:spPr>
        <a:xfrm>
          <a:off x="4857164" y="1762241"/>
          <a:ext cx="1348791" cy="539516"/>
        </a:xfrm>
        <a:prstGeom prst="chevron">
          <a:avLst/>
        </a:prstGeom>
        <a:gradFill rotWithShape="1">
          <a:gsLst>
            <a:gs pos="0">
              <a:schemeClr val="accent2">
                <a:tint val="50000"/>
                <a:satMod val="300000"/>
              </a:schemeClr>
            </a:gs>
            <a:gs pos="35000">
              <a:schemeClr val="accent2">
                <a:tint val="37000"/>
                <a:satMod val="300000"/>
              </a:schemeClr>
            </a:gs>
            <a:gs pos="100000">
              <a:schemeClr val="accent2">
                <a:tint val="15000"/>
                <a:satMod val="350000"/>
              </a:schemeClr>
            </a:gs>
          </a:gsLst>
          <a:lin ang="16200000" scaled="1"/>
        </a:gradFill>
        <a:ln w="9525" cap="flat" cmpd="sng" algn="ctr">
          <a:solidFill>
            <a:schemeClr val="accent2">
              <a:shade val="95000"/>
              <a:satMod val="105000"/>
            </a:schemeClr>
          </a:solidFill>
          <a:prstDash val="solid"/>
        </a:ln>
        <a:effectLst>
          <a:outerShdw blurRad="40000" dist="20000" dir="5400000" rotWithShape="0">
            <a:srgbClr val="000000">
              <a:alpha val="38000"/>
            </a:srgbClr>
          </a:outerShdw>
        </a:effectLst>
      </dsp:spPr>
      <dsp:style>
        <a:lnRef idx="1">
          <a:schemeClr val="accent2"/>
        </a:lnRef>
        <a:fillRef idx="2">
          <a:schemeClr val="accent2"/>
        </a:fillRef>
        <a:effectRef idx="1">
          <a:schemeClr val="accent2"/>
        </a:effectRef>
        <a:fontRef idx="minor">
          <a:schemeClr val="dk1"/>
        </a:fontRef>
      </dsp:style>
      <dsp:txBody>
        <a:bodyPr spcFirstLastPara="0" vert="horz" wrap="square" lIns="36005" tIns="12002" rIns="12002" bIns="12002" numCol="1" spcCol="1270" anchor="ctr" anchorCtr="0">
          <a:noAutofit/>
        </a:bodyPr>
        <a:lstStyle/>
        <a:p>
          <a:pPr lvl="0" algn="ctr" defTabSz="400050">
            <a:lnSpc>
              <a:spcPct val="90000"/>
            </a:lnSpc>
            <a:spcBef>
              <a:spcPct val="0"/>
            </a:spcBef>
            <a:spcAft>
              <a:spcPct val="35000"/>
            </a:spcAft>
          </a:pPr>
          <a:r>
            <a:rPr lang="en-US" sz="900" b="1" kern="1200" dirty="0">
              <a:solidFill>
                <a:schemeClr val="tx2"/>
              </a:solidFill>
              <a:latin typeface="+mj-lt"/>
            </a:rPr>
            <a:t>Conclusion</a:t>
          </a:r>
        </a:p>
      </dsp:txBody>
      <dsp:txXfrm>
        <a:off x="5126922" y="1762241"/>
        <a:ext cx="809275" cy="539516"/>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8C8E415-5444-4DE5-A2A1-077EA478F446}">
      <dsp:nvSpPr>
        <dsp:cNvPr id="0" name=""/>
        <dsp:cNvSpPr/>
      </dsp:nvSpPr>
      <dsp:spPr>
        <a:xfrm>
          <a:off x="1515" y="1762241"/>
          <a:ext cx="1348791" cy="539516"/>
        </a:xfrm>
        <a:prstGeom prst="chevron">
          <a:avLst/>
        </a:prstGeom>
        <a:solidFill>
          <a:schemeClr val="accent6"/>
        </a:solidFill>
        <a:ln w="25400" cap="flat" cmpd="sng" algn="ctr">
          <a:solidFill>
            <a:schemeClr val="accent6">
              <a:shade val="50000"/>
            </a:schemeClr>
          </a:solidFill>
          <a:prstDash val="solid"/>
        </a:ln>
        <a:effectLst/>
      </dsp:spPr>
      <dsp:style>
        <a:lnRef idx="2">
          <a:schemeClr val="accent6">
            <a:shade val="50000"/>
          </a:schemeClr>
        </a:lnRef>
        <a:fillRef idx="1">
          <a:schemeClr val="accent6"/>
        </a:fillRef>
        <a:effectRef idx="0">
          <a:schemeClr val="accent6"/>
        </a:effectRef>
        <a:fontRef idx="minor">
          <a:schemeClr val="lt1"/>
        </a:fontRef>
      </dsp:style>
      <dsp:txBody>
        <a:bodyPr spcFirstLastPara="0" vert="horz" wrap="square" lIns="36005" tIns="12002" rIns="12002" bIns="12002" numCol="1" spcCol="1270" anchor="ctr" anchorCtr="0">
          <a:noAutofit/>
        </a:bodyPr>
        <a:lstStyle/>
        <a:p>
          <a:pPr lvl="0" algn="ctr" defTabSz="400050">
            <a:lnSpc>
              <a:spcPct val="90000"/>
            </a:lnSpc>
            <a:spcBef>
              <a:spcPct val="0"/>
            </a:spcBef>
            <a:spcAft>
              <a:spcPct val="35000"/>
            </a:spcAft>
          </a:pPr>
          <a:r>
            <a:rPr lang="en-US" sz="900" b="1" kern="1200" dirty="0">
              <a:solidFill>
                <a:schemeClr val="bg1"/>
              </a:solidFill>
              <a:latin typeface="+mj-lt"/>
            </a:rPr>
            <a:t>Background</a:t>
          </a:r>
        </a:p>
      </dsp:txBody>
      <dsp:txXfrm>
        <a:off x="271273" y="1762241"/>
        <a:ext cx="809275" cy="539516"/>
      </dsp:txXfrm>
    </dsp:sp>
    <dsp:sp modelId="{5D3EF1CD-9CB8-4AE6-B9A9-D83DB5278F8F}">
      <dsp:nvSpPr>
        <dsp:cNvPr id="0" name=""/>
        <dsp:cNvSpPr/>
      </dsp:nvSpPr>
      <dsp:spPr>
        <a:xfrm>
          <a:off x="1215427" y="1762241"/>
          <a:ext cx="1348791" cy="539516"/>
        </a:xfrm>
        <a:prstGeom prst="chevron">
          <a:avLst/>
        </a:prstGeom>
        <a:gradFill rotWithShape="1">
          <a:gsLst>
            <a:gs pos="0">
              <a:schemeClr val="accent2">
                <a:tint val="50000"/>
                <a:satMod val="300000"/>
              </a:schemeClr>
            </a:gs>
            <a:gs pos="35000">
              <a:schemeClr val="accent2">
                <a:tint val="37000"/>
                <a:satMod val="300000"/>
              </a:schemeClr>
            </a:gs>
            <a:gs pos="100000">
              <a:schemeClr val="accent2">
                <a:tint val="15000"/>
                <a:satMod val="350000"/>
              </a:schemeClr>
            </a:gs>
          </a:gsLst>
          <a:lin ang="16200000" scaled="1"/>
        </a:gradFill>
        <a:ln w="9525" cap="flat" cmpd="sng" algn="ctr">
          <a:solidFill>
            <a:schemeClr val="accent2">
              <a:shade val="95000"/>
              <a:satMod val="105000"/>
            </a:schemeClr>
          </a:solidFill>
          <a:prstDash val="solid"/>
        </a:ln>
        <a:effectLst>
          <a:outerShdw blurRad="40000" dist="20000" dir="5400000" rotWithShape="0">
            <a:srgbClr val="000000">
              <a:alpha val="38000"/>
            </a:srgbClr>
          </a:outerShdw>
        </a:effectLst>
      </dsp:spPr>
      <dsp:style>
        <a:lnRef idx="1">
          <a:schemeClr val="accent2"/>
        </a:lnRef>
        <a:fillRef idx="2">
          <a:schemeClr val="accent2"/>
        </a:fillRef>
        <a:effectRef idx="1">
          <a:schemeClr val="accent2"/>
        </a:effectRef>
        <a:fontRef idx="minor">
          <a:schemeClr val="dk1"/>
        </a:fontRef>
      </dsp:style>
      <dsp:txBody>
        <a:bodyPr spcFirstLastPara="0" vert="horz" wrap="square" lIns="36005" tIns="12002" rIns="12002" bIns="12002" numCol="1" spcCol="1270" anchor="ctr" anchorCtr="0">
          <a:noAutofit/>
        </a:bodyPr>
        <a:lstStyle/>
        <a:p>
          <a:pPr lvl="0" algn="ctr" defTabSz="400050">
            <a:lnSpc>
              <a:spcPct val="90000"/>
            </a:lnSpc>
            <a:spcBef>
              <a:spcPct val="0"/>
            </a:spcBef>
            <a:spcAft>
              <a:spcPct val="35000"/>
            </a:spcAft>
          </a:pPr>
          <a:r>
            <a:rPr lang="en-US" sz="900" b="1" kern="1200" dirty="0">
              <a:solidFill>
                <a:schemeClr val="tx2"/>
              </a:solidFill>
              <a:latin typeface="+mj-lt"/>
            </a:rPr>
            <a:t>Challenges</a:t>
          </a:r>
        </a:p>
      </dsp:txBody>
      <dsp:txXfrm>
        <a:off x="1485185" y="1762241"/>
        <a:ext cx="809275" cy="539516"/>
      </dsp:txXfrm>
    </dsp:sp>
    <dsp:sp modelId="{EB300FEB-7823-4E47-B0AB-787CDD7E3EA9}">
      <dsp:nvSpPr>
        <dsp:cNvPr id="0" name=""/>
        <dsp:cNvSpPr/>
      </dsp:nvSpPr>
      <dsp:spPr>
        <a:xfrm>
          <a:off x="2429340" y="1762241"/>
          <a:ext cx="1348791" cy="539516"/>
        </a:xfrm>
        <a:prstGeom prst="chevron">
          <a:avLst/>
        </a:prstGeom>
        <a:gradFill rotWithShape="1">
          <a:gsLst>
            <a:gs pos="0">
              <a:schemeClr val="accent2">
                <a:tint val="50000"/>
                <a:satMod val="300000"/>
              </a:schemeClr>
            </a:gs>
            <a:gs pos="35000">
              <a:schemeClr val="accent2">
                <a:tint val="37000"/>
                <a:satMod val="300000"/>
              </a:schemeClr>
            </a:gs>
            <a:gs pos="100000">
              <a:schemeClr val="accent2">
                <a:tint val="15000"/>
                <a:satMod val="350000"/>
              </a:schemeClr>
            </a:gs>
          </a:gsLst>
          <a:lin ang="16200000" scaled="1"/>
        </a:gradFill>
        <a:ln w="9525" cap="flat" cmpd="sng" algn="ctr">
          <a:solidFill>
            <a:schemeClr val="accent2">
              <a:shade val="95000"/>
              <a:satMod val="105000"/>
            </a:schemeClr>
          </a:solidFill>
          <a:prstDash val="solid"/>
        </a:ln>
        <a:effectLst>
          <a:outerShdw blurRad="40000" dist="20000" dir="5400000" rotWithShape="0">
            <a:srgbClr val="000000">
              <a:alpha val="38000"/>
            </a:srgbClr>
          </a:outerShdw>
        </a:effectLst>
      </dsp:spPr>
      <dsp:style>
        <a:lnRef idx="1">
          <a:schemeClr val="accent2"/>
        </a:lnRef>
        <a:fillRef idx="2">
          <a:schemeClr val="accent2"/>
        </a:fillRef>
        <a:effectRef idx="1">
          <a:schemeClr val="accent2"/>
        </a:effectRef>
        <a:fontRef idx="minor">
          <a:schemeClr val="dk1"/>
        </a:fontRef>
      </dsp:style>
      <dsp:txBody>
        <a:bodyPr spcFirstLastPara="0" vert="horz" wrap="square" lIns="36005" tIns="12002" rIns="12002" bIns="12002" numCol="1" spcCol="1270" anchor="ctr" anchorCtr="0">
          <a:noAutofit/>
        </a:bodyPr>
        <a:lstStyle/>
        <a:p>
          <a:pPr lvl="0" algn="ctr" defTabSz="400050">
            <a:lnSpc>
              <a:spcPct val="90000"/>
            </a:lnSpc>
            <a:spcBef>
              <a:spcPct val="0"/>
            </a:spcBef>
            <a:spcAft>
              <a:spcPct val="35000"/>
            </a:spcAft>
          </a:pPr>
          <a:r>
            <a:rPr lang="en-US" sz="900" b="1" kern="1200" dirty="0">
              <a:solidFill>
                <a:schemeClr val="tx2"/>
              </a:solidFill>
              <a:latin typeface="+mj-lt"/>
            </a:rPr>
            <a:t>Opportunities</a:t>
          </a:r>
        </a:p>
      </dsp:txBody>
      <dsp:txXfrm>
        <a:off x="2699098" y="1762241"/>
        <a:ext cx="809275" cy="539516"/>
      </dsp:txXfrm>
    </dsp:sp>
    <dsp:sp modelId="{4AF5A9A7-9555-4CFF-92AC-210B382A86D5}">
      <dsp:nvSpPr>
        <dsp:cNvPr id="0" name=""/>
        <dsp:cNvSpPr/>
      </dsp:nvSpPr>
      <dsp:spPr>
        <a:xfrm>
          <a:off x="3643252" y="1762241"/>
          <a:ext cx="1348791" cy="539516"/>
        </a:xfrm>
        <a:prstGeom prst="chevron">
          <a:avLst/>
        </a:prstGeom>
        <a:gradFill rotWithShape="1">
          <a:gsLst>
            <a:gs pos="0">
              <a:schemeClr val="accent2">
                <a:tint val="50000"/>
                <a:satMod val="300000"/>
              </a:schemeClr>
            </a:gs>
            <a:gs pos="35000">
              <a:schemeClr val="accent2">
                <a:tint val="37000"/>
                <a:satMod val="300000"/>
              </a:schemeClr>
            </a:gs>
            <a:gs pos="100000">
              <a:schemeClr val="accent2">
                <a:tint val="15000"/>
                <a:satMod val="350000"/>
              </a:schemeClr>
            </a:gs>
          </a:gsLst>
          <a:lin ang="16200000" scaled="1"/>
        </a:gradFill>
        <a:ln w="9525" cap="flat" cmpd="sng" algn="ctr">
          <a:solidFill>
            <a:schemeClr val="accent2">
              <a:shade val="95000"/>
              <a:satMod val="105000"/>
            </a:schemeClr>
          </a:solidFill>
          <a:prstDash val="solid"/>
        </a:ln>
        <a:effectLst>
          <a:outerShdw blurRad="40000" dist="20000" dir="5400000" rotWithShape="0">
            <a:srgbClr val="000000">
              <a:alpha val="38000"/>
            </a:srgbClr>
          </a:outerShdw>
        </a:effectLst>
      </dsp:spPr>
      <dsp:style>
        <a:lnRef idx="1">
          <a:schemeClr val="accent2"/>
        </a:lnRef>
        <a:fillRef idx="2">
          <a:schemeClr val="accent2"/>
        </a:fillRef>
        <a:effectRef idx="1">
          <a:schemeClr val="accent2"/>
        </a:effectRef>
        <a:fontRef idx="minor">
          <a:schemeClr val="dk1"/>
        </a:fontRef>
      </dsp:style>
      <dsp:txBody>
        <a:bodyPr spcFirstLastPara="0" vert="horz" wrap="square" lIns="36005" tIns="12002" rIns="12002" bIns="12002" numCol="1" spcCol="1270" anchor="ctr" anchorCtr="0">
          <a:noAutofit/>
        </a:bodyPr>
        <a:lstStyle/>
        <a:p>
          <a:pPr lvl="0" algn="ctr" defTabSz="400050">
            <a:lnSpc>
              <a:spcPct val="90000"/>
            </a:lnSpc>
            <a:spcBef>
              <a:spcPct val="0"/>
            </a:spcBef>
            <a:spcAft>
              <a:spcPct val="35000"/>
            </a:spcAft>
          </a:pPr>
          <a:r>
            <a:rPr lang="en-US" sz="900" b="1" kern="1200" dirty="0">
              <a:solidFill>
                <a:schemeClr val="tx2"/>
              </a:solidFill>
              <a:latin typeface="+mj-lt"/>
            </a:rPr>
            <a:t>Impact</a:t>
          </a:r>
        </a:p>
      </dsp:txBody>
      <dsp:txXfrm>
        <a:off x="3913010" y="1762241"/>
        <a:ext cx="809275" cy="539516"/>
      </dsp:txXfrm>
    </dsp:sp>
    <dsp:sp modelId="{0A4CC398-3A87-417C-9A10-1DC5C1B313E5}">
      <dsp:nvSpPr>
        <dsp:cNvPr id="0" name=""/>
        <dsp:cNvSpPr/>
      </dsp:nvSpPr>
      <dsp:spPr>
        <a:xfrm>
          <a:off x="4857164" y="1762241"/>
          <a:ext cx="1348791" cy="539516"/>
        </a:xfrm>
        <a:prstGeom prst="chevron">
          <a:avLst/>
        </a:prstGeom>
        <a:gradFill rotWithShape="1">
          <a:gsLst>
            <a:gs pos="0">
              <a:schemeClr val="accent2">
                <a:tint val="50000"/>
                <a:satMod val="300000"/>
              </a:schemeClr>
            </a:gs>
            <a:gs pos="35000">
              <a:schemeClr val="accent2">
                <a:tint val="37000"/>
                <a:satMod val="300000"/>
              </a:schemeClr>
            </a:gs>
            <a:gs pos="100000">
              <a:schemeClr val="accent2">
                <a:tint val="15000"/>
                <a:satMod val="350000"/>
              </a:schemeClr>
            </a:gs>
          </a:gsLst>
          <a:lin ang="16200000" scaled="1"/>
        </a:gradFill>
        <a:ln w="9525" cap="flat" cmpd="sng" algn="ctr">
          <a:solidFill>
            <a:schemeClr val="accent2">
              <a:shade val="95000"/>
              <a:satMod val="105000"/>
            </a:schemeClr>
          </a:solidFill>
          <a:prstDash val="solid"/>
        </a:ln>
        <a:effectLst>
          <a:outerShdw blurRad="40000" dist="20000" dir="5400000" rotWithShape="0">
            <a:srgbClr val="000000">
              <a:alpha val="38000"/>
            </a:srgbClr>
          </a:outerShdw>
        </a:effectLst>
      </dsp:spPr>
      <dsp:style>
        <a:lnRef idx="1">
          <a:schemeClr val="accent2"/>
        </a:lnRef>
        <a:fillRef idx="2">
          <a:schemeClr val="accent2"/>
        </a:fillRef>
        <a:effectRef idx="1">
          <a:schemeClr val="accent2"/>
        </a:effectRef>
        <a:fontRef idx="minor">
          <a:schemeClr val="dk1"/>
        </a:fontRef>
      </dsp:style>
      <dsp:txBody>
        <a:bodyPr spcFirstLastPara="0" vert="horz" wrap="square" lIns="36005" tIns="12002" rIns="12002" bIns="12002" numCol="1" spcCol="1270" anchor="ctr" anchorCtr="0">
          <a:noAutofit/>
        </a:bodyPr>
        <a:lstStyle/>
        <a:p>
          <a:pPr lvl="0" algn="ctr" defTabSz="400050">
            <a:lnSpc>
              <a:spcPct val="90000"/>
            </a:lnSpc>
            <a:spcBef>
              <a:spcPct val="0"/>
            </a:spcBef>
            <a:spcAft>
              <a:spcPct val="35000"/>
            </a:spcAft>
          </a:pPr>
          <a:r>
            <a:rPr lang="en-US" sz="900" b="1" kern="1200" dirty="0">
              <a:solidFill>
                <a:schemeClr val="tx2"/>
              </a:solidFill>
              <a:latin typeface="+mj-lt"/>
            </a:rPr>
            <a:t>Conclusion</a:t>
          </a:r>
        </a:p>
      </dsp:txBody>
      <dsp:txXfrm>
        <a:off x="5126922" y="1762241"/>
        <a:ext cx="809275" cy="539516"/>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8C8E415-5444-4DE5-A2A1-077EA478F446}">
      <dsp:nvSpPr>
        <dsp:cNvPr id="0" name=""/>
        <dsp:cNvSpPr/>
      </dsp:nvSpPr>
      <dsp:spPr>
        <a:xfrm>
          <a:off x="1515" y="1762241"/>
          <a:ext cx="1348791" cy="539516"/>
        </a:xfrm>
        <a:prstGeom prst="chevron">
          <a:avLst/>
        </a:prstGeom>
        <a:solidFill>
          <a:schemeClr val="accent6"/>
        </a:solidFill>
        <a:ln w="25400" cap="flat" cmpd="sng" algn="ctr">
          <a:solidFill>
            <a:schemeClr val="accent6">
              <a:shade val="50000"/>
            </a:schemeClr>
          </a:solidFill>
          <a:prstDash val="solid"/>
        </a:ln>
        <a:effectLst/>
      </dsp:spPr>
      <dsp:style>
        <a:lnRef idx="2">
          <a:schemeClr val="accent6">
            <a:shade val="50000"/>
          </a:schemeClr>
        </a:lnRef>
        <a:fillRef idx="1">
          <a:schemeClr val="accent6"/>
        </a:fillRef>
        <a:effectRef idx="0">
          <a:schemeClr val="accent6"/>
        </a:effectRef>
        <a:fontRef idx="minor">
          <a:schemeClr val="lt1"/>
        </a:fontRef>
      </dsp:style>
      <dsp:txBody>
        <a:bodyPr spcFirstLastPara="0" vert="horz" wrap="square" lIns="36005" tIns="12002" rIns="12002" bIns="12002" numCol="1" spcCol="1270" anchor="ctr" anchorCtr="0">
          <a:noAutofit/>
        </a:bodyPr>
        <a:lstStyle/>
        <a:p>
          <a:pPr lvl="0" algn="ctr" defTabSz="400050">
            <a:lnSpc>
              <a:spcPct val="90000"/>
            </a:lnSpc>
            <a:spcBef>
              <a:spcPct val="0"/>
            </a:spcBef>
            <a:spcAft>
              <a:spcPct val="35000"/>
            </a:spcAft>
          </a:pPr>
          <a:r>
            <a:rPr lang="en-US" sz="900" b="1" kern="1200" dirty="0">
              <a:solidFill>
                <a:schemeClr val="bg1"/>
              </a:solidFill>
              <a:latin typeface="+mj-lt"/>
            </a:rPr>
            <a:t>Background</a:t>
          </a:r>
        </a:p>
      </dsp:txBody>
      <dsp:txXfrm>
        <a:off x="271273" y="1762241"/>
        <a:ext cx="809275" cy="539516"/>
      </dsp:txXfrm>
    </dsp:sp>
    <dsp:sp modelId="{5D3EF1CD-9CB8-4AE6-B9A9-D83DB5278F8F}">
      <dsp:nvSpPr>
        <dsp:cNvPr id="0" name=""/>
        <dsp:cNvSpPr/>
      </dsp:nvSpPr>
      <dsp:spPr>
        <a:xfrm>
          <a:off x="1215427" y="1762241"/>
          <a:ext cx="1348791" cy="539516"/>
        </a:xfrm>
        <a:prstGeom prst="chevron">
          <a:avLst/>
        </a:prstGeom>
        <a:gradFill rotWithShape="1">
          <a:gsLst>
            <a:gs pos="0">
              <a:schemeClr val="accent2">
                <a:tint val="50000"/>
                <a:satMod val="300000"/>
              </a:schemeClr>
            </a:gs>
            <a:gs pos="35000">
              <a:schemeClr val="accent2">
                <a:tint val="37000"/>
                <a:satMod val="300000"/>
              </a:schemeClr>
            </a:gs>
            <a:gs pos="100000">
              <a:schemeClr val="accent2">
                <a:tint val="15000"/>
                <a:satMod val="350000"/>
              </a:schemeClr>
            </a:gs>
          </a:gsLst>
          <a:lin ang="16200000" scaled="1"/>
        </a:gradFill>
        <a:ln w="9525" cap="flat" cmpd="sng" algn="ctr">
          <a:solidFill>
            <a:schemeClr val="accent2">
              <a:shade val="95000"/>
              <a:satMod val="105000"/>
            </a:schemeClr>
          </a:solidFill>
          <a:prstDash val="solid"/>
        </a:ln>
        <a:effectLst>
          <a:outerShdw blurRad="40000" dist="20000" dir="5400000" rotWithShape="0">
            <a:srgbClr val="000000">
              <a:alpha val="38000"/>
            </a:srgbClr>
          </a:outerShdw>
        </a:effectLst>
      </dsp:spPr>
      <dsp:style>
        <a:lnRef idx="1">
          <a:schemeClr val="accent2"/>
        </a:lnRef>
        <a:fillRef idx="2">
          <a:schemeClr val="accent2"/>
        </a:fillRef>
        <a:effectRef idx="1">
          <a:schemeClr val="accent2"/>
        </a:effectRef>
        <a:fontRef idx="minor">
          <a:schemeClr val="dk1"/>
        </a:fontRef>
      </dsp:style>
      <dsp:txBody>
        <a:bodyPr spcFirstLastPara="0" vert="horz" wrap="square" lIns="36005" tIns="12002" rIns="12002" bIns="12002" numCol="1" spcCol="1270" anchor="ctr" anchorCtr="0">
          <a:noAutofit/>
        </a:bodyPr>
        <a:lstStyle/>
        <a:p>
          <a:pPr lvl="0" algn="ctr" defTabSz="400050">
            <a:lnSpc>
              <a:spcPct val="90000"/>
            </a:lnSpc>
            <a:spcBef>
              <a:spcPct val="0"/>
            </a:spcBef>
            <a:spcAft>
              <a:spcPct val="35000"/>
            </a:spcAft>
          </a:pPr>
          <a:r>
            <a:rPr lang="en-US" sz="900" b="1" kern="1200" dirty="0">
              <a:solidFill>
                <a:schemeClr val="tx2"/>
              </a:solidFill>
              <a:latin typeface="+mj-lt"/>
            </a:rPr>
            <a:t>Challenges</a:t>
          </a:r>
        </a:p>
      </dsp:txBody>
      <dsp:txXfrm>
        <a:off x="1485185" y="1762241"/>
        <a:ext cx="809275" cy="539516"/>
      </dsp:txXfrm>
    </dsp:sp>
    <dsp:sp modelId="{EB300FEB-7823-4E47-B0AB-787CDD7E3EA9}">
      <dsp:nvSpPr>
        <dsp:cNvPr id="0" name=""/>
        <dsp:cNvSpPr/>
      </dsp:nvSpPr>
      <dsp:spPr>
        <a:xfrm>
          <a:off x="2429340" y="1762241"/>
          <a:ext cx="1348791" cy="539516"/>
        </a:xfrm>
        <a:prstGeom prst="chevron">
          <a:avLst/>
        </a:prstGeom>
        <a:gradFill rotWithShape="1">
          <a:gsLst>
            <a:gs pos="0">
              <a:schemeClr val="accent2">
                <a:tint val="50000"/>
                <a:satMod val="300000"/>
              </a:schemeClr>
            </a:gs>
            <a:gs pos="35000">
              <a:schemeClr val="accent2">
                <a:tint val="37000"/>
                <a:satMod val="300000"/>
              </a:schemeClr>
            </a:gs>
            <a:gs pos="100000">
              <a:schemeClr val="accent2">
                <a:tint val="15000"/>
                <a:satMod val="350000"/>
              </a:schemeClr>
            </a:gs>
          </a:gsLst>
          <a:lin ang="16200000" scaled="1"/>
        </a:gradFill>
        <a:ln w="9525" cap="flat" cmpd="sng" algn="ctr">
          <a:solidFill>
            <a:schemeClr val="accent2">
              <a:shade val="95000"/>
              <a:satMod val="105000"/>
            </a:schemeClr>
          </a:solidFill>
          <a:prstDash val="solid"/>
        </a:ln>
        <a:effectLst>
          <a:outerShdw blurRad="40000" dist="20000" dir="5400000" rotWithShape="0">
            <a:srgbClr val="000000">
              <a:alpha val="38000"/>
            </a:srgbClr>
          </a:outerShdw>
        </a:effectLst>
      </dsp:spPr>
      <dsp:style>
        <a:lnRef idx="1">
          <a:schemeClr val="accent2"/>
        </a:lnRef>
        <a:fillRef idx="2">
          <a:schemeClr val="accent2"/>
        </a:fillRef>
        <a:effectRef idx="1">
          <a:schemeClr val="accent2"/>
        </a:effectRef>
        <a:fontRef idx="minor">
          <a:schemeClr val="dk1"/>
        </a:fontRef>
      </dsp:style>
      <dsp:txBody>
        <a:bodyPr spcFirstLastPara="0" vert="horz" wrap="square" lIns="36005" tIns="12002" rIns="12002" bIns="12002" numCol="1" spcCol="1270" anchor="ctr" anchorCtr="0">
          <a:noAutofit/>
        </a:bodyPr>
        <a:lstStyle/>
        <a:p>
          <a:pPr lvl="0" algn="ctr" defTabSz="400050">
            <a:lnSpc>
              <a:spcPct val="90000"/>
            </a:lnSpc>
            <a:spcBef>
              <a:spcPct val="0"/>
            </a:spcBef>
            <a:spcAft>
              <a:spcPct val="35000"/>
            </a:spcAft>
          </a:pPr>
          <a:r>
            <a:rPr lang="en-US" sz="900" b="1" kern="1200" dirty="0">
              <a:solidFill>
                <a:schemeClr val="tx2"/>
              </a:solidFill>
              <a:latin typeface="+mj-lt"/>
            </a:rPr>
            <a:t>Opportunities</a:t>
          </a:r>
        </a:p>
      </dsp:txBody>
      <dsp:txXfrm>
        <a:off x="2699098" y="1762241"/>
        <a:ext cx="809275" cy="539516"/>
      </dsp:txXfrm>
    </dsp:sp>
    <dsp:sp modelId="{4AF5A9A7-9555-4CFF-92AC-210B382A86D5}">
      <dsp:nvSpPr>
        <dsp:cNvPr id="0" name=""/>
        <dsp:cNvSpPr/>
      </dsp:nvSpPr>
      <dsp:spPr>
        <a:xfrm>
          <a:off x="3643252" y="1762241"/>
          <a:ext cx="1348791" cy="539516"/>
        </a:xfrm>
        <a:prstGeom prst="chevron">
          <a:avLst/>
        </a:prstGeom>
        <a:gradFill rotWithShape="1">
          <a:gsLst>
            <a:gs pos="0">
              <a:schemeClr val="accent2">
                <a:tint val="50000"/>
                <a:satMod val="300000"/>
              </a:schemeClr>
            </a:gs>
            <a:gs pos="35000">
              <a:schemeClr val="accent2">
                <a:tint val="37000"/>
                <a:satMod val="300000"/>
              </a:schemeClr>
            </a:gs>
            <a:gs pos="100000">
              <a:schemeClr val="accent2">
                <a:tint val="15000"/>
                <a:satMod val="350000"/>
              </a:schemeClr>
            </a:gs>
          </a:gsLst>
          <a:lin ang="16200000" scaled="1"/>
        </a:gradFill>
        <a:ln w="9525" cap="flat" cmpd="sng" algn="ctr">
          <a:solidFill>
            <a:schemeClr val="accent2">
              <a:shade val="95000"/>
              <a:satMod val="105000"/>
            </a:schemeClr>
          </a:solidFill>
          <a:prstDash val="solid"/>
        </a:ln>
        <a:effectLst>
          <a:outerShdw blurRad="40000" dist="20000" dir="5400000" rotWithShape="0">
            <a:srgbClr val="000000">
              <a:alpha val="38000"/>
            </a:srgbClr>
          </a:outerShdw>
        </a:effectLst>
      </dsp:spPr>
      <dsp:style>
        <a:lnRef idx="1">
          <a:schemeClr val="accent2"/>
        </a:lnRef>
        <a:fillRef idx="2">
          <a:schemeClr val="accent2"/>
        </a:fillRef>
        <a:effectRef idx="1">
          <a:schemeClr val="accent2"/>
        </a:effectRef>
        <a:fontRef idx="minor">
          <a:schemeClr val="dk1"/>
        </a:fontRef>
      </dsp:style>
      <dsp:txBody>
        <a:bodyPr spcFirstLastPara="0" vert="horz" wrap="square" lIns="36005" tIns="12002" rIns="12002" bIns="12002" numCol="1" spcCol="1270" anchor="ctr" anchorCtr="0">
          <a:noAutofit/>
        </a:bodyPr>
        <a:lstStyle/>
        <a:p>
          <a:pPr lvl="0" algn="ctr" defTabSz="400050">
            <a:lnSpc>
              <a:spcPct val="90000"/>
            </a:lnSpc>
            <a:spcBef>
              <a:spcPct val="0"/>
            </a:spcBef>
            <a:spcAft>
              <a:spcPct val="35000"/>
            </a:spcAft>
          </a:pPr>
          <a:r>
            <a:rPr lang="en-US" sz="900" b="1" kern="1200" dirty="0">
              <a:solidFill>
                <a:schemeClr val="tx2"/>
              </a:solidFill>
              <a:latin typeface="+mj-lt"/>
            </a:rPr>
            <a:t>Impact</a:t>
          </a:r>
        </a:p>
      </dsp:txBody>
      <dsp:txXfrm>
        <a:off x="3913010" y="1762241"/>
        <a:ext cx="809275" cy="539516"/>
      </dsp:txXfrm>
    </dsp:sp>
    <dsp:sp modelId="{0A4CC398-3A87-417C-9A10-1DC5C1B313E5}">
      <dsp:nvSpPr>
        <dsp:cNvPr id="0" name=""/>
        <dsp:cNvSpPr/>
      </dsp:nvSpPr>
      <dsp:spPr>
        <a:xfrm>
          <a:off x="4857164" y="1762241"/>
          <a:ext cx="1348791" cy="539516"/>
        </a:xfrm>
        <a:prstGeom prst="chevron">
          <a:avLst/>
        </a:prstGeom>
        <a:gradFill rotWithShape="1">
          <a:gsLst>
            <a:gs pos="0">
              <a:schemeClr val="accent2">
                <a:tint val="50000"/>
                <a:satMod val="300000"/>
              </a:schemeClr>
            </a:gs>
            <a:gs pos="35000">
              <a:schemeClr val="accent2">
                <a:tint val="37000"/>
                <a:satMod val="300000"/>
              </a:schemeClr>
            </a:gs>
            <a:gs pos="100000">
              <a:schemeClr val="accent2">
                <a:tint val="15000"/>
                <a:satMod val="350000"/>
              </a:schemeClr>
            </a:gs>
          </a:gsLst>
          <a:lin ang="16200000" scaled="1"/>
        </a:gradFill>
        <a:ln w="9525" cap="flat" cmpd="sng" algn="ctr">
          <a:solidFill>
            <a:schemeClr val="accent2">
              <a:shade val="95000"/>
              <a:satMod val="105000"/>
            </a:schemeClr>
          </a:solidFill>
          <a:prstDash val="solid"/>
        </a:ln>
        <a:effectLst>
          <a:outerShdw blurRad="40000" dist="20000" dir="5400000" rotWithShape="0">
            <a:srgbClr val="000000">
              <a:alpha val="38000"/>
            </a:srgbClr>
          </a:outerShdw>
        </a:effectLst>
      </dsp:spPr>
      <dsp:style>
        <a:lnRef idx="1">
          <a:schemeClr val="accent2"/>
        </a:lnRef>
        <a:fillRef idx="2">
          <a:schemeClr val="accent2"/>
        </a:fillRef>
        <a:effectRef idx="1">
          <a:schemeClr val="accent2"/>
        </a:effectRef>
        <a:fontRef idx="minor">
          <a:schemeClr val="dk1"/>
        </a:fontRef>
      </dsp:style>
      <dsp:txBody>
        <a:bodyPr spcFirstLastPara="0" vert="horz" wrap="square" lIns="36005" tIns="12002" rIns="12002" bIns="12002" numCol="1" spcCol="1270" anchor="ctr" anchorCtr="0">
          <a:noAutofit/>
        </a:bodyPr>
        <a:lstStyle/>
        <a:p>
          <a:pPr lvl="0" algn="ctr" defTabSz="400050">
            <a:lnSpc>
              <a:spcPct val="90000"/>
            </a:lnSpc>
            <a:spcBef>
              <a:spcPct val="0"/>
            </a:spcBef>
            <a:spcAft>
              <a:spcPct val="35000"/>
            </a:spcAft>
          </a:pPr>
          <a:r>
            <a:rPr lang="en-US" sz="900" b="1" kern="1200" dirty="0">
              <a:solidFill>
                <a:schemeClr val="tx2"/>
              </a:solidFill>
              <a:latin typeface="+mj-lt"/>
            </a:rPr>
            <a:t>Conclusion</a:t>
          </a:r>
        </a:p>
      </dsp:txBody>
      <dsp:txXfrm>
        <a:off x="5126922" y="1762241"/>
        <a:ext cx="809275" cy="539516"/>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8C8E415-5444-4DE5-A2A1-077EA478F446}">
      <dsp:nvSpPr>
        <dsp:cNvPr id="0" name=""/>
        <dsp:cNvSpPr/>
      </dsp:nvSpPr>
      <dsp:spPr>
        <a:xfrm>
          <a:off x="1515" y="1762241"/>
          <a:ext cx="1348791" cy="539516"/>
        </a:xfrm>
        <a:prstGeom prst="chevron">
          <a:avLst/>
        </a:prstGeom>
        <a:gradFill rotWithShape="1">
          <a:gsLst>
            <a:gs pos="0">
              <a:schemeClr val="accent2">
                <a:tint val="50000"/>
                <a:satMod val="300000"/>
              </a:schemeClr>
            </a:gs>
            <a:gs pos="35000">
              <a:schemeClr val="accent2">
                <a:tint val="37000"/>
                <a:satMod val="300000"/>
              </a:schemeClr>
            </a:gs>
            <a:gs pos="100000">
              <a:schemeClr val="accent2">
                <a:tint val="15000"/>
                <a:satMod val="350000"/>
              </a:schemeClr>
            </a:gs>
          </a:gsLst>
          <a:lin ang="16200000" scaled="1"/>
        </a:gradFill>
        <a:ln w="9525" cap="flat" cmpd="sng" algn="ctr">
          <a:solidFill>
            <a:schemeClr val="accent2">
              <a:shade val="95000"/>
              <a:satMod val="105000"/>
            </a:schemeClr>
          </a:solidFill>
          <a:prstDash val="solid"/>
        </a:ln>
        <a:effectLst>
          <a:outerShdw blurRad="40000" dist="20000" dir="5400000" rotWithShape="0">
            <a:srgbClr val="000000">
              <a:alpha val="38000"/>
            </a:srgbClr>
          </a:outerShdw>
        </a:effectLst>
      </dsp:spPr>
      <dsp:style>
        <a:lnRef idx="1">
          <a:schemeClr val="accent2"/>
        </a:lnRef>
        <a:fillRef idx="2">
          <a:schemeClr val="accent2"/>
        </a:fillRef>
        <a:effectRef idx="1">
          <a:schemeClr val="accent2"/>
        </a:effectRef>
        <a:fontRef idx="minor">
          <a:schemeClr val="dk1"/>
        </a:fontRef>
      </dsp:style>
      <dsp:txBody>
        <a:bodyPr spcFirstLastPara="0" vert="horz" wrap="square" lIns="36005" tIns="12002" rIns="12002" bIns="12002" numCol="1" spcCol="1270" anchor="ctr" anchorCtr="0">
          <a:noAutofit/>
        </a:bodyPr>
        <a:lstStyle/>
        <a:p>
          <a:pPr lvl="0" algn="ctr" defTabSz="400050">
            <a:lnSpc>
              <a:spcPct val="90000"/>
            </a:lnSpc>
            <a:spcBef>
              <a:spcPct val="0"/>
            </a:spcBef>
            <a:spcAft>
              <a:spcPct val="35000"/>
            </a:spcAft>
          </a:pPr>
          <a:r>
            <a:rPr lang="en-US" sz="900" b="1" kern="1200" dirty="0">
              <a:solidFill>
                <a:schemeClr val="tx2"/>
              </a:solidFill>
              <a:latin typeface="+mj-lt"/>
            </a:rPr>
            <a:t>Background</a:t>
          </a:r>
        </a:p>
      </dsp:txBody>
      <dsp:txXfrm>
        <a:off x="271273" y="1762241"/>
        <a:ext cx="809275" cy="539516"/>
      </dsp:txXfrm>
    </dsp:sp>
    <dsp:sp modelId="{5D3EF1CD-9CB8-4AE6-B9A9-D83DB5278F8F}">
      <dsp:nvSpPr>
        <dsp:cNvPr id="0" name=""/>
        <dsp:cNvSpPr/>
      </dsp:nvSpPr>
      <dsp:spPr>
        <a:xfrm>
          <a:off x="1215427" y="1762241"/>
          <a:ext cx="1348791" cy="539516"/>
        </a:xfrm>
        <a:prstGeom prst="chevron">
          <a:avLst/>
        </a:prstGeom>
        <a:solidFill>
          <a:schemeClr val="accent6"/>
        </a:solidFill>
        <a:ln w="25400" cap="flat" cmpd="sng" algn="ctr">
          <a:solidFill>
            <a:schemeClr val="accent6">
              <a:shade val="50000"/>
            </a:schemeClr>
          </a:solidFill>
          <a:prstDash val="solid"/>
        </a:ln>
        <a:effectLst/>
      </dsp:spPr>
      <dsp:style>
        <a:lnRef idx="2">
          <a:schemeClr val="accent6">
            <a:shade val="50000"/>
          </a:schemeClr>
        </a:lnRef>
        <a:fillRef idx="1">
          <a:schemeClr val="accent6"/>
        </a:fillRef>
        <a:effectRef idx="0">
          <a:schemeClr val="accent6"/>
        </a:effectRef>
        <a:fontRef idx="minor">
          <a:schemeClr val="lt1"/>
        </a:fontRef>
      </dsp:style>
      <dsp:txBody>
        <a:bodyPr spcFirstLastPara="0" vert="horz" wrap="square" lIns="36005" tIns="12002" rIns="12002" bIns="12002" numCol="1" spcCol="1270" anchor="ctr" anchorCtr="0">
          <a:noAutofit/>
        </a:bodyPr>
        <a:lstStyle/>
        <a:p>
          <a:pPr lvl="0" algn="ctr" defTabSz="400050">
            <a:lnSpc>
              <a:spcPct val="90000"/>
            </a:lnSpc>
            <a:spcBef>
              <a:spcPct val="0"/>
            </a:spcBef>
            <a:spcAft>
              <a:spcPct val="35000"/>
            </a:spcAft>
          </a:pPr>
          <a:r>
            <a:rPr lang="en-US" sz="900" b="1" kern="1200" dirty="0">
              <a:solidFill>
                <a:schemeClr val="bg1"/>
              </a:solidFill>
              <a:latin typeface="+mj-lt"/>
            </a:rPr>
            <a:t>Challenges</a:t>
          </a:r>
        </a:p>
      </dsp:txBody>
      <dsp:txXfrm>
        <a:off x="1485185" y="1762241"/>
        <a:ext cx="809275" cy="539516"/>
      </dsp:txXfrm>
    </dsp:sp>
    <dsp:sp modelId="{EB300FEB-7823-4E47-B0AB-787CDD7E3EA9}">
      <dsp:nvSpPr>
        <dsp:cNvPr id="0" name=""/>
        <dsp:cNvSpPr/>
      </dsp:nvSpPr>
      <dsp:spPr>
        <a:xfrm>
          <a:off x="2429340" y="1762241"/>
          <a:ext cx="1348791" cy="539516"/>
        </a:xfrm>
        <a:prstGeom prst="chevron">
          <a:avLst/>
        </a:prstGeom>
        <a:gradFill rotWithShape="1">
          <a:gsLst>
            <a:gs pos="0">
              <a:schemeClr val="accent2">
                <a:tint val="50000"/>
                <a:satMod val="300000"/>
              </a:schemeClr>
            </a:gs>
            <a:gs pos="35000">
              <a:schemeClr val="accent2">
                <a:tint val="37000"/>
                <a:satMod val="300000"/>
              </a:schemeClr>
            </a:gs>
            <a:gs pos="100000">
              <a:schemeClr val="accent2">
                <a:tint val="15000"/>
                <a:satMod val="350000"/>
              </a:schemeClr>
            </a:gs>
          </a:gsLst>
          <a:lin ang="16200000" scaled="1"/>
        </a:gradFill>
        <a:ln w="9525" cap="flat" cmpd="sng" algn="ctr">
          <a:solidFill>
            <a:schemeClr val="accent2">
              <a:shade val="95000"/>
              <a:satMod val="105000"/>
            </a:schemeClr>
          </a:solidFill>
          <a:prstDash val="solid"/>
        </a:ln>
        <a:effectLst>
          <a:outerShdw blurRad="40000" dist="20000" dir="5400000" rotWithShape="0">
            <a:srgbClr val="000000">
              <a:alpha val="38000"/>
            </a:srgbClr>
          </a:outerShdw>
        </a:effectLst>
      </dsp:spPr>
      <dsp:style>
        <a:lnRef idx="1">
          <a:schemeClr val="accent2"/>
        </a:lnRef>
        <a:fillRef idx="2">
          <a:schemeClr val="accent2"/>
        </a:fillRef>
        <a:effectRef idx="1">
          <a:schemeClr val="accent2"/>
        </a:effectRef>
        <a:fontRef idx="minor">
          <a:schemeClr val="dk1"/>
        </a:fontRef>
      </dsp:style>
      <dsp:txBody>
        <a:bodyPr spcFirstLastPara="0" vert="horz" wrap="square" lIns="36005" tIns="12002" rIns="12002" bIns="12002" numCol="1" spcCol="1270" anchor="ctr" anchorCtr="0">
          <a:noAutofit/>
        </a:bodyPr>
        <a:lstStyle/>
        <a:p>
          <a:pPr lvl="0" algn="ctr" defTabSz="400050">
            <a:lnSpc>
              <a:spcPct val="90000"/>
            </a:lnSpc>
            <a:spcBef>
              <a:spcPct val="0"/>
            </a:spcBef>
            <a:spcAft>
              <a:spcPct val="35000"/>
            </a:spcAft>
          </a:pPr>
          <a:r>
            <a:rPr lang="en-US" sz="900" b="1" kern="1200" dirty="0">
              <a:solidFill>
                <a:schemeClr val="tx2"/>
              </a:solidFill>
              <a:latin typeface="+mj-lt"/>
            </a:rPr>
            <a:t>Opportunities</a:t>
          </a:r>
        </a:p>
      </dsp:txBody>
      <dsp:txXfrm>
        <a:off x="2699098" y="1762241"/>
        <a:ext cx="809275" cy="539516"/>
      </dsp:txXfrm>
    </dsp:sp>
    <dsp:sp modelId="{4AF5A9A7-9555-4CFF-92AC-210B382A86D5}">
      <dsp:nvSpPr>
        <dsp:cNvPr id="0" name=""/>
        <dsp:cNvSpPr/>
      </dsp:nvSpPr>
      <dsp:spPr>
        <a:xfrm>
          <a:off x="3643252" y="1762241"/>
          <a:ext cx="1348791" cy="539516"/>
        </a:xfrm>
        <a:prstGeom prst="chevron">
          <a:avLst/>
        </a:prstGeom>
        <a:gradFill rotWithShape="1">
          <a:gsLst>
            <a:gs pos="0">
              <a:schemeClr val="accent2">
                <a:tint val="50000"/>
                <a:satMod val="300000"/>
              </a:schemeClr>
            </a:gs>
            <a:gs pos="35000">
              <a:schemeClr val="accent2">
                <a:tint val="37000"/>
                <a:satMod val="300000"/>
              </a:schemeClr>
            </a:gs>
            <a:gs pos="100000">
              <a:schemeClr val="accent2">
                <a:tint val="15000"/>
                <a:satMod val="350000"/>
              </a:schemeClr>
            </a:gs>
          </a:gsLst>
          <a:lin ang="16200000" scaled="1"/>
        </a:gradFill>
        <a:ln w="9525" cap="flat" cmpd="sng" algn="ctr">
          <a:solidFill>
            <a:schemeClr val="accent2">
              <a:shade val="95000"/>
              <a:satMod val="105000"/>
            </a:schemeClr>
          </a:solidFill>
          <a:prstDash val="solid"/>
        </a:ln>
        <a:effectLst>
          <a:outerShdw blurRad="40000" dist="20000" dir="5400000" rotWithShape="0">
            <a:srgbClr val="000000">
              <a:alpha val="38000"/>
            </a:srgbClr>
          </a:outerShdw>
        </a:effectLst>
      </dsp:spPr>
      <dsp:style>
        <a:lnRef idx="1">
          <a:schemeClr val="accent2"/>
        </a:lnRef>
        <a:fillRef idx="2">
          <a:schemeClr val="accent2"/>
        </a:fillRef>
        <a:effectRef idx="1">
          <a:schemeClr val="accent2"/>
        </a:effectRef>
        <a:fontRef idx="minor">
          <a:schemeClr val="dk1"/>
        </a:fontRef>
      </dsp:style>
      <dsp:txBody>
        <a:bodyPr spcFirstLastPara="0" vert="horz" wrap="square" lIns="36005" tIns="12002" rIns="12002" bIns="12002" numCol="1" spcCol="1270" anchor="ctr" anchorCtr="0">
          <a:noAutofit/>
        </a:bodyPr>
        <a:lstStyle/>
        <a:p>
          <a:pPr lvl="0" algn="ctr" defTabSz="400050">
            <a:lnSpc>
              <a:spcPct val="90000"/>
            </a:lnSpc>
            <a:spcBef>
              <a:spcPct val="0"/>
            </a:spcBef>
            <a:spcAft>
              <a:spcPct val="35000"/>
            </a:spcAft>
          </a:pPr>
          <a:r>
            <a:rPr lang="en-US" sz="900" b="1" kern="1200" dirty="0">
              <a:solidFill>
                <a:schemeClr val="tx2"/>
              </a:solidFill>
              <a:latin typeface="+mj-lt"/>
            </a:rPr>
            <a:t>Impact</a:t>
          </a:r>
        </a:p>
      </dsp:txBody>
      <dsp:txXfrm>
        <a:off x="3913010" y="1762241"/>
        <a:ext cx="809275" cy="539516"/>
      </dsp:txXfrm>
    </dsp:sp>
    <dsp:sp modelId="{0A4CC398-3A87-417C-9A10-1DC5C1B313E5}">
      <dsp:nvSpPr>
        <dsp:cNvPr id="0" name=""/>
        <dsp:cNvSpPr/>
      </dsp:nvSpPr>
      <dsp:spPr>
        <a:xfrm>
          <a:off x="4857164" y="1762241"/>
          <a:ext cx="1348791" cy="539516"/>
        </a:xfrm>
        <a:prstGeom prst="chevron">
          <a:avLst/>
        </a:prstGeom>
        <a:gradFill rotWithShape="1">
          <a:gsLst>
            <a:gs pos="0">
              <a:schemeClr val="accent2">
                <a:tint val="50000"/>
                <a:satMod val="300000"/>
              </a:schemeClr>
            </a:gs>
            <a:gs pos="35000">
              <a:schemeClr val="accent2">
                <a:tint val="37000"/>
                <a:satMod val="300000"/>
              </a:schemeClr>
            </a:gs>
            <a:gs pos="100000">
              <a:schemeClr val="accent2">
                <a:tint val="15000"/>
                <a:satMod val="350000"/>
              </a:schemeClr>
            </a:gs>
          </a:gsLst>
          <a:lin ang="16200000" scaled="1"/>
        </a:gradFill>
        <a:ln w="9525" cap="flat" cmpd="sng" algn="ctr">
          <a:solidFill>
            <a:schemeClr val="accent2">
              <a:shade val="95000"/>
              <a:satMod val="105000"/>
            </a:schemeClr>
          </a:solidFill>
          <a:prstDash val="solid"/>
        </a:ln>
        <a:effectLst>
          <a:outerShdw blurRad="40000" dist="20000" dir="5400000" rotWithShape="0">
            <a:srgbClr val="000000">
              <a:alpha val="38000"/>
            </a:srgbClr>
          </a:outerShdw>
        </a:effectLst>
      </dsp:spPr>
      <dsp:style>
        <a:lnRef idx="1">
          <a:schemeClr val="accent2"/>
        </a:lnRef>
        <a:fillRef idx="2">
          <a:schemeClr val="accent2"/>
        </a:fillRef>
        <a:effectRef idx="1">
          <a:schemeClr val="accent2"/>
        </a:effectRef>
        <a:fontRef idx="minor">
          <a:schemeClr val="dk1"/>
        </a:fontRef>
      </dsp:style>
      <dsp:txBody>
        <a:bodyPr spcFirstLastPara="0" vert="horz" wrap="square" lIns="36005" tIns="12002" rIns="12002" bIns="12002" numCol="1" spcCol="1270" anchor="ctr" anchorCtr="0">
          <a:noAutofit/>
        </a:bodyPr>
        <a:lstStyle/>
        <a:p>
          <a:pPr lvl="0" algn="ctr" defTabSz="400050">
            <a:lnSpc>
              <a:spcPct val="90000"/>
            </a:lnSpc>
            <a:spcBef>
              <a:spcPct val="0"/>
            </a:spcBef>
            <a:spcAft>
              <a:spcPct val="35000"/>
            </a:spcAft>
          </a:pPr>
          <a:r>
            <a:rPr lang="en-US" sz="900" b="1" kern="1200" dirty="0">
              <a:solidFill>
                <a:schemeClr val="tx2"/>
              </a:solidFill>
              <a:latin typeface="+mj-lt"/>
            </a:rPr>
            <a:t>Conclusion</a:t>
          </a:r>
        </a:p>
      </dsp:txBody>
      <dsp:txXfrm>
        <a:off x="5126922" y="1762241"/>
        <a:ext cx="809275" cy="539516"/>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8C8E415-5444-4DE5-A2A1-077EA478F446}">
      <dsp:nvSpPr>
        <dsp:cNvPr id="0" name=""/>
        <dsp:cNvSpPr/>
      </dsp:nvSpPr>
      <dsp:spPr>
        <a:xfrm>
          <a:off x="1515" y="1762241"/>
          <a:ext cx="1348791" cy="539516"/>
        </a:xfrm>
        <a:prstGeom prst="chevron">
          <a:avLst/>
        </a:prstGeom>
        <a:gradFill rotWithShape="1">
          <a:gsLst>
            <a:gs pos="0">
              <a:schemeClr val="accent2">
                <a:tint val="50000"/>
                <a:satMod val="300000"/>
              </a:schemeClr>
            </a:gs>
            <a:gs pos="35000">
              <a:schemeClr val="accent2">
                <a:tint val="37000"/>
                <a:satMod val="300000"/>
              </a:schemeClr>
            </a:gs>
            <a:gs pos="100000">
              <a:schemeClr val="accent2">
                <a:tint val="15000"/>
                <a:satMod val="350000"/>
              </a:schemeClr>
            </a:gs>
          </a:gsLst>
          <a:lin ang="16200000" scaled="1"/>
        </a:gradFill>
        <a:ln w="9525" cap="flat" cmpd="sng" algn="ctr">
          <a:solidFill>
            <a:schemeClr val="accent2">
              <a:shade val="95000"/>
              <a:satMod val="105000"/>
            </a:schemeClr>
          </a:solidFill>
          <a:prstDash val="solid"/>
        </a:ln>
        <a:effectLst>
          <a:outerShdw blurRad="40000" dist="20000" dir="5400000" rotWithShape="0">
            <a:srgbClr val="000000">
              <a:alpha val="38000"/>
            </a:srgbClr>
          </a:outerShdw>
        </a:effectLst>
      </dsp:spPr>
      <dsp:style>
        <a:lnRef idx="1">
          <a:schemeClr val="accent2"/>
        </a:lnRef>
        <a:fillRef idx="2">
          <a:schemeClr val="accent2"/>
        </a:fillRef>
        <a:effectRef idx="1">
          <a:schemeClr val="accent2"/>
        </a:effectRef>
        <a:fontRef idx="minor">
          <a:schemeClr val="dk1"/>
        </a:fontRef>
      </dsp:style>
      <dsp:txBody>
        <a:bodyPr spcFirstLastPara="0" vert="horz" wrap="square" lIns="36005" tIns="12002" rIns="12002" bIns="12002" numCol="1" spcCol="1270" anchor="ctr" anchorCtr="0">
          <a:noAutofit/>
        </a:bodyPr>
        <a:lstStyle/>
        <a:p>
          <a:pPr lvl="0" algn="ctr" defTabSz="400050">
            <a:lnSpc>
              <a:spcPct val="90000"/>
            </a:lnSpc>
            <a:spcBef>
              <a:spcPct val="0"/>
            </a:spcBef>
            <a:spcAft>
              <a:spcPct val="35000"/>
            </a:spcAft>
          </a:pPr>
          <a:r>
            <a:rPr lang="en-US" sz="900" b="1" kern="1200" dirty="0">
              <a:solidFill>
                <a:schemeClr val="tx2"/>
              </a:solidFill>
              <a:latin typeface="+mj-lt"/>
            </a:rPr>
            <a:t>Background</a:t>
          </a:r>
        </a:p>
      </dsp:txBody>
      <dsp:txXfrm>
        <a:off x="271273" y="1762241"/>
        <a:ext cx="809275" cy="539516"/>
      </dsp:txXfrm>
    </dsp:sp>
    <dsp:sp modelId="{5D3EF1CD-9CB8-4AE6-B9A9-D83DB5278F8F}">
      <dsp:nvSpPr>
        <dsp:cNvPr id="0" name=""/>
        <dsp:cNvSpPr/>
      </dsp:nvSpPr>
      <dsp:spPr>
        <a:xfrm>
          <a:off x="1215427" y="1762241"/>
          <a:ext cx="1348791" cy="539516"/>
        </a:xfrm>
        <a:prstGeom prst="chevron">
          <a:avLst/>
        </a:prstGeom>
        <a:solidFill>
          <a:schemeClr val="accent6"/>
        </a:solidFill>
        <a:ln w="25400" cap="flat" cmpd="sng" algn="ctr">
          <a:solidFill>
            <a:schemeClr val="accent6">
              <a:shade val="50000"/>
            </a:schemeClr>
          </a:solidFill>
          <a:prstDash val="solid"/>
        </a:ln>
        <a:effectLst/>
      </dsp:spPr>
      <dsp:style>
        <a:lnRef idx="2">
          <a:schemeClr val="accent6">
            <a:shade val="50000"/>
          </a:schemeClr>
        </a:lnRef>
        <a:fillRef idx="1">
          <a:schemeClr val="accent6"/>
        </a:fillRef>
        <a:effectRef idx="0">
          <a:schemeClr val="accent6"/>
        </a:effectRef>
        <a:fontRef idx="minor">
          <a:schemeClr val="lt1"/>
        </a:fontRef>
      </dsp:style>
      <dsp:txBody>
        <a:bodyPr spcFirstLastPara="0" vert="horz" wrap="square" lIns="36005" tIns="12002" rIns="12002" bIns="12002" numCol="1" spcCol="1270" anchor="ctr" anchorCtr="0">
          <a:noAutofit/>
        </a:bodyPr>
        <a:lstStyle/>
        <a:p>
          <a:pPr lvl="0" algn="ctr" defTabSz="400050">
            <a:lnSpc>
              <a:spcPct val="90000"/>
            </a:lnSpc>
            <a:spcBef>
              <a:spcPct val="0"/>
            </a:spcBef>
            <a:spcAft>
              <a:spcPct val="35000"/>
            </a:spcAft>
          </a:pPr>
          <a:r>
            <a:rPr lang="en-US" sz="900" b="1" kern="1200" dirty="0">
              <a:solidFill>
                <a:schemeClr val="bg1"/>
              </a:solidFill>
              <a:latin typeface="+mj-lt"/>
            </a:rPr>
            <a:t>Challenges</a:t>
          </a:r>
        </a:p>
      </dsp:txBody>
      <dsp:txXfrm>
        <a:off x="1485185" y="1762241"/>
        <a:ext cx="809275" cy="539516"/>
      </dsp:txXfrm>
    </dsp:sp>
    <dsp:sp modelId="{EB300FEB-7823-4E47-B0AB-787CDD7E3EA9}">
      <dsp:nvSpPr>
        <dsp:cNvPr id="0" name=""/>
        <dsp:cNvSpPr/>
      </dsp:nvSpPr>
      <dsp:spPr>
        <a:xfrm>
          <a:off x="2429340" y="1762241"/>
          <a:ext cx="1348791" cy="539516"/>
        </a:xfrm>
        <a:prstGeom prst="chevron">
          <a:avLst/>
        </a:prstGeom>
        <a:gradFill rotWithShape="1">
          <a:gsLst>
            <a:gs pos="0">
              <a:schemeClr val="accent2">
                <a:tint val="50000"/>
                <a:satMod val="300000"/>
              </a:schemeClr>
            </a:gs>
            <a:gs pos="35000">
              <a:schemeClr val="accent2">
                <a:tint val="37000"/>
                <a:satMod val="300000"/>
              </a:schemeClr>
            </a:gs>
            <a:gs pos="100000">
              <a:schemeClr val="accent2">
                <a:tint val="15000"/>
                <a:satMod val="350000"/>
              </a:schemeClr>
            </a:gs>
          </a:gsLst>
          <a:lin ang="16200000" scaled="1"/>
        </a:gradFill>
        <a:ln w="9525" cap="flat" cmpd="sng" algn="ctr">
          <a:solidFill>
            <a:schemeClr val="accent2">
              <a:shade val="95000"/>
              <a:satMod val="105000"/>
            </a:schemeClr>
          </a:solidFill>
          <a:prstDash val="solid"/>
        </a:ln>
        <a:effectLst>
          <a:outerShdw blurRad="40000" dist="20000" dir="5400000" rotWithShape="0">
            <a:srgbClr val="000000">
              <a:alpha val="38000"/>
            </a:srgbClr>
          </a:outerShdw>
        </a:effectLst>
      </dsp:spPr>
      <dsp:style>
        <a:lnRef idx="1">
          <a:schemeClr val="accent2"/>
        </a:lnRef>
        <a:fillRef idx="2">
          <a:schemeClr val="accent2"/>
        </a:fillRef>
        <a:effectRef idx="1">
          <a:schemeClr val="accent2"/>
        </a:effectRef>
        <a:fontRef idx="minor">
          <a:schemeClr val="dk1"/>
        </a:fontRef>
      </dsp:style>
      <dsp:txBody>
        <a:bodyPr spcFirstLastPara="0" vert="horz" wrap="square" lIns="36005" tIns="12002" rIns="12002" bIns="12002" numCol="1" spcCol="1270" anchor="ctr" anchorCtr="0">
          <a:noAutofit/>
        </a:bodyPr>
        <a:lstStyle/>
        <a:p>
          <a:pPr lvl="0" algn="ctr" defTabSz="400050">
            <a:lnSpc>
              <a:spcPct val="90000"/>
            </a:lnSpc>
            <a:spcBef>
              <a:spcPct val="0"/>
            </a:spcBef>
            <a:spcAft>
              <a:spcPct val="35000"/>
            </a:spcAft>
          </a:pPr>
          <a:r>
            <a:rPr lang="en-US" sz="900" b="1" kern="1200" dirty="0">
              <a:solidFill>
                <a:schemeClr val="tx2"/>
              </a:solidFill>
              <a:latin typeface="+mj-lt"/>
            </a:rPr>
            <a:t>Opportunities</a:t>
          </a:r>
        </a:p>
      </dsp:txBody>
      <dsp:txXfrm>
        <a:off x="2699098" y="1762241"/>
        <a:ext cx="809275" cy="539516"/>
      </dsp:txXfrm>
    </dsp:sp>
    <dsp:sp modelId="{4AF5A9A7-9555-4CFF-92AC-210B382A86D5}">
      <dsp:nvSpPr>
        <dsp:cNvPr id="0" name=""/>
        <dsp:cNvSpPr/>
      </dsp:nvSpPr>
      <dsp:spPr>
        <a:xfrm>
          <a:off x="3643252" y="1762241"/>
          <a:ext cx="1348791" cy="539516"/>
        </a:xfrm>
        <a:prstGeom prst="chevron">
          <a:avLst/>
        </a:prstGeom>
        <a:gradFill rotWithShape="1">
          <a:gsLst>
            <a:gs pos="0">
              <a:schemeClr val="accent2">
                <a:tint val="50000"/>
                <a:satMod val="300000"/>
              </a:schemeClr>
            </a:gs>
            <a:gs pos="35000">
              <a:schemeClr val="accent2">
                <a:tint val="37000"/>
                <a:satMod val="300000"/>
              </a:schemeClr>
            </a:gs>
            <a:gs pos="100000">
              <a:schemeClr val="accent2">
                <a:tint val="15000"/>
                <a:satMod val="350000"/>
              </a:schemeClr>
            </a:gs>
          </a:gsLst>
          <a:lin ang="16200000" scaled="1"/>
        </a:gradFill>
        <a:ln w="9525" cap="flat" cmpd="sng" algn="ctr">
          <a:solidFill>
            <a:schemeClr val="accent2">
              <a:shade val="95000"/>
              <a:satMod val="105000"/>
            </a:schemeClr>
          </a:solidFill>
          <a:prstDash val="solid"/>
        </a:ln>
        <a:effectLst>
          <a:outerShdw blurRad="40000" dist="20000" dir="5400000" rotWithShape="0">
            <a:srgbClr val="000000">
              <a:alpha val="38000"/>
            </a:srgbClr>
          </a:outerShdw>
        </a:effectLst>
      </dsp:spPr>
      <dsp:style>
        <a:lnRef idx="1">
          <a:schemeClr val="accent2"/>
        </a:lnRef>
        <a:fillRef idx="2">
          <a:schemeClr val="accent2"/>
        </a:fillRef>
        <a:effectRef idx="1">
          <a:schemeClr val="accent2"/>
        </a:effectRef>
        <a:fontRef idx="minor">
          <a:schemeClr val="dk1"/>
        </a:fontRef>
      </dsp:style>
      <dsp:txBody>
        <a:bodyPr spcFirstLastPara="0" vert="horz" wrap="square" lIns="36005" tIns="12002" rIns="12002" bIns="12002" numCol="1" spcCol="1270" anchor="ctr" anchorCtr="0">
          <a:noAutofit/>
        </a:bodyPr>
        <a:lstStyle/>
        <a:p>
          <a:pPr lvl="0" algn="ctr" defTabSz="400050">
            <a:lnSpc>
              <a:spcPct val="90000"/>
            </a:lnSpc>
            <a:spcBef>
              <a:spcPct val="0"/>
            </a:spcBef>
            <a:spcAft>
              <a:spcPct val="35000"/>
            </a:spcAft>
          </a:pPr>
          <a:r>
            <a:rPr lang="en-US" sz="900" b="1" kern="1200" dirty="0">
              <a:solidFill>
                <a:schemeClr val="tx2"/>
              </a:solidFill>
              <a:latin typeface="+mj-lt"/>
            </a:rPr>
            <a:t>Impact</a:t>
          </a:r>
        </a:p>
      </dsp:txBody>
      <dsp:txXfrm>
        <a:off x="3913010" y="1762241"/>
        <a:ext cx="809275" cy="539516"/>
      </dsp:txXfrm>
    </dsp:sp>
    <dsp:sp modelId="{0A4CC398-3A87-417C-9A10-1DC5C1B313E5}">
      <dsp:nvSpPr>
        <dsp:cNvPr id="0" name=""/>
        <dsp:cNvSpPr/>
      </dsp:nvSpPr>
      <dsp:spPr>
        <a:xfrm>
          <a:off x="4857164" y="1762241"/>
          <a:ext cx="1348791" cy="539516"/>
        </a:xfrm>
        <a:prstGeom prst="chevron">
          <a:avLst/>
        </a:prstGeom>
        <a:gradFill rotWithShape="1">
          <a:gsLst>
            <a:gs pos="0">
              <a:schemeClr val="accent2">
                <a:tint val="50000"/>
                <a:satMod val="300000"/>
              </a:schemeClr>
            </a:gs>
            <a:gs pos="35000">
              <a:schemeClr val="accent2">
                <a:tint val="37000"/>
                <a:satMod val="300000"/>
              </a:schemeClr>
            </a:gs>
            <a:gs pos="100000">
              <a:schemeClr val="accent2">
                <a:tint val="15000"/>
                <a:satMod val="350000"/>
              </a:schemeClr>
            </a:gs>
          </a:gsLst>
          <a:lin ang="16200000" scaled="1"/>
        </a:gradFill>
        <a:ln w="9525" cap="flat" cmpd="sng" algn="ctr">
          <a:solidFill>
            <a:schemeClr val="accent2">
              <a:shade val="95000"/>
              <a:satMod val="105000"/>
            </a:schemeClr>
          </a:solidFill>
          <a:prstDash val="solid"/>
        </a:ln>
        <a:effectLst>
          <a:outerShdw blurRad="40000" dist="20000" dir="5400000" rotWithShape="0">
            <a:srgbClr val="000000">
              <a:alpha val="38000"/>
            </a:srgbClr>
          </a:outerShdw>
        </a:effectLst>
      </dsp:spPr>
      <dsp:style>
        <a:lnRef idx="1">
          <a:schemeClr val="accent2"/>
        </a:lnRef>
        <a:fillRef idx="2">
          <a:schemeClr val="accent2"/>
        </a:fillRef>
        <a:effectRef idx="1">
          <a:schemeClr val="accent2"/>
        </a:effectRef>
        <a:fontRef idx="minor">
          <a:schemeClr val="dk1"/>
        </a:fontRef>
      </dsp:style>
      <dsp:txBody>
        <a:bodyPr spcFirstLastPara="0" vert="horz" wrap="square" lIns="36005" tIns="12002" rIns="12002" bIns="12002" numCol="1" spcCol="1270" anchor="ctr" anchorCtr="0">
          <a:noAutofit/>
        </a:bodyPr>
        <a:lstStyle/>
        <a:p>
          <a:pPr lvl="0" algn="ctr" defTabSz="400050">
            <a:lnSpc>
              <a:spcPct val="90000"/>
            </a:lnSpc>
            <a:spcBef>
              <a:spcPct val="0"/>
            </a:spcBef>
            <a:spcAft>
              <a:spcPct val="35000"/>
            </a:spcAft>
          </a:pPr>
          <a:r>
            <a:rPr lang="en-US" sz="900" b="1" kern="1200" dirty="0">
              <a:solidFill>
                <a:schemeClr val="tx2"/>
              </a:solidFill>
              <a:latin typeface="+mj-lt"/>
            </a:rPr>
            <a:t>Conclusion</a:t>
          </a:r>
        </a:p>
      </dsp:txBody>
      <dsp:txXfrm>
        <a:off x="5126922" y="1762241"/>
        <a:ext cx="809275" cy="539516"/>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8C8E415-5444-4DE5-A2A1-077EA478F446}">
      <dsp:nvSpPr>
        <dsp:cNvPr id="0" name=""/>
        <dsp:cNvSpPr/>
      </dsp:nvSpPr>
      <dsp:spPr>
        <a:xfrm>
          <a:off x="1515" y="1762241"/>
          <a:ext cx="1348791" cy="539516"/>
        </a:xfrm>
        <a:prstGeom prst="chevron">
          <a:avLst/>
        </a:prstGeom>
        <a:gradFill rotWithShape="1">
          <a:gsLst>
            <a:gs pos="0">
              <a:schemeClr val="accent2">
                <a:tint val="50000"/>
                <a:satMod val="300000"/>
              </a:schemeClr>
            </a:gs>
            <a:gs pos="35000">
              <a:schemeClr val="accent2">
                <a:tint val="37000"/>
                <a:satMod val="300000"/>
              </a:schemeClr>
            </a:gs>
            <a:gs pos="100000">
              <a:schemeClr val="accent2">
                <a:tint val="15000"/>
                <a:satMod val="350000"/>
              </a:schemeClr>
            </a:gs>
          </a:gsLst>
          <a:lin ang="16200000" scaled="1"/>
        </a:gradFill>
        <a:ln w="9525" cap="flat" cmpd="sng" algn="ctr">
          <a:solidFill>
            <a:schemeClr val="accent2">
              <a:shade val="95000"/>
              <a:satMod val="105000"/>
            </a:schemeClr>
          </a:solidFill>
          <a:prstDash val="solid"/>
        </a:ln>
        <a:effectLst>
          <a:outerShdw blurRad="40000" dist="20000" dir="5400000" rotWithShape="0">
            <a:srgbClr val="000000">
              <a:alpha val="38000"/>
            </a:srgbClr>
          </a:outerShdw>
        </a:effectLst>
      </dsp:spPr>
      <dsp:style>
        <a:lnRef idx="1">
          <a:schemeClr val="accent2"/>
        </a:lnRef>
        <a:fillRef idx="2">
          <a:schemeClr val="accent2"/>
        </a:fillRef>
        <a:effectRef idx="1">
          <a:schemeClr val="accent2"/>
        </a:effectRef>
        <a:fontRef idx="minor">
          <a:schemeClr val="dk1"/>
        </a:fontRef>
      </dsp:style>
      <dsp:txBody>
        <a:bodyPr spcFirstLastPara="0" vert="horz" wrap="square" lIns="36005" tIns="12002" rIns="12002" bIns="12002" numCol="1" spcCol="1270" anchor="ctr" anchorCtr="0">
          <a:noAutofit/>
        </a:bodyPr>
        <a:lstStyle/>
        <a:p>
          <a:pPr lvl="0" algn="ctr" defTabSz="400050">
            <a:lnSpc>
              <a:spcPct val="90000"/>
            </a:lnSpc>
            <a:spcBef>
              <a:spcPct val="0"/>
            </a:spcBef>
            <a:spcAft>
              <a:spcPct val="35000"/>
            </a:spcAft>
          </a:pPr>
          <a:r>
            <a:rPr lang="en-US" sz="900" b="1" kern="1200" dirty="0">
              <a:solidFill>
                <a:schemeClr val="tx2"/>
              </a:solidFill>
              <a:latin typeface="+mj-lt"/>
            </a:rPr>
            <a:t>Background</a:t>
          </a:r>
        </a:p>
      </dsp:txBody>
      <dsp:txXfrm>
        <a:off x="271273" y="1762241"/>
        <a:ext cx="809275" cy="539516"/>
      </dsp:txXfrm>
    </dsp:sp>
    <dsp:sp modelId="{5D3EF1CD-9CB8-4AE6-B9A9-D83DB5278F8F}">
      <dsp:nvSpPr>
        <dsp:cNvPr id="0" name=""/>
        <dsp:cNvSpPr/>
      </dsp:nvSpPr>
      <dsp:spPr>
        <a:xfrm>
          <a:off x="1215427" y="1762241"/>
          <a:ext cx="1348791" cy="539516"/>
        </a:xfrm>
        <a:prstGeom prst="chevron">
          <a:avLst/>
        </a:prstGeom>
        <a:solidFill>
          <a:schemeClr val="accent6"/>
        </a:solidFill>
        <a:ln w="25400" cap="flat" cmpd="sng" algn="ctr">
          <a:solidFill>
            <a:schemeClr val="accent6">
              <a:shade val="50000"/>
            </a:schemeClr>
          </a:solidFill>
          <a:prstDash val="solid"/>
        </a:ln>
        <a:effectLst/>
      </dsp:spPr>
      <dsp:style>
        <a:lnRef idx="2">
          <a:schemeClr val="accent6">
            <a:shade val="50000"/>
          </a:schemeClr>
        </a:lnRef>
        <a:fillRef idx="1">
          <a:schemeClr val="accent6"/>
        </a:fillRef>
        <a:effectRef idx="0">
          <a:schemeClr val="accent6"/>
        </a:effectRef>
        <a:fontRef idx="minor">
          <a:schemeClr val="lt1"/>
        </a:fontRef>
      </dsp:style>
      <dsp:txBody>
        <a:bodyPr spcFirstLastPara="0" vert="horz" wrap="square" lIns="36005" tIns="12002" rIns="12002" bIns="12002" numCol="1" spcCol="1270" anchor="ctr" anchorCtr="0">
          <a:noAutofit/>
        </a:bodyPr>
        <a:lstStyle/>
        <a:p>
          <a:pPr lvl="0" algn="ctr" defTabSz="400050">
            <a:lnSpc>
              <a:spcPct val="90000"/>
            </a:lnSpc>
            <a:spcBef>
              <a:spcPct val="0"/>
            </a:spcBef>
            <a:spcAft>
              <a:spcPct val="35000"/>
            </a:spcAft>
          </a:pPr>
          <a:r>
            <a:rPr lang="en-US" sz="900" b="1" kern="1200" dirty="0">
              <a:solidFill>
                <a:schemeClr val="bg1"/>
              </a:solidFill>
              <a:latin typeface="+mj-lt"/>
            </a:rPr>
            <a:t>Challenges</a:t>
          </a:r>
        </a:p>
      </dsp:txBody>
      <dsp:txXfrm>
        <a:off x="1485185" y="1762241"/>
        <a:ext cx="809275" cy="539516"/>
      </dsp:txXfrm>
    </dsp:sp>
    <dsp:sp modelId="{EB300FEB-7823-4E47-B0AB-787CDD7E3EA9}">
      <dsp:nvSpPr>
        <dsp:cNvPr id="0" name=""/>
        <dsp:cNvSpPr/>
      </dsp:nvSpPr>
      <dsp:spPr>
        <a:xfrm>
          <a:off x="2429340" y="1762241"/>
          <a:ext cx="1348791" cy="539516"/>
        </a:xfrm>
        <a:prstGeom prst="chevron">
          <a:avLst/>
        </a:prstGeom>
        <a:gradFill rotWithShape="1">
          <a:gsLst>
            <a:gs pos="0">
              <a:schemeClr val="accent2">
                <a:tint val="50000"/>
                <a:satMod val="300000"/>
              </a:schemeClr>
            </a:gs>
            <a:gs pos="35000">
              <a:schemeClr val="accent2">
                <a:tint val="37000"/>
                <a:satMod val="300000"/>
              </a:schemeClr>
            </a:gs>
            <a:gs pos="100000">
              <a:schemeClr val="accent2">
                <a:tint val="15000"/>
                <a:satMod val="350000"/>
              </a:schemeClr>
            </a:gs>
          </a:gsLst>
          <a:lin ang="16200000" scaled="1"/>
        </a:gradFill>
        <a:ln w="9525" cap="flat" cmpd="sng" algn="ctr">
          <a:solidFill>
            <a:schemeClr val="accent2">
              <a:shade val="95000"/>
              <a:satMod val="105000"/>
            </a:schemeClr>
          </a:solidFill>
          <a:prstDash val="solid"/>
        </a:ln>
        <a:effectLst>
          <a:outerShdw blurRad="40000" dist="20000" dir="5400000" rotWithShape="0">
            <a:srgbClr val="000000">
              <a:alpha val="38000"/>
            </a:srgbClr>
          </a:outerShdw>
        </a:effectLst>
      </dsp:spPr>
      <dsp:style>
        <a:lnRef idx="1">
          <a:schemeClr val="accent2"/>
        </a:lnRef>
        <a:fillRef idx="2">
          <a:schemeClr val="accent2"/>
        </a:fillRef>
        <a:effectRef idx="1">
          <a:schemeClr val="accent2"/>
        </a:effectRef>
        <a:fontRef idx="minor">
          <a:schemeClr val="dk1"/>
        </a:fontRef>
      </dsp:style>
      <dsp:txBody>
        <a:bodyPr spcFirstLastPara="0" vert="horz" wrap="square" lIns="36005" tIns="12002" rIns="12002" bIns="12002" numCol="1" spcCol="1270" anchor="ctr" anchorCtr="0">
          <a:noAutofit/>
        </a:bodyPr>
        <a:lstStyle/>
        <a:p>
          <a:pPr lvl="0" algn="ctr" defTabSz="400050">
            <a:lnSpc>
              <a:spcPct val="90000"/>
            </a:lnSpc>
            <a:spcBef>
              <a:spcPct val="0"/>
            </a:spcBef>
            <a:spcAft>
              <a:spcPct val="35000"/>
            </a:spcAft>
          </a:pPr>
          <a:r>
            <a:rPr lang="en-US" sz="900" b="1" kern="1200" dirty="0">
              <a:solidFill>
                <a:schemeClr val="tx2"/>
              </a:solidFill>
              <a:latin typeface="+mj-lt"/>
            </a:rPr>
            <a:t>Opportunities</a:t>
          </a:r>
        </a:p>
      </dsp:txBody>
      <dsp:txXfrm>
        <a:off x="2699098" y="1762241"/>
        <a:ext cx="809275" cy="539516"/>
      </dsp:txXfrm>
    </dsp:sp>
    <dsp:sp modelId="{4AF5A9A7-9555-4CFF-92AC-210B382A86D5}">
      <dsp:nvSpPr>
        <dsp:cNvPr id="0" name=""/>
        <dsp:cNvSpPr/>
      </dsp:nvSpPr>
      <dsp:spPr>
        <a:xfrm>
          <a:off x="3643252" y="1762241"/>
          <a:ext cx="1348791" cy="539516"/>
        </a:xfrm>
        <a:prstGeom prst="chevron">
          <a:avLst/>
        </a:prstGeom>
        <a:gradFill rotWithShape="1">
          <a:gsLst>
            <a:gs pos="0">
              <a:schemeClr val="accent2">
                <a:tint val="50000"/>
                <a:satMod val="300000"/>
              </a:schemeClr>
            </a:gs>
            <a:gs pos="35000">
              <a:schemeClr val="accent2">
                <a:tint val="37000"/>
                <a:satMod val="300000"/>
              </a:schemeClr>
            </a:gs>
            <a:gs pos="100000">
              <a:schemeClr val="accent2">
                <a:tint val="15000"/>
                <a:satMod val="350000"/>
              </a:schemeClr>
            </a:gs>
          </a:gsLst>
          <a:lin ang="16200000" scaled="1"/>
        </a:gradFill>
        <a:ln w="9525" cap="flat" cmpd="sng" algn="ctr">
          <a:solidFill>
            <a:schemeClr val="accent2">
              <a:shade val="95000"/>
              <a:satMod val="105000"/>
            </a:schemeClr>
          </a:solidFill>
          <a:prstDash val="solid"/>
        </a:ln>
        <a:effectLst>
          <a:outerShdw blurRad="40000" dist="20000" dir="5400000" rotWithShape="0">
            <a:srgbClr val="000000">
              <a:alpha val="38000"/>
            </a:srgbClr>
          </a:outerShdw>
        </a:effectLst>
      </dsp:spPr>
      <dsp:style>
        <a:lnRef idx="1">
          <a:schemeClr val="accent2"/>
        </a:lnRef>
        <a:fillRef idx="2">
          <a:schemeClr val="accent2"/>
        </a:fillRef>
        <a:effectRef idx="1">
          <a:schemeClr val="accent2"/>
        </a:effectRef>
        <a:fontRef idx="minor">
          <a:schemeClr val="dk1"/>
        </a:fontRef>
      </dsp:style>
      <dsp:txBody>
        <a:bodyPr spcFirstLastPara="0" vert="horz" wrap="square" lIns="36005" tIns="12002" rIns="12002" bIns="12002" numCol="1" spcCol="1270" anchor="ctr" anchorCtr="0">
          <a:noAutofit/>
        </a:bodyPr>
        <a:lstStyle/>
        <a:p>
          <a:pPr lvl="0" algn="ctr" defTabSz="400050">
            <a:lnSpc>
              <a:spcPct val="90000"/>
            </a:lnSpc>
            <a:spcBef>
              <a:spcPct val="0"/>
            </a:spcBef>
            <a:spcAft>
              <a:spcPct val="35000"/>
            </a:spcAft>
          </a:pPr>
          <a:r>
            <a:rPr lang="en-US" sz="900" b="1" kern="1200" dirty="0">
              <a:solidFill>
                <a:schemeClr val="tx2"/>
              </a:solidFill>
              <a:latin typeface="+mj-lt"/>
            </a:rPr>
            <a:t>Impact</a:t>
          </a:r>
        </a:p>
      </dsp:txBody>
      <dsp:txXfrm>
        <a:off x="3913010" y="1762241"/>
        <a:ext cx="809275" cy="539516"/>
      </dsp:txXfrm>
    </dsp:sp>
    <dsp:sp modelId="{0A4CC398-3A87-417C-9A10-1DC5C1B313E5}">
      <dsp:nvSpPr>
        <dsp:cNvPr id="0" name=""/>
        <dsp:cNvSpPr/>
      </dsp:nvSpPr>
      <dsp:spPr>
        <a:xfrm>
          <a:off x="4857164" y="1762241"/>
          <a:ext cx="1348791" cy="539516"/>
        </a:xfrm>
        <a:prstGeom prst="chevron">
          <a:avLst/>
        </a:prstGeom>
        <a:gradFill rotWithShape="1">
          <a:gsLst>
            <a:gs pos="0">
              <a:schemeClr val="accent2">
                <a:tint val="50000"/>
                <a:satMod val="300000"/>
              </a:schemeClr>
            </a:gs>
            <a:gs pos="35000">
              <a:schemeClr val="accent2">
                <a:tint val="37000"/>
                <a:satMod val="300000"/>
              </a:schemeClr>
            </a:gs>
            <a:gs pos="100000">
              <a:schemeClr val="accent2">
                <a:tint val="15000"/>
                <a:satMod val="350000"/>
              </a:schemeClr>
            </a:gs>
          </a:gsLst>
          <a:lin ang="16200000" scaled="1"/>
        </a:gradFill>
        <a:ln w="9525" cap="flat" cmpd="sng" algn="ctr">
          <a:solidFill>
            <a:schemeClr val="accent2">
              <a:shade val="95000"/>
              <a:satMod val="105000"/>
            </a:schemeClr>
          </a:solidFill>
          <a:prstDash val="solid"/>
        </a:ln>
        <a:effectLst>
          <a:outerShdw blurRad="40000" dist="20000" dir="5400000" rotWithShape="0">
            <a:srgbClr val="000000">
              <a:alpha val="38000"/>
            </a:srgbClr>
          </a:outerShdw>
        </a:effectLst>
      </dsp:spPr>
      <dsp:style>
        <a:lnRef idx="1">
          <a:schemeClr val="accent2"/>
        </a:lnRef>
        <a:fillRef idx="2">
          <a:schemeClr val="accent2"/>
        </a:fillRef>
        <a:effectRef idx="1">
          <a:schemeClr val="accent2"/>
        </a:effectRef>
        <a:fontRef idx="minor">
          <a:schemeClr val="dk1"/>
        </a:fontRef>
      </dsp:style>
      <dsp:txBody>
        <a:bodyPr spcFirstLastPara="0" vert="horz" wrap="square" lIns="36005" tIns="12002" rIns="12002" bIns="12002" numCol="1" spcCol="1270" anchor="ctr" anchorCtr="0">
          <a:noAutofit/>
        </a:bodyPr>
        <a:lstStyle/>
        <a:p>
          <a:pPr lvl="0" algn="ctr" defTabSz="400050">
            <a:lnSpc>
              <a:spcPct val="90000"/>
            </a:lnSpc>
            <a:spcBef>
              <a:spcPct val="0"/>
            </a:spcBef>
            <a:spcAft>
              <a:spcPct val="35000"/>
            </a:spcAft>
          </a:pPr>
          <a:r>
            <a:rPr lang="en-US" sz="900" b="1" kern="1200" dirty="0">
              <a:solidFill>
                <a:schemeClr val="tx2"/>
              </a:solidFill>
              <a:latin typeface="+mj-lt"/>
            </a:rPr>
            <a:t>Conclusion</a:t>
          </a:r>
        </a:p>
      </dsp:txBody>
      <dsp:txXfrm>
        <a:off x="5126922" y="1762241"/>
        <a:ext cx="809275" cy="539516"/>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8C8E415-5444-4DE5-A2A1-077EA478F446}">
      <dsp:nvSpPr>
        <dsp:cNvPr id="0" name=""/>
        <dsp:cNvSpPr/>
      </dsp:nvSpPr>
      <dsp:spPr>
        <a:xfrm>
          <a:off x="34256" y="1739490"/>
          <a:ext cx="1348791" cy="539516"/>
        </a:xfrm>
        <a:prstGeom prst="chevron">
          <a:avLst/>
        </a:prstGeom>
        <a:gradFill rotWithShape="1">
          <a:gsLst>
            <a:gs pos="0">
              <a:schemeClr val="accent2">
                <a:tint val="50000"/>
                <a:satMod val="300000"/>
              </a:schemeClr>
            </a:gs>
            <a:gs pos="35000">
              <a:schemeClr val="accent2">
                <a:tint val="37000"/>
                <a:satMod val="300000"/>
              </a:schemeClr>
            </a:gs>
            <a:gs pos="100000">
              <a:schemeClr val="accent2">
                <a:tint val="15000"/>
                <a:satMod val="350000"/>
              </a:schemeClr>
            </a:gs>
          </a:gsLst>
          <a:lin ang="16200000" scaled="1"/>
        </a:gradFill>
        <a:ln w="9525" cap="flat" cmpd="sng" algn="ctr">
          <a:solidFill>
            <a:schemeClr val="accent2">
              <a:shade val="95000"/>
              <a:satMod val="105000"/>
            </a:schemeClr>
          </a:solidFill>
          <a:prstDash val="solid"/>
        </a:ln>
        <a:effectLst>
          <a:outerShdw blurRad="40000" dist="20000" dir="5400000" rotWithShape="0">
            <a:srgbClr val="000000">
              <a:alpha val="38000"/>
            </a:srgbClr>
          </a:outerShdw>
        </a:effectLst>
      </dsp:spPr>
      <dsp:style>
        <a:lnRef idx="1">
          <a:schemeClr val="accent2"/>
        </a:lnRef>
        <a:fillRef idx="2">
          <a:schemeClr val="accent2"/>
        </a:fillRef>
        <a:effectRef idx="1">
          <a:schemeClr val="accent2"/>
        </a:effectRef>
        <a:fontRef idx="minor">
          <a:schemeClr val="dk1"/>
        </a:fontRef>
      </dsp:style>
      <dsp:txBody>
        <a:bodyPr spcFirstLastPara="0" vert="horz" wrap="square" lIns="36005" tIns="12002" rIns="12002" bIns="12002" numCol="1" spcCol="1270" anchor="ctr" anchorCtr="0">
          <a:noAutofit/>
        </a:bodyPr>
        <a:lstStyle/>
        <a:p>
          <a:pPr lvl="0" algn="ctr" defTabSz="400050">
            <a:lnSpc>
              <a:spcPct val="90000"/>
            </a:lnSpc>
            <a:spcBef>
              <a:spcPct val="0"/>
            </a:spcBef>
            <a:spcAft>
              <a:spcPct val="35000"/>
            </a:spcAft>
          </a:pPr>
          <a:r>
            <a:rPr lang="en-US" sz="900" b="1" kern="1200" dirty="0">
              <a:solidFill>
                <a:schemeClr val="tx2"/>
              </a:solidFill>
              <a:latin typeface="+mj-lt"/>
            </a:rPr>
            <a:t>Background</a:t>
          </a:r>
        </a:p>
      </dsp:txBody>
      <dsp:txXfrm>
        <a:off x="304014" y="1739490"/>
        <a:ext cx="809275" cy="539516"/>
      </dsp:txXfrm>
    </dsp:sp>
    <dsp:sp modelId="{5D3EF1CD-9CB8-4AE6-B9A9-D83DB5278F8F}">
      <dsp:nvSpPr>
        <dsp:cNvPr id="0" name=""/>
        <dsp:cNvSpPr/>
      </dsp:nvSpPr>
      <dsp:spPr>
        <a:xfrm>
          <a:off x="1218106" y="1739490"/>
          <a:ext cx="1348791" cy="539516"/>
        </a:xfrm>
        <a:prstGeom prst="chevron">
          <a:avLst/>
        </a:prstGeom>
        <a:solidFill>
          <a:schemeClr val="accent6"/>
        </a:solidFill>
        <a:ln w="25400" cap="flat" cmpd="sng" algn="ctr">
          <a:solidFill>
            <a:schemeClr val="accent6">
              <a:shade val="50000"/>
            </a:schemeClr>
          </a:solidFill>
          <a:prstDash val="solid"/>
        </a:ln>
        <a:effectLst/>
      </dsp:spPr>
      <dsp:style>
        <a:lnRef idx="2">
          <a:schemeClr val="accent6">
            <a:shade val="50000"/>
          </a:schemeClr>
        </a:lnRef>
        <a:fillRef idx="1">
          <a:schemeClr val="accent6"/>
        </a:fillRef>
        <a:effectRef idx="0">
          <a:schemeClr val="accent6"/>
        </a:effectRef>
        <a:fontRef idx="minor">
          <a:schemeClr val="lt1"/>
        </a:fontRef>
      </dsp:style>
      <dsp:txBody>
        <a:bodyPr spcFirstLastPara="0" vert="horz" wrap="square" lIns="36005" tIns="12002" rIns="12002" bIns="12002" numCol="1" spcCol="1270" anchor="ctr" anchorCtr="0">
          <a:noAutofit/>
        </a:bodyPr>
        <a:lstStyle/>
        <a:p>
          <a:pPr lvl="0" algn="ctr" defTabSz="400050">
            <a:lnSpc>
              <a:spcPct val="90000"/>
            </a:lnSpc>
            <a:spcBef>
              <a:spcPct val="0"/>
            </a:spcBef>
            <a:spcAft>
              <a:spcPct val="35000"/>
            </a:spcAft>
          </a:pPr>
          <a:r>
            <a:rPr lang="en-US" sz="900" b="1" kern="1200" dirty="0">
              <a:solidFill>
                <a:schemeClr val="bg1"/>
              </a:solidFill>
              <a:latin typeface="+mj-lt"/>
            </a:rPr>
            <a:t>Challenges</a:t>
          </a:r>
        </a:p>
      </dsp:txBody>
      <dsp:txXfrm>
        <a:off x="1487864" y="1739490"/>
        <a:ext cx="809275" cy="539516"/>
      </dsp:txXfrm>
    </dsp:sp>
    <dsp:sp modelId="{EB300FEB-7823-4E47-B0AB-787CDD7E3EA9}">
      <dsp:nvSpPr>
        <dsp:cNvPr id="0" name=""/>
        <dsp:cNvSpPr/>
      </dsp:nvSpPr>
      <dsp:spPr>
        <a:xfrm>
          <a:off x="2463595" y="1745624"/>
          <a:ext cx="1348791" cy="539516"/>
        </a:xfrm>
        <a:prstGeom prst="chevron">
          <a:avLst/>
        </a:prstGeom>
        <a:gradFill rotWithShape="1">
          <a:gsLst>
            <a:gs pos="0">
              <a:schemeClr val="accent2">
                <a:tint val="50000"/>
                <a:satMod val="300000"/>
              </a:schemeClr>
            </a:gs>
            <a:gs pos="35000">
              <a:schemeClr val="accent2">
                <a:tint val="37000"/>
                <a:satMod val="300000"/>
              </a:schemeClr>
            </a:gs>
            <a:gs pos="100000">
              <a:schemeClr val="accent2">
                <a:tint val="15000"/>
                <a:satMod val="350000"/>
              </a:schemeClr>
            </a:gs>
          </a:gsLst>
          <a:lin ang="16200000" scaled="1"/>
        </a:gradFill>
        <a:ln w="9525" cap="flat" cmpd="sng" algn="ctr">
          <a:solidFill>
            <a:schemeClr val="accent2">
              <a:shade val="95000"/>
              <a:satMod val="105000"/>
            </a:schemeClr>
          </a:solidFill>
          <a:prstDash val="solid"/>
        </a:ln>
        <a:effectLst>
          <a:outerShdw blurRad="40000" dist="20000" dir="5400000" rotWithShape="0">
            <a:srgbClr val="000000">
              <a:alpha val="38000"/>
            </a:srgbClr>
          </a:outerShdw>
        </a:effectLst>
      </dsp:spPr>
      <dsp:style>
        <a:lnRef idx="1">
          <a:schemeClr val="accent2"/>
        </a:lnRef>
        <a:fillRef idx="2">
          <a:schemeClr val="accent2"/>
        </a:fillRef>
        <a:effectRef idx="1">
          <a:schemeClr val="accent2"/>
        </a:effectRef>
        <a:fontRef idx="minor">
          <a:schemeClr val="dk1"/>
        </a:fontRef>
      </dsp:style>
      <dsp:txBody>
        <a:bodyPr spcFirstLastPara="0" vert="horz" wrap="square" lIns="36005" tIns="12002" rIns="12002" bIns="12002" numCol="1" spcCol="1270" anchor="ctr" anchorCtr="0">
          <a:noAutofit/>
        </a:bodyPr>
        <a:lstStyle/>
        <a:p>
          <a:pPr lvl="0" algn="ctr" defTabSz="400050">
            <a:lnSpc>
              <a:spcPct val="90000"/>
            </a:lnSpc>
            <a:spcBef>
              <a:spcPct val="0"/>
            </a:spcBef>
            <a:spcAft>
              <a:spcPct val="35000"/>
            </a:spcAft>
          </a:pPr>
          <a:r>
            <a:rPr lang="en-US" sz="900" b="1" kern="1200" dirty="0">
              <a:solidFill>
                <a:schemeClr val="tx2"/>
              </a:solidFill>
              <a:latin typeface="+mj-lt"/>
            </a:rPr>
            <a:t>Opportunities</a:t>
          </a:r>
        </a:p>
      </dsp:txBody>
      <dsp:txXfrm>
        <a:off x="2733353" y="1745624"/>
        <a:ext cx="809275" cy="539516"/>
      </dsp:txXfrm>
    </dsp:sp>
    <dsp:sp modelId="{4AF5A9A7-9555-4CFF-92AC-210B382A86D5}">
      <dsp:nvSpPr>
        <dsp:cNvPr id="0" name=""/>
        <dsp:cNvSpPr/>
      </dsp:nvSpPr>
      <dsp:spPr>
        <a:xfrm>
          <a:off x="3677507" y="1745624"/>
          <a:ext cx="1348791" cy="539516"/>
        </a:xfrm>
        <a:prstGeom prst="chevron">
          <a:avLst/>
        </a:prstGeom>
        <a:gradFill rotWithShape="1">
          <a:gsLst>
            <a:gs pos="0">
              <a:schemeClr val="accent2">
                <a:tint val="50000"/>
                <a:satMod val="300000"/>
              </a:schemeClr>
            </a:gs>
            <a:gs pos="35000">
              <a:schemeClr val="accent2">
                <a:tint val="37000"/>
                <a:satMod val="300000"/>
              </a:schemeClr>
            </a:gs>
            <a:gs pos="100000">
              <a:schemeClr val="accent2">
                <a:tint val="15000"/>
                <a:satMod val="350000"/>
              </a:schemeClr>
            </a:gs>
          </a:gsLst>
          <a:lin ang="16200000" scaled="1"/>
        </a:gradFill>
        <a:ln w="9525" cap="flat" cmpd="sng" algn="ctr">
          <a:solidFill>
            <a:schemeClr val="accent2">
              <a:shade val="95000"/>
              <a:satMod val="105000"/>
            </a:schemeClr>
          </a:solidFill>
          <a:prstDash val="solid"/>
        </a:ln>
        <a:effectLst>
          <a:outerShdw blurRad="40000" dist="20000" dir="5400000" rotWithShape="0">
            <a:srgbClr val="000000">
              <a:alpha val="38000"/>
            </a:srgbClr>
          </a:outerShdw>
        </a:effectLst>
      </dsp:spPr>
      <dsp:style>
        <a:lnRef idx="1">
          <a:schemeClr val="accent2"/>
        </a:lnRef>
        <a:fillRef idx="2">
          <a:schemeClr val="accent2"/>
        </a:fillRef>
        <a:effectRef idx="1">
          <a:schemeClr val="accent2"/>
        </a:effectRef>
        <a:fontRef idx="minor">
          <a:schemeClr val="dk1"/>
        </a:fontRef>
      </dsp:style>
      <dsp:txBody>
        <a:bodyPr spcFirstLastPara="0" vert="horz" wrap="square" lIns="36005" tIns="12002" rIns="12002" bIns="12002" numCol="1" spcCol="1270" anchor="ctr" anchorCtr="0">
          <a:noAutofit/>
        </a:bodyPr>
        <a:lstStyle/>
        <a:p>
          <a:pPr lvl="0" algn="ctr" defTabSz="400050">
            <a:lnSpc>
              <a:spcPct val="90000"/>
            </a:lnSpc>
            <a:spcBef>
              <a:spcPct val="0"/>
            </a:spcBef>
            <a:spcAft>
              <a:spcPct val="35000"/>
            </a:spcAft>
          </a:pPr>
          <a:r>
            <a:rPr lang="en-US" sz="900" b="1" kern="1200" dirty="0">
              <a:solidFill>
                <a:schemeClr val="tx2"/>
              </a:solidFill>
              <a:latin typeface="+mj-lt"/>
            </a:rPr>
            <a:t>Impact</a:t>
          </a:r>
        </a:p>
      </dsp:txBody>
      <dsp:txXfrm>
        <a:off x="3947265" y="1745624"/>
        <a:ext cx="809275" cy="539516"/>
      </dsp:txXfrm>
    </dsp:sp>
    <dsp:sp modelId="{0A4CC398-3A87-417C-9A10-1DC5C1B313E5}">
      <dsp:nvSpPr>
        <dsp:cNvPr id="0" name=""/>
        <dsp:cNvSpPr/>
      </dsp:nvSpPr>
      <dsp:spPr>
        <a:xfrm>
          <a:off x="4857164" y="1762241"/>
          <a:ext cx="1348791" cy="539516"/>
        </a:xfrm>
        <a:prstGeom prst="chevron">
          <a:avLst/>
        </a:prstGeom>
        <a:gradFill rotWithShape="1">
          <a:gsLst>
            <a:gs pos="0">
              <a:schemeClr val="accent2">
                <a:tint val="50000"/>
                <a:satMod val="300000"/>
              </a:schemeClr>
            </a:gs>
            <a:gs pos="35000">
              <a:schemeClr val="accent2">
                <a:tint val="37000"/>
                <a:satMod val="300000"/>
              </a:schemeClr>
            </a:gs>
            <a:gs pos="100000">
              <a:schemeClr val="accent2">
                <a:tint val="15000"/>
                <a:satMod val="350000"/>
              </a:schemeClr>
            </a:gs>
          </a:gsLst>
          <a:lin ang="16200000" scaled="1"/>
        </a:gradFill>
        <a:ln w="9525" cap="flat" cmpd="sng" algn="ctr">
          <a:solidFill>
            <a:schemeClr val="accent2">
              <a:shade val="95000"/>
              <a:satMod val="105000"/>
            </a:schemeClr>
          </a:solidFill>
          <a:prstDash val="solid"/>
        </a:ln>
        <a:effectLst>
          <a:outerShdw blurRad="40000" dist="20000" dir="5400000" rotWithShape="0">
            <a:srgbClr val="000000">
              <a:alpha val="38000"/>
            </a:srgbClr>
          </a:outerShdw>
        </a:effectLst>
      </dsp:spPr>
      <dsp:style>
        <a:lnRef idx="1">
          <a:schemeClr val="accent2"/>
        </a:lnRef>
        <a:fillRef idx="2">
          <a:schemeClr val="accent2"/>
        </a:fillRef>
        <a:effectRef idx="1">
          <a:schemeClr val="accent2"/>
        </a:effectRef>
        <a:fontRef idx="minor">
          <a:schemeClr val="dk1"/>
        </a:fontRef>
      </dsp:style>
      <dsp:txBody>
        <a:bodyPr spcFirstLastPara="0" vert="horz" wrap="square" lIns="36005" tIns="12002" rIns="12002" bIns="12002" numCol="1" spcCol="1270" anchor="ctr" anchorCtr="0">
          <a:noAutofit/>
        </a:bodyPr>
        <a:lstStyle/>
        <a:p>
          <a:pPr lvl="0" algn="ctr" defTabSz="400050">
            <a:lnSpc>
              <a:spcPct val="90000"/>
            </a:lnSpc>
            <a:spcBef>
              <a:spcPct val="0"/>
            </a:spcBef>
            <a:spcAft>
              <a:spcPct val="35000"/>
            </a:spcAft>
          </a:pPr>
          <a:r>
            <a:rPr lang="en-US" sz="900" b="1" kern="1200" dirty="0">
              <a:solidFill>
                <a:schemeClr val="tx2"/>
              </a:solidFill>
              <a:latin typeface="+mj-lt"/>
            </a:rPr>
            <a:t>Conclusion</a:t>
          </a:r>
        </a:p>
      </dsp:txBody>
      <dsp:txXfrm>
        <a:off x="5126922" y="1762241"/>
        <a:ext cx="809275" cy="539516"/>
      </dsp:txXfrm>
    </dsp:sp>
  </dsp:spTree>
</dsp:drawing>
</file>

<file path=ppt/diagrams/layout1.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10.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11.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12.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13.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14.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15.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16.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17.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18.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2.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3.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4.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5.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6.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7.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8.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9.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9D32B5A-112C-4AE6-875C-0ED6994DC26A}" type="datetimeFigureOut">
              <a:rPr lang="en-US" smtClean="0"/>
              <a:pPr/>
              <a:t>5/25/2017</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963E7AC-6455-4A0F-B654-220C7D7B7B8D}" type="slidenum">
              <a:rPr lang="en-US" smtClean="0"/>
              <a:pPr/>
              <a:t>‹#›</a:t>
            </a:fld>
            <a:endParaRPr lang="en-US"/>
          </a:p>
        </p:txBody>
      </p:sp>
    </p:spTree>
    <p:extLst>
      <p:ext uri="{BB962C8B-B14F-4D97-AF65-F5344CB8AC3E}">
        <p14:creationId xmlns:p14="http://schemas.microsoft.com/office/powerpoint/2010/main" val="21784975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marR="0" indent="-228600" algn="l" defTabSz="914400" rtl="0" eaLnBrk="1" fontAlgn="auto" latinLnBrk="0" hangingPunct="1">
              <a:lnSpc>
                <a:spcPct val="100000"/>
              </a:lnSpc>
              <a:spcBef>
                <a:spcPts val="0"/>
              </a:spcBef>
              <a:spcAft>
                <a:spcPts val="0"/>
              </a:spcAft>
              <a:buClrTx/>
              <a:buSzTx/>
              <a:buFontTx/>
              <a:buAutoNum type="arabicPeriod"/>
              <a:tabLst/>
              <a:defRPr/>
            </a:pPr>
            <a:r>
              <a:rPr lang="en-US" sz="1200" b="0" i="0" dirty="0"/>
              <a:t>Prior to 2015, Indian insurers were open to reinsure from any reinsurance company subject to condition that foreign reinsurer must have enjoyed a credit rating of at least BBB over a period of the past 5 years</a:t>
            </a:r>
          </a:p>
          <a:p>
            <a:pPr marL="228600" marR="0" indent="-228600" algn="l" defTabSz="914400" rtl="0" eaLnBrk="1" fontAlgn="auto" latinLnBrk="0" hangingPunct="1">
              <a:lnSpc>
                <a:spcPct val="100000"/>
              </a:lnSpc>
              <a:spcBef>
                <a:spcPts val="0"/>
              </a:spcBef>
              <a:spcAft>
                <a:spcPts val="0"/>
              </a:spcAft>
              <a:buClrTx/>
              <a:buSzTx/>
              <a:buFontTx/>
              <a:buAutoNum type="arabicPeriod"/>
              <a:tabLst/>
              <a:defRPr/>
            </a:pPr>
            <a:r>
              <a:rPr lang="en-US" sz="1200" b="0" i="0" dirty="0"/>
              <a:t>In Oct’2015, IRDA issued a new regulation named “Registration and Operations of Branch Offices of Foreign Reinsurers other than Lloyd’s)” </a:t>
            </a:r>
          </a:p>
          <a:p>
            <a:pPr marL="228600" marR="0" indent="-228600" algn="l" defTabSz="914400" rtl="0" eaLnBrk="1" fontAlgn="auto" latinLnBrk="0" hangingPunct="1">
              <a:lnSpc>
                <a:spcPct val="100000"/>
              </a:lnSpc>
              <a:spcBef>
                <a:spcPts val="0"/>
              </a:spcBef>
              <a:spcAft>
                <a:spcPts val="0"/>
              </a:spcAft>
              <a:buClrTx/>
              <a:buSzTx/>
              <a:buFontTx/>
              <a:buAutoNum type="arabicPeriod"/>
              <a:tabLst/>
              <a:defRPr/>
            </a:pPr>
            <a:r>
              <a:rPr lang="en-US" sz="1200" b="0" i="0" dirty="0"/>
              <a:t>Later in Jan’16, an amendment of the regulation came to give first right of refusal to the Indian reinsurer i.e. GIC and ITI (probably in future)</a:t>
            </a:r>
          </a:p>
          <a:p>
            <a:pPr marL="228600" marR="0" indent="-228600" algn="l" defTabSz="914400" rtl="0" eaLnBrk="1" fontAlgn="auto" latinLnBrk="0" hangingPunct="1">
              <a:lnSpc>
                <a:spcPct val="100000"/>
              </a:lnSpc>
              <a:spcBef>
                <a:spcPts val="0"/>
              </a:spcBef>
              <a:spcAft>
                <a:spcPts val="0"/>
              </a:spcAft>
              <a:buClrTx/>
              <a:buSzTx/>
              <a:buFontTx/>
              <a:buAutoNum type="arabicPeriod"/>
              <a:tabLst/>
              <a:defRPr/>
            </a:pPr>
            <a:endParaRPr lang="en-US" sz="1200" b="0" i="0" dirty="0"/>
          </a:p>
          <a:p>
            <a:endParaRPr lang="en-US" b="0" i="0" dirty="0"/>
          </a:p>
        </p:txBody>
      </p:sp>
      <p:sp>
        <p:nvSpPr>
          <p:cNvPr id="4" name="Slide Number Placeholder 3"/>
          <p:cNvSpPr>
            <a:spLocks noGrp="1"/>
          </p:cNvSpPr>
          <p:nvPr>
            <p:ph type="sldNum" sz="quarter" idx="10"/>
          </p:nvPr>
        </p:nvSpPr>
        <p:spPr/>
        <p:txBody>
          <a:bodyPr/>
          <a:lstStyle/>
          <a:p>
            <a:fld id="{6963E7AC-6455-4A0F-B654-220C7D7B7B8D}" type="slidenum">
              <a:rPr lang="en-US" smtClean="0"/>
              <a:pPr/>
              <a:t>3</a:t>
            </a:fld>
            <a:endParaRPr lang="en-US"/>
          </a:p>
        </p:txBody>
      </p:sp>
    </p:spTree>
    <p:extLst>
      <p:ext uri="{BB962C8B-B14F-4D97-AF65-F5344CB8AC3E}">
        <p14:creationId xmlns:p14="http://schemas.microsoft.com/office/powerpoint/2010/main" val="224883659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a:p>
            <a:endParaRPr lang="en-IN" dirty="0"/>
          </a:p>
        </p:txBody>
      </p:sp>
      <p:sp>
        <p:nvSpPr>
          <p:cNvPr id="4" name="Slide Number Placeholder 3"/>
          <p:cNvSpPr>
            <a:spLocks noGrp="1"/>
          </p:cNvSpPr>
          <p:nvPr>
            <p:ph type="sldNum" sz="quarter" idx="10"/>
          </p:nvPr>
        </p:nvSpPr>
        <p:spPr/>
        <p:txBody>
          <a:bodyPr/>
          <a:lstStyle/>
          <a:p>
            <a:fld id="{6963E7AC-6455-4A0F-B654-220C7D7B7B8D}" type="slidenum">
              <a:rPr lang="en-US" smtClean="0"/>
              <a:pPr/>
              <a:t>12</a:t>
            </a:fld>
            <a:endParaRPr lang="en-US"/>
          </a:p>
        </p:txBody>
      </p:sp>
    </p:spTree>
    <p:extLst>
      <p:ext uri="{BB962C8B-B14F-4D97-AF65-F5344CB8AC3E}">
        <p14:creationId xmlns:p14="http://schemas.microsoft.com/office/powerpoint/2010/main" val="95610436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6963E7AC-6455-4A0F-B654-220C7D7B7B8D}" type="slidenum">
              <a:rPr lang="en-US" smtClean="0"/>
              <a:pPr/>
              <a:t>13</a:t>
            </a:fld>
            <a:endParaRPr lang="en-US"/>
          </a:p>
        </p:txBody>
      </p:sp>
    </p:spTree>
    <p:extLst>
      <p:ext uri="{BB962C8B-B14F-4D97-AF65-F5344CB8AC3E}">
        <p14:creationId xmlns:p14="http://schemas.microsoft.com/office/powerpoint/2010/main" val="271757368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dirty="0"/>
          </a:p>
          <a:p>
            <a:endParaRPr lang="en-IN" dirty="0"/>
          </a:p>
        </p:txBody>
      </p:sp>
      <p:sp>
        <p:nvSpPr>
          <p:cNvPr id="4" name="Slide Number Placeholder 3"/>
          <p:cNvSpPr>
            <a:spLocks noGrp="1"/>
          </p:cNvSpPr>
          <p:nvPr>
            <p:ph type="sldNum" sz="quarter" idx="10"/>
          </p:nvPr>
        </p:nvSpPr>
        <p:spPr/>
        <p:txBody>
          <a:bodyPr/>
          <a:lstStyle/>
          <a:p>
            <a:fld id="{6963E7AC-6455-4A0F-B654-220C7D7B7B8D}" type="slidenum">
              <a:rPr lang="en-US" smtClean="0"/>
              <a:pPr/>
              <a:t>14</a:t>
            </a:fld>
            <a:endParaRPr lang="en-US"/>
          </a:p>
        </p:txBody>
      </p:sp>
    </p:spTree>
    <p:extLst>
      <p:ext uri="{BB962C8B-B14F-4D97-AF65-F5344CB8AC3E}">
        <p14:creationId xmlns:p14="http://schemas.microsoft.com/office/powerpoint/2010/main" val="309710692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dirty="0"/>
          </a:p>
        </p:txBody>
      </p:sp>
      <p:sp>
        <p:nvSpPr>
          <p:cNvPr id="4" name="Slide Number Placeholder 3"/>
          <p:cNvSpPr>
            <a:spLocks noGrp="1"/>
          </p:cNvSpPr>
          <p:nvPr>
            <p:ph type="sldNum" sz="quarter" idx="10"/>
          </p:nvPr>
        </p:nvSpPr>
        <p:spPr/>
        <p:txBody>
          <a:bodyPr/>
          <a:lstStyle/>
          <a:p>
            <a:fld id="{6963E7AC-6455-4A0F-B654-220C7D7B7B8D}" type="slidenum">
              <a:rPr lang="en-US" smtClean="0"/>
              <a:pPr/>
              <a:t>15</a:t>
            </a:fld>
            <a:endParaRPr lang="en-US"/>
          </a:p>
        </p:txBody>
      </p:sp>
    </p:spTree>
    <p:extLst>
      <p:ext uri="{BB962C8B-B14F-4D97-AF65-F5344CB8AC3E}">
        <p14:creationId xmlns:p14="http://schemas.microsoft.com/office/powerpoint/2010/main" val="7993431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6963E7AC-6455-4A0F-B654-220C7D7B7B8D}" type="slidenum">
              <a:rPr lang="en-US" smtClean="0"/>
              <a:pPr/>
              <a:t>16</a:t>
            </a:fld>
            <a:endParaRPr lang="en-US"/>
          </a:p>
        </p:txBody>
      </p:sp>
    </p:spTree>
    <p:extLst>
      <p:ext uri="{BB962C8B-B14F-4D97-AF65-F5344CB8AC3E}">
        <p14:creationId xmlns:p14="http://schemas.microsoft.com/office/powerpoint/2010/main" val="321302778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6963E7AC-6455-4A0F-B654-220C7D7B7B8D}" type="slidenum">
              <a:rPr lang="en-US" smtClean="0"/>
              <a:pPr/>
              <a:t>17</a:t>
            </a:fld>
            <a:endParaRPr lang="en-US"/>
          </a:p>
        </p:txBody>
      </p:sp>
    </p:spTree>
    <p:extLst>
      <p:ext uri="{BB962C8B-B14F-4D97-AF65-F5344CB8AC3E}">
        <p14:creationId xmlns:p14="http://schemas.microsoft.com/office/powerpoint/2010/main" val="341475273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6963E7AC-6455-4A0F-B654-220C7D7B7B8D}" type="slidenum">
              <a:rPr lang="en-US" smtClean="0"/>
              <a:pPr/>
              <a:t>18</a:t>
            </a:fld>
            <a:endParaRPr lang="en-US"/>
          </a:p>
        </p:txBody>
      </p:sp>
    </p:spTree>
    <p:extLst>
      <p:ext uri="{BB962C8B-B14F-4D97-AF65-F5344CB8AC3E}">
        <p14:creationId xmlns:p14="http://schemas.microsoft.com/office/powerpoint/2010/main" val="36449642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6963E7AC-6455-4A0F-B654-220C7D7B7B8D}" type="slidenum">
              <a:rPr lang="en-US" smtClean="0"/>
              <a:pPr/>
              <a:t>19</a:t>
            </a:fld>
            <a:endParaRPr lang="en-US"/>
          </a:p>
        </p:txBody>
      </p:sp>
    </p:spTree>
    <p:extLst>
      <p:ext uri="{BB962C8B-B14F-4D97-AF65-F5344CB8AC3E}">
        <p14:creationId xmlns:p14="http://schemas.microsoft.com/office/powerpoint/2010/main" val="119718481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this slide we will</a:t>
            </a:r>
            <a:r>
              <a:rPr lang="en-US" baseline="0" dirty="0"/>
              <a:t> talk about the key highlights of the regulation that came in Oct’15 and likely implications of the same.</a:t>
            </a:r>
            <a:endParaRPr lang="en-US" dirty="0"/>
          </a:p>
        </p:txBody>
      </p:sp>
      <p:sp>
        <p:nvSpPr>
          <p:cNvPr id="4" name="Slide Number Placeholder 3"/>
          <p:cNvSpPr>
            <a:spLocks noGrp="1"/>
          </p:cNvSpPr>
          <p:nvPr>
            <p:ph type="sldNum" sz="quarter" idx="10"/>
          </p:nvPr>
        </p:nvSpPr>
        <p:spPr/>
        <p:txBody>
          <a:bodyPr/>
          <a:lstStyle/>
          <a:p>
            <a:fld id="{6963E7AC-6455-4A0F-B654-220C7D7B7B8D}" type="slidenum">
              <a:rPr lang="en-US" smtClean="0"/>
              <a:pPr/>
              <a:t>4</a:t>
            </a:fld>
            <a:endParaRPr lang="en-US"/>
          </a:p>
        </p:txBody>
      </p:sp>
    </p:spTree>
    <p:extLst>
      <p:ext uri="{BB962C8B-B14F-4D97-AF65-F5344CB8AC3E}">
        <p14:creationId xmlns:p14="http://schemas.microsoft.com/office/powerpoint/2010/main" val="315972003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963E7AC-6455-4A0F-B654-220C7D7B7B8D}" type="slidenum">
              <a:rPr lang="en-US" smtClean="0"/>
              <a:pPr/>
              <a:t>5</a:t>
            </a:fld>
            <a:endParaRPr lang="en-US"/>
          </a:p>
        </p:txBody>
      </p:sp>
    </p:spTree>
    <p:extLst>
      <p:ext uri="{BB962C8B-B14F-4D97-AF65-F5344CB8AC3E}">
        <p14:creationId xmlns:p14="http://schemas.microsoft.com/office/powerpoint/2010/main" val="426479278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Process flow of first right of refusal.</a:t>
            </a:r>
          </a:p>
        </p:txBody>
      </p:sp>
      <p:sp>
        <p:nvSpPr>
          <p:cNvPr id="4" name="Slide Number Placeholder 3"/>
          <p:cNvSpPr>
            <a:spLocks noGrp="1"/>
          </p:cNvSpPr>
          <p:nvPr>
            <p:ph type="sldNum" sz="quarter" idx="10"/>
          </p:nvPr>
        </p:nvSpPr>
        <p:spPr/>
        <p:txBody>
          <a:bodyPr/>
          <a:lstStyle/>
          <a:p>
            <a:fld id="{6963E7AC-6455-4A0F-B654-220C7D7B7B8D}" type="slidenum">
              <a:rPr lang="en-US" smtClean="0"/>
              <a:pPr/>
              <a:t>6</a:t>
            </a:fld>
            <a:endParaRPr lang="en-US"/>
          </a:p>
        </p:txBody>
      </p:sp>
    </p:spTree>
    <p:extLst>
      <p:ext uri="{BB962C8B-B14F-4D97-AF65-F5344CB8AC3E}">
        <p14:creationId xmlns:p14="http://schemas.microsoft.com/office/powerpoint/2010/main" val="200324363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N" dirty="0"/>
              <a:t>On second thoughts, I don’t think there are any challenges for Indian reinsurers (especially GIC)- if they can’t scale up they don’t grow. However, they don’t lose anything. Nothing in short term at least</a:t>
            </a:r>
          </a:p>
          <a:p>
            <a:endParaRPr lang="en-IN" dirty="0"/>
          </a:p>
          <a:p>
            <a:r>
              <a:rPr lang="en-IN" dirty="0"/>
              <a:t>In this slide</a:t>
            </a:r>
            <a:r>
              <a:rPr lang="en-IN" baseline="0" dirty="0"/>
              <a:t> we highlighted the challenges of the foreign reinsurers.</a:t>
            </a:r>
            <a:endParaRPr lang="en-IN" dirty="0"/>
          </a:p>
        </p:txBody>
      </p:sp>
      <p:sp>
        <p:nvSpPr>
          <p:cNvPr id="4" name="Slide Number Placeholder 3"/>
          <p:cNvSpPr>
            <a:spLocks noGrp="1"/>
          </p:cNvSpPr>
          <p:nvPr>
            <p:ph type="sldNum" sz="quarter" idx="10"/>
          </p:nvPr>
        </p:nvSpPr>
        <p:spPr/>
        <p:txBody>
          <a:bodyPr/>
          <a:lstStyle/>
          <a:p>
            <a:fld id="{6963E7AC-6455-4A0F-B654-220C7D7B7B8D}" type="slidenum">
              <a:rPr lang="en-US" smtClean="0"/>
              <a:pPr/>
              <a:t>7</a:t>
            </a:fld>
            <a:endParaRPr lang="en-US"/>
          </a:p>
        </p:txBody>
      </p:sp>
    </p:spTree>
    <p:extLst>
      <p:ext uri="{BB962C8B-B14F-4D97-AF65-F5344CB8AC3E}">
        <p14:creationId xmlns:p14="http://schemas.microsoft.com/office/powerpoint/2010/main" val="20493406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There are two school of thoughts: </a:t>
            </a:r>
          </a:p>
          <a:p>
            <a:endParaRPr lang="en-US" baseline="0" dirty="0"/>
          </a:p>
          <a:p>
            <a:r>
              <a:rPr lang="en-US" baseline="0" dirty="0"/>
              <a:t>While getting the best terms, the insurance company should follow the order of preference as the intention of the regulation is to give priority to Indian reinsurers and 4a) category reinsurers. Whereas some reinsurers think that the interpretation from the regulation is that no order of preference should be followed at the time of asking for best terms.</a:t>
            </a:r>
          </a:p>
          <a:p>
            <a:endParaRPr lang="en-US" baseline="0" dirty="0"/>
          </a:p>
          <a:p>
            <a:r>
              <a:rPr lang="en-US" baseline="0" dirty="0"/>
              <a:t>Give example of a reinsurer which is operating from overseas and would offer such terms which nobody could match and hence business would directly go to them.</a:t>
            </a:r>
          </a:p>
          <a:p>
            <a:endParaRPr lang="en-US" baseline="0" dirty="0"/>
          </a:p>
        </p:txBody>
      </p:sp>
      <p:sp>
        <p:nvSpPr>
          <p:cNvPr id="4" name="Slide Number Placeholder 3"/>
          <p:cNvSpPr>
            <a:spLocks noGrp="1"/>
          </p:cNvSpPr>
          <p:nvPr>
            <p:ph type="sldNum" sz="quarter" idx="10"/>
          </p:nvPr>
        </p:nvSpPr>
        <p:spPr/>
        <p:txBody>
          <a:bodyPr/>
          <a:lstStyle/>
          <a:p>
            <a:fld id="{6963E7AC-6455-4A0F-B654-220C7D7B7B8D}" type="slidenum">
              <a:rPr lang="en-US" smtClean="0"/>
              <a:pPr/>
              <a:t>8</a:t>
            </a:fld>
            <a:endParaRPr lang="en-US"/>
          </a:p>
        </p:txBody>
      </p:sp>
    </p:spTree>
    <p:extLst>
      <p:ext uri="{BB962C8B-B14F-4D97-AF65-F5344CB8AC3E}">
        <p14:creationId xmlns:p14="http://schemas.microsoft.com/office/powerpoint/2010/main" val="65815983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eriod"/>
            </a:pPr>
            <a:r>
              <a:rPr lang="en-US" baseline="0" dirty="0" smtClean="0"/>
              <a:t>IRDAI </a:t>
            </a:r>
            <a:r>
              <a:rPr lang="en-US" baseline="0" dirty="0"/>
              <a:t>already considering the changes in the existing regulation as specified in the Jan’16 amendment. </a:t>
            </a:r>
          </a:p>
          <a:p>
            <a:pPr marL="0" indent="0">
              <a:buNone/>
            </a:pPr>
            <a:endParaRPr lang="en-US" baseline="0" dirty="0"/>
          </a:p>
          <a:p>
            <a:pPr marL="0" indent="0">
              <a:buNone/>
            </a:pPr>
            <a:r>
              <a:rPr lang="en-US" baseline="0" dirty="0"/>
              <a:t>Also </a:t>
            </a:r>
            <a:r>
              <a:rPr lang="en-US" dirty="0"/>
              <a:t>The 17-member committee, chaired by M </a:t>
            </a:r>
            <a:r>
              <a:rPr lang="en-US" dirty="0" err="1"/>
              <a:t>Ramaprasad</a:t>
            </a:r>
            <a:r>
              <a:rPr lang="en-US" dirty="0"/>
              <a:t>, a former member of IRDAI, will submit its report by August 2017. </a:t>
            </a:r>
            <a:r>
              <a:rPr lang="en-US" baseline="0" dirty="0"/>
              <a:t> </a:t>
            </a:r>
            <a:r>
              <a:rPr lang="en-US" dirty="0"/>
              <a:t>It will study international regulatory frameworks and practices relating to reinsurance pools, Alternative Risk Transfer (ART) and such other mechanisms and make appropriate recommendations. “In addition, it will look into the existing guidelines for SEZs and make necessary recommendations in the context of various reinsurance activities,” PJ Joseph, Member-Non-Life, IRDAI, said in a notification</a:t>
            </a:r>
          </a:p>
          <a:p>
            <a:pPr marL="228600" indent="-228600">
              <a:buAutoNum type="arabicPeriod"/>
            </a:pPr>
            <a:endParaRPr lang="en-US" dirty="0"/>
          </a:p>
        </p:txBody>
      </p:sp>
      <p:sp>
        <p:nvSpPr>
          <p:cNvPr id="4" name="Slide Number Placeholder 3"/>
          <p:cNvSpPr>
            <a:spLocks noGrp="1"/>
          </p:cNvSpPr>
          <p:nvPr>
            <p:ph type="sldNum" sz="quarter" idx="10"/>
          </p:nvPr>
        </p:nvSpPr>
        <p:spPr/>
        <p:txBody>
          <a:bodyPr/>
          <a:lstStyle/>
          <a:p>
            <a:fld id="{6963E7AC-6455-4A0F-B654-220C7D7B7B8D}" type="slidenum">
              <a:rPr lang="en-US" smtClean="0"/>
              <a:pPr/>
              <a:t>9</a:t>
            </a:fld>
            <a:endParaRPr lang="en-US"/>
          </a:p>
        </p:txBody>
      </p:sp>
    </p:spTree>
    <p:extLst>
      <p:ext uri="{BB962C8B-B14F-4D97-AF65-F5344CB8AC3E}">
        <p14:creationId xmlns:p14="http://schemas.microsoft.com/office/powerpoint/2010/main" val="63492136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10000"/>
          </a:bodyPr>
          <a:lstStyle/>
          <a:p>
            <a:pPr marL="0" indent="0">
              <a:buFont typeface="Wingdings" panose="05000000000000000000" pitchFamily="2" charset="2"/>
              <a:buNone/>
            </a:pPr>
            <a:endParaRPr lang="en-US" sz="600" b="0" i="0" dirty="0">
              <a:latin typeface="+mn-lt"/>
            </a:endParaRPr>
          </a:p>
        </p:txBody>
      </p:sp>
      <p:sp>
        <p:nvSpPr>
          <p:cNvPr id="4" name="Slide Number Placeholder 3"/>
          <p:cNvSpPr>
            <a:spLocks noGrp="1"/>
          </p:cNvSpPr>
          <p:nvPr>
            <p:ph type="sldNum" sz="quarter" idx="10"/>
          </p:nvPr>
        </p:nvSpPr>
        <p:spPr/>
        <p:txBody>
          <a:bodyPr/>
          <a:lstStyle/>
          <a:p>
            <a:fld id="{6963E7AC-6455-4A0F-B654-220C7D7B7B8D}" type="slidenum">
              <a:rPr lang="en-US" smtClean="0"/>
              <a:pPr/>
              <a:t>10</a:t>
            </a:fld>
            <a:endParaRPr lang="en-US"/>
          </a:p>
        </p:txBody>
      </p:sp>
    </p:spTree>
    <p:extLst>
      <p:ext uri="{BB962C8B-B14F-4D97-AF65-F5344CB8AC3E}">
        <p14:creationId xmlns:p14="http://schemas.microsoft.com/office/powerpoint/2010/main" val="180271243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a:p>
            <a:endParaRPr lang="en-IN" dirty="0"/>
          </a:p>
        </p:txBody>
      </p:sp>
      <p:sp>
        <p:nvSpPr>
          <p:cNvPr id="4" name="Slide Number Placeholder 3"/>
          <p:cNvSpPr>
            <a:spLocks noGrp="1"/>
          </p:cNvSpPr>
          <p:nvPr>
            <p:ph type="sldNum" sz="quarter" idx="10"/>
          </p:nvPr>
        </p:nvSpPr>
        <p:spPr/>
        <p:txBody>
          <a:bodyPr/>
          <a:lstStyle/>
          <a:p>
            <a:fld id="{6963E7AC-6455-4A0F-B654-220C7D7B7B8D}" type="slidenum">
              <a:rPr lang="en-US" smtClean="0"/>
              <a:pPr/>
              <a:t>11</a:t>
            </a:fld>
            <a:endParaRPr lang="en-US"/>
          </a:p>
        </p:txBody>
      </p:sp>
    </p:spTree>
    <p:extLst>
      <p:ext uri="{BB962C8B-B14F-4D97-AF65-F5344CB8AC3E}">
        <p14:creationId xmlns:p14="http://schemas.microsoft.com/office/powerpoint/2010/main" val="368497888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r>
              <a:rPr lang="en-US"/>
              <a:t>28 July, 2011</a:t>
            </a:r>
            <a:endParaRPr lang="en-GB" dirty="0"/>
          </a:p>
        </p:txBody>
      </p:sp>
      <p:sp>
        <p:nvSpPr>
          <p:cNvPr id="5" name="Rectangle 5"/>
          <p:cNvSpPr>
            <a:spLocks noGrp="1" noChangeArrowheads="1"/>
          </p:cNvSpPr>
          <p:nvPr>
            <p:ph type="ftr" sz="quarter" idx="11"/>
          </p:nvPr>
        </p:nvSpPr>
        <p:spPr>
          <a:ln/>
        </p:spPr>
        <p:txBody>
          <a:bodyPr/>
          <a:lstStyle>
            <a:lvl1pPr>
              <a:defRPr/>
            </a:lvl1pPr>
          </a:lstStyle>
          <a:p>
            <a:pPr>
              <a:defRPr/>
            </a:pPr>
            <a:r>
              <a:rPr lang="en-GB"/>
              <a:t>www.actuariesindia.org</a:t>
            </a:r>
          </a:p>
        </p:txBody>
      </p:sp>
      <p:sp>
        <p:nvSpPr>
          <p:cNvPr id="6" name="Rectangle 6"/>
          <p:cNvSpPr>
            <a:spLocks noGrp="1" noChangeArrowheads="1"/>
          </p:cNvSpPr>
          <p:nvPr>
            <p:ph type="sldNum" sz="quarter" idx="12"/>
          </p:nvPr>
        </p:nvSpPr>
        <p:spPr>
          <a:ln/>
        </p:spPr>
        <p:txBody>
          <a:bodyPr/>
          <a:lstStyle>
            <a:lvl1pPr>
              <a:defRPr/>
            </a:lvl1pPr>
          </a:lstStyle>
          <a:p>
            <a:pPr>
              <a:defRPr/>
            </a:pPr>
            <a:fld id="{A279DE1F-5E27-4B45-9D15-005F28CE4332}" type="slidenum">
              <a:rPr lang="en-GB"/>
              <a:pPr>
                <a:defRPr/>
              </a:pPr>
              <a:t>‹#›</a:t>
            </a:fld>
            <a:endParaRPr lang="en-GB"/>
          </a:p>
        </p:txBody>
      </p:sp>
    </p:spTree>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r>
              <a:rPr lang="en-US"/>
              <a:t>28 July, 2011</a:t>
            </a:r>
            <a:endParaRPr lang="en-GB"/>
          </a:p>
        </p:txBody>
      </p:sp>
      <p:sp>
        <p:nvSpPr>
          <p:cNvPr id="5" name="Rectangle 5"/>
          <p:cNvSpPr>
            <a:spLocks noGrp="1" noChangeArrowheads="1"/>
          </p:cNvSpPr>
          <p:nvPr>
            <p:ph type="ftr" sz="quarter" idx="11"/>
          </p:nvPr>
        </p:nvSpPr>
        <p:spPr>
          <a:ln/>
        </p:spPr>
        <p:txBody>
          <a:bodyPr/>
          <a:lstStyle>
            <a:lvl1pPr>
              <a:defRPr/>
            </a:lvl1pPr>
          </a:lstStyle>
          <a:p>
            <a:pPr>
              <a:defRPr/>
            </a:pPr>
            <a:r>
              <a:rPr lang="en-GB"/>
              <a:t>www.actuariesindia.org</a:t>
            </a:r>
          </a:p>
        </p:txBody>
      </p:sp>
      <p:sp>
        <p:nvSpPr>
          <p:cNvPr id="6" name="Rectangle 6"/>
          <p:cNvSpPr>
            <a:spLocks noGrp="1" noChangeArrowheads="1"/>
          </p:cNvSpPr>
          <p:nvPr>
            <p:ph type="sldNum" sz="quarter" idx="12"/>
          </p:nvPr>
        </p:nvSpPr>
        <p:spPr>
          <a:ln/>
        </p:spPr>
        <p:txBody>
          <a:bodyPr/>
          <a:lstStyle>
            <a:lvl1pPr>
              <a:defRPr/>
            </a:lvl1pPr>
          </a:lstStyle>
          <a:p>
            <a:pPr>
              <a:defRPr/>
            </a:pPr>
            <a:fld id="{A6321966-726A-4E9E-9E02-D49DCD2200A8}" type="slidenum">
              <a:rPr lang="en-GB"/>
              <a:pPr>
                <a:defRPr/>
              </a:pPr>
              <a:t>‹#›</a:t>
            </a:fld>
            <a:endParaRPr lang="en-GB"/>
          </a:p>
        </p:txBody>
      </p:sp>
    </p:spTree>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r>
              <a:rPr lang="en-US"/>
              <a:t>28 July, 2011</a:t>
            </a:r>
            <a:endParaRPr lang="en-GB"/>
          </a:p>
        </p:txBody>
      </p:sp>
      <p:sp>
        <p:nvSpPr>
          <p:cNvPr id="5" name="Rectangle 5"/>
          <p:cNvSpPr>
            <a:spLocks noGrp="1" noChangeArrowheads="1"/>
          </p:cNvSpPr>
          <p:nvPr>
            <p:ph type="ftr" sz="quarter" idx="11"/>
          </p:nvPr>
        </p:nvSpPr>
        <p:spPr>
          <a:ln/>
        </p:spPr>
        <p:txBody>
          <a:bodyPr/>
          <a:lstStyle>
            <a:lvl1pPr>
              <a:defRPr/>
            </a:lvl1pPr>
          </a:lstStyle>
          <a:p>
            <a:pPr>
              <a:defRPr/>
            </a:pPr>
            <a:r>
              <a:rPr lang="en-GB"/>
              <a:t>www.actuariesindia.org</a:t>
            </a:r>
          </a:p>
        </p:txBody>
      </p:sp>
      <p:sp>
        <p:nvSpPr>
          <p:cNvPr id="6" name="Rectangle 6"/>
          <p:cNvSpPr>
            <a:spLocks noGrp="1" noChangeArrowheads="1"/>
          </p:cNvSpPr>
          <p:nvPr>
            <p:ph type="sldNum" sz="quarter" idx="12"/>
          </p:nvPr>
        </p:nvSpPr>
        <p:spPr>
          <a:ln/>
        </p:spPr>
        <p:txBody>
          <a:bodyPr/>
          <a:lstStyle>
            <a:lvl1pPr>
              <a:defRPr/>
            </a:lvl1pPr>
          </a:lstStyle>
          <a:p>
            <a:pPr>
              <a:defRPr/>
            </a:pPr>
            <a:fld id="{BFA6E245-2043-4183-82FC-0A7BD6A0EBFD}" type="slidenum">
              <a:rPr lang="en-GB"/>
              <a:pPr>
                <a:defRPr/>
              </a:pPr>
              <a:t>‹#›</a:t>
            </a:fld>
            <a:endParaRPr lang="en-GB"/>
          </a:p>
        </p:txBody>
      </p:sp>
    </p:spTree>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5" name="Rectangle 4"/>
          <p:cNvSpPr>
            <a:spLocks noGrp="1" noChangeArrowheads="1"/>
          </p:cNvSpPr>
          <p:nvPr>
            <p:ph type="dt" sz="half" idx="10"/>
          </p:nvPr>
        </p:nvSpPr>
        <p:spPr>
          <a:ln/>
        </p:spPr>
        <p:txBody>
          <a:bodyPr/>
          <a:lstStyle>
            <a:lvl1pPr>
              <a:defRPr/>
            </a:lvl1pPr>
          </a:lstStyle>
          <a:p>
            <a:pPr>
              <a:defRPr/>
            </a:pPr>
            <a:r>
              <a:rPr lang="en-US"/>
              <a:t>28 July, 2011</a:t>
            </a:r>
            <a:endParaRPr lang="en-GB" dirty="0"/>
          </a:p>
        </p:txBody>
      </p:sp>
      <p:sp>
        <p:nvSpPr>
          <p:cNvPr id="6" name="Rectangle 5"/>
          <p:cNvSpPr>
            <a:spLocks noGrp="1" noChangeArrowheads="1"/>
          </p:cNvSpPr>
          <p:nvPr>
            <p:ph type="ftr" sz="quarter" idx="11"/>
          </p:nvPr>
        </p:nvSpPr>
        <p:spPr>
          <a:ln/>
        </p:spPr>
        <p:txBody>
          <a:bodyPr/>
          <a:lstStyle>
            <a:lvl1pPr>
              <a:defRPr/>
            </a:lvl1pPr>
          </a:lstStyle>
          <a:p>
            <a:pPr>
              <a:defRPr/>
            </a:pPr>
            <a:r>
              <a:rPr lang="en-GB" dirty="0"/>
              <a:t>www.actuariesindia.org</a:t>
            </a:r>
          </a:p>
        </p:txBody>
      </p:sp>
      <p:sp>
        <p:nvSpPr>
          <p:cNvPr id="7" name="Rectangle 6"/>
          <p:cNvSpPr>
            <a:spLocks noGrp="1" noChangeArrowheads="1"/>
          </p:cNvSpPr>
          <p:nvPr>
            <p:ph type="sldNum" sz="quarter" idx="12"/>
          </p:nvPr>
        </p:nvSpPr>
        <p:spPr>
          <a:ln/>
        </p:spPr>
        <p:txBody>
          <a:bodyPr/>
          <a:lstStyle>
            <a:lvl1pPr>
              <a:defRPr/>
            </a:lvl1pPr>
          </a:lstStyle>
          <a:p>
            <a:pPr>
              <a:defRPr/>
            </a:pPr>
            <a:fld id="{93A73AEE-D506-4373-89E6-5210E2A754A0}" type="slidenum">
              <a:rPr lang="en-GB"/>
              <a:pPr>
                <a:defRPr/>
              </a:pPr>
              <a:t>‹#›</a:t>
            </a:fld>
            <a:endParaRPr lang="en-GB" dirty="0"/>
          </a:p>
        </p:txBody>
      </p:sp>
      <p:grpSp>
        <p:nvGrpSpPr>
          <p:cNvPr id="8" name="Group 10"/>
          <p:cNvGrpSpPr/>
          <p:nvPr userDrawn="1"/>
        </p:nvGrpSpPr>
        <p:grpSpPr>
          <a:xfrm>
            <a:off x="269528" y="228600"/>
            <a:ext cx="8874472" cy="1284827"/>
            <a:chOff x="269528" y="5496973"/>
            <a:chExt cx="8874472" cy="1284827"/>
          </a:xfrm>
        </p:grpSpPr>
        <p:pic>
          <p:nvPicPr>
            <p:cNvPr id="9" name="Picture 2"/>
            <p:cNvPicPr>
              <a:picLocks noChangeAspect="1" noChangeArrowheads="1"/>
            </p:cNvPicPr>
            <p:nvPr/>
          </p:nvPicPr>
          <p:blipFill>
            <a:blip r:embed="rId2" cstate="print"/>
            <a:srcRect/>
            <a:stretch>
              <a:fillRect/>
            </a:stretch>
          </p:blipFill>
          <p:spPr bwMode="auto">
            <a:xfrm>
              <a:off x="269528" y="5496973"/>
              <a:ext cx="1483072" cy="1284827"/>
            </a:xfrm>
            <a:prstGeom prst="rect">
              <a:avLst/>
            </a:prstGeom>
            <a:noFill/>
            <a:ln w="9525">
              <a:noFill/>
              <a:miter lim="800000"/>
              <a:headEnd/>
              <a:tailEnd/>
            </a:ln>
          </p:spPr>
        </p:pic>
        <p:sp>
          <p:nvSpPr>
            <p:cNvPr id="10" name="Rectangle 5"/>
            <p:cNvSpPr>
              <a:spLocks noChangeArrowheads="1"/>
            </p:cNvSpPr>
            <p:nvPr/>
          </p:nvSpPr>
          <p:spPr bwMode="auto">
            <a:xfrm rot="10800000" flipV="1">
              <a:off x="1752600" y="5820488"/>
              <a:ext cx="7391400" cy="70788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4000" b="1" i="0" u="none" strike="noStrike" cap="none" normalizeH="0" baseline="0" dirty="0">
                  <a:ln>
                    <a:noFill/>
                  </a:ln>
                  <a:solidFill>
                    <a:srgbClr val="1F497D"/>
                  </a:solidFill>
                  <a:effectLst/>
                  <a:latin typeface="Bahamas" pitchFamily="34" charset="0"/>
                  <a:cs typeface="Times New Roman" pitchFamily="18" charset="0"/>
                </a:rPr>
                <a:t>Institute of Actuaries of India</a:t>
              </a:r>
              <a:endParaRPr kumimoji="0" lang="en-US" sz="4000" b="1" i="0" u="none" strike="noStrike" cap="none" normalizeH="0" baseline="0" dirty="0">
                <a:ln>
                  <a:noFill/>
                </a:ln>
                <a:solidFill>
                  <a:schemeClr val="tx1"/>
                </a:solidFill>
                <a:effectLst/>
                <a:latin typeface="Bahamas" pitchFamily="34" charset="0"/>
                <a:cs typeface="Times New Roman" pitchFamily="18" charset="0"/>
              </a:endParaRPr>
            </a:p>
          </p:txBody>
        </p:sp>
      </p:grpSp>
      <p:sp>
        <p:nvSpPr>
          <p:cNvPr id="11" name="Rectangle 10"/>
          <p:cNvSpPr/>
          <p:nvPr userDrawn="1"/>
        </p:nvSpPr>
        <p:spPr>
          <a:xfrm>
            <a:off x="0" y="2743200"/>
            <a:ext cx="9144000" cy="830997"/>
          </a:xfrm>
          <a:prstGeom prst="rect">
            <a:avLst/>
          </a:prstGeom>
        </p:spPr>
        <p:txBody>
          <a:bodyPr wrap="square">
            <a:spAutoFit/>
          </a:bodyPr>
          <a:lstStyle/>
          <a:p>
            <a:pPr algn="ctr">
              <a:buNone/>
            </a:pPr>
            <a:r>
              <a:rPr lang="en-US" sz="4800" b="1" dirty="0">
                <a:latin typeface="Garamond" pitchFamily="18" charset="0"/>
                <a:ea typeface="Verdana" pitchFamily="34" charset="0"/>
                <a:cs typeface="Verdana" pitchFamily="34" charset="0"/>
              </a:rPr>
              <a:t>Title</a:t>
            </a:r>
          </a:p>
        </p:txBody>
      </p:sp>
      <p:sp>
        <p:nvSpPr>
          <p:cNvPr id="12" name="Rectangle 11"/>
          <p:cNvSpPr/>
          <p:nvPr userDrawn="1"/>
        </p:nvSpPr>
        <p:spPr>
          <a:xfrm>
            <a:off x="0" y="3733800"/>
            <a:ext cx="9144000" cy="830997"/>
          </a:xfrm>
          <a:prstGeom prst="rect">
            <a:avLst/>
          </a:prstGeom>
        </p:spPr>
        <p:txBody>
          <a:bodyPr wrap="square">
            <a:spAutoFit/>
          </a:bodyPr>
          <a:lstStyle/>
          <a:p>
            <a:pPr algn="ctr">
              <a:buNone/>
            </a:pPr>
            <a:r>
              <a:rPr lang="en-US" sz="4800" b="1" dirty="0">
                <a:latin typeface="Garamond" pitchFamily="18" charset="0"/>
                <a:ea typeface="Verdana" pitchFamily="34" charset="0"/>
                <a:cs typeface="Verdana" pitchFamily="34" charset="0"/>
              </a:rPr>
              <a:t>By</a:t>
            </a:r>
          </a:p>
        </p:txBody>
      </p:sp>
    </p:spTree>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Rectangle 4"/>
          <p:cNvSpPr>
            <a:spLocks noGrp="1" noChangeArrowheads="1"/>
          </p:cNvSpPr>
          <p:nvPr>
            <p:ph type="dt" sz="half" idx="10"/>
          </p:nvPr>
        </p:nvSpPr>
        <p:spPr>
          <a:ln/>
        </p:spPr>
        <p:txBody>
          <a:bodyPr/>
          <a:lstStyle>
            <a:lvl1pPr>
              <a:defRPr/>
            </a:lvl1pPr>
          </a:lstStyle>
          <a:p>
            <a:pPr>
              <a:defRPr/>
            </a:pPr>
            <a:r>
              <a:rPr lang="en-US"/>
              <a:t>28 July, 2011</a:t>
            </a:r>
            <a:endParaRPr lang="en-GB"/>
          </a:p>
        </p:txBody>
      </p:sp>
      <p:sp>
        <p:nvSpPr>
          <p:cNvPr id="4" name="Rectangle 5"/>
          <p:cNvSpPr>
            <a:spLocks noGrp="1" noChangeArrowheads="1"/>
          </p:cNvSpPr>
          <p:nvPr>
            <p:ph type="ftr" sz="quarter" idx="11"/>
          </p:nvPr>
        </p:nvSpPr>
        <p:spPr>
          <a:ln/>
        </p:spPr>
        <p:txBody>
          <a:bodyPr/>
          <a:lstStyle>
            <a:lvl1pPr>
              <a:defRPr/>
            </a:lvl1pPr>
          </a:lstStyle>
          <a:p>
            <a:pPr>
              <a:defRPr/>
            </a:pPr>
            <a:r>
              <a:rPr lang="en-GB"/>
              <a:t>www.actuariesindia.org</a:t>
            </a:r>
          </a:p>
        </p:txBody>
      </p:sp>
      <p:sp>
        <p:nvSpPr>
          <p:cNvPr id="5" name="Rectangle 6"/>
          <p:cNvSpPr>
            <a:spLocks noGrp="1" noChangeArrowheads="1"/>
          </p:cNvSpPr>
          <p:nvPr>
            <p:ph type="sldNum" sz="quarter" idx="12"/>
          </p:nvPr>
        </p:nvSpPr>
        <p:spPr>
          <a:ln/>
        </p:spPr>
        <p:txBody>
          <a:bodyPr/>
          <a:lstStyle>
            <a:lvl1pPr>
              <a:defRPr/>
            </a:lvl1pPr>
          </a:lstStyle>
          <a:p>
            <a:pPr>
              <a:defRPr/>
            </a:pPr>
            <a:fld id="{2EF8FD5A-4369-451A-AE4B-9EB0FD82F618}" type="slidenum">
              <a:rPr lang="en-GB"/>
              <a:pPr>
                <a:defRPr/>
              </a:pPr>
              <a:t>‹#›</a:t>
            </a:fld>
            <a:endParaRPr lang="en-GB"/>
          </a:p>
        </p:txBody>
      </p:sp>
    </p:spTree>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r>
              <a:rPr lang="en-US"/>
              <a:t>28 July, 2011</a:t>
            </a:r>
            <a:endParaRPr lang="en-GB"/>
          </a:p>
        </p:txBody>
      </p:sp>
      <p:sp>
        <p:nvSpPr>
          <p:cNvPr id="3" name="Rectangle 5"/>
          <p:cNvSpPr>
            <a:spLocks noGrp="1" noChangeArrowheads="1"/>
          </p:cNvSpPr>
          <p:nvPr>
            <p:ph type="ftr" sz="quarter" idx="11"/>
          </p:nvPr>
        </p:nvSpPr>
        <p:spPr>
          <a:ln/>
        </p:spPr>
        <p:txBody>
          <a:bodyPr/>
          <a:lstStyle>
            <a:lvl1pPr>
              <a:defRPr/>
            </a:lvl1pPr>
          </a:lstStyle>
          <a:p>
            <a:pPr>
              <a:defRPr/>
            </a:pPr>
            <a:r>
              <a:rPr lang="en-GB"/>
              <a:t>www.actuariesindia.org</a:t>
            </a:r>
          </a:p>
        </p:txBody>
      </p:sp>
      <p:sp>
        <p:nvSpPr>
          <p:cNvPr id="4" name="Rectangle 6"/>
          <p:cNvSpPr>
            <a:spLocks noGrp="1" noChangeArrowheads="1"/>
          </p:cNvSpPr>
          <p:nvPr>
            <p:ph type="sldNum" sz="quarter" idx="12"/>
          </p:nvPr>
        </p:nvSpPr>
        <p:spPr>
          <a:ln/>
        </p:spPr>
        <p:txBody>
          <a:bodyPr/>
          <a:lstStyle>
            <a:lvl1pPr>
              <a:defRPr/>
            </a:lvl1pPr>
          </a:lstStyle>
          <a:p>
            <a:pPr>
              <a:defRPr/>
            </a:pPr>
            <a:fld id="{D629C963-6CA3-4910-ACAB-89103C5891B0}" type="slidenum">
              <a:rPr lang="en-GB"/>
              <a:pPr>
                <a:defRPr/>
              </a:pPr>
              <a:t>‹#›</a:t>
            </a:fld>
            <a:endParaRPr lang="en-GB"/>
          </a:p>
        </p:txBody>
      </p:sp>
    </p:spTree>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85800" y="609600"/>
            <a:ext cx="77724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endParaRPr lang="en-US"/>
          </a:p>
        </p:txBody>
      </p:sp>
      <p:sp>
        <p:nvSpPr>
          <p:cNvPr id="1027" name="Rectangle 3"/>
          <p:cNvSpPr>
            <a:spLocks noGrp="1" noChangeArrowheads="1"/>
          </p:cNvSpPr>
          <p:nvPr>
            <p:ph type="body" idx="1"/>
          </p:nvPr>
        </p:nvSpPr>
        <p:spPr bwMode="auto">
          <a:xfrm>
            <a:off x="685800" y="1981200"/>
            <a:ext cx="77724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endParaRPr lang="en-US"/>
          </a:p>
        </p:txBody>
      </p:sp>
      <p:sp>
        <p:nvSpPr>
          <p:cNvPr id="102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mn-lt"/>
              </a:defRPr>
            </a:lvl1pPr>
          </a:lstStyle>
          <a:p>
            <a:pPr>
              <a:defRPr/>
            </a:pPr>
            <a:r>
              <a:rPr lang="en-US"/>
              <a:t>28 July, 2011</a:t>
            </a:r>
            <a:endParaRPr lang="en-GB" dirty="0"/>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mn-lt"/>
              </a:defRPr>
            </a:lvl1pPr>
          </a:lstStyle>
          <a:p>
            <a:pPr>
              <a:defRPr/>
            </a:pPr>
            <a:r>
              <a:rPr lang="en-GB"/>
              <a:t>www.actuariesindia.org</a:t>
            </a:r>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mn-lt"/>
              </a:defRPr>
            </a:lvl1pPr>
          </a:lstStyle>
          <a:p>
            <a:pPr>
              <a:defRPr/>
            </a:pPr>
            <a:fld id="{B118C919-524D-4AE6-802D-F6FBC61D86FD}" type="slidenum">
              <a:rPr lang="en-GB"/>
              <a:pPr>
                <a:defRPr/>
              </a:pPr>
              <a:t>‹#›</a:t>
            </a:fld>
            <a:endParaRPr lang="en-GB"/>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6" r:id="rId5"/>
    <p:sldLayoutId id="2147483667" r:id="rId6"/>
    <p:sldLayoutId id="2147483672" r:id="rId7"/>
  </p:sldLayoutIdLst>
  <p:transition/>
  <p:hf sldNum="0" hdr="0" ftr="0" dt="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8" Type="http://schemas.microsoft.com/office/2007/relationships/diagramDrawing" Target="../diagrams/drawing9.xml"/><Relationship Id="rId3" Type="http://schemas.openxmlformats.org/officeDocument/2006/relationships/image" Target="../media/image1.png"/><Relationship Id="rId7" Type="http://schemas.openxmlformats.org/officeDocument/2006/relationships/diagramColors" Target="../diagrams/colors9.xm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diagramQuickStyle" Target="../diagrams/quickStyle9.xml"/><Relationship Id="rId5" Type="http://schemas.openxmlformats.org/officeDocument/2006/relationships/diagramLayout" Target="../diagrams/layout9.xml"/><Relationship Id="rId4" Type="http://schemas.openxmlformats.org/officeDocument/2006/relationships/diagramData" Target="../diagrams/data9.xml"/></Relationships>
</file>

<file path=ppt/slides/_rels/slide11.xml.rels><?xml version="1.0" encoding="UTF-8" standalone="yes"?>
<Relationships xmlns="http://schemas.openxmlformats.org/package/2006/relationships"><Relationship Id="rId8" Type="http://schemas.openxmlformats.org/officeDocument/2006/relationships/image" Target="../media/image22.png"/><Relationship Id="rId13" Type="http://schemas.openxmlformats.org/officeDocument/2006/relationships/diagramQuickStyle" Target="../diagrams/quickStyle10.xml"/><Relationship Id="rId3" Type="http://schemas.openxmlformats.org/officeDocument/2006/relationships/image" Target="../media/image1.png"/><Relationship Id="rId7" Type="http://schemas.openxmlformats.org/officeDocument/2006/relationships/image" Target="../media/image21.png"/><Relationship Id="rId12" Type="http://schemas.openxmlformats.org/officeDocument/2006/relationships/diagramLayout" Target="../diagrams/layout10.xm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20.png"/><Relationship Id="rId11" Type="http://schemas.openxmlformats.org/officeDocument/2006/relationships/diagramData" Target="../diagrams/data10.xml"/><Relationship Id="rId5" Type="http://schemas.openxmlformats.org/officeDocument/2006/relationships/image" Target="../media/image19.png"/><Relationship Id="rId15" Type="http://schemas.microsoft.com/office/2007/relationships/diagramDrawing" Target="../diagrams/drawing10.xml"/><Relationship Id="rId10" Type="http://schemas.openxmlformats.org/officeDocument/2006/relationships/image" Target="../media/image24.png"/><Relationship Id="rId4" Type="http://schemas.openxmlformats.org/officeDocument/2006/relationships/image" Target="../media/image18.png"/><Relationship Id="rId9" Type="http://schemas.openxmlformats.org/officeDocument/2006/relationships/image" Target="../media/image23.png"/><Relationship Id="rId14" Type="http://schemas.openxmlformats.org/officeDocument/2006/relationships/diagramColors" Target="../diagrams/colors10.xml"/></Relationships>
</file>

<file path=ppt/slides/_rels/slide12.xml.rels><?xml version="1.0" encoding="UTF-8" standalone="yes"?>
<Relationships xmlns="http://schemas.openxmlformats.org/package/2006/relationships"><Relationship Id="rId8" Type="http://schemas.microsoft.com/office/2007/relationships/diagramDrawing" Target="../diagrams/drawing11.xml"/><Relationship Id="rId3" Type="http://schemas.openxmlformats.org/officeDocument/2006/relationships/image" Target="../media/image1.png"/><Relationship Id="rId7" Type="http://schemas.openxmlformats.org/officeDocument/2006/relationships/diagramColors" Target="../diagrams/colors11.xm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diagramQuickStyle" Target="../diagrams/quickStyle11.xml"/><Relationship Id="rId5" Type="http://schemas.openxmlformats.org/officeDocument/2006/relationships/diagramLayout" Target="../diagrams/layout11.xml"/><Relationship Id="rId4" Type="http://schemas.openxmlformats.org/officeDocument/2006/relationships/diagramData" Target="../diagrams/data11.xml"/></Relationships>
</file>

<file path=ppt/slides/_rels/slide13.xml.rels><?xml version="1.0" encoding="UTF-8" standalone="yes"?>
<Relationships xmlns="http://schemas.openxmlformats.org/package/2006/relationships"><Relationship Id="rId8" Type="http://schemas.openxmlformats.org/officeDocument/2006/relationships/diagramColors" Target="../diagrams/colors12.xml"/><Relationship Id="rId3" Type="http://schemas.openxmlformats.org/officeDocument/2006/relationships/image" Target="../media/image1.png"/><Relationship Id="rId7" Type="http://schemas.openxmlformats.org/officeDocument/2006/relationships/diagramQuickStyle" Target="../diagrams/quickStyle12.xm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diagramLayout" Target="../diagrams/layout12.xml"/><Relationship Id="rId5" Type="http://schemas.openxmlformats.org/officeDocument/2006/relationships/diagramData" Target="../diagrams/data12.xml"/><Relationship Id="rId4" Type="http://schemas.openxmlformats.org/officeDocument/2006/relationships/image" Target="../media/image25.png"/><Relationship Id="rId9" Type="http://schemas.microsoft.com/office/2007/relationships/diagramDrawing" Target="../diagrams/drawing12.xml"/></Relationships>
</file>

<file path=ppt/slides/_rels/slide14.xml.rels><?xml version="1.0" encoding="UTF-8" standalone="yes"?>
<Relationships xmlns="http://schemas.openxmlformats.org/package/2006/relationships"><Relationship Id="rId8" Type="http://schemas.openxmlformats.org/officeDocument/2006/relationships/diagramQuickStyle" Target="../diagrams/quickStyle13.xml"/><Relationship Id="rId3" Type="http://schemas.openxmlformats.org/officeDocument/2006/relationships/image" Target="../media/image1.png"/><Relationship Id="rId7" Type="http://schemas.openxmlformats.org/officeDocument/2006/relationships/diagramLayout" Target="../diagrams/layout13.xml"/><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diagramData" Target="../diagrams/data13.xml"/><Relationship Id="rId5" Type="http://schemas.openxmlformats.org/officeDocument/2006/relationships/image" Target="../media/image27.png"/><Relationship Id="rId10" Type="http://schemas.microsoft.com/office/2007/relationships/diagramDrawing" Target="../diagrams/drawing13.xml"/><Relationship Id="rId4" Type="http://schemas.openxmlformats.org/officeDocument/2006/relationships/image" Target="../media/image26.jpg&amp;ehk=Xp9HbduSiUtFJOeOKax9Ag&amp;r=0&amp;pid=OfficeInsert"/><Relationship Id="rId9" Type="http://schemas.openxmlformats.org/officeDocument/2006/relationships/diagramColors" Target="../diagrams/colors13.xml"/></Relationships>
</file>

<file path=ppt/slides/_rels/slide15.xml.rels><?xml version="1.0" encoding="UTF-8" standalone="yes"?>
<Relationships xmlns="http://schemas.openxmlformats.org/package/2006/relationships"><Relationship Id="rId8" Type="http://schemas.openxmlformats.org/officeDocument/2006/relationships/diagramColors" Target="../diagrams/colors14.xml"/><Relationship Id="rId3" Type="http://schemas.openxmlformats.org/officeDocument/2006/relationships/image" Target="../media/image1.png"/><Relationship Id="rId7" Type="http://schemas.openxmlformats.org/officeDocument/2006/relationships/diagramQuickStyle" Target="../diagrams/quickStyle14.xml"/><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diagramLayout" Target="../diagrams/layout14.xml"/><Relationship Id="rId5" Type="http://schemas.openxmlformats.org/officeDocument/2006/relationships/diagramData" Target="../diagrams/data14.xml"/><Relationship Id="rId4" Type="http://schemas.openxmlformats.org/officeDocument/2006/relationships/image" Target="../media/image28.gif&amp;ehk=CjtpbLG5Ti6m3nS0"/><Relationship Id="rId9" Type="http://schemas.microsoft.com/office/2007/relationships/diagramDrawing" Target="../diagrams/drawing14.xml"/></Relationships>
</file>

<file path=ppt/slides/_rels/slide16.xml.rels><?xml version="1.0" encoding="UTF-8" standalone="yes"?>
<Relationships xmlns="http://schemas.openxmlformats.org/package/2006/relationships"><Relationship Id="rId8" Type="http://schemas.openxmlformats.org/officeDocument/2006/relationships/diagramQuickStyle" Target="../diagrams/quickStyle15.xml"/><Relationship Id="rId3" Type="http://schemas.openxmlformats.org/officeDocument/2006/relationships/image" Target="../media/image1.png"/><Relationship Id="rId7" Type="http://schemas.openxmlformats.org/officeDocument/2006/relationships/diagramLayout" Target="../diagrams/layout15.xml"/><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diagramData" Target="../diagrams/data15.xml"/><Relationship Id="rId5" Type="http://schemas.openxmlformats.org/officeDocument/2006/relationships/image" Target="../media/image30.JPG&amp;ehk=KH"/><Relationship Id="rId10" Type="http://schemas.microsoft.com/office/2007/relationships/diagramDrawing" Target="../diagrams/drawing15.xml"/><Relationship Id="rId4" Type="http://schemas.openxmlformats.org/officeDocument/2006/relationships/image" Target="../media/image29.jpg&amp;ehk=NpYxRtBWqkjVZiW0Dkbd1g&amp;r=0&amp;pid=OfficeInsert"/><Relationship Id="rId9" Type="http://schemas.openxmlformats.org/officeDocument/2006/relationships/diagramColors" Target="../diagrams/colors15.xml"/></Relationships>
</file>

<file path=ppt/slides/_rels/slide17.xml.rels><?xml version="1.0" encoding="UTF-8" standalone="yes"?>
<Relationships xmlns="http://schemas.openxmlformats.org/package/2006/relationships"><Relationship Id="rId8" Type="http://schemas.openxmlformats.org/officeDocument/2006/relationships/diagramLayout" Target="../diagrams/layout16.xml"/><Relationship Id="rId3" Type="http://schemas.openxmlformats.org/officeDocument/2006/relationships/image" Target="../media/image1.png"/><Relationship Id="rId7" Type="http://schemas.openxmlformats.org/officeDocument/2006/relationships/diagramData" Target="../diagrams/data16.xml"/><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33.jpg&amp;ehk=DSxOWNlejcyjFOk"/><Relationship Id="rId11" Type="http://schemas.microsoft.com/office/2007/relationships/diagramDrawing" Target="../diagrams/drawing16.xml"/><Relationship Id="rId5" Type="http://schemas.openxmlformats.org/officeDocument/2006/relationships/image" Target="../media/image32.png"/><Relationship Id="rId10" Type="http://schemas.openxmlformats.org/officeDocument/2006/relationships/diagramColors" Target="../diagrams/colors16.xml"/><Relationship Id="rId4" Type="http://schemas.openxmlformats.org/officeDocument/2006/relationships/image" Target="../media/image31.jpeg"/><Relationship Id="rId9" Type="http://schemas.openxmlformats.org/officeDocument/2006/relationships/diagramQuickStyle" Target="../diagrams/quickStyle16.xml"/></Relationships>
</file>

<file path=ppt/slides/_rels/slide18.xml.rels><?xml version="1.0" encoding="UTF-8" standalone="yes"?>
<Relationships xmlns="http://schemas.openxmlformats.org/package/2006/relationships"><Relationship Id="rId8" Type="http://schemas.openxmlformats.org/officeDocument/2006/relationships/diagramLayout" Target="../diagrams/layout17.xml"/><Relationship Id="rId3" Type="http://schemas.openxmlformats.org/officeDocument/2006/relationships/image" Target="../media/image1.png"/><Relationship Id="rId7" Type="http://schemas.openxmlformats.org/officeDocument/2006/relationships/diagramData" Target="../diagrams/data17.xml"/><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media/image36.jpeg"/><Relationship Id="rId11" Type="http://schemas.microsoft.com/office/2007/relationships/diagramDrawing" Target="../diagrams/drawing17.xml"/><Relationship Id="rId5" Type="http://schemas.openxmlformats.org/officeDocument/2006/relationships/image" Target="../media/image35.jpeg"/><Relationship Id="rId10" Type="http://schemas.openxmlformats.org/officeDocument/2006/relationships/diagramColors" Target="../diagrams/colors17.xml"/><Relationship Id="rId4" Type="http://schemas.openxmlformats.org/officeDocument/2006/relationships/image" Target="../media/image34.jpg&amp;ehk=dzAdtRckeIx"/><Relationship Id="rId9" Type="http://schemas.openxmlformats.org/officeDocument/2006/relationships/diagramQuickStyle" Target="../diagrams/quickStyle17.xml"/></Relationships>
</file>

<file path=ppt/slides/_rels/slide19.xml.rels><?xml version="1.0" encoding="UTF-8" standalone="yes"?>
<Relationships xmlns="http://schemas.openxmlformats.org/package/2006/relationships"><Relationship Id="rId8" Type="http://schemas.microsoft.com/office/2007/relationships/diagramDrawing" Target="../diagrams/drawing18.xml"/><Relationship Id="rId3" Type="http://schemas.openxmlformats.org/officeDocument/2006/relationships/image" Target="../media/image1.png"/><Relationship Id="rId7" Type="http://schemas.openxmlformats.org/officeDocument/2006/relationships/diagramColors" Target="../diagrams/colors18.xml"/><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diagramQuickStyle" Target="../diagrams/quickStyle18.xml"/><Relationship Id="rId5" Type="http://schemas.openxmlformats.org/officeDocument/2006/relationships/diagramLayout" Target="../diagrams/layout18.xml"/><Relationship Id="rId4" Type="http://schemas.openxmlformats.org/officeDocument/2006/relationships/diagramData" Target="../diagrams/data18.xml"/></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xml.rels><?xml version="1.0" encoding="UTF-8" standalone="yes"?>
<Relationships xmlns="http://schemas.openxmlformats.org/package/2006/relationships"><Relationship Id="rId8" Type="http://schemas.openxmlformats.org/officeDocument/2006/relationships/image" Target="../media/image6.jpeg"/><Relationship Id="rId13" Type="http://schemas.microsoft.com/office/2007/relationships/diagramDrawing" Target="../diagrams/drawing2.xml"/><Relationship Id="rId3" Type="http://schemas.openxmlformats.org/officeDocument/2006/relationships/image" Target="../media/image1.png"/><Relationship Id="rId7" Type="http://schemas.openxmlformats.org/officeDocument/2006/relationships/image" Target="../media/image5.png"/><Relationship Id="rId12" Type="http://schemas.openxmlformats.org/officeDocument/2006/relationships/diagramColors" Target="../diagrams/colors2.xm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4.png"/><Relationship Id="rId11" Type="http://schemas.openxmlformats.org/officeDocument/2006/relationships/diagramQuickStyle" Target="../diagrams/quickStyle2.xml"/><Relationship Id="rId5" Type="http://schemas.openxmlformats.org/officeDocument/2006/relationships/image" Target="../media/image3.jpeg"/><Relationship Id="rId10" Type="http://schemas.openxmlformats.org/officeDocument/2006/relationships/diagramLayout" Target="../diagrams/layout2.xml"/><Relationship Id="rId4" Type="http://schemas.openxmlformats.org/officeDocument/2006/relationships/image" Target="../media/image2.jpeg"/><Relationship Id="rId9" Type="http://schemas.openxmlformats.org/officeDocument/2006/relationships/diagramData" Target="../diagrams/data2.xml"/></Relationships>
</file>

<file path=ppt/slides/_rels/slide4.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image" Target="../media/image1.png"/><Relationship Id="rId7" Type="http://schemas.openxmlformats.org/officeDocument/2006/relationships/diagramColors" Target="../diagrams/colors3.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QuickStyle" Target="../diagrams/quickStyle3.xml"/><Relationship Id="rId5" Type="http://schemas.openxmlformats.org/officeDocument/2006/relationships/diagramLayout" Target="../diagrams/layout3.xml"/><Relationship Id="rId4" Type="http://schemas.openxmlformats.org/officeDocument/2006/relationships/diagramData" Target="../diagrams/data3.xml"/></Relationships>
</file>

<file path=ppt/slides/_rels/slide5.xml.rels><?xml version="1.0" encoding="UTF-8" standalone="yes"?>
<Relationships xmlns="http://schemas.openxmlformats.org/package/2006/relationships"><Relationship Id="rId8" Type="http://schemas.openxmlformats.org/officeDocument/2006/relationships/diagramData" Target="../diagrams/data4.xml"/><Relationship Id="rId3" Type="http://schemas.openxmlformats.org/officeDocument/2006/relationships/image" Target="../media/image1.png"/><Relationship Id="rId7" Type="http://schemas.openxmlformats.org/officeDocument/2006/relationships/image" Target="../media/image9.png"/><Relationship Id="rId12" Type="http://schemas.microsoft.com/office/2007/relationships/diagramDrawing" Target="../diagrams/drawing4.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8.png"/><Relationship Id="rId11" Type="http://schemas.openxmlformats.org/officeDocument/2006/relationships/diagramColors" Target="../diagrams/colors4.xml"/><Relationship Id="rId5" Type="http://schemas.openxmlformats.org/officeDocument/2006/relationships/image" Target="../media/image5.png"/><Relationship Id="rId10" Type="http://schemas.openxmlformats.org/officeDocument/2006/relationships/diagramQuickStyle" Target="../diagrams/quickStyle4.xml"/><Relationship Id="rId4" Type="http://schemas.openxmlformats.org/officeDocument/2006/relationships/image" Target="../media/image7.jpeg"/><Relationship Id="rId9" Type="http://schemas.openxmlformats.org/officeDocument/2006/relationships/diagramLayout" Target="../diagrams/layout4.xml"/></Relationships>
</file>

<file path=ppt/slides/_rels/slide6.xml.rels><?xml version="1.0" encoding="UTF-8" standalone="yes"?>
<Relationships xmlns="http://schemas.openxmlformats.org/package/2006/relationships"><Relationship Id="rId8" Type="http://schemas.openxmlformats.org/officeDocument/2006/relationships/image" Target="../media/image12.jpeg"/><Relationship Id="rId13" Type="http://schemas.microsoft.com/office/2007/relationships/diagramDrawing" Target="../diagrams/drawing5.xml"/><Relationship Id="rId3" Type="http://schemas.openxmlformats.org/officeDocument/2006/relationships/image" Target="../media/image1.png"/><Relationship Id="rId7" Type="http://schemas.openxmlformats.org/officeDocument/2006/relationships/image" Target="../media/image11.png"/><Relationship Id="rId12" Type="http://schemas.openxmlformats.org/officeDocument/2006/relationships/diagramColors" Target="../diagrams/colors5.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10.jpeg"/><Relationship Id="rId11" Type="http://schemas.openxmlformats.org/officeDocument/2006/relationships/diagramQuickStyle" Target="../diagrams/quickStyle5.xml"/><Relationship Id="rId5" Type="http://schemas.openxmlformats.org/officeDocument/2006/relationships/image" Target="../media/image5.png"/><Relationship Id="rId10" Type="http://schemas.openxmlformats.org/officeDocument/2006/relationships/diagramLayout" Target="../diagrams/layout5.xml"/><Relationship Id="rId4" Type="http://schemas.openxmlformats.org/officeDocument/2006/relationships/image" Target="../media/image7.jpeg"/><Relationship Id="rId9" Type="http://schemas.openxmlformats.org/officeDocument/2006/relationships/diagramData" Target="../diagrams/data5.xml"/></Relationships>
</file>

<file path=ppt/slides/_rels/slide7.xml.rels><?xml version="1.0" encoding="UTF-8" standalone="yes"?>
<Relationships xmlns="http://schemas.openxmlformats.org/package/2006/relationships"><Relationship Id="rId8" Type="http://schemas.openxmlformats.org/officeDocument/2006/relationships/diagramLayout" Target="../diagrams/layout6.xml"/><Relationship Id="rId3" Type="http://schemas.openxmlformats.org/officeDocument/2006/relationships/image" Target="../media/image1.png"/><Relationship Id="rId7" Type="http://schemas.openxmlformats.org/officeDocument/2006/relationships/diagramData" Target="../diagrams/data6.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15.jpeg"/><Relationship Id="rId11" Type="http://schemas.microsoft.com/office/2007/relationships/diagramDrawing" Target="../diagrams/drawing6.xml"/><Relationship Id="rId5" Type="http://schemas.openxmlformats.org/officeDocument/2006/relationships/image" Target="../media/image14.jpg&amp;ehk=EBIHhG1gHyCd5ZirhOM4WQ&amp;r=0&amp;pid=OfficeInsert"/><Relationship Id="rId10" Type="http://schemas.openxmlformats.org/officeDocument/2006/relationships/diagramColors" Target="../diagrams/colors6.xml"/><Relationship Id="rId4" Type="http://schemas.openxmlformats.org/officeDocument/2006/relationships/image" Target="../media/image13.png&amp;ehk=q3xE0vcX8mpbeA75m4V5XA&amp;r=0&amp;pid=OfficeInsert"/><Relationship Id="rId9" Type="http://schemas.openxmlformats.org/officeDocument/2006/relationships/diagramQuickStyle" Target="../diagrams/quickStyle6.xml"/></Relationships>
</file>

<file path=ppt/slides/_rels/slide8.xml.rels><?xml version="1.0" encoding="UTF-8" standalone="yes"?>
<Relationships xmlns="http://schemas.openxmlformats.org/package/2006/relationships"><Relationship Id="rId8" Type="http://schemas.openxmlformats.org/officeDocument/2006/relationships/diagramColors" Target="../diagrams/colors7.xml"/><Relationship Id="rId3" Type="http://schemas.openxmlformats.org/officeDocument/2006/relationships/image" Target="../media/image1.png"/><Relationship Id="rId7" Type="http://schemas.openxmlformats.org/officeDocument/2006/relationships/diagramQuickStyle" Target="../diagrams/quickStyle7.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Layout" Target="../diagrams/layout7.xml"/><Relationship Id="rId5" Type="http://schemas.openxmlformats.org/officeDocument/2006/relationships/diagramData" Target="../diagrams/data7.xml"/><Relationship Id="rId4" Type="http://schemas.openxmlformats.org/officeDocument/2006/relationships/image" Target="../media/image16.png"/><Relationship Id="rId9" Type="http://schemas.microsoft.com/office/2007/relationships/diagramDrawing" Target="../diagrams/drawing7.xml"/></Relationships>
</file>

<file path=ppt/slides/_rels/slide9.xml.rels><?xml version="1.0" encoding="UTF-8" standalone="yes"?>
<Relationships xmlns="http://schemas.openxmlformats.org/package/2006/relationships"><Relationship Id="rId8" Type="http://schemas.openxmlformats.org/officeDocument/2006/relationships/diagramColors" Target="../diagrams/colors8.xml"/><Relationship Id="rId3" Type="http://schemas.openxmlformats.org/officeDocument/2006/relationships/image" Target="../media/image1.png"/><Relationship Id="rId7" Type="http://schemas.openxmlformats.org/officeDocument/2006/relationships/diagramQuickStyle" Target="../diagrams/quickStyle8.xm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diagramLayout" Target="../diagrams/layout8.xml"/><Relationship Id="rId5" Type="http://schemas.openxmlformats.org/officeDocument/2006/relationships/diagramData" Target="../diagrams/data8.xml"/><Relationship Id="rId4" Type="http://schemas.openxmlformats.org/officeDocument/2006/relationships/image" Target="../media/image17.jpeg"/><Relationship Id="rId9" Type="http://schemas.microsoft.com/office/2007/relationships/diagramDrawing" Target="../diagrams/drawing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8" name="Rectangle 4"/>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027" name="Rectangle 3"/>
          <p:cNvSpPr>
            <a:spLocks noChangeArrowheads="1"/>
          </p:cNvSpPr>
          <p:nvPr/>
        </p:nvSpPr>
        <p:spPr bwMode="auto">
          <a:xfrm>
            <a:off x="1135063" y="457200"/>
            <a:ext cx="939800" cy="812800"/>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pitchFamily="34" charset="0"/>
              <a:cs typeface="Arial" pitchFamily="34" charset="0"/>
            </a:endParaRPr>
          </a:p>
        </p:txBody>
      </p:sp>
      <p:grpSp>
        <p:nvGrpSpPr>
          <p:cNvPr id="2" name="Group 10"/>
          <p:cNvGrpSpPr/>
          <p:nvPr/>
        </p:nvGrpSpPr>
        <p:grpSpPr>
          <a:xfrm>
            <a:off x="269528" y="239173"/>
            <a:ext cx="8874472" cy="903827"/>
            <a:chOff x="269528" y="5496973"/>
            <a:chExt cx="8874472" cy="1284827"/>
          </a:xfrm>
        </p:grpSpPr>
        <p:pic>
          <p:nvPicPr>
            <p:cNvPr id="1026" name="Picture 2"/>
            <p:cNvPicPr>
              <a:picLocks noChangeAspect="1" noChangeArrowheads="1"/>
            </p:cNvPicPr>
            <p:nvPr/>
          </p:nvPicPr>
          <p:blipFill>
            <a:blip r:embed="rId2" cstate="print"/>
            <a:srcRect/>
            <a:stretch>
              <a:fillRect/>
            </a:stretch>
          </p:blipFill>
          <p:spPr bwMode="auto">
            <a:xfrm>
              <a:off x="269528" y="5496973"/>
              <a:ext cx="1178272" cy="1284827"/>
            </a:xfrm>
            <a:prstGeom prst="rect">
              <a:avLst/>
            </a:prstGeom>
            <a:noFill/>
            <a:ln w="9525">
              <a:noFill/>
              <a:miter lim="800000"/>
              <a:headEnd/>
              <a:tailEnd/>
            </a:ln>
          </p:spPr>
        </p:pic>
        <p:sp>
          <p:nvSpPr>
            <p:cNvPr id="1029" name="Rectangle 5"/>
            <p:cNvSpPr>
              <a:spLocks noChangeArrowheads="1"/>
            </p:cNvSpPr>
            <p:nvPr/>
          </p:nvSpPr>
          <p:spPr bwMode="auto">
            <a:xfrm rot="10800000" flipV="1">
              <a:off x="1752600" y="5820488"/>
              <a:ext cx="7391400" cy="70788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4000" b="1" i="0" u="none" strike="noStrike" cap="none" normalizeH="0" baseline="0" dirty="0">
                <a:ln>
                  <a:noFill/>
                </a:ln>
                <a:solidFill>
                  <a:schemeClr val="tx1"/>
                </a:solidFill>
                <a:effectLst/>
                <a:latin typeface="Bahamas" pitchFamily="34" charset="0"/>
                <a:cs typeface="Times New Roman" pitchFamily="18" charset="0"/>
              </a:endParaRPr>
            </a:p>
          </p:txBody>
        </p:sp>
      </p:grpSp>
      <p:sp>
        <p:nvSpPr>
          <p:cNvPr id="8" name="Line 5"/>
          <p:cNvSpPr>
            <a:spLocks noChangeShapeType="1"/>
          </p:cNvSpPr>
          <p:nvPr/>
        </p:nvSpPr>
        <p:spPr bwMode="auto">
          <a:xfrm flipV="1">
            <a:off x="0" y="6172200"/>
            <a:ext cx="9144000" cy="45719"/>
          </a:xfrm>
          <a:prstGeom prst="line">
            <a:avLst/>
          </a:prstGeom>
          <a:noFill/>
          <a:ln w="38100">
            <a:solidFill>
              <a:srgbClr val="A50021"/>
            </a:solidFill>
            <a:round/>
            <a:headEnd/>
            <a:tailEnd/>
          </a:ln>
        </p:spPr>
        <p:txBody>
          <a:bodyPr wrap="none" anchor="ctr"/>
          <a:lstStyle/>
          <a:p>
            <a:endParaRPr lang="en-US"/>
          </a:p>
        </p:txBody>
      </p:sp>
      <p:sp>
        <p:nvSpPr>
          <p:cNvPr id="10" name="Footer Placeholder 4"/>
          <p:cNvSpPr txBox="1">
            <a:spLocks/>
          </p:cNvSpPr>
          <p:nvPr/>
        </p:nvSpPr>
        <p:spPr>
          <a:xfrm>
            <a:off x="1600200" y="6477000"/>
            <a:ext cx="5791200" cy="228600"/>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1" u="none" strike="noStrike" kern="1200" cap="none" spc="0" normalizeH="0" baseline="0" noProof="0" dirty="0">
                <a:ln>
                  <a:noFill/>
                </a:ln>
                <a:solidFill>
                  <a:schemeClr val="accent6">
                    <a:lumMod val="50000"/>
                  </a:schemeClr>
                </a:solidFill>
                <a:effectLst/>
                <a:uLnTx/>
                <a:uFillTx/>
              </a:rPr>
              <a:t>Serving</a:t>
            </a:r>
            <a:r>
              <a:rPr kumimoji="0" lang="en-US" sz="1200" b="1" i="1" u="none" strike="noStrike" kern="1200" cap="none" spc="0" normalizeH="0" noProof="0" dirty="0">
                <a:ln>
                  <a:noFill/>
                </a:ln>
                <a:solidFill>
                  <a:schemeClr val="accent6">
                    <a:lumMod val="50000"/>
                  </a:schemeClr>
                </a:solidFill>
                <a:effectLst/>
                <a:uLnTx/>
                <a:uFillTx/>
              </a:rPr>
              <a:t> the Cause of Public Interest</a:t>
            </a:r>
            <a:endParaRPr kumimoji="0" lang="en-US" sz="1200" b="1" i="1" u="none" strike="noStrike" kern="1200" cap="none" spc="0" normalizeH="0" baseline="0" noProof="0" dirty="0">
              <a:ln>
                <a:noFill/>
              </a:ln>
              <a:solidFill>
                <a:schemeClr val="accent6">
                  <a:lumMod val="50000"/>
                </a:schemeClr>
              </a:solidFill>
              <a:effectLst/>
              <a:uLnTx/>
              <a:uFillTx/>
            </a:endParaRPr>
          </a:p>
        </p:txBody>
      </p:sp>
      <p:sp>
        <p:nvSpPr>
          <p:cNvPr id="11" name="Footer Placeholder 4"/>
          <p:cNvSpPr txBox="1">
            <a:spLocks/>
          </p:cNvSpPr>
          <p:nvPr/>
        </p:nvSpPr>
        <p:spPr>
          <a:xfrm>
            <a:off x="1676400" y="6248400"/>
            <a:ext cx="5791200" cy="228600"/>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1" u="none" strike="noStrike" kern="1200" cap="none" spc="0" normalizeH="0" baseline="0" noProof="0" dirty="0">
                <a:ln>
                  <a:noFill/>
                </a:ln>
                <a:solidFill>
                  <a:schemeClr val="accent6">
                    <a:lumMod val="50000"/>
                  </a:schemeClr>
                </a:solidFill>
                <a:effectLst/>
                <a:uLnTx/>
                <a:uFillTx/>
              </a:rPr>
              <a:t>Indian Actuarial Profession</a:t>
            </a:r>
          </a:p>
        </p:txBody>
      </p:sp>
      <p:sp>
        <p:nvSpPr>
          <p:cNvPr id="22" name="Line 5"/>
          <p:cNvSpPr>
            <a:spLocks noChangeShapeType="1"/>
          </p:cNvSpPr>
          <p:nvPr/>
        </p:nvSpPr>
        <p:spPr bwMode="auto">
          <a:xfrm flipV="1">
            <a:off x="0" y="1219200"/>
            <a:ext cx="9144000" cy="45719"/>
          </a:xfrm>
          <a:prstGeom prst="line">
            <a:avLst/>
          </a:prstGeom>
          <a:noFill/>
          <a:ln w="38100">
            <a:solidFill>
              <a:srgbClr val="A50021"/>
            </a:solidFill>
            <a:round/>
            <a:headEnd/>
            <a:tailEnd/>
          </a:ln>
        </p:spPr>
        <p:txBody>
          <a:bodyPr wrap="none" anchor="ctr"/>
          <a:lstStyle/>
          <a:p>
            <a:endParaRPr lang="en-US"/>
          </a:p>
        </p:txBody>
      </p:sp>
      <p:sp>
        <p:nvSpPr>
          <p:cNvPr id="3" name="TextBox 2"/>
          <p:cNvSpPr txBox="1"/>
          <p:nvPr/>
        </p:nvSpPr>
        <p:spPr>
          <a:xfrm>
            <a:off x="457200" y="1750828"/>
            <a:ext cx="6934200" cy="1138773"/>
          </a:xfrm>
          <a:prstGeom prst="rect">
            <a:avLst/>
          </a:prstGeom>
          <a:noFill/>
        </p:spPr>
        <p:txBody>
          <a:bodyPr wrap="square" rtlCol="0">
            <a:spAutoFit/>
          </a:bodyPr>
          <a:lstStyle/>
          <a:p>
            <a:r>
              <a:rPr lang="en-US" sz="3600" dirty="0">
                <a:solidFill>
                  <a:schemeClr val="bg1"/>
                </a:solidFill>
                <a:latin typeface="Arial" panose="020B0604020202020204" pitchFamily="34" charset="0"/>
                <a:cs typeface="Arial" panose="020B0604020202020204" pitchFamily="34" charset="0"/>
              </a:rPr>
              <a:t>Cyber risk and Terrorism risk - </a:t>
            </a:r>
            <a:r>
              <a:rPr lang="en-US" sz="3200" dirty="0">
                <a:solidFill>
                  <a:schemeClr val="bg1"/>
                </a:solidFill>
                <a:latin typeface="Arial" panose="020B0604020202020204" pitchFamily="34" charset="0"/>
                <a:cs typeface="Arial" panose="020B0604020202020204" pitchFamily="34" charset="0"/>
              </a:rPr>
              <a:t>Challenges in pricing</a:t>
            </a:r>
          </a:p>
        </p:txBody>
      </p:sp>
      <p:sp>
        <p:nvSpPr>
          <p:cNvPr id="14" name="TextBox 13"/>
          <p:cNvSpPr txBox="1"/>
          <p:nvPr/>
        </p:nvSpPr>
        <p:spPr>
          <a:xfrm>
            <a:off x="457200" y="3260953"/>
            <a:ext cx="5562600" cy="954107"/>
          </a:xfrm>
          <a:prstGeom prst="rect">
            <a:avLst/>
          </a:prstGeom>
          <a:noFill/>
        </p:spPr>
        <p:txBody>
          <a:bodyPr wrap="square" rtlCol="0">
            <a:spAutoFit/>
          </a:bodyPr>
          <a:lstStyle/>
          <a:p>
            <a:r>
              <a:rPr lang="en-US" sz="2800" u="sng" dirty="0">
                <a:solidFill>
                  <a:schemeClr val="bg1"/>
                </a:solidFill>
                <a:latin typeface="Arial" panose="020B0604020202020204" pitchFamily="34" charset="0"/>
                <a:cs typeface="Arial" panose="020B0604020202020204" pitchFamily="34" charset="0"/>
              </a:rPr>
              <a:t>Supervisor:</a:t>
            </a:r>
          </a:p>
          <a:p>
            <a:r>
              <a:rPr lang="en-US" sz="2800" dirty="0">
                <a:solidFill>
                  <a:schemeClr val="bg1"/>
                </a:solidFill>
                <a:latin typeface="Arial" panose="020B0604020202020204" pitchFamily="34" charset="0"/>
                <a:cs typeface="Arial" panose="020B0604020202020204" pitchFamily="34" charset="0"/>
              </a:rPr>
              <a:t>P.A. Balasubramanian, FIAI</a:t>
            </a:r>
          </a:p>
        </p:txBody>
      </p:sp>
      <p:sp>
        <p:nvSpPr>
          <p:cNvPr id="15" name="TextBox 14"/>
          <p:cNvSpPr txBox="1"/>
          <p:nvPr/>
        </p:nvSpPr>
        <p:spPr>
          <a:xfrm>
            <a:off x="1981200" y="381000"/>
            <a:ext cx="6324600" cy="523220"/>
          </a:xfrm>
          <a:prstGeom prst="rect">
            <a:avLst/>
          </a:prstGeom>
          <a:noFill/>
        </p:spPr>
        <p:txBody>
          <a:bodyPr wrap="square" rtlCol="0">
            <a:spAutoFit/>
          </a:bodyPr>
          <a:lstStyle/>
          <a:p>
            <a:pPr algn="ctr"/>
            <a:r>
              <a:rPr lang="en-US" sz="2800" dirty="0">
                <a:latin typeface="Arial" panose="020B0604020202020204" pitchFamily="34" charset="0"/>
                <a:cs typeface="Arial" panose="020B0604020202020204" pitchFamily="34" charset="0"/>
              </a:rPr>
              <a:t>27</a:t>
            </a:r>
            <a:r>
              <a:rPr lang="en-US" sz="2800" baseline="30000" dirty="0">
                <a:latin typeface="Arial" panose="020B0604020202020204" pitchFamily="34" charset="0"/>
                <a:cs typeface="Arial" panose="020B0604020202020204" pitchFamily="34" charset="0"/>
              </a:rPr>
              <a:t>th</a:t>
            </a:r>
            <a:r>
              <a:rPr lang="en-US" sz="2800" dirty="0">
                <a:latin typeface="Arial" panose="020B0604020202020204" pitchFamily="34" charset="0"/>
                <a:cs typeface="Arial" panose="020B0604020202020204" pitchFamily="34" charset="0"/>
              </a:rPr>
              <a:t> India Fellowship Seminar</a:t>
            </a:r>
          </a:p>
        </p:txBody>
      </p:sp>
      <p:sp>
        <p:nvSpPr>
          <p:cNvPr id="4" name="TextBox 3"/>
          <p:cNvSpPr txBox="1"/>
          <p:nvPr/>
        </p:nvSpPr>
        <p:spPr>
          <a:xfrm>
            <a:off x="381000" y="1709678"/>
            <a:ext cx="6477000" cy="3416320"/>
          </a:xfrm>
          <a:prstGeom prst="rect">
            <a:avLst/>
          </a:prstGeom>
          <a:noFill/>
        </p:spPr>
        <p:txBody>
          <a:bodyPr wrap="square" rtlCol="0">
            <a:spAutoFit/>
          </a:bodyPr>
          <a:lstStyle/>
          <a:p>
            <a:r>
              <a:rPr lang="en-US" sz="2400" b="1" dirty="0">
                <a:solidFill>
                  <a:srgbClr val="C00000"/>
                </a:solidFill>
                <a:latin typeface="Arial" panose="020B0604020202020204" pitchFamily="34" charset="0"/>
                <a:cs typeface="Arial" panose="020B0604020202020204" pitchFamily="34" charset="0"/>
              </a:rPr>
              <a:t>Topic:</a:t>
            </a:r>
            <a:r>
              <a:rPr lang="en-US" sz="2400" b="1" dirty="0">
                <a:latin typeface="Arial" panose="020B0604020202020204" pitchFamily="34" charset="0"/>
                <a:cs typeface="Arial" panose="020B0604020202020204" pitchFamily="34" charset="0"/>
              </a:rPr>
              <a:t> </a:t>
            </a:r>
            <a:r>
              <a:rPr lang="en-IN" sz="2400" dirty="0">
                <a:latin typeface="Arial" panose="020B0604020202020204" pitchFamily="34" charset="0"/>
                <a:cs typeface="Arial" panose="020B0604020202020204" pitchFamily="34" charset="0"/>
              </a:rPr>
              <a:t>Opportunity and challenges for life reinsurers post regulatory changes and impact on insurance industry</a:t>
            </a:r>
            <a:br>
              <a:rPr lang="en-IN" sz="2400" dirty="0">
                <a:latin typeface="Arial" panose="020B0604020202020204" pitchFamily="34" charset="0"/>
                <a:cs typeface="Arial" panose="020B0604020202020204" pitchFamily="34" charset="0"/>
              </a:rPr>
            </a:br>
            <a:endParaRPr lang="en-US" sz="2400" dirty="0">
              <a:latin typeface="Arial" panose="020B0604020202020204" pitchFamily="34" charset="0"/>
              <a:cs typeface="Arial" panose="020B0604020202020204" pitchFamily="34" charset="0"/>
            </a:endParaRPr>
          </a:p>
          <a:p>
            <a:endParaRPr lang="en-US" sz="2400" dirty="0">
              <a:latin typeface="Arial" panose="020B0604020202020204" pitchFamily="34" charset="0"/>
              <a:cs typeface="Arial" panose="020B0604020202020204" pitchFamily="34" charset="0"/>
            </a:endParaRPr>
          </a:p>
          <a:p>
            <a:r>
              <a:rPr lang="en-US" sz="2400" b="1" dirty="0">
                <a:solidFill>
                  <a:srgbClr val="C00000"/>
                </a:solidFill>
                <a:latin typeface="Arial" panose="020B0604020202020204" pitchFamily="34" charset="0"/>
                <a:cs typeface="Arial" panose="020B0604020202020204" pitchFamily="34" charset="0"/>
              </a:rPr>
              <a:t>Guide Name:</a:t>
            </a:r>
            <a:r>
              <a:rPr lang="en-US" sz="2400" b="1"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Souvik</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Jash</a:t>
            </a:r>
            <a:endParaRPr lang="en-US" sz="2400" dirty="0">
              <a:latin typeface="Arial" panose="020B0604020202020204" pitchFamily="34" charset="0"/>
              <a:cs typeface="Arial" panose="020B0604020202020204" pitchFamily="34" charset="0"/>
            </a:endParaRPr>
          </a:p>
          <a:p>
            <a:endParaRPr lang="en-US" sz="2400" dirty="0">
              <a:latin typeface="Arial" panose="020B0604020202020204" pitchFamily="34" charset="0"/>
              <a:cs typeface="Arial" panose="020B0604020202020204" pitchFamily="34" charset="0"/>
            </a:endParaRPr>
          </a:p>
          <a:p>
            <a:r>
              <a:rPr lang="en-US" sz="2400" b="1" dirty="0">
                <a:solidFill>
                  <a:srgbClr val="C00000"/>
                </a:solidFill>
                <a:latin typeface="Arial" panose="020B0604020202020204" pitchFamily="34" charset="0"/>
                <a:cs typeface="Arial" panose="020B0604020202020204" pitchFamily="34" charset="0"/>
              </a:rPr>
              <a:t>Presenters  Names: </a:t>
            </a:r>
          </a:p>
          <a:p>
            <a:r>
              <a:rPr lang="en-US" sz="2400" dirty="0">
                <a:latin typeface="Arial" panose="020B0604020202020204" pitchFamily="34" charset="0"/>
                <a:cs typeface="Arial" panose="020B0604020202020204" pitchFamily="34" charset="0"/>
              </a:rPr>
              <a:t>Kapil Aggarwal and </a:t>
            </a:r>
            <a:r>
              <a:rPr lang="en-US" sz="2400" dirty="0" err="1">
                <a:latin typeface="Arial" panose="020B0604020202020204" pitchFamily="34" charset="0"/>
                <a:cs typeface="Arial" panose="020B0604020202020204" pitchFamily="34" charset="0"/>
              </a:rPr>
              <a:t>Sumit</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Ramani</a:t>
            </a:r>
            <a:endParaRPr lang="en-US" sz="2400" dirty="0">
              <a:latin typeface="Arial" panose="020B0604020202020204" pitchFamily="34" charset="0"/>
              <a:cs typeface="Arial" panose="020B0604020202020204" pitchFamily="34" charset="0"/>
            </a:endParaRPr>
          </a:p>
        </p:txBody>
      </p:sp>
      <p:sp>
        <p:nvSpPr>
          <p:cNvPr id="5" name="TextBox 4"/>
          <p:cNvSpPr txBox="1"/>
          <p:nvPr/>
        </p:nvSpPr>
        <p:spPr>
          <a:xfrm>
            <a:off x="7086600" y="5181600"/>
            <a:ext cx="3048000" cy="707886"/>
          </a:xfrm>
          <a:prstGeom prst="rect">
            <a:avLst/>
          </a:prstGeom>
          <a:noFill/>
        </p:spPr>
        <p:txBody>
          <a:bodyPr wrap="square" rtlCol="0">
            <a:spAutoFit/>
          </a:bodyPr>
          <a:lstStyle/>
          <a:p>
            <a:r>
              <a:rPr lang="en-US" sz="2000" dirty="0">
                <a:latin typeface="+mj-lt"/>
              </a:rPr>
              <a:t>Date: June’17</a:t>
            </a:r>
          </a:p>
          <a:p>
            <a:r>
              <a:rPr lang="en-US" sz="2000" dirty="0">
                <a:latin typeface="+mj-lt"/>
              </a:rPr>
              <a:t>Mumbai</a:t>
            </a:r>
            <a:endParaRPr lang="en-IN" sz="2000" dirty="0">
              <a:latin typeface="+mj-lt"/>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8" name="Rectangle 4"/>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027" name="Rectangle 3"/>
          <p:cNvSpPr>
            <a:spLocks noChangeArrowheads="1"/>
          </p:cNvSpPr>
          <p:nvPr/>
        </p:nvSpPr>
        <p:spPr bwMode="auto">
          <a:xfrm>
            <a:off x="1135063" y="457200"/>
            <a:ext cx="939800" cy="812800"/>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pitchFamily="34" charset="0"/>
              <a:cs typeface="Arial" pitchFamily="34" charset="0"/>
            </a:endParaRPr>
          </a:p>
        </p:txBody>
      </p:sp>
      <p:grpSp>
        <p:nvGrpSpPr>
          <p:cNvPr id="2" name="Group 10"/>
          <p:cNvGrpSpPr/>
          <p:nvPr/>
        </p:nvGrpSpPr>
        <p:grpSpPr>
          <a:xfrm>
            <a:off x="269528" y="239173"/>
            <a:ext cx="8874472" cy="903827"/>
            <a:chOff x="269528" y="5496973"/>
            <a:chExt cx="8874472" cy="1284827"/>
          </a:xfrm>
        </p:grpSpPr>
        <p:pic>
          <p:nvPicPr>
            <p:cNvPr id="1026" name="Picture 2"/>
            <p:cNvPicPr>
              <a:picLocks noChangeAspect="1" noChangeArrowheads="1"/>
            </p:cNvPicPr>
            <p:nvPr/>
          </p:nvPicPr>
          <p:blipFill>
            <a:blip r:embed="rId3" cstate="print"/>
            <a:srcRect/>
            <a:stretch>
              <a:fillRect/>
            </a:stretch>
          </p:blipFill>
          <p:spPr bwMode="auto">
            <a:xfrm>
              <a:off x="269528" y="5496973"/>
              <a:ext cx="1178272" cy="1284827"/>
            </a:xfrm>
            <a:prstGeom prst="rect">
              <a:avLst/>
            </a:prstGeom>
            <a:noFill/>
            <a:ln w="9525">
              <a:noFill/>
              <a:miter lim="800000"/>
              <a:headEnd/>
              <a:tailEnd/>
            </a:ln>
          </p:spPr>
        </p:pic>
        <p:sp>
          <p:nvSpPr>
            <p:cNvPr id="1029" name="Rectangle 5"/>
            <p:cNvSpPr>
              <a:spLocks noChangeArrowheads="1"/>
            </p:cNvSpPr>
            <p:nvPr/>
          </p:nvSpPr>
          <p:spPr bwMode="auto">
            <a:xfrm rot="10800000" flipV="1">
              <a:off x="1752600" y="5820488"/>
              <a:ext cx="7391400" cy="70788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4000" b="1" i="0" u="none" strike="noStrike" cap="none" normalizeH="0" baseline="0" dirty="0">
                <a:ln>
                  <a:noFill/>
                </a:ln>
                <a:solidFill>
                  <a:schemeClr val="tx1"/>
                </a:solidFill>
                <a:effectLst/>
                <a:latin typeface="Bahamas" pitchFamily="34" charset="0"/>
                <a:cs typeface="Times New Roman" pitchFamily="18" charset="0"/>
              </a:endParaRPr>
            </a:p>
          </p:txBody>
        </p:sp>
      </p:grpSp>
      <p:sp>
        <p:nvSpPr>
          <p:cNvPr id="22" name="Line 5"/>
          <p:cNvSpPr>
            <a:spLocks noChangeShapeType="1"/>
          </p:cNvSpPr>
          <p:nvPr/>
        </p:nvSpPr>
        <p:spPr bwMode="auto">
          <a:xfrm flipV="1">
            <a:off x="0" y="1219200"/>
            <a:ext cx="9144000" cy="45719"/>
          </a:xfrm>
          <a:prstGeom prst="line">
            <a:avLst/>
          </a:prstGeom>
          <a:noFill/>
          <a:ln w="38100">
            <a:solidFill>
              <a:srgbClr val="A50021"/>
            </a:solidFill>
            <a:round/>
            <a:headEnd/>
            <a:tailEnd/>
          </a:ln>
        </p:spPr>
        <p:txBody>
          <a:bodyPr wrap="none" anchor="ctr"/>
          <a:lstStyle/>
          <a:p>
            <a:endParaRPr lang="en-US"/>
          </a:p>
        </p:txBody>
      </p:sp>
      <p:sp>
        <p:nvSpPr>
          <p:cNvPr id="15" name="TextBox 14"/>
          <p:cNvSpPr txBox="1"/>
          <p:nvPr/>
        </p:nvSpPr>
        <p:spPr>
          <a:xfrm>
            <a:off x="1981200" y="381000"/>
            <a:ext cx="6324600" cy="523220"/>
          </a:xfrm>
          <a:prstGeom prst="rect">
            <a:avLst/>
          </a:prstGeom>
          <a:noFill/>
        </p:spPr>
        <p:txBody>
          <a:bodyPr wrap="square" rtlCol="0">
            <a:spAutoFit/>
          </a:bodyPr>
          <a:lstStyle/>
          <a:p>
            <a:pPr algn="ctr"/>
            <a:r>
              <a:rPr lang="en-US" sz="2800" dirty="0">
                <a:latin typeface="+mj-lt"/>
              </a:rPr>
              <a:t>Challenges – </a:t>
            </a:r>
            <a:r>
              <a:rPr lang="en-IN" sz="2800" dirty="0">
                <a:latin typeface="+mj-lt"/>
              </a:rPr>
              <a:t>Regulatory Restrictions</a:t>
            </a:r>
            <a:endParaRPr lang="en-US" sz="2800" dirty="0">
              <a:latin typeface="+mj-lt"/>
            </a:endParaRPr>
          </a:p>
        </p:txBody>
      </p:sp>
      <p:sp>
        <p:nvSpPr>
          <p:cNvPr id="4" name="Chevron 3"/>
          <p:cNvSpPr/>
          <p:nvPr/>
        </p:nvSpPr>
        <p:spPr bwMode="auto">
          <a:xfrm>
            <a:off x="1787872" y="1676400"/>
            <a:ext cx="1295400" cy="1295400"/>
          </a:xfrm>
          <a:prstGeom prst="chevron">
            <a:avLst/>
          </a:prstGeom>
          <a:solidFill>
            <a:schemeClr val="bg1">
              <a:lumMod val="95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pitchFamily="34" charset="0"/>
            </a:endParaRPr>
          </a:p>
        </p:txBody>
      </p:sp>
      <p:sp>
        <p:nvSpPr>
          <p:cNvPr id="5" name="Chevron 4"/>
          <p:cNvSpPr/>
          <p:nvPr/>
        </p:nvSpPr>
        <p:spPr bwMode="auto">
          <a:xfrm>
            <a:off x="2549872" y="1676400"/>
            <a:ext cx="3124200" cy="1295400"/>
          </a:xfrm>
          <a:prstGeom prst="chevron">
            <a:avLst/>
          </a:prstGeom>
          <a:solidFill>
            <a:schemeClr val="accent2">
              <a:lumMod val="20000"/>
              <a:lumOff val="80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a:ln>
                <a:noFill/>
              </a:ln>
              <a:solidFill>
                <a:schemeClr val="tx1"/>
              </a:solidFill>
              <a:effectLst/>
              <a:latin typeface="Arial" pitchFamily="34" charset="0"/>
            </a:endParaRPr>
          </a:p>
          <a:p>
            <a:pPr marL="0" marR="0" indent="0" defTabSz="914400" rtl="0" eaLnBrk="0" fontAlgn="base" latinLnBrk="0" hangingPunct="0">
              <a:lnSpc>
                <a:spcPct val="100000"/>
              </a:lnSpc>
              <a:spcBef>
                <a:spcPct val="0"/>
              </a:spcBef>
              <a:spcAft>
                <a:spcPct val="0"/>
              </a:spcAft>
              <a:buClrTx/>
              <a:buSzTx/>
              <a:buFontTx/>
              <a:buNone/>
              <a:tabLst/>
            </a:pPr>
            <a:r>
              <a:rPr kumimoji="0" lang="en-US" sz="2400" b="0" i="0" u="none" strike="noStrike" cap="none" normalizeH="0" baseline="0" dirty="0">
                <a:ln>
                  <a:noFill/>
                </a:ln>
                <a:solidFill>
                  <a:schemeClr val="tx1"/>
                </a:solidFill>
                <a:effectLst/>
                <a:latin typeface="Arial" pitchFamily="34" charset="0"/>
              </a:rPr>
              <a:t>Restrictions on Entry</a:t>
            </a:r>
          </a:p>
        </p:txBody>
      </p:sp>
      <p:sp>
        <p:nvSpPr>
          <p:cNvPr id="19" name="Chevron 18"/>
          <p:cNvSpPr/>
          <p:nvPr/>
        </p:nvSpPr>
        <p:spPr bwMode="auto">
          <a:xfrm>
            <a:off x="5144183" y="1676400"/>
            <a:ext cx="1295400" cy="1295400"/>
          </a:xfrm>
          <a:prstGeom prst="chevron">
            <a:avLst/>
          </a:prstGeom>
          <a:solidFill>
            <a:schemeClr val="bg1">
              <a:lumMod val="95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pitchFamily="34" charset="0"/>
            </a:endParaRPr>
          </a:p>
        </p:txBody>
      </p:sp>
      <p:sp>
        <p:nvSpPr>
          <p:cNvPr id="20" name="Chevron 19"/>
          <p:cNvSpPr/>
          <p:nvPr/>
        </p:nvSpPr>
        <p:spPr bwMode="auto">
          <a:xfrm>
            <a:off x="5880962" y="1676400"/>
            <a:ext cx="3186838" cy="1295400"/>
          </a:xfrm>
          <a:prstGeom prst="chevron">
            <a:avLst/>
          </a:prstGeom>
          <a:solidFill>
            <a:schemeClr val="accent2">
              <a:lumMod val="20000"/>
              <a:lumOff val="80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r>
              <a:rPr kumimoji="0" lang="en-US" sz="2400" b="0" i="0" u="none" strike="noStrike" cap="none" normalizeH="0" baseline="0" dirty="0">
                <a:ln>
                  <a:noFill/>
                </a:ln>
                <a:solidFill>
                  <a:schemeClr val="tx1"/>
                </a:solidFill>
                <a:effectLst/>
                <a:latin typeface="Arial" pitchFamily="34" charset="0"/>
              </a:rPr>
              <a:t>Ongoing Regulatory Adherence</a:t>
            </a:r>
          </a:p>
        </p:txBody>
      </p:sp>
      <p:sp>
        <p:nvSpPr>
          <p:cNvPr id="6" name="Pentagon 5"/>
          <p:cNvSpPr/>
          <p:nvPr/>
        </p:nvSpPr>
        <p:spPr bwMode="auto">
          <a:xfrm>
            <a:off x="76200" y="1676400"/>
            <a:ext cx="2245072" cy="1295400"/>
          </a:xfrm>
          <a:prstGeom prst="homePlate">
            <a:avLst/>
          </a:prstGeom>
          <a:solidFill>
            <a:srgbClr val="0070C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defTabSz="914400" rtl="0" eaLnBrk="0" fontAlgn="base" latinLnBrk="0" hangingPunct="0">
              <a:lnSpc>
                <a:spcPct val="100000"/>
              </a:lnSpc>
              <a:spcBef>
                <a:spcPct val="0"/>
              </a:spcBef>
              <a:spcAft>
                <a:spcPct val="0"/>
              </a:spcAft>
              <a:buClrTx/>
              <a:buSzTx/>
              <a:buFontTx/>
              <a:buNone/>
              <a:tabLst/>
            </a:pPr>
            <a:endParaRPr kumimoji="0" lang="en-US" sz="2400" i="0" u="none" strike="noStrike" cap="none" normalizeH="0" baseline="0" dirty="0">
              <a:ln>
                <a:noFill/>
              </a:ln>
              <a:solidFill>
                <a:schemeClr val="bg1"/>
              </a:solidFill>
              <a:effectLst/>
              <a:latin typeface="Arial" pitchFamily="34" charset="0"/>
            </a:endParaRPr>
          </a:p>
          <a:p>
            <a:pPr marL="0" marR="0" indent="0" defTabSz="914400" rtl="0" eaLnBrk="0" fontAlgn="base" latinLnBrk="0" hangingPunct="0">
              <a:lnSpc>
                <a:spcPct val="100000"/>
              </a:lnSpc>
              <a:spcBef>
                <a:spcPct val="0"/>
              </a:spcBef>
              <a:spcAft>
                <a:spcPct val="0"/>
              </a:spcAft>
              <a:buClrTx/>
              <a:buSzTx/>
              <a:buFontTx/>
              <a:buNone/>
              <a:tabLst/>
            </a:pPr>
            <a:r>
              <a:rPr kumimoji="0" lang="en-US" sz="2400" i="0" u="none" strike="noStrike" cap="none" normalizeH="0" baseline="0" dirty="0">
                <a:ln>
                  <a:noFill/>
                </a:ln>
                <a:solidFill>
                  <a:schemeClr val="bg1"/>
                </a:solidFill>
                <a:effectLst/>
                <a:latin typeface="Arial" pitchFamily="34" charset="0"/>
              </a:rPr>
              <a:t>Regulatory Restrictions</a:t>
            </a:r>
          </a:p>
        </p:txBody>
      </p:sp>
      <p:sp>
        <p:nvSpPr>
          <p:cNvPr id="3" name="TextBox 2"/>
          <p:cNvSpPr txBox="1"/>
          <p:nvPr/>
        </p:nvSpPr>
        <p:spPr>
          <a:xfrm>
            <a:off x="609600" y="3505200"/>
            <a:ext cx="7315200" cy="2308324"/>
          </a:xfrm>
          <a:prstGeom prst="rect">
            <a:avLst/>
          </a:prstGeom>
          <a:noFill/>
        </p:spPr>
        <p:txBody>
          <a:bodyPr wrap="square" rtlCol="0">
            <a:spAutoFit/>
          </a:bodyPr>
          <a:lstStyle/>
          <a:p>
            <a:r>
              <a:rPr lang="en-US" sz="2400" b="1" dirty="0">
                <a:latin typeface="+mj-lt"/>
              </a:rPr>
              <a:t>Impact of Ongoing adherence of regulations</a:t>
            </a:r>
          </a:p>
          <a:p>
            <a:endParaRPr lang="en-US" sz="2400" dirty="0">
              <a:latin typeface="+mj-lt"/>
            </a:endParaRPr>
          </a:p>
          <a:p>
            <a:pPr marL="800100" lvl="1" indent="-342900">
              <a:buFont typeface="Arial" panose="020B0604020202020204" pitchFamily="34" charset="0"/>
              <a:buChar char="•"/>
            </a:pPr>
            <a:r>
              <a:rPr lang="fr-FR" sz="2400" dirty="0" err="1">
                <a:latin typeface="+mj-lt"/>
              </a:rPr>
              <a:t>Loss</a:t>
            </a:r>
            <a:r>
              <a:rPr lang="fr-FR" sz="2400" dirty="0">
                <a:latin typeface="+mj-lt"/>
              </a:rPr>
              <a:t> of capital arbitrage </a:t>
            </a:r>
            <a:r>
              <a:rPr lang="fr-FR" sz="2400" dirty="0" err="1">
                <a:latin typeface="+mj-lt"/>
              </a:rPr>
              <a:t>opportunities</a:t>
            </a:r>
            <a:endParaRPr lang="fr-FR" sz="2400" dirty="0">
              <a:latin typeface="+mj-lt"/>
            </a:endParaRPr>
          </a:p>
          <a:p>
            <a:pPr marL="800100" lvl="1" indent="-342900">
              <a:buFont typeface="Arial" panose="020B0604020202020204" pitchFamily="34" charset="0"/>
              <a:buChar char="•"/>
            </a:pPr>
            <a:r>
              <a:rPr lang="fr-FR" sz="2400" dirty="0">
                <a:latin typeface="+mj-lt"/>
              </a:rPr>
              <a:t>Restrictions on </a:t>
            </a:r>
            <a:r>
              <a:rPr lang="fr-FR" sz="2400" dirty="0" err="1">
                <a:latin typeface="+mj-lt"/>
              </a:rPr>
              <a:t>Retro-cessions</a:t>
            </a:r>
            <a:endParaRPr lang="fr-FR" sz="2400" dirty="0">
              <a:latin typeface="+mj-lt"/>
            </a:endParaRPr>
          </a:p>
          <a:p>
            <a:pPr marL="800100" lvl="1" indent="-342900">
              <a:buFont typeface="Arial" panose="020B0604020202020204" pitchFamily="34" charset="0"/>
              <a:buChar char="•"/>
            </a:pPr>
            <a:r>
              <a:rPr lang="fr-FR" sz="2400" dirty="0" err="1">
                <a:latin typeface="+mj-lt"/>
              </a:rPr>
              <a:t>Loss</a:t>
            </a:r>
            <a:r>
              <a:rPr lang="fr-FR" sz="2400" dirty="0">
                <a:latin typeface="+mj-lt"/>
              </a:rPr>
              <a:t> of Investment diversification</a:t>
            </a:r>
          </a:p>
          <a:p>
            <a:endParaRPr lang="en-US" sz="2400" dirty="0">
              <a:latin typeface="+mj-lt"/>
            </a:endParaRPr>
          </a:p>
        </p:txBody>
      </p:sp>
      <p:sp>
        <p:nvSpPr>
          <p:cNvPr id="18" name="Line 5"/>
          <p:cNvSpPr>
            <a:spLocks noChangeShapeType="1"/>
          </p:cNvSpPr>
          <p:nvPr/>
        </p:nvSpPr>
        <p:spPr bwMode="auto">
          <a:xfrm flipV="1">
            <a:off x="-6439" y="6096000"/>
            <a:ext cx="9144000" cy="45719"/>
          </a:xfrm>
          <a:prstGeom prst="line">
            <a:avLst/>
          </a:prstGeom>
          <a:noFill/>
          <a:ln w="38100">
            <a:solidFill>
              <a:srgbClr val="A50021"/>
            </a:solidFill>
            <a:round/>
            <a:headEnd/>
            <a:tailEnd/>
          </a:ln>
        </p:spPr>
        <p:txBody>
          <a:bodyPr wrap="none" anchor="ctr"/>
          <a:lstStyle/>
          <a:p>
            <a:endParaRPr lang="en-US"/>
          </a:p>
        </p:txBody>
      </p:sp>
      <p:sp>
        <p:nvSpPr>
          <p:cNvPr id="21" name="Footer Placeholder 4"/>
          <p:cNvSpPr txBox="1">
            <a:spLocks/>
          </p:cNvSpPr>
          <p:nvPr/>
        </p:nvSpPr>
        <p:spPr>
          <a:xfrm>
            <a:off x="4724400" y="6552338"/>
            <a:ext cx="5791200" cy="228600"/>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1" u="none" strike="noStrike" kern="1200" cap="none" spc="0" normalizeH="0" baseline="0" noProof="0" dirty="0">
                <a:ln>
                  <a:noFill/>
                </a:ln>
                <a:solidFill>
                  <a:schemeClr val="accent6">
                    <a:lumMod val="50000"/>
                  </a:schemeClr>
                </a:solidFill>
                <a:effectLst/>
                <a:uLnTx/>
                <a:uFillTx/>
              </a:rPr>
              <a:t>Serving</a:t>
            </a:r>
            <a:r>
              <a:rPr kumimoji="0" lang="en-US" sz="1200" b="1" i="1" u="none" strike="noStrike" kern="1200" cap="none" spc="0" normalizeH="0" noProof="0" dirty="0">
                <a:ln>
                  <a:noFill/>
                </a:ln>
                <a:solidFill>
                  <a:schemeClr val="accent6">
                    <a:lumMod val="50000"/>
                  </a:schemeClr>
                </a:solidFill>
                <a:effectLst/>
                <a:uLnTx/>
                <a:uFillTx/>
              </a:rPr>
              <a:t> the Cause of Public Interest</a:t>
            </a:r>
            <a:endParaRPr kumimoji="0" lang="en-US" sz="1200" b="1" i="1" u="none" strike="noStrike" kern="1200" cap="none" spc="0" normalizeH="0" baseline="0" noProof="0" dirty="0">
              <a:ln>
                <a:noFill/>
              </a:ln>
              <a:solidFill>
                <a:schemeClr val="accent6">
                  <a:lumMod val="50000"/>
                </a:schemeClr>
              </a:solidFill>
              <a:effectLst/>
              <a:uLnTx/>
              <a:uFillTx/>
            </a:endParaRPr>
          </a:p>
        </p:txBody>
      </p:sp>
      <p:sp>
        <p:nvSpPr>
          <p:cNvPr id="23" name="Footer Placeholder 4"/>
          <p:cNvSpPr txBox="1">
            <a:spLocks/>
          </p:cNvSpPr>
          <p:nvPr/>
        </p:nvSpPr>
        <p:spPr>
          <a:xfrm>
            <a:off x="4800600" y="6323738"/>
            <a:ext cx="5791200" cy="228600"/>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1" u="none" strike="noStrike" kern="1200" cap="none" spc="0" normalizeH="0" baseline="0" noProof="0" dirty="0">
                <a:ln>
                  <a:noFill/>
                </a:ln>
                <a:solidFill>
                  <a:schemeClr val="accent6">
                    <a:lumMod val="50000"/>
                  </a:schemeClr>
                </a:solidFill>
                <a:effectLst/>
                <a:uLnTx/>
                <a:uFillTx/>
              </a:rPr>
              <a:t>Indian Actuarial Profession</a:t>
            </a:r>
          </a:p>
        </p:txBody>
      </p:sp>
      <p:graphicFrame>
        <p:nvGraphicFramePr>
          <p:cNvPr id="24" name="Diagram 23"/>
          <p:cNvGraphicFramePr/>
          <p:nvPr>
            <p:extLst>
              <p:ext uri="{D42A27DB-BD31-4B8C-83A1-F6EECF244321}">
                <p14:modId xmlns:p14="http://schemas.microsoft.com/office/powerpoint/2010/main" val="2989882785"/>
              </p:ext>
            </p:extLst>
          </p:nvPr>
        </p:nvGraphicFramePr>
        <p:xfrm>
          <a:off x="269528" y="4495800"/>
          <a:ext cx="6207472" cy="406400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2686851517"/>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8" name="Rectangle 4"/>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027" name="Rectangle 3"/>
          <p:cNvSpPr>
            <a:spLocks noChangeArrowheads="1"/>
          </p:cNvSpPr>
          <p:nvPr/>
        </p:nvSpPr>
        <p:spPr bwMode="auto">
          <a:xfrm>
            <a:off x="1135063" y="457200"/>
            <a:ext cx="939800" cy="812800"/>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pitchFamily="34" charset="0"/>
              <a:cs typeface="Arial" pitchFamily="34" charset="0"/>
            </a:endParaRPr>
          </a:p>
        </p:txBody>
      </p:sp>
      <p:grpSp>
        <p:nvGrpSpPr>
          <p:cNvPr id="2" name="Group 10"/>
          <p:cNvGrpSpPr/>
          <p:nvPr/>
        </p:nvGrpSpPr>
        <p:grpSpPr>
          <a:xfrm>
            <a:off x="269528" y="239173"/>
            <a:ext cx="8874472" cy="903827"/>
            <a:chOff x="269528" y="5496973"/>
            <a:chExt cx="8874472" cy="1284827"/>
          </a:xfrm>
        </p:grpSpPr>
        <p:pic>
          <p:nvPicPr>
            <p:cNvPr id="1026" name="Picture 2"/>
            <p:cNvPicPr>
              <a:picLocks noChangeAspect="1" noChangeArrowheads="1"/>
            </p:cNvPicPr>
            <p:nvPr/>
          </p:nvPicPr>
          <p:blipFill>
            <a:blip r:embed="rId3" cstate="print"/>
            <a:srcRect/>
            <a:stretch>
              <a:fillRect/>
            </a:stretch>
          </p:blipFill>
          <p:spPr bwMode="auto">
            <a:xfrm>
              <a:off x="269528" y="5496973"/>
              <a:ext cx="1178272" cy="1284827"/>
            </a:xfrm>
            <a:prstGeom prst="rect">
              <a:avLst/>
            </a:prstGeom>
            <a:noFill/>
            <a:ln w="9525">
              <a:noFill/>
              <a:miter lim="800000"/>
              <a:headEnd/>
              <a:tailEnd/>
            </a:ln>
          </p:spPr>
        </p:pic>
        <p:sp>
          <p:nvSpPr>
            <p:cNvPr id="1029" name="Rectangle 5"/>
            <p:cNvSpPr>
              <a:spLocks noChangeArrowheads="1"/>
            </p:cNvSpPr>
            <p:nvPr/>
          </p:nvSpPr>
          <p:spPr bwMode="auto">
            <a:xfrm rot="10800000" flipV="1">
              <a:off x="1752600" y="5820488"/>
              <a:ext cx="7391400" cy="70788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4000" b="1" i="0" u="none" strike="noStrike" cap="none" normalizeH="0" baseline="0" dirty="0">
                <a:ln>
                  <a:noFill/>
                </a:ln>
                <a:solidFill>
                  <a:schemeClr val="tx1"/>
                </a:solidFill>
                <a:effectLst/>
                <a:latin typeface="Bahamas" pitchFamily="34" charset="0"/>
                <a:cs typeface="Times New Roman" pitchFamily="18" charset="0"/>
              </a:endParaRPr>
            </a:p>
          </p:txBody>
        </p:sp>
      </p:grpSp>
      <p:sp>
        <p:nvSpPr>
          <p:cNvPr id="8" name="Line 5"/>
          <p:cNvSpPr>
            <a:spLocks noChangeShapeType="1"/>
          </p:cNvSpPr>
          <p:nvPr/>
        </p:nvSpPr>
        <p:spPr bwMode="auto">
          <a:xfrm flipV="1">
            <a:off x="0" y="6095251"/>
            <a:ext cx="9144000" cy="45719"/>
          </a:xfrm>
          <a:prstGeom prst="line">
            <a:avLst/>
          </a:prstGeom>
          <a:noFill/>
          <a:ln w="38100">
            <a:solidFill>
              <a:srgbClr val="A50021"/>
            </a:solidFill>
            <a:round/>
            <a:headEnd/>
            <a:tailEnd/>
          </a:ln>
        </p:spPr>
        <p:txBody>
          <a:bodyPr wrap="none" anchor="ctr"/>
          <a:lstStyle/>
          <a:p>
            <a:endParaRPr lang="en-US"/>
          </a:p>
        </p:txBody>
      </p:sp>
      <p:sp>
        <p:nvSpPr>
          <p:cNvPr id="22" name="Line 5"/>
          <p:cNvSpPr>
            <a:spLocks noChangeShapeType="1"/>
          </p:cNvSpPr>
          <p:nvPr/>
        </p:nvSpPr>
        <p:spPr bwMode="auto">
          <a:xfrm flipV="1">
            <a:off x="0" y="1219200"/>
            <a:ext cx="9144000" cy="45719"/>
          </a:xfrm>
          <a:prstGeom prst="line">
            <a:avLst/>
          </a:prstGeom>
          <a:noFill/>
          <a:ln w="38100">
            <a:solidFill>
              <a:srgbClr val="A50021"/>
            </a:solidFill>
            <a:round/>
            <a:headEnd/>
            <a:tailEnd/>
          </a:ln>
        </p:spPr>
        <p:txBody>
          <a:bodyPr wrap="none" anchor="ctr"/>
          <a:lstStyle/>
          <a:p>
            <a:endParaRPr lang="en-US"/>
          </a:p>
        </p:txBody>
      </p:sp>
      <p:sp>
        <p:nvSpPr>
          <p:cNvPr id="15" name="TextBox 14"/>
          <p:cNvSpPr txBox="1"/>
          <p:nvPr/>
        </p:nvSpPr>
        <p:spPr>
          <a:xfrm>
            <a:off x="1981200" y="381000"/>
            <a:ext cx="6324600" cy="523220"/>
          </a:xfrm>
          <a:prstGeom prst="rect">
            <a:avLst/>
          </a:prstGeom>
          <a:noFill/>
        </p:spPr>
        <p:txBody>
          <a:bodyPr wrap="square" rtlCol="0">
            <a:spAutoFit/>
          </a:bodyPr>
          <a:lstStyle/>
          <a:p>
            <a:pPr algn="ctr"/>
            <a:r>
              <a:rPr lang="en-IN" sz="2800" dirty="0">
                <a:latin typeface="+mj-lt"/>
              </a:rPr>
              <a:t>Opportunities</a:t>
            </a:r>
            <a:endParaRPr lang="en-US" sz="2800" dirty="0">
              <a:latin typeface="+mj-lt"/>
            </a:endParaRPr>
          </a:p>
        </p:txBody>
      </p:sp>
      <p:sp>
        <p:nvSpPr>
          <p:cNvPr id="14" name="Content Placeholder 13"/>
          <p:cNvSpPr>
            <a:spLocks noGrp="1"/>
          </p:cNvSpPr>
          <p:nvPr>
            <p:ph idx="1"/>
          </p:nvPr>
        </p:nvSpPr>
        <p:spPr>
          <a:xfrm>
            <a:off x="685800" y="1457421"/>
            <a:ext cx="7772400" cy="4638579"/>
          </a:xfrm>
        </p:spPr>
        <p:txBody>
          <a:bodyPr/>
          <a:lstStyle/>
          <a:p>
            <a:pPr marL="0" indent="0">
              <a:buNone/>
            </a:pPr>
            <a:r>
              <a:rPr lang="en-IN" sz="2400" dirty="0"/>
              <a:t>	</a:t>
            </a:r>
          </a:p>
          <a:p>
            <a:pPr marL="0" indent="0">
              <a:buNone/>
            </a:pPr>
            <a:r>
              <a:rPr lang="en-IN" sz="2400" dirty="0"/>
              <a:t>	</a:t>
            </a:r>
          </a:p>
          <a:p>
            <a:pPr marL="0" indent="0">
              <a:buNone/>
            </a:pPr>
            <a:endParaRPr lang="en-IN" sz="2400" dirty="0"/>
          </a:p>
          <a:p>
            <a:pPr marL="0" indent="0">
              <a:buNone/>
            </a:pPr>
            <a:endParaRPr lang="en-IN" sz="2400" dirty="0"/>
          </a:p>
          <a:p>
            <a:pPr marL="0" indent="0">
              <a:buNone/>
            </a:pPr>
            <a:endParaRPr lang="en-IN" sz="2400" dirty="0"/>
          </a:p>
          <a:p>
            <a:pPr marL="0" indent="0">
              <a:buNone/>
            </a:pPr>
            <a:endParaRPr lang="en-IN" sz="2400" dirty="0"/>
          </a:p>
          <a:p>
            <a:pPr marL="0" indent="0">
              <a:buNone/>
            </a:pPr>
            <a:endParaRPr lang="en-IN" sz="2400" dirty="0"/>
          </a:p>
          <a:p>
            <a:pPr marL="0" indent="0">
              <a:buNone/>
            </a:pPr>
            <a:endParaRPr lang="en-IN" sz="2400" dirty="0"/>
          </a:p>
          <a:p>
            <a:pPr marL="0" indent="0">
              <a:buNone/>
            </a:pPr>
            <a:r>
              <a:rPr lang="en-IN" sz="2400" dirty="0"/>
              <a:t>		</a:t>
            </a:r>
          </a:p>
          <a:p>
            <a:pPr marL="0" indent="0">
              <a:buNone/>
            </a:pPr>
            <a:r>
              <a:rPr lang="en-IN" sz="2400" dirty="0"/>
              <a:t>	</a:t>
            </a:r>
            <a:r>
              <a:rPr lang="en-IN" sz="2400" b="1" dirty="0">
                <a:solidFill>
                  <a:srgbClr val="FF0000"/>
                </a:solidFill>
                <a:latin typeface="+mj-lt"/>
              </a:rPr>
              <a:t>Foreign reinsurers gung-ho about India</a:t>
            </a:r>
          </a:p>
          <a:p>
            <a:endParaRPr lang="en-IN" dirty="0"/>
          </a:p>
        </p:txBody>
      </p:sp>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044891" y="3501504"/>
            <a:ext cx="2728021" cy="668685"/>
          </a:xfrm>
          <a:prstGeom prst="rect">
            <a:avLst/>
          </a:prstGeom>
        </p:spPr>
      </p:pic>
      <p:pic>
        <p:nvPicPr>
          <p:cNvPr id="6" name="Picture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181600" y="1372784"/>
            <a:ext cx="2695202" cy="642216"/>
          </a:xfrm>
          <a:prstGeom prst="rect">
            <a:avLst/>
          </a:prstGeom>
        </p:spPr>
      </p:pic>
      <p:pic>
        <p:nvPicPr>
          <p:cNvPr id="9" name="Picture 8"/>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219200" y="1346778"/>
            <a:ext cx="1285083" cy="925260"/>
          </a:xfrm>
          <a:prstGeom prst="rect">
            <a:avLst/>
          </a:prstGeom>
        </p:spPr>
      </p:pic>
      <p:pic>
        <p:nvPicPr>
          <p:cNvPr id="13" name="Picture 12"/>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978031" y="2570907"/>
            <a:ext cx="3318625" cy="647132"/>
          </a:xfrm>
          <a:prstGeom prst="rect">
            <a:avLst/>
          </a:prstGeom>
        </p:spPr>
      </p:pic>
      <p:pic>
        <p:nvPicPr>
          <p:cNvPr id="17" name="Picture 16"/>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403381" y="2626950"/>
            <a:ext cx="2583598" cy="497040"/>
          </a:xfrm>
          <a:prstGeom prst="rect">
            <a:avLst/>
          </a:prstGeom>
        </p:spPr>
      </p:pic>
      <p:pic>
        <p:nvPicPr>
          <p:cNvPr id="19" name="Picture 18"/>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358925" y="4156611"/>
            <a:ext cx="1988522" cy="453383"/>
          </a:xfrm>
          <a:prstGeom prst="rect">
            <a:avLst/>
          </a:prstGeom>
        </p:spPr>
      </p:pic>
      <p:pic>
        <p:nvPicPr>
          <p:cNvPr id="21" name="Picture 20"/>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6812987" y="3779758"/>
            <a:ext cx="1927632" cy="1007112"/>
          </a:xfrm>
          <a:prstGeom prst="rect">
            <a:avLst/>
          </a:prstGeom>
        </p:spPr>
      </p:pic>
      <p:sp>
        <p:nvSpPr>
          <p:cNvPr id="25" name="Footer Placeholder 4"/>
          <p:cNvSpPr txBox="1">
            <a:spLocks/>
          </p:cNvSpPr>
          <p:nvPr/>
        </p:nvSpPr>
        <p:spPr>
          <a:xfrm>
            <a:off x="4724400" y="6552338"/>
            <a:ext cx="5791200" cy="228600"/>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1" u="none" strike="noStrike" kern="1200" cap="none" spc="0" normalizeH="0" baseline="0" noProof="0" dirty="0">
                <a:ln>
                  <a:noFill/>
                </a:ln>
                <a:solidFill>
                  <a:schemeClr val="accent6">
                    <a:lumMod val="50000"/>
                  </a:schemeClr>
                </a:solidFill>
                <a:effectLst/>
                <a:uLnTx/>
                <a:uFillTx/>
              </a:rPr>
              <a:t>Serving</a:t>
            </a:r>
            <a:r>
              <a:rPr kumimoji="0" lang="en-US" sz="1200" b="1" i="1" u="none" strike="noStrike" kern="1200" cap="none" spc="0" normalizeH="0" noProof="0" dirty="0">
                <a:ln>
                  <a:noFill/>
                </a:ln>
                <a:solidFill>
                  <a:schemeClr val="accent6">
                    <a:lumMod val="50000"/>
                  </a:schemeClr>
                </a:solidFill>
                <a:effectLst/>
                <a:uLnTx/>
                <a:uFillTx/>
              </a:rPr>
              <a:t> the Cause of Public Interest</a:t>
            </a:r>
            <a:endParaRPr kumimoji="0" lang="en-US" sz="1200" b="1" i="1" u="none" strike="noStrike" kern="1200" cap="none" spc="0" normalizeH="0" baseline="0" noProof="0" dirty="0">
              <a:ln>
                <a:noFill/>
              </a:ln>
              <a:solidFill>
                <a:schemeClr val="accent6">
                  <a:lumMod val="50000"/>
                </a:schemeClr>
              </a:solidFill>
              <a:effectLst/>
              <a:uLnTx/>
              <a:uFillTx/>
            </a:endParaRPr>
          </a:p>
        </p:txBody>
      </p:sp>
      <p:sp>
        <p:nvSpPr>
          <p:cNvPr id="26" name="Footer Placeholder 4"/>
          <p:cNvSpPr txBox="1">
            <a:spLocks/>
          </p:cNvSpPr>
          <p:nvPr/>
        </p:nvSpPr>
        <p:spPr>
          <a:xfrm>
            <a:off x="4800600" y="6323738"/>
            <a:ext cx="5791200" cy="228600"/>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1" u="none" strike="noStrike" kern="1200" cap="none" spc="0" normalizeH="0" baseline="0" noProof="0" dirty="0">
                <a:ln>
                  <a:noFill/>
                </a:ln>
                <a:solidFill>
                  <a:schemeClr val="accent6">
                    <a:lumMod val="50000"/>
                  </a:schemeClr>
                </a:solidFill>
                <a:effectLst/>
                <a:uLnTx/>
                <a:uFillTx/>
              </a:rPr>
              <a:t>Indian Actuarial Profession</a:t>
            </a:r>
          </a:p>
        </p:txBody>
      </p:sp>
      <p:graphicFrame>
        <p:nvGraphicFramePr>
          <p:cNvPr id="27" name="Diagram 26"/>
          <p:cNvGraphicFramePr/>
          <p:nvPr>
            <p:extLst>
              <p:ext uri="{D42A27DB-BD31-4B8C-83A1-F6EECF244321}">
                <p14:modId xmlns:p14="http://schemas.microsoft.com/office/powerpoint/2010/main" val="693995446"/>
              </p:ext>
            </p:extLst>
          </p:nvPr>
        </p:nvGraphicFramePr>
        <p:xfrm>
          <a:off x="269528" y="4495800"/>
          <a:ext cx="6207472" cy="4064000"/>
        </p:xfrm>
        <a:graphic>
          <a:graphicData uri="http://schemas.openxmlformats.org/drawingml/2006/diagram">
            <dgm:relIds xmlns:dgm="http://schemas.openxmlformats.org/drawingml/2006/diagram" xmlns:r="http://schemas.openxmlformats.org/officeDocument/2006/relationships" r:dm="rId11" r:lo="rId12" r:qs="rId13" r:cs="rId14"/>
          </a:graphicData>
        </a:graphic>
      </p:graphicFrame>
    </p:spTree>
    <p:extLst>
      <p:ext uri="{BB962C8B-B14F-4D97-AF65-F5344CB8AC3E}">
        <p14:creationId xmlns:p14="http://schemas.microsoft.com/office/powerpoint/2010/main" val="3765868165"/>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par>
                          <p:cTn id="7" fill="hold">
                            <p:stCondLst>
                              <p:cond delay="0"/>
                            </p:stCondLst>
                            <p:childTnLst>
                              <p:par>
                                <p:cTn id="8" presetID="2" presetClass="entr" presetSubtype="4" fill="hold" nodeType="afterEffect">
                                  <p:stCondLst>
                                    <p:cond delay="2000"/>
                                  </p:stCondLst>
                                  <p:childTnLst>
                                    <p:set>
                                      <p:cBhvr>
                                        <p:cTn id="9" dur="1" fill="hold">
                                          <p:stCondLst>
                                            <p:cond delay="0"/>
                                          </p:stCondLst>
                                        </p:cTn>
                                        <p:tgtEl>
                                          <p:spTgt spid="17"/>
                                        </p:tgtEl>
                                        <p:attrNameLst>
                                          <p:attrName>style.visibility</p:attrName>
                                        </p:attrNameLst>
                                      </p:cBhvr>
                                      <p:to>
                                        <p:strVal val="visible"/>
                                      </p:to>
                                    </p:set>
                                    <p:anim calcmode="lin" valueType="num">
                                      <p:cBhvr additive="base">
                                        <p:cTn id="10" dur="500" fill="hold"/>
                                        <p:tgtEl>
                                          <p:spTgt spid="17"/>
                                        </p:tgtEl>
                                        <p:attrNameLst>
                                          <p:attrName>ppt_x</p:attrName>
                                        </p:attrNameLst>
                                      </p:cBhvr>
                                      <p:tavLst>
                                        <p:tav tm="0">
                                          <p:val>
                                            <p:strVal val="#ppt_x"/>
                                          </p:val>
                                        </p:tav>
                                        <p:tav tm="100000">
                                          <p:val>
                                            <p:strVal val="#ppt_x"/>
                                          </p:val>
                                        </p:tav>
                                      </p:tavLst>
                                    </p:anim>
                                    <p:anim calcmode="lin" valueType="num">
                                      <p:cBhvr additive="base">
                                        <p:cTn id="11" dur="500" fill="hold"/>
                                        <p:tgtEl>
                                          <p:spTgt spid="17"/>
                                        </p:tgtEl>
                                        <p:attrNameLst>
                                          <p:attrName>ppt_y</p:attrName>
                                        </p:attrNameLst>
                                      </p:cBhvr>
                                      <p:tavLst>
                                        <p:tav tm="0">
                                          <p:val>
                                            <p:strVal val="1+#ppt_h/2"/>
                                          </p:val>
                                        </p:tav>
                                        <p:tav tm="100000">
                                          <p:val>
                                            <p:strVal val="#ppt_y"/>
                                          </p:val>
                                        </p:tav>
                                      </p:tavLst>
                                    </p:anim>
                                  </p:childTnLst>
                                </p:cTn>
                              </p:par>
                            </p:childTnLst>
                          </p:cTn>
                        </p:par>
                        <p:par>
                          <p:cTn id="12" fill="hold">
                            <p:stCondLst>
                              <p:cond delay="2500"/>
                            </p:stCondLst>
                            <p:childTnLst>
                              <p:par>
                                <p:cTn id="13" presetID="45" presetClass="entr" presetSubtype="0" fill="hold" nodeType="afterEffect">
                                  <p:stCondLst>
                                    <p:cond delay="2000"/>
                                  </p:stCondLst>
                                  <p:childTnLst>
                                    <p:set>
                                      <p:cBhvr>
                                        <p:cTn id="14" dur="1" fill="hold">
                                          <p:stCondLst>
                                            <p:cond delay="0"/>
                                          </p:stCondLst>
                                        </p:cTn>
                                        <p:tgtEl>
                                          <p:spTgt spid="21"/>
                                        </p:tgtEl>
                                        <p:attrNameLst>
                                          <p:attrName>style.visibility</p:attrName>
                                        </p:attrNameLst>
                                      </p:cBhvr>
                                      <p:to>
                                        <p:strVal val="visible"/>
                                      </p:to>
                                    </p:set>
                                    <p:animEffect transition="in" filter="fade">
                                      <p:cBhvr>
                                        <p:cTn id="15" dur="2000"/>
                                        <p:tgtEl>
                                          <p:spTgt spid="21"/>
                                        </p:tgtEl>
                                      </p:cBhvr>
                                    </p:animEffect>
                                    <p:anim calcmode="lin" valueType="num">
                                      <p:cBhvr>
                                        <p:cTn id="16" dur="2000" fill="hold"/>
                                        <p:tgtEl>
                                          <p:spTgt spid="21"/>
                                        </p:tgtEl>
                                        <p:attrNameLst>
                                          <p:attrName>ppt_w</p:attrName>
                                        </p:attrNameLst>
                                      </p:cBhvr>
                                      <p:tavLst>
                                        <p:tav tm="0" fmla="#ppt_w*sin(2.5*pi*$)">
                                          <p:val>
                                            <p:fltVal val="0"/>
                                          </p:val>
                                        </p:tav>
                                        <p:tav tm="100000">
                                          <p:val>
                                            <p:fltVal val="1"/>
                                          </p:val>
                                        </p:tav>
                                      </p:tavLst>
                                    </p:anim>
                                    <p:anim calcmode="lin" valueType="num">
                                      <p:cBhvr>
                                        <p:cTn id="17" dur="2000" fill="hold"/>
                                        <p:tgtEl>
                                          <p:spTgt spid="21"/>
                                        </p:tgtEl>
                                        <p:attrNameLst>
                                          <p:attrName>ppt_h</p:attrName>
                                        </p:attrNameLst>
                                      </p:cBhvr>
                                      <p:tavLst>
                                        <p:tav tm="0">
                                          <p:val>
                                            <p:strVal val="#ppt_h"/>
                                          </p:val>
                                        </p:tav>
                                        <p:tav tm="100000">
                                          <p:val>
                                            <p:strVal val="#ppt_h"/>
                                          </p:val>
                                        </p:tav>
                                      </p:tavLst>
                                    </p:anim>
                                  </p:childTnLst>
                                </p:cTn>
                              </p:par>
                            </p:childTnLst>
                          </p:cTn>
                        </p:par>
                        <p:par>
                          <p:cTn id="18" fill="hold">
                            <p:stCondLst>
                              <p:cond delay="6500"/>
                            </p:stCondLst>
                            <p:childTnLst>
                              <p:par>
                                <p:cTn id="19" presetID="31" presetClass="entr" presetSubtype="0" fill="hold" nodeType="afterEffect">
                                  <p:stCondLst>
                                    <p:cond delay="2000"/>
                                  </p:stCondLst>
                                  <p:childTnLst>
                                    <p:set>
                                      <p:cBhvr>
                                        <p:cTn id="20" dur="1" fill="hold">
                                          <p:stCondLst>
                                            <p:cond delay="0"/>
                                          </p:stCondLst>
                                        </p:cTn>
                                        <p:tgtEl>
                                          <p:spTgt spid="6"/>
                                        </p:tgtEl>
                                        <p:attrNameLst>
                                          <p:attrName>style.visibility</p:attrName>
                                        </p:attrNameLst>
                                      </p:cBhvr>
                                      <p:to>
                                        <p:strVal val="visible"/>
                                      </p:to>
                                    </p:set>
                                    <p:anim calcmode="lin" valueType="num">
                                      <p:cBhvr>
                                        <p:cTn id="21" dur="1000" fill="hold"/>
                                        <p:tgtEl>
                                          <p:spTgt spid="6"/>
                                        </p:tgtEl>
                                        <p:attrNameLst>
                                          <p:attrName>ppt_w</p:attrName>
                                        </p:attrNameLst>
                                      </p:cBhvr>
                                      <p:tavLst>
                                        <p:tav tm="0">
                                          <p:val>
                                            <p:fltVal val="0"/>
                                          </p:val>
                                        </p:tav>
                                        <p:tav tm="100000">
                                          <p:val>
                                            <p:strVal val="#ppt_w"/>
                                          </p:val>
                                        </p:tav>
                                      </p:tavLst>
                                    </p:anim>
                                    <p:anim calcmode="lin" valueType="num">
                                      <p:cBhvr>
                                        <p:cTn id="22" dur="1000" fill="hold"/>
                                        <p:tgtEl>
                                          <p:spTgt spid="6"/>
                                        </p:tgtEl>
                                        <p:attrNameLst>
                                          <p:attrName>ppt_h</p:attrName>
                                        </p:attrNameLst>
                                      </p:cBhvr>
                                      <p:tavLst>
                                        <p:tav tm="0">
                                          <p:val>
                                            <p:fltVal val="0"/>
                                          </p:val>
                                        </p:tav>
                                        <p:tav tm="100000">
                                          <p:val>
                                            <p:strVal val="#ppt_h"/>
                                          </p:val>
                                        </p:tav>
                                      </p:tavLst>
                                    </p:anim>
                                    <p:anim calcmode="lin" valueType="num">
                                      <p:cBhvr>
                                        <p:cTn id="23" dur="1000" fill="hold"/>
                                        <p:tgtEl>
                                          <p:spTgt spid="6"/>
                                        </p:tgtEl>
                                        <p:attrNameLst>
                                          <p:attrName>style.rotation</p:attrName>
                                        </p:attrNameLst>
                                      </p:cBhvr>
                                      <p:tavLst>
                                        <p:tav tm="0">
                                          <p:val>
                                            <p:fltVal val="90"/>
                                          </p:val>
                                        </p:tav>
                                        <p:tav tm="100000">
                                          <p:val>
                                            <p:fltVal val="0"/>
                                          </p:val>
                                        </p:tav>
                                      </p:tavLst>
                                    </p:anim>
                                    <p:animEffect transition="in" filter="fade">
                                      <p:cBhvr>
                                        <p:cTn id="24" dur="1000"/>
                                        <p:tgtEl>
                                          <p:spTgt spid="6"/>
                                        </p:tgtEl>
                                      </p:cBhvr>
                                    </p:animEffect>
                                  </p:childTnLst>
                                </p:cTn>
                              </p:par>
                            </p:childTnLst>
                          </p:cTn>
                        </p:par>
                        <p:par>
                          <p:cTn id="25" fill="hold">
                            <p:stCondLst>
                              <p:cond delay="9500"/>
                            </p:stCondLst>
                            <p:childTnLst>
                              <p:par>
                                <p:cTn id="26" presetID="53" presetClass="entr" presetSubtype="16" fill="hold" nodeType="afterEffect">
                                  <p:stCondLst>
                                    <p:cond delay="2000"/>
                                  </p:stCondLst>
                                  <p:childTnLst>
                                    <p:set>
                                      <p:cBhvr>
                                        <p:cTn id="27" dur="1" fill="hold">
                                          <p:stCondLst>
                                            <p:cond delay="0"/>
                                          </p:stCondLst>
                                        </p:cTn>
                                        <p:tgtEl>
                                          <p:spTgt spid="13"/>
                                        </p:tgtEl>
                                        <p:attrNameLst>
                                          <p:attrName>style.visibility</p:attrName>
                                        </p:attrNameLst>
                                      </p:cBhvr>
                                      <p:to>
                                        <p:strVal val="visible"/>
                                      </p:to>
                                    </p:set>
                                    <p:anim calcmode="lin" valueType="num">
                                      <p:cBhvr>
                                        <p:cTn id="28" dur="500" fill="hold"/>
                                        <p:tgtEl>
                                          <p:spTgt spid="13"/>
                                        </p:tgtEl>
                                        <p:attrNameLst>
                                          <p:attrName>ppt_w</p:attrName>
                                        </p:attrNameLst>
                                      </p:cBhvr>
                                      <p:tavLst>
                                        <p:tav tm="0">
                                          <p:val>
                                            <p:fltVal val="0"/>
                                          </p:val>
                                        </p:tav>
                                        <p:tav tm="100000">
                                          <p:val>
                                            <p:strVal val="#ppt_w"/>
                                          </p:val>
                                        </p:tav>
                                      </p:tavLst>
                                    </p:anim>
                                    <p:anim calcmode="lin" valueType="num">
                                      <p:cBhvr>
                                        <p:cTn id="29" dur="500" fill="hold"/>
                                        <p:tgtEl>
                                          <p:spTgt spid="13"/>
                                        </p:tgtEl>
                                        <p:attrNameLst>
                                          <p:attrName>ppt_h</p:attrName>
                                        </p:attrNameLst>
                                      </p:cBhvr>
                                      <p:tavLst>
                                        <p:tav tm="0">
                                          <p:val>
                                            <p:fltVal val="0"/>
                                          </p:val>
                                        </p:tav>
                                        <p:tav tm="100000">
                                          <p:val>
                                            <p:strVal val="#ppt_h"/>
                                          </p:val>
                                        </p:tav>
                                      </p:tavLst>
                                    </p:anim>
                                    <p:animEffect transition="in" filter="fade">
                                      <p:cBhvr>
                                        <p:cTn id="30" dur="500"/>
                                        <p:tgtEl>
                                          <p:spTgt spid="13"/>
                                        </p:tgtEl>
                                      </p:cBhvr>
                                    </p:animEffect>
                                  </p:childTnLst>
                                </p:cTn>
                              </p:par>
                            </p:childTnLst>
                          </p:cTn>
                        </p:par>
                        <p:par>
                          <p:cTn id="31" fill="hold">
                            <p:stCondLst>
                              <p:cond delay="12000"/>
                            </p:stCondLst>
                            <p:childTnLst>
                              <p:par>
                                <p:cTn id="32" presetID="2" presetClass="entr" presetSubtype="4" fill="hold" nodeType="afterEffect">
                                  <p:stCondLst>
                                    <p:cond delay="2000"/>
                                  </p:stCondLst>
                                  <p:childTnLst>
                                    <p:set>
                                      <p:cBhvr>
                                        <p:cTn id="33" dur="1" fill="hold">
                                          <p:stCondLst>
                                            <p:cond delay="0"/>
                                          </p:stCondLst>
                                        </p:cTn>
                                        <p:tgtEl>
                                          <p:spTgt spid="9"/>
                                        </p:tgtEl>
                                        <p:attrNameLst>
                                          <p:attrName>style.visibility</p:attrName>
                                        </p:attrNameLst>
                                      </p:cBhvr>
                                      <p:to>
                                        <p:strVal val="visible"/>
                                      </p:to>
                                    </p:set>
                                    <p:anim calcmode="lin" valueType="num">
                                      <p:cBhvr additive="base">
                                        <p:cTn id="34" dur="500" fill="hold"/>
                                        <p:tgtEl>
                                          <p:spTgt spid="9"/>
                                        </p:tgtEl>
                                        <p:attrNameLst>
                                          <p:attrName>ppt_x</p:attrName>
                                        </p:attrNameLst>
                                      </p:cBhvr>
                                      <p:tavLst>
                                        <p:tav tm="0">
                                          <p:val>
                                            <p:strVal val="#ppt_x"/>
                                          </p:val>
                                        </p:tav>
                                        <p:tav tm="100000">
                                          <p:val>
                                            <p:strVal val="#ppt_x"/>
                                          </p:val>
                                        </p:tav>
                                      </p:tavLst>
                                    </p:anim>
                                    <p:anim calcmode="lin" valueType="num">
                                      <p:cBhvr additive="base">
                                        <p:cTn id="35" dur="500" fill="hold"/>
                                        <p:tgtEl>
                                          <p:spTgt spid="9"/>
                                        </p:tgtEl>
                                        <p:attrNameLst>
                                          <p:attrName>ppt_y</p:attrName>
                                        </p:attrNameLst>
                                      </p:cBhvr>
                                      <p:tavLst>
                                        <p:tav tm="0">
                                          <p:val>
                                            <p:strVal val="1+#ppt_h/2"/>
                                          </p:val>
                                        </p:tav>
                                        <p:tav tm="100000">
                                          <p:val>
                                            <p:strVal val="#ppt_y"/>
                                          </p:val>
                                        </p:tav>
                                      </p:tavLst>
                                    </p:anim>
                                  </p:childTnLst>
                                </p:cTn>
                              </p:par>
                            </p:childTnLst>
                          </p:cTn>
                        </p:par>
                        <p:par>
                          <p:cTn id="36" fill="hold">
                            <p:stCondLst>
                              <p:cond delay="14500"/>
                            </p:stCondLst>
                            <p:childTnLst>
                              <p:par>
                                <p:cTn id="37" presetID="42" presetClass="entr" presetSubtype="0" fill="hold" nodeType="afterEffect">
                                  <p:stCondLst>
                                    <p:cond delay="2000"/>
                                  </p:stCondLst>
                                  <p:childTnLst>
                                    <p:set>
                                      <p:cBhvr>
                                        <p:cTn id="38" dur="1" fill="hold">
                                          <p:stCondLst>
                                            <p:cond delay="0"/>
                                          </p:stCondLst>
                                        </p:cTn>
                                        <p:tgtEl>
                                          <p:spTgt spid="19"/>
                                        </p:tgtEl>
                                        <p:attrNameLst>
                                          <p:attrName>style.visibility</p:attrName>
                                        </p:attrNameLst>
                                      </p:cBhvr>
                                      <p:to>
                                        <p:strVal val="visible"/>
                                      </p:to>
                                    </p:set>
                                    <p:animEffect transition="in" filter="fade">
                                      <p:cBhvr>
                                        <p:cTn id="39" dur="1000"/>
                                        <p:tgtEl>
                                          <p:spTgt spid="19"/>
                                        </p:tgtEl>
                                      </p:cBhvr>
                                    </p:animEffect>
                                    <p:anim calcmode="lin" valueType="num">
                                      <p:cBhvr>
                                        <p:cTn id="40" dur="1000" fill="hold"/>
                                        <p:tgtEl>
                                          <p:spTgt spid="19"/>
                                        </p:tgtEl>
                                        <p:attrNameLst>
                                          <p:attrName>ppt_x</p:attrName>
                                        </p:attrNameLst>
                                      </p:cBhvr>
                                      <p:tavLst>
                                        <p:tav tm="0">
                                          <p:val>
                                            <p:strVal val="#ppt_x"/>
                                          </p:val>
                                        </p:tav>
                                        <p:tav tm="100000">
                                          <p:val>
                                            <p:strVal val="#ppt_x"/>
                                          </p:val>
                                        </p:tav>
                                      </p:tavLst>
                                    </p:anim>
                                    <p:anim calcmode="lin" valueType="num">
                                      <p:cBhvr>
                                        <p:cTn id="41"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45" presetClass="entr" presetSubtype="0" fill="hold" nodeType="clickEffect">
                                  <p:stCondLst>
                                    <p:cond delay="0"/>
                                  </p:stCondLst>
                                  <p:childTnLst>
                                    <p:set>
                                      <p:cBhvr>
                                        <p:cTn id="45" dur="1" fill="hold">
                                          <p:stCondLst>
                                            <p:cond delay="0"/>
                                          </p:stCondLst>
                                        </p:cTn>
                                        <p:tgtEl>
                                          <p:spTgt spid="14">
                                            <p:txEl>
                                              <p:pRg st="9" end="9"/>
                                            </p:txEl>
                                          </p:spTgt>
                                        </p:tgtEl>
                                        <p:attrNameLst>
                                          <p:attrName>style.visibility</p:attrName>
                                        </p:attrNameLst>
                                      </p:cBhvr>
                                      <p:to>
                                        <p:strVal val="visible"/>
                                      </p:to>
                                    </p:set>
                                    <p:animEffect transition="in" filter="fade">
                                      <p:cBhvr>
                                        <p:cTn id="46" dur="2000"/>
                                        <p:tgtEl>
                                          <p:spTgt spid="14">
                                            <p:txEl>
                                              <p:pRg st="9" end="9"/>
                                            </p:txEl>
                                          </p:spTgt>
                                        </p:tgtEl>
                                      </p:cBhvr>
                                    </p:animEffect>
                                    <p:anim calcmode="lin" valueType="num">
                                      <p:cBhvr>
                                        <p:cTn id="47" dur="2000" fill="hold"/>
                                        <p:tgtEl>
                                          <p:spTgt spid="14">
                                            <p:txEl>
                                              <p:pRg st="9" end="9"/>
                                            </p:txEl>
                                          </p:spTgt>
                                        </p:tgtEl>
                                        <p:attrNameLst>
                                          <p:attrName>ppt_w</p:attrName>
                                        </p:attrNameLst>
                                      </p:cBhvr>
                                      <p:tavLst>
                                        <p:tav tm="0" fmla="#ppt_w*sin(2.5*pi*$)">
                                          <p:val>
                                            <p:fltVal val="0"/>
                                          </p:val>
                                        </p:tav>
                                        <p:tav tm="100000">
                                          <p:val>
                                            <p:fltVal val="1"/>
                                          </p:val>
                                        </p:tav>
                                      </p:tavLst>
                                    </p:anim>
                                    <p:anim calcmode="lin" valueType="num">
                                      <p:cBhvr>
                                        <p:cTn id="48" dur="2000" fill="hold"/>
                                        <p:tgtEl>
                                          <p:spTgt spid="14">
                                            <p:txEl>
                                              <p:pRg st="9" end="9"/>
                                            </p:txEl>
                                          </p:spTgt>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8" name="Rectangle 4"/>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027" name="Rectangle 3"/>
          <p:cNvSpPr>
            <a:spLocks noChangeArrowheads="1"/>
          </p:cNvSpPr>
          <p:nvPr/>
        </p:nvSpPr>
        <p:spPr bwMode="auto">
          <a:xfrm>
            <a:off x="1135063" y="457200"/>
            <a:ext cx="939800" cy="812800"/>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pitchFamily="34" charset="0"/>
              <a:cs typeface="Arial" pitchFamily="34" charset="0"/>
            </a:endParaRPr>
          </a:p>
        </p:txBody>
      </p:sp>
      <p:grpSp>
        <p:nvGrpSpPr>
          <p:cNvPr id="2" name="Group 10"/>
          <p:cNvGrpSpPr/>
          <p:nvPr/>
        </p:nvGrpSpPr>
        <p:grpSpPr>
          <a:xfrm>
            <a:off x="269528" y="239173"/>
            <a:ext cx="8874472" cy="903827"/>
            <a:chOff x="269528" y="5496973"/>
            <a:chExt cx="8874472" cy="1284827"/>
          </a:xfrm>
        </p:grpSpPr>
        <p:pic>
          <p:nvPicPr>
            <p:cNvPr id="1026" name="Picture 2"/>
            <p:cNvPicPr>
              <a:picLocks noChangeAspect="1" noChangeArrowheads="1"/>
            </p:cNvPicPr>
            <p:nvPr/>
          </p:nvPicPr>
          <p:blipFill>
            <a:blip r:embed="rId3" cstate="print"/>
            <a:srcRect/>
            <a:stretch>
              <a:fillRect/>
            </a:stretch>
          </p:blipFill>
          <p:spPr bwMode="auto">
            <a:xfrm>
              <a:off x="269528" y="5496973"/>
              <a:ext cx="1178272" cy="1284827"/>
            </a:xfrm>
            <a:prstGeom prst="rect">
              <a:avLst/>
            </a:prstGeom>
            <a:noFill/>
            <a:ln w="9525">
              <a:noFill/>
              <a:miter lim="800000"/>
              <a:headEnd/>
              <a:tailEnd/>
            </a:ln>
          </p:spPr>
        </p:pic>
        <p:sp>
          <p:nvSpPr>
            <p:cNvPr id="1029" name="Rectangle 5"/>
            <p:cNvSpPr>
              <a:spLocks noChangeArrowheads="1"/>
            </p:cNvSpPr>
            <p:nvPr/>
          </p:nvSpPr>
          <p:spPr bwMode="auto">
            <a:xfrm rot="10800000" flipV="1">
              <a:off x="1752600" y="5820488"/>
              <a:ext cx="7391400" cy="70788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4000" b="1" i="0" u="none" strike="noStrike" cap="none" normalizeH="0" baseline="0" dirty="0">
                <a:ln>
                  <a:noFill/>
                </a:ln>
                <a:solidFill>
                  <a:schemeClr val="tx1"/>
                </a:solidFill>
                <a:effectLst/>
                <a:latin typeface="Bahamas" pitchFamily="34" charset="0"/>
                <a:cs typeface="Times New Roman" pitchFamily="18" charset="0"/>
              </a:endParaRPr>
            </a:p>
          </p:txBody>
        </p:sp>
      </p:grpSp>
      <p:sp>
        <p:nvSpPr>
          <p:cNvPr id="8" name="Line 5"/>
          <p:cNvSpPr>
            <a:spLocks noChangeShapeType="1"/>
          </p:cNvSpPr>
          <p:nvPr/>
        </p:nvSpPr>
        <p:spPr bwMode="auto">
          <a:xfrm flipV="1">
            <a:off x="0" y="6096000"/>
            <a:ext cx="9144000" cy="45719"/>
          </a:xfrm>
          <a:prstGeom prst="line">
            <a:avLst/>
          </a:prstGeom>
          <a:noFill/>
          <a:ln w="38100">
            <a:solidFill>
              <a:srgbClr val="A50021"/>
            </a:solidFill>
            <a:round/>
            <a:headEnd/>
            <a:tailEnd/>
          </a:ln>
        </p:spPr>
        <p:txBody>
          <a:bodyPr wrap="none" anchor="ctr"/>
          <a:lstStyle/>
          <a:p>
            <a:endParaRPr lang="en-US"/>
          </a:p>
        </p:txBody>
      </p:sp>
      <p:sp>
        <p:nvSpPr>
          <p:cNvPr id="22" name="Line 5"/>
          <p:cNvSpPr>
            <a:spLocks noChangeShapeType="1"/>
          </p:cNvSpPr>
          <p:nvPr/>
        </p:nvSpPr>
        <p:spPr bwMode="auto">
          <a:xfrm flipV="1">
            <a:off x="0" y="1219200"/>
            <a:ext cx="9144000" cy="45719"/>
          </a:xfrm>
          <a:prstGeom prst="line">
            <a:avLst/>
          </a:prstGeom>
          <a:noFill/>
          <a:ln w="38100">
            <a:solidFill>
              <a:srgbClr val="A50021"/>
            </a:solidFill>
            <a:round/>
            <a:headEnd/>
            <a:tailEnd/>
          </a:ln>
        </p:spPr>
        <p:txBody>
          <a:bodyPr wrap="none" anchor="ctr"/>
          <a:lstStyle/>
          <a:p>
            <a:endParaRPr lang="en-US"/>
          </a:p>
        </p:txBody>
      </p:sp>
      <p:sp>
        <p:nvSpPr>
          <p:cNvPr id="15" name="TextBox 14"/>
          <p:cNvSpPr txBox="1"/>
          <p:nvPr/>
        </p:nvSpPr>
        <p:spPr>
          <a:xfrm>
            <a:off x="1981200" y="381000"/>
            <a:ext cx="6324600" cy="523220"/>
          </a:xfrm>
          <a:prstGeom prst="rect">
            <a:avLst/>
          </a:prstGeom>
          <a:noFill/>
        </p:spPr>
        <p:txBody>
          <a:bodyPr wrap="square" rtlCol="0">
            <a:spAutoFit/>
          </a:bodyPr>
          <a:lstStyle/>
          <a:p>
            <a:pPr algn="ctr"/>
            <a:r>
              <a:rPr lang="en-IN" sz="2800" dirty="0">
                <a:latin typeface="+mj-lt"/>
              </a:rPr>
              <a:t>Opportunities – Foreign Reinsurers</a:t>
            </a:r>
            <a:endParaRPr lang="en-US" sz="2800" dirty="0">
              <a:latin typeface="+mj-lt"/>
            </a:endParaRPr>
          </a:p>
        </p:txBody>
      </p:sp>
      <p:sp>
        <p:nvSpPr>
          <p:cNvPr id="14" name="Content Placeholder 13"/>
          <p:cNvSpPr>
            <a:spLocks noGrp="1"/>
          </p:cNvSpPr>
          <p:nvPr>
            <p:ph idx="1"/>
          </p:nvPr>
        </p:nvSpPr>
        <p:spPr/>
        <p:txBody>
          <a:bodyPr/>
          <a:lstStyle/>
          <a:p>
            <a:r>
              <a:rPr lang="en-IN" sz="2400" dirty="0">
                <a:latin typeface="+mj-lt"/>
              </a:rPr>
              <a:t>No new opportunities (post regulations)</a:t>
            </a:r>
          </a:p>
          <a:p>
            <a:pPr marL="0" indent="0">
              <a:buNone/>
            </a:pPr>
            <a:endParaRPr lang="en-IN" sz="2400" dirty="0">
              <a:latin typeface="+mj-lt"/>
            </a:endParaRPr>
          </a:p>
          <a:p>
            <a:r>
              <a:rPr lang="en-IN" sz="2400" dirty="0">
                <a:latin typeface="+mj-lt"/>
              </a:rPr>
              <a:t>However,</a:t>
            </a:r>
          </a:p>
          <a:p>
            <a:pPr lvl="1"/>
            <a:r>
              <a:rPr lang="en-IN" sz="2400" dirty="0">
                <a:latin typeface="+mj-lt"/>
              </a:rPr>
              <a:t>Huge Protection Gap</a:t>
            </a:r>
          </a:p>
          <a:p>
            <a:pPr lvl="2"/>
            <a:r>
              <a:rPr lang="en-IN" dirty="0">
                <a:latin typeface="+mj-lt"/>
              </a:rPr>
              <a:t>92% vs circa 80% in other developing economy</a:t>
            </a:r>
          </a:p>
          <a:p>
            <a:pPr marL="914400" lvl="2" indent="0">
              <a:buNone/>
            </a:pPr>
            <a:endParaRPr lang="en-IN" dirty="0">
              <a:latin typeface="+mj-lt"/>
            </a:endParaRPr>
          </a:p>
          <a:p>
            <a:pPr lvl="1"/>
            <a:r>
              <a:rPr lang="en-IN" sz="2400" dirty="0">
                <a:latin typeface="+mj-lt"/>
              </a:rPr>
              <a:t>Conducive Environment</a:t>
            </a:r>
          </a:p>
          <a:p>
            <a:pPr lvl="2"/>
            <a:r>
              <a:rPr lang="en-IN" dirty="0">
                <a:latin typeface="+mj-lt"/>
              </a:rPr>
              <a:t>Focus of the government – PMSBY, PMJJBY</a:t>
            </a:r>
          </a:p>
        </p:txBody>
      </p:sp>
      <p:sp>
        <p:nvSpPr>
          <p:cNvPr id="13" name="Footer Placeholder 4"/>
          <p:cNvSpPr txBox="1">
            <a:spLocks/>
          </p:cNvSpPr>
          <p:nvPr/>
        </p:nvSpPr>
        <p:spPr>
          <a:xfrm>
            <a:off x="4724400" y="6552338"/>
            <a:ext cx="5791200" cy="228600"/>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1" u="none" strike="noStrike" kern="1200" cap="none" spc="0" normalizeH="0" baseline="0" noProof="0" dirty="0">
                <a:ln>
                  <a:noFill/>
                </a:ln>
                <a:solidFill>
                  <a:schemeClr val="accent6">
                    <a:lumMod val="50000"/>
                  </a:schemeClr>
                </a:solidFill>
                <a:effectLst/>
                <a:uLnTx/>
                <a:uFillTx/>
              </a:rPr>
              <a:t>Serving</a:t>
            </a:r>
            <a:r>
              <a:rPr kumimoji="0" lang="en-US" sz="1200" b="1" i="1" u="none" strike="noStrike" kern="1200" cap="none" spc="0" normalizeH="0" noProof="0" dirty="0">
                <a:ln>
                  <a:noFill/>
                </a:ln>
                <a:solidFill>
                  <a:schemeClr val="accent6">
                    <a:lumMod val="50000"/>
                  </a:schemeClr>
                </a:solidFill>
                <a:effectLst/>
                <a:uLnTx/>
                <a:uFillTx/>
              </a:rPr>
              <a:t> the Cause of Public Interest</a:t>
            </a:r>
            <a:endParaRPr kumimoji="0" lang="en-US" sz="1200" b="1" i="1" u="none" strike="noStrike" kern="1200" cap="none" spc="0" normalizeH="0" baseline="0" noProof="0" dirty="0">
              <a:ln>
                <a:noFill/>
              </a:ln>
              <a:solidFill>
                <a:schemeClr val="accent6">
                  <a:lumMod val="50000"/>
                </a:schemeClr>
              </a:solidFill>
              <a:effectLst/>
              <a:uLnTx/>
              <a:uFillTx/>
            </a:endParaRPr>
          </a:p>
        </p:txBody>
      </p:sp>
      <p:sp>
        <p:nvSpPr>
          <p:cNvPr id="16" name="Footer Placeholder 4"/>
          <p:cNvSpPr txBox="1">
            <a:spLocks/>
          </p:cNvSpPr>
          <p:nvPr/>
        </p:nvSpPr>
        <p:spPr>
          <a:xfrm>
            <a:off x="4800600" y="6323738"/>
            <a:ext cx="5791200" cy="228600"/>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1" u="none" strike="noStrike" kern="1200" cap="none" spc="0" normalizeH="0" baseline="0" noProof="0" dirty="0">
                <a:ln>
                  <a:noFill/>
                </a:ln>
                <a:solidFill>
                  <a:schemeClr val="accent6">
                    <a:lumMod val="50000"/>
                  </a:schemeClr>
                </a:solidFill>
                <a:effectLst/>
                <a:uLnTx/>
                <a:uFillTx/>
              </a:rPr>
              <a:t>Indian Actuarial Profession</a:t>
            </a:r>
          </a:p>
        </p:txBody>
      </p:sp>
      <p:graphicFrame>
        <p:nvGraphicFramePr>
          <p:cNvPr id="17" name="Diagram 16"/>
          <p:cNvGraphicFramePr/>
          <p:nvPr>
            <p:extLst>
              <p:ext uri="{D42A27DB-BD31-4B8C-83A1-F6EECF244321}">
                <p14:modId xmlns:p14="http://schemas.microsoft.com/office/powerpoint/2010/main" val="3850334160"/>
              </p:ext>
            </p:extLst>
          </p:nvPr>
        </p:nvGraphicFramePr>
        <p:xfrm>
          <a:off x="269528" y="4495800"/>
          <a:ext cx="6207472" cy="406400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867636600"/>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4">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4">
                                            <p:txEl>
                                              <p:pRg st="3" end="3"/>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4">
                                            <p:txEl>
                                              <p:pRg st="4" end="4"/>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14">
                                            <p:txEl>
                                              <p:pRg st="6" end="6"/>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4">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8" name="Rectangle 4"/>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027" name="Rectangle 3"/>
          <p:cNvSpPr>
            <a:spLocks noChangeArrowheads="1"/>
          </p:cNvSpPr>
          <p:nvPr/>
        </p:nvSpPr>
        <p:spPr bwMode="auto">
          <a:xfrm>
            <a:off x="1135063" y="457200"/>
            <a:ext cx="939800" cy="812800"/>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pitchFamily="34" charset="0"/>
              <a:cs typeface="Arial" pitchFamily="34" charset="0"/>
            </a:endParaRPr>
          </a:p>
        </p:txBody>
      </p:sp>
      <p:grpSp>
        <p:nvGrpSpPr>
          <p:cNvPr id="2" name="Group 10"/>
          <p:cNvGrpSpPr/>
          <p:nvPr/>
        </p:nvGrpSpPr>
        <p:grpSpPr>
          <a:xfrm>
            <a:off x="269528" y="239173"/>
            <a:ext cx="8874472" cy="903827"/>
            <a:chOff x="269528" y="5496973"/>
            <a:chExt cx="8874472" cy="1284827"/>
          </a:xfrm>
        </p:grpSpPr>
        <p:pic>
          <p:nvPicPr>
            <p:cNvPr id="1026" name="Picture 2"/>
            <p:cNvPicPr>
              <a:picLocks noChangeAspect="1" noChangeArrowheads="1"/>
            </p:cNvPicPr>
            <p:nvPr/>
          </p:nvPicPr>
          <p:blipFill>
            <a:blip r:embed="rId3" cstate="print"/>
            <a:srcRect/>
            <a:stretch>
              <a:fillRect/>
            </a:stretch>
          </p:blipFill>
          <p:spPr bwMode="auto">
            <a:xfrm>
              <a:off x="269528" y="5496973"/>
              <a:ext cx="1178272" cy="1284827"/>
            </a:xfrm>
            <a:prstGeom prst="rect">
              <a:avLst/>
            </a:prstGeom>
            <a:noFill/>
            <a:ln w="9525">
              <a:noFill/>
              <a:miter lim="800000"/>
              <a:headEnd/>
              <a:tailEnd/>
            </a:ln>
          </p:spPr>
        </p:pic>
        <p:sp>
          <p:nvSpPr>
            <p:cNvPr id="1029" name="Rectangle 5"/>
            <p:cNvSpPr>
              <a:spLocks noChangeArrowheads="1"/>
            </p:cNvSpPr>
            <p:nvPr/>
          </p:nvSpPr>
          <p:spPr bwMode="auto">
            <a:xfrm rot="10800000" flipV="1">
              <a:off x="1752600" y="5820488"/>
              <a:ext cx="7391400" cy="70788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4000" b="1" i="0" u="none" strike="noStrike" cap="none" normalizeH="0" baseline="0" dirty="0">
                <a:ln>
                  <a:noFill/>
                </a:ln>
                <a:solidFill>
                  <a:schemeClr val="tx1"/>
                </a:solidFill>
                <a:effectLst/>
                <a:latin typeface="Bahamas" pitchFamily="34" charset="0"/>
                <a:cs typeface="Times New Roman" pitchFamily="18" charset="0"/>
              </a:endParaRPr>
            </a:p>
          </p:txBody>
        </p:sp>
      </p:grpSp>
      <p:sp>
        <p:nvSpPr>
          <p:cNvPr id="8" name="Line 5"/>
          <p:cNvSpPr>
            <a:spLocks noChangeShapeType="1"/>
          </p:cNvSpPr>
          <p:nvPr/>
        </p:nvSpPr>
        <p:spPr bwMode="auto">
          <a:xfrm flipV="1">
            <a:off x="0" y="6096000"/>
            <a:ext cx="9144000" cy="45719"/>
          </a:xfrm>
          <a:prstGeom prst="line">
            <a:avLst/>
          </a:prstGeom>
          <a:noFill/>
          <a:ln w="38100">
            <a:solidFill>
              <a:srgbClr val="A50021"/>
            </a:solidFill>
            <a:round/>
            <a:headEnd/>
            <a:tailEnd/>
          </a:ln>
        </p:spPr>
        <p:txBody>
          <a:bodyPr wrap="none" anchor="ctr"/>
          <a:lstStyle/>
          <a:p>
            <a:endParaRPr lang="en-US"/>
          </a:p>
        </p:txBody>
      </p:sp>
      <p:sp>
        <p:nvSpPr>
          <p:cNvPr id="22" name="Line 5"/>
          <p:cNvSpPr>
            <a:spLocks noChangeShapeType="1"/>
          </p:cNvSpPr>
          <p:nvPr/>
        </p:nvSpPr>
        <p:spPr bwMode="auto">
          <a:xfrm flipV="1">
            <a:off x="0" y="1219200"/>
            <a:ext cx="9144000" cy="45719"/>
          </a:xfrm>
          <a:prstGeom prst="line">
            <a:avLst/>
          </a:prstGeom>
          <a:noFill/>
          <a:ln w="38100">
            <a:solidFill>
              <a:srgbClr val="A50021"/>
            </a:solidFill>
            <a:round/>
            <a:headEnd/>
            <a:tailEnd/>
          </a:ln>
        </p:spPr>
        <p:txBody>
          <a:bodyPr wrap="none" anchor="ctr"/>
          <a:lstStyle/>
          <a:p>
            <a:endParaRPr lang="en-US"/>
          </a:p>
        </p:txBody>
      </p:sp>
      <p:sp>
        <p:nvSpPr>
          <p:cNvPr id="15" name="TextBox 14"/>
          <p:cNvSpPr txBox="1"/>
          <p:nvPr/>
        </p:nvSpPr>
        <p:spPr>
          <a:xfrm>
            <a:off x="1981200" y="381000"/>
            <a:ext cx="6324600" cy="523220"/>
          </a:xfrm>
          <a:prstGeom prst="rect">
            <a:avLst/>
          </a:prstGeom>
          <a:noFill/>
        </p:spPr>
        <p:txBody>
          <a:bodyPr wrap="square" rtlCol="0">
            <a:spAutoFit/>
          </a:bodyPr>
          <a:lstStyle/>
          <a:p>
            <a:pPr algn="ctr"/>
            <a:r>
              <a:rPr lang="en-IN" sz="2800" dirty="0">
                <a:latin typeface="+mj-lt"/>
              </a:rPr>
              <a:t>Opportunities – Huge Protection Gap</a:t>
            </a:r>
            <a:endParaRPr lang="en-US" sz="2800" dirty="0">
              <a:latin typeface="+mj-lt"/>
            </a:endParaRPr>
          </a:p>
        </p:txBody>
      </p:sp>
      <p:pic>
        <p:nvPicPr>
          <p:cNvPr id="4" name="Content Placeholder 3"/>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381000" y="1478791"/>
            <a:ext cx="5545648" cy="4114800"/>
          </a:xfrm>
        </p:spPr>
      </p:pic>
      <p:sp>
        <p:nvSpPr>
          <p:cNvPr id="5" name="Oval 4"/>
          <p:cNvSpPr/>
          <p:nvPr/>
        </p:nvSpPr>
        <p:spPr bwMode="auto">
          <a:xfrm>
            <a:off x="1066800" y="2100117"/>
            <a:ext cx="533400" cy="3018327"/>
          </a:xfrm>
          <a:prstGeom prst="ellipse">
            <a:avLst/>
          </a:prstGeom>
          <a:noFill/>
          <a:ln w="41275"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IN" sz="2400" b="0" i="0" u="none" strike="noStrike" cap="none" normalizeH="0" baseline="0">
              <a:ln>
                <a:noFill/>
              </a:ln>
              <a:solidFill>
                <a:schemeClr val="tx1"/>
              </a:solidFill>
              <a:effectLst/>
              <a:latin typeface="Arial" pitchFamily="34" charset="0"/>
            </a:endParaRPr>
          </a:p>
        </p:txBody>
      </p:sp>
      <p:sp>
        <p:nvSpPr>
          <p:cNvPr id="16" name="Oval 15"/>
          <p:cNvSpPr/>
          <p:nvPr/>
        </p:nvSpPr>
        <p:spPr bwMode="auto">
          <a:xfrm>
            <a:off x="3276600" y="2341763"/>
            <a:ext cx="533400" cy="2776681"/>
          </a:xfrm>
          <a:prstGeom prst="ellipse">
            <a:avLst/>
          </a:prstGeom>
          <a:noFill/>
          <a:ln w="41275" cap="flat" cmpd="sng" algn="ctr">
            <a:solidFill>
              <a:srgbClr val="00B05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IN" sz="2400" b="0" i="0" u="none" strike="noStrike" cap="none" normalizeH="0" baseline="0">
              <a:ln>
                <a:noFill/>
              </a:ln>
              <a:solidFill>
                <a:schemeClr val="tx1"/>
              </a:solidFill>
              <a:effectLst/>
              <a:latin typeface="Arial" pitchFamily="34" charset="0"/>
            </a:endParaRPr>
          </a:p>
        </p:txBody>
      </p:sp>
      <p:sp>
        <p:nvSpPr>
          <p:cNvPr id="17" name="Oval 16"/>
          <p:cNvSpPr/>
          <p:nvPr/>
        </p:nvSpPr>
        <p:spPr bwMode="auto">
          <a:xfrm>
            <a:off x="3846945" y="2341763"/>
            <a:ext cx="533400" cy="2776682"/>
          </a:xfrm>
          <a:prstGeom prst="ellipse">
            <a:avLst/>
          </a:prstGeom>
          <a:noFill/>
          <a:ln w="41275" cap="flat" cmpd="sng" algn="ctr">
            <a:solidFill>
              <a:srgbClr val="00B05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IN" sz="2400" b="0" i="0" u="none" strike="noStrike" cap="none" normalizeH="0" baseline="0">
              <a:ln>
                <a:noFill/>
              </a:ln>
              <a:solidFill>
                <a:schemeClr val="tx1"/>
              </a:solidFill>
              <a:effectLst/>
              <a:latin typeface="Arial" pitchFamily="34" charset="0"/>
            </a:endParaRPr>
          </a:p>
        </p:txBody>
      </p:sp>
      <p:sp>
        <p:nvSpPr>
          <p:cNvPr id="6" name="TextBox 5"/>
          <p:cNvSpPr txBox="1"/>
          <p:nvPr/>
        </p:nvSpPr>
        <p:spPr>
          <a:xfrm>
            <a:off x="5791200" y="1676400"/>
            <a:ext cx="3276600" cy="5078313"/>
          </a:xfrm>
          <a:prstGeom prst="rect">
            <a:avLst/>
          </a:prstGeom>
          <a:noFill/>
        </p:spPr>
        <p:txBody>
          <a:bodyPr wrap="square" rtlCol="0">
            <a:spAutoFit/>
          </a:bodyPr>
          <a:lstStyle/>
          <a:p>
            <a:pPr marL="285750" indent="-285750">
              <a:buFont typeface="Arial" panose="020B0604020202020204" pitchFamily="34" charset="0"/>
              <a:buChar char="•"/>
            </a:pPr>
            <a:r>
              <a:rPr lang="en-IN" sz="2400" dirty="0">
                <a:latin typeface="+mj-lt"/>
              </a:rPr>
              <a:t>Translates to USD 9.2 Trillion</a:t>
            </a:r>
          </a:p>
          <a:p>
            <a:pPr marL="285750" indent="-285750">
              <a:buFont typeface="Arial" panose="020B0604020202020204" pitchFamily="34" charset="0"/>
              <a:buChar char="•"/>
            </a:pPr>
            <a:endParaRPr lang="en-IN" sz="2400" dirty="0">
              <a:latin typeface="+mj-lt"/>
            </a:endParaRPr>
          </a:p>
          <a:p>
            <a:pPr marL="285750" indent="-285750">
              <a:buFont typeface="Arial" panose="020B0604020202020204" pitchFamily="34" charset="0"/>
              <a:buChar char="•"/>
            </a:pPr>
            <a:r>
              <a:rPr lang="en-IN" sz="2400" dirty="0">
                <a:latin typeface="+mj-lt"/>
              </a:rPr>
              <a:t>Huge working population. From 585m in 2015 to 736m in 2030</a:t>
            </a:r>
          </a:p>
          <a:p>
            <a:pPr marL="285750" indent="-285750">
              <a:buFont typeface="Arial" panose="020B0604020202020204" pitchFamily="34" charset="0"/>
              <a:buChar char="•"/>
            </a:pPr>
            <a:endParaRPr lang="en-IN" sz="2400" dirty="0">
              <a:latin typeface="+mj-lt"/>
            </a:endParaRPr>
          </a:p>
          <a:p>
            <a:endParaRPr lang="en-IN" sz="2400" dirty="0">
              <a:latin typeface="+mj-lt"/>
            </a:endParaRPr>
          </a:p>
          <a:p>
            <a:pPr marL="285750" indent="-285750">
              <a:buFont typeface="Arial" panose="020B0604020202020204" pitchFamily="34" charset="0"/>
              <a:buChar char="•"/>
            </a:pPr>
            <a:r>
              <a:rPr lang="en-IN" sz="2400" dirty="0">
                <a:latin typeface="+mj-lt"/>
              </a:rPr>
              <a:t>High GDP growth – 2.5% (world) vs 8% (India)</a:t>
            </a:r>
          </a:p>
          <a:p>
            <a:pPr marL="285750" indent="-285750">
              <a:buFont typeface="Arial" panose="020B0604020202020204" pitchFamily="34" charset="0"/>
              <a:buChar char="•"/>
            </a:pPr>
            <a:endParaRPr lang="en-IN" dirty="0"/>
          </a:p>
          <a:p>
            <a:pPr lvl="1"/>
            <a:r>
              <a:rPr lang="en-IN" dirty="0"/>
              <a:t> </a:t>
            </a:r>
          </a:p>
        </p:txBody>
      </p:sp>
      <p:sp>
        <p:nvSpPr>
          <p:cNvPr id="18" name="Footer Placeholder 4"/>
          <p:cNvSpPr txBox="1">
            <a:spLocks/>
          </p:cNvSpPr>
          <p:nvPr/>
        </p:nvSpPr>
        <p:spPr>
          <a:xfrm>
            <a:off x="4724400" y="6552338"/>
            <a:ext cx="5791200" cy="228600"/>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1" u="none" strike="noStrike" kern="1200" cap="none" spc="0" normalizeH="0" baseline="0" noProof="0" dirty="0">
                <a:ln>
                  <a:noFill/>
                </a:ln>
                <a:solidFill>
                  <a:schemeClr val="accent6">
                    <a:lumMod val="50000"/>
                  </a:schemeClr>
                </a:solidFill>
                <a:effectLst/>
                <a:uLnTx/>
                <a:uFillTx/>
              </a:rPr>
              <a:t>Serving</a:t>
            </a:r>
            <a:r>
              <a:rPr kumimoji="0" lang="en-US" sz="1200" b="1" i="1" u="none" strike="noStrike" kern="1200" cap="none" spc="0" normalizeH="0" noProof="0" dirty="0">
                <a:ln>
                  <a:noFill/>
                </a:ln>
                <a:solidFill>
                  <a:schemeClr val="accent6">
                    <a:lumMod val="50000"/>
                  </a:schemeClr>
                </a:solidFill>
                <a:effectLst/>
                <a:uLnTx/>
                <a:uFillTx/>
              </a:rPr>
              <a:t> the Cause of Public Interest</a:t>
            </a:r>
            <a:endParaRPr kumimoji="0" lang="en-US" sz="1200" b="1" i="1" u="none" strike="noStrike" kern="1200" cap="none" spc="0" normalizeH="0" baseline="0" noProof="0" dirty="0">
              <a:ln>
                <a:noFill/>
              </a:ln>
              <a:solidFill>
                <a:schemeClr val="accent6">
                  <a:lumMod val="50000"/>
                </a:schemeClr>
              </a:solidFill>
              <a:effectLst/>
              <a:uLnTx/>
              <a:uFillTx/>
            </a:endParaRPr>
          </a:p>
        </p:txBody>
      </p:sp>
      <p:sp>
        <p:nvSpPr>
          <p:cNvPr id="19" name="Footer Placeholder 4"/>
          <p:cNvSpPr txBox="1">
            <a:spLocks/>
          </p:cNvSpPr>
          <p:nvPr/>
        </p:nvSpPr>
        <p:spPr>
          <a:xfrm>
            <a:off x="4800600" y="6323738"/>
            <a:ext cx="5791200" cy="228600"/>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1" u="none" strike="noStrike" kern="1200" cap="none" spc="0" normalizeH="0" baseline="0" noProof="0" dirty="0">
                <a:ln>
                  <a:noFill/>
                </a:ln>
                <a:solidFill>
                  <a:schemeClr val="accent6">
                    <a:lumMod val="50000"/>
                  </a:schemeClr>
                </a:solidFill>
                <a:effectLst/>
                <a:uLnTx/>
                <a:uFillTx/>
              </a:rPr>
              <a:t>Indian Actuarial Profession</a:t>
            </a:r>
          </a:p>
        </p:txBody>
      </p:sp>
      <p:graphicFrame>
        <p:nvGraphicFramePr>
          <p:cNvPr id="20" name="Diagram 19"/>
          <p:cNvGraphicFramePr/>
          <p:nvPr>
            <p:extLst>
              <p:ext uri="{D42A27DB-BD31-4B8C-83A1-F6EECF244321}">
                <p14:modId xmlns:p14="http://schemas.microsoft.com/office/powerpoint/2010/main" val="3851757312"/>
              </p:ext>
            </p:extLst>
          </p:nvPr>
        </p:nvGraphicFramePr>
        <p:xfrm>
          <a:off x="269528" y="4495800"/>
          <a:ext cx="6207472" cy="4064000"/>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311000422"/>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6"/>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7"/>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6">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16" grpId="0" animBg="1"/>
      <p:bldP spid="17"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8" name="Rectangle 4"/>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027" name="Rectangle 3"/>
          <p:cNvSpPr>
            <a:spLocks noChangeArrowheads="1"/>
          </p:cNvSpPr>
          <p:nvPr/>
        </p:nvSpPr>
        <p:spPr bwMode="auto">
          <a:xfrm>
            <a:off x="1135063" y="457200"/>
            <a:ext cx="939800" cy="812800"/>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pitchFamily="34" charset="0"/>
              <a:cs typeface="Arial" pitchFamily="34" charset="0"/>
            </a:endParaRPr>
          </a:p>
        </p:txBody>
      </p:sp>
      <p:grpSp>
        <p:nvGrpSpPr>
          <p:cNvPr id="2" name="Group 10"/>
          <p:cNvGrpSpPr/>
          <p:nvPr/>
        </p:nvGrpSpPr>
        <p:grpSpPr>
          <a:xfrm>
            <a:off x="269528" y="239173"/>
            <a:ext cx="8874472" cy="903827"/>
            <a:chOff x="269528" y="5496973"/>
            <a:chExt cx="8874472" cy="1284827"/>
          </a:xfrm>
        </p:grpSpPr>
        <p:pic>
          <p:nvPicPr>
            <p:cNvPr id="1026" name="Picture 2"/>
            <p:cNvPicPr>
              <a:picLocks noChangeAspect="1" noChangeArrowheads="1"/>
            </p:cNvPicPr>
            <p:nvPr/>
          </p:nvPicPr>
          <p:blipFill>
            <a:blip r:embed="rId3" cstate="print"/>
            <a:srcRect/>
            <a:stretch>
              <a:fillRect/>
            </a:stretch>
          </p:blipFill>
          <p:spPr bwMode="auto">
            <a:xfrm>
              <a:off x="269528" y="5496973"/>
              <a:ext cx="1178272" cy="1284827"/>
            </a:xfrm>
            <a:prstGeom prst="rect">
              <a:avLst/>
            </a:prstGeom>
            <a:noFill/>
            <a:ln w="9525">
              <a:noFill/>
              <a:miter lim="800000"/>
              <a:headEnd/>
              <a:tailEnd/>
            </a:ln>
          </p:spPr>
        </p:pic>
        <p:sp>
          <p:nvSpPr>
            <p:cNvPr id="1029" name="Rectangle 5"/>
            <p:cNvSpPr>
              <a:spLocks noChangeArrowheads="1"/>
            </p:cNvSpPr>
            <p:nvPr/>
          </p:nvSpPr>
          <p:spPr bwMode="auto">
            <a:xfrm rot="10800000" flipV="1">
              <a:off x="1752600" y="5820488"/>
              <a:ext cx="7391400" cy="70788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4000" b="1" i="0" u="none" strike="noStrike" cap="none" normalizeH="0" baseline="0" dirty="0">
                <a:ln>
                  <a:noFill/>
                </a:ln>
                <a:solidFill>
                  <a:schemeClr val="tx1"/>
                </a:solidFill>
                <a:effectLst/>
                <a:latin typeface="Bahamas" pitchFamily="34" charset="0"/>
                <a:cs typeface="Times New Roman" pitchFamily="18" charset="0"/>
              </a:endParaRPr>
            </a:p>
          </p:txBody>
        </p:sp>
      </p:grpSp>
      <p:sp>
        <p:nvSpPr>
          <p:cNvPr id="8" name="Line 5"/>
          <p:cNvSpPr>
            <a:spLocks noChangeShapeType="1"/>
          </p:cNvSpPr>
          <p:nvPr/>
        </p:nvSpPr>
        <p:spPr bwMode="auto">
          <a:xfrm flipV="1">
            <a:off x="0" y="6096000"/>
            <a:ext cx="9144000" cy="45719"/>
          </a:xfrm>
          <a:prstGeom prst="line">
            <a:avLst/>
          </a:prstGeom>
          <a:noFill/>
          <a:ln w="38100">
            <a:solidFill>
              <a:srgbClr val="A50021"/>
            </a:solidFill>
            <a:round/>
            <a:headEnd/>
            <a:tailEnd/>
          </a:ln>
        </p:spPr>
        <p:txBody>
          <a:bodyPr wrap="none" anchor="ctr"/>
          <a:lstStyle/>
          <a:p>
            <a:endParaRPr lang="en-US"/>
          </a:p>
        </p:txBody>
      </p:sp>
      <p:sp>
        <p:nvSpPr>
          <p:cNvPr id="22" name="Line 5"/>
          <p:cNvSpPr>
            <a:spLocks noChangeShapeType="1"/>
          </p:cNvSpPr>
          <p:nvPr/>
        </p:nvSpPr>
        <p:spPr bwMode="auto">
          <a:xfrm flipV="1">
            <a:off x="0" y="1219200"/>
            <a:ext cx="9144000" cy="45719"/>
          </a:xfrm>
          <a:prstGeom prst="line">
            <a:avLst/>
          </a:prstGeom>
          <a:noFill/>
          <a:ln w="38100">
            <a:solidFill>
              <a:srgbClr val="A50021"/>
            </a:solidFill>
            <a:round/>
            <a:headEnd/>
            <a:tailEnd/>
          </a:ln>
        </p:spPr>
        <p:txBody>
          <a:bodyPr wrap="none" anchor="ctr"/>
          <a:lstStyle/>
          <a:p>
            <a:endParaRPr lang="en-US"/>
          </a:p>
        </p:txBody>
      </p:sp>
      <p:sp>
        <p:nvSpPr>
          <p:cNvPr id="15" name="TextBox 14"/>
          <p:cNvSpPr txBox="1"/>
          <p:nvPr/>
        </p:nvSpPr>
        <p:spPr>
          <a:xfrm>
            <a:off x="1717328" y="381000"/>
            <a:ext cx="6588472" cy="523220"/>
          </a:xfrm>
          <a:prstGeom prst="rect">
            <a:avLst/>
          </a:prstGeom>
          <a:noFill/>
        </p:spPr>
        <p:txBody>
          <a:bodyPr wrap="square" rtlCol="0">
            <a:spAutoFit/>
          </a:bodyPr>
          <a:lstStyle/>
          <a:p>
            <a:pPr algn="ctr"/>
            <a:r>
              <a:rPr lang="en-IN" sz="2800" dirty="0">
                <a:latin typeface="+mj-lt"/>
              </a:rPr>
              <a:t>Opportunities – Conducive Environment</a:t>
            </a:r>
            <a:endParaRPr lang="en-US" sz="2800" dirty="0">
              <a:latin typeface="+mj-lt"/>
            </a:endParaRPr>
          </a:p>
        </p:txBody>
      </p:sp>
      <p:sp>
        <p:nvSpPr>
          <p:cNvPr id="14" name="Content Placeholder 13"/>
          <p:cNvSpPr>
            <a:spLocks noGrp="1"/>
          </p:cNvSpPr>
          <p:nvPr>
            <p:ph idx="1"/>
          </p:nvPr>
        </p:nvSpPr>
        <p:spPr>
          <a:xfrm>
            <a:off x="2743200" y="1981200"/>
            <a:ext cx="5715000" cy="4114800"/>
          </a:xfrm>
        </p:spPr>
        <p:txBody>
          <a:bodyPr/>
          <a:lstStyle/>
          <a:p>
            <a:r>
              <a:rPr lang="en-IN" sz="2400" dirty="0">
                <a:latin typeface="+mj-lt"/>
              </a:rPr>
              <a:t>Focus of government on insurance</a:t>
            </a:r>
          </a:p>
          <a:p>
            <a:pPr lvl="1"/>
            <a:r>
              <a:rPr lang="en-IN" sz="2400" dirty="0">
                <a:latin typeface="+mj-lt"/>
              </a:rPr>
              <a:t>Insurance bill</a:t>
            </a:r>
          </a:p>
          <a:p>
            <a:pPr lvl="1"/>
            <a:r>
              <a:rPr lang="en-IN" sz="2400" dirty="0">
                <a:latin typeface="+mj-lt"/>
              </a:rPr>
              <a:t>PMSBY, PMJJBY</a:t>
            </a:r>
          </a:p>
          <a:p>
            <a:pPr lvl="1"/>
            <a:endParaRPr lang="en-IN" sz="2400" dirty="0">
              <a:latin typeface="+mj-lt"/>
            </a:endParaRPr>
          </a:p>
          <a:p>
            <a:pPr marL="457200" lvl="1" indent="0">
              <a:buNone/>
            </a:pPr>
            <a:endParaRPr lang="en-IN" sz="2400" dirty="0">
              <a:latin typeface="+mj-lt"/>
            </a:endParaRPr>
          </a:p>
          <a:p>
            <a:r>
              <a:rPr lang="en-IN" sz="2400" dirty="0">
                <a:latin typeface="+mj-lt"/>
              </a:rPr>
              <a:t>Active regulator supporting growth</a:t>
            </a:r>
          </a:p>
          <a:p>
            <a:pPr lvl="1"/>
            <a:r>
              <a:rPr lang="en-IN" sz="2400" dirty="0">
                <a:latin typeface="+mj-lt"/>
              </a:rPr>
              <a:t>Several regulations</a:t>
            </a:r>
          </a:p>
          <a:p>
            <a:pPr lvl="1"/>
            <a:r>
              <a:rPr lang="en-IN" sz="2400" dirty="0">
                <a:latin typeface="+mj-lt"/>
              </a:rPr>
              <a:t>Open to suggestions/discussions</a:t>
            </a:r>
          </a:p>
        </p:txBody>
      </p:sp>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3941" y="1935729"/>
            <a:ext cx="2463411" cy="1844039"/>
          </a:xfrm>
          <a:prstGeom prst="rect">
            <a:avLst/>
          </a:prstGeom>
        </p:spPr>
      </p:pic>
      <p:pic>
        <p:nvPicPr>
          <p:cNvPr id="6" name="Picture 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3941" y="3642610"/>
            <a:ext cx="2435979" cy="2435979"/>
          </a:xfrm>
          <a:prstGeom prst="rect">
            <a:avLst/>
          </a:prstGeom>
        </p:spPr>
      </p:pic>
      <p:sp>
        <p:nvSpPr>
          <p:cNvPr id="16" name="Footer Placeholder 4"/>
          <p:cNvSpPr txBox="1">
            <a:spLocks/>
          </p:cNvSpPr>
          <p:nvPr/>
        </p:nvSpPr>
        <p:spPr>
          <a:xfrm>
            <a:off x="4724400" y="6552338"/>
            <a:ext cx="5791200" cy="228600"/>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1" u="none" strike="noStrike" kern="1200" cap="none" spc="0" normalizeH="0" baseline="0" noProof="0" dirty="0">
                <a:ln>
                  <a:noFill/>
                </a:ln>
                <a:solidFill>
                  <a:schemeClr val="accent6">
                    <a:lumMod val="50000"/>
                  </a:schemeClr>
                </a:solidFill>
                <a:effectLst/>
                <a:uLnTx/>
                <a:uFillTx/>
              </a:rPr>
              <a:t>Serving</a:t>
            </a:r>
            <a:r>
              <a:rPr kumimoji="0" lang="en-US" sz="1200" b="1" i="1" u="none" strike="noStrike" kern="1200" cap="none" spc="0" normalizeH="0" noProof="0" dirty="0">
                <a:ln>
                  <a:noFill/>
                </a:ln>
                <a:solidFill>
                  <a:schemeClr val="accent6">
                    <a:lumMod val="50000"/>
                  </a:schemeClr>
                </a:solidFill>
                <a:effectLst/>
                <a:uLnTx/>
                <a:uFillTx/>
              </a:rPr>
              <a:t> the Cause of Public Interest</a:t>
            </a:r>
            <a:endParaRPr kumimoji="0" lang="en-US" sz="1200" b="1" i="1" u="none" strike="noStrike" kern="1200" cap="none" spc="0" normalizeH="0" baseline="0" noProof="0" dirty="0">
              <a:ln>
                <a:noFill/>
              </a:ln>
              <a:solidFill>
                <a:schemeClr val="accent6">
                  <a:lumMod val="50000"/>
                </a:schemeClr>
              </a:solidFill>
              <a:effectLst/>
              <a:uLnTx/>
              <a:uFillTx/>
            </a:endParaRPr>
          </a:p>
        </p:txBody>
      </p:sp>
      <p:sp>
        <p:nvSpPr>
          <p:cNvPr id="17" name="Footer Placeholder 4"/>
          <p:cNvSpPr txBox="1">
            <a:spLocks/>
          </p:cNvSpPr>
          <p:nvPr/>
        </p:nvSpPr>
        <p:spPr>
          <a:xfrm>
            <a:off x="4800600" y="6323738"/>
            <a:ext cx="5791200" cy="228600"/>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1" u="none" strike="noStrike" kern="1200" cap="none" spc="0" normalizeH="0" baseline="0" noProof="0" dirty="0">
                <a:ln>
                  <a:noFill/>
                </a:ln>
                <a:solidFill>
                  <a:schemeClr val="accent6">
                    <a:lumMod val="50000"/>
                  </a:schemeClr>
                </a:solidFill>
                <a:effectLst/>
                <a:uLnTx/>
                <a:uFillTx/>
              </a:rPr>
              <a:t>Indian Actuarial Profession</a:t>
            </a:r>
          </a:p>
        </p:txBody>
      </p:sp>
      <p:graphicFrame>
        <p:nvGraphicFramePr>
          <p:cNvPr id="18" name="Diagram 17"/>
          <p:cNvGraphicFramePr/>
          <p:nvPr>
            <p:extLst>
              <p:ext uri="{D42A27DB-BD31-4B8C-83A1-F6EECF244321}">
                <p14:modId xmlns:p14="http://schemas.microsoft.com/office/powerpoint/2010/main" val="3823497062"/>
              </p:ext>
            </p:extLst>
          </p:nvPr>
        </p:nvGraphicFramePr>
        <p:xfrm>
          <a:off x="269528" y="4495800"/>
          <a:ext cx="6207472" cy="4064000"/>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Tree>
    <p:extLst>
      <p:ext uri="{BB962C8B-B14F-4D97-AF65-F5344CB8AC3E}">
        <p14:creationId xmlns:p14="http://schemas.microsoft.com/office/powerpoint/2010/main" val="775483981"/>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4">
                                            <p:txEl>
                                              <p:pRg st="0" end="0"/>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4">
                                            <p:txEl>
                                              <p:pRg st="1" end="1"/>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4">
                                            <p:txEl>
                                              <p:pRg st="2" end="2"/>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6"/>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4">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4">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4">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8" name="Rectangle 4"/>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027" name="Rectangle 3"/>
          <p:cNvSpPr>
            <a:spLocks noChangeArrowheads="1"/>
          </p:cNvSpPr>
          <p:nvPr/>
        </p:nvSpPr>
        <p:spPr bwMode="auto">
          <a:xfrm>
            <a:off x="1135063" y="457200"/>
            <a:ext cx="939800" cy="812800"/>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pitchFamily="34" charset="0"/>
              <a:cs typeface="Arial" pitchFamily="34" charset="0"/>
            </a:endParaRPr>
          </a:p>
        </p:txBody>
      </p:sp>
      <p:grpSp>
        <p:nvGrpSpPr>
          <p:cNvPr id="2" name="Group 10"/>
          <p:cNvGrpSpPr/>
          <p:nvPr/>
        </p:nvGrpSpPr>
        <p:grpSpPr>
          <a:xfrm>
            <a:off x="269528" y="239173"/>
            <a:ext cx="8874472" cy="903827"/>
            <a:chOff x="269528" y="5496973"/>
            <a:chExt cx="8874472" cy="1284827"/>
          </a:xfrm>
        </p:grpSpPr>
        <p:pic>
          <p:nvPicPr>
            <p:cNvPr id="1026" name="Picture 2"/>
            <p:cNvPicPr>
              <a:picLocks noChangeAspect="1" noChangeArrowheads="1"/>
            </p:cNvPicPr>
            <p:nvPr/>
          </p:nvPicPr>
          <p:blipFill>
            <a:blip r:embed="rId3" cstate="print"/>
            <a:srcRect/>
            <a:stretch>
              <a:fillRect/>
            </a:stretch>
          </p:blipFill>
          <p:spPr bwMode="auto">
            <a:xfrm>
              <a:off x="269528" y="5496973"/>
              <a:ext cx="1178272" cy="1284827"/>
            </a:xfrm>
            <a:prstGeom prst="rect">
              <a:avLst/>
            </a:prstGeom>
            <a:noFill/>
            <a:ln w="9525">
              <a:noFill/>
              <a:miter lim="800000"/>
              <a:headEnd/>
              <a:tailEnd/>
            </a:ln>
          </p:spPr>
        </p:pic>
        <p:sp>
          <p:nvSpPr>
            <p:cNvPr id="1029" name="Rectangle 5"/>
            <p:cNvSpPr>
              <a:spLocks noChangeArrowheads="1"/>
            </p:cNvSpPr>
            <p:nvPr/>
          </p:nvSpPr>
          <p:spPr bwMode="auto">
            <a:xfrm rot="10800000" flipV="1">
              <a:off x="1752600" y="5820488"/>
              <a:ext cx="7391400" cy="70788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4000" b="1" i="0" u="none" strike="noStrike" cap="none" normalizeH="0" baseline="0" dirty="0">
                <a:ln>
                  <a:noFill/>
                </a:ln>
                <a:solidFill>
                  <a:schemeClr val="tx1"/>
                </a:solidFill>
                <a:effectLst/>
                <a:latin typeface="Bahamas" pitchFamily="34" charset="0"/>
                <a:cs typeface="Times New Roman" pitchFamily="18" charset="0"/>
              </a:endParaRPr>
            </a:p>
          </p:txBody>
        </p:sp>
      </p:grpSp>
      <p:sp>
        <p:nvSpPr>
          <p:cNvPr id="8" name="Line 5"/>
          <p:cNvSpPr>
            <a:spLocks noChangeShapeType="1"/>
          </p:cNvSpPr>
          <p:nvPr/>
        </p:nvSpPr>
        <p:spPr bwMode="auto">
          <a:xfrm flipV="1">
            <a:off x="0" y="6096000"/>
            <a:ext cx="9144000" cy="45719"/>
          </a:xfrm>
          <a:prstGeom prst="line">
            <a:avLst/>
          </a:prstGeom>
          <a:noFill/>
          <a:ln w="38100">
            <a:solidFill>
              <a:srgbClr val="A50021"/>
            </a:solidFill>
            <a:round/>
            <a:headEnd/>
            <a:tailEnd/>
          </a:ln>
        </p:spPr>
        <p:txBody>
          <a:bodyPr wrap="none" anchor="ctr"/>
          <a:lstStyle/>
          <a:p>
            <a:endParaRPr lang="en-US"/>
          </a:p>
        </p:txBody>
      </p:sp>
      <p:sp>
        <p:nvSpPr>
          <p:cNvPr id="22" name="Line 5"/>
          <p:cNvSpPr>
            <a:spLocks noChangeShapeType="1"/>
          </p:cNvSpPr>
          <p:nvPr/>
        </p:nvSpPr>
        <p:spPr bwMode="auto">
          <a:xfrm flipV="1">
            <a:off x="0" y="1219200"/>
            <a:ext cx="9144000" cy="45719"/>
          </a:xfrm>
          <a:prstGeom prst="line">
            <a:avLst/>
          </a:prstGeom>
          <a:noFill/>
          <a:ln w="38100">
            <a:solidFill>
              <a:srgbClr val="A50021"/>
            </a:solidFill>
            <a:round/>
            <a:headEnd/>
            <a:tailEnd/>
          </a:ln>
        </p:spPr>
        <p:txBody>
          <a:bodyPr wrap="none" anchor="ctr"/>
          <a:lstStyle/>
          <a:p>
            <a:endParaRPr lang="en-US"/>
          </a:p>
        </p:txBody>
      </p:sp>
      <p:sp>
        <p:nvSpPr>
          <p:cNvPr id="15" name="TextBox 14"/>
          <p:cNvSpPr txBox="1"/>
          <p:nvPr/>
        </p:nvSpPr>
        <p:spPr>
          <a:xfrm>
            <a:off x="1981200" y="381000"/>
            <a:ext cx="6324600" cy="523220"/>
          </a:xfrm>
          <a:prstGeom prst="rect">
            <a:avLst/>
          </a:prstGeom>
          <a:noFill/>
        </p:spPr>
        <p:txBody>
          <a:bodyPr wrap="square" rtlCol="0">
            <a:spAutoFit/>
          </a:bodyPr>
          <a:lstStyle/>
          <a:p>
            <a:pPr algn="ctr"/>
            <a:r>
              <a:rPr lang="en-IN" sz="2800" dirty="0">
                <a:latin typeface="+mj-lt"/>
              </a:rPr>
              <a:t>Opportunities – Indian Reinsurers</a:t>
            </a:r>
            <a:endParaRPr lang="en-US" sz="2800" dirty="0">
              <a:latin typeface="+mj-lt"/>
            </a:endParaRPr>
          </a:p>
        </p:txBody>
      </p:sp>
      <p:sp>
        <p:nvSpPr>
          <p:cNvPr id="14" name="Content Placeholder 13"/>
          <p:cNvSpPr>
            <a:spLocks noGrp="1"/>
          </p:cNvSpPr>
          <p:nvPr>
            <p:ph idx="1"/>
          </p:nvPr>
        </p:nvSpPr>
        <p:spPr>
          <a:xfrm>
            <a:off x="3429000" y="1515152"/>
            <a:ext cx="5334000" cy="3395747"/>
          </a:xfrm>
        </p:spPr>
        <p:txBody>
          <a:bodyPr/>
          <a:lstStyle/>
          <a:p>
            <a:r>
              <a:rPr lang="en-IN" sz="2400" dirty="0">
                <a:latin typeface="+mj-lt"/>
              </a:rPr>
              <a:t>Make the most out of the free ride</a:t>
            </a:r>
          </a:p>
          <a:p>
            <a:pPr lvl="1"/>
            <a:r>
              <a:rPr lang="en-IN" sz="2400" dirty="0">
                <a:latin typeface="+mj-lt"/>
              </a:rPr>
              <a:t>Build expertise especially in Life domain</a:t>
            </a:r>
          </a:p>
          <a:p>
            <a:pPr lvl="1"/>
            <a:r>
              <a:rPr lang="en-IN" sz="2400" dirty="0">
                <a:latin typeface="+mj-lt"/>
              </a:rPr>
              <a:t>Find sources of capital – IPO?</a:t>
            </a:r>
          </a:p>
          <a:p>
            <a:pPr lvl="1"/>
            <a:r>
              <a:rPr lang="en-IN" sz="2400" dirty="0">
                <a:latin typeface="+mj-lt"/>
              </a:rPr>
              <a:t>Work towards operational excellence</a:t>
            </a:r>
          </a:p>
          <a:p>
            <a:pPr lvl="1"/>
            <a:r>
              <a:rPr lang="en-IN" sz="2400" dirty="0">
                <a:latin typeface="+mj-lt"/>
              </a:rPr>
              <a:t>Emerge as trusted partner</a:t>
            </a:r>
          </a:p>
          <a:p>
            <a:pPr marL="457200" lvl="1" indent="0">
              <a:buNone/>
            </a:pPr>
            <a:endParaRPr lang="en-IN" sz="2400" dirty="0"/>
          </a:p>
          <a:p>
            <a:pPr marL="0" lvl="1" indent="0">
              <a:buNone/>
            </a:pPr>
            <a:endParaRPr lang="en-IN" sz="2400" dirty="0">
              <a:ea typeface="+mn-ea"/>
              <a:cs typeface="+mn-cs"/>
            </a:endParaRPr>
          </a:p>
        </p:txBody>
      </p:sp>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20645915">
            <a:off x="8055" y="2028821"/>
            <a:ext cx="3752535" cy="2060067"/>
          </a:xfrm>
          <a:prstGeom prst="rect">
            <a:avLst/>
          </a:prstGeom>
        </p:spPr>
      </p:pic>
      <p:sp>
        <p:nvSpPr>
          <p:cNvPr id="9" name="TextBox 8"/>
          <p:cNvSpPr txBox="1"/>
          <p:nvPr/>
        </p:nvSpPr>
        <p:spPr>
          <a:xfrm>
            <a:off x="685800" y="5334000"/>
            <a:ext cx="7696200" cy="738664"/>
          </a:xfrm>
          <a:prstGeom prst="rect">
            <a:avLst/>
          </a:prstGeom>
          <a:noFill/>
        </p:spPr>
        <p:txBody>
          <a:bodyPr wrap="square" rtlCol="0">
            <a:spAutoFit/>
          </a:bodyPr>
          <a:lstStyle/>
          <a:p>
            <a:r>
              <a:rPr lang="en-IN" sz="2400" b="1" dirty="0">
                <a:solidFill>
                  <a:srgbClr val="00B050"/>
                </a:solidFill>
              </a:rPr>
              <a:t>		</a:t>
            </a:r>
            <a:r>
              <a:rPr lang="en-IN" sz="2400" b="1" dirty="0">
                <a:solidFill>
                  <a:srgbClr val="00B050"/>
                </a:solidFill>
                <a:latin typeface="+mj-lt"/>
              </a:rPr>
              <a:t>Make First Right of Refusal redundant!</a:t>
            </a:r>
          </a:p>
          <a:p>
            <a:endParaRPr lang="en-IN" dirty="0"/>
          </a:p>
        </p:txBody>
      </p:sp>
      <p:sp>
        <p:nvSpPr>
          <p:cNvPr id="16" name="Footer Placeholder 4"/>
          <p:cNvSpPr txBox="1">
            <a:spLocks/>
          </p:cNvSpPr>
          <p:nvPr/>
        </p:nvSpPr>
        <p:spPr>
          <a:xfrm>
            <a:off x="4724400" y="6552338"/>
            <a:ext cx="5791200" cy="228600"/>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1" u="none" strike="noStrike" kern="1200" cap="none" spc="0" normalizeH="0" baseline="0" noProof="0" dirty="0">
                <a:ln>
                  <a:noFill/>
                </a:ln>
                <a:solidFill>
                  <a:schemeClr val="accent6">
                    <a:lumMod val="50000"/>
                  </a:schemeClr>
                </a:solidFill>
                <a:effectLst/>
                <a:uLnTx/>
                <a:uFillTx/>
              </a:rPr>
              <a:t>Serving</a:t>
            </a:r>
            <a:r>
              <a:rPr kumimoji="0" lang="en-US" sz="1200" b="1" i="1" u="none" strike="noStrike" kern="1200" cap="none" spc="0" normalizeH="0" noProof="0" dirty="0">
                <a:ln>
                  <a:noFill/>
                </a:ln>
                <a:solidFill>
                  <a:schemeClr val="accent6">
                    <a:lumMod val="50000"/>
                  </a:schemeClr>
                </a:solidFill>
                <a:effectLst/>
                <a:uLnTx/>
                <a:uFillTx/>
              </a:rPr>
              <a:t> the Cause of Public Interest</a:t>
            </a:r>
            <a:endParaRPr kumimoji="0" lang="en-US" sz="1200" b="1" i="1" u="none" strike="noStrike" kern="1200" cap="none" spc="0" normalizeH="0" baseline="0" noProof="0" dirty="0">
              <a:ln>
                <a:noFill/>
              </a:ln>
              <a:solidFill>
                <a:schemeClr val="accent6">
                  <a:lumMod val="50000"/>
                </a:schemeClr>
              </a:solidFill>
              <a:effectLst/>
              <a:uLnTx/>
              <a:uFillTx/>
            </a:endParaRPr>
          </a:p>
        </p:txBody>
      </p:sp>
      <p:sp>
        <p:nvSpPr>
          <p:cNvPr id="17" name="Footer Placeholder 4"/>
          <p:cNvSpPr txBox="1">
            <a:spLocks/>
          </p:cNvSpPr>
          <p:nvPr/>
        </p:nvSpPr>
        <p:spPr>
          <a:xfrm>
            <a:off x="4800600" y="6323738"/>
            <a:ext cx="5791200" cy="228600"/>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1" u="none" strike="noStrike" kern="1200" cap="none" spc="0" normalizeH="0" baseline="0" noProof="0" dirty="0">
                <a:ln>
                  <a:noFill/>
                </a:ln>
                <a:solidFill>
                  <a:schemeClr val="accent6">
                    <a:lumMod val="50000"/>
                  </a:schemeClr>
                </a:solidFill>
                <a:effectLst/>
                <a:uLnTx/>
                <a:uFillTx/>
              </a:rPr>
              <a:t>Indian Actuarial Profession</a:t>
            </a:r>
          </a:p>
        </p:txBody>
      </p:sp>
      <p:graphicFrame>
        <p:nvGraphicFramePr>
          <p:cNvPr id="18" name="Diagram 17"/>
          <p:cNvGraphicFramePr/>
          <p:nvPr>
            <p:extLst>
              <p:ext uri="{D42A27DB-BD31-4B8C-83A1-F6EECF244321}">
                <p14:modId xmlns:p14="http://schemas.microsoft.com/office/powerpoint/2010/main" val="2871788416"/>
              </p:ext>
            </p:extLst>
          </p:nvPr>
        </p:nvGraphicFramePr>
        <p:xfrm>
          <a:off x="269528" y="4495800"/>
          <a:ext cx="6207472" cy="4064000"/>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385074420"/>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4">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4">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4">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4">
                                            <p:txEl>
                                              <p:pRg st="3" end="3"/>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4">
                                            <p:txEl>
                                              <p:pRg st="4" end="4"/>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8" name="Rectangle 4"/>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027" name="Rectangle 3"/>
          <p:cNvSpPr>
            <a:spLocks noChangeArrowheads="1"/>
          </p:cNvSpPr>
          <p:nvPr/>
        </p:nvSpPr>
        <p:spPr bwMode="auto">
          <a:xfrm>
            <a:off x="1135063" y="457200"/>
            <a:ext cx="939800" cy="812800"/>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pitchFamily="34" charset="0"/>
              <a:cs typeface="Arial" pitchFamily="34" charset="0"/>
            </a:endParaRPr>
          </a:p>
        </p:txBody>
      </p:sp>
      <p:grpSp>
        <p:nvGrpSpPr>
          <p:cNvPr id="2" name="Group 10"/>
          <p:cNvGrpSpPr/>
          <p:nvPr/>
        </p:nvGrpSpPr>
        <p:grpSpPr>
          <a:xfrm>
            <a:off x="269528" y="239173"/>
            <a:ext cx="8874472" cy="903827"/>
            <a:chOff x="269528" y="5496973"/>
            <a:chExt cx="8874472" cy="1284827"/>
          </a:xfrm>
        </p:grpSpPr>
        <p:pic>
          <p:nvPicPr>
            <p:cNvPr id="1026" name="Picture 2"/>
            <p:cNvPicPr>
              <a:picLocks noChangeAspect="1" noChangeArrowheads="1"/>
            </p:cNvPicPr>
            <p:nvPr/>
          </p:nvPicPr>
          <p:blipFill>
            <a:blip r:embed="rId3" cstate="print"/>
            <a:srcRect/>
            <a:stretch>
              <a:fillRect/>
            </a:stretch>
          </p:blipFill>
          <p:spPr bwMode="auto">
            <a:xfrm>
              <a:off x="269528" y="5496973"/>
              <a:ext cx="1178272" cy="1284827"/>
            </a:xfrm>
            <a:prstGeom prst="rect">
              <a:avLst/>
            </a:prstGeom>
            <a:noFill/>
            <a:ln w="9525">
              <a:noFill/>
              <a:miter lim="800000"/>
              <a:headEnd/>
              <a:tailEnd/>
            </a:ln>
          </p:spPr>
        </p:pic>
        <p:sp>
          <p:nvSpPr>
            <p:cNvPr id="1029" name="Rectangle 5"/>
            <p:cNvSpPr>
              <a:spLocks noChangeArrowheads="1"/>
            </p:cNvSpPr>
            <p:nvPr/>
          </p:nvSpPr>
          <p:spPr bwMode="auto">
            <a:xfrm rot="10800000" flipV="1">
              <a:off x="1752600" y="5820488"/>
              <a:ext cx="7391400" cy="70788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4000" b="1" i="0" u="none" strike="noStrike" cap="none" normalizeH="0" baseline="0" dirty="0">
                <a:ln>
                  <a:noFill/>
                </a:ln>
                <a:solidFill>
                  <a:schemeClr val="tx1"/>
                </a:solidFill>
                <a:effectLst/>
                <a:latin typeface="Bahamas" pitchFamily="34" charset="0"/>
                <a:cs typeface="Times New Roman" pitchFamily="18" charset="0"/>
              </a:endParaRPr>
            </a:p>
          </p:txBody>
        </p:sp>
      </p:grpSp>
      <p:sp>
        <p:nvSpPr>
          <p:cNvPr id="8" name="Line 5"/>
          <p:cNvSpPr>
            <a:spLocks noChangeShapeType="1"/>
          </p:cNvSpPr>
          <p:nvPr/>
        </p:nvSpPr>
        <p:spPr bwMode="auto">
          <a:xfrm flipV="1">
            <a:off x="0" y="6096000"/>
            <a:ext cx="9144000" cy="45719"/>
          </a:xfrm>
          <a:prstGeom prst="line">
            <a:avLst/>
          </a:prstGeom>
          <a:noFill/>
          <a:ln w="38100">
            <a:solidFill>
              <a:srgbClr val="A50021"/>
            </a:solidFill>
            <a:round/>
            <a:headEnd/>
            <a:tailEnd/>
          </a:ln>
        </p:spPr>
        <p:txBody>
          <a:bodyPr wrap="none" anchor="ctr"/>
          <a:lstStyle/>
          <a:p>
            <a:endParaRPr lang="en-US"/>
          </a:p>
        </p:txBody>
      </p:sp>
      <p:sp>
        <p:nvSpPr>
          <p:cNvPr id="22" name="Line 5"/>
          <p:cNvSpPr>
            <a:spLocks noChangeShapeType="1"/>
          </p:cNvSpPr>
          <p:nvPr/>
        </p:nvSpPr>
        <p:spPr bwMode="auto">
          <a:xfrm flipV="1">
            <a:off x="0" y="1219200"/>
            <a:ext cx="9144000" cy="45719"/>
          </a:xfrm>
          <a:prstGeom prst="line">
            <a:avLst/>
          </a:prstGeom>
          <a:noFill/>
          <a:ln w="38100">
            <a:solidFill>
              <a:srgbClr val="A50021"/>
            </a:solidFill>
            <a:round/>
            <a:headEnd/>
            <a:tailEnd/>
          </a:ln>
        </p:spPr>
        <p:txBody>
          <a:bodyPr wrap="none" anchor="ctr"/>
          <a:lstStyle/>
          <a:p>
            <a:endParaRPr lang="en-US"/>
          </a:p>
        </p:txBody>
      </p:sp>
      <p:sp>
        <p:nvSpPr>
          <p:cNvPr id="15" name="TextBox 14"/>
          <p:cNvSpPr txBox="1"/>
          <p:nvPr/>
        </p:nvSpPr>
        <p:spPr>
          <a:xfrm>
            <a:off x="1135063" y="381000"/>
            <a:ext cx="7704137" cy="523220"/>
          </a:xfrm>
          <a:prstGeom prst="rect">
            <a:avLst/>
          </a:prstGeom>
          <a:noFill/>
        </p:spPr>
        <p:txBody>
          <a:bodyPr wrap="square" rtlCol="0">
            <a:spAutoFit/>
          </a:bodyPr>
          <a:lstStyle/>
          <a:p>
            <a:pPr algn="ctr"/>
            <a:r>
              <a:rPr lang="en-IN" sz="2800" dirty="0">
                <a:latin typeface="+mj-lt"/>
              </a:rPr>
              <a:t>Impact on (life) insurance industry</a:t>
            </a:r>
            <a:endParaRPr lang="en-US" sz="2800" dirty="0">
              <a:latin typeface="+mj-lt"/>
            </a:endParaRPr>
          </a:p>
        </p:txBody>
      </p:sp>
      <p:sp>
        <p:nvSpPr>
          <p:cNvPr id="14" name="Content Placeholder 13"/>
          <p:cNvSpPr>
            <a:spLocks noGrp="1"/>
          </p:cNvSpPr>
          <p:nvPr>
            <p:ph idx="1"/>
          </p:nvPr>
        </p:nvSpPr>
        <p:spPr>
          <a:xfrm>
            <a:off x="2743200" y="1981200"/>
            <a:ext cx="6096000" cy="4114800"/>
          </a:xfrm>
        </p:spPr>
        <p:txBody>
          <a:bodyPr/>
          <a:lstStyle/>
          <a:p>
            <a:r>
              <a:rPr lang="en-IN" sz="2400" dirty="0">
                <a:latin typeface="+mj-lt"/>
                <a:ea typeface="+mn-ea"/>
                <a:cs typeface="+mn-cs"/>
              </a:rPr>
              <a:t>Insurers getting a “better deal”?</a:t>
            </a:r>
          </a:p>
          <a:p>
            <a:pPr lvl="1"/>
            <a:r>
              <a:rPr lang="en-IN" sz="2400" dirty="0">
                <a:latin typeface="+mj-lt"/>
                <a:ea typeface="+mn-ea"/>
                <a:cs typeface="+mn-cs"/>
              </a:rPr>
              <a:t>at the cost of time and resources</a:t>
            </a:r>
          </a:p>
          <a:p>
            <a:pPr lvl="1"/>
            <a:r>
              <a:rPr lang="en-IN" sz="2400" dirty="0">
                <a:latin typeface="+mj-lt"/>
                <a:ea typeface="+mn-ea"/>
                <a:cs typeface="+mn-cs"/>
              </a:rPr>
              <a:t>increased time to launch product</a:t>
            </a:r>
          </a:p>
          <a:p>
            <a:pPr lvl="1"/>
            <a:r>
              <a:rPr lang="en-IN" sz="2400" dirty="0">
                <a:latin typeface="+mj-lt"/>
                <a:ea typeface="+mn-ea"/>
                <a:cs typeface="+mn-cs"/>
              </a:rPr>
              <a:t>operational challenges</a:t>
            </a:r>
          </a:p>
          <a:p>
            <a:pPr lvl="1"/>
            <a:r>
              <a:rPr lang="en-IN" sz="2400" dirty="0">
                <a:latin typeface="+mj-lt"/>
                <a:ea typeface="+mn-ea"/>
                <a:cs typeface="+mn-cs"/>
              </a:rPr>
              <a:t>may not always be a “better deal”</a:t>
            </a:r>
          </a:p>
          <a:p>
            <a:pPr marL="457200" lvl="1" indent="0">
              <a:buNone/>
            </a:pPr>
            <a:endParaRPr lang="en-IN" sz="2400" dirty="0">
              <a:latin typeface="+mj-lt"/>
              <a:ea typeface="+mn-ea"/>
              <a:cs typeface="+mn-cs"/>
            </a:endParaRPr>
          </a:p>
          <a:p>
            <a:pPr marL="342900" lvl="1" indent="-342900">
              <a:buChar char="•"/>
            </a:pPr>
            <a:r>
              <a:rPr lang="en-IN" sz="2400" dirty="0">
                <a:latin typeface="+mj-lt"/>
                <a:ea typeface="+mn-ea"/>
                <a:cs typeface="+mn-cs"/>
              </a:rPr>
              <a:t>Redistribution of reinsured business</a:t>
            </a:r>
          </a:p>
          <a:p>
            <a:pPr lvl="1"/>
            <a:r>
              <a:rPr lang="en-IN" sz="2400" dirty="0">
                <a:latin typeface="+mj-lt"/>
                <a:ea typeface="+mn-ea"/>
                <a:cs typeface="+mn-cs"/>
              </a:rPr>
              <a:t>GIC getting bigger share</a:t>
            </a:r>
          </a:p>
          <a:p>
            <a:pPr lvl="1"/>
            <a:endParaRPr lang="en-IN" dirty="0">
              <a:ea typeface="+mn-ea"/>
              <a:cs typeface="+mn-cs"/>
            </a:endParaRPr>
          </a:p>
          <a:p>
            <a:pPr marL="457200" lvl="1" indent="0">
              <a:buNone/>
            </a:pPr>
            <a:endParaRPr lang="en-IN" dirty="0">
              <a:ea typeface="+mn-ea"/>
              <a:cs typeface="+mn-cs"/>
            </a:endParaRPr>
          </a:p>
        </p:txBody>
      </p:sp>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76139" y="3927584"/>
            <a:ext cx="1943322" cy="2023404"/>
          </a:xfrm>
          <a:prstGeom prst="rect">
            <a:avLst/>
          </a:prstGeom>
        </p:spPr>
      </p:pic>
      <p:pic>
        <p:nvPicPr>
          <p:cNvPr id="9" name="Picture 8"/>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525" y="1648578"/>
            <a:ext cx="2752725" cy="1990725"/>
          </a:xfrm>
          <a:prstGeom prst="rect">
            <a:avLst/>
          </a:prstGeom>
        </p:spPr>
      </p:pic>
      <p:sp>
        <p:nvSpPr>
          <p:cNvPr id="16" name="Footer Placeholder 4"/>
          <p:cNvSpPr txBox="1">
            <a:spLocks/>
          </p:cNvSpPr>
          <p:nvPr/>
        </p:nvSpPr>
        <p:spPr>
          <a:xfrm>
            <a:off x="4724400" y="6552338"/>
            <a:ext cx="5791200" cy="228600"/>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1" u="none" strike="noStrike" kern="1200" cap="none" spc="0" normalizeH="0" baseline="0" noProof="0" dirty="0">
                <a:ln>
                  <a:noFill/>
                </a:ln>
                <a:solidFill>
                  <a:schemeClr val="accent6">
                    <a:lumMod val="50000"/>
                  </a:schemeClr>
                </a:solidFill>
                <a:effectLst/>
                <a:uLnTx/>
                <a:uFillTx/>
              </a:rPr>
              <a:t>Serving</a:t>
            </a:r>
            <a:r>
              <a:rPr kumimoji="0" lang="en-US" sz="1200" b="1" i="1" u="none" strike="noStrike" kern="1200" cap="none" spc="0" normalizeH="0" noProof="0" dirty="0">
                <a:ln>
                  <a:noFill/>
                </a:ln>
                <a:solidFill>
                  <a:schemeClr val="accent6">
                    <a:lumMod val="50000"/>
                  </a:schemeClr>
                </a:solidFill>
                <a:effectLst/>
                <a:uLnTx/>
                <a:uFillTx/>
              </a:rPr>
              <a:t> the Cause of Public Interest</a:t>
            </a:r>
            <a:endParaRPr kumimoji="0" lang="en-US" sz="1200" b="1" i="1" u="none" strike="noStrike" kern="1200" cap="none" spc="0" normalizeH="0" baseline="0" noProof="0" dirty="0">
              <a:ln>
                <a:noFill/>
              </a:ln>
              <a:solidFill>
                <a:schemeClr val="accent6">
                  <a:lumMod val="50000"/>
                </a:schemeClr>
              </a:solidFill>
              <a:effectLst/>
              <a:uLnTx/>
              <a:uFillTx/>
            </a:endParaRPr>
          </a:p>
        </p:txBody>
      </p:sp>
      <p:sp>
        <p:nvSpPr>
          <p:cNvPr id="17" name="Footer Placeholder 4"/>
          <p:cNvSpPr txBox="1">
            <a:spLocks/>
          </p:cNvSpPr>
          <p:nvPr/>
        </p:nvSpPr>
        <p:spPr>
          <a:xfrm>
            <a:off x="4800600" y="6323738"/>
            <a:ext cx="5791200" cy="228600"/>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1" u="none" strike="noStrike" kern="1200" cap="none" spc="0" normalizeH="0" baseline="0" noProof="0" dirty="0">
                <a:ln>
                  <a:noFill/>
                </a:ln>
                <a:solidFill>
                  <a:schemeClr val="accent6">
                    <a:lumMod val="50000"/>
                  </a:schemeClr>
                </a:solidFill>
                <a:effectLst/>
                <a:uLnTx/>
                <a:uFillTx/>
              </a:rPr>
              <a:t>Indian Actuarial Profession</a:t>
            </a:r>
          </a:p>
        </p:txBody>
      </p:sp>
      <p:graphicFrame>
        <p:nvGraphicFramePr>
          <p:cNvPr id="18" name="Diagram 17"/>
          <p:cNvGraphicFramePr/>
          <p:nvPr>
            <p:extLst>
              <p:ext uri="{D42A27DB-BD31-4B8C-83A1-F6EECF244321}">
                <p14:modId xmlns:p14="http://schemas.microsoft.com/office/powerpoint/2010/main" val="411576789"/>
              </p:ext>
            </p:extLst>
          </p:nvPr>
        </p:nvGraphicFramePr>
        <p:xfrm>
          <a:off x="269528" y="4495800"/>
          <a:ext cx="6207472" cy="4064000"/>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Tree>
    <p:extLst>
      <p:ext uri="{BB962C8B-B14F-4D97-AF65-F5344CB8AC3E}">
        <p14:creationId xmlns:p14="http://schemas.microsoft.com/office/powerpoint/2010/main" val="900062430"/>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4">
                                            <p:txEl>
                                              <p:pRg st="0" end="0"/>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4">
                                            <p:txEl>
                                              <p:pRg st="1" end="1"/>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4">
                                            <p:txEl>
                                              <p:pRg st="2" end="2"/>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14">
                                            <p:txEl>
                                              <p:pRg st="3" end="3"/>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14">
                                            <p:txEl>
                                              <p:pRg st="4" end="4"/>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6"/>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14">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4">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8" name="Rectangle 4"/>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027" name="Rectangle 3"/>
          <p:cNvSpPr>
            <a:spLocks noChangeArrowheads="1"/>
          </p:cNvSpPr>
          <p:nvPr/>
        </p:nvSpPr>
        <p:spPr bwMode="auto">
          <a:xfrm>
            <a:off x="1135063" y="457200"/>
            <a:ext cx="939800" cy="812800"/>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pitchFamily="34" charset="0"/>
              <a:cs typeface="Arial" pitchFamily="34" charset="0"/>
            </a:endParaRPr>
          </a:p>
        </p:txBody>
      </p:sp>
      <p:grpSp>
        <p:nvGrpSpPr>
          <p:cNvPr id="2" name="Group 10"/>
          <p:cNvGrpSpPr/>
          <p:nvPr/>
        </p:nvGrpSpPr>
        <p:grpSpPr>
          <a:xfrm>
            <a:off x="269528" y="239173"/>
            <a:ext cx="8874472" cy="903827"/>
            <a:chOff x="269528" y="5496973"/>
            <a:chExt cx="8874472" cy="1284827"/>
          </a:xfrm>
        </p:grpSpPr>
        <p:pic>
          <p:nvPicPr>
            <p:cNvPr id="1026" name="Picture 2"/>
            <p:cNvPicPr>
              <a:picLocks noChangeAspect="1" noChangeArrowheads="1"/>
            </p:cNvPicPr>
            <p:nvPr/>
          </p:nvPicPr>
          <p:blipFill>
            <a:blip r:embed="rId3" cstate="print"/>
            <a:srcRect/>
            <a:stretch>
              <a:fillRect/>
            </a:stretch>
          </p:blipFill>
          <p:spPr bwMode="auto">
            <a:xfrm>
              <a:off x="269528" y="5496973"/>
              <a:ext cx="1178272" cy="1284827"/>
            </a:xfrm>
            <a:prstGeom prst="rect">
              <a:avLst/>
            </a:prstGeom>
            <a:noFill/>
            <a:ln w="9525">
              <a:noFill/>
              <a:miter lim="800000"/>
              <a:headEnd/>
              <a:tailEnd/>
            </a:ln>
          </p:spPr>
        </p:pic>
        <p:sp>
          <p:nvSpPr>
            <p:cNvPr id="1029" name="Rectangle 5"/>
            <p:cNvSpPr>
              <a:spLocks noChangeArrowheads="1"/>
            </p:cNvSpPr>
            <p:nvPr/>
          </p:nvSpPr>
          <p:spPr bwMode="auto">
            <a:xfrm rot="10800000" flipV="1">
              <a:off x="1752600" y="5820488"/>
              <a:ext cx="7391400" cy="70788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4000" b="1" i="0" u="none" strike="noStrike" cap="none" normalizeH="0" baseline="0" dirty="0">
                <a:ln>
                  <a:noFill/>
                </a:ln>
                <a:solidFill>
                  <a:schemeClr val="tx1"/>
                </a:solidFill>
                <a:effectLst/>
                <a:latin typeface="Bahamas" pitchFamily="34" charset="0"/>
                <a:cs typeface="Times New Roman" pitchFamily="18" charset="0"/>
              </a:endParaRPr>
            </a:p>
          </p:txBody>
        </p:sp>
      </p:grpSp>
      <p:sp>
        <p:nvSpPr>
          <p:cNvPr id="8" name="Line 5"/>
          <p:cNvSpPr>
            <a:spLocks noChangeShapeType="1"/>
          </p:cNvSpPr>
          <p:nvPr/>
        </p:nvSpPr>
        <p:spPr bwMode="auto">
          <a:xfrm flipV="1">
            <a:off x="0" y="6096000"/>
            <a:ext cx="9144000" cy="45719"/>
          </a:xfrm>
          <a:prstGeom prst="line">
            <a:avLst/>
          </a:prstGeom>
          <a:noFill/>
          <a:ln w="38100">
            <a:solidFill>
              <a:srgbClr val="A50021"/>
            </a:solidFill>
            <a:round/>
            <a:headEnd/>
            <a:tailEnd/>
          </a:ln>
        </p:spPr>
        <p:txBody>
          <a:bodyPr wrap="none" anchor="ctr"/>
          <a:lstStyle/>
          <a:p>
            <a:endParaRPr lang="en-US"/>
          </a:p>
        </p:txBody>
      </p:sp>
      <p:sp>
        <p:nvSpPr>
          <p:cNvPr id="22" name="Line 5"/>
          <p:cNvSpPr>
            <a:spLocks noChangeShapeType="1"/>
          </p:cNvSpPr>
          <p:nvPr/>
        </p:nvSpPr>
        <p:spPr bwMode="auto">
          <a:xfrm flipV="1">
            <a:off x="0" y="1219200"/>
            <a:ext cx="9144000" cy="45719"/>
          </a:xfrm>
          <a:prstGeom prst="line">
            <a:avLst/>
          </a:prstGeom>
          <a:noFill/>
          <a:ln w="38100">
            <a:solidFill>
              <a:srgbClr val="A50021"/>
            </a:solidFill>
            <a:round/>
            <a:headEnd/>
            <a:tailEnd/>
          </a:ln>
        </p:spPr>
        <p:txBody>
          <a:bodyPr wrap="none" anchor="ctr"/>
          <a:lstStyle/>
          <a:p>
            <a:endParaRPr lang="en-US"/>
          </a:p>
        </p:txBody>
      </p:sp>
      <p:sp>
        <p:nvSpPr>
          <p:cNvPr id="15" name="TextBox 14"/>
          <p:cNvSpPr txBox="1"/>
          <p:nvPr/>
        </p:nvSpPr>
        <p:spPr>
          <a:xfrm>
            <a:off x="990600" y="381000"/>
            <a:ext cx="8153400" cy="523220"/>
          </a:xfrm>
          <a:prstGeom prst="rect">
            <a:avLst/>
          </a:prstGeom>
          <a:noFill/>
        </p:spPr>
        <p:txBody>
          <a:bodyPr wrap="square" rtlCol="0">
            <a:spAutoFit/>
          </a:bodyPr>
          <a:lstStyle/>
          <a:p>
            <a:pPr algn="ctr"/>
            <a:r>
              <a:rPr lang="en-IN" sz="2800" dirty="0">
                <a:latin typeface="+mj-lt"/>
              </a:rPr>
              <a:t>Impact on (life) insurance industry</a:t>
            </a:r>
            <a:endParaRPr lang="en-US" sz="2800" dirty="0">
              <a:latin typeface="+mj-lt"/>
            </a:endParaRPr>
          </a:p>
        </p:txBody>
      </p:sp>
      <p:sp>
        <p:nvSpPr>
          <p:cNvPr id="14" name="Content Placeholder 13"/>
          <p:cNvSpPr>
            <a:spLocks noGrp="1"/>
          </p:cNvSpPr>
          <p:nvPr>
            <p:ph idx="1"/>
          </p:nvPr>
        </p:nvSpPr>
        <p:spPr>
          <a:xfrm>
            <a:off x="685800" y="1981200"/>
            <a:ext cx="7772400" cy="4114800"/>
          </a:xfrm>
        </p:spPr>
        <p:txBody>
          <a:bodyPr/>
          <a:lstStyle/>
          <a:p>
            <a:r>
              <a:rPr lang="en-IN" sz="2400" dirty="0">
                <a:latin typeface="+mj-lt"/>
              </a:rPr>
              <a:t>Product Innovation</a:t>
            </a:r>
          </a:p>
          <a:p>
            <a:pPr lvl="1"/>
            <a:r>
              <a:rPr lang="en-IN" sz="2400" dirty="0">
                <a:latin typeface="+mj-lt"/>
                <a:ea typeface="+mn-ea"/>
                <a:cs typeface="+mn-cs"/>
              </a:rPr>
              <a:t>Only saving grace for foreign reinsurers</a:t>
            </a:r>
          </a:p>
          <a:p>
            <a:pPr marL="0" lvl="1" indent="0">
              <a:buNone/>
            </a:pPr>
            <a:endParaRPr lang="en-IN" sz="2400" dirty="0">
              <a:latin typeface="+mj-lt"/>
              <a:ea typeface="+mn-ea"/>
              <a:cs typeface="+mn-cs"/>
            </a:endParaRPr>
          </a:p>
          <a:p>
            <a:pPr marL="342900" lvl="1" indent="-342900">
              <a:buChar char="•"/>
            </a:pPr>
            <a:r>
              <a:rPr lang="en-IN" sz="2400" dirty="0">
                <a:latin typeface="+mj-lt"/>
                <a:ea typeface="+mn-ea"/>
                <a:cs typeface="+mn-cs"/>
              </a:rPr>
              <a:t>             Mushrooming of Indian </a:t>
            </a:r>
            <a:r>
              <a:rPr lang="en-IN" sz="2400" dirty="0" smtClean="0">
                <a:latin typeface="+mj-lt"/>
                <a:ea typeface="+mn-ea"/>
                <a:cs typeface="+mn-cs"/>
              </a:rPr>
              <a:t>Reinsurers</a:t>
            </a:r>
            <a:endParaRPr lang="en-IN" sz="2400" dirty="0">
              <a:latin typeface="+mj-lt"/>
              <a:ea typeface="+mn-ea"/>
              <a:cs typeface="+mn-cs"/>
            </a:endParaRPr>
          </a:p>
          <a:p>
            <a:pPr marL="0" lvl="1" indent="0">
              <a:buNone/>
            </a:pPr>
            <a:endParaRPr lang="en-IN" sz="2400" dirty="0">
              <a:latin typeface="+mj-lt"/>
              <a:ea typeface="+mn-ea"/>
              <a:cs typeface="+mn-cs"/>
            </a:endParaRPr>
          </a:p>
          <a:p>
            <a:pPr marL="0" lvl="1" indent="0">
              <a:buNone/>
            </a:pPr>
            <a:endParaRPr lang="en-IN" sz="2400" dirty="0">
              <a:latin typeface="+mj-lt"/>
              <a:ea typeface="+mn-ea"/>
              <a:cs typeface="+mn-cs"/>
            </a:endParaRPr>
          </a:p>
          <a:p>
            <a:pPr marL="342900" lvl="1" indent="-342900">
              <a:buChar char="•"/>
            </a:pPr>
            <a:r>
              <a:rPr lang="en-IN" sz="2400" dirty="0">
                <a:latin typeface="+mj-lt"/>
                <a:ea typeface="+mn-ea"/>
                <a:cs typeface="+mn-cs"/>
              </a:rPr>
              <a:t>Improved insurance talent pool</a:t>
            </a:r>
          </a:p>
        </p:txBody>
      </p:sp>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858803" y="1287815"/>
            <a:ext cx="1220689" cy="1220689"/>
          </a:xfrm>
          <a:prstGeom prst="rect">
            <a:avLst/>
          </a:prstGeom>
        </p:spPr>
      </p:pic>
      <p:pic>
        <p:nvPicPr>
          <p:cNvPr id="13" name="Picture 1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65223" y="2992143"/>
            <a:ext cx="1269954" cy="1269954"/>
          </a:xfrm>
          <a:prstGeom prst="rect">
            <a:avLst/>
          </a:prstGeom>
        </p:spPr>
      </p:pic>
      <p:pic>
        <p:nvPicPr>
          <p:cNvPr id="24" name="Picture 23"/>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418282" y="4733186"/>
            <a:ext cx="1824206" cy="1210414"/>
          </a:xfrm>
          <a:prstGeom prst="rect">
            <a:avLst/>
          </a:prstGeom>
        </p:spPr>
      </p:pic>
      <p:sp>
        <p:nvSpPr>
          <p:cNvPr id="16" name="Footer Placeholder 4"/>
          <p:cNvSpPr txBox="1">
            <a:spLocks/>
          </p:cNvSpPr>
          <p:nvPr/>
        </p:nvSpPr>
        <p:spPr>
          <a:xfrm>
            <a:off x="4724400" y="6552338"/>
            <a:ext cx="5791200" cy="228600"/>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1" u="none" strike="noStrike" kern="1200" cap="none" spc="0" normalizeH="0" baseline="0" noProof="0" dirty="0">
                <a:ln>
                  <a:noFill/>
                </a:ln>
                <a:solidFill>
                  <a:schemeClr val="accent6">
                    <a:lumMod val="50000"/>
                  </a:schemeClr>
                </a:solidFill>
                <a:effectLst/>
                <a:uLnTx/>
                <a:uFillTx/>
              </a:rPr>
              <a:t>Serving</a:t>
            </a:r>
            <a:r>
              <a:rPr kumimoji="0" lang="en-US" sz="1200" b="1" i="1" u="none" strike="noStrike" kern="1200" cap="none" spc="0" normalizeH="0" noProof="0" dirty="0">
                <a:ln>
                  <a:noFill/>
                </a:ln>
                <a:solidFill>
                  <a:schemeClr val="accent6">
                    <a:lumMod val="50000"/>
                  </a:schemeClr>
                </a:solidFill>
                <a:effectLst/>
                <a:uLnTx/>
                <a:uFillTx/>
              </a:rPr>
              <a:t> the Cause of Public Interest</a:t>
            </a:r>
            <a:endParaRPr kumimoji="0" lang="en-US" sz="1200" b="1" i="1" u="none" strike="noStrike" kern="1200" cap="none" spc="0" normalizeH="0" baseline="0" noProof="0" dirty="0">
              <a:ln>
                <a:noFill/>
              </a:ln>
              <a:solidFill>
                <a:schemeClr val="accent6">
                  <a:lumMod val="50000"/>
                </a:schemeClr>
              </a:solidFill>
              <a:effectLst/>
              <a:uLnTx/>
              <a:uFillTx/>
            </a:endParaRPr>
          </a:p>
        </p:txBody>
      </p:sp>
      <p:sp>
        <p:nvSpPr>
          <p:cNvPr id="17" name="Footer Placeholder 4"/>
          <p:cNvSpPr txBox="1">
            <a:spLocks/>
          </p:cNvSpPr>
          <p:nvPr/>
        </p:nvSpPr>
        <p:spPr>
          <a:xfrm>
            <a:off x="4800600" y="6323738"/>
            <a:ext cx="5791200" cy="228600"/>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1" u="none" strike="noStrike" kern="1200" cap="none" spc="0" normalizeH="0" baseline="0" noProof="0" dirty="0">
                <a:ln>
                  <a:noFill/>
                </a:ln>
                <a:solidFill>
                  <a:schemeClr val="accent6">
                    <a:lumMod val="50000"/>
                  </a:schemeClr>
                </a:solidFill>
                <a:effectLst/>
                <a:uLnTx/>
                <a:uFillTx/>
              </a:rPr>
              <a:t>Indian Actuarial Profession</a:t>
            </a:r>
          </a:p>
        </p:txBody>
      </p:sp>
      <p:graphicFrame>
        <p:nvGraphicFramePr>
          <p:cNvPr id="18" name="Diagram 17"/>
          <p:cNvGraphicFramePr/>
          <p:nvPr>
            <p:extLst>
              <p:ext uri="{D42A27DB-BD31-4B8C-83A1-F6EECF244321}">
                <p14:modId xmlns:p14="http://schemas.microsoft.com/office/powerpoint/2010/main" val="2094687094"/>
              </p:ext>
            </p:extLst>
          </p:nvPr>
        </p:nvGraphicFramePr>
        <p:xfrm>
          <a:off x="269528" y="4495800"/>
          <a:ext cx="6207472" cy="4064000"/>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1804383074"/>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4">
                                            <p:txEl>
                                              <p:pRg st="0" end="0"/>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4">
                                            <p:txEl>
                                              <p:pRg st="1" end="1"/>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3"/>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4">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4">
                                            <p:txEl>
                                              <p:pRg st="6" end="6"/>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8" name="Rectangle 4"/>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027" name="Rectangle 3"/>
          <p:cNvSpPr>
            <a:spLocks noChangeArrowheads="1"/>
          </p:cNvSpPr>
          <p:nvPr/>
        </p:nvSpPr>
        <p:spPr bwMode="auto">
          <a:xfrm>
            <a:off x="1135063" y="457200"/>
            <a:ext cx="939800" cy="812800"/>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pitchFamily="34" charset="0"/>
              <a:cs typeface="Arial" pitchFamily="34" charset="0"/>
            </a:endParaRPr>
          </a:p>
        </p:txBody>
      </p:sp>
      <p:grpSp>
        <p:nvGrpSpPr>
          <p:cNvPr id="2" name="Group 10"/>
          <p:cNvGrpSpPr/>
          <p:nvPr/>
        </p:nvGrpSpPr>
        <p:grpSpPr>
          <a:xfrm>
            <a:off x="269528" y="239173"/>
            <a:ext cx="8874472" cy="903827"/>
            <a:chOff x="269528" y="5496973"/>
            <a:chExt cx="8874472" cy="1284827"/>
          </a:xfrm>
        </p:grpSpPr>
        <p:pic>
          <p:nvPicPr>
            <p:cNvPr id="1026" name="Picture 2"/>
            <p:cNvPicPr>
              <a:picLocks noChangeAspect="1" noChangeArrowheads="1"/>
            </p:cNvPicPr>
            <p:nvPr/>
          </p:nvPicPr>
          <p:blipFill>
            <a:blip r:embed="rId3" cstate="print"/>
            <a:srcRect/>
            <a:stretch>
              <a:fillRect/>
            </a:stretch>
          </p:blipFill>
          <p:spPr bwMode="auto">
            <a:xfrm>
              <a:off x="269528" y="5496973"/>
              <a:ext cx="1178272" cy="1284827"/>
            </a:xfrm>
            <a:prstGeom prst="rect">
              <a:avLst/>
            </a:prstGeom>
            <a:noFill/>
            <a:ln w="9525">
              <a:noFill/>
              <a:miter lim="800000"/>
              <a:headEnd/>
              <a:tailEnd/>
            </a:ln>
          </p:spPr>
        </p:pic>
        <p:sp>
          <p:nvSpPr>
            <p:cNvPr id="1029" name="Rectangle 5"/>
            <p:cNvSpPr>
              <a:spLocks noChangeArrowheads="1"/>
            </p:cNvSpPr>
            <p:nvPr/>
          </p:nvSpPr>
          <p:spPr bwMode="auto">
            <a:xfrm rot="10800000" flipV="1">
              <a:off x="1752600" y="5820488"/>
              <a:ext cx="7391400" cy="70788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4000" b="1" i="0" u="none" strike="noStrike" cap="none" normalizeH="0" baseline="0" dirty="0">
                <a:ln>
                  <a:noFill/>
                </a:ln>
                <a:solidFill>
                  <a:schemeClr val="tx1"/>
                </a:solidFill>
                <a:effectLst/>
                <a:latin typeface="Bahamas" pitchFamily="34" charset="0"/>
                <a:cs typeface="Times New Roman" pitchFamily="18" charset="0"/>
              </a:endParaRPr>
            </a:p>
          </p:txBody>
        </p:sp>
      </p:grpSp>
      <p:sp>
        <p:nvSpPr>
          <p:cNvPr id="8" name="Line 5"/>
          <p:cNvSpPr>
            <a:spLocks noChangeShapeType="1"/>
          </p:cNvSpPr>
          <p:nvPr/>
        </p:nvSpPr>
        <p:spPr bwMode="auto">
          <a:xfrm flipV="1">
            <a:off x="0" y="6096000"/>
            <a:ext cx="9144000" cy="45719"/>
          </a:xfrm>
          <a:prstGeom prst="line">
            <a:avLst/>
          </a:prstGeom>
          <a:noFill/>
          <a:ln w="38100">
            <a:solidFill>
              <a:srgbClr val="A50021"/>
            </a:solidFill>
            <a:round/>
            <a:headEnd/>
            <a:tailEnd/>
          </a:ln>
        </p:spPr>
        <p:txBody>
          <a:bodyPr wrap="none" anchor="ctr"/>
          <a:lstStyle/>
          <a:p>
            <a:endParaRPr lang="en-US"/>
          </a:p>
        </p:txBody>
      </p:sp>
      <p:sp>
        <p:nvSpPr>
          <p:cNvPr id="22" name="Line 5"/>
          <p:cNvSpPr>
            <a:spLocks noChangeShapeType="1"/>
          </p:cNvSpPr>
          <p:nvPr/>
        </p:nvSpPr>
        <p:spPr bwMode="auto">
          <a:xfrm flipV="1">
            <a:off x="0" y="1219200"/>
            <a:ext cx="9144000" cy="45719"/>
          </a:xfrm>
          <a:prstGeom prst="line">
            <a:avLst/>
          </a:prstGeom>
          <a:noFill/>
          <a:ln w="38100">
            <a:solidFill>
              <a:srgbClr val="A50021"/>
            </a:solidFill>
            <a:round/>
            <a:headEnd/>
            <a:tailEnd/>
          </a:ln>
        </p:spPr>
        <p:txBody>
          <a:bodyPr wrap="none" anchor="ctr"/>
          <a:lstStyle/>
          <a:p>
            <a:endParaRPr lang="en-US"/>
          </a:p>
        </p:txBody>
      </p:sp>
      <p:sp>
        <p:nvSpPr>
          <p:cNvPr id="15" name="TextBox 14"/>
          <p:cNvSpPr txBox="1"/>
          <p:nvPr/>
        </p:nvSpPr>
        <p:spPr>
          <a:xfrm>
            <a:off x="1135063" y="432270"/>
            <a:ext cx="7620000" cy="523220"/>
          </a:xfrm>
          <a:prstGeom prst="rect">
            <a:avLst/>
          </a:prstGeom>
          <a:noFill/>
        </p:spPr>
        <p:txBody>
          <a:bodyPr wrap="square" rtlCol="0">
            <a:spAutoFit/>
          </a:bodyPr>
          <a:lstStyle/>
          <a:p>
            <a:pPr algn="ctr"/>
            <a:r>
              <a:rPr lang="en-IN" sz="2800" dirty="0">
                <a:latin typeface="+mj-lt"/>
              </a:rPr>
              <a:t>Conclusion</a:t>
            </a:r>
            <a:endParaRPr lang="en-US" sz="2800" dirty="0">
              <a:latin typeface="+mj-lt"/>
            </a:endParaRPr>
          </a:p>
        </p:txBody>
      </p:sp>
      <p:sp>
        <p:nvSpPr>
          <p:cNvPr id="14" name="Content Placeholder 13"/>
          <p:cNvSpPr>
            <a:spLocks noGrp="1"/>
          </p:cNvSpPr>
          <p:nvPr>
            <p:ph idx="1"/>
          </p:nvPr>
        </p:nvSpPr>
        <p:spPr>
          <a:xfrm>
            <a:off x="685800" y="1575270"/>
            <a:ext cx="5943600" cy="4520730"/>
          </a:xfrm>
        </p:spPr>
        <p:txBody>
          <a:bodyPr/>
          <a:lstStyle/>
          <a:p>
            <a:r>
              <a:rPr lang="en-IN" sz="2400" dirty="0">
                <a:solidFill>
                  <a:srgbClr val="FF0000"/>
                </a:solidFill>
                <a:latin typeface="+mj-lt"/>
                <a:cs typeface="Arial" panose="020B0604020202020204" pitchFamily="34" charset="0"/>
              </a:rPr>
              <a:t>Challenges are galore</a:t>
            </a:r>
          </a:p>
          <a:p>
            <a:pPr lvl="1"/>
            <a:r>
              <a:rPr lang="en-IN" sz="2400" dirty="0">
                <a:solidFill>
                  <a:srgbClr val="FF0000"/>
                </a:solidFill>
                <a:latin typeface="+mj-lt"/>
                <a:ea typeface="+mn-ea"/>
                <a:cs typeface="Arial" panose="020B0604020202020204" pitchFamily="34" charset="0"/>
              </a:rPr>
              <a:t>Regulatory and level playing field </a:t>
            </a:r>
          </a:p>
          <a:p>
            <a:pPr marL="457200" lvl="1" indent="0">
              <a:buNone/>
            </a:pPr>
            <a:endParaRPr lang="en-IN" sz="2400" dirty="0">
              <a:solidFill>
                <a:srgbClr val="FF0000"/>
              </a:solidFill>
              <a:latin typeface="+mj-lt"/>
              <a:cs typeface="Arial" panose="020B0604020202020204" pitchFamily="34" charset="0"/>
            </a:endParaRPr>
          </a:p>
          <a:p>
            <a:r>
              <a:rPr lang="en-IN" sz="2400" dirty="0">
                <a:solidFill>
                  <a:srgbClr val="00B050"/>
                </a:solidFill>
                <a:latin typeface="+mj-lt"/>
                <a:cs typeface="Arial" panose="020B0604020202020204" pitchFamily="34" charset="0"/>
              </a:rPr>
              <a:t>Balanced by ample of opportunities</a:t>
            </a:r>
          </a:p>
          <a:p>
            <a:pPr lvl="1"/>
            <a:r>
              <a:rPr lang="en-IN" sz="2400" dirty="0">
                <a:solidFill>
                  <a:srgbClr val="00B050"/>
                </a:solidFill>
                <a:latin typeface="+mj-lt"/>
                <a:ea typeface="+mn-ea"/>
                <a:cs typeface="Arial" panose="020B0604020202020204" pitchFamily="34" charset="0"/>
              </a:rPr>
              <a:t>Protection gap &amp; conducive environment</a:t>
            </a:r>
          </a:p>
          <a:p>
            <a:pPr lvl="1"/>
            <a:endParaRPr lang="en-IN" sz="2400" dirty="0">
              <a:solidFill>
                <a:srgbClr val="00B050"/>
              </a:solidFill>
              <a:latin typeface="+mj-lt"/>
              <a:cs typeface="Arial" panose="020B0604020202020204" pitchFamily="34" charset="0"/>
            </a:endParaRPr>
          </a:p>
          <a:p>
            <a:r>
              <a:rPr lang="en-IN" sz="2400" dirty="0">
                <a:solidFill>
                  <a:schemeClr val="accent2">
                    <a:lumMod val="75000"/>
                  </a:schemeClr>
                </a:solidFill>
                <a:latin typeface="+mj-lt"/>
                <a:cs typeface="Arial" panose="020B0604020202020204" pitchFamily="34" charset="0"/>
              </a:rPr>
              <a:t>Resulting in</a:t>
            </a:r>
          </a:p>
          <a:p>
            <a:pPr lvl="1"/>
            <a:r>
              <a:rPr lang="en-IN" sz="2400" dirty="0">
                <a:solidFill>
                  <a:schemeClr val="accent2">
                    <a:lumMod val="75000"/>
                  </a:schemeClr>
                </a:solidFill>
                <a:latin typeface="+mj-lt"/>
                <a:ea typeface="+mn-ea"/>
                <a:cs typeface="Arial" panose="020B0604020202020204" pitchFamily="34" charset="0"/>
              </a:rPr>
              <a:t>Redistribution of reinsured business</a:t>
            </a:r>
          </a:p>
          <a:p>
            <a:pPr lvl="1"/>
            <a:r>
              <a:rPr lang="en-IN" sz="2400" dirty="0">
                <a:solidFill>
                  <a:schemeClr val="accent2">
                    <a:lumMod val="75000"/>
                  </a:schemeClr>
                </a:solidFill>
                <a:latin typeface="+mj-lt"/>
                <a:ea typeface="+mn-ea"/>
                <a:cs typeface="Arial" panose="020B0604020202020204" pitchFamily="34" charset="0"/>
              </a:rPr>
              <a:t>Innovation and competition</a:t>
            </a:r>
            <a:endParaRPr lang="en-IN" dirty="0">
              <a:ea typeface="+mn-ea"/>
              <a:cs typeface="+mn-cs"/>
            </a:endParaRPr>
          </a:p>
        </p:txBody>
      </p:sp>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385048" y="2666202"/>
            <a:ext cx="2597079" cy="1723238"/>
          </a:xfrm>
          <a:prstGeom prst="rect">
            <a:avLst/>
          </a:prstGeom>
        </p:spPr>
      </p:pic>
      <p:pic>
        <p:nvPicPr>
          <p:cNvPr id="9" name="Picture 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745269" y="4448961"/>
            <a:ext cx="2133600" cy="1334968"/>
          </a:xfrm>
          <a:prstGeom prst="rect">
            <a:avLst/>
          </a:prstGeom>
        </p:spPr>
      </p:pic>
      <p:pic>
        <p:nvPicPr>
          <p:cNvPr id="13" name="Picture 12"/>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629400" y="1295400"/>
            <a:ext cx="2108376" cy="1387480"/>
          </a:xfrm>
          <a:prstGeom prst="rect">
            <a:avLst/>
          </a:prstGeom>
        </p:spPr>
      </p:pic>
      <p:sp>
        <p:nvSpPr>
          <p:cNvPr id="16" name="Footer Placeholder 4"/>
          <p:cNvSpPr txBox="1">
            <a:spLocks/>
          </p:cNvSpPr>
          <p:nvPr/>
        </p:nvSpPr>
        <p:spPr>
          <a:xfrm>
            <a:off x="4724400" y="6552338"/>
            <a:ext cx="5791200" cy="228600"/>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1" u="none" strike="noStrike" kern="1200" cap="none" spc="0" normalizeH="0" baseline="0" noProof="0" dirty="0">
                <a:ln>
                  <a:noFill/>
                </a:ln>
                <a:solidFill>
                  <a:schemeClr val="accent6">
                    <a:lumMod val="50000"/>
                  </a:schemeClr>
                </a:solidFill>
                <a:effectLst/>
                <a:uLnTx/>
                <a:uFillTx/>
              </a:rPr>
              <a:t>Serving</a:t>
            </a:r>
            <a:r>
              <a:rPr kumimoji="0" lang="en-US" sz="1200" b="1" i="1" u="none" strike="noStrike" kern="1200" cap="none" spc="0" normalizeH="0" noProof="0" dirty="0">
                <a:ln>
                  <a:noFill/>
                </a:ln>
                <a:solidFill>
                  <a:schemeClr val="accent6">
                    <a:lumMod val="50000"/>
                  </a:schemeClr>
                </a:solidFill>
                <a:effectLst/>
                <a:uLnTx/>
                <a:uFillTx/>
              </a:rPr>
              <a:t> the Cause of Public Interest</a:t>
            </a:r>
            <a:endParaRPr kumimoji="0" lang="en-US" sz="1200" b="1" i="1" u="none" strike="noStrike" kern="1200" cap="none" spc="0" normalizeH="0" baseline="0" noProof="0" dirty="0">
              <a:ln>
                <a:noFill/>
              </a:ln>
              <a:solidFill>
                <a:schemeClr val="accent6">
                  <a:lumMod val="50000"/>
                </a:schemeClr>
              </a:solidFill>
              <a:effectLst/>
              <a:uLnTx/>
              <a:uFillTx/>
            </a:endParaRPr>
          </a:p>
        </p:txBody>
      </p:sp>
      <p:sp>
        <p:nvSpPr>
          <p:cNvPr id="17" name="Footer Placeholder 4"/>
          <p:cNvSpPr txBox="1">
            <a:spLocks/>
          </p:cNvSpPr>
          <p:nvPr/>
        </p:nvSpPr>
        <p:spPr>
          <a:xfrm>
            <a:off x="4800600" y="6323738"/>
            <a:ext cx="5791200" cy="228600"/>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1" u="none" strike="noStrike" kern="1200" cap="none" spc="0" normalizeH="0" baseline="0" noProof="0" dirty="0">
                <a:ln>
                  <a:noFill/>
                </a:ln>
                <a:solidFill>
                  <a:schemeClr val="accent6">
                    <a:lumMod val="50000"/>
                  </a:schemeClr>
                </a:solidFill>
                <a:effectLst/>
                <a:uLnTx/>
                <a:uFillTx/>
              </a:rPr>
              <a:t>Indian Actuarial Profession</a:t>
            </a:r>
          </a:p>
        </p:txBody>
      </p:sp>
      <p:graphicFrame>
        <p:nvGraphicFramePr>
          <p:cNvPr id="18" name="Diagram 17"/>
          <p:cNvGraphicFramePr/>
          <p:nvPr>
            <p:extLst>
              <p:ext uri="{D42A27DB-BD31-4B8C-83A1-F6EECF244321}">
                <p14:modId xmlns:p14="http://schemas.microsoft.com/office/powerpoint/2010/main" val="2533175131"/>
              </p:ext>
            </p:extLst>
          </p:nvPr>
        </p:nvGraphicFramePr>
        <p:xfrm>
          <a:off x="269528" y="4495800"/>
          <a:ext cx="6207472" cy="4064000"/>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1454881467"/>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3"/>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4">
                                            <p:txEl>
                                              <p:pRg st="1" end="1"/>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4">
                                            <p:txEl>
                                              <p:pRg st="3" end="3"/>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4">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4">
                                            <p:txEl>
                                              <p:pRg st="6" end="6"/>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9"/>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14">
                                            <p:txEl>
                                              <p:pRg st="7" end="7"/>
                                            </p:tx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14">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8" name="Rectangle 4"/>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027" name="Rectangle 3"/>
          <p:cNvSpPr>
            <a:spLocks noChangeArrowheads="1"/>
          </p:cNvSpPr>
          <p:nvPr/>
        </p:nvSpPr>
        <p:spPr bwMode="auto">
          <a:xfrm>
            <a:off x="1135063" y="457200"/>
            <a:ext cx="939800" cy="812800"/>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pitchFamily="34" charset="0"/>
              <a:cs typeface="Arial" pitchFamily="34" charset="0"/>
            </a:endParaRPr>
          </a:p>
        </p:txBody>
      </p:sp>
      <p:grpSp>
        <p:nvGrpSpPr>
          <p:cNvPr id="2" name="Group 10"/>
          <p:cNvGrpSpPr/>
          <p:nvPr/>
        </p:nvGrpSpPr>
        <p:grpSpPr>
          <a:xfrm>
            <a:off x="269528" y="239173"/>
            <a:ext cx="8874472" cy="903827"/>
            <a:chOff x="269528" y="5496973"/>
            <a:chExt cx="8874472" cy="1284827"/>
          </a:xfrm>
        </p:grpSpPr>
        <p:pic>
          <p:nvPicPr>
            <p:cNvPr id="1026" name="Picture 2"/>
            <p:cNvPicPr>
              <a:picLocks noChangeAspect="1" noChangeArrowheads="1"/>
            </p:cNvPicPr>
            <p:nvPr/>
          </p:nvPicPr>
          <p:blipFill>
            <a:blip r:embed="rId3" cstate="print"/>
            <a:srcRect/>
            <a:stretch>
              <a:fillRect/>
            </a:stretch>
          </p:blipFill>
          <p:spPr bwMode="auto">
            <a:xfrm>
              <a:off x="269528" y="5496973"/>
              <a:ext cx="1178272" cy="1284827"/>
            </a:xfrm>
            <a:prstGeom prst="rect">
              <a:avLst/>
            </a:prstGeom>
            <a:noFill/>
            <a:ln w="9525">
              <a:noFill/>
              <a:miter lim="800000"/>
              <a:headEnd/>
              <a:tailEnd/>
            </a:ln>
          </p:spPr>
        </p:pic>
        <p:sp>
          <p:nvSpPr>
            <p:cNvPr id="1029" name="Rectangle 5"/>
            <p:cNvSpPr>
              <a:spLocks noChangeArrowheads="1"/>
            </p:cNvSpPr>
            <p:nvPr/>
          </p:nvSpPr>
          <p:spPr bwMode="auto">
            <a:xfrm rot="10800000" flipV="1">
              <a:off x="1752600" y="5820488"/>
              <a:ext cx="7391400" cy="70788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4000" b="1" i="0" u="none" strike="noStrike" cap="none" normalizeH="0" baseline="0" dirty="0">
                <a:ln>
                  <a:noFill/>
                </a:ln>
                <a:solidFill>
                  <a:schemeClr val="tx1"/>
                </a:solidFill>
                <a:effectLst/>
                <a:latin typeface="Bahamas" pitchFamily="34" charset="0"/>
                <a:cs typeface="Times New Roman" pitchFamily="18" charset="0"/>
              </a:endParaRPr>
            </a:p>
          </p:txBody>
        </p:sp>
      </p:grpSp>
      <p:sp>
        <p:nvSpPr>
          <p:cNvPr id="8" name="Line 5"/>
          <p:cNvSpPr>
            <a:spLocks noChangeShapeType="1"/>
          </p:cNvSpPr>
          <p:nvPr/>
        </p:nvSpPr>
        <p:spPr bwMode="auto">
          <a:xfrm flipV="1">
            <a:off x="0" y="6096000"/>
            <a:ext cx="9144000" cy="45719"/>
          </a:xfrm>
          <a:prstGeom prst="line">
            <a:avLst/>
          </a:prstGeom>
          <a:noFill/>
          <a:ln w="38100">
            <a:solidFill>
              <a:srgbClr val="A50021"/>
            </a:solidFill>
            <a:round/>
            <a:headEnd/>
            <a:tailEnd/>
          </a:ln>
        </p:spPr>
        <p:txBody>
          <a:bodyPr wrap="none" anchor="ctr"/>
          <a:lstStyle/>
          <a:p>
            <a:endParaRPr lang="en-US"/>
          </a:p>
        </p:txBody>
      </p:sp>
      <p:sp>
        <p:nvSpPr>
          <p:cNvPr id="22" name="Line 5"/>
          <p:cNvSpPr>
            <a:spLocks noChangeShapeType="1"/>
          </p:cNvSpPr>
          <p:nvPr/>
        </p:nvSpPr>
        <p:spPr bwMode="auto">
          <a:xfrm flipV="1">
            <a:off x="0" y="1219200"/>
            <a:ext cx="9144000" cy="45719"/>
          </a:xfrm>
          <a:prstGeom prst="line">
            <a:avLst/>
          </a:prstGeom>
          <a:noFill/>
          <a:ln w="38100">
            <a:solidFill>
              <a:srgbClr val="A50021"/>
            </a:solidFill>
            <a:round/>
            <a:headEnd/>
            <a:tailEnd/>
          </a:ln>
        </p:spPr>
        <p:txBody>
          <a:bodyPr wrap="none" anchor="ctr"/>
          <a:lstStyle/>
          <a:p>
            <a:endParaRPr lang="en-US"/>
          </a:p>
        </p:txBody>
      </p:sp>
      <p:sp>
        <p:nvSpPr>
          <p:cNvPr id="3" name="Title 2"/>
          <p:cNvSpPr>
            <a:spLocks noGrp="1"/>
          </p:cNvSpPr>
          <p:nvPr>
            <p:ph type="title"/>
          </p:nvPr>
        </p:nvSpPr>
        <p:spPr>
          <a:xfrm>
            <a:off x="685800" y="228600"/>
            <a:ext cx="7772400" cy="1143000"/>
          </a:xfrm>
        </p:spPr>
        <p:txBody>
          <a:bodyPr/>
          <a:lstStyle/>
          <a:p>
            <a:r>
              <a:rPr lang="en-IN" sz="2800" cap="none" dirty="0" smtClean="0"/>
              <a:t>Q&amp;A</a:t>
            </a:r>
            <a:endParaRPr lang="en-IN" sz="2800" cap="none" dirty="0">
              <a:solidFill>
                <a:srgbClr val="00B050"/>
              </a:solidFill>
            </a:endParaRPr>
          </a:p>
        </p:txBody>
      </p:sp>
      <p:sp>
        <p:nvSpPr>
          <p:cNvPr id="4" name="Content Placeholder 3"/>
          <p:cNvSpPr>
            <a:spLocks noGrp="1"/>
          </p:cNvSpPr>
          <p:nvPr>
            <p:ph idx="1"/>
          </p:nvPr>
        </p:nvSpPr>
        <p:spPr/>
        <p:txBody>
          <a:bodyPr/>
          <a:lstStyle/>
          <a:p>
            <a:pPr marL="0" indent="0">
              <a:buNone/>
            </a:pPr>
            <a:r>
              <a:rPr lang="en-IN" dirty="0">
                <a:latin typeface="+mj-lt"/>
              </a:rPr>
              <a:t>Questions?</a:t>
            </a:r>
          </a:p>
          <a:p>
            <a:pPr marL="0" indent="0">
              <a:buNone/>
            </a:pPr>
            <a:endParaRPr lang="en-IN" dirty="0">
              <a:latin typeface="+mj-lt"/>
            </a:endParaRPr>
          </a:p>
          <a:p>
            <a:pPr marL="0" indent="0">
              <a:buNone/>
            </a:pPr>
            <a:r>
              <a:rPr lang="en-IN" dirty="0">
                <a:latin typeface="+mj-lt"/>
              </a:rPr>
              <a:t>And hopefully answers!</a:t>
            </a:r>
          </a:p>
        </p:txBody>
      </p:sp>
      <p:sp>
        <p:nvSpPr>
          <p:cNvPr id="13" name="Footer Placeholder 4"/>
          <p:cNvSpPr txBox="1">
            <a:spLocks/>
          </p:cNvSpPr>
          <p:nvPr/>
        </p:nvSpPr>
        <p:spPr>
          <a:xfrm>
            <a:off x="4724400" y="6552338"/>
            <a:ext cx="5791200" cy="228600"/>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1" u="none" strike="noStrike" kern="1200" cap="none" spc="0" normalizeH="0" baseline="0" noProof="0" dirty="0">
                <a:ln>
                  <a:noFill/>
                </a:ln>
                <a:solidFill>
                  <a:schemeClr val="accent6">
                    <a:lumMod val="50000"/>
                  </a:schemeClr>
                </a:solidFill>
                <a:effectLst/>
                <a:uLnTx/>
                <a:uFillTx/>
              </a:rPr>
              <a:t>Serving</a:t>
            </a:r>
            <a:r>
              <a:rPr kumimoji="0" lang="en-US" sz="1200" b="1" i="1" u="none" strike="noStrike" kern="1200" cap="none" spc="0" normalizeH="0" noProof="0" dirty="0">
                <a:ln>
                  <a:noFill/>
                </a:ln>
                <a:solidFill>
                  <a:schemeClr val="accent6">
                    <a:lumMod val="50000"/>
                  </a:schemeClr>
                </a:solidFill>
                <a:effectLst/>
                <a:uLnTx/>
                <a:uFillTx/>
              </a:rPr>
              <a:t> the Cause of Public Interest</a:t>
            </a:r>
            <a:endParaRPr kumimoji="0" lang="en-US" sz="1200" b="1" i="1" u="none" strike="noStrike" kern="1200" cap="none" spc="0" normalizeH="0" baseline="0" noProof="0" dirty="0">
              <a:ln>
                <a:noFill/>
              </a:ln>
              <a:solidFill>
                <a:schemeClr val="accent6">
                  <a:lumMod val="50000"/>
                </a:schemeClr>
              </a:solidFill>
              <a:effectLst/>
              <a:uLnTx/>
              <a:uFillTx/>
            </a:endParaRPr>
          </a:p>
        </p:txBody>
      </p:sp>
      <p:sp>
        <p:nvSpPr>
          <p:cNvPr id="14" name="Footer Placeholder 4"/>
          <p:cNvSpPr txBox="1">
            <a:spLocks/>
          </p:cNvSpPr>
          <p:nvPr/>
        </p:nvSpPr>
        <p:spPr>
          <a:xfrm>
            <a:off x="4800600" y="6323738"/>
            <a:ext cx="5791200" cy="228600"/>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1" u="none" strike="noStrike" kern="1200" cap="none" spc="0" normalizeH="0" baseline="0" noProof="0" dirty="0">
                <a:ln>
                  <a:noFill/>
                </a:ln>
                <a:solidFill>
                  <a:schemeClr val="accent6">
                    <a:lumMod val="50000"/>
                  </a:schemeClr>
                </a:solidFill>
                <a:effectLst/>
                <a:uLnTx/>
                <a:uFillTx/>
              </a:rPr>
              <a:t>Indian Actuarial Profession</a:t>
            </a:r>
          </a:p>
        </p:txBody>
      </p:sp>
      <p:graphicFrame>
        <p:nvGraphicFramePr>
          <p:cNvPr id="15" name="Diagram 14"/>
          <p:cNvGraphicFramePr/>
          <p:nvPr>
            <p:extLst>
              <p:ext uri="{D42A27DB-BD31-4B8C-83A1-F6EECF244321}">
                <p14:modId xmlns:p14="http://schemas.microsoft.com/office/powerpoint/2010/main" val="2121917467"/>
              </p:ext>
            </p:extLst>
          </p:nvPr>
        </p:nvGraphicFramePr>
        <p:xfrm>
          <a:off x="269528" y="4495800"/>
          <a:ext cx="6207472" cy="406400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4256170959"/>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8" name="Rectangle 4"/>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027" name="Rectangle 3"/>
          <p:cNvSpPr>
            <a:spLocks noChangeArrowheads="1"/>
          </p:cNvSpPr>
          <p:nvPr/>
        </p:nvSpPr>
        <p:spPr bwMode="auto">
          <a:xfrm>
            <a:off x="1135063" y="457200"/>
            <a:ext cx="939800" cy="812800"/>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pitchFamily="34" charset="0"/>
              <a:cs typeface="Arial" pitchFamily="34" charset="0"/>
            </a:endParaRPr>
          </a:p>
        </p:txBody>
      </p:sp>
      <p:grpSp>
        <p:nvGrpSpPr>
          <p:cNvPr id="2" name="Group 10"/>
          <p:cNvGrpSpPr/>
          <p:nvPr/>
        </p:nvGrpSpPr>
        <p:grpSpPr>
          <a:xfrm>
            <a:off x="269528" y="239173"/>
            <a:ext cx="8874472" cy="903827"/>
            <a:chOff x="269528" y="5496973"/>
            <a:chExt cx="8874472" cy="1284827"/>
          </a:xfrm>
        </p:grpSpPr>
        <p:pic>
          <p:nvPicPr>
            <p:cNvPr id="1026" name="Picture 2"/>
            <p:cNvPicPr>
              <a:picLocks noChangeAspect="1" noChangeArrowheads="1"/>
            </p:cNvPicPr>
            <p:nvPr/>
          </p:nvPicPr>
          <p:blipFill>
            <a:blip r:embed="rId2" cstate="print"/>
            <a:srcRect/>
            <a:stretch>
              <a:fillRect/>
            </a:stretch>
          </p:blipFill>
          <p:spPr bwMode="auto">
            <a:xfrm>
              <a:off x="269528" y="5496973"/>
              <a:ext cx="1178272" cy="1284827"/>
            </a:xfrm>
            <a:prstGeom prst="rect">
              <a:avLst/>
            </a:prstGeom>
            <a:noFill/>
            <a:ln w="9525">
              <a:noFill/>
              <a:miter lim="800000"/>
              <a:headEnd/>
              <a:tailEnd/>
            </a:ln>
          </p:spPr>
        </p:pic>
        <p:sp>
          <p:nvSpPr>
            <p:cNvPr id="1029" name="Rectangle 5"/>
            <p:cNvSpPr>
              <a:spLocks noChangeArrowheads="1"/>
            </p:cNvSpPr>
            <p:nvPr/>
          </p:nvSpPr>
          <p:spPr bwMode="auto">
            <a:xfrm rot="10800000" flipV="1">
              <a:off x="1752600" y="5820488"/>
              <a:ext cx="7391400" cy="70788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4000" b="1" i="0" u="none" strike="noStrike" cap="none" normalizeH="0" baseline="0" dirty="0">
                <a:ln>
                  <a:noFill/>
                </a:ln>
                <a:solidFill>
                  <a:schemeClr val="tx1"/>
                </a:solidFill>
                <a:effectLst/>
                <a:latin typeface="Bahamas" pitchFamily="34" charset="0"/>
                <a:cs typeface="Times New Roman" pitchFamily="18" charset="0"/>
              </a:endParaRPr>
            </a:p>
          </p:txBody>
        </p:sp>
      </p:grpSp>
      <p:sp>
        <p:nvSpPr>
          <p:cNvPr id="8" name="Line 5"/>
          <p:cNvSpPr>
            <a:spLocks noChangeShapeType="1"/>
          </p:cNvSpPr>
          <p:nvPr/>
        </p:nvSpPr>
        <p:spPr bwMode="auto">
          <a:xfrm flipV="1">
            <a:off x="-6439" y="6096000"/>
            <a:ext cx="9144000" cy="45719"/>
          </a:xfrm>
          <a:prstGeom prst="line">
            <a:avLst/>
          </a:prstGeom>
          <a:noFill/>
          <a:ln w="38100">
            <a:solidFill>
              <a:srgbClr val="A50021"/>
            </a:solidFill>
            <a:round/>
            <a:headEnd/>
            <a:tailEnd/>
          </a:ln>
        </p:spPr>
        <p:txBody>
          <a:bodyPr wrap="none" anchor="ctr"/>
          <a:lstStyle/>
          <a:p>
            <a:endParaRPr lang="en-US"/>
          </a:p>
        </p:txBody>
      </p:sp>
      <p:sp>
        <p:nvSpPr>
          <p:cNvPr id="10" name="Footer Placeholder 4"/>
          <p:cNvSpPr txBox="1">
            <a:spLocks/>
          </p:cNvSpPr>
          <p:nvPr/>
        </p:nvSpPr>
        <p:spPr>
          <a:xfrm>
            <a:off x="4724400" y="6552338"/>
            <a:ext cx="5791200" cy="228600"/>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1" u="none" strike="noStrike" kern="1200" cap="none" spc="0" normalizeH="0" baseline="0" noProof="0" dirty="0">
                <a:ln>
                  <a:noFill/>
                </a:ln>
                <a:solidFill>
                  <a:schemeClr val="accent6">
                    <a:lumMod val="50000"/>
                  </a:schemeClr>
                </a:solidFill>
                <a:effectLst/>
                <a:uLnTx/>
                <a:uFillTx/>
              </a:rPr>
              <a:t>Serving</a:t>
            </a:r>
            <a:r>
              <a:rPr kumimoji="0" lang="en-US" sz="1200" b="1" i="1" u="none" strike="noStrike" kern="1200" cap="none" spc="0" normalizeH="0" noProof="0" dirty="0">
                <a:ln>
                  <a:noFill/>
                </a:ln>
                <a:solidFill>
                  <a:schemeClr val="accent6">
                    <a:lumMod val="50000"/>
                  </a:schemeClr>
                </a:solidFill>
                <a:effectLst/>
                <a:uLnTx/>
                <a:uFillTx/>
              </a:rPr>
              <a:t> the Cause of Public Interest</a:t>
            </a:r>
            <a:endParaRPr kumimoji="0" lang="en-US" sz="1200" b="1" i="1" u="none" strike="noStrike" kern="1200" cap="none" spc="0" normalizeH="0" baseline="0" noProof="0" dirty="0">
              <a:ln>
                <a:noFill/>
              </a:ln>
              <a:solidFill>
                <a:schemeClr val="accent6">
                  <a:lumMod val="50000"/>
                </a:schemeClr>
              </a:solidFill>
              <a:effectLst/>
              <a:uLnTx/>
              <a:uFillTx/>
            </a:endParaRPr>
          </a:p>
        </p:txBody>
      </p:sp>
      <p:sp>
        <p:nvSpPr>
          <p:cNvPr id="11" name="Footer Placeholder 4"/>
          <p:cNvSpPr txBox="1">
            <a:spLocks/>
          </p:cNvSpPr>
          <p:nvPr/>
        </p:nvSpPr>
        <p:spPr>
          <a:xfrm>
            <a:off x="4800600" y="6323738"/>
            <a:ext cx="5791200" cy="228600"/>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1" u="none" strike="noStrike" kern="1200" cap="none" spc="0" normalizeH="0" baseline="0" noProof="0" dirty="0">
                <a:ln>
                  <a:noFill/>
                </a:ln>
                <a:solidFill>
                  <a:schemeClr val="accent6">
                    <a:lumMod val="50000"/>
                  </a:schemeClr>
                </a:solidFill>
                <a:effectLst/>
                <a:uLnTx/>
                <a:uFillTx/>
              </a:rPr>
              <a:t>Indian Actuarial Profession</a:t>
            </a:r>
          </a:p>
        </p:txBody>
      </p:sp>
      <p:sp>
        <p:nvSpPr>
          <p:cNvPr id="22" name="Line 5"/>
          <p:cNvSpPr>
            <a:spLocks noChangeShapeType="1"/>
          </p:cNvSpPr>
          <p:nvPr/>
        </p:nvSpPr>
        <p:spPr bwMode="auto">
          <a:xfrm flipV="1">
            <a:off x="0" y="1219200"/>
            <a:ext cx="9144000" cy="45719"/>
          </a:xfrm>
          <a:prstGeom prst="line">
            <a:avLst/>
          </a:prstGeom>
          <a:noFill/>
          <a:ln w="38100">
            <a:solidFill>
              <a:srgbClr val="A50021"/>
            </a:solidFill>
            <a:round/>
            <a:headEnd/>
            <a:tailEnd/>
          </a:ln>
        </p:spPr>
        <p:txBody>
          <a:bodyPr wrap="none" anchor="ctr"/>
          <a:lstStyle/>
          <a:p>
            <a:endParaRPr lang="en-US"/>
          </a:p>
        </p:txBody>
      </p:sp>
      <p:sp>
        <p:nvSpPr>
          <p:cNvPr id="15" name="TextBox 14"/>
          <p:cNvSpPr txBox="1"/>
          <p:nvPr/>
        </p:nvSpPr>
        <p:spPr>
          <a:xfrm>
            <a:off x="1981200" y="381000"/>
            <a:ext cx="6324600" cy="523220"/>
          </a:xfrm>
          <a:prstGeom prst="rect">
            <a:avLst/>
          </a:prstGeom>
          <a:noFill/>
        </p:spPr>
        <p:txBody>
          <a:bodyPr wrap="square" rtlCol="0">
            <a:spAutoFit/>
          </a:bodyPr>
          <a:lstStyle/>
          <a:p>
            <a:pPr algn="ctr"/>
            <a:r>
              <a:rPr lang="en-US" sz="2800" dirty="0">
                <a:latin typeface="+mj-lt"/>
              </a:rPr>
              <a:t>Agenda</a:t>
            </a:r>
          </a:p>
        </p:txBody>
      </p:sp>
      <p:sp>
        <p:nvSpPr>
          <p:cNvPr id="7" name="Content Placeholder 6"/>
          <p:cNvSpPr>
            <a:spLocks noGrp="1"/>
          </p:cNvSpPr>
          <p:nvPr>
            <p:ph idx="1"/>
          </p:nvPr>
        </p:nvSpPr>
        <p:spPr>
          <a:xfrm>
            <a:off x="269528" y="1600200"/>
            <a:ext cx="8493472" cy="4114800"/>
          </a:xfrm>
        </p:spPr>
        <p:txBody>
          <a:bodyPr/>
          <a:lstStyle/>
          <a:p>
            <a:r>
              <a:rPr lang="en-IN" sz="2400" b="1" dirty="0">
                <a:latin typeface="+mj-lt"/>
              </a:rPr>
              <a:t>Background – (</a:t>
            </a:r>
            <a:r>
              <a:rPr lang="en-IN" sz="2400" b="1" i="1" dirty="0">
                <a:latin typeface="+mj-lt"/>
              </a:rPr>
              <a:t>Speaker: Kapil)</a:t>
            </a:r>
          </a:p>
          <a:p>
            <a:pPr marL="0" indent="0">
              <a:buNone/>
            </a:pPr>
            <a:endParaRPr lang="en-IN" sz="2400" b="1" i="1" dirty="0">
              <a:solidFill>
                <a:srgbClr val="C00000"/>
              </a:solidFill>
              <a:latin typeface="+mj-lt"/>
            </a:endParaRPr>
          </a:p>
          <a:p>
            <a:r>
              <a:rPr lang="en-IN" sz="2400" b="1" dirty="0">
                <a:latin typeface="+mj-lt"/>
              </a:rPr>
              <a:t>Challenges for reinsurers – (</a:t>
            </a:r>
            <a:r>
              <a:rPr lang="en-IN" sz="2400" b="1" i="1" dirty="0">
                <a:latin typeface="+mj-lt"/>
              </a:rPr>
              <a:t>Speaker: Kapil)</a:t>
            </a:r>
            <a:endParaRPr lang="en-IN" sz="2400" b="1" i="1" dirty="0">
              <a:solidFill>
                <a:srgbClr val="C00000"/>
              </a:solidFill>
              <a:latin typeface="+mj-lt"/>
            </a:endParaRPr>
          </a:p>
          <a:p>
            <a:pPr marL="0" indent="0">
              <a:buNone/>
            </a:pPr>
            <a:endParaRPr lang="en-IN" sz="2400" b="1" dirty="0">
              <a:solidFill>
                <a:srgbClr val="C00000"/>
              </a:solidFill>
              <a:latin typeface="+mj-lt"/>
            </a:endParaRPr>
          </a:p>
          <a:p>
            <a:r>
              <a:rPr lang="en-IN" sz="2400" b="1" dirty="0">
                <a:latin typeface="+mj-lt"/>
              </a:rPr>
              <a:t>Opportunities for reinsurers – (</a:t>
            </a:r>
            <a:r>
              <a:rPr lang="en-IN" sz="2400" b="1" i="1" dirty="0">
                <a:latin typeface="+mj-lt"/>
              </a:rPr>
              <a:t>Speaker: </a:t>
            </a:r>
            <a:r>
              <a:rPr lang="en-IN" sz="2400" b="1" i="1" dirty="0" err="1">
                <a:latin typeface="+mj-lt"/>
              </a:rPr>
              <a:t>Sumit</a:t>
            </a:r>
            <a:r>
              <a:rPr lang="en-IN" sz="2400" b="1" i="1" dirty="0">
                <a:latin typeface="+mj-lt"/>
              </a:rPr>
              <a:t>)</a:t>
            </a:r>
            <a:endParaRPr lang="en-IN" sz="2400" b="1" i="1" dirty="0">
              <a:solidFill>
                <a:schemeClr val="accent6"/>
              </a:solidFill>
              <a:latin typeface="+mj-lt"/>
            </a:endParaRPr>
          </a:p>
          <a:p>
            <a:pPr marL="0" indent="0">
              <a:buNone/>
            </a:pPr>
            <a:endParaRPr lang="en-IN" sz="2400" b="1" dirty="0">
              <a:solidFill>
                <a:schemeClr val="accent6"/>
              </a:solidFill>
              <a:latin typeface="+mj-lt"/>
            </a:endParaRPr>
          </a:p>
          <a:p>
            <a:r>
              <a:rPr lang="en-IN" sz="2400" b="1" dirty="0">
                <a:latin typeface="+mj-lt"/>
              </a:rPr>
              <a:t>Impact on (life) insurance industry – </a:t>
            </a:r>
            <a:r>
              <a:rPr lang="en-IN" sz="2400" b="1" i="1" dirty="0">
                <a:latin typeface="+mj-lt"/>
              </a:rPr>
              <a:t> </a:t>
            </a:r>
            <a:r>
              <a:rPr lang="en-IN" sz="2400" b="1" dirty="0">
                <a:latin typeface="+mj-lt"/>
              </a:rPr>
              <a:t>(</a:t>
            </a:r>
            <a:r>
              <a:rPr lang="en-IN" sz="2400" b="1" i="1" dirty="0">
                <a:latin typeface="+mj-lt"/>
              </a:rPr>
              <a:t>Speaker: </a:t>
            </a:r>
            <a:r>
              <a:rPr lang="en-IN" sz="2400" b="1" i="1" dirty="0" err="1">
                <a:latin typeface="+mj-lt"/>
              </a:rPr>
              <a:t>Sumit</a:t>
            </a:r>
            <a:r>
              <a:rPr lang="en-IN" sz="2400" b="1" i="1" dirty="0">
                <a:latin typeface="+mj-lt"/>
              </a:rPr>
              <a:t>)</a:t>
            </a:r>
            <a:endParaRPr lang="en-IN" sz="2400" b="1" i="1" dirty="0">
              <a:solidFill>
                <a:schemeClr val="accent6"/>
              </a:solidFill>
              <a:latin typeface="+mj-lt"/>
            </a:endParaRPr>
          </a:p>
          <a:p>
            <a:pPr marL="0" indent="0">
              <a:buNone/>
            </a:pPr>
            <a:endParaRPr lang="en-IN" sz="2400" b="1" dirty="0">
              <a:solidFill>
                <a:schemeClr val="accent6"/>
              </a:solidFill>
              <a:latin typeface="+mj-lt"/>
            </a:endParaRPr>
          </a:p>
          <a:p>
            <a:r>
              <a:rPr lang="en-IN" sz="2400" b="1" dirty="0">
                <a:latin typeface="+mj-lt"/>
              </a:rPr>
              <a:t>Conclusion  –  (</a:t>
            </a:r>
            <a:r>
              <a:rPr lang="en-IN" sz="2400" b="1" i="1" dirty="0">
                <a:latin typeface="+mj-lt"/>
              </a:rPr>
              <a:t>Speaker: </a:t>
            </a:r>
            <a:r>
              <a:rPr lang="en-IN" sz="2400" b="1" i="1" dirty="0" err="1">
                <a:latin typeface="+mj-lt"/>
              </a:rPr>
              <a:t>Sumit</a:t>
            </a:r>
            <a:r>
              <a:rPr lang="en-IN" sz="2400" b="1" i="1" dirty="0">
                <a:latin typeface="+mj-lt"/>
              </a:rPr>
              <a:t>)</a:t>
            </a:r>
            <a:endParaRPr lang="en-IN" sz="2400" b="1" i="1" dirty="0">
              <a:solidFill>
                <a:schemeClr val="accent6"/>
              </a:solidFill>
              <a:latin typeface="+mj-lt"/>
            </a:endParaRPr>
          </a:p>
        </p:txBody>
      </p:sp>
      <p:graphicFrame>
        <p:nvGraphicFramePr>
          <p:cNvPr id="3" name="Diagram 2"/>
          <p:cNvGraphicFramePr/>
          <p:nvPr>
            <p:extLst>
              <p:ext uri="{D42A27DB-BD31-4B8C-83A1-F6EECF244321}">
                <p14:modId xmlns:p14="http://schemas.microsoft.com/office/powerpoint/2010/main" val="3500799240"/>
              </p:ext>
            </p:extLst>
          </p:nvPr>
        </p:nvGraphicFramePr>
        <p:xfrm>
          <a:off x="269528" y="4495800"/>
          <a:ext cx="6207472"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758566905"/>
      </p:ext>
    </p:extLst>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8" name="Rectangle 4"/>
          <p:cNvSpPr>
            <a:spLocks noChangeArrowheads="1"/>
          </p:cNvSpPr>
          <p:nvPr/>
        </p:nvSpPr>
        <p:spPr bwMode="auto">
          <a:xfrm>
            <a:off x="0" y="43934"/>
            <a:ext cx="184731" cy="369332"/>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latin typeface="+mj-lt"/>
            </a:endParaRPr>
          </a:p>
        </p:txBody>
      </p:sp>
      <p:sp>
        <p:nvSpPr>
          <p:cNvPr id="1027" name="Rectangle 3"/>
          <p:cNvSpPr>
            <a:spLocks noChangeArrowheads="1"/>
          </p:cNvSpPr>
          <p:nvPr/>
        </p:nvSpPr>
        <p:spPr bwMode="auto">
          <a:xfrm>
            <a:off x="1135063" y="457200"/>
            <a:ext cx="939800" cy="812800"/>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mj-lt"/>
              <a:cs typeface="Arial" pitchFamily="34" charset="0"/>
            </a:endParaRPr>
          </a:p>
        </p:txBody>
      </p:sp>
      <p:grpSp>
        <p:nvGrpSpPr>
          <p:cNvPr id="2" name="Group 10"/>
          <p:cNvGrpSpPr/>
          <p:nvPr/>
        </p:nvGrpSpPr>
        <p:grpSpPr>
          <a:xfrm>
            <a:off x="269528" y="239173"/>
            <a:ext cx="8874472" cy="903827"/>
            <a:chOff x="269528" y="5496973"/>
            <a:chExt cx="8874472" cy="1284827"/>
          </a:xfrm>
        </p:grpSpPr>
        <p:pic>
          <p:nvPicPr>
            <p:cNvPr id="1026" name="Picture 2"/>
            <p:cNvPicPr>
              <a:picLocks noChangeAspect="1" noChangeArrowheads="1"/>
            </p:cNvPicPr>
            <p:nvPr/>
          </p:nvPicPr>
          <p:blipFill>
            <a:blip r:embed="rId3" cstate="print"/>
            <a:srcRect/>
            <a:stretch>
              <a:fillRect/>
            </a:stretch>
          </p:blipFill>
          <p:spPr bwMode="auto">
            <a:xfrm>
              <a:off x="269528" y="5496973"/>
              <a:ext cx="1178272" cy="1284827"/>
            </a:xfrm>
            <a:prstGeom prst="rect">
              <a:avLst/>
            </a:prstGeom>
            <a:noFill/>
            <a:ln w="9525">
              <a:noFill/>
              <a:miter lim="800000"/>
              <a:headEnd/>
              <a:tailEnd/>
            </a:ln>
          </p:spPr>
        </p:pic>
        <p:sp>
          <p:nvSpPr>
            <p:cNvPr id="1029" name="Rectangle 5"/>
            <p:cNvSpPr>
              <a:spLocks noChangeArrowheads="1"/>
            </p:cNvSpPr>
            <p:nvPr/>
          </p:nvSpPr>
          <p:spPr bwMode="auto">
            <a:xfrm rot="10800000" flipV="1">
              <a:off x="1752600" y="5671288"/>
              <a:ext cx="7391400" cy="100628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4000" b="1" i="0" u="none" strike="noStrike" cap="none" normalizeH="0" baseline="0" dirty="0">
                <a:ln>
                  <a:noFill/>
                </a:ln>
                <a:solidFill>
                  <a:schemeClr val="tx1"/>
                </a:solidFill>
                <a:effectLst/>
                <a:latin typeface="+mj-lt"/>
                <a:cs typeface="Times New Roman" pitchFamily="18" charset="0"/>
              </a:endParaRPr>
            </a:p>
          </p:txBody>
        </p:sp>
      </p:grpSp>
      <p:sp>
        <p:nvSpPr>
          <p:cNvPr id="22" name="Line 5"/>
          <p:cNvSpPr>
            <a:spLocks noChangeShapeType="1"/>
          </p:cNvSpPr>
          <p:nvPr/>
        </p:nvSpPr>
        <p:spPr bwMode="auto">
          <a:xfrm flipV="1">
            <a:off x="0" y="1219200"/>
            <a:ext cx="9144000" cy="45719"/>
          </a:xfrm>
          <a:prstGeom prst="line">
            <a:avLst/>
          </a:prstGeom>
          <a:noFill/>
          <a:ln w="38100">
            <a:solidFill>
              <a:srgbClr val="A50021"/>
            </a:solidFill>
            <a:round/>
            <a:headEnd/>
            <a:tailEnd/>
          </a:ln>
        </p:spPr>
        <p:txBody>
          <a:bodyPr wrap="none" anchor="ctr"/>
          <a:lstStyle/>
          <a:p>
            <a:endParaRPr lang="en-US">
              <a:latin typeface="+mj-lt"/>
            </a:endParaRPr>
          </a:p>
        </p:txBody>
      </p:sp>
      <p:sp>
        <p:nvSpPr>
          <p:cNvPr id="15" name="TextBox 14"/>
          <p:cNvSpPr txBox="1"/>
          <p:nvPr/>
        </p:nvSpPr>
        <p:spPr>
          <a:xfrm>
            <a:off x="1981200" y="381000"/>
            <a:ext cx="6324600" cy="523220"/>
          </a:xfrm>
          <a:prstGeom prst="rect">
            <a:avLst/>
          </a:prstGeom>
          <a:noFill/>
        </p:spPr>
        <p:txBody>
          <a:bodyPr wrap="square" rtlCol="0">
            <a:spAutoFit/>
          </a:bodyPr>
          <a:lstStyle/>
          <a:p>
            <a:pPr algn="ctr"/>
            <a:r>
              <a:rPr lang="en-US" sz="2800" dirty="0">
                <a:latin typeface="+mj-lt"/>
              </a:rPr>
              <a:t>Background – the regulation(s)</a:t>
            </a:r>
          </a:p>
        </p:txBody>
      </p:sp>
      <p:pic>
        <p:nvPicPr>
          <p:cNvPr id="14" name="Picture 2" descr="C:\Users\kaggarwal4\Desktop\images.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1303635"/>
            <a:ext cx="7142335" cy="4792365"/>
          </a:xfrm>
          <a:prstGeom prst="rect">
            <a:avLst/>
          </a:prstGeom>
          <a:noFill/>
          <a:extLst>
            <a:ext uri="{909E8E84-426E-40DD-AFC4-6F175D3DCCD1}">
              <a14:hiddenFill xmlns:a14="http://schemas.microsoft.com/office/drawing/2010/main">
                <a:solidFill>
                  <a:srgbClr val="FFFFFF"/>
                </a:solidFill>
              </a14:hiddenFill>
            </a:ext>
          </a:extLst>
        </p:spPr>
      </p:pic>
      <p:pic>
        <p:nvPicPr>
          <p:cNvPr id="26" name="Content Placeholder 2" descr="C:\Users\kaggarwal4\Desktop\Personal\IFS\Images\download.jpg"/>
          <p:cNvPicPr>
            <a:picLocks noGrp="1" noChangeAspect="1" noChangeArrowheads="1"/>
          </p:cNvPicPr>
          <p:nvPr>
            <p:ph idx="1"/>
          </p:nvPr>
        </p:nvPicPr>
        <p:blipFill rotWithShape="1">
          <a:blip r:embed="rId5">
            <a:extLst>
              <a:ext uri="{28A0092B-C50C-407E-A947-70E740481C1C}">
                <a14:useLocalDpi xmlns:a14="http://schemas.microsoft.com/office/drawing/2010/main" val="0"/>
              </a:ext>
            </a:extLst>
          </a:blip>
          <a:srcRect l="20856" t="1" r="11754" b="-3999"/>
          <a:stretch/>
        </p:blipFill>
        <p:spPr bwMode="auto">
          <a:xfrm>
            <a:off x="6858000" y="1257837"/>
            <a:ext cx="1920240" cy="1188720"/>
          </a:xfrm>
          <a:prstGeom prst="rect">
            <a:avLst/>
          </a:prstGeom>
          <a:noFill/>
          <a:extLst>
            <a:ext uri="{909E8E84-426E-40DD-AFC4-6F175D3DCCD1}">
              <a14:hiddenFill xmlns:a14="http://schemas.microsoft.com/office/drawing/2010/main">
                <a:solidFill>
                  <a:srgbClr val="FFFFFF"/>
                </a:solidFill>
              </a14:hiddenFill>
            </a:ext>
          </a:extLst>
        </p:spPr>
      </p:pic>
      <p:pic>
        <p:nvPicPr>
          <p:cNvPr id="28" name="Picture 4" descr="C:\Users\kaggarwal4\Desktop\Personal\IFS\Images\download.pn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934200" y="3505200"/>
            <a:ext cx="2217821" cy="1981200"/>
          </a:xfrm>
          <a:prstGeom prst="rect">
            <a:avLst/>
          </a:prstGeom>
          <a:noFill/>
          <a:extLst>
            <a:ext uri="{909E8E84-426E-40DD-AFC4-6F175D3DCCD1}">
              <a14:hiddenFill xmlns:a14="http://schemas.microsoft.com/office/drawing/2010/main">
                <a:solidFill>
                  <a:srgbClr val="FFFFFF"/>
                </a:solidFill>
              </a14:hiddenFill>
            </a:ext>
          </a:extLst>
        </p:spPr>
      </p:pic>
      <p:pic>
        <p:nvPicPr>
          <p:cNvPr id="29" name="Picture 3" descr="C:\Users\kaggarwal4\Desktop\Personal\IFS\Images\download (1).pn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8419694" y="4487815"/>
            <a:ext cx="724306" cy="846185"/>
          </a:xfrm>
          <a:prstGeom prst="rect">
            <a:avLst/>
          </a:prstGeom>
          <a:noFill/>
          <a:extLst>
            <a:ext uri="{909E8E84-426E-40DD-AFC4-6F175D3DCCD1}">
              <a14:hiddenFill xmlns:a14="http://schemas.microsoft.com/office/drawing/2010/main">
                <a:solidFill>
                  <a:srgbClr val="FFFFFF"/>
                </a:solidFill>
              </a14:hiddenFill>
            </a:ext>
          </a:extLst>
        </p:spPr>
      </p:pic>
      <p:sp>
        <p:nvSpPr>
          <p:cNvPr id="30" name="TextBox 29"/>
          <p:cNvSpPr txBox="1"/>
          <p:nvPr/>
        </p:nvSpPr>
        <p:spPr>
          <a:xfrm>
            <a:off x="4876800" y="1341735"/>
            <a:ext cx="6096000" cy="461665"/>
          </a:xfrm>
          <a:prstGeom prst="rect">
            <a:avLst/>
          </a:prstGeom>
          <a:noFill/>
        </p:spPr>
        <p:txBody>
          <a:bodyPr wrap="square" rtlCol="0">
            <a:spAutoFit/>
          </a:bodyPr>
          <a:lstStyle/>
          <a:p>
            <a:r>
              <a:rPr lang="en-US" sz="2400" b="1" i="1" dirty="0">
                <a:solidFill>
                  <a:srgbClr val="C00000"/>
                </a:solidFill>
                <a:latin typeface="+mj-lt"/>
              </a:rPr>
              <a:t>Prior</a:t>
            </a:r>
            <a:endParaRPr lang="en-US" sz="2400" i="1" dirty="0">
              <a:solidFill>
                <a:srgbClr val="C00000"/>
              </a:solidFill>
              <a:latin typeface="+mj-lt"/>
            </a:endParaRPr>
          </a:p>
        </p:txBody>
      </p:sp>
      <p:sp>
        <p:nvSpPr>
          <p:cNvPr id="34" name="TextBox 33"/>
          <p:cNvSpPr txBox="1"/>
          <p:nvPr/>
        </p:nvSpPr>
        <p:spPr>
          <a:xfrm>
            <a:off x="6553200" y="5558135"/>
            <a:ext cx="6172200" cy="461665"/>
          </a:xfrm>
          <a:prstGeom prst="rect">
            <a:avLst/>
          </a:prstGeom>
          <a:noFill/>
        </p:spPr>
        <p:txBody>
          <a:bodyPr wrap="square" rtlCol="0">
            <a:spAutoFit/>
          </a:bodyPr>
          <a:lstStyle/>
          <a:p>
            <a:r>
              <a:rPr lang="en-US" sz="2400" b="1" i="1" dirty="0">
                <a:solidFill>
                  <a:srgbClr val="C00000"/>
                </a:solidFill>
                <a:latin typeface="+mj-lt"/>
              </a:rPr>
              <a:t>Jan 2016</a:t>
            </a:r>
            <a:endParaRPr lang="en-US" sz="2400" i="1" dirty="0">
              <a:solidFill>
                <a:srgbClr val="C00000"/>
              </a:solidFill>
              <a:latin typeface="+mj-lt"/>
            </a:endParaRPr>
          </a:p>
        </p:txBody>
      </p:sp>
      <p:pic>
        <p:nvPicPr>
          <p:cNvPr id="2053" name="Picture 5" descr="C:\Users\kaggarwal4\Desktop\images (3).jpg"/>
          <p:cNvPicPr>
            <a:picLocks noChangeAspect="1" noChangeArrowheads="1"/>
          </p:cNvPicPr>
          <p:nvPr/>
        </p:nvPicPr>
        <p:blipFill rotWithShape="1">
          <a:blip r:embed="rId8">
            <a:extLst>
              <a:ext uri="{28A0092B-C50C-407E-A947-70E740481C1C}">
                <a14:useLocalDpi xmlns:a14="http://schemas.microsoft.com/office/drawing/2010/main" val="0"/>
              </a:ext>
            </a:extLst>
          </a:blip>
          <a:srcRect l="6362" t="6980" r="3637" b="21217"/>
          <a:stretch/>
        </p:blipFill>
        <p:spPr bwMode="auto">
          <a:xfrm>
            <a:off x="-4129" y="1280160"/>
            <a:ext cx="3407371" cy="2194560"/>
          </a:xfrm>
          <a:prstGeom prst="rect">
            <a:avLst/>
          </a:prstGeom>
          <a:noFill/>
          <a:extLst>
            <a:ext uri="{909E8E84-426E-40DD-AFC4-6F175D3DCCD1}">
              <a14:hiddenFill xmlns:a14="http://schemas.microsoft.com/office/drawing/2010/main">
                <a:solidFill>
                  <a:srgbClr val="FFFFFF"/>
                </a:solidFill>
              </a14:hiddenFill>
            </a:ext>
          </a:extLst>
        </p:spPr>
      </p:pic>
      <p:sp>
        <p:nvSpPr>
          <p:cNvPr id="32" name="TextBox 31"/>
          <p:cNvSpPr txBox="1"/>
          <p:nvPr/>
        </p:nvSpPr>
        <p:spPr>
          <a:xfrm>
            <a:off x="-304800" y="3424535"/>
            <a:ext cx="4323347" cy="461665"/>
          </a:xfrm>
          <a:prstGeom prst="rect">
            <a:avLst/>
          </a:prstGeom>
          <a:noFill/>
        </p:spPr>
        <p:txBody>
          <a:bodyPr wrap="square" rtlCol="0">
            <a:spAutoFit/>
          </a:bodyPr>
          <a:lstStyle/>
          <a:p>
            <a:pPr algn="r"/>
            <a:r>
              <a:rPr lang="en-US" sz="2400" b="1" i="1" dirty="0">
                <a:solidFill>
                  <a:srgbClr val="C00000"/>
                </a:solidFill>
                <a:latin typeface="+mj-lt"/>
              </a:rPr>
              <a:t>Oct 2015</a:t>
            </a:r>
          </a:p>
        </p:txBody>
      </p:sp>
      <p:sp>
        <p:nvSpPr>
          <p:cNvPr id="3" name="TextBox 2"/>
          <p:cNvSpPr txBox="1"/>
          <p:nvPr/>
        </p:nvSpPr>
        <p:spPr>
          <a:xfrm>
            <a:off x="-368121" y="2400837"/>
            <a:ext cx="3429000" cy="830997"/>
          </a:xfrm>
          <a:prstGeom prst="rect">
            <a:avLst/>
          </a:prstGeom>
          <a:noFill/>
        </p:spPr>
        <p:txBody>
          <a:bodyPr wrap="square" rtlCol="0">
            <a:spAutoFit/>
          </a:bodyPr>
          <a:lstStyle/>
          <a:p>
            <a:pPr algn="ctr"/>
            <a:r>
              <a:rPr lang="en-US" sz="2400" b="1" i="1" dirty="0">
                <a:solidFill>
                  <a:schemeClr val="bg1"/>
                </a:solidFill>
                <a:latin typeface="+mj-lt"/>
              </a:rPr>
              <a:t>Open Branch </a:t>
            </a:r>
          </a:p>
          <a:p>
            <a:pPr algn="ctr"/>
            <a:r>
              <a:rPr lang="en-US" sz="2400" b="1" i="1" dirty="0">
                <a:solidFill>
                  <a:schemeClr val="bg1"/>
                </a:solidFill>
                <a:latin typeface="+mj-lt"/>
              </a:rPr>
              <a:t>in India</a:t>
            </a:r>
          </a:p>
        </p:txBody>
      </p:sp>
      <p:sp>
        <p:nvSpPr>
          <p:cNvPr id="21" name="Line 5"/>
          <p:cNvSpPr>
            <a:spLocks noChangeShapeType="1"/>
          </p:cNvSpPr>
          <p:nvPr/>
        </p:nvSpPr>
        <p:spPr bwMode="auto">
          <a:xfrm flipV="1">
            <a:off x="-6439" y="6096000"/>
            <a:ext cx="9144000" cy="45719"/>
          </a:xfrm>
          <a:prstGeom prst="line">
            <a:avLst/>
          </a:prstGeom>
          <a:noFill/>
          <a:ln w="38100">
            <a:solidFill>
              <a:srgbClr val="A50021"/>
            </a:solidFill>
            <a:round/>
            <a:headEnd/>
            <a:tailEnd/>
          </a:ln>
        </p:spPr>
        <p:txBody>
          <a:bodyPr wrap="none" anchor="ctr"/>
          <a:lstStyle/>
          <a:p>
            <a:endParaRPr lang="en-US"/>
          </a:p>
        </p:txBody>
      </p:sp>
      <p:sp>
        <p:nvSpPr>
          <p:cNvPr id="23" name="Footer Placeholder 4"/>
          <p:cNvSpPr txBox="1">
            <a:spLocks/>
          </p:cNvSpPr>
          <p:nvPr/>
        </p:nvSpPr>
        <p:spPr>
          <a:xfrm>
            <a:off x="4724400" y="6552338"/>
            <a:ext cx="5791200" cy="228600"/>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1" u="none" strike="noStrike" kern="1200" cap="none" spc="0" normalizeH="0" baseline="0" noProof="0" dirty="0">
                <a:ln>
                  <a:noFill/>
                </a:ln>
                <a:solidFill>
                  <a:schemeClr val="accent6">
                    <a:lumMod val="50000"/>
                  </a:schemeClr>
                </a:solidFill>
                <a:effectLst/>
                <a:uLnTx/>
                <a:uFillTx/>
              </a:rPr>
              <a:t>Serving</a:t>
            </a:r>
            <a:r>
              <a:rPr kumimoji="0" lang="en-US" sz="1200" b="1" i="1" u="none" strike="noStrike" kern="1200" cap="none" spc="0" normalizeH="0" noProof="0" dirty="0">
                <a:ln>
                  <a:noFill/>
                </a:ln>
                <a:solidFill>
                  <a:schemeClr val="accent6">
                    <a:lumMod val="50000"/>
                  </a:schemeClr>
                </a:solidFill>
                <a:effectLst/>
                <a:uLnTx/>
                <a:uFillTx/>
              </a:rPr>
              <a:t> the Cause of Public Interest</a:t>
            </a:r>
            <a:endParaRPr kumimoji="0" lang="en-US" sz="1200" b="1" i="1" u="none" strike="noStrike" kern="1200" cap="none" spc="0" normalizeH="0" baseline="0" noProof="0" dirty="0">
              <a:ln>
                <a:noFill/>
              </a:ln>
              <a:solidFill>
                <a:schemeClr val="accent6">
                  <a:lumMod val="50000"/>
                </a:schemeClr>
              </a:solidFill>
              <a:effectLst/>
              <a:uLnTx/>
              <a:uFillTx/>
            </a:endParaRPr>
          </a:p>
        </p:txBody>
      </p:sp>
      <p:sp>
        <p:nvSpPr>
          <p:cNvPr id="24" name="Footer Placeholder 4"/>
          <p:cNvSpPr txBox="1">
            <a:spLocks/>
          </p:cNvSpPr>
          <p:nvPr/>
        </p:nvSpPr>
        <p:spPr>
          <a:xfrm>
            <a:off x="4800600" y="6323738"/>
            <a:ext cx="5791200" cy="228600"/>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1" u="none" strike="noStrike" kern="1200" cap="none" spc="0" normalizeH="0" baseline="0" noProof="0" dirty="0">
                <a:ln>
                  <a:noFill/>
                </a:ln>
                <a:solidFill>
                  <a:schemeClr val="accent6">
                    <a:lumMod val="50000"/>
                  </a:schemeClr>
                </a:solidFill>
                <a:effectLst/>
                <a:uLnTx/>
                <a:uFillTx/>
              </a:rPr>
              <a:t>Indian Actuarial Profession</a:t>
            </a:r>
          </a:p>
        </p:txBody>
      </p:sp>
      <p:graphicFrame>
        <p:nvGraphicFramePr>
          <p:cNvPr id="25" name="Diagram 24"/>
          <p:cNvGraphicFramePr/>
          <p:nvPr>
            <p:extLst>
              <p:ext uri="{D42A27DB-BD31-4B8C-83A1-F6EECF244321}">
                <p14:modId xmlns:p14="http://schemas.microsoft.com/office/powerpoint/2010/main" val="2533204578"/>
              </p:ext>
            </p:extLst>
          </p:nvPr>
        </p:nvGraphicFramePr>
        <p:xfrm>
          <a:off x="269528" y="4495800"/>
          <a:ext cx="6207472" cy="4064000"/>
        </p:xfrm>
        <a:graphic>
          <a:graphicData uri="http://schemas.openxmlformats.org/drawingml/2006/diagram">
            <dgm:relIds xmlns:dgm="http://schemas.openxmlformats.org/drawingml/2006/diagram" xmlns:r="http://schemas.openxmlformats.org/officeDocument/2006/relationships" r:dm="rId9" r:lo="rId10" r:qs="rId11" r:cs="rId12"/>
          </a:graphicData>
        </a:graphic>
      </p:graphicFrame>
    </p:spTree>
    <p:extLst>
      <p:ext uri="{BB962C8B-B14F-4D97-AF65-F5344CB8AC3E}">
        <p14:creationId xmlns:p14="http://schemas.microsoft.com/office/powerpoint/2010/main" val="3788968535"/>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0"/>
                                        </p:tgtEl>
                                        <p:attrNameLst>
                                          <p:attrName>style.visibility</p:attrName>
                                        </p:attrNameLst>
                                      </p:cBhvr>
                                      <p:to>
                                        <p:strVal val="visible"/>
                                      </p:to>
                                    </p:set>
                                    <p:anim calcmode="lin" valueType="num">
                                      <p:cBhvr additive="base">
                                        <p:cTn id="7" dur="500" fill="hold"/>
                                        <p:tgtEl>
                                          <p:spTgt spid="30"/>
                                        </p:tgtEl>
                                        <p:attrNameLst>
                                          <p:attrName>ppt_x</p:attrName>
                                        </p:attrNameLst>
                                      </p:cBhvr>
                                      <p:tavLst>
                                        <p:tav tm="0">
                                          <p:val>
                                            <p:strVal val="#ppt_x"/>
                                          </p:val>
                                        </p:tav>
                                        <p:tav tm="100000">
                                          <p:val>
                                            <p:strVal val="#ppt_x"/>
                                          </p:val>
                                        </p:tav>
                                      </p:tavLst>
                                    </p:anim>
                                    <p:anim calcmode="lin" valueType="num">
                                      <p:cBhvr additive="base">
                                        <p:cTn id="8" dur="500" fill="hold"/>
                                        <p:tgtEl>
                                          <p:spTgt spid="3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26"/>
                                        </p:tgtEl>
                                        <p:attrNameLst>
                                          <p:attrName>style.visibility</p:attrName>
                                        </p:attrNameLst>
                                      </p:cBhvr>
                                      <p:to>
                                        <p:strVal val="visible"/>
                                      </p:to>
                                    </p:set>
                                    <p:anim calcmode="lin" valueType="num">
                                      <p:cBhvr additive="base">
                                        <p:cTn id="13" dur="500" fill="hold"/>
                                        <p:tgtEl>
                                          <p:spTgt spid="26"/>
                                        </p:tgtEl>
                                        <p:attrNameLst>
                                          <p:attrName>ppt_x</p:attrName>
                                        </p:attrNameLst>
                                      </p:cBhvr>
                                      <p:tavLst>
                                        <p:tav tm="0">
                                          <p:val>
                                            <p:strVal val="#ppt_x"/>
                                          </p:val>
                                        </p:tav>
                                        <p:tav tm="100000">
                                          <p:val>
                                            <p:strVal val="#ppt_x"/>
                                          </p:val>
                                        </p:tav>
                                      </p:tavLst>
                                    </p:anim>
                                    <p:anim calcmode="lin" valueType="num">
                                      <p:cBhvr additive="base">
                                        <p:cTn id="14" dur="500" fill="hold"/>
                                        <p:tgtEl>
                                          <p:spTgt spid="26"/>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2"/>
                                        </p:tgtEl>
                                        <p:attrNameLst>
                                          <p:attrName>style.visibility</p:attrName>
                                        </p:attrNameLst>
                                      </p:cBhvr>
                                      <p:to>
                                        <p:strVal val="visible"/>
                                      </p:to>
                                    </p:set>
                                    <p:anim calcmode="lin" valueType="num">
                                      <p:cBhvr additive="base">
                                        <p:cTn id="19" dur="500" fill="hold"/>
                                        <p:tgtEl>
                                          <p:spTgt spid="32"/>
                                        </p:tgtEl>
                                        <p:attrNameLst>
                                          <p:attrName>ppt_x</p:attrName>
                                        </p:attrNameLst>
                                      </p:cBhvr>
                                      <p:tavLst>
                                        <p:tav tm="0">
                                          <p:val>
                                            <p:strVal val="#ppt_x"/>
                                          </p:val>
                                        </p:tav>
                                        <p:tav tm="100000">
                                          <p:val>
                                            <p:strVal val="#ppt_x"/>
                                          </p:val>
                                        </p:tav>
                                      </p:tavLst>
                                    </p:anim>
                                    <p:anim calcmode="lin" valueType="num">
                                      <p:cBhvr additive="base">
                                        <p:cTn id="20" dur="500" fill="hold"/>
                                        <p:tgtEl>
                                          <p:spTgt spid="32"/>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gtEl>
                                        <p:attrNameLst>
                                          <p:attrName>style.visibility</p:attrName>
                                        </p:attrNameLst>
                                      </p:cBhvr>
                                      <p:to>
                                        <p:strVal val="visible"/>
                                      </p:to>
                                    </p:set>
                                    <p:anim calcmode="lin" valueType="num">
                                      <p:cBhvr additive="base">
                                        <p:cTn id="25" dur="500" fill="hold"/>
                                        <p:tgtEl>
                                          <p:spTgt spid="3"/>
                                        </p:tgtEl>
                                        <p:attrNameLst>
                                          <p:attrName>ppt_x</p:attrName>
                                        </p:attrNameLst>
                                      </p:cBhvr>
                                      <p:tavLst>
                                        <p:tav tm="0">
                                          <p:val>
                                            <p:strVal val="#ppt_x"/>
                                          </p:val>
                                        </p:tav>
                                        <p:tav tm="100000">
                                          <p:val>
                                            <p:strVal val="#ppt_x"/>
                                          </p:val>
                                        </p:tav>
                                      </p:tavLst>
                                    </p:anim>
                                    <p:anim calcmode="lin" valueType="num">
                                      <p:cBhvr additive="base">
                                        <p:cTn id="26" dur="500" fill="hold"/>
                                        <p:tgtEl>
                                          <p:spTgt spid="3"/>
                                        </p:tgtEl>
                                        <p:attrNameLst>
                                          <p:attrName>ppt_y</p:attrName>
                                        </p:attrNameLst>
                                      </p:cBhvr>
                                      <p:tavLst>
                                        <p:tav tm="0">
                                          <p:val>
                                            <p:strVal val="1+#ppt_h/2"/>
                                          </p:val>
                                        </p:tav>
                                        <p:tav tm="100000">
                                          <p:val>
                                            <p:strVal val="#ppt_y"/>
                                          </p:val>
                                        </p:tav>
                                      </p:tavLst>
                                    </p:anim>
                                  </p:childTnLst>
                                </p:cTn>
                              </p:par>
                              <p:par>
                                <p:cTn id="27" presetID="2" presetClass="entr" presetSubtype="4" fill="hold" nodeType="withEffect">
                                  <p:stCondLst>
                                    <p:cond delay="0"/>
                                  </p:stCondLst>
                                  <p:childTnLst>
                                    <p:set>
                                      <p:cBhvr>
                                        <p:cTn id="28" dur="1" fill="hold">
                                          <p:stCondLst>
                                            <p:cond delay="0"/>
                                          </p:stCondLst>
                                        </p:cTn>
                                        <p:tgtEl>
                                          <p:spTgt spid="2053"/>
                                        </p:tgtEl>
                                        <p:attrNameLst>
                                          <p:attrName>style.visibility</p:attrName>
                                        </p:attrNameLst>
                                      </p:cBhvr>
                                      <p:to>
                                        <p:strVal val="visible"/>
                                      </p:to>
                                    </p:set>
                                    <p:anim calcmode="lin" valueType="num">
                                      <p:cBhvr additive="base">
                                        <p:cTn id="29" dur="500" fill="hold"/>
                                        <p:tgtEl>
                                          <p:spTgt spid="2053"/>
                                        </p:tgtEl>
                                        <p:attrNameLst>
                                          <p:attrName>ppt_x</p:attrName>
                                        </p:attrNameLst>
                                      </p:cBhvr>
                                      <p:tavLst>
                                        <p:tav tm="0">
                                          <p:val>
                                            <p:strVal val="#ppt_x"/>
                                          </p:val>
                                        </p:tav>
                                        <p:tav tm="100000">
                                          <p:val>
                                            <p:strVal val="#ppt_x"/>
                                          </p:val>
                                        </p:tav>
                                      </p:tavLst>
                                    </p:anim>
                                    <p:anim calcmode="lin" valueType="num">
                                      <p:cBhvr additive="base">
                                        <p:cTn id="30" dur="500" fill="hold"/>
                                        <p:tgtEl>
                                          <p:spTgt spid="2053"/>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grpId="0" nodeType="clickEffect">
                                  <p:stCondLst>
                                    <p:cond delay="0"/>
                                  </p:stCondLst>
                                  <p:childTnLst>
                                    <p:set>
                                      <p:cBhvr>
                                        <p:cTn id="34" dur="1" fill="hold">
                                          <p:stCondLst>
                                            <p:cond delay="0"/>
                                          </p:stCondLst>
                                        </p:cTn>
                                        <p:tgtEl>
                                          <p:spTgt spid="34"/>
                                        </p:tgtEl>
                                        <p:attrNameLst>
                                          <p:attrName>style.visibility</p:attrName>
                                        </p:attrNameLst>
                                      </p:cBhvr>
                                      <p:to>
                                        <p:strVal val="visible"/>
                                      </p:to>
                                    </p:set>
                                    <p:anim calcmode="lin" valueType="num">
                                      <p:cBhvr additive="base">
                                        <p:cTn id="35" dur="500" fill="hold"/>
                                        <p:tgtEl>
                                          <p:spTgt spid="34"/>
                                        </p:tgtEl>
                                        <p:attrNameLst>
                                          <p:attrName>ppt_x</p:attrName>
                                        </p:attrNameLst>
                                      </p:cBhvr>
                                      <p:tavLst>
                                        <p:tav tm="0">
                                          <p:val>
                                            <p:strVal val="#ppt_x"/>
                                          </p:val>
                                        </p:tav>
                                        <p:tav tm="100000">
                                          <p:val>
                                            <p:strVal val="#ppt_x"/>
                                          </p:val>
                                        </p:tav>
                                      </p:tavLst>
                                    </p:anim>
                                    <p:anim calcmode="lin" valueType="num">
                                      <p:cBhvr additive="base">
                                        <p:cTn id="36" dur="500" fill="hold"/>
                                        <p:tgtEl>
                                          <p:spTgt spid="34"/>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4" fill="hold" nodeType="clickEffect">
                                  <p:stCondLst>
                                    <p:cond delay="0"/>
                                  </p:stCondLst>
                                  <p:childTnLst>
                                    <p:set>
                                      <p:cBhvr>
                                        <p:cTn id="40" dur="1" fill="hold">
                                          <p:stCondLst>
                                            <p:cond delay="0"/>
                                          </p:stCondLst>
                                        </p:cTn>
                                        <p:tgtEl>
                                          <p:spTgt spid="28"/>
                                        </p:tgtEl>
                                        <p:attrNameLst>
                                          <p:attrName>style.visibility</p:attrName>
                                        </p:attrNameLst>
                                      </p:cBhvr>
                                      <p:to>
                                        <p:strVal val="visible"/>
                                      </p:to>
                                    </p:set>
                                    <p:anim calcmode="lin" valueType="num">
                                      <p:cBhvr additive="base">
                                        <p:cTn id="41" dur="500" fill="hold"/>
                                        <p:tgtEl>
                                          <p:spTgt spid="28"/>
                                        </p:tgtEl>
                                        <p:attrNameLst>
                                          <p:attrName>ppt_x</p:attrName>
                                        </p:attrNameLst>
                                      </p:cBhvr>
                                      <p:tavLst>
                                        <p:tav tm="0">
                                          <p:val>
                                            <p:strVal val="#ppt_x"/>
                                          </p:val>
                                        </p:tav>
                                        <p:tav tm="100000">
                                          <p:val>
                                            <p:strVal val="#ppt_x"/>
                                          </p:val>
                                        </p:tav>
                                      </p:tavLst>
                                    </p:anim>
                                    <p:anim calcmode="lin" valueType="num">
                                      <p:cBhvr additive="base">
                                        <p:cTn id="42" dur="500" fill="hold"/>
                                        <p:tgtEl>
                                          <p:spTgt spid="28"/>
                                        </p:tgtEl>
                                        <p:attrNameLst>
                                          <p:attrName>ppt_y</p:attrName>
                                        </p:attrNameLst>
                                      </p:cBhvr>
                                      <p:tavLst>
                                        <p:tav tm="0">
                                          <p:val>
                                            <p:strVal val="1+#ppt_h/2"/>
                                          </p:val>
                                        </p:tav>
                                        <p:tav tm="100000">
                                          <p:val>
                                            <p:strVal val="#ppt_y"/>
                                          </p:val>
                                        </p:tav>
                                      </p:tavLst>
                                    </p:anim>
                                  </p:childTnLst>
                                </p:cTn>
                              </p:par>
                              <p:par>
                                <p:cTn id="43" presetID="2" presetClass="entr" presetSubtype="4" fill="hold" nodeType="withEffect">
                                  <p:stCondLst>
                                    <p:cond delay="0"/>
                                  </p:stCondLst>
                                  <p:childTnLst>
                                    <p:set>
                                      <p:cBhvr>
                                        <p:cTn id="44" dur="1" fill="hold">
                                          <p:stCondLst>
                                            <p:cond delay="0"/>
                                          </p:stCondLst>
                                        </p:cTn>
                                        <p:tgtEl>
                                          <p:spTgt spid="29"/>
                                        </p:tgtEl>
                                        <p:attrNameLst>
                                          <p:attrName>style.visibility</p:attrName>
                                        </p:attrNameLst>
                                      </p:cBhvr>
                                      <p:to>
                                        <p:strVal val="visible"/>
                                      </p:to>
                                    </p:set>
                                    <p:anim calcmode="lin" valueType="num">
                                      <p:cBhvr additive="base">
                                        <p:cTn id="45" dur="500" fill="hold"/>
                                        <p:tgtEl>
                                          <p:spTgt spid="29"/>
                                        </p:tgtEl>
                                        <p:attrNameLst>
                                          <p:attrName>ppt_x</p:attrName>
                                        </p:attrNameLst>
                                      </p:cBhvr>
                                      <p:tavLst>
                                        <p:tav tm="0">
                                          <p:val>
                                            <p:strVal val="#ppt_x"/>
                                          </p:val>
                                        </p:tav>
                                        <p:tav tm="100000">
                                          <p:val>
                                            <p:strVal val="#ppt_x"/>
                                          </p:val>
                                        </p:tav>
                                      </p:tavLst>
                                    </p:anim>
                                    <p:anim calcmode="lin" valueType="num">
                                      <p:cBhvr additive="base">
                                        <p:cTn id="46" dur="500" fill="hold"/>
                                        <p:tgtEl>
                                          <p:spTgt spid="2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p:bldP spid="34" grpId="0"/>
      <p:bldP spid="32" grpId="0"/>
      <p:bldP spid="3"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8" name="Rectangle 4"/>
          <p:cNvSpPr>
            <a:spLocks noChangeArrowheads="1"/>
          </p:cNvSpPr>
          <p:nvPr/>
        </p:nvSpPr>
        <p:spPr bwMode="auto">
          <a:xfrm>
            <a:off x="0" y="-2232"/>
            <a:ext cx="184731" cy="461665"/>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sz="2400">
              <a:latin typeface="+mj-lt"/>
            </a:endParaRPr>
          </a:p>
        </p:txBody>
      </p:sp>
      <p:sp>
        <p:nvSpPr>
          <p:cNvPr id="1027" name="Rectangle 3"/>
          <p:cNvSpPr>
            <a:spLocks noChangeArrowheads="1"/>
          </p:cNvSpPr>
          <p:nvPr/>
        </p:nvSpPr>
        <p:spPr bwMode="auto">
          <a:xfrm>
            <a:off x="1135063" y="457200"/>
            <a:ext cx="939800" cy="812800"/>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2400" b="0" u="none" strike="noStrike" cap="none" normalizeH="0" baseline="0">
              <a:ln>
                <a:noFill/>
              </a:ln>
              <a:solidFill>
                <a:schemeClr val="tx1"/>
              </a:solidFill>
              <a:effectLst/>
              <a:latin typeface="+mj-lt"/>
              <a:cs typeface="Arial" pitchFamily="34" charset="0"/>
            </a:endParaRPr>
          </a:p>
        </p:txBody>
      </p:sp>
      <p:grpSp>
        <p:nvGrpSpPr>
          <p:cNvPr id="2" name="Group 10"/>
          <p:cNvGrpSpPr/>
          <p:nvPr/>
        </p:nvGrpSpPr>
        <p:grpSpPr>
          <a:xfrm>
            <a:off x="269528" y="239173"/>
            <a:ext cx="8874472" cy="903827"/>
            <a:chOff x="269528" y="5496973"/>
            <a:chExt cx="8874472" cy="1284827"/>
          </a:xfrm>
        </p:grpSpPr>
        <p:pic>
          <p:nvPicPr>
            <p:cNvPr id="1026" name="Picture 2"/>
            <p:cNvPicPr>
              <a:picLocks noChangeAspect="1" noChangeArrowheads="1"/>
            </p:cNvPicPr>
            <p:nvPr/>
          </p:nvPicPr>
          <p:blipFill>
            <a:blip r:embed="rId3" cstate="print"/>
            <a:srcRect/>
            <a:stretch>
              <a:fillRect/>
            </a:stretch>
          </p:blipFill>
          <p:spPr bwMode="auto">
            <a:xfrm>
              <a:off x="269528" y="5496973"/>
              <a:ext cx="1178272" cy="1284827"/>
            </a:xfrm>
            <a:prstGeom prst="rect">
              <a:avLst/>
            </a:prstGeom>
            <a:noFill/>
            <a:ln w="9525">
              <a:noFill/>
              <a:miter lim="800000"/>
              <a:headEnd/>
              <a:tailEnd/>
            </a:ln>
          </p:spPr>
        </p:pic>
        <p:sp>
          <p:nvSpPr>
            <p:cNvPr id="1029" name="Rectangle 5"/>
            <p:cNvSpPr>
              <a:spLocks noChangeArrowheads="1"/>
            </p:cNvSpPr>
            <p:nvPr/>
          </p:nvSpPr>
          <p:spPr bwMode="auto">
            <a:xfrm rot="10800000" flipV="1">
              <a:off x="1752600" y="5846294"/>
              <a:ext cx="7391400" cy="65627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2400" b="1" u="none" strike="noStrike" cap="none" normalizeH="0" baseline="0" dirty="0">
                <a:ln>
                  <a:noFill/>
                </a:ln>
                <a:solidFill>
                  <a:schemeClr val="tx1"/>
                </a:solidFill>
                <a:effectLst/>
                <a:latin typeface="+mj-lt"/>
                <a:cs typeface="Times New Roman" pitchFamily="18" charset="0"/>
              </a:endParaRPr>
            </a:p>
          </p:txBody>
        </p:sp>
      </p:grpSp>
      <p:sp>
        <p:nvSpPr>
          <p:cNvPr id="22" name="Line 5"/>
          <p:cNvSpPr>
            <a:spLocks noChangeShapeType="1"/>
          </p:cNvSpPr>
          <p:nvPr/>
        </p:nvSpPr>
        <p:spPr bwMode="auto">
          <a:xfrm flipV="1">
            <a:off x="0" y="1219200"/>
            <a:ext cx="9144000" cy="45719"/>
          </a:xfrm>
          <a:prstGeom prst="line">
            <a:avLst/>
          </a:prstGeom>
          <a:noFill/>
          <a:ln w="38100">
            <a:solidFill>
              <a:srgbClr val="A50021"/>
            </a:solidFill>
            <a:round/>
            <a:headEnd/>
            <a:tailEnd/>
          </a:ln>
        </p:spPr>
        <p:txBody>
          <a:bodyPr wrap="none" anchor="ctr"/>
          <a:lstStyle/>
          <a:p>
            <a:endParaRPr lang="en-US" sz="2400">
              <a:latin typeface="+mj-lt"/>
            </a:endParaRPr>
          </a:p>
        </p:txBody>
      </p:sp>
      <p:sp>
        <p:nvSpPr>
          <p:cNvPr id="15" name="TextBox 14"/>
          <p:cNvSpPr txBox="1"/>
          <p:nvPr/>
        </p:nvSpPr>
        <p:spPr>
          <a:xfrm>
            <a:off x="1981200" y="381000"/>
            <a:ext cx="6324600" cy="523220"/>
          </a:xfrm>
          <a:prstGeom prst="rect">
            <a:avLst/>
          </a:prstGeom>
          <a:noFill/>
        </p:spPr>
        <p:txBody>
          <a:bodyPr wrap="square" rtlCol="0">
            <a:spAutoFit/>
          </a:bodyPr>
          <a:lstStyle/>
          <a:p>
            <a:pPr algn="ctr"/>
            <a:r>
              <a:rPr lang="en-US" sz="2800" dirty="0">
                <a:latin typeface="+mj-lt"/>
              </a:rPr>
              <a:t>Background – the regulation(s)</a:t>
            </a:r>
          </a:p>
        </p:txBody>
      </p:sp>
      <p:sp>
        <p:nvSpPr>
          <p:cNvPr id="26" name="Content Placeholder 2"/>
          <p:cNvSpPr txBox="1">
            <a:spLocks/>
          </p:cNvSpPr>
          <p:nvPr/>
        </p:nvSpPr>
        <p:spPr>
          <a:xfrm>
            <a:off x="457200" y="3505200"/>
            <a:ext cx="4038600" cy="2438400"/>
          </a:xfrm>
          <a:prstGeom prst="rect">
            <a:avLst/>
          </a:prstGeom>
        </p:spPr>
        <p:style>
          <a:lnRef idx="1">
            <a:schemeClr val="accent1"/>
          </a:lnRef>
          <a:fillRef idx="2">
            <a:schemeClr val="accent1"/>
          </a:fillRef>
          <a:effectRef idx="1">
            <a:schemeClr val="accent1"/>
          </a:effectRef>
          <a:fontRef idx="minor">
            <a:schemeClr val="dk1"/>
          </a:fontRef>
        </p:style>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dk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dk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dk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dk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dk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dk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dk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dk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dk1"/>
                </a:solidFill>
                <a:latin typeface="+mn-lt"/>
                <a:ea typeface="+mn-ea"/>
                <a:cs typeface="+mn-cs"/>
              </a:defRPr>
            </a:lvl9pPr>
          </a:lstStyle>
          <a:p>
            <a:pPr marL="465138" lvl="1" indent="-342900">
              <a:buNone/>
            </a:pPr>
            <a:r>
              <a:rPr lang="en-IN" sz="2000" b="1" dirty="0">
                <a:latin typeface="+mj-lt"/>
              </a:rPr>
              <a:t>Expected Implications</a:t>
            </a:r>
          </a:p>
          <a:p>
            <a:pPr marL="465138" lvl="1" indent="-342900">
              <a:buFont typeface="Courier New" panose="02070309020205020404" pitchFamily="49" charset="0"/>
              <a:buChar char="o"/>
            </a:pPr>
            <a:endParaRPr lang="en-IN" sz="1000" dirty="0">
              <a:latin typeface="+mj-lt"/>
            </a:endParaRPr>
          </a:p>
          <a:p>
            <a:pPr marL="465138" lvl="1" indent="-342900">
              <a:buFont typeface="Arial" panose="020B0604020202020204" pitchFamily="34" charset="0"/>
              <a:buChar char="•"/>
            </a:pPr>
            <a:r>
              <a:rPr lang="en-IN" sz="2000" dirty="0">
                <a:latin typeface="+mj-lt"/>
              </a:rPr>
              <a:t>Retention of business within India</a:t>
            </a:r>
          </a:p>
          <a:p>
            <a:pPr marL="465138" lvl="1" indent="-342900">
              <a:buFont typeface="Arial" panose="020B0604020202020204" pitchFamily="34" charset="0"/>
              <a:buChar char="•"/>
            </a:pPr>
            <a:r>
              <a:rPr lang="en-IN" sz="2000" dirty="0">
                <a:latin typeface="+mj-lt"/>
              </a:rPr>
              <a:t>Developing expertise within India</a:t>
            </a:r>
          </a:p>
          <a:p>
            <a:pPr marL="465138" lvl="1" indent="-342900">
              <a:buFont typeface="Arial" panose="020B0604020202020204" pitchFamily="34" charset="0"/>
              <a:buChar char="•"/>
            </a:pPr>
            <a:r>
              <a:rPr lang="en-IN" sz="2000" dirty="0">
                <a:latin typeface="+mj-lt"/>
              </a:rPr>
              <a:t>Getting money back to India</a:t>
            </a:r>
          </a:p>
        </p:txBody>
      </p:sp>
      <p:sp>
        <p:nvSpPr>
          <p:cNvPr id="27" name="Content Placeholder 3"/>
          <p:cNvSpPr txBox="1">
            <a:spLocks/>
          </p:cNvSpPr>
          <p:nvPr/>
        </p:nvSpPr>
        <p:spPr>
          <a:xfrm>
            <a:off x="4648200" y="3505200"/>
            <a:ext cx="4038600" cy="2438400"/>
          </a:xfrm>
          <a:prstGeom prst="rect">
            <a:avLst/>
          </a:prstGeom>
        </p:spPr>
        <p:style>
          <a:lnRef idx="1">
            <a:schemeClr val="accent6"/>
          </a:lnRef>
          <a:fillRef idx="2">
            <a:schemeClr val="accent6"/>
          </a:fillRef>
          <a:effectRef idx="1">
            <a:schemeClr val="accent6"/>
          </a:effectRef>
          <a:fontRef idx="minor">
            <a:schemeClr val="dk1"/>
          </a:fontRef>
        </p:style>
        <p:txBody>
          <a:bodyPr>
            <a:normAutofit/>
          </a:bodyPr>
          <a:lstStyle>
            <a:lvl1pPr marL="342900" indent="-342900" algn="l" defTabSz="914400" rtl="0" eaLnBrk="1" latinLnBrk="0" hangingPunct="1">
              <a:spcBef>
                <a:spcPct val="20000"/>
              </a:spcBef>
              <a:buFont typeface="Arial" pitchFamily="34" charset="0"/>
              <a:buChar char="•"/>
              <a:defRPr sz="3200" kern="1200">
                <a:solidFill>
                  <a:schemeClr val="dk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dk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dk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dk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dk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dk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dk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dk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dk1"/>
                </a:solidFill>
                <a:latin typeface="+mn-lt"/>
                <a:ea typeface="+mn-ea"/>
                <a:cs typeface="+mn-cs"/>
              </a:defRPr>
            </a:lvl9pPr>
          </a:lstStyle>
          <a:p>
            <a:pPr marL="465138" lvl="1" indent="-342900">
              <a:buNone/>
            </a:pPr>
            <a:r>
              <a:rPr lang="en-IN" sz="2000" b="1" dirty="0">
                <a:latin typeface="+mj-lt"/>
              </a:rPr>
              <a:t>Unexpected Implications</a:t>
            </a:r>
          </a:p>
          <a:p>
            <a:pPr marL="465138" lvl="1" indent="-342900">
              <a:buFont typeface="Courier New" panose="02070309020205020404" pitchFamily="49" charset="0"/>
              <a:buChar char="o"/>
            </a:pPr>
            <a:endParaRPr lang="en-US" sz="1000" dirty="0">
              <a:latin typeface="+mj-lt"/>
            </a:endParaRPr>
          </a:p>
          <a:p>
            <a:pPr marL="465138" lvl="1" indent="-342900">
              <a:buFont typeface="Arial" panose="020B0604020202020204" pitchFamily="34" charset="0"/>
              <a:buChar char="•"/>
            </a:pPr>
            <a:r>
              <a:rPr lang="en-US" sz="2000" dirty="0">
                <a:latin typeface="+mj-lt"/>
              </a:rPr>
              <a:t>Best Terms</a:t>
            </a:r>
          </a:p>
          <a:p>
            <a:pPr marL="465138" lvl="1" indent="-342900">
              <a:buFont typeface="Arial" panose="020B0604020202020204" pitchFamily="34" charset="0"/>
              <a:buChar char="•"/>
            </a:pPr>
            <a:r>
              <a:rPr lang="en-US" sz="2000" dirty="0">
                <a:latin typeface="+mj-lt"/>
              </a:rPr>
              <a:t>First Right of Refusal </a:t>
            </a:r>
          </a:p>
        </p:txBody>
      </p:sp>
      <p:sp>
        <p:nvSpPr>
          <p:cNvPr id="28" name="Content Placeholder 2"/>
          <p:cNvSpPr txBox="1">
            <a:spLocks/>
          </p:cNvSpPr>
          <p:nvPr/>
        </p:nvSpPr>
        <p:spPr>
          <a:xfrm>
            <a:off x="457200" y="1600200"/>
            <a:ext cx="8229600" cy="1752600"/>
          </a:xfrm>
          <a:prstGeom prst="rect">
            <a:avLst/>
          </a:prstGeom>
        </p:spPr>
        <p:style>
          <a:lnRef idx="2">
            <a:schemeClr val="accent3"/>
          </a:lnRef>
          <a:fillRef idx="1">
            <a:schemeClr val="lt1"/>
          </a:fillRef>
          <a:effectRef idx="0">
            <a:schemeClr val="accent3"/>
          </a:effectRef>
          <a:fontRef idx="minor">
            <a:schemeClr val="dk1"/>
          </a:fontRef>
        </p:style>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dk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dk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dk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dk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dk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dk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dk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dk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dk1"/>
                </a:solidFill>
                <a:latin typeface="+mn-lt"/>
                <a:ea typeface="+mn-ea"/>
                <a:cs typeface="+mn-cs"/>
              </a:defRPr>
            </a:lvl9pPr>
          </a:lstStyle>
          <a:p>
            <a:pPr marL="465138" lvl="1" indent="-342900">
              <a:buNone/>
            </a:pPr>
            <a:r>
              <a:rPr lang="en-IN" sz="2000" b="1" dirty="0">
                <a:latin typeface="+mj-lt"/>
              </a:rPr>
              <a:t>Key Highlights of Oct’15 Regulation</a:t>
            </a:r>
          </a:p>
          <a:p>
            <a:pPr marL="465138" lvl="1" indent="-342900">
              <a:buFont typeface="Courier New" panose="02070309020205020404" pitchFamily="49" charset="0"/>
              <a:buChar char="o"/>
            </a:pPr>
            <a:endParaRPr lang="en-IN" sz="1000" dirty="0">
              <a:latin typeface="+mj-lt"/>
            </a:endParaRPr>
          </a:p>
          <a:p>
            <a:pPr marL="465138" lvl="1" indent="-342900">
              <a:buFont typeface="Arial" panose="020B0604020202020204" pitchFamily="34" charset="0"/>
              <a:buChar char="•"/>
            </a:pPr>
            <a:r>
              <a:rPr lang="en-US" sz="2000" dirty="0">
                <a:latin typeface="+mj-lt"/>
              </a:rPr>
              <a:t>Registration of branch offices</a:t>
            </a:r>
          </a:p>
          <a:p>
            <a:pPr marL="465138" lvl="1" indent="-342900">
              <a:buFont typeface="Arial" panose="020B0604020202020204" pitchFamily="34" charset="0"/>
              <a:buChar char="•"/>
            </a:pPr>
            <a:r>
              <a:rPr lang="en-US" sz="2000" dirty="0">
                <a:latin typeface="+mj-lt"/>
              </a:rPr>
              <a:t>Different categories of registration</a:t>
            </a:r>
          </a:p>
          <a:p>
            <a:pPr marL="465138" lvl="1" indent="-342900">
              <a:buFont typeface="Arial" panose="020B0604020202020204" pitchFamily="34" charset="0"/>
              <a:buChar char="•"/>
            </a:pPr>
            <a:r>
              <a:rPr lang="en-US" sz="2000" dirty="0">
                <a:latin typeface="+mj-lt"/>
              </a:rPr>
              <a:t>Order of preference</a:t>
            </a:r>
          </a:p>
        </p:txBody>
      </p:sp>
      <p:sp>
        <p:nvSpPr>
          <p:cNvPr id="16" name="Line 5"/>
          <p:cNvSpPr>
            <a:spLocks noChangeShapeType="1"/>
          </p:cNvSpPr>
          <p:nvPr/>
        </p:nvSpPr>
        <p:spPr bwMode="auto">
          <a:xfrm flipV="1">
            <a:off x="-6439" y="6096000"/>
            <a:ext cx="9144000" cy="45719"/>
          </a:xfrm>
          <a:prstGeom prst="line">
            <a:avLst/>
          </a:prstGeom>
          <a:noFill/>
          <a:ln w="38100">
            <a:solidFill>
              <a:srgbClr val="A50021"/>
            </a:solidFill>
            <a:round/>
            <a:headEnd/>
            <a:tailEnd/>
          </a:ln>
        </p:spPr>
        <p:txBody>
          <a:bodyPr wrap="none" anchor="ctr"/>
          <a:lstStyle/>
          <a:p>
            <a:endParaRPr lang="en-US"/>
          </a:p>
        </p:txBody>
      </p:sp>
      <p:sp>
        <p:nvSpPr>
          <p:cNvPr id="17" name="Footer Placeholder 4"/>
          <p:cNvSpPr txBox="1">
            <a:spLocks/>
          </p:cNvSpPr>
          <p:nvPr/>
        </p:nvSpPr>
        <p:spPr>
          <a:xfrm>
            <a:off x="4724400" y="6552338"/>
            <a:ext cx="5791200" cy="228600"/>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1" u="none" strike="noStrike" kern="1200" cap="none" spc="0" normalizeH="0" baseline="0" noProof="0" dirty="0">
                <a:ln>
                  <a:noFill/>
                </a:ln>
                <a:solidFill>
                  <a:schemeClr val="accent6">
                    <a:lumMod val="50000"/>
                  </a:schemeClr>
                </a:solidFill>
                <a:effectLst/>
                <a:uLnTx/>
                <a:uFillTx/>
              </a:rPr>
              <a:t>Serving</a:t>
            </a:r>
            <a:r>
              <a:rPr kumimoji="0" lang="en-US" sz="1200" b="1" i="1" u="none" strike="noStrike" kern="1200" cap="none" spc="0" normalizeH="0" noProof="0" dirty="0">
                <a:ln>
                  <a:noFill/>
                </a:ln>
                <a:solidFill>
                  <a:schemeClr val="accent6">
                    <a:lumMod val="50000"/>
                  </a:schemeClr>
                </a:solidFill>
                <a:effectLst/>
                <a:uLnTx/>
                <a:uFillTx/>
              </a:rPr>
              <a:t> the Cause of Public Interest</a:t>
            </a:r>
            <a:endParaRPr kumimoji="0" lang="en-US" sz="1200" b="1" i="1" u="none" strike="noStrike" kern="1200" cap="none" spc="0" normalizeH="0" baseline="0" noProof="0" dirty="0">
              <a:ln>
                <a:noFill/>
              </a:ln>
              <a:solidFill>
                <a:schemeClr val="accent6">
                  <a:lumMod val="50000"/>
                </a:schemeClr>
              </a:solidFill>
              <a:effectLst/>
              <a:uLnTx/>
              <a:uFillTx/>
            </a:endParaRPr>
          </a:p>
        </p:txBody>
      </p:sp>
      <p:sp>
        <p:nvSpPr>
          <p:cNvPr id="18" name="Footer Placeholder 4"/>
          <p:cNvSpPr txBox="1">
            <a:spLocks/>
          </p:cNvSpPr>
          <p:nvPr/>
        </p:nvSpPr>
        <p:spPr>
          <a:xfrm>
            <a:off x="4800600" y="6323738"/>
            <a:ext cx="5791200" cy="228600"/>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1" u="none" strike="noStrike" kern="1200" cap="none" spc="0" normalizeH="0" baseline="0" noProof="0" dirty="0">
                <a:ln>
                  <a:noFill/>
                </a:ln>
                <a:solidFill>
                  <a:schemeClr val="accent6">
                    <a:lumMod val="50000"/>
                  </a:schemeClr>
                </a:solidFill>
                <a:effectLst/>
                <a:uLnTx/>
                <a:uFillTx/>
              </a:rPr>
              <a:t>Indian Actuarial Profession</a:t>
            </a:r>
          </a:p>
        </p:txBody>
      </p:sp>
      <p:graphicFrame>
        <p:nvGraphicFramePr>
          <p:cNvPr id="19" name="Diagram 18"/>
          <p:cNvGraphicFramePr/>
          <p:nvPr>
            <p:extLst>
              <p:ext uri="{D42A27DB-BD31-4B8C-83A1-F6EECF244321}">
                <p14:modId xmlns:p14="http://schemas.microsoft.com/office/powerpoint/2010/main" val="2675925327"/>
              </p:ext>
            </p:extLst>
          </p:nvPr>
        </p:nvGraphicFramePr>
        <p:xfrm>
          <a:off x="269528" y="4495800"/>
          <a:ext cx="6207472" cy="406400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4095228541"/>
      </p:ext>
    </p:extLst>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8" name="Rectangle 4"/>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027" name="Rectangle 3"/>
          <p:cNvSpPr>
            <a:spLocks noChangeArrowheads="1"/>
          </p:cNvSpPr>
          <p:nvPr/>
        </p:nvSpPr>
        <p:spPr bwMode="auto">
          <a:xfrm>
            <a:off x="1135063" y="457200"/>
            <a:ext cx="939800" cy="812800"/>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pitchFamily="34" charset="0"/>
              <a:cs typeface="Arial" pitchFamily="34" charset="0"/>
            </a:endParaRPr>
          </a:p>
        </p:txBody>
      </p:sp>
      <p:grpSp>
        <p:nvGrpSpPr>
          <p:cNvPr id="2" name="Group 10"/>
          <p:cNvGrpSpPr/>
          <p:nvPr/>
        </p:nvGrpSpPr>
        <p:grpSpPr>
          <a:xfrm>
            <a:off x="269528" y="239173"/>
            <a:ext cx="8874472" cy="903827"/>
            <a:chOff x="269528" y="5496973"/>
            <a:chExt cx="8874472" cy="1284827"/>
          </a:xfrm>
        </p:grpSpPr>
        <p:pic>
          <p:nvPicPr>
            <p:cNvPr id="1026" name="Picture 2"/>
            <p:cNvPicPr>
              <a:picLocks noChangeAspect="1" noChangeArrowheads="1"/>
            </p:cNvPicPr>
            <p:nvPr/>
          </p:nvPicPr>
          <p:blipFill>
            <a:blip r:embed="rId3" cstate="print"/>
            <a:srcRect/>
            <a:stretch>
              <a:fillRect/>
            </a:stretch>
          </p:blipFill>
          <p:spPr bwMode="auto">
            <a:xfrm>
              <a:off x="269528" y="5496973"/>
              <a:ext cx="1178272" cy="1284827"/>
            </a:xfrm>
            <a:prstGeom prst="rect">
              <a:avLst/>
            </a:prstGeom>
            <a:noFill/>
            <a:ln w="9525">
              <a:noFill/>
              <a:miter lim="800000"/>
              <a:headEnd/>
              <a:tailEnd/>
            </a:ln>
          </p:spPr>
        </p:pic>
        <p:sp>
          <p:nvSpPr>
            <p:cNvPr id="1029" name="Rectangle 5"/>
            <p:cNvSpPr>
              <a:spLocks noChangeArrowheads="1"/>
            </p:cNvSpPr>
            <p:nvPr/>
          </p:nvSpPr>
          <p:spPr bwMode="auto">
            <a:xfrm rot="10800000" flipV="1">
              <a:off x="1752600" y="5820488"/>
              <a:ext cx="7391400" cy="70788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4000" b="1" i="0" u="none" strike="noStrike" cap="none" normalizeH="0" baseline="0" dirty="0">
                <a:ln>
                  <a:noFill/>
                </a:ln>
                <a:solidFill>
                  <a:schemeClr val="tx1"/>
                </a:solidFill>
                <a:effectLst/>
                <a:latin typeface="Bahamas" pitchFamily="34" charset="0"/>
                <a:cs typeface="Times New Roman" pitchFamily="18" charset="0"/>
              </a:endParaRPr>
            </a:p>
          </p:txBody>
        </p:sp>
      </p:grpSp>
      <p:sp>
        <p:nvSpPr>
          <p:cNvPr id="22" name="Line 5"/>
          <p:cNvSpPr>
            <a:spLocks noChangeShapeType="1"/>
          </p:cNvSpPr>
          <p:nvPr/>
        </p:nvSpPr>
        <p:spPr bwMode="auto">
          <a:xfrm flipV="1">
            <a:off x="0" y="1219200"/>
            <a:ext cx="9144000" cy="45719"/>
          </a:xfrm>
          <a:prstGeom prst="line">
            <a:avLst/>
          </a:prstGeom>
          <a:noFill/>
          <a:ln w="38100">
            <a:solidFill>
              <a:srgbClr val="A50021"/>
            </a:solidFill>
            <a:round/>
            <a:headEnd/>
            <a:tailEnd/>
          </a:ln>
        </p:spPr>
        <p:txBody>
          <a:bodyPr wrap="none" anchor="ctr"/>
          <a:lstStyle/>
          <a:p>
            <a:endParaRPr lang="en-US"/>
          </a:p>
        </p:txBody>
      </p:sp>
      <p:sp>
        <p:nvSpPr>
          <p:cNvPr id="15" name="TextBox 14"/>
          <p:cNvSpPr txBox="1"/>
          <p:nvPr/>
        </p:nvSpPr>
        <p:spPr>
          <a:xfrm>
            <a:off x="1981200" y="381000"/>
            <a:ext cx="6324600" cy="523220"/>
          </a:xfrm>
          <a:prstGeom prst="rect">
            <a:avLst/>
          </a:prstGeom>
          <a:noFill/>
        </p:spPr>
        <p:txBody>
          <a:bodyPr wrap="square" rtlCol="0">
            <a:spAutoFit/>
          </a:bodyPr>
          <a:lstStyle/>
          <a:p>
            <a:pPr algn="ctr"/>
            <a:r>
              <a:rPr lang="en-US" sz="2800" dirty="0">
                <a:latin typeface="+mj-lt"/>
              </a:rPr>
              <a:t>Background – Best Terms</a:t>
            </a:r>
          </a:p>
        </p:txBody>
      </p:sp>
      <p:pic>
        <p:nvPicPr>
          <p:cNvPr id="2050" name="Picture 2" descr="C:\Users\kaggarwal4\Desktop\Personal\IFS\Images\images (3).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40002" y="2809600"/>
            <a:ext cx="2111595" cy="1690959"/>
          </a:xfrm>
          <a:prstGeom prst="rect">
            <a:avLst/>
          </a:prstGeom>
          <a:noFill/>
          <a:extLst>
            <a:ext uri="{909E8E84-426E-40DD-AFC4-6F175D3DCCD1}">
              <a14:hiddenFill xmlns:a14="http://schemas.microsoft.com/office/drawing/2010/main">
                <a:solidFill>
                  <a:srgbClr val="FFFFFF"/>
                </a:solidFill>
              </a14:hiddenFill>
            </a:ext>
          </a:extLst>
        </p:spPr>
      </p:pic>
      <p:pic>
        <p:nvPicPr>
          <p:cNvPr id="2051" name="Picture 3" descr="C:\Users\kaggarwal4\Desktop\Personal\IFS\Images\download (1).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00869" y="1447799"/>
            <a:ext cx="1380332" cy="1447331"/>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C:\Users\kaggarwal4\Desktop\Personal\IFS\Images\download (2).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09600" y="5410200"/>
            <a:ext cx="1483072" cy="537613"/>
          </a:xfrm>
          <a:prstGeom prst="rect">
            <a:avLst/>
          </a:prstGeom>
          <a:noFill/>
          <a:extLst>
            <a:ext uri="{909E8E84-426E-40DD-AFC4-6F175D3DCCD1}">
              <a14:hiddenFill xmlns:a14="http://schemas.microsoft.com/office/drawing/2010/main">
                <a:solidFill>
                  <a:srgbClr val="FFFFFF"/>
                </a:solidFill>
              </a14:hiddenFill>
            </a:ext>
          </a:extLst>
        </p:spPr>
      </p:pic>
      <p:cxnSp>
        <p:nvCxnSpPr>
          <p:cNvPr id="13" name="Elbow Connector 12"/>
          <p:cNvCxnSpPr>
            <a:stCxn id="2074" idx="3"/>
            <a:endCxn id="2050" idx="1"/>
          </p:cNvCxnSpPr>
          <p:nvPr/>
        </p:nvCxnSpPr>
        <p:spPr bwMode="auto">
          <a:xfrm flipV="1">
            <a:off x="1965351" y="3655080"/>
            <a:ext cx="1474651" cy="140613"/>
          </a:xfrm>
          <a:prstGeom prst="bentConnector3">
            <a:avLst>
              <a:gd name="adj1" fmla="val 60480"/>
            </a:avLst>
          </a:prstGeom>
          <a:ln>
            <a:headEnd type="none" w="med" len="med"/>
            <a:tailEnd type="arrow"/>
          </a:ln>
        </p:spPr>
        <p:style>
          <a:lnRef idx="3">
            <a:schemeClr val="accent4"/>
          </a:lnRef>
          <a:fillRef idx="0">
            <a:schemeClr val="accent4"/>
          </a:fillRef>
          <a:effectRef idx="2">
            <a:schemeClr val="accent4"/>
          </a:effectRef>
          <a:fontRef idx="minor">
            <a:schemeClr val="tx1"/>
          </a:fontRef>
        </p:style>
      </p:cxnSp>
      <p:pic>
        <p:nvPicPr>
          <p:cNvPr id="2074" name="Picture 2" descr="C:\Users\kaggarwal4\Desktop\download.pn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01303" y="3163669"/>
            <a:ext cx="1264048" cy="1264048"/>
          </a:xfrm>
          <a:prstGeom prst="rect">
            <a:avLst/>
          </a:prstGeom>
          <a:noFill/>
          <a:extLst>
            <a:ext uri="{909E8E84-426E-40DD-AFC4-6F175D3DCCD1}">
              <a14:hiddenFill xmlns:a14="http://schemas.microsoft.com/office/drawing/2010/main">
                <a:solidFill>
                  <a:srgbClr val="FFFFFF"/>
                </a:solidFill>
              </a14:hiddenFill>
            </a:ext>
          </a:extLst>
        </p:spPr>
      </p:pic>
      <p:sp>
        <p:nvSpPr>
          <p:cNvPr id="1025" name="TextBox 1024"/>
          <p:cNvSpPr txBox="1"/>
          <p:nvPr/>
        </p:nvSpPr>
        <p:spPr>
          <a:xfrm>
            <a:off x="-713742" y="4427717"/>
            <a:ext cx="4323084" cy="646331"/>
          </a:xfrm>
          <a:prstGeom prst="rect">
            <a:avLst/>
          </a:prstGeom>
          <a:noFill/>
        </p:spPr>
        <p:txBody>
          <a:bodyPr wrap="square" rtlCol="0">
            <a:spAutoFit/>
          </a:bodyPr>
          <a:lstStyle/>
          <a:p>
            <a:pPr algn="ctr"/>
            <a:r>
              <a:rPr lang="en-US" b="1" i="1" dirty="0">
                <a:solidFill>
                  <a:srgbClr val="C00000"/>
                </a:solidFill>
              </a:rPr>
              <a:t>Registered Branch office </a:t>
            </a:r>
          </a:p>
          <a:p>
            <a:pPr algn="ctr"/>
            <a:r>
              <a:rPr lang="en-US" b="1" i="1" dirty="0">
                <a:solidFill>
                  <a:srgbClr val="C00000"/>
                </a:solidFill>
              </a:rPr>
              <a:t>under 4a) Category</a:t>
            </a:r>
          </a:p>
        </p:txBody>
      </p:sp>
      <p:cxnSp>
        <p:nvCxnSpPr>
          <p:cNvPr id="4" name="Elbow Connector 3"/>
          <p:cNvCxnSpPr>
            <a:stCxn id="2051" idx="3"/>
            <a:endCxn id="2050" idx="1"/>
          </p:cNvCxnSpPr>
          <p:nvPr/>
        </p:nvCxnSpPr>
        <p:spPr bwMode="auto">
          <a:xfrm>
            <a:off x="1981201" y="2171465"/>
            <a:ext cx="1458801" cy="1483615"/>
          </a:xfrm>
          <a:prstGeom prst="bentConnector3">
            <a:avLst>
              <a:gd name="adj1" fmla="val 60594"/>
            </a:avLst>
          </a:prstGeom>
          <a:ln>
            <a:headEnd type="none" w="med" len="med"/>
            <a:tailEnd type="arrow"/>
          </a:ln>
        </p:spPr>
        <p:style>
          <a:lnRef idx="3">
            <a:schemeClr val="accent4"/>
          </a:lnRef>
          <a:fillRef idx="0">
            <a:schemeClr val="accent4"/>
          </a:fillRef>
          <a:effectRef idx="2">
            <a:schemeClr val="accent4"/>
          </a:effectRef>
          <a:fontRef idx="minor">
            <a:schemeClr val="tx1"/>
          </a:fontRef>
        </p:style>
      </p:cxnSp>
      <p:cxnSp>
        <p:nvCxnSpPr>
          <p:cNvPr id="9" name="Elbow Connector 8"/>
          <p:cNvCxnSpPr>
            <a:stCxn id="2052" idx="3"/>
            <a:endCxn id="2050" idx="1"/>
          </p:cNvCxnSpPr>
          <p:nvPr/>
        </p:nvCxnSpPr>
        <p:spPr bwMode="auto">
          <a:xfrm flipV="1">
            <a:off x="2092672" y="3655080"/>
            <a:ext cx="1347330" cy="2023927"/>
          </a:xfrm>
          <a:prstGeom prst="bentConnector3">
            <a:avLst>
              <a:gd name="adj1" fmla="val 57647"/>
            </a:avLst>
          </a:prstGeom>
          <a:ln>
            <a:headEnd type="none" w="med" len="med"/>
            <a:tailEnd type="arrow"/>
          </a:ln>
        </p:spPr>
        <p:style>
          <a:lnRef idx="3">
            <a:schemeClr val="accent4"/>
          </a:lnRef>
          <a:fillRef idx="0">
            <a:schemeClr val="accent4"/>
          </a:fillRef>
          <a:effectRef idx="2">
            <a:schemeClr val="accent4"/>
          </a:effectRef>
          <a:fontRef idx="minor">
            <a:schemeClr val="tx1"/>
          </a:fontRef>
        </p:style>
      </p:cxnSp>
      <p:sp>
        <p:nvSpPr>
          <p:cNvPr id="2063" name="TextBox 2062"/>
          <p:cNvSpPr txBox="1"/>
          <p:nvPr/>
        </p:nvSpPr>
        <p:spPr>
          <a:xfrm>
            <a:off x="5753100" y="1507153"/>
            <a:ext cx="3771900" cy="4524315"/>
          </a:xfrm>
          <a:prstGeom prst="rect">
            <a:avLst/>
          </a:prstGeom>
          <a:noFill/>
        </p:spPr>
        <p:txBody>
          <a:bodyPr wrap="square" rtlCol="0">
            <a:spAutoFit/>
          </a:bodyPr>
          <a:lstStyle/>
          <a:p>
            <a:r>
              <a:rPr lang="en-US" sz="2400" b="1" dirty="0">
                <a:solidFill>
                  <a:srgbClr val="C00000"/>
                </a:solidFill>
                <a:latin typeface="+mj-lt"/>
              </a:rPr>
              <a:t>Best Terms</a:t>
            </a:r>
            <a:r>
              <a:rPr lang="en-US" sz="2400" b="1" dirty="0">
                <a:latin typeface="+mj-lt"/>
              </a:rPr>
              <a:t> </a:t>
            </a:r>
            <a:r>
              <a:rPr lang="en-US" sz="2400" dirty="0">
                <a:latin typeface="+mj-lt"/>
              </a:rPr>
              <a:t>are subjective</a:t>
            </a:r>
          </a:p>
          <a:p>
            <a:endParaRPr lang="en-US" sz="2400" dirty="0">
              <a:solidFill>
                <a:srgbClr val="C00000"/>
              </a:solidFill>
              <a:latin typeface="+mj-lt"/>
            </a:endParaRPr>
          </a:p>
          <a:p>
            <a:r>
              <a:rPr lang="en-US" sz="2400" b="1" dirty="0">
                <a:solidFill>
                  <a:srgbClr val="C00000"/>
                </a:solidFill>
                <a:latin typeface="+mj-lt"/>
              </a:rPr>
              <a:t>Quantitative Measure</a:t>
            </a:r>
          </a:p>
          <a:p>
            <a:pPr marL="342900" indent="-342900">
              <a:buFont typeface="Arial" panose="020B0604020202020204" pitchFamily="34" charset="0"/>
              <a:buChar char="•"/>
            </a:pPr>
            <a:r>
              <a:rPr lang="en-US" sz="2400" dirty="0">
                <a:latin typeface="+mj-lt"/>
              </a:rPr>
              <a:t>Premium rates</a:t>
            </a:r>
          </a:p>
          <a:p>
            <a:pPr marL="342900" indent="-342900">
              <a:buFont typeface="Arial" panose="020B0604020202020204" pitchFamily="34" charset="0"/>
              <a:buChar char="•"/>
            </a:pPr>
            <a:r>
              <a:rPr lang="en-US" sz="2400" dirty="0">
                <a:latin typeface="+mj-lt"/>
              </a:rPr>
              <a:t>Facultative limit etc.</a:t>
            </a:r>
          </a:p>
          <a:p>
            <a:endParaRPr lang="en-US" sz="2400" dirty="0">
              <a:solidFill>
                <a:srgbClr val="C00000"/>
              </a:solidFill>
              <a:latin typeface="+mj-lt"/>
            </a:endParaRPr>
          </a:p>
          <a:p>
            <a:r>
              <a:rPr lang="en-US" sz="2400" b="1" dirty="0">
                <a:solidFill>
                  <a:srgbClr val="C00000"/>
                </a:solidFill>
                <a:latin typeface="+mj-lt"/>
              </a:rPr>
              <a:t>Qualitative Measure</a:t>
            </a:r>
          </a:p>
          <a:p>
            <a:pPr marL="342900" indent="-342900">
              <a:buFont typeface="Arial" panose="020B0604020202020204" pitchFamily="34" charset="0"/>
              <a:buChar char="•"/>
            </a:pPr>
            <a:r>
              <a:rPr lang="en-US" sz="2400" dirty="0">
                <a:latin typeface="+mj-lt"/>
              </a:rPr>
              <a:t>Product design</a:t>
            </a:r>
          </a:p>
          <a:p>
            <a:pPr marL="342900" indent="-342900">
              <a:buFont typeface="Arial" panose="020B0604020202020204" pitchFamily="34" charset="0"/>
              <a:buChar char="•"/>
            </a:pPr>
            <a:r>
              <a:rPr lang="en-US" sz="2400" dirty="0">
                <a:latin typeface="+mj-lt"/>
              </a:rPr>
              <a:t>Underwriting</a:t>
            </a:r>
          </a:p>
          <a:p>
            <a:pPr marL="342900" indent="-342900">
              <a:buFont typeface="Arial" panose="020B0604020202020204" pitchFamily="34" charset="0"/>
              <a:buChar char="•"/>
            </a:pPr>
            <a:r>
              <a:rPr lang="en-US" sz="2400" dirty="0">
                <a:latin typeface="+mj-lt"/>
              </a:rPr>
              <a:t>Meeting TAT etc.</a:t>
            </a:r>
          </a:p>
          <a:p>
            <a:endParaRPr lang="en-US" sz="2400" dirty="0">
              <a:solidFill>
                <a:srgbClr val="C00000"/>
              </a:solidFill>
              <a:latin typeface="+mj-lt"/>
            </a:endParaRPr>
          </a:p>
        </p:txBody>
      </p:sp>
      <p:sp>
        <p:nvSpPr>
          <p:cNvPr id="3" name="Oval Callout 2"/>
          <p:cNvSpPr/>
          <p:nvPr/>
        </p:nvSpPr>
        <p:spPr bwMode="auto">
          <a:xfrm>
            <a:off x="2895600" y="1752599"/>
            <a:ext cx="2743200" cy="1066801"/>
          </a:xfrm>
          <a:prstGeom prst="wedgeEllipseCallout">
            <a:avLst/>
          </a:prstGeom>
          <a:solidFill>
            <a:schemeClr val="accent1">
              <a:lumMod val="75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2400" b="1" u="none" strike="noStrike" cap="none" normalizeH="0" baseline="0" dirty="0">
                <a:ln>
                  <a:noFill/>
                </a:ln>
                <a:solidFill>
                  <a:schemeClr val="bg1"/>
                </a:solidFill>
                <a:effectLst/>
                <a:latin typeface="Arial" pitchFamily="34" charset="0"/>
              </a:rPr>
              <a:t>Getting best terms </a:t>
            </a:r>
          </a:p>
        </p:txBody>
      </p:sp>
      <p:sp>
        <p:nvSpPr>
          <p:cNvPr id="23" name="Line 5"/>
          <p:cNvSpPr>
            <a:spLocks noChangeShapeType="1"/>
          </p:cNvSpPr>
          <p:nvPr/>
        </p:nvSpPr>
        <p:spPr bwMode="auto">
          <a:xfrm flipV="1">
            <a:off x="-6439" y="6096000"/>
            <a:ext cx="9144000" cy="45719"/>
          </a:xfrm>
          <a:prstGeom prst="line">
            <a:avLst/>
          </a:prstGeom>
          <a:noFill/>
          <a:ln w="38100">
            <a:solidFill>
              <a:srgbClr val="A50021"/>
            </a:solidFill>
            <a:round/>
            <a:headEnd/>
            <a:tailEnd/>
          </a:ln>
        </p:spPr>
        <p:txBody>
          <a:bodyPr wrap="none" anchor="ctr"/>
          <a:lstStyle/>
          <a:p>
            <a:endParaRPr lang="en-US"/>
          </a:p>
        </p:txBody>
      </p:sp>
      <p:sp>
        <p:nvSpPr>
          <p:cNvPr id="24" name="Footer Placeholder 4"/>
          <p:cNvSpPr txBox="1">
            <a:spLocks/>
          </p:cNvSpPr>
          <p:nvPr/>
        </p:nvSpPr>
        <p:spPr>
          <a:xfrm>
            <a:off x="4724400" y="6552338"/>
            <a:ext cx="5791200" cy="228600"/>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1" u="none" strike="noStrike" kern="1200" cap="none" spc="0" normalizeH="0" baseline="0" noProof="0" dirty="0">
                <a:ln>
                  <a:noFill/>
                </a:ln>
                <a:solidFill>
                  <a:schemeClr val="accent6">
                    <a:lumMod val="50000"/>
                  </a:schemeClr>
                </a:solidFill>
                <a:effectLst/>
                <a:uLnTx/>
                <a:uFillTx/>
              </a:rPr>
              <a:t>Serving</a:t>
            </a:r>
            <a:r>
              <a:rPr kumimoji="0" lang="en-US" sz="1200" b="1" i="1" u="none" strike="noStrike" kern="1200" cap="none" spc="0" normalizeH="0" noProof="0" dirty="0">
                <a:ln>
                  <a:noFill/>
                </a:ln>
                <a:solidFill>
                  <a:schemeClr val="accent6">
                    <a:lumMod val="50000"/>
                  </a:schemeClr>
                </a:solidFill>
                <a:effectLst/>
                <a:uLnTx/>
                <a:uFillTx/>
              </a:rPr>
              <a:t> the Cause of Public Interest</a:t>
            </a:r>
            <a:endParaRPr kumimoji="0" lang="en-US" sz="1200" b="1" i="1" u="none" strike="noStrike" kern="1200" cap="none" spc="0" normalizeH="0" baseline="0" noProof="0" dirty="0">
              <a:ln>
                <a:noFill/>
              </a:ln>
              <a:solidFill>
                <a:schemeClr val="accent6">
                  <a:lumMod val="50000"/>
                </a:schemeClr>
              </a:solidFill>
              <a:effectLst/>
              <a:uLnTx/>
              <a:uFillTx/>
            </a:endParaRPr>
          </a:p>
        </p:txBody>
      </p:sp>
      <p:sp>
        <p:nvSpPr>
          <p:cNvPr id="25" name="Footer Placeholder 4"/>
          <p:cNvSpPr txBox="1">
            <a:spLocks/>
          </p:cNvSpPr>
          <p:nvPr/>
        </p:nvSpPr>
        <p:spPr>
          <a:xfrm>
            <a:off x="4800600" y="6323738"/>
            <a:ext cx="5791200" cy="228600"/>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1" u="none" strike="noStrike" kern="1200" cap="none" spc="0" normalizeH="0" baseline="0" noProof="0" dirty="0">
                <a:ln>
                  <a:noFill/>
                </a:ln>
                <a:solidFill>
                  <a:schemeClr val="accent6">
                    <a:lumMod val="50000"/>
                  </a:schemeClr>
                </a:solidFill>
                <a:effectLst/>
                <a:uLnTx/>
                <a:uFillTx/>
              </a:rPr>
              <a:t>Indian Actuarial Profession</a:t>
            </a:r>
          </a:p>
        </p:txBody>
      </p:sp>
      <p:graphicFrame>
        <p:nvGraphicFramePr>
          <p:cNvPr id="26" name="Diagram 25"/>
          <p:cNvGraphicFramePr/>
          <p:nvPr>
            <p:extLst>
              <p:ext uri="{D42A27DB-BD31-4B8C-83A1-F6EECF244321}">
                <p14:modId xmlns:p14="http://schemas.microsoft.com/office/powerpoint/2010/main" val="1325977321"/>
              </p:ext>
            </p:extLst>
          </p:nvPr>
        </p:nvGraphicFramePr>
        <p:xfrm>
          <a:off x="269528" y="4495800"/>
          <a:ext cx="6207472" cy="4064000"/>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Tree>
    <p:extLst>
      <p:ext uri="{BB962C8B-B14F-4D97-AF65-F5344CB8AC3E}">
        <p14:creationId xmlns:p14="http://schemas.microsoft.com/office/powerpoint/2010/main" val="1248649258"/>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2050"/>
                                        </p:tgtEl>
                                        <p:attrNameLst>
                                          <p:attrName>style.visibility</p:attrName>
                                        </p:attrNameLst>
                                      </p:cBhvr>
                                      <p:to>
                                        <p:strVal val="visible"/>
                                      </p:to>
                                    </p:set>
                                    <p:anim calcmode="lin" valueType="num">
                                      <p:cBhvr additive="base">
                                        <p:cTn id="11" dur="500" fill="hold"/>
                                        <p:tgtEl>
                                          <p:spTgt spid="2050"/>
                                        </p:tgtEl>
                                        <p:attrNameLst>
                                          <p:attrName>ppt_x</p:attrName>
                                        </p:attrNameLst>
                                      </p:cBhvr>
                                      <p:tavLst>
                                        <p:tav tm="0">
                                          <p:val>
                                            <p:strVal val="#ppt_x"/>
                                          </p:val>
                                        </p:tav>
                                        <p:tav tm="100000">
                                          <p:val>
                                            <p:strVal val="#ppt_x"/>
                                          </p:val>
                                        </p:tav>
                                      </p:tavLst>
                                    </p:anim>
                                    <p:anim calcmode="lin" valueType="num">
                                      <p:cBhvr additive="base">
                                        <p:cTn id="12" dur="500" fill="hold"/>
                                        <p:tgtEl>
                                          <p:spTgt spid="2050"/>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2051"/>
                                        </p:tgtEl>
                                        <p:attrNameLst>
                                          <p:attrName>style.visibility</p:attrName>
                                        </p:attrNameLst>
                                      </p:cBhvr>
                                      <p:to>
                                        <p:strVal val="visible"/>
                                      </p:to>
                                    </p:set>
                                    <p:anim calcmode="lin" valueType="num">
                                      <p:cBhvr additive="base">
                                        <p:cTn id="15" dur="500" fill="hold"/>
                                        <p:tgtEl>
                                          <p:spTgt spid="2051"/>
                                        </p:tgtEl>
                                        <p:attrNameLst>
                                          <p:attrName>ppt_x</p:attrName>
                                        </p:attrNameLst>
                                      </p:cBhvr>
                                      <p:tavLst>
                                        <p:tav tm="0">
                                          <p:val>
                                            <p:strVal val="#ppt_x"/>
                                          </p:val>
                                        </p:tav>
                                        <p:tav tm="100000">
                                          <p:val>
                                            <p:strVal val="#ppt_x"/>
                                          </p:val>
                                        </p:tav>
                                      </p:tavLst>
                                    </p:anim>
                                    <p:anim calcmode="lin" valueType="num">
                                      <p:cBhvr additive="base">
                                        <p:cTn id="16" dur="500" fill="hold"/>
                                        <p:tgtEl>
                                          <p:spTgt spid="2051"/>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2052"/>
                                        </p:tgtEl>
                                        <p:attrNameLst>
                                          <p:attrName>style.visibility</p:attrName>
                                        </p:attrNameLst>
                                      </p:cBhvr>
                                      <p:to>
                                        <p:strVal val="visible"/>
                                      </p:to>
                                    </p:set>
                                    <p:anim calcmode="lin" valueType="num">
                                      <p:cBhvr additive="base">
                                        <p:cTn id="19" dur="500" fill="hold"/>
                                        <p:tgtEl>
                                          <p:spTgt spid="2052"/>
                                        </p:tgtEl>
                                        <p:attrNameLst>
                                          <p:attrName>ppt_x</p:attrName>
                                        </p:attrNameLst>
                                      </p:cBhvr>
                                      <p:tavLst>
                                        <p:tav tm="0">
                                          <p:val>
                                            <p:strVal val="#ppt_x"/>
                                          </p:val>
                                        </p:tav>
                                        <p:tav tm="100000">
                                          <p:val>
                                            <p:strVal val="#ppt_x"/>
                                          </p:val>
                                        </p:tav>
                                      </p:tavLst>
                                    </p:anim>
                                    <p:anim calcmode="lin" valueType="num">
                                      <p:cBhvr additive="base">
                                        <p:cTn id="20" dur="500" fill="hold"/>
                                        <p:tgtEl>
                                          <p:spTgt spid="2052"/>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13"/>
                                        </p:tgtEl>
                                        <p:attrNameLst>
                                          <p:attrName>style.visibility</p:attrName>
                                        </p:attrNameLst>
                                      </p:cBhvr>
                                      <p:to>
                                        <p:strVal val="visible"/>
                                      </p:to>
                                    </p:set>
                                    <p:anim calcmode="lin" valueType="num">
                                      <p:cBhvr additive="base">
                                        <p:cTn id="23" dur="500" fill="hold"/>
                                        <p:tgtEl>
                                          <p:spTgt spid="13"/>
                                        </p:tgtEl>
                                        <p:attrNameLst>
                                          <p:attrName>ppt_x</p:attrName>
                                        </p:attrNameLst>
                                      </p:cBhvr>
                                      <p:tavLst>
                                        <p:tav tm="0">
                                          <p:val>
                                            <p:strVal val="#ppt_x"/>
                                          </p:val>
                                        </p:tav>
                                        <p:tav tm="100000">
                                          <p:val>
                                            <p:strVal val="#ppt_x"/>
                                          </p:val>
                                        </p:tav>
                                      </p:tavLst>
                                    </p:anim>
                                    <p:anim calcmode="lin" valueType="num">
                                      <p:cBhvr additive="base">
                                        <p:cTn id="24" dur="500" fill="hold"/>
                                        <p:tgtEl>
                                          <p:spTgt spid="13"/>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2074"/>
                                        </p:tgtEl>
                                        <p:attrNameLst>
                                          <p:attrName>style.visibility</p:attrName>
                                        </p:attrNameLst>
                                      </p:cBhvr>
                                      <p:to>
                                        <p:strVal val="visible"/>
                                      </p:to>
                                    </p:set>
                                    <p:anim calcmode="lin" valueType="num">
                                      <p:cBhvr additive="base">
                                        <p:cTn id="27" dur="500" fill="hold"/>
                                        <p:tgtEl>
                                          <p:spTgt spid="2074"/>
                                        </p:tgtEl>
                                        <p:attrNameLst>
                                          <p:attrName>ppt_x</p:attrName>
                                        </p:attrNameLst>
                                      </p:cBhvr>
                                      <p:tavLst>
                                        <p:tav tm="0">
                                          <p:val>
                                            <p:strVal val="#ppt_x"/>
                                          </p:val>
                                        </p:tav>
                                        <p:tav tm="100000">
                                          <p:val>
                                            <p:strVal val="#ppt_x"/>
                                          </p:val>
                                        </p:tav>
                                      </p:tavLst>
                                    </p:anim>
                                    <p:anim calcmode="lin" valueType="num">
                                      <p:cBhvr additive="base">
                                        <p:cTn id="28" dur="500" fill="hold"/>
                                        <p:tgtEl>
                                          <p:spTgt spid="2074"/>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0"/>
                                  </p:stCondLst>
                                  <p:childTnLst>
                                    <p:set>
                                      <p:cBhvr>
                                        <p:cTn id="30" dur="1" fill="hold">
                                          <p:stCondLst>
                                            <p:cond delay="0"/>
                                          </p:stCondLst>
                                        </p:cTn>
                                        <p:tgtEl>
                                          <p:spTgt spid="4"/>
                                        </p:tgtEl>
                                        <p:attrNameLst>
                                          <p:attrName>style.visibility</p:attrName>
                                        </p:attrNameLst>
                                      </p:cBhvr>
                                      <p:to>
                                        <p:strVal val="visible"/>
                                      </p:to>
                                    </p:set>
                                    <p:anim calcmode="lin" valueType="num">
                                      <p:cBhvr additive="base">
                                        <p:cTn id="31" dur="500" fill="hold"/>
                                        <p:tgtEl>
                                          <p:spTgt spid="4"/>
                                        </p:tgtEl>
                                        <p:attrNameLst>
                                          <p:attrName>ppt_x</p:attrName>
                                        </p:attrNameLst>
                                      </p:cBhvr>
                                      <p:tavLst>
                                        <p:tav tm="0">
                                          <p:val>
                                            <p:strVal val="#ppt_x"/>
                                          </p:val>
                                        </p:tav>
                                        <p:tav tm="100000">
                                          <p:val>
                                            <p:strVal val="#ppt_x"/>
                                          </p:val>
                                        </p:tav>
                                      </p:tavLst>
                                    </p:anim>
                                    <p:anim calcmode="lin" valueType="num">
                                      <p:cBhvr additive="base">
                                        <p:cTn id="32" dur="500" fill="hold"/>
                                        <p:tgtEl>
                                          <p:spTgt spid="4"/>
                                        </p:tgtEl>
                                        <p:attrNameLst>
                                          <p:attrName>ppt_y</p:attrName>
                                        </p:attrNameLst>
                                      </p:cBhvr>
                                      <p:tavLst>
                                        <p:tav tm="0">
                                          <p:val>
                                            <p:strVal val="1+#ppt_h/2"/>
                                          </p:val>
                                        </p:tav>
                                        <p:tav tm="100000">
                                          <p:val>
                                            <p:strVal val="#ppt_y"/>
                                          </p:val>
                                        </p:tav>
                                      </p:tavLst>
                                    </p:anim>
                                  </p:childTnLst>
                                </p:cTn>
                              </p:par>
                              <p:par>
                                <p:cTn id="33" presetID="2" presetClass="entr" presetSubtype="4" fill="hold" nodeType="withEffect">
                                  <p:stCondLst>
                                    <p:cond delay="0"/>
                                  </p:stCondLst>
                                  <p:childTnLst>
                                    <p:set>
                                      <p:cBhvr>
                                        <p:cTn id="34" dur="1" fill="hold">
                                          <p:stCondLst>
                                            <p:cond delay="0"/>
                                          </p:stCondLst>
                                        </p:cTn>
                                        <p:tgtEl>
                                          <p:spTgt spid="9"/>
                                        </p:tgtEl>
                                        <p:attrNameLst>
                                          <p:attrName>style.visibility</p:attrName>
                                        </p:attrNameLst>
                                      </p:cBhvr>
                                      <p:to>
                                        <p:strVal val="visible"/>
                                      </p:to>
                                    </p:set>
                                    <p:anim calcmode="lin" valueType="num">
                                      <p:cBhvr additive="base">
                                        <p:cTn id="35" dur="500" fill="hold"/>
                                        <p:tgtEl>
                                          <p:spTgt spid="9"/>
                                        </p:tgtEl>
                                        <p:attrNameLst>
                                          <p:attrName>ppt_x</p:attrName>
                                        </p:attrNameLst>
                                      </p:cBhvr>
                                      <p:tavLst>
                                        <p:tav tm="0">
                                          <p:val>
                                            <p:strVal val="#ppt_x"/>
                                          </p:val>
                                        </p:tav>
                                        <p:tav tm="100000">
                                          <p:val>
                                            <p:strVal val="#ppt_x"/>
                                          </p:val>
                                        </p:tav>
                                      </p:tavLst>
                                    </p:anim>
                                    <p:anim calcmode="lin" valueType="num">
                                      <p:cBhvr additive="base">
                                        <p:cTn id="36" dur="500" fill="hold"/>
                                        <p:tgtEl>
                                          <p:spTgt spid="9"/>
                                        </p:tgtEl>
                                        <p:attrNameLst>
                                          <p:attrName>ppt_y</p:attrName>
                                        </p:attrNameLst>
                                      </p:cBhvr>
                                      <p:tavLst>
                                        <p:tav tm="0">
                                          <p:val>
                                            <p:strVal val="1+#ppt_h/2"/>
                                          </p:val>
                                        </p:tav>
                                        <p:tav tm="100000">
                                          <p:val>
                                            <p:strVal val="#ppt_y"/>
                                          </p:val>
                                        </p:tav>
                                      </p:tavLst>
                                    </p:anim>
                                  </p:childTnLst>
                                </p:cTn>
                              </p:par>
                              <p:par>
                                <p:cTn id="37" presetID="2" presetClass="entr" presetSubtype="4" fill="hold" grpId="0" nodeType="withEffect">
                                  <p:stCondLst>
                                    <p:cond delay="0"/>
                                  </p:stCondLst>
                                  <p:childTnLst>
                                    <p:set>
                                      <p:cBhvr>
                                        <p:cTn id="38" dur="1" fill="hold">
                                          <p:stCondLst>
                                            <p:cond delay="0"/>
                                          </p:stCondLst>
                                        </p:cTn>
                                        <p:tgtEl>
                                          <p:spTgt spid="1025"/>
                                        </p:tgtEl>
                                        <p:attrNameLst>
                                          <p:attrName>style.visibility</p:attrName>
                                        </p:attrNameLst>
                                      </p:cBhvr>
                                      <p:to>
                                        <p:strVal val="visible"/>
                                      </p:to>
                                    </p:set>
                                    <p:anim calcmode="lin" valueType="num">
                                      <p:cBhvr additive="base">
                                        <p:cTn id="39" dur="500" fill="hold"/>
                                        <p:tgtEl>
                                          <p:spTgt spid="1025"/>
                                        </p:tgtEl>
                                        <p:attrNameLst>
                                          <p:attrName>ppt_x</p:attrName>
                                        </p:attrNameLst>
                                      </p:cBhvr>
                                      <p:tavLst>
                                        <p:tav tm="0">
                                          <p:val>
                                            <p:strVal val="#ppt_x"/>
                                          </p:val>
                                        </p:tav>
                                        <p:tav tm="100000">
                                          <p:val>
                                            <p:strVal val="#ppt_x"/>
                                          </p:val>
                                        </p:tav>
                                      </p:tavLst>
                                    </p:anim>
                                    <p:anim calcmode="lin" valueType="num">
                                      <p:cBhvr additive="base">
                                        <p:cTn id="40" dur="500" fill="hold"/>
                                        <p:tgtEl>
                                          <p:spTgt spid="102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5" grpId="0"/>
      <p:bldP spid="3"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8" name="Rectangle 4"/>
          <p:cNvSpPr>
            <a:spLocks noChangeArrowheads="1"/>
          </p:cNvSpPr>
          <p:nvPr/>
        </p:nvSpPr>
        <p:spPr bwMode="auto">
          <a:xfrm>
            <a:off x="0" y="43934"/>
            <a:ext cx="184731" cy="369332"/>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027" name="Rectangle 3"/>
          <p:cNvSpPr>
            <a:spLocks noChangeArrowheads="1"/>
          </p:cNvSpPr>
          <p:nvPr/>
        </p:nvSpPr>
        <p:spPr bwMode="auto">
          <a:xfrm>
            <a:off x="1135063" y="457200"/>
            <a:ext cx="939800" cy="812800"/>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u="none" strike="noStrike" cap="none" normalizeH="0" baseline="0">
              <a:ln>
                <a:noFill/>
              </a:ln>
              <a:solidFill>
                <a:schemeClr val="tx1"/>
              </a:solidFill>
              <a:effectLst/>
              <a:latin typeface="Arial" pitchFamily="34" charset="0"/>
              <a:cs typeface="Arial" pitchFamily="34" charset="0"/>
            </a:endParaRPr>
          </a:p>
        </p:txBody>
      </p:sp>
      <p:grpSp>
        <p:nvGrpSpPr>
          <p:cNvPr id="2" name="Group 10"/>
          <p:cNvGrpSpPr/>
          <p:nvPr/>
        </p:nvGrpSpPr>
        <p:grpSpPr>
          <a:xfrm>
            <a:off x="269528" y="239173"/>
            <a:ext cx="8874472" cy="903827"/>
            <a:chOff x="269528" y="5496973"/>
            <a:chExt cx="8874472" cy="1284827"/>
          </a:xfrm>
        </p:grpSpPr>
        <p:pic>
          <p:nvPicPr>
            <p:cNvPr id="1026" name="Picture 2"/>
            <p:cNvPicPr>
              <a:picLocks noChangeAspect="1" noChangeArrowheads="1"/>
            </p:cNvPicPr>
            <p:nvPr/>
          </p:nvPicPr>
          <p:blipFill>
            <a:blip r:embed="rId3" cstate="print"/>
            <a:srcRect/>
            <a:stretch>
              <a:fillRect/>
            </a:stretch>
          </p:blipFill>
          <p:spPr bwMode="auto">
            <a:xfrm>
              <a:off x="269528" y="5496973"/>
              <a:ext cx="1178272" cy="1284827"/>
            </a:xfrm>
            <a:prstGeom prst="rect">
              <a:avLst/>
            </a:prstGeom>
            <a:noFill/>
            <a:ln w="9525">
              <a:noFill/>
              <a:miter lim="800000"/>
              <a:headEnd/>
              <a:tailEnd/>
            </a:ln>
          </p:spPr>
        </p:pic>
        <p:sp>
          <p:nvSpPr>
            <p:cNvPr id="1029" name="Rectangle 5"/>
            <p:cNvSpPr>
              <a:spLocks noChangeArrowheads="1"/>
            </p:cNvSpPr>
            <p:nvPr/>
          </p:nvSpPr>
          <p:spPr bwMode="auto">
            <a:xfrm rot="10800000" flipV="1">
              <a:off x="1752600" y="5671288"/>
              <a:ext cx="7391400" cy="100628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4000" b="1" u="none" strike="noStrike" cap="none" normalizeH="0" baseline="0" dirty="0">
                <a:ln>
                  <a:noFill/>
                </a:ln>
                <a:solidFill>
                  <a:schemeClr val="tx1"/>
                </a:solidFill>
                <a:effectLst/>
                <a:latin typeface="Bahamas" pitchFamily="34" charset="0"/>
                <a:cs typeface="Times New Roman" pitchFamily="18" charset="0"/>
              </a:endParaRPr>
            </a:p>
          </p:txBody>
        </p:sp>
      </p:grpSp>
      <p:sp>
        <p:nvSpPr>
          <p:cNvPr id="22" name="Line 5"/>
          <p:cNvSpPr>
            <a:spLocks noChangeShapeType="1"/>
          </p:cNvSpPr>
          <p:nvPr/>
        </p:nvSpPr>
        <p:spPr bwMode="auto">
          <a:xfrm flipV="1">
            <a:off x="0" y="1219200"/>
            <a:ext cx="9144000" cy="45719"/>
          </a:xfrm>
          <a:prstGeom prst="line">
            <a:avLst/>
          </a:prstGeom>
          <a:noFill/>
          <a:ln w="38100">
            <a:solidFill>
              <a:srgbClr val="A50021"/>
            </a:solidFill>
            <a:round/>
            <a:headEnd/>
            <a:tailEnd/>
          </a:ln>
        </p:spPr>
        <p:txBody>
          <a:bodyPr wrap="none" anchor="ctr"/>
          <a:lstStyle/>
          <a:p>
            <a:endParaRPr lang="en-US"/>
          </a:p>
        </p:txBody>
      </p:sp>
      <p:sp>
        <p:nvSpPr>
          <p:cNvPr id="15" name="TextBox 14"/>
          <p:cNvSpPr txBox="1"/>
          <p:nvPr/>
        </p:nvSpPr>
        <p:spPr>
          <a:xfrm>
            <a:off x="1981200" y="381000"/>
            <a:ext cx="6324600" cy="523220"/>
          </a:xfrm>
          <a:prstGeom prst="rect">
            <a:avLst/>
          </a:prstGeom>
          <a:noFill/>
        </p:spPr>
        <p:txBody>
          <a:bodyPr wrap="square" rtlCol="0">
            <a:spAutoFit/>
          </a:bodyPr>
          <a:lstStyle/>
          <a:p>
            <a:pPr algn="ctr"/>
            <a:r>
              <a:rPr lang="en-US" sz="2800" dirty="0">
                <a:latin typeface="+mj-lt"/>
              </a:rPr>
              <a:t>Background – First Right of Refusal</a:t>
            </a:r>
          </a:p>
        </p:txBody>
      </p:sp>
      <p:pic>
        <p:nvPicPr>
          <p:cNvPr id="13" name="Picture 2" descr="C:\Users\kaggarwal4\Desktop\Personal\IFS\Images\images (3).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95300" y="1870497"/>
            <a:ext cx="1946190" cy="1558503"/>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C:\Users\kaggarwal4\Desktop\Personal\IFS\Images\download (1).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848100" y="1447800"/>
            <a:ext cx="1590942" cy="1858648"/>
          </a:xfrm>
          <a:prstGeom prst="rect">
            <a:avLst/>
          </a:prstGeom>
          <a:noFill/>
          <a:extLst>
            <a:ext uri="{909E8E84-426E-40DD-AFC4-6F175D3DCCD1}">
              <a14:hiddenFill xmlns:a14="http://schemas.microsoft.com/office/drawing/2010/main">
                <a:solidFill>
                  <a:srgbClr val="FFFFFF"/>
                </a:solidFill>
              </a14:hiddenFill>
            </a:ext>
          </a:extLst>
        </p:spPr>
      </p:pic>
      <p:sp>
        <p:nvSpPr>
          <p:cNvPr id="4" name="Right Arrow 3"/>
          <p:cNvSpPr/>
          <p:nvPr/>
        </p:nvSpPr>
        <p:spPr bwMode="auto">
          <a:xfrm>
            <a:off x="2570163" y="2281650"/>
            <a:ext cx="896937" cy="304800"/>
          </a:xfrm>
          <a:prstGeom prst="rightArrow">
            <a:avLst/>
          </a:prstGeom>
          <a:solidFill>
            <a:schemeClr val="bg1"/>
          </a:solidFill>
          <a:ln w="38100" cap="flat" cmpd="sng" algn="ctr">
            <a:solidFill>
              <a:srgbClr val="00206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u="none" strike="noStrike" cap="none" normalizeH="0" baseline="0">
              <a:ln>
                <a:noFill/>
              </a:ln>
              <a:solidFill>
                <a:schemeClr val="tx1"/>
              </a:solidFill>
              <a:effectLst/>
              <a:latin typeface="+mj-lt"/>
            </a:endParaRPr>
          </a:p>
        </p:txBody>
      </p:sp>
      <p:sp>
        <p:nvSpPr>
          <p:cNvPr id="5" name="TextBox 4"/>
          <p:cNvSpPr txBox="1"/>
          <p:nvPr/>
        </p:nvSpPr>
        <p:spPr>
          <a:xfrm>
            <a:off x="1447801" y="1295400"/>
            <a:ext cx="2667000" cy="830997"/>
          </a:xfrm>
          <a:prstGeom prst="rect">
            <a:avLst/>
          </a:prstGeom>
          <a:noFill/>
        </p:spPr>
        <p:txBody>
          <a:bodyPr wrap="square" rtlCol="0">
            <a:spAutoFit/>
          </a:bodyPr>
          <a:lstStyle/>
          <a:p>
            <a:r>
              <a:rPr lang="en-US" sz="2400" b="1" dirty="0">
                <a:solidFill>
                  <a:srgbClr val="FF0000"/>
                </a:solidFill>
                <a:latin typeface="+mj-lt"/>
              </a:rPr>
              <a:t>Offer Best rates for participation</a:t>
            </a:r>
          </a:p>
        </p:txBody>
      </p:sp>
      <p:sp>
        <p:nvSpPr>
          <p:cNvPr id="18" name="Right Arrow 17"/>
          <p:cNvSpPr/>
          <p:nvPr/>
        </p:nvSpPr>
        <p:spPr bwMode="auto">
          <a:xfrm>
            <a:off x="5846763" y="2202482"/>
            <a:ext cx="515937" cy="312118"/>
          </a:xfrm>
          <a:prstGeom prst="rightArrow">
            <a:avLst/>
          </a:prstGeom>
          <a:solidFill>
            <a:schemeClr val="bg1"/>
          </a:solidFill>
          <a:ln w="38100" cap="flat" cmpd="sng" algn="ctr">
            <a:solidFill>
              <a:srgbClr val="00206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u="none" strike="noStrike" cap="none" normalizeH="0" baseline="0">
              <a:ln>
                <a:noFill/>
              </a:ln>
              <a:solidFill>
                <a:schemeClr val="tx1"/>
              </a:solidFill>
              <a:effectLst/>
              <a:latin typeface="+mj-lt"/>
            </a:endParaRPr>
          </a:p>
        </p:txBody>
      </p:sp>
      <p:sp>
        <p:nvSpPr>
          <p:cNvPr id="19" name="TextBox 18"/>
          <p:cNvSpPr txBox="1"/>
          <p:nvPr/>
        </p:nvSpPr>
        <p:spPr>
          <a:xfrm>
            <a:off x="6629400" y="2057400"/>
            <a:ext cx="2514600" cy="461665"/>
          </a:xfrm>
          <a:prstGeom prst="rect">
            <a:avLst/>
          </a:prstGeom>
        </p:spPr>
        <p:style>
          <a:lnRef idx="2">
            <a:schemeClr val="accent3"/>
          </a:lnRef>
          <a:fillRef idx="1">
            <a:schemeClr val="lt1"/>
          </a:fillRef>
          <a:effectRef idx="0">
            <a:schemeClr val="accent3"/>
          </a:effectRef>
          <a:fontRef idx="minor">
            <a:schemeClr val="dk1"/>
          </a:fontRef>
        </p:style>
        <p:txBody>
          <a:bodyPr wrap="square" rtlCol="0">
            <a:spAutoFit/>
          </a:bodyPr>
          <a:lstStyle/>
          <a:p>
            <a:r>
              <a:rPr lang="en-US" sz="2400" b="1" dirty="0">
                <a:solidFill>
                  <a:schemeClr val="accent4">
                    <a:lumMod val="65000"/>
                    <a:lumOff val="35000"/>
                  </a:schemeClr>
                </a:solidFill>
                <a:latin typeface="+mj-lt"/>
              </a:rPr>
              <a:t>Accepted in full</a:t>
            </a:r>
          </a:p>
        </p:txBody>
      </p:sp>
      <p:sp>
        <p:nvSpPr>
          <p:cNvPr id="21" name="TextBox 20"/>
          <p:cNvSpPr txBox="1"/>
          <p:nvPr/>
        </p:nvSpPr>
        <p:spPr>
          <a:xfrm>
            <a:off x="4876800" y="4186535"/>
            <a:ext cx="4495800" cy="461665"/>
          </a:xfrm>
          <a:prstGeom prst="rect">
            <a:avLst/>
          </a:prstGeom>
          <a:noFill/>
        </p:spPr>
        <p:txBody>
          <a:bodyPr wrap="square" rtlCol="0">
            <a:spAutoFit/>
          </a:bodyPr>
          <a:lstStyle/>
          <a:p>
            <a:r>
              <a:rPr lang="en-US" sz="2400" b="1" dirty="0">
                <a:solidFill>
                  <a:schemeClr val="accent4">
                    <a:lumMod val="65000"/>
                    <a:lumOff val="35000"/>
                  </a:schemeClr>
                </a:solidFill>
                <a:latin typeface="+mj-lt"/>
              </a:rPr>
              <a:t>Accepted but partial ceding</a:t>
            </a:r>
          </a:p>
        </p:txBody>
      </p:sp>
      <p:sp>
        <p:nvSpPr>
          <p:cNvPr id="23" name="Right Arrow 22"/>
          <p:cNvSpPr/>
          <p:nvPr/>
        </p:nvSpPr>
        <p:spPr bwMode="auto">
          <a:xfrm rot="5400000">
            <a:off x="3722387" y="3643830"/>
            <a:ext cx="516160" cy="340934"/>
          </a:xfrm>
          <a:prstGeom prst="rightArrow">
            <a:avLst/>
          </a:prstGeom>
          <a:solidFill>
            <a:schemeClr val="bg1"/>
          </a:solidFill>
          <a:ln w="38100" cap="flat" cmpd="sng" algn="ctr">
            <a:solidFill>
              <a:srgbClr val="00206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u="none" strike="noStrike" cap="none" normalizeH="0" baseline="0">
              <a:ln>
                <a:noFill/>
              </a:ln>
              <a:solidFill>
                <a:schemeClr val="tx1"/>
              </a:solidFill>
              <a:effectLst/>
              <a:latin typeface="+mj-lt"/>
            </a:endParaRPr>
          </a:p>
        </p:txBody>
      </p:sp>
      <p:sp>
        <p:nvSpPr>
          <p:cNvPr id="24" name="TextBox 23"/>
          <p:cNvSpPr txBox="1"/>
          <p:nvPr/>
        </p:nvSpPr>
        <p:spPr>
          <a:xfrm>
            <a:off x="1997428" y="4202668"/>
            <a:ext cx="2955572" cy="461665"/>
          </a:xfrm>
          <a:prstGeom prst="rect">
            <a:avLst/>
          </a:prstGeom>
          <a:noFill/>
        </p:spPr>
        <p:txBody>
          <a:bodyPr wrap="square" rtlCol="0">
            <a:spAutoFit/>
          </a:bodyPr>
          <a:lstStyle/>
          <a:p>
            <a:r>
              <a:rPr lang="en-US" sz="2400" b="1" dirty="0">
                <a:solidFill>
                  <a:schemeClr val="accent4">
                    <a:lumMod val="65000"/>
                    <a:lumOff val="35000"/>
                  </a:schemeClr>
                </a:solidFill>
                <a:latin typeface="+mj-lt"/>
              </a:rPr>
              <a:t>Rejected in full</a:t>
            </a:r>
          </a:p>
        </p:txBody>
      </p:sp>
      <p:sp>
        <p:nvSpPr>
          <p:cNvPr id="25" name="Right Arrow 24"/>
          <p:cNvSpPr/>
          <p:nvPr/>
        </p:nvSpPr>
        <p:spPr bwMode="auto">
          <a:xfrm rot="5400000">
            <a:off x="5057853" y="3647616"/>
            <a:ext cx="516160" cy="340934"/>
          </a:xfrm>
          <a:prstGeom prst="rightArrow">
            <a:avLst/>
          </a:prstGeom>
          <a:solidFill>
            <a:schemeClr val="bg1"/>
          </a:solidFill>
          <a:ln w="38100" cap="flat" cmpd="sng" algn="ctr">
            <a:solidFill>
              <a:srgbClr val="00206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u="none" strike="noStrike" cap="none" normalizeH="0" baseline="0">
              <a:ln>
                <a:noFill/>
              </a:ln>
              <a:solidFill>
                <a:schemeClr val="tx1"/>
              </a:solidFill>
              <a:effectLst/>
              <a:latin typeface="+mj-lt"/>
            </a:endParaRPr>
          </a:p>
        </p:txBody>
      </p:sp>
      <p:sp>
        <p:nvSpPr>
          <p:cNvPr id="26" name="Right Arrow 25"/>
          <p:cNvSpPr/>
          <p:nvPr/>
        </p:nvSpPr>
        <p:spPr bwMode="auto">
          <a:xfrm rot="5400000">
            <a:off x="4372053" y="5134053"/>
            <a:ext cx="516160" cy="340934"/>
          </a:xfrm>
          <a:prstGeom prst="rightArrow">
            <a:avLst/>
          </a:prstGeom>
          <a:solidFill>
            <a:schemeClr val="bg1"/>
          </a:solidFill>
          <a:ln w="38100" cap="flat" cmpd="sng" algn="ctr">
            <a:solidFill>
              <a:srgbClr val="00206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u="none" strike="noStrike" cap="none" normalizeH="0" baseline="0">
              <a:ln>
                <a:noFill/>
              </a:ln>
              <a:solidFill>
                <a:schemeClr val="tx1"/>
              </a:solidFill>
              <a:effectLst/>
              <a:latin typeface="+mj-lt"/>
            </a:endParaRPr>
          </a:p>
        </p:txBody>
      </p:sp>
      <p:cxnSp>
        <p:nvCxnSpPr>
          <p:cNvPr id="9" name="Straight Connector 8"/>
          <p:cNvCxnSpPr/>
          <p:nvPr/>
        </p:nvCxnSpPr>
        <p:spPr bwMode="auto">
          <a:xfrm>
            <a:off x="1828800" y="4876800"/>
            <a:ext cx="5699629" cy="0"/>
          </a:xfrm>
          <a:prstGeom prst="line">
            <a:avLst/>
          </a:prstGeom>
          <a:ln>
            <a:headEnd type="none" w="med" len="med"/>
            <a:tailEnd type="none" w="med" len="med"/>
          </a:ln>
        </p:spPr>
        <p:style>
          <a:lnRef idx="3">
            <a:schemeClr val="dk1"/>
          </a:lnRef>
          <a:fillRef idx="0">
            <a:schemeClr val="dk1"/>
          </a:fillRef>
          <a:effectRef idx="2">
            <a:schemeClr val="dk1"/>
          </a:effectRef>
          <a:fontRef idx="minor">
            <a:schemeClr val="tx1"/>
          </a:fontRef>
        </p:style>
      </p:cxnSp>
      <p:sp>
        <p:nvSpPr>
          <p:cNvPr id="28" name="TextBox 27"/>
          <p:cNvSpPr txBox="1"/>
          <p:nvPr/>
        </p:nvSpPr>
        <p:spPr>
          <a:xfrm>
            <a:off x="0" y="5634335"/>
            <a:ext cx="9525000" cy="461665"/>
          </a:xfrm>
          <a:prstGeom prst="rect">
            <a:avLst/>
          </a:prstGeom>
          <a:noFill/>
        </p:spPr>
        <p:txBody>
          <a:bodyPr wrap="square" rtlCol="0">
            <a:spAutoFit/>
          </a:bodyPr>
          <a:lstStyle/>
          <a:p>
            <a:r>
              <a:rPr lang="en-US" sz="2400" b="1" dirty="0">
                <a:solidFill>
                  <a:srgbClr val="C00000"/>
                </a:solidFill>
                <a:latin typeface="+mj-lt"/>
              </a:rPr>
              <a:t>Offered to other players in market as per </a:t>
            </a:r>
            <a:r>
              <a:rPr lang="en-US" sz="2400" b="1" dirty="0" smtClean="0">
                <a:solidFill>
                  <a:srgbClr val="C00000"/>
                </a:solidFill>
                <a:latin typeface="+mj-lt"/>
              </a:rPr>
              <a:t>‘</a:t>
            </a:r>
            <a:r>
              <a:rPr lang="en-US" sz="2400" b="1" dirty="0">
                <a:solidFill>
                  <a:srgbClr val="C00000"/>
                </a:solidFill>
                <a:latin typeface="+mj-lt"/>
              </a:rPr>
              <a:t>O</a:t>
            </a:r>
            <a:r>
              <a:rPr lang="en-US" sz="2400" b="1" dirty="0" smtClean="0">
                <a:solidFill>
                  <a:srgbClr val="C00000"/>
                </a:solidFill>
                <a:latin typeface="+mj-lt"/>
              </a:rPr>
              <a:t>rder </a:t>
            </a:r>
            <a:r>
              <a:rPr lang="en-US" sz="2400" b="1" dirty="0">
                <a:solidFill>
                  <a:srgbClr val="C00000"/>
                </a:solidFill>
                <a:latin typeface="+mj-lt"/>
              </a:rPr>
              <a:t>of </a:t>
            </a:r>
            <a:r>
              <a:rPr lang="en-US" sz="2400" b="1" dirty="0" smtClean="0">
                <a:solidFill>
                  <a:srgbClr val="C00000"/>
                </a:solidFill>
                <a:latin typeface="+mj-lt"/>
              </a:rPr>
              <a:t>Preference</a:t>
            </a:r>
            <a:r>
              <a:rPr lang="en-US" sz="2400" b="1" dirty="0">
                <a:solidFill>
                  <a:srgbClr val="C00000"/>
                </a:solidFill>
                <a:latin typeface="+mj-lt"/>
              </a:rPr>
              <a:t>’</a:t>
            </a:r>
          </a:p>
        </p:txBody>
      </p:sp>
      <p:cxnSp>
        <p:nvCxnSpPr>
          <p:cNvPr id="6" name="Straight Connector 5"/>
          <p:cNvCxnSpPr/>
          <p:nvPr/>
        </p:nvCxnSpPr>
        <p:spPr bwMode="auto">
          <a:xfrm>
            <a:off x="4648200" y="3784817"/>
            <a:ext cx="0" cy="1091983"/>
          </a:xfrm>
          <a:prstGeom prst="line">
            <a:avLst/>
          </a:prstGeom>
          <a:ln>
            <a:headEnd type="none" w="med" len="med"/>
            <a:tailEnd type="none" w="med" len="med"/>
          </a:ln>
        </p:spPr>
        <p:style>
          <a:lnRef idx="3">
            <a:schemeClr val="accent4"/>
          </a:lnRef>
          <a:fillRef idx="0">
            <a:schemeClr val="accent4"/>
          </a:fillRef>
          <a:effectRef idx="2">
            <a:schemeClr val="accent4"/>
          </a:effectRef>
          <a:fontRef idx="minor">
            <a:schemeClr val="tx1"/>
          </a:fontRef>
        </p:style>
      </p:cxnSp>
      <p:pic>
        <p:nvPicPr>
          <p:cNvPr id="3074" name="Picture 2" descr="C:\Users\kaggarwal4\Desktop\images (4).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391400" y="1516682"/>
            <a:ext cx="685800" cy="685800"/>
          </a:xfrm>
          <a:prstGeom prst="rect">
            <a:avLst/>
          </a:prstGeom>
          <a:noFill/>
          <a:extLst>
            <a:ext uri="{909E8E84-426E-40DD-AFC4-6F175D3DCCD1}">
              <a14:hiddenFill xmlns:a14="http://schemas.microsoft.com/office/drawing/2010/main">
                <a:solidFill>
                  <a:srgbClr val="FFFFFF"/>
                </a:solidFill>
              </a14:hiddenFill>
            </a:ext>
          </a:extLst>
        </p:spPr>
      </p:pic>
      <p:pic>
        <p:nvPicPr>
          <p:cNvPr id="3075" name="Picture 3" descr="C:\Users\kaggarwal4\Desktop\images.pn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447801" y="3692612"/>
            <a:ext cx="380999" cy="843061"/>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C:\Users\kaggarwal4\Desktop\images (6).jpg"/>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6979073" y="3490125"/>
            <a:ext cx="488527" cy="696410"/>
          </a:xfrm>
          <a:prstGeom prst="rect">
            <a:avLst/>
          </a:prstGeom>
          <a:noFill/>
          <a:extLst>
            <a:ext uri="{909E8E84-426E-40DD-AFC4-6F175D3DCCD1}">
              <a14:hiddenFill xmlns:a14="http://schemas.microsoft.com/office/drawing/2010/main">
                <a:solidFill>
                  <a:srgbClr val="FFFFFF"/>
                </a:solidFill>
              </a14:hiddenFill>
            </a:ext>
          </a:extLst>
        </p:spPr>
      </p:pic>
      <p:sp>
        <p:nvSpPr>
          <p:cNvPr id="29" name="Line 5"/>
          <p:cNvSpPr>
            <a:spLocks noChangeShapeType="1"/>
          </p:cNvSpPr>
          <p:nvPr/>
        </p:nvSpPr>
        <p:spPr bwMode="auto">
          <a:xfrm flipV="1">
            <a:off x="-6439" y="6096000"/>
            <a:ext cx="9144000" cy="45719"/>
          </a:xfrm>
          <a:prstGeom prst="line">
            <a:avLst/>
          </a:prstGeom>
          <a:noFill/>
          <a:ln w="38100">
            <a:solidFill>
              <a:srgbClr val="A50021"/>
            </a:solidFill>
            <a:round/>
            <a:headEnd/>
            <a:tailEnd/>
          </a:ln>
        </p:spPr>
        <p:txBody>
          <a:bodyPr wrap="none" anchor="ctr"/>
          <a:lstStyle/>
          <a:p>
            <a:endParaRPr lang="en-US"/>
          </a:p>
        </p:txBody>
      </p:sp>
      <p:sp>
        <p:nvSpPr>
          <p:cNvPr id="30" name="Footer Placeholder 4"/>
          <p:cNvSpPr txBox="1">
            <a:spLocks/>
          </p:cNvSpPr>
          <p:nvPr/>
        </p:nvSpPr>
        <p:spPr>
          <a:xfrm>
            <a:off x="4724400" y="6552338"/>
            <a:ext cx="5791200" cy="228600"/>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1" u="none" strike="noStrike" kern="1200" cap="none" spc="0" normalizeH="0" baseline="0" noProof="0" dirty="0">
                <a:ln>
                  <a:noFill/>
                </a:ln>
                <a:solidFill>
                  <a:schemeClr val="accent6">
                    <a:lumMod val="50000"/>
                  </a:schemeClr>
                </a:solidFill>
                <a:effectLst/>
                <a:uLnTx/>
                <a:uFillTx/>
              </a:rPr>
              <a:t>Serving</a:t>
            </a:r>
            <a:r>
              <a:rPr kumimoji="0" lang="en-US" sz="1200" b="1" i="1" u="none" strike="noStrike" kern="1200" cap="none" spc="0" normalizeH="0" noProof="0" dirty="0">
                <a:ln>
                  <a:noFill/>
                </a:ln>
                <a:solidFill>
                  <a:schemeClr val="accent6">
                    <a:lumMod val="50000"/>
                  </a:schemeClr>
                </a:solidFill>
                <a:effectLst/>
                <a:uLnTx/>
                <a:uFillTx/>
              </a:rPr>
              <a:t> the Cause of Public Interest</a:t>
            </a:r>
            <a:endParaRPr kumimoji="0" lang="en-US" sz="1200" b="1" i="1" u="none" strike="noStrike" kern="1200" cap="none" spc="0" normalizeH="0" baseline="0" noProof="0" dirty="0">
              <a:ln>
                <a:noFill/>
              </a:ln>
              <a:solidFill>
                <a:schemeClr val="accent6">
                  <a:lumMod val="50000"/>
                </a:schemeClr>
              </a:solidFill>
              <a:effectLst/>
              <a:uLnTx/>
              <a:uFillTx/>
            </a:endParaRPr>
          </a:p>
        </p:txBody>
      </p:sp>
      <p:sp>
        <p:nvSpPr>
          <p:cNvPr id="31" name="Footer Placeholder 4"/>
          <p:cNvSpPr txBox="1">
            <a:spLocks/>
          </p:cNvSpPr>
          <p:nvPr/>
        </p:nvSpPr>
        <p:spPr>
          <a:xfrm>
            <a:off x="4800600" y="6323738"/>
            <a:ext cx="5791200" cy="228600"/>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1" u="none" strike="noStrike" kern="1200" cap="none" spc="0" normalizeH="0" baseline="0" noProof="0" dirty="0">
                <a:ln>
                  <a:noFill/>
                </a:ln>
                <a:solidFill>
                  <a:schemeClr val="accent6">
                    <a:lumMod val="50000"/>
                  </a:schemeClr>
                </a:solidFill>
                <a:effectLst/>
                <a:uLnTx/>
                <a:uFillTx/>
              </a:rPr>
              <a:t>Indian Actuarial Profession</a:t>
            </a:r>
          </a:p>
        </p:txBody>
      </p:sp>
      <p:graphicFrame>
        <p:nvGraphicFramePr>
          <p:cNvPr id="32" name="Diagram 31"/>
          <p:cNvGraphicFramePr/>
          <p:nvPr>
            <p:extLst>
              <p:ext uri="{D42A27DB-BD31-4B8C-83A1-F6EECF244321}">
                <p14:modId xmlns:p14="http://schemas.microsoft.com/office/powerpoint/2010/main" val="146447706"/>
              </p:ext>
            </p:extLst>
          </p:nvPr>
        </p:nvGraphicFramePr>
        <p:xfrm>
          <a:off x="269528" y="4495800"/>
          <a:ext cx="6207472" cy="4064000"/>
        </p:xfrm>
        <a:graphic>
          <a:graphicData uri="http://schemas.openxmlformats.org/drawingml/2006/diagram">
            <dgm:relIds xmlns:dgm="http://schemas.openxmlformats.org/drawingml/2006/diagram" xmlns:r="http://schemas.openxmlformats.org/officeDocument/2006/relationships" r:dm="rId9" r:lo="rId10" r:qs="rId11" r:cs="rId12"/>
          </a:graphicData>
        </a:graphic>
      </p:graphicFrame>
    </p:spTree>
    <p:extLst>
      <p:ext uri="{BB962C8B-B14F-4D97-AF65-F5344CB8AC3E}">
        <p14:creationId xmlns:p14="http://schemas.microsoft.com/office/powerpoint/2010/main" val="2164628544"/>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fill="hold"/>
                                        <p:tgtEl>
                                          <p:spTgt spid="13"/>
                                        </p:tgtEl>
                                        <p:attrNameLst>
                                          <p:attrName>ppt_x</p:attrName>
                                        </p:attrNameLst>
                                      </p:cBhvr>
                                      <p:tavLst>
                                        <p:tav tm="0">
                                          <p:val>
                                            <p:strVal val="#ppt_x"/>
                                          </p:val>
                                        </p:tav>
                                        <p:tav tm="100000">
                                          <p:val>
                                            <p:strVal val="#ppt_x"/>
                                          </p:val>
                                        </p:tav>
                                      </p:tavLst>
                                    </p:anim>
                                    <p:anim calcmode="lin" valueType="num">
                                      <p:cBhvr additive="base">
                                        <p:cTn id="8"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ppt_x"/>
                                          </p:val>
                                        </p:tav>
                                        <p:tav tm="100000">
                                          <p:val>
                                            <p:strVal val="#ppt_x"/>
                                          </p:val>
                                        </p:tav>
                                      </p:tavLst>
                                    </p:anim>
                                    <p:anim calcmode="lin" valueType="num">
                                      <p:cBhvr additive="base">
                                        <p:cTn id="14" dur="500" fill="hold"/>
                                        <p:tgtEl>
                                          <p:spTgt spid="5"/>
                                        </p:tgtEl>
                                        <p:attrNameLst>
                                          <p:attrName>ppt_y</p:attrName>
                                        </p:attrNameLst>
                                      </p:cBhvr>
                                      <p:tavLst>
                                        <p:tav tm="0">
                                          <p:val>
                                            <p:strVal val="1+#ppt_h/2"/>
                                          </p:val>
                                        </p:tav>
                                        <p:tav tm="100000">
                                          <p:val>
                                            <p:strVal val="#ppt_y"/>
                                          </p:val>
                                        </p:tav>
                                      </p:tavLst>
                                    </p:anim>
                                  </p:childTnLst>
                                </p:cTn>
                              </p:par>
                              <p:par>
                                <p:cTn id="15" presetID="2" presetClass="entr" presetSubtype="4" fill="hold" grpId="0" nodeType="withEffect">
                                  <p:stCondLst>
                                    <p:cond delay="0"/>
                                  </p:stCondLst>
                                  <p:childTnLst>
                                    <p:set>
                                      <p:cBhvr>
                                        <p:cTn id="16" dur="1" fill="hold">
                                          <p:stCondLst>
                                            <p:cond delay="0"/>
                                          </p:stCondLst>
                                        </p:cTn>
                                        <p:tgtEl>
                                          <p:spTgt spid="4"/>
                                        </p:tgtEl>
                                        <p:attrNameLst>
                                          <p:attrName>style.visibility</p:attrName>
                                        </p:attrNameLst>
                                      </p:cBhvr>
                                      <p:to>
                                        <p:strVal val="visible"/>
                                      </p:to>
                                    </p:set>
                                    <p:anim calcmode="lin" valueType="num">
                                      <p:cBhvr additive="base">
                                        <p:cTn id="17" dur="500" fill="hold"/>
                                        <p:tgtEl>
                                          <p:spTgt spid="4"/>
                                        </p:tgtEl>
                                        <p:attrNameLst>
                                          <p:attrName>ppt_x</p:attrName>
                                        </p:attrNameLst>
                                      </p:cBhvr>
                                      <p:tavLst>
                                        <p:tav tm="0">
                                          <p:val>
                                            <p:strVal val="#ppt_x"/>
                                          </p:val>
                                        </p:tav>
                                        <p:tav tm="100000">
                                          <p:val>
                                            <p:strVal val="#ppt_x"/>
                                          </p:val>
                                        </p:tav>
                                      </p:tavLst>
                                    </p:anim>
                                    <p:anim calcmode="lin" valueType="num">
                                      <p:cBhvr additive="base">
                                        <p:cTn id="18" dur="500" fill="hold"/>
                                        <p:tgtEl>
                                          <p:spTgt spid="4"/>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16"/>
                                        </p:tgtEl>
                                        <p:attrNameLst>
                                          <p:attrName>style.visibility</p:attrName>
                                        </p:attrNameLst>
                                      </p:cBhvr>
                                      <p:to>
                                        <p:strVal val="visible"/>
                                      </p:to>
                                    </p:set>
                                    <p:anim calcmode="lin" valueType="num">
                                      <p:cBhvr additive="base">
                                        <p:cTn id="21" dur="500" fill="hold"/>
                                        <p:tgtEl>
                                          <p:spTgt spid="16"/>
                                        </p:tgtEl>
                                        <p:attrNameLst>
                                          <p:attrName>ppt_x</p:attrName>
                                        </p:attrNameLst>
                                      </p:cBhvr>
                                      <p:tavLst>
                                        <p:tav tm="0">
                                          <p:val>
                                            <p:strVal val="#ppt_x"/>
                                          </p:val>
                                        </p:tav>
                                        <p:tav tm="100000">
                                          <p:val>
                                            <p:strVal val="#ppt_x"/>
                                          </p:val>
                                        </p:tav>
                                      </p:tavLst>
                                    </p:anim>
                                    <p:anim calcmode="lin" valueType="num">
                                      <p:cBhvr additive="base">
                                        <p:cTn id="22"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18"/>
                                        </p:tgtEl>
                                        <p:attrNameLst>
                                          <p:attrName>style.visibility</p:attrName>
                                        </p:attrNameLst>
                                      </p:cBhvr>
                                      <p:to>
                                        <p:strVal val="visible"/>
                                      </p:to>
                                    </p:set>
                                    <p:anim calcmode="lin" valueType="num">
                                      <p:cBhvr additive="base">
                                        <p:cTn id="27" dur="500" fill="hold"/>
                                        <p:tgtEl>
                                          <p:spTgt spid="18"/>
                                        </p:tgtEl>
                                        <p:attrNameLst>
                                          <p:attrName>ppt_x</p:attrName>
                                        </p:attrNameLst>
                                      </p:cBhvr>
                                      <p:tavLst>
                                        <p:tav tm="0">
                                          <p:val>
                                            <p:strVal val="#ppt_x"/>
                                          </p:val>
                                        </p:tav>
                                        <p:tav tm="100000">
                                          <p:val>
                                            <p:strVal val="#ppt_x"/>
                                          </p:val>
                                        </p:tav>
                                      </p:tavLst>
                                    </p:anim>
                                    <p:anim calcmode="lin" valueType="num">
                                      <p:cBhvr additive="base">
                                        <p:cTn id="28"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grpId="0" nodeType="clickEffect">
                                  <p:stCondLst>
                                    <p:cond delay="0"/>
                                  </p:stCondLst>
                                  <p:childTnLst>
                                    <p:set>
                                      <p:cBhvr>
                                        <p:cTn id="32" dur="1" fill="hold">
                                          <p:stCondLst>
                                            <p:cond delay="0"/>
                                          </p:stCondLst>
                                        </p:cTn>
                                        <p:tgtEl>
                                          <p:spTgt spid="19"/>
                                        </p:tgtEl>
                                        <p:attrNameLst>
                                          <p:attrName>style.visibility</p:attrName>
                                        </p:attrNameLst>
                                      </p:cBhvr>
                                      <p:to>
                                        <p:strVal val="visible"/>
                                      </p:to>
                                    </p:set>
                                    <p:anim calcmode="lin" valueType="num">
                                      <p:cBhvr additive="base">
                                        <p:cTn id="33" dur="500" fill="hold"/>
                                        <p:tgtEl>
                                          <p:spTgt spid="19"/>
                                        </p:tgtEl>
                                        <p:attrNameLst>
                                          <p:attrName>ppt_x</p:attrName>
                                        </p:attrNameLst>
                                      </p:cBhvr>
                                      <p:tavLst>
                                        <p:tav tm="0">
                                          <p:val>
                                            <p:strVal val="#ppt_x"/>
                                          </p:val>
                                        </p:tav>
                                        <p:tav tm="100000">
                                          <p:val>
                                            <p:strVal val="#ppt_x"/>
                                          </p:val>
                                        </p:tav>
                                      </p:tavLst>
                                    </p:anim>
                                    <p:anim calcmode="lin" valueType="num">
                                      <p:cBhvr additive="base">
                                        <p:cTn id="34" dur="500" fill="hold"/>
                                        <p:tgtEl>
                                          <p:spTgt spid="19"/>
                                        </p:tgtEl>
                                        <p:attrNameLst>
                                          <p:attrName>ppt_y</p:attrName>
                                        </p:attrNameLst>
                                      </p:cBhvr>
                                      <p:tavLst>
                                        <p:tav tm="0">
                                          <p:val>
                                            <p:strVal val="1+#ppt_h/2"/>
                                          </p:val>
                                        </p:tav>
                                        <p:tav tm="100000">
                                          <p:val>
                                            <p:strVal val="#ppt_y"/>
                                          </p:val>
                                        </p:tav>
                                      </p:tavLst>
                                    </p:anim>
                                  </p:childTnLst>
                                </p:cTn>
                              </p:par>
                              <p:par>
                                <p:cTn id="35" presetID="2" presetClass="entr" presetSubtype="4" fill="hold" nodeType="withEffect">
                                  <p:stCondLst>
                                    <p:cond delay="0"/>
                                  </p:stCondLst>
                                  <p:childTnLst>
                                    <p:set>
                                      <p:cBhvr>
                                        <p:cTn id="36" dur="1" fill="hold">
                                          <p:stCondLst>
                                            <p:cond delay="0"/>
                                          </p:stCondLst>
                                        </p:cTn>
                                        <p:tgtEl>
                                          <p:spTgt spid="3074"/>
                                        </p:tgtEl>
                                        <p:attrNameLst>
                                          <p:attrName>style.visibility</p:attrName>
                                        </p:attrNameLst>
                                      </p:cBhvr>
                                      <p:to>
                                        <p:strVal val="visible"/>
                                      </p:to>
                                    </p:set>
                                    <p:anim calcmode="lin" valueType="num">
                                      <p:cBhvr additive="base">
                                        <p:cTn id="37" dur="500" fill="hold"/>
                                        <p:tgtEl>
                                          <p:spTgt spid="3074"/>
                                        </p:tgtEl>
                                        <p:attrNameLst>
                                          <p:attrName>ppt_x</p:attrName>
                                        </p:attrNameLst>
                                      </p:cBhvr>
                                      <p:tavLst>
                                        <p:tav tm="0">
                                          <p:val>
                                            <p:strVal val="#ppt_x"/>
                                          </p:val>
                                        </p:tav>
                                        <p:tav tm="100000">
                                          <p:val>
                                            <p:strVal val="#ppt_x"/>
                                          </p:val>
                                        </p:tav>
                                      </p:tavLst>
                                    </p:anim>
                                    <p:anim calcmode="lin" valueType="num">
                                      <p:cBhvr additive="base">
                                        <p:cTn id="38" dur="500" fill="hold"/>
                                        <p:tgtEl>
                                          <p:spTgt spid="3074"/>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23"/>
                                        </p:tgtEl>
                                        <p:attrNameLst>
                                          <p:attrName>style.visibility</p:attrName>
                                        </p:attrNameLst>
                                      </p:cBhvr>
                                      <p:to>
                                        <p:strVal val="visible"/>
                                      </p:to>
                                    </p:set>
                                    <p:anim calcmode="lin" valueType="num">
                                      <p:cBhvr additive="base">
                                        <p:cTn id="43" dur="500" fill="hold"/>
                                        <p:tgtEl>
                                          <p:spTgt spid="23"/>
                                        </p:tgtEl>
                                        <p:attrNameLst>
                                          <p:attrName>ppt_x</p:attrName>
                                        </p:attrNameLst>
                                      </p:cBhvr>
                                      <p:tavLst>
                                        <p:tav tm="0">
                                          <p:val>
                                            <p:strVal val="#ppt_x"/>
                                          </p:val>
                                        </p:tav>
                                        <p:tav tm="100000">
                                          <p:val>
                                            <p:strVal val="#ppt_x"/>
                                          </p:val>
                                        </p:tav>
                                      </p:tavLst>
                                    </p:anim>
                                    <p:anim calcmode="lin" valueType="num">
                                      <p:cBhvr additive="base">
                                        <p:cTn id="44" dur="500" fill="hold"/>
                                        <p:tgtEl>
                                          <p:spTgt spid="23"/>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24"/>
                                        </p:tgtEl>
                                        <p:attrNameLst>
                                          <p:attrName>style.visibility</p:attrName>
                                        </p:attrNameLst>
                                      </p:cBhvr>
                                      <p:to>
                                        <p:strVal val="visible"/>
                                      </p:to>
                                    </p:set>
                                    <p:anim calcmode="lin" valueType="num">
                                      <p:cBhvr additive="base">
                                        <p:cTn id="49" dur="500" fill="hold"/>
                                        <p:tgtEl>
                                          <p:spTgt spid="24"/>
                                        </p:tgtEl>
                                        <p:attrNameLst>
                                          <p:attrName>ppt_x</p:attrName>
                                        </p:attrNameLst>
                                      </p:cBhvr>
                                      <p:tavLst>
                                        <p:tav tm="0">
                                          <p:val>
                                            <p:strVal val="#ppt_x"/>
                                          </p:val>
                                        </p:tav>
                                        <p:tav tm="100000">
                                          <p:val>
                                            <p:strVal val="#ppt_x"/>
                                          </p:val>
                                        </p:tav>
                                      </p:tavLst>
                                    </p:anim>
                                    <p:anim calcmode="lin" valueType="num">
                                      <p:cBhvr additive="base">
                                        <p:cTn id="50" dur="500" fill="hold"/>
                                        <p:tgtEl>
                                          <p:spTgt spid="24"/>
                                        </p:tgtEl>
                                        <p:attrNameLst>
                                          <p:attrName>ppt_y</p:attrName>
                                        </p:attrNameLst>
                                      </p:cBhvr>
                                      <p:tavLst>
                                        <p:tav tm="0">
                                          <p:val>
                                            <p:strVal val="1+#ppt_h/2"/>
                                          </p:val>
                                        </p:tav>
                                        <p:tav tm="100000">
                                          <p:val>
                                            <p:strVal val="#ppt_y"/>
                                          </p:val>
                                        </p:tav>
                                      </p:tavLst>
                                    </p:anim>
                                  </p:childTnLst>
                                </p:cTn>
                              </p:par>
                              <p:par>
                                <p:cTn id="51" presetID="2" presetClass="entr" presetSubtype="4" fill="hold" nodeType="withEffect">
                                  <p:stCondLst>
                                    <p:cond delay="0"/>
                                  </p:stCondLst>
                                  <p:childTnLst>
                                    <p:set>
                                      <p:cBhvr>
                                        <p:cTn id="52" dur="1" fill="hold">
                                          <p:stCondLst>
                                            <p:cond delay="0"/>
                                          </p:stCondLst>
                                        </p:cTn>
                                        <p:tgtEl>
                                          <p:spTgt spid="3075"/>
                                        </p:tgtEl>
                                        <p:attrNameLst>
                                          <p:attrName>style.visibility</p:attrName>
                                        </p:attrNameLst>
                                      </p:cBhvr>
                                      <p:to>
                                        <p:strVal val="visible"/>
                                      </p:to>
                                    </p:set>
                                    <p:anim calcmode="lin" valueType="num">
                                      <p:cBhvr additive="base">
                                        <p:cTn id="53" dur="500" fill="hold"/>
                                        <p:tgtEl>
                                          <p:spTgt spid="3075"/>
                                        </p:tgtEl>
                                        <p:attrNameLst>
                                          <p:attrName>ppt_x</p:attrName>
                                        </p:attrNameLst>
                                      </p:cBhvr>
                                      <p:tavLst>
                                        <p:tav tm="0">
                                          <p:val>
                                            <p:strVal val="#ppt_x"/>
                                          </p:val>
                                        </p:tav>
                                        <p:tav tm="100000">
                                          <p:val>
                                            <p:strVal val="#ppt_x"/>
                                          </p:val>
                                        </p:tav>
                                      </p:tavLst>
                                    </p:anim>
                                    <p:anim calcmode="lin" valueType="num">
                                      <p:cBhvr additive="base">
                                        <p:cTn id="54" dur="500" fill="hold"/>
                                        <p:tgtEl>
                                          <p:spTgt spid="3075"/>
                                        </p:tgtEl>
                                        <p:attrNameLst>
                                          <p:attrName>ppt_y</p:attrName>
                                        </p:attrNameLst>
                                      </p:cBhvr>
                                      <p:tavLst>
                                        <p:tav tm="0">
                                          <p:val>
                                            <p:strVal val="1+#ppt_h/2"/>
                                          </p:val>
                                        </p:tav>
                                        <p:tav tm="100000">
                                          <p:val>
                                            <p:strVal val="#ppt_y"/>
                                          </p:val>
                                        </p:tav>
                                      </p:tavLst>
                                    </p:anim>
                                  </p:childTnLst>
                                </p:cTn>
                              </p:par>
                            </p:childTnLst>
                          </p:cTn>
                        </p:par>
                      </p:childTnLst>
                    </p:cTn>
                  </p:par>
                  <p:par>
                    <p:cTn id="55" fill="hold">
                      <p:stCondLst>
                        <p:cond delay="indefinite"/>
                      </p:stCondLst>
                      <p:childTnLst>
                        <p:par>
                          <p:cTn id="56" fill="hold">
                            <p:stCondLst>
                              <p:cond delay="0"/>
                            </p:stCondLst>
                            <p:childTnLst>
                              <p:par>
                                <p:cTn id="57" presetID="2" presetClass="entr" presetSubtype="4" fill="hold" grpId="0" nodeType="clickEffect">
                                  <p:stCondLst>
                                    <p:cond delay="0"/>
                                  </p:stCondLst>
                                  <p:childTnLst>
                                    <p:set>
                                      <p:cBhvr>
                                        <p:cTn id="58" dur="1" fill="hold">
                                          <p:stCondLst>
                                            <p:cond delay="0"/>
                                          </p:stCondLst>
                                        </p:cTn>
                                        <p:tgtEl>
                                          <p:spTgt spid="25"/>
                                        </p:tgtEl>
                                        <p:attrNameLst>
                                          <p:attrName>style.visibility</p:attrName>
                                        </p:attrNameLst>
                                      </p:cBhvr>
                                      <p:to>
                                        <p:strVal val="visible"/>
                                      </p:to>
                                    </p:set>
                                    <p:anim calcmode="lin" valueType="num">
                                      <p:cBhvr additive="base">
                                        <p:cTn id="59" dur="500" fill="hold"/>
                                        <p:tgtEl>
                                          <p:spTgt spid="25"/>
                                        </p:tgtEl>
                                        <p:attrNameLst>
                                          <p:attrName>ppt_x</p:attrName>
                                        </p:attrNameLst>
                                      </p:cBhvr>
                                      <p:tavLst>
                                        <p:tav tm="0">
                                          <p:val>
                                            <p:strVal val="#ppt_x"/>
                                          </p:val>
                                        </p:tav>
                                        <p:tav tm="100000">
                                          <p:val>
                                            <p:strVal val="#ppt_x"/>
                                          </p:val>
                                        </p:tav>
                                      </p:tavLst>
                                    </p:anim>
                                    <p:anim calcmode="lin" valueType="num">
                                      <p:cBhvr additive="base">
                                        <p:cTn id="60" dur="500" fill="hold"/>
                                        <p:tgtEl>
                                          <p:spTgt spid="25"/>
                                        </p:tgtEl>
                                        <p:attrNameLst>
                                          <p:attrName>ppt_y</p:attrName>
                                        </p:attrNameLst>
                                      </p:cBhvr>
                                      <p:tavLst>
                                        <p:tav tm="0">
                                          <p:val>
                                            <p:strVal val="1+#ppt_h/2"/>
                                          </p:val>
                                        </p:tav>
                                        <p:tav tm="100000">
                                          <p:val>
                                            <p:strVal val="#ppt_y"/>
                                          </p:val>
                                        </p:tav>
                                      </p:tavLst>
                                    </p:anim>
                                  </p:childTnLst>
                                </p:cTn>
                              </p:par>
                            </p:childTnLst>
                          </p:cTn>
                        </p:par>
                      </p:childTnLst>
                    </p:cTn>
                  </p:par>
                  <p:par>
                    <p:cTn id="61" fill="hold">
                      <p:stCondLst>
                        <p:cond delay="indefinite"/>
                      </p:stCondLst>
                      <p:childTnLst>
                        <p:par>
                          <p:cTn id="62" fill="hold">
                            <p:stCondLst>
                              <p:cond delay="0"/>
                            </p:stCondLst>
                            <p:childTnLst>
                              <p:par>
                                <p:cTn id="63" presetID="2" presetClass="entr" presetSubtype="4" fill="hold" grpId="0" nodeType="clickEffect">
                                  <p:stCondLst>
                                    <p:cond delay="0"/>
                                  </p:stCondLst>
                                  <p:childTnLst>
                                    <p:set>
                                      <p:cBhvr>
                                        <p:cTn id="64" dur="1" fill="hold">
                                          <p:stCondLst>
                                            <p:cond delay="0"/>
                                          </p:stCondLst>
                                        </p:cTn>
                                        <p:tgtEl>
                                          <p:spTgt spid="21"/>
                                        </p:tgtEl>
                                        <p:attrNameLst>
                                          <p:attrName>style.visibility</p:attrName>
                                        </p:attrNameLst>
                                      </p:cBhvr>
                                      <p:to>
                                        <p:strVal val="visible"/>
                                      </p:to>
                                    </p:set>
                                    <p:anim calcmode="lin" valueType="num">
                                      <p:cBhvr additive="base">
                                        <p:cTn id="65" dur="500" fill="hold"/>
                                        <p:tgtEl>
                                          <p:spTgt spid="21"/>
                                        </p:tgtEl>
                                        <p:attrNameLst>
                                          <p:attrName>ppt_x</p:attrName>
                                        </p:attrNameLst>
                                      </p:cBhvr>
                                      <p:tavLst>
                                        <p:tav tm="0">
                                          <p:val>
                                            <p:strVal val="#ppt_x"/>
                                          </p:val>
                                        </p:tav>
                                        <p:tav tm="100000">
                                          <p:val>
                                            <p:strVal val="#ppt_x"/>
                                          </p:val>
                                        </p:tav>
                                      </p:tavLst>
                                    </p:anim>
                                    <p:anim calcmode="lin" valueType="num">
                                      <p:cBhvr additive="base">
                                        <p:cTn id="66" dur="500" fill="hold"/>
                                        <p:tgtEl>
                                          <p:spTgt spid="21"/>
                                        </p:tgtEl>
                                        <p:attrNameLst>
                                          <p:attrName>ppt_y</p:attrName>
                                        </p:attrNameLst>
                                      </p:cBhvr>
                                      <p:tavLst>
                                        <p:tav tm="0">
                                          <p:val>
                                            <p:strVal val="1+#ppt_h/2"/>
                                          </p:val>
                                        </p:tav>
                                        <p:tav tm="100000">
                                          <p:val>
                                            <p:strVal val="#ppt_y"/>
                                          </p:val>
                                        </p:tav>
                                      </p:tavLst>
                                    </p:anim>
                                  </p:childTnLst>
                                </p:cTn>
                              </p:par>
                              <p:par>
                                <p:cTn id="67" presetID="2" presetClass="entr" presetSubtype="4" fill="hold" nodeType="withEffect">
                                  <p:stCondLst>
                                    <p:cond delay="0"/>
                                  </p:stCondLst>
                                  <p:childTnLst>
                                    <p:set>
                                      <p:cBhvr>
                                        <p:cTn id="68" dur="1" fill="hold">
                                          <p:stCondLst>
                                            <p:cond delay="0"/>
                                          </p:stCondLst>
                                        </p:cTn>
                                        <p:tgtEl>
                                          <p:spTgt spid="3076"/>
                                        </p:tgtEl>
                                        <p:attrNameLst>
                                          <p:attrName>style.visibility</p:attrName>
                                        </p:attrNameLst>
                                      </p:cBhvr>
                                      <p:to>
                                        <p:strVal val="visible"/>
                                      </p:to>
                                    </p:set>
                                    <p:anim calcmode="lin" valueType="num">
                                      <p:cBhvr additive="base">
                                        <p:cTn id="69" dur="500" fill="hold"/>
                                        <p:tgtEl>
                                          <p:spTgt spid="3076"/>
                                        </p:tgtEl>
                                        <p:attrNameLst>
                                          <p:attrName>ppt_x</p:attrName>
                                        </p:attrNameLst>
                                      </p:cBhvr>
                                      <p:tavLst>
                                        <p:tav tm="0">
                                          <p:val>
                                            <p:strVal val="#ppt_x"/>
                                          </p:val>
                                        </p:tav>
                                        <p:tav tm="100000">
                                          <p:val>
                                            <p:strVal val="#ppt_x"/>
                                          </p:val>
                                        </p:tav>
                                      </p:tavLst>
                                    </p:anim>
                                    <p:anim calcmode="lin" valueType="num">
                                      <p:cBhvr additive="base">
                                        <p:cTn id="70" dur="500" fill="hold"/>
                                        <p:tgtEl>
                                          <p:spTgt spid="3076"/>
                                        </p:tgtEl>
                                        <p:attrNameLst>
                                          <p:attrName>ppt_y</p:attrName>
                                        </p:attrNameLst>
                                      </p:cBhvr>
                                      <p:tavLst>
                                        <p:tav tm="0">
                                          <p:val>
                                            <p:strVal val="1+#ppt_h/2"/>
                                          </p:val>
                                        </p:tav>
                                        <p:tav tm="100000">
                                          <p:val>
                                            <p:strVal val="#ppt_y"/>
                                          </p:val>
                                        </p:tav>
                                      </p:tavLst>
                                    </p:anim>
                                  </p:childTnLst>
                                </p:cTn>
                              </p:par>
                            </p:childTnLst>
                          </p:cTn>
                        </p:par>
                      </p:childTnLst>
                    </p:cTn>
                  </p:par>
                  <p:par>
                    <p:cTn id="71" fill="hold">
                      <p:stCondLst>
                        <p:cond delay="indefinite"/>
                      </p:stCondLst>
                      <p:childTnLst>
                        <p:par>
                          <p:cTn id="72" fill="hold">
                            <p:stCondLst>
                              <p:cond delay="0"/>
                            </p:stCondLst>
                            <p:childTnLst>
                              <p:par>
                                <p:cTn id="73" presetID="2" presetClass="entr" presetSubtype="4" fill="hold" nodeType="clickEffect">
                                  <p:stCondLst>
                                    <p:cond delay="0"/>
                                  </p:stCondLst>
                                  <p:childTnLst>
                                    <p:set>
                                      <p:cBhvr>
                                        <p:cTn id="74" dur="1" fill="hold">
                                          <p:stCondLst>
                                            <p:cond delay="0"/>
                                          </p:stCondLst>
                                        </p:cTn>
                                        <p:tgtEl>
                                          <p:spTgt spid="9"/>
                                        </p:tgtEl>
                                        <p:attrNameLst>
                                          <p:attrName>style.visibility</p:attrName>
                                        </p:attrNameLst>
                                      </p:cBhvr>
                                      <p:to>
                                        <p:strVal val="visible"/>
                                      </p:to>
                                    </p:set>
                                    <p:anim calcmode="lin" valueType="num">
                                      <p:cBhvr additive="base">
                                        <p:cTn id="75" dur="500" fill="hold"/>
                                        <p:tgtEl>
                                          <p:spTgt spid="9"/>
                                        </p:tgtEl>
                                        <p:attrNameLst>
                                          <p:attrName>ppt_x</p:attrName>
                                        </p:attrNameLst>
                                      </p:cBhvr>
                                      <p:tavLst>
                                        <p:tav tm="0">
                                          <p:val>
                                            <p:strVal val="#ppt_x"/>
                                          </p:val>
                                        </p:tav>
                                        <p:tav tm="100000">
                                          <p:val>
                                            <p:strVal val="#ppt_x"/>
                                          </p:val>
                                        </p:tav>
                                      </p:tavLst>
                                    </p:anim>
                                    <p:anim calcmode="lin" valueType="num">
                                      <p:cBhvr additive="base">
                                        <p:cTn id="76" dur="500" fill="hold"/>
                                        <p:tgtEl>
                                          <p:spTgt spid="9"/>
                                        </p:tgtEl>
                                        <p:attrNameLst>
                                          <p:attrName>ppt_y</p:attrName>
                                        </p:attrNameLst>
                                      </p:cBhvr>
                                      <p:tavLst>
                                        <p:tav tm="0">
                                          <p:val>
                                            <p:strVal val="1+#ppt_h/2"/>
                                          </p:val>
                                        </p:tav>
                                        <p:tav tm="100000">
                                          <p:val>
                                            <p:strVal val="#ppt_y"/>
                                          </p:val>
                                        </p:tav>
                                      </p:tavLst>
                                    </p:anim>
                                  </p:childTnLst>
                                </p:cTn>
                              </p:par>
                              <p:par>
                                <p:cTn id="77" presetID="2" presetClass="entr" presetSubtype="4" fill="hold" nodeType="withEffect">
                                  <p:stCondLst>
                                    <p:cond delay="0"/>
                                  </p:stCondLst>
                                  <p:childTnLst>
                                    <p:set>
                                      <p:cBhvr>
                                        <p:cTn id="78" dur="1" fill="hold">
                                          <p:stCondLst>
                                            <p:cond delay="0"/>
                                          </p:stCondLst>
                                        </p:cTn>
                                        <p:tgtEl>
                                          <p:spTgt spid="6"/>
                                        </p:tgtEl>
                                        <p:attrNameLst>
                                          <p:attrName>style.visibility</p:attrName>
                                        </p:attrNameLst>
                                      </p:cBhvr>
                                      <p:to>
                                        <p:strVal val="visible"/>
                                      </p:to>
                                    </p:set>
                                    <p:anim calcmode="lin" valueType="num">
                                      <p:cBhvr additive="base">
                                        <p:cTn id="79" dur="500" fill="hold"/>
                                        <p:tgtEl>
                                          <p:spTgt spid="6"/>
                                        </p:tgtEl>
                                        <p:attrNameLst>
                                          <p:attrName>ppt_x</p:attrName>
                                        </p:attrNameLst>
                                      </p:cBhvr>
                                      <p:tavLst>
                                        <p:tav tm="0">
                                          <p:val>
                                            <p:strVal val="#ppt_x"/>
                                          </p:val>
                                        </p:tav>
                                        <p:tav tm="100000">
                                          <p:val>
                                            <p:strVal val="#ppt_x"/>
                                          </p:val>
                                        </p:tav>
                                      </p:tavLst>
                                    </p:anim>
                                    <p:anim calcmode="lin" valueType="num">
                                      <p:cBhvr additive="base">
                                        <p:cTn id="80"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81" fill="hold">
                      <p:stCondLst>
                        <p:cond delay="indefinite"/>
                      </p:stCondLst>
                      <p:childTnLst>
                        <p:par>
                          <p:cTn id="82" fill="hold">
                            <p:stCondLst>
                              <p:cond delay="0"/>
                            </p:stCondLst>
                            <p:childTnLst>
                              <p:par>
                                <p:cTn id="83" presetID="2" presetClass="entr" presetSubtype="4" fill="hold" grpId="0" nodeType="clickEffect">
                                  <p:stCondLst>
                                    <p:cond delay="0"/>
                                  </p:stCondLst>
                                  <p:childTnLst>
                                    <p:set>
                                      <p:cBhvr>
                                        <p:cTn id="84" dur="1" fill="hold">
                                          <p:stCondLst>
                                            <p:cond delay="0"/>
                                          </p:stCondLst>
                                        </p:cTn>
                                        <p:tgtEl>
                                          <p:spTgt spid="26"/>
                                        </p:tgtEl>
                                        <p:attrNameLst>
                                          <p:attrName>style.visibility</p:attrName>
                                        </p:attrNameLst>
                                      </p:cBhvr>
                                      <p:to>
                                        <p:strVal val="visible"/>
                                      </p:to>
                                    </p:set>
                                    <p:anim calcmode="lin" valueType="num">
                                      <p:cBhvr additive="base">
                                        <p:cTn id="85" dur="500" fill="hold"/>
                                        <p:tgtEl>
                                          <p:spTgt spid="26"/>
                                        </p:tgtEl>
                                        <p:attrNameLst>
                                          <p:attrName>ppt_x</p:attrName>
                                        </p:attrNameLst>
                                      </p:cBhvr>
                                      <p:tavLst>
                                        <p:tav tm="0">
                                          <p:val>
                                            <p:strVal val="#ppt_x"/>
                                          </p:val>
                                        </p:tav>
                                        <p:tav tm="100000">
                                          <p:val>
                                            <p:strVal val="#ppt_x"/>
                                          </p:val>
                                        </p:tav>
                                      </p:tavLst>
                                    </p:anim>
                                    <p:anim calcmode="lin" valueType="num">
                                      <p:cBhvr additive="base">
                                        <p:cTn id="86" dur="500" fill="hold"/>
                                        <p:tgtEl>
                                          <p:spTgt spid="26"/>
                                        </p:tgtEl>
                                        <p:attrNameLst>
                                          <p:attrName>ppt_y</p:attrName>
                                        </p:attrNameLst>
                                      </p:cBhvr>
                                      <p:tavLst>
                                        <p:tav tm="0">
                                          <p:val>
                                            <p:strVal val="1+#ppt_h/2"/>
                                          </p:val>
                                        </p:tav>
                                        <p:tav tm="100000">
                                          <p:val>
                                            <p:strVal val="#ppt_y"/>
                                          </p:val>
                                        </p:tav>
                                      </p:tavLst>
                                    </p:anim>
                                  </p:childTnLst>
                                </p:cTn>
                              </p:par>
                              <p:par>
                                <p:cTn id="87" presetID="2" presetClass="entr" presetSubtype="4" fill="hold" grpId="0" nodeType="withEffect">
                                  <p:stCondLst>
                                    <p:cond delay="0"/>
                                  </p:stCondLst>
                                  <p:childTnLst>
                                    <p:set>
                                      <p:cBhvr>
                                        <p:cTn id="88" dur="1" fill="hold">
                                          <p:stCondLst>
                                            <p:cond delay="0"/>
                                          </p:stCondLst>
                                        </p:cTn>
                                        <p:tgtEl>
                                          <p:spTgt spid="28"/>
                                        </p:tgtEl>
                                        <p:attrNameLst>
                                          <p:attrName>style.visibility</p:attrName>
                                        </p:attrNameLst>
                                      </p:cBhvr>
                                      <p:to>
                                        <p:strVal val="visible"/>
                                      </p:to>
                                    </p:set>
                                    <p:anim calcmode="lin" valueType="num">
                                      <p:cBhvr additive="base">
                                        <p:cTn id="89" dur="500" fill="hold"/>
                                        <p:tgtEl>
                                          <p:spTgt spid="28"/>
                                        </p:tgtEl>
                                        <p:attrNameLst>
                                          <p:attrName>ppt_x</p:attrName>
                                        </p:attrNameLst>
                                      </p:cBhvr>
                                      <p:tavLst>
                                        <p:tav tm="0">
                                          <p:val>
                                            <p:strVal val="#ppt_x"/>
                                          </p:val>
                                        </p:tav>
                                        <p:tav tm="100000">
                                          <p:val>
                                            <p:strVal val="#ppt_x"/>
                                          </p:val>
                                        </p:tav>
                                      </p:tavLst>
                                    </p:anim>
                                    <p:anim calcmode="lin" valueType="num">
                                      <p:cBhvr additive="base">
                                        <p:cTn id="90" dur="500" fill="hold"/>
                                        <p:tgtEl>
                                          <p:spTgt spid="2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p:bldP spid="18" grpId="0" animBg="1"/>
      <p:bldP spid="19" grpId="0" animBg="1"/>
      <p:bldP spid="21" grpId="0"/>
      <p:bldP spid="23" grpId="0" animBg="1"/>
      <p:bldP spid="24" grpId="0"/>
      <p:bldP spid="25" grpId="0" animBg="1"/>
      <p:bldP spid="26" grpId="0" animBg="1"/>
      <p:bldP spid="28"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8" name="Rectangle 4"/>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027" name="Rectangle 3"/>
          <p:cNvSpPr>
            <a:spLocks noChangeArrowheads="1"/>
          </p:cNvSpPr>
          <p:nvPr/>
        </p:nvSpPr>
        <p:spPr bwMode="auto">
          <a:xfrm>
            <a:off x="1135063" y="457200"/>
            <a:ext cx="939800" cy="812800"/>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pitchFamily="34" charset="0"/>
              <a:cs typeface="Arial" pitchFamily="34" charset="0"/>
            </a:endParaRPr>
          </a:p>
        </p:txBody>
      </p:sp>
      <p:grpSp>
        <p:nvGrpSpPr>
          <p:cNvPr id="2" name="Group 10"/>
          <p:cNvGrpSpPr/>
          <p:nvPr/>
        </p:nvGrpSpPr>
        <p:grpSpPr>
          <a:xfrm>
            <a:off x="269528" y="239173"/>
            <a:ext cx="8874472" cy="903827"/>
            <a:chOff x="269528" y="5496973"/>
            <a:chExt cx="8874472" cy="1284827"/>
          </a:xfrm>
        </p:grpSpPr>
        <p:pic>
          <p:nvPicPr>
            <p:cNvPr id="1026" name="Picture 2"/>
            <p:cNvPicPr>
              <a:picLocks noChangeAspect="1" noChangeArrowheads="1"/>
            </p:cNvPicPr>
            <p:nvPr/>
          </p:nvPicPr>
          <p:blipFill>
            <a:blip r:embed="rId3" cstate="print"/>
            <a:srcRect/>
            <a:stretch>
              <a:fillRect/>
            </a:stretch>
          </p:blipFill>
          <p:spPr bwMode="auto">
            <a:xfrm>
              <a:off x="269528" y="5496973"/>
              <a:ext cx="1178272" cy="1284827"/>
            </a:xfrm>
            <a:prstGeom prst="rect">
              <a:avLst/>
            </a:prstGeom>
            <a:noFill/>
            <a:ln w="9525">
              <a:noFill/>
              <a:miter lim="800000"/>
              <a:headEnd/>
              <a:tailEnd/>
            </a:ln>
          </p:spPr>
        </p:pic>
        <p:sp>
          <p:nvSpPr>
            <p:cNvPr id="1029" name="Rectangle 5"/>
            <p:cNvSpPr>
              <a:spLocks noChangeArrowheads="1"/>
            </p:cNvSpPr>
            <p:nvPr/>
          </p:nvSpPr>
          <p:spPr bwMode="auto">
            <a:xfrm rot="10800000" flipV="1">
              <a:off x="1752600" y="5820488"/>
              <a:ext cx="7391400" cy="70788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4000" b="1" i="0" u="none" strike="noStrike" cap="none" normalizeH="0" baseline="0" dirty="0">
                <a:ln>
                  <a:noFill/>
                </a:ln>
                <a:solidFill>
                  <a:schemeClr val="tx1"/>
                </a:solidFill>
                <a:effectLst/>
                <a:latin typeface="Bahamas" pitchFamily="34" charset="0"/>
                <a:cs typeface="Times New Roman" pitchFamily="18" charset="0"/>
              </a:endParaRPr>
            </a:p>
          </p:txBody>
        </p:sp>
      </p:grpSp>
      <p:sp>
        <p:nvSpPr>
          <p:cNvPr id="22" name="Line 5"/>
          <p:cNvSpPr>
            <a:spLocks noChangeShapeType="1"/>
          </p:cNvSpPr>
          <p:nvPr/>
        </p:nvSpPr>
        <p:spPr bwMode="auto">
          <a:xfrm flipV="1">
            <a:off x="0" y="1219200"/>
            <a:ext cx="9144000" cy="45719"/>
          </a:xfrm>
          <a:prstGeom prst="line">
            <a:avLst/>
          </a:prstGeom>
          <a:noFill/>
          <a:ln w="38100">
            <a:solidFill>
              <a:srgbClr val="A50021"/>
            </a:solidFill>
            <a:round/>
            <a:headEnd/>
            <a:tailEnd/>
          </a:ln>
        </p:spPr>
        <p:txBody>
          <a:bodyPr wrap="none" anchor="ctr"/>
          <a:lstStyle/>
          <a:p>
            <a:endParaRPr lang="en-US"/>
          </a:p>
        </p:txBody>
      </p:sp>
      <p:sp>
        <p:nvSpPr>
          <p:cNvPr id="15" name="TextBox 14"/>
          <p:cNvSpPr txBox="1"/>
          <p:nvPr/>
        </p:nvSpPr>
        <p:spPr>
          <a:xfrm>
            <a:off x="1981200" y="381000"/>
            <a:ext cx="6324600" cy="523220"/>
          </a:xfrm>
          <a:prstGeom prst="rect">
            <a:avLst/>
          </a:prstGeom>
          <a:noFill/>
        </p:spPr>
        <p:txBody>
          <a:bodyPr wrap="square" rtlCol="0">
            <a:spAutoFit/>
          </a:bodyPr>
          <a:lstStyle/>
          <a:p>
            <a:pPr algn="ctr"/>
            <a:r>
              <a:rPr lang="en-US" sz="2800" dirty="0">
                <a:latin typeface="+mj-lt"/>
              </a:rPr>
              <a:t>Challenges</a:t>
            </a:r>
          </a:p>
        </p:txBody>
      </p:sp>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495781" y="1423433"/>
            <a:ext cx="2208995" cy="3390525"/>
          </a:xfrm>
          <a:prstGeom prst="rect">
            <a:avLst/>
          </a:prstGeom>
        </p:spPr>
      </p:pic>
      <p:pic>
        <p:nvPicPr>
          <p:cNvPr id="12" name="Picture 1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124200" y="1752600"/>
            <a:ext cx="3292897" cy="2262087"/>
          </a:xfrm>
          <a:prstGeom prst="rect">
            <a:avLst/>
          </a:prstGeom>
        </p:spPr>
      </p:pic>
      <p:pic>
        <p:nvPicPr>
          <p:cNvPr id="3" name="Picture 2" descr="C:\Users\kaggarwal4\Desktop\base4_web.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16568" y="1752600"/>
            <a:ext cx="2731432" cy="2262087"/>
          </a:xfrm>
          <a:prstGeom prst="rect">
            <a:avLst/>
          </a:prstGeom>
          <a:noFill/>
          <a:extLst>
            <a:ext uri="{909E8E84-426E-40DD-AFC4-6F175D3DCCD1}">
              <a14:hiddenFill xmlns:a14="http://schemas.microsoft.com/office/drawing/2010/main">
                <a:solidFill>
                  <a:srgbClr val="FFFFFF"/>
                </a:solidFill>
              </a14:hiddenFill>
            </a:ext>
          </a:extLst>
        </p:spPr>
      </p:pic>
      <p:sp>
        <p:nvSpPr>
          <p:cNvPr id="14" name="Rounded Rectangular Callout 13"/>
          <p:cNvSpPr/>
          <p:nvPr/>
        </p:nvSpPr>
        <p:spPr bwMode="auto">
          <a:xfrm rot="10800000">
            <a:off x="393412" y="4389437"/>
            <a:ext cx="2580752" cy="1180884"/>
          </a:xfrm>
          <a:prstGeom prst="wedgeRoundRectCallout">
            <a:avLst/>
          </a:prstGeom>
          <a:ln>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1" u="none" strike="noStrike" cap="none" normalizeH="0" baseline="0" dirty="0">
              <a:ln>
                <a:noFill/>
              </a:ln>
              <a:solidFill>
                <a:schemeClr val="tx1"/>
              </a:solidFill>
              <a:effectLst/>
              <a:latin typeface="+mj-lt"/>
            </a:endParaRPr>
          </a:p>
        </p:txBody>
      </p:sp>
      <p:sp>
        <p:nvSpPr>
          <p:cNvPr id="23" name="Rounded Rectangular Callout 22"/>
          <p:cNvSpPr/>
          <p:nvPr/>
        </p:nvSpPr>
        <p:spPr bwMode="auto">
          <a:xfrm rot="10800000">
            <a:off x="3581471" y="4389437"/>
            <a:ext cx="2147507" cy="868362"/>
          </a:xfrm>
          <a:prstGeom prst="wedgeRoundRectCallout">
            <a:avLst/>
          </a:prstGeom>
          <a:ln>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1" u="none" strike="noStrike" cap="none" normalizeH="0" baseline="0" dirty="0">
              <a:ln>
                <a:noFill/>
              </a:ln>
              <a:solidFill>
                <a:schemeClr val="tx1"/>
              </a:solidFill>
              <a:effectLst/>
              <a:latin typeface="+mj-lt"/>
            </a:endParaRPr>
          </a:p>
        </p:txBody>
      </p:sp>
      <p:sp>
        <p:nvSpPr>
          <p:cNvPr id="17" name="TextBox 16"/>
          <p:cNvSpPr txBox="1"/>
          <p:nvPr/>
        </p:nvSpPr>
        <p:spPr>
          <a:xfrm>
            <a:off x="3603619" y="4408119"/>
            <a:ext cx="2246290" cy="830997"/>
          </a:xfrm>
          <a:prstGeom prst="rect">
            <a:avLst/>
          </a:prstGeom>
          <a:noFill/>
        </p:spPr>
        <p:txBody>
          <a:bodyPr wrap="square" rtlCol="0">
            <a:spAutoFit/>
          </a:bodyPr>
          <a:lstStyle/>
          <a:p>
            <a:r>
              <a:rPr lang="en-IN" sz="2400" b="1" dirty="0">
                <a:latin typeface="+mj-lt"/>
              </a:rPr>
              <a:t> Regulatory Uncertainties</a:t>
            </a:r>
            <a:endParaRPr lang="en-US" sz="2400" b="1" dirty="0">
              <a:latin typeface="+mj-lt"/>
            </a:endParaRPr>
          </a:p>
        </p:txBody>
      </p:sp>
      <p:sp>
        <p:nvSpPr>
          <p:cNvPr id="25" name="Rounded Rectangular Callout 24"/>
          <p:cNvSpPr/>
          <p:nvPr/>
        </p:nvSpPr>
        <p:spPr bwMode="auto">
          <a:xfrm rot="10800000">
            <a:off x="6496317" y="5050921"/>
            <a:ext cx="2440010" cy="868362"/>
          </a:xfrm>
          <a:prstGeom prst="wedgeRoundRectCallout">
            <a:avLst/>
          </a:prstGeom>
          <a:ln>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1" u="none" strike="noStrike" cap="none" normalizeH="0" baseline="0" dirty="0">
              <a:ln>
                <a:noFill/>
              </a:ln>
              <a:solidFill>
                <a:schemeClr val="tx1"/>
              </a:solidFill>
              <a:effectLst/>
              <a:latin typeface="+mj-lt"/>
            </a:endParaRPr>
          </a:p>
        </p:txBody>
      </p:sp>
      <p:sp>
        <p:nvSpPr>
          <p:cNvPr id="18" name="TextBox 17"/>
          <p:cNvSpPr txBox="1"/>
          <p:nvPr/>
        </p:nvSpPr>
        <p:spPr>
          <a:xfrm>
            <a:off x="6741552" y="5054306"/>
            <a:ext cx="2238778" cy="830997"/>
          </a:xfrm>
          <a:prstGeom prst="rect">
            <a:avLst/>
          </a:prstGeom>
          <a:noFill/>
        </p:spPr>
        <p:txBody>
          <a:bodyPr wrap="square" rtlCol="0">
            <a:spAutoFit/>
          </a:bodyPr>
          <a:lstStyle/>
          <a:p>
            <a:r>
              <a:rPr lang="en-IN" sz="2400" b="1" dirty="0">
                <a:latin typeface="+mj-lt"/>
              </a:rPr>
              <a:t> Regulatory Restrictions</a:t>
            </a:r>
            <a:endParaRPr lang="en-US" sz="2400" b="1" dirty="0">
              <a:latin typeface="+mj-lt"/>
            </a:endParaRPr>
          </a:p>
        </p:txBody>
      </p:sp>
      <p:sp>
        <p:nvSpPr>
          <p:cNvPr id="20" name="TextBox 19"/>
          <p:cNvSpPr txBox="1"/>
          <p:nvPr/>
        </p:nvSpPr>
        <p:spPr>
          <a:xfrm>
            <a:off x="459564" y="4391258"/>
            <a:ext cx="2231824" cy="1200329"/>
          </a:xfrm>
          <a:prstGeom prst="rect">
            <a:avLst/>
          </a:prstGeom>
          <a:noFill/>
        </p:spPr>
        <p:txBody>
          <a:bodyPr wrap="square" rtlCol="0">
            <a:spAutoFit/>
          </a:bodyPr>
          <a:lstStyle/>
          <a:p>
            <a:pPr algn="ctr"/>
            <a:r>
              <a:rPr lang="en-US" sz="2400" b="1" dirty="0">
                <a:latin typeface="+mj-lt"/>
              </a:rPr>
              <a:t>Absence of level playing field</a:t>
            </a:r>
          </a:p>
        </p:txBody>
      </p:sp>
      <p:sp>
        <p:nvSpPr>
          <p:cNvPr id="21" name="Line 5"/>
          <p:cNvSpPr>
            <a:spLocks noChangeShapeType="1"/>
          </p:cNvSpPr>
          <p:nvPr/>
        </p:nvSpPr>
        <p:spPr bwMode="auto">
          <a:xfrm flipV="1">
            <a:off x="-6439" y="6096000"/>
            <a:ext cx="9144000" cy="45719"/>
          </a:xfrm>
          <a:prstGeom prst="line">
            <a:avLst/>
          </a:prstGeom>
          <a:noFill/>
          <a:ln w="38100">
            <a:solidFill>
              <a:srgbClr val="A50021"/>
            </a:solidFill>
            <a:round/>
            <a:headEnd/>
            <a:tailEnd/>
          </a:ln>
        </p:spPr>
        <p:txBody>
          <a:bodyPr wrap="none" anchor="ctr"/>
          <a:lstStyle/>
          <a:p>
            <a:endParaRPr lang="en-US"/>
          </a:p>
        </p:txBody>
      </p:sp>
      <p:sp>
        <p:nvSpPr>
          <p:cNvPr id="24" name="Footer Placeholder 4"/>
          <p:cNvSpPr txBox="1">
            <a:spLocks/>
          </p:cNvSpPr>
          <p:nvPr/>
        </p:nvSpPr>
        <p:spPr>
          <a:xfrm>
            <a:off x="4724400" y="6552338"/>
            <a:ext cx="5791200" cy="228600"/>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1" u="none" strike="noStrike" kern="1200" cap="none" spc="0" normalizeH="0" baseline="0" noProof="0" dirty="0">
                <a:ln>
                  <a:noFill/>
                </a:ln>
                <a:solidFill>
                  <a:schemeClr val="accent6">
                    <a:lumMod val="50000"/>
                  </a:schemeClr>
                </a:solidFill>
                <a:effectLst/>
                <a:uLnTx/>
                <a:uFillTx/>
              </a:rPr>
              <a:t>Serving</a:t>
            </a:r>
            <a:r>
              <a:rPr kumimoji="0" lang="en-US" sz="1200" b="1" i="1" u="none" strike="noStrike" kern="1200" cap="none" spc="0" normalizeH="0" noProof="0" dirty="0">
                <a:ln>
                  <a:noFill/>
                </a:ln>
                <a:solidFill>
                  <a:schemeClr val="accent6">
                    <a:lumMod val="50000"/>
                  </a:schemeClr>
                </a:solidFill>
                <a:effectLst/>
                <a:uLnTx/>
                <a:uFillTx/>
              </a:rPr>
              <a:t> the Cause of Public Interest</a:t>
            </a:r>
            <a:endParaRPr kumimoji="0" lang="en-US" sz="1200" b="1" i="1" u="none" strike="noStrike" kern="1200" cap="none" spc="0" normalizeH="0" baseline="0" noProof="0" dirty="0">
              <a:ln>
                <a:noFill/>
              </a:ln>
              <a:solidFill>
                <a:schemeClr val="accent6">
                  <a:lumMod val="50000"/>
                </a:schemeClr>
              </a:solidFill>
              <a:effectLst/>
              <a:uLnTx/>
              <a:uFillTx/>
            </a:endParaRPr>
          </a:p>
        </p:txBody>
      </p:sp>
      <p:sp>
        <p:nvSpPr>
          <p:cNvPr id="26" name="Footer Placeholder 4"/>
          <p:cNvSpPr txBox="1">
            <a:spLocks/>
          </p:cNvSpPr>
          <p:nvPr/>
        </p:nvSpPr>
        <p:spPr>
          <a:xfrm>
            <a:off x="4800600" y="6323738"/>
            <a:ext cx="5791200" cy="228600"/>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1" u="none" strike="noStrike" kern="1200" cap="none" spc="0" normalizeH="0" baseline="0" noProof="0" dirty="0">
                <a:ln>
                  <a:noFill/>
                </a:ln>
                <a:solidFill>
                  <a:schemeClr val="accent6">
                    <a:lumMod val="50000"/>
                  </a:schemeClr>
                </a:solidFill>
                <a:effectLst/>
                <a:uLnTx/>
                <a:uFillTx/>
              </a:rPr>
              <a:t>Indian Actuarial Profession</a:t>
            </a:r>
          </a:p>
        </p:txBody>
      </p:sp>
      <p:graphicFrame>
        <p:nvGraphicFramePr>
          <p:cNvPr id="27" name="Diagram 26"/>
          <p:cNvGraphicFramePr/>
          <p:nvPr>
            <p:extLst>
              <p:ext uri="{D42A27DB-BD31-4B8C-83A1-F6EECF244321}">
                <p14:modId xmlns:p14="http://schemas.microsoft.com/office/powerpoint/2010/main" val="2979974984"/>
              </p:ext>
            </p:extLst>
          </p:nvPr>
        </p:nvGraphicFramePr>
        <p:xfrm>
          <a:off x="269528" y="4495800"/>
          <a:ext cx="6207472" cy="4064000"/>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2006775970"/>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additive="base">
                                        <p:cTn id="7" dur="500" fill="hold"/>
                                        <p:tgtEl>
                                          <p:spTgt spid="14"/>
                                        </p:tgtEl>
                                        <p:attrNameLst>
                                          <p:attrName>ppt_x</p:attrName>
                                        </p:attrNameLst>
                                      </p:cBhvr>
                                      <p:tavLst>
                                        <p:tav tm="0">
                                          <p:val>
                                            <p:strVal val="#ppt_x"/>
                                          </p:val>
                                        </p:tav>
                                        <p:tav tm="100000">
                                          <p:val>
                                            <p:strVal val="#ppt_x"/>
                                          </p:val>
                                        </p:tav>
                                      </p:tavLst>
                                    </p:anim>
                                    <p:anim calcmode="lin" valueType="num">
                                      <p:cBhvr additive="base">
                                        <p:cTn id="8" dur="500" fill="hold"/>
                                        <p:tgtEl>
                                          <p:spTgt spid="14"/>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20"/>
                                        </p:tgtEl>
                                        <p:attrNameLst>
                                          <p:attrName>style.visibility</p:attrName>
                                        </p:attrNameLst>
                                      </p:cBhvr>
                                      <p:to>
                                        <p:strVal val="visible"/>
                                      </p:to>
                                    </p:set>
                                    <p:anim calcmode="lin" valueType="num">
                                      <p:cBhvr additive="base">
                                        <p:cTn id="11" dur="500" fill="hold"/>
                                        <p:tgtEl>
                                          <p:spTgt spid="20"/>
                                        </p:tgtEl>
                                        <p:attrNameLst>
                                          <p:attrName>ppt_x</p:attrName>
                                        </p:attrNameLst>
                                      </p:cBhvr>
                                      <p:tavLst>
                                        <p:tav tm="0">
                                          <p:val>
                                            <p:strVal val="#ppt_x"/>
                                          </p:val>
                                        </p:tav>
                                        <p:tav tm="100000">
                                          <p:val>
                                            <p:strVal val="#ppt_x"/>
                                          </p:val>
                                        </p:tav>
                                      </p:tavLst>
                                    </p:anim>
                                    <p:anim calcmode="lin" valueType="num">
                                      <p:cBhvr additive="base">
                                        <p:cTn id="12"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23"/>
                                        </p:tgtEl>
                                        <p:attrNameLst>
                                          <p:attrName>style.visibility</p:attrName>
                                        </p:attrNameLst>
                                      </p:cBhvr>
                                      <p:to>
                                        <p:strVal val="visible"/>
                                      </p:to>
                                    </p:set>
                                    <p:anim calcmode="lin" valueType="num">
                                      <p:cBhvr additive="base">
                                        <p:cTn id="17" dur="500" fill="hold"/>
                                        <p:tgtEl>
                                          <p:spTgt spid="23"/>
                                        </p:tgtEl>
                                        <p:attrNameLst>
                                          <p:attrName>ppt_x</p:attrName>
                                        </p:attrNameLst>
                                      </p:cBhvr>
                                      <p:tavLst>
                                        <p:tav tm="0">
                                          <p:val>
                                            <p:strVal val="#ppt_x"/>
                                          </p:val>
                                        </p:tav>
                                        <p:tav tm="100000">
                                          <p:val>
                                            <p:strVal val="#ppt_x"/>
                                          </p:val>
                                        </p:tav>
                                      </p:tavLst>
                                    </p:anim>
                                    <p:anim calcmode="lin" valueType="num">
                                      <p:cBhvr additive="base">
                                        <p:cTn id="18" dur="500" fill="hold"/>
                                        <p:tgtEl>
                                          <p:spTgt spid="23"/>
                                        </p:tgtEl>
                                        <p:attrNameLst>
                                          <p:attrName>ppt_y</p:attrName>
                                        </p:attrNameLst>
                                      </p:cBhvr>
                                      <p:tavLst>
                                        <p:tav tm="0">
                                          <p:val>
                                            <p:strVal val="1+#ppt_h/2"/>
                                          </p:val>
                                        </p:tav>
                                        <p:tav tm="100000">
                                          <p:val>
                                            <p:strVal val="#ppt_y"/>
                                          </p:val>
                                        </p:tav>
                                      </p:tavLst>
                                    </p:anim>
                                  </p:childTnLst>
                                </p:cTn>
                              </p:par>
                              <p:par>
                                <p:cTn id="19" presetID="2" presetClass="entr" presetSubtype="4" fill="hold" grpId="0" nodeType="withEffect">
                                  <p:stCondLst>
                                    <p:cond delay="0"/>
                                  </p:stCondLst>
                                  <p:childTnLst>
                                    <p:set>
                                      <p:cBhvr>
                                        <p:cTn id="20" dur="1" fill="hold">
                                          <p:stCondLst>
                                            <p:cond delay="0"/>
                                          </p:stCondLst>
                                        </p:cTn>
                                        <p:tgtEl>
                                          <p:spTgt spid="17"/>
                                        </p:tgtEl>
                                        <p:attrNameLst>
                                          <p:attrName>style.visibility</p:attrName>
                                        </p:attrNameLst>
                                      </p:cBhvr>
                                      <p:to>
                                        <p:strVal val="visible"/>
                                      </p:to>
                                    </p:set>
                                    <p:anim calcmode="lin" valueType="num">
                                      <p:cBhvr additive="base">
                                        <p:cTn id="21" dur="500" fill="hold"/>
                                        <p:tgtEl>
                                          <p:spTgt spid="17"/>
                                        </p:tgtEl>
                                        <p:attrNameLst>
                                          <p:attrName>ppt_x</p:attrName>
                                        </p:attrNameLst>
                                      </p:cBhvr>
                                      <p:tavLst>
                                        <p:tav tm="0">
                                          <p:val>
                                            <p:strVal val="#ppt_x"/>
                                          </p:val>
                                        </p:tav>
                                        <p:tav tm="100000">
                                          <p:val>
                                            <p:strVal val="#ppt_x"/>
                                          </p:val>
                                        </p:tav>
                                      </p:tavLst>
                                    </p:anim>
                                    <p:anim calcmode="lin" valueType="num">
                                      <p:cBhvr additive="base">
                                        <p:cTn id="22"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25"/>
                                        </p:tgtEl>
                                        <p:attrNameLst>
                                          <p:attrName>style.visibility</p:attrName>
                                        </p:attrNameLst>
                                      </p:cBhvr>
                                      <p:to>
                                        <p:strVal val="visible"/>
                                      </p:to>
                                    </p:set>
                                    <p:anim calcmode="lin" valueType="num">
                                      <p:cBhvr additive="base">
                                        <p:cTn id="27" dur="500" fill="hold"/>
                                        <p:tgtEl>
                                          <p:spTgt spid="25"/>
                                        </p:tgtEl>
                                        <p:attrNameLst>
                                          <p:attrName>ppt_x</p:attrName>
                                        </p:attrNameLst>
                                      </p:cBhvr>
                                      <p:tavLst>
                                        <p:tav tm="0">
                                          <p:val>
                                            <p:strVal val="#ppt_x"/>
                                          </p:val>
                                        </p:tav>
                                        <p:tav tm="100000">
                                          <p:val>
                                            <p:strVal val="#ppt_x"/>
                                          </p:val>
                                        </p:tav>
                                      </p:tavLst>
                                    </p:anim>
                                    <p:anim calcmode="lin" valueType="num">
                                      <p:cBhvr additive="base">
                                        <p:cTn id="28" dur="500" fill="hold"/>
                                        <p:tgtEl>
                                          <p:spTgt spid="25"/>
                                        </p:tgtEl>
                                        <p:attrNameLst>
                                          <p:attrName>ppt_y</p:attrName>
                                        </p:attrNameLst>
                                      </p:cBhvr>
                                      <p:tavLst>
                                        <p:tav tm="0">
                                          <p:val>
                                            <p:strVal val="1+#ppt_h/2"/>
                                          </p:val>
                                        </p:tav>
                                        <p:tav tm="100000">
                                          <p:val>
                                            <p:strVal val="#ppt_y"/>
                                          </p:val>
                                        </p:tav>
                                      </p:tavLst>
                                    </p:anim>
                                  </p:childTnLst>
                                </p:cTn>
                              </p:par>
                              <p:par>
                                <p:cTn id="29" presetID="2" presetClass="entr" presetSubtype="4" fill="hold" grpId="0" nodeType="withEffect">
                                  <p:stCondLst>
                                    <p:cond delay="0"/>
                                  </p:stCondLst>
                                  <p:childTnLst>
                                    <p:set>
                                      <p:cBhvr>
                                        <p:cTn id="30" dur="1" fill="hold">
                                          <p:stCondLst>
                                            <p:cond delay="0"/>
                                          </p:stCondLst>
                                        </p:cTn>
                                        <p:tgtEl>
                                          <p:spTgt spid="18"/>
                                        </p:tgtEl>
                                        <p:attrNameLst>
                                          <p:attrName>style.visibility</p:attrName>
                                        </p:attrNameLst>
                                      </p:cBhvr>
                                      <p:to>
                                        <p:strVal val="visible"/>
                                      </p:to>
                                    </p:set>
                                    <p:anim calcmode="lin" valueType="num">
                                      <p:cBhvr additive="base">
                                        <p:cTn id="31" dur="500" fill="hold"/>
                                        <p:tgtEl>
                                          <p:spTgt spid="18"/>
                                        </p:tgtEl>
                                        <p:attrNameLst>
                                          <p:attrName>ppt_x</p:attrName>
                                        </p:attrNameLst>
                                      </p:cBhvr>
                                      <p:tavLst>
                                        <p:tav tm="0">
                                          <p:val>
                                            <p:strVal val="#ppt_x"/>
                                          </p:val>
                                        </p:tav>
                                        <p:tav tm="100000">
                                          <p:val>
                                            <p:strVal val="#ppt_x"/>
                                          </p:val>
                                        </p:tav>
                                      </p:tavLst>
                                    </p:anim>
                                    <p:anim calcmode="lin" valueType="num">
                                      <p:cBhvr additive="base">
                                        <p:cTn id="32"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23" grpId="0" animBg="1"/>
      <p:bldP spid="17" grpId="0"/>
      <p:bldP spid="25" grpId="0" animBg="1"/>
      <p:bldP spid="18" grpId="0"/>
      <p:bldP spid="20"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8" name="Rectangle 4"/>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027" name="Rectangle 3"/>
          <p:cNvSpPr>
            <a:spLocks noChangeArrowheads="1"/>
          </p:cNvSpPr>
          <p:nvPr/>
        </p:nvSpPr>
        <p:spPr bwMode="auto">
          <a:xfrm>
            <a:off x="1135063" y="457200"/>
            <a:ext cx="939800" cy="812800"/>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pitchFamily="34" charset="0"/>
              <a:cs typeface="Arial" pitchFamily="34" charset="0"/>
            </a:endParaRPr>
          </a:p>
        </p:txBody>
      </p:sp>
      <p:grpSp>
        <p:nvGrpSpPr>
          <p:cNvPr id="2" name="Group 10"/>
          <p:cNvGrpSpPr/>
          <p:nvPr/>
        </p:nvGrpSpPr>
        <p:grpSpPr>
          <a:xfrm>
            <a:off x="269528" y="239173"/>
            <a:ext cx="8874472" cy="903827"/>
            <a:chOff x="269528" y="5496973"/>
            <a:chExt cx="8874472" cy="1284827"/>
          </a:xfrm>
        </p:grpSpPr>
        <p:pic>
          <p:nvPicPr>
            <p:cNvPr id="1026" name="Picture 2"/>
            <p:cNvPicPr>
              <a:picLocks noChangeAspect="1" noChangeArrowheads="1"/>
            </p:cNvPicPr>
            <p:nvPr/>
          </p:nvPicPr>
          <p:blipFill>
            <a:blip r:embed="rId3" cstate="print"/>
            <a:srcRect/>
            <a:stretch>
              <a:fillRect/>
            </a:stretch>
          </p:blipFill>
          <p:spPr bwMode="auto">
            <a:xfrm>
              <a:off x="269528" y="5496973"/>
              <a:ext cx="1178272" cy="1284827"/>
            </a:xfrm>
            <a:prstGeom prst="rect">
              <a:avLst/>
            </a:prstGeom>
            <a:noFill/>
            <a:ln w="9525">
              <a:noFill/>
              <a:miter lim="800000"/>
              <a:headEnd/>
              <a:tailEnd/>
            </a:ln>
          </p:spPr>
        </p:pic>
        <p:sp>
          <p:nvSpPr>
            <p:cNvPr id="1029" name="Rectangle 5"/>
            <p:cNvSpPr>
              <a:spLocks noChangeArrowheads="1"/>
            </p:cNvSpPr>
            <p:nvPr/>
          </p:nvSpPr>
          <p:spPr bwMode="auto">
            <a:xfrm rot="10800000" flipV="1">
              <a:off x="1752600" y="5820489"/>
              <a:ext cx="7391400" cy="70788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4000" b="1" i="0" u="none" strike="noStrike" cap="none" normalizeH="0" baseline="0" dirty="0">
                <a:ln>
                  <a:noFill/>
                </a:ln>
                <a:solidFill>
                  <a:schemeClr val="tx1"/>
                </a:solidFill>
                <a:effectLst/>
                <a:latin typeface="Bahamas" pitchFamily="34" charset="0"/>
                <a:cs typeface="Times New Roman" pitchFamily="18" charset="0"/>
              </a:endParaRPr>
            </a:p>
          </p:txBody>
        </p:sp>
      </p:grpSp>
      <p:sp>
        <p:nvSpPr>
          <p:cNvPr id="22" name="Line 5"/>
          <p:cNvSpPr>
            <a:spLocks noChangeShapeType="1"/>
          </p:cNvSpPr>
          <p:nvPr/>
        </p:nvSpPr>
        <p:spPr bwMode="auto">
          <a:xfrm flipV="1">
            <a:off x="0" y="1219200"/>
            <a:ext cx="9144000" cy="45719"/>
          </a:xfrm>
          <a:prstGeom prst="line">
            <a:avLst/>
          </a:prstGeom>
          <a:noFill/>
          <a:ln w="38100">
            <a:solidFill>
              <a:srgbClr val="A50021"/>
            </a:solidFill>
            <a:round/>
            <a:headEnd/>
            <a:tailEnd/>
          </a:ln>
        </p:spPr>
        <p:txBody>
          <a:bodyPr wrap="none" anchor="ctr"/>
          <a:lstStyle/>
          <a:p>
            <a:endParaRPr lang="en-US"/>
          </a:p>
        </p:txBody>
      </p:sp>
      <p:sp>
        <p:nvSpPr>
          <p:cNvPr id="15" name="TextBox 14"/>
          <p:cNvSpPr txBox="1"/>
          <p:nvPr/>
        </p:nvSpPr>
        <p:spPr>
          <a:xfrm>
            <a:off x="1752600" y="381000"/>
            <a:ext cx="7162800" cy="523220"/>
          </a:xfrm>
          <a:prstGeom prst="rect">
            <a:avLst/>
          </a:prstGeom>
          <a:noFill/>
        </p:spPr>
        <p:txBody>
          <a:bodyPr wrap="square" rtlCol="0">
            <a:spAutoFit/>
          </a:bodyPr>
          <a:lstStyle/>
          <a:p>
            <a:pPr algn="ctr"/>
            <a:r>
              <a:rPr lang="en-US" sz="2800" dirty="0">
                <a:latin typeface="+mj-lt"/>
              </a:rPr>
              <a:t>Challenges - </a:t>
            </a:r>
            <a:r>
              <a:rPr lang="en-IN" sz="2800" dirty="0">
                <a:latin typeface="+mj-lt"/>
              </a:rPr>
              <a:t>Absence of level playing field</a:t>
            </a:r>
            <a:endParaRPr lang="en-US" sz="2800" dirty="0">
              <a:latin typeface="+mj-lt"/>
            </a:endParaRPr>
          </a:p>
        </p:txBody>
      </p:sp>
      <p:sp>
        <p:nvSpPr>
          <p:cNvPr id="5" name="TextBox 4"/>
          <p:cNvSpPr txBox="1"/>
          <p:nvPr/>
        </p:nvSpPr>
        <p:spPr>
          <a:xfrm>
            <a:off x="228600" y="1384479"/>
            <a:ext cx="5486400" cy="4278094"/>
          </a:xfrm>
          <a:prstGeom prst="rect">
            <a:avLst/>
          </a:prstGeom>
          <a:noFill/>
        </p:spPr>
        <p:txBody>
          <a:bodyPr wrap="square" rtlCol="0">
            <a:spAutoFit/>
          </a:bodyPr>
          <a:lstStyle/>
          <a:p>
            <a:r>
              <a:rPr lang="en-US" sz="2800" b="1" dirty="0">
                <a:latin typeface="+mj-lt"/>
              </a:rPr>
              <a:t>Priority to Indian Reinsurers for…</a:t>
            </a:r>
          </a:p>
          <a:p>
            <a:endParaRPr lang="en-US" sz="2400" dirty="0">
              <a:latin typeface="+mj-lt"/>
            </a:endParaRPr>
          </a:p>
          <a:p>
            <a:pPr marL="342900" indent="-342900">
              <a:lnSpc>
                <a:spcPct val="200000"/>
              </a:lnSpc>
              <a:buFont typeface="Arial" panose="020B0604020202020204" pitchFamily="34" charset="0"/>
              <a:buChar char="•"/>
            </a:pPr>
            <a:r>
              <a:rPr lang="en-US" sz="2400" dirty="0">
                <a:latin typeface="+mj-lt"/>
              </a:rPr>
              <a:t>Treaty Surplus</a:t>
            </a:r>
          </a:p>
          <a:p>
            <a:pPr marL="342900" indent="-342900">
              <a:lnSpc>
                <a:spcPct val="200000"/>
              </a:lnSpc>
              <a:buFont typeface="Arial" panose="020B0604020202020204" pitchFamily="34" charset="0"/>
              <a:buChar char="•"/>
            </a:pPr>
            <a:r>
              <a:rPr lang="en-US" sz="2400" dirty="0">
                <a:latin typeface="+mj-lt"/>
              </a:rPr>
              <a:t>Facultative placements</a:t>
            </a:r>
          </a:p>
          <a:p>
            <a:pPr marL="342900" indent="-342900">
              <a:lnSpc>
                <a:spcPct val="200000"/>
              </a:lnSpc>
              <a:buFont typeface="Arial" panose="020B0604020202020204" pitchFamily="34" charset="0"/>
              <a:buChar char="•"/>
            </a:pPr>
            <a:r>
              <a:rPr lang="en-US" sz="2400" dirty="0">
                <a:latin typeface="+mj-lt"/>
              </a:rPr>
              <a:t>Retro-cessions of reinsurers</a:t>
            </a:r>
          </a:p>
          <a:p>
            <a:pPr marL="342900" indent="-342900">
              <a:lnSpc>
                <a:spcPct val="200000"/>
              </a:lnSpc>
              <a:buFont typeface="Arial" panose="020B0604020202020204" pitchFamily="34" charset="0"/>
              <a:buChar char="•"/>
            </a:pPr>
            <a:r>
              <a:rPr lang="en-US" sz="2400" dirty="0">
                <a:latin typeface="+mj-lt"/>
              </a:rPr>
              <a:t>Best Terms</a:t>
            </a:r>
          </a:p>
        </p:txBody>
      </p:sp>
      <p:pic>
        <p:nvPicPr>
          <p:cNvPr id="6" name="Picture 2" descr="C:\Users\kaggarwal4\Desktop\Personal\IFS\Images\download (5).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00600" y="1828800"/>
            <a:ext cx="4267200" cy="4267200"/>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p:cNvSpPr txBox="1"/>
          <p:nvPr/>
        </p:nvSpPr>
        <p:spPr>
          <a:xfrm>
            <a:off x="5334000" y="2895600"/>
            <a:ext cx="3124200" cy="1323439"/>
          </a:xfrm>
          <a:prstGeom prst="rect">
            <a:avLst/>
          </a:prstGeom>
          <a:noFill/>
        </p:spPr>
        <p:txBody>
          <a:bodyPr wrap="square" rtlCol="0">
            <a:spAutoFit/>
          </a:bodyPr>
          <a:lstStyle/>
          <a:p>
            <a:pPr algn="ctr"/>
            <a:r>
              <a:rPr lang="en-US" sz="4000" i="1" dirty="0">
                <a:solidFill>
                  <a:schemeClr val="bg1"/>
                </a:solidFill>
              </a:rPr>
              <a:t>First Right of Refusal</a:t>
            </a:r>
          </a:p>
        </p:txBody>
      </p:sp>
      <p:sp>
        <p:nvSpPr>
          <p:cNvPr id="16" name="Line 5"/>
          <p:cNvSpPr>
            <a:spLocks noChangeShapeType="1"/>
          </p:cNvSpPr>
          <p:nvPr/>
        </p:nvSpPr>
        <p:spPr bwMode="auto">
          <a:xfrm flipV="1">
            <a:off x="-6439" y="6096000"/>
            <a:ext cx="9144000" cy="45719"/>
          </a:xfrm>
          <a:prstGeom prst="line">
            <a:avLst/>
          </a:prstGeom>
          <a:noFill/>
          <a:ln w="38100">
            <a:solidFill>
              <a:srgbClr val="A50021"/>
            </a:solidFill>
            <a:round/>
            <a:headEnd/>
            <a:tailEnd/>
          </a:ln>
        </p:spPr>
        <p:txBody>
          <a:bodyPr wrap="none" anchor="ctr"/>
          <a:lstStyle/>
          <a:p>
            <a:endParaRPr lang="en-US"/>
          </a:p>
        </p:txBody>
      </p:sp>
      <p:sp>
        <p:nvSpPr>
          <p:cNvPr id="17" name="Footer Placeholder 4"/>
          <p:cNvSpPr txBox="1">
            <a:spLocks/>
          </p:cNvSpPr>
          <p:nvPr/>
        </p:nvSpPr>
        <p:spPr>
          <a:xfrm>
            <a:off x="4724400" y="6552338"/>
            <a:ext cx="5791200" cy="228600"/>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1" u="none" strike="noStrike" kern="1200" cap="none" spc="0" normalizeH="0" baseline="0" noProof="0" dirty="0">
                <a:ln>
                  <a:noFill/>
                </a:ln>
                <a:solidFill>
                  <a:schemeClr val="accent6">
                    <a:lumMod val="50000"/>
                  </a:schemeClr>
                </a:solidFill>
                <a:effectLst/>
                <a:uLnTx/>
                <a:uFillTx/>
              </a:rPr>
              <a:t>Serving</a:t>
            </a:r>
            <a:r>
              <a:rPr kumimoji="0" lang="en-US" sz="1200" b="1" i="1" u="none" strike="noStrike" kern="1200" cap="none" spc="0" normalizeH="0" noProof="0" dirty="0">
                <a:ln>
                  <a:noFill/>
                </a:ln>
                <a:solidFill>
                  <a:schemeClr val="accent6">
                    <a:lumMod val="50000"/>
                  </a:schemeClr>
                </a:solidFill>
                <a:effectLst/>
                <a:uLnTx/>
                <a:uFillTx/>
              </a:rPr>
              <a:t> the Cause of Public Interest</a:t>
            </a:r>
            <a:endParaRPr kumimoji="0" lang="en-US" sz="1200" b="1" i="1" u="none" strike="noStrike" kern="1200" cap="none" spc="0" normalizeH="0" baseline="0" noProof="0" dirty="0">
              <a:ln>
                <a:noFill/>
              </a:ln>
              <a:solidFill>
                <a:schemeClr val="accent6">
                  <a:lumMod val="50000"/>
                </a:schemeClr>
              </a:solidFill>
              <a:effectLst/>
              <a:uLnTx/>
              <a:uFillTx/>
            </a:endParaRPr>
          </a:p>
        </p:txBody>
      </p:sp>
      <p:sp>
        <p:nvSpPr>
          <p:cNvPr id="18" name="Footer Placeholder 4"/>
          <p:cNvSpPr txBox="1">
            <a:spLocks/>
          </p:cNvSpPr>
          <p:nvPr/>
        </p:nvSpPr>
        <p:spPr>
          <a:xfrm>
            <a:off x="4800600" y="6323738"/>
            <a:ext cx="5791200" cy="228600"/>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1" u="none" strike="noStrike" kern="1200" cap="none" spc="0" normalizeH="0" baseline="0" noProof="0" dirty="0">
                <a:ln>
                  <a:noFill/>
                </a:ln>
                <a:solidFill>
                  <a:schemeClr val="accent6">
                    <a:lumMod val="50000"/>
                  </a:schemeClr>
                </a:solidFill>
                <a:effectLst/>
                <a:uLnTx/>
                <a:uFillTx/>
              </a:rPr>
              <a:t>Indian Actuarial Profession</a:t>
            </a:r>
          </a:p>
        </p:txBody>
      </p:sp>
      <p:graphicFrame>
        <p:nvGraphicFramePr>
          <p:cNvPr id="19" name="Diagram 18"/>
          <p:cNvGraphicFramePr/>
          <p:nvPr>
            <p:extLst>
              <p:ext uri="{D42A27DB-BD31-4B8C-83A1-F6EECF244321}">
                <p14:modId xmlns:p14="http://schemas.microsoft.com/office/powerpoint/2010/main" val="3304898756"/>
              </p:ext>
            </p:extLst>
          </p:nvPr>
        </p:nvGraphicFramePr>
        <p:xfrm>
          <a:off x="269528" y="4495800"/>
          <a:ext cx="6207472" cy="4064000"/>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2944473078"/>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8" name="Rectangle 4"/>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027" name="Rectangle 3"/>
          <p:cNvSpPr>
            <a:spLocks noChangeArrowheads="1"/>
          </p:cNvSpPr>
          <p:nvPr/>
        </p:nvSpPr>
        <p:spPr bwMode="auto">
          <a:xfrm>
            <a:off x="1135063" y="457200"/>
            <a:ext cx="939800" cy="812800"/>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pitchFamily="34" charset="0"/>
              <a:cs typeface="Arial" pitchFamily="34" charset="0"/>
            </a:endParaRPr>
          </a:p>
        </p:txBody>
      </p:sp>
      <p:grpSp>
        <p:nvGrpSpPr>
          <p:cNvPr id="2" name="Group 10"/>
          <p:cNvGrpSpPr/>
          <p:nvPr/>
        </p:nvGrpSpPr>
        <p:grpSpPr>
          <a:xfrm>
            <a:off x="269528" y="239173"/>
            <a:ext cx="8874472" cy="903827"/>
            <a:chOff x="269528" y="5496973"/>
            <a:chExt cx="8874472" cy="1284827"/>
          </a:xfrm>
        </p:grpSpPr>
        <p:pic>
          <p:nvPicPr>
            <p:cNvPr id="1026" name="Picture 2"/>
            <p:cNvPicPr>
              <a:picLocks noChangeAspect="1" noChangeArrowheads="1"/>
            </p:cNvPicPr>
            <p:nvPr/>
          </p:nvPicPr>
          <p:blipFill>
            <a:blip r:embed="rId3" cstate="print"/>
            <a:srcRect/>
            <a:stretch>
              <a:fillRect/>
            </a:stretch>
          </p:blipFill>
          <p:spPr bwMode="auto">
            <a:xfrm>
              <a:off x="269528" y="5496973"/>
              <a:ext cx="1178272" cy="1284827"/>
            </a:xfrm>
            <a:prstGeom prst="rect">
              <a:avLst/>
            </a:prstGeom>
            <a:noFill/>
            <a:ln w="9525">
              <a:noFill/>
              <a:miter lim="800000"/>
              <a:headEnd/>
              <a:tailEnd/>
            </a:ln>
          </p:spPr>
        </p:pic>
        <p:sp>
          <p:nvSpPr>
            <p:cNvPr id="1029" name="Rectangle 5"/>
            <p:cNvSpPr>
              <a:spLocks noChangeArrowheads="1"/>
            </p:cNvSpPr>
            <p:nvPr/>
          </p:nvSpPr>
          <p:spPr bwMode="auto">
            <a:xfrm rot="10800000" flipV="1">
              <a:off x="1752600" y="5820488"/>
              <a:ext cx="7391400" cy="70788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4000" b="1" i="0" u="none" strike="noStrike" cap="none" normalizeH="0" baseline="0" dirty="0">
                <a:ln>
                  <a:noFill/>
                </a:ln>
                <a:solidFill>
                  <a:schemeClr val="tx1"/>
                </a:solidFill>
                <a:effectLst/>
                <a:latin typeface="Bahamas" pitchFamily="34" charset="0"/>
                <a:cs typeface="Times New Roman" pitchFamily="18" charset="0"/>
              </a:endParaRPr>
            </a:p>
          </p:txBody>
        </p:sp>
      </p:grpSp>
      <p:sp>
        <p:nvSpPr>
          <p:cNvPr id="22" name="Line 5"/>
          <p:cNvSpPr>
            <a:spLocks noChangeShapeType="1"/>
          </p:cNvSpPr>
          <p:nvPr/>
        </p:nvSpPr>
        <p:spPr bwMode="auto">
          <a:xfrm flipV="1">
            <a:off x="0" y="1219200"/>
            <a:ext cx="9144000" cy="45719"/>
          </a:xfrm>
          <a:prstGeom prst="line">
            <a:avLst/>
          </a:prstGeom>
          <a:noFill/>
          <a:ln w="38100">
            <a:solidFill>
              <a:srgbClr val="A50021"/>
            </a:solidFill>
            <a:round/>
            <a:headEnd/>
            <a:tailEnd/>
          </a:ln>
        </p:spPr>
        <p:txBody>
          <a:bodyPr wrap="none" anchor="ctr"/>
          <a:lstStyle/>
          <a:p>
            <a:endParaRPr lang="en-US"/>
          </a:p>
        </p:txBody>
      </p:sp>
      <p:sp>
        <p:nvSpPr>
          <p:cNvPr id="15" name="TextBox 14"/>
          <p:cNvSpPr txBox="1"/>
          <p:nvPr/>
        </p:nvSpPr>
        <p:spPr>
          <a:xfrm>
            <a:off x="1981200" y="381000"/>
            <a:ext cx="6324600" cy="523220"/>
          </a:xfrm>
          <a:prstGeom prst="rect">
            <a:avLst/>
          </a:prstGeom>
          <a:noFill/>
        </p:spPr>
        <p:txBody>
          <a:bodyPr wrap="square" rtlCol="0">
            <a:spAutoFit/>
          </a:bodyPr>
          <a:lstStyle/>
          <a:p>
            <a:pPr algn="ctr"/>
            <a:r>
              <a:rPr lang="en-US" sz="2800" dirty="0">
                <a:latin typeface="+mj-lt"/>
              </a:rPr>
              <a:t>Challenges – </a:t>
            </a:r>
            <a:r>
              <a:rPr lang="en-IN" sz="2800" dirty="0">
                <a:latin typeface="+mj-lt"/>
              </a:rPr>
              <a:t>Regulatory Uncertainties</a:t>
            </a:r>
            <a:endParaRPr lang="en-US" sz="2800" dirty="0">
              <a:latin typeface="+mj-lt"/>
            </a:endParaRPr>
          </a:p>
        </p:txBody>
      </p:sp>
      <p:pic>
        <p:nvPicPr>
          <p:cNvPr id="3076" name="Picture 4" descr="C:\Users\kaggarwal4\Desktop\download (2).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74" y="1295758"/>
            <a:ext cx="9138635" cy="4800242"/>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381000" y="1524000"/>
            <a:ext cx="4114800" cy="4524315"/>
          </a:xfrm>
          <a:prstGeom prst="rect">
            <a:avLst/>
          </a:prstGeom>
          <a:noFill/>
        </p:spPr>
        <p:txBody>
          <a:bodyPr wrap="square" rtlCol="0">
            <a:spAutoFit/>
          </a:bodyPr>
          <a:lstStyle/>
          <a:p>
            <a:r>
              <a:rPr lang="en-US" sz="3200" b="1" dirty="0">
                <a:solidFill>
                  <a:schemeClr val="bg1"/>
                </a:solidFill>
                <a:latin typeface="+mj-lt"/>
              </a:rPr>
              <a:t>Considering modifications in existing regulation </a:t>
            </a:r>
          </a:p>
          <a:p>
            <a:endParaRPr lang="en-US" sz="3200" b="1" dirty="0">
              <a:solidFill>
                <a:schemeClr val="bg1"/>
              </a:solidFill>
              <a:latin typeface="+mj-lt"/>
            </a:endParaRPr>
          </a:p>
          <a:p>
            <a:r>
              <a:rPr lang="en-US" sz="3200" b="1" dirty="0">
                <a:solidFill>
                  <a:schemeClr val="bg1"/>
                </a:solidFill>
                <a:latin typeface="+mj-lt"/>
              </a:rPr>
              <a:t>and</a:t>
            </a:r>
          </a:p>
          <a:p>
            <a:endParaRPr lang="en-US" sz="3200" b="1" dirty="0">
              <a:solidFill>
                <a:schemeClr val="bg1"/>
              </a:solidFill>
              <a:latin typeface="+mj-lt"/>
            </a:endParaRPr>
          </a:p>
          <a:p>
            <a:r>
              <a:rPr lang="en-US" sz="3200" b="1" dirty="0">
                <a:solidFill>
                  <a:schemeClr val="bg1"/>
                </a:solidFill>
                <a:latin typeface="+mj-lt"/>
              </a:rPr>
              <a:t>Exploring alternative tools like ART…..</a:t>
            </a:r>
          </a:p>
        </p:txBody>
      </p:sp>
      <p:sp>
        <p:nvSpPr>
          <p:cNvPr id="14" name="Line 5"/>
          <p:cNvSpPr>
            <a:spLocks noChangeShapeType="1"/>
          </p:cNvSpPr>
          <p:nvPr/>
        </p:nvSpPr>
        <p:spPr bwMode="auto">
          <a:xfrm flipV="1">
            <a:off x="-6439" y="6096000"/>
            <a:ext cx="9144000" cy="45719"/>
          </a:xfrm>
          <a:prstGeom prst="line">
            <a:avLst/>
          </a:prstGeom>
          <a:noFill/>
          <a:ln w="38100">
            <a:solidFill>
              <a:srgbClr val="A50021"/>
            </a:solidFill>
            <a:round/>
            <a:headEnd/>
            <a:tailEnd/>
          </a:ln>
        </p:spPr>
        <p:txBody>
          <a:bodyPr wrap="none" anchor="ctr"/>
          <a:lstStyle/>
          <a:p>
            <a:endParaRPr lang="en-US"/>
          </a:p>
        </p:txBody>
      </p:sp>
      <p:sp>
        <p:nvSpPr>
          <p:cNvPr id="16" name="Footer Placeholder 4"/>
          <p:cNvSpPr txBox="1">
            <a:spLocks/>
          </p:cNvSpPr>
          <p:nvPr/>
        </p:nvSpPr>
        <p:spPr>
          <a:xfrm>
            <a:off x="4724400" y="6552338"/>
            <a:ext cx="5791200" cy="228600"/>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1" u="none" strike="noStrike" kern="1200" cap="none" spc="0" normalizeH="0" baseline="0" noProof="0" dirty="0">
                <a:ln>
                  <a:noFill/>
                </a:ln>
                <a:solidFill>
                  <a:schemeClr val="accent6">
                    <a:lumMod val="50000"/>
                  </a:schemeClr>
                </a:solidFill>
                <a:effectLst/>
                <a:uLnTx/>
                <a:uFillTx/>
              </a:rPr>
              <a:t>Serving</a:t>
            </a:r>
            <a:r>
              <a:rPr kumimoji="0" lang="en-US" sz="1200" b="1" i="1" u="none" strike="noStrike" kern="1200" cap="none" spc="0" normalizeH="0" noProof="0" dirty="0">
                <a:ln>
                  <a:noFill/>
                </a:ln>
                <a:solidFill>
                  <a:schemeClr val="accent6">
                    <a:lumMod val="50000"/>
                  </a:schemeClr>
                </a:solidFill>
                <a:effectLst/>
                <a:uLnTx/>
                <a:uFillTx/>
              </a:rPr>
              <a:t> the Cause of Public Interest</a:t>
            </a:r>
            <a:endParaRPr kumimoji="0" lang="en-US" sz="1200" b="1" i="1" u="none" strike="noStrike" kern="1200" cap="none" spc="0" normalizeH="0" baseline="0" noProof="0" dirty="0">
              <a:ln>
                <a:noFill/>
              </a:ln>
              <a:solidFill>
                <a:schemeClr val="accent6">
                  <a:lumMod val="50000"/>
                </a:schemeClr>
              </a:solidFill>
              <a:effectLst/>
              <a:uLnTx/>
              <a:uFillTx/>
            </a:endParaRPr>
          </a:p>
        </p:txBody>
      </p:sp>
      <p:sp>
        <p:nvSpPr>
          <p:cNvPr id="17" name="Footer Placeholder 4"/>
          <p:cNvSpPr txBox="1">
            <a:spLocks/>
          </p:cNvSpPr>
          <p:nvPr/>
        </p:nvSpPr>
        <p:spPr>
          <a:xfrm>
            <a:off x="4800600" y="6323738"/>
            <a:ext cx="5791200" cy="228600"/>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1" u="none" strike="noStrike" kern="1200" cap="none" spc="0" normalizeH="0" baseline="0" noProof="0" dirty="0">
                <a:ln>
                  <a:noFill/>
                </a:ln>
                <a:solidFill>
                  <a:schemeClr val="accent6">
                    <a:lumMod val="50000"/>
                  </a:schemeClr>
                </a:solidFill>
                <a:effectLst/>
                <a:uLnTx/>
                <a:uFillTx/>
              </a:rPr>
              <a:t>Indian Actuarial Profession</a:t>
            </a:r>
          </a:p>
        </p:txBody>
      </p:sp>
      <p:graphicFrame>
        <p:nvGraphicFramePr>
          <p:cNvPr id="18" name="Diagram 17"/>
          <p:cNvGraphicFramePr/>
          <p:nvPr>
            <p:extLst>
              <p:ext uri="{D42A27DB-BD31-4B8C-83A1-F6EECF244321}">
                <p14:modId xmlns:p14="http://schemas.microsoft.com/office/powerpoint/2010/main" val="312209123"/>
              </p:ext>
            </p:extLst>
          </p:nvPr>
        </p:nvGraphicFramePr>
        <p:xfrm>
          <a:off x="269528" y="4495800"/>
          <a:ext cx="6207472" cy="4064000"/>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2333491320"/>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theme/theme1.xml><?xml version="1.0" encoding="utf-8"?>
<a:theme xmlns:a="http://schemas.openxmlformats.org/drawingml/2006/main" name="LifeConvBirm02">
  <a:themeElements>
    <a:clrScheme name="LifeConvBirm02.ppt 4">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fontScheme name="LifeConvBirm02.ppt">
      <a:majorFont>
        <a:latin typeface="Arial"/>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GB" sz="2400" b="0" i="0" u="none" strike="noStrike" cap="none" normalizeH="0" baseline="0" smtClean="0">
            <a:ln>
              <a:noFill/>
            </a:ln>
            <a:solidFill>
              <a:schemeClr val="tx1"/>
            </a:solidFill>
            <a:effectLst/>
            <a:latin typeface="Arial"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GB" sz="2400" b="0" i="0" u="none" strike="noStrike" cap="none" normalizeH="0" baseline="0" smtClean="0">
            <a:ln>
              <a:noFill/>
            </a:ln>
            <a:solidFill>
              <a:schemeClr val="tx1"/>
            </a:solidFill>
            <a:effectLst/>
            <a:latin typeface="Arial" pitchFamily="34" charset="0"/>
          </a:defRPr>
        </a:defPPr>
      </a:lstStyle>
    </a:lnDef>
  </a:objectDefaults>
  <a:extraClrSchemeLst>
    <a:extraClrScheme>
      <a:clrScheme name="LifeConvBirm02.ppt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LifeConvBirm02.ppt 2">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LifeConvBirm02.ppt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LifeConvBirm02.ppt 4">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LifeConvBirm02.ppt 5">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LifeConvBirm02.ppt 6">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5237</TotalTime>
  <Words>1187</Words>
  <Application>Microsoft Office PowerPoint</Application>
  <PresentationFormat>On-screen Show (4:3)</PresentationFormat>
  <Paragraphs>329</Paragraphs>
  <Slides>19</Slides>
  <Notes>17</Notes>
  <HiddenSlides>0</HiddenSlides>
  <MMClips>0</MMClips>
  <ScaleCrop>false</ScaleCrop>
  <HeadingPairs>
    <vt:vector size="4" baseType="variant">
      <vt:variant>
        <vt:lpstr>Theme</vt:lpstr>
      </vt:variant>
      <vt:variant>
        <vt:i4>1</vt:i4>
      </vt:variant>
      <vt:variant>
        <vt:lpstr>Slide Titles</vt:lpstr>
      </vt:variant>
      <vt:variant>
        <vt:i4>19</vt:i4>
      </vt:variant>
    </vt:vector>
  </HeadingPairs>
  <TitlesOfParts>
    <vt:vector size="20" baseType="lpstr">
      <vt:lpstr>LifeConvBirm02</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Q&amp;A</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Aparajita Mitra</dc:creator>
  <cp:lastModifiedBy>Aggarwal, Kapil</cp:lastModifiedBy>
  <cp:revision>407</cp:revision>
  <dcterms:created xsi:type="dcterms:W3CDTF">2011-07-20T12:11:57Z</dcterms:created>
  <dcterms:modified xsi:type="dcterms:W3CDTF">2017-05-25T05:43:05Z</dcterms:modified>
</cp:coreProperties>
</file>