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61" r:id="rId2"/>
    <p:sldId id="288" r:id="rId3"/>
    <p:sldId id="278" r:id="rId4"/>
    <p:sldId id="283" r:id="rId5"/>
    <p:sldId id="284" r:id="rId6"/>
    <p:sldId id="280" r:id="rId7"/>
    <p:sldId id="274" r:id="rId8"/>
    <p:sldId id="282" r:id="rId9"/>
    <p:sldId id="28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57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charya, Santosh" initials="AS" lastIdx="1" clrIdx="0">
    <p:extLst>
      <p:ext uri="{19B8F6BF-5375-455C-9EA6-DF929625EA0E}">
        <p15:presenceInfo xmlns:p15="http://schemas.microsoft.com/office/powerpoint/2012/main" userId="S::santosh.acharya@mercer.com::ea0efe9a-81c4-4445-923a-41095490d58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E0C331-176C-4F85-856D-89D601BED70B}" v="231" dt="2022-09-20T07:45:07.0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226" autoAdjust="0"/>
  </p:normalViewPr>
  <p:slideViewPr>
    <p:cSldViewPr>
      <p:cViewPr>
        <p:scale>
          <a:sx n="60" d="100"/>
          <a:sy n="60" d="100"/>
        </p:scale>
        <p:origin x="884" y="148"/>
      </p:cViewPr>
      <p:guideLst>
        <p:guide orient="horz" pos="2160"/>
        <p:guide pos="57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charya, Santosh" userId="ea0efe9a-81c4-4445-923a-41095490d588" providerId="ADAL" clId="{CAE0C331-176C-4F85-856D-89D601BED70B}"/>
    <pc:docChg chg="undo custSel addSld delSld modSld sldOrd delMainMaster modMainMaster">
      <pc:chgData name="Acharya, Santosh" userId="ea0efe9a-81c4-4445-923a-41095490d588" providerId="ADAL" clId="{CAE0C331-176C-4F85-856D-89D601BED70B}" dt="2022-09-20T07:46:33.133" v="1760" actId="1037"/>
      <pc:docMkLst>
        <pc:docMk/>
      </pc:docMkLst>
      <pc:sldChg chg="modSp">
        <pc:chgData name="Acharya, Santosh" userId="ea0efe9a-81c4-4445-923a-41095490d588" providerId="ADAL" clId="{CAE0C331-176C-4F85-856D-89D601BED70B}" dt="2022-09-19T12:06:38.009" v="0" actId="552"/>
        <pc:sldMkLst>
          <pc:docMk/>
          <pc:sldMk cId="2430438564" sldId="261"/>
        </pc:sldMkLst>
        <pc:spChg chg="mod">
          <ac:chgData name="Acharya, Santosh" userId="ea0efe9a-81c4-4445-923a-41095490d588" providerId="ADAL" clId="{CAE0C331-176C-4F85-856D-89D601BED70B}" dt="2022-09-19T12:06:38.009" v="0" actId="552"/>
          <ac:spMkLst>
            <pc:docMk/>
            <pc:sldMk cId="2430438564" sldId="261"/>
            <ac:spMk id="4" creationId="{00000000-0000-0000-0000-000000000000}"/>
          </ac:spMkLst>
        </pc:spChg>
        <pc:spChg chg="mod">
          <ac:chgData name="Acharya, Santosh" userId="ea0efe9a-81c4-4445-923a-41095490d588" providerId="ADAL" clId="{CAE0C331-176C-4F85-856D-89D601BED70B}" dt="2022-09-19T12:06:38.009" v="0" actId="552"/>
          <ac:spMkLst>
            <pc:docMk/>
            <pc:sldMk cId="2430438564" sldId="261"/>
            <ac:spMk id="5" creationId="{00000000-0000-0000-0000-000000000000}"/>
          </ac:spMkLst>
        </pc:spChg>
      </pc:sldChg>
      <pc:sldChg chg="modSp del mod">
        <pc:chgData name="Acharya, Santosh" userId="ea0efe9a-81c4-4445-923a-41095490d588" providerId="ADAL" clId="{CAE0C331-176C-4F85-856D-89D601BED70B}" dt="2022-09-19T15:51:16.458" v="1165" actId="47"/>
        <pc:sldMkLst>
          <pc:docMk/>
          <pc:sldMk cId="1600939351" sldId="262"/>
        </pc:sldMkLst>
        <pc:spChg chg="mod">
          <ac:chgData name="Acharya, Santosh" userId="ea0efe9a-81c4-4445-923a-41095490d588" providerId="ADAL" clId="{CAE0C331-176C-4F85-856D-89D601BED70B}" dt="2022-09-19T12:23:28.278" v="22" actId="207"/>
          <ac:spMkLst>
            <pc:docMk/>
            <pc:sldMk cId="1600939351" sldId="262"/>
            <ac:spMk id="3" creationId="{00000000-0000-0000-0000-000000000000}"/>
          </ac:spMkLst>
        </pc:spChg>
        <pc:spChg chg="mod">
          <ac:chgData name="Acharya, Santosh" userId="ea0efe9a-81c4-4445-923a-41095490d588" providerId="ADAL" clId="{CAE0C331-176C-4F85-856D-89D601BED70B}" dt="2022-09-19T12:22:31.857" v="16" actId="14100"/>
          <ac:spMkLst>
            <pc:docMk/>
            <pc:sldMk cId="1600939351" sldId="262"/>
            <ac:spMk id="4" creationId="{00000000-0000-0000-0000-000000000000}"/>
          </ac:spMkLst>
        </pc:spChg>
      </pc:sldChg>
      <pc:sldChg chg="del">
        <pc:chgData name="Acharya, Santosh" userId="ea0efe9a-81c4-4445-923a-41095490d588" providerId="ADAL" clId="{CAE0C331-176C-4F85-856D-89D601BED70B}" dt="2022-09-19T15:06:52.572" v="931" actId="47"/>
        <pc:sldMkLst>
          <pc:docMk/>
          <pc:sldMk cId="3405211093" sldId="263"/>
        </pc:sldMkLst>
      </pc:sldChg>
      <pc:sldChg chg="addSp delSp del mod">
        <pc:chgData name="Acharya, Santosh" userId="ea0efe9a-81c4-4445-923a-41095490d588" providerId="ADAL" clId="{CAE0C331-176C-4F85-856D-89D601BED70B}" dt="2022-09-19T14:13:32.158" v="625" actId="47"/>
        <pc:sldMkLst>
          <pc:docMk/>
          <pc:sldMk cId="2932776883" sldId="264"/>
        </pc:sldMkLst>
        <pc:spChg chg="add del">
          <ac:chgData name="Acharya, Santosh" userId="ea0efe9a-81c4-4445-923a-41095490d588" providerId="ADAL" clId="{CAE0C331-176C-4F85-856D-89D601BED70B}" dt="2022-09-19T12:24:42.788" v="34" actId="478"/>
          <ac:spMkLst>
            <pc:docMk/>
            <pc:sldMk cId="2932776883" sldId="264"/>
            <ac:spMk id="4" creationId="{00000000-0000-0000-0000-000000000000}"/>
          </ac:spMkLst>
        </pc:spChg>
        <pc:grpChg chg="add del">
          <ac:chgData name="Acharya, Santosh" userId="ea0efe9a-81c4-4445-923a-41095490d588" providerId="ADAL" clId="{CAE0C331-176C-4F85-856D-89D601BED70B}" dt="2022-09-19T12:24:42.788" v="34" actId="478"/>
          <ac:grpSpMkLst>
            <pc:docMk/>
            <pc:sldMk cId="2932776883" sldId="264"/>
            <ac:grpSpMk id="58" creationId="{00000000-0000-0000-0000-000000000000}"/>
          </ac:grpSpMkLst>
        </pc:grpChg>
      </pc:sldChg>
      <pc:sldChg chg="del">
        <pc:chgData name="Acharya, Santosh" userId="ea0efe9a-81c4-4445-923a-41095490d588" providerId="ADAL" clId="{CAE0C331-176C-4F85-856D-89D601BED70B}" dt="2022-09-19T16:13:07.574" v="1352" actId="47"/>
        <pc:sldMkLst>
          <pc:docMk/>
          <pc:sldMk cId="1414465300" sldId="265"/>
        </pc:sldMkLst>
      </pc:sldChg>
      <pc:sldChg chg="modSp del mod">
        <pc:chgData name="Acharya, Santosh" userId="ea0efe9a-81c4-4445-923a-41095490d588" providerId="ADAL" clId="{CAE0C331-176C-4F85-856D-89D601BED70B}" dt="2022-09-19T16:12:49.748" v="1351" actId="47"/>
        <pc:sldMkLst>
          <pc:docMk/>
          <pc:sldMk cId="2113733977" sldId="266"/>
        </pc:sldMkLst>
        <pc:spChg chg="mod">
          <ac:chgData name="Acharya, Santosh" userId="ea0efe9a-81c4-4445-923a-41095490d588" providerId="ADAL" clId="{CAE0C331-176C-4F85-856D-89D601BED70B}" dt="2022-09-19T15:38:03.785" v="1092" actId="14100"/>
          <ac:spMkLst>
            <pc:docMk/>
            <pc:sldMk cId="2113733977" sldId="266"/>
            <ac:spMk id="4" creationId="{00000000-0000-0000-0000-000000000000}"/>
          </ac:spMkLst>
        </pc:spChg>
      </pc:sldChg>
      <pc:sldChg chg="del">
        <pc:chgData name="Acharya, Santosh" userId="ea0efe9a-81c4-4445-923a-41095490d588" providerId="ADAL" clId="{CAE0C331-176C-4F85-856D-89D601BED70B}" dt="2022-09-19T15:13:51.906" v="932" actId="47"/>
        <pc:sldMkLst>
          <pc:docMk/>
          <pc:sldMk cId="2189231023" sldId="267"/>
        </pc:sldMkLst>
      </pc:sldChg>
      <pc:sldChg chg="addSp delSp modSp del mod ord modClrScheme chgLayout">
        <pc:chgData name="Acharya, Santosh" userId="ea0efe9a-81c4-4445-923a-41095490d588" providerId="ADAL" clId="{CAE0C331-176C-4F85-856D-89D601BED70B}" dt="2022-09-19T16:13:07.574" v="1352" actId="47"/>
        <pc:sldMkLst>
          <pc:docMk/>
          <pc:sldMk cId="4023553800" sldId="268"/>
        </pc:sldMkLst>
        <pc:spChg chg="del">
          <ac:chgData name="Acharya, Santosh" userId="ea0efe9a-81c4-4445-923a-41095490d588" providerId="ADAL" clId="{CAE0C331-176C-4F85-856D-89D601BED70B}" dt="2022-09-19T13:07:10.789" v="197" actId="478"/>
          <ac:spMkLst>
            <pc:docMk/>
            <pc:sldMk cId="4023553800" sldId="268"/>
            <ac:spMk id="3" creationId="{00000000-0000-0000-0000-000000000000}"/>
          </ac:spMkLst>
        </pc:spChg>
        <pc:spChg chg="del">
          <ac:chgData name="Acharya, Santosh" userId="ea0efe9a-81c4-4445-923a-41095490d588" providerId="ADAL" clId="{CAE0C331-176C-4F85-856D-89D601BED70B}" dt="2022-09-19T13:07:10.789" v="197" actId="478"/>
          <ac:spMkLst>
            <pc:docMk/>
            <pc:sldMk cId="4023553800" sldId="268"/>
            <ac:spMk id="4" creationId="{00000000-0000-0000-0000-000000000000}"/>
          </ac:spMkLst>
        </pc:spChg>
        <pc:spChg chg="mod">
          <ac:chgData name="Acharya, Santosh" userId="ea0efe9a-81c4-4445-923a-41095490d588" providerId="ADAL" clId="{CAE0C331-176C-4F85-856D-89D601BED70B}" dt="2022-09-19T13:12:59.975" v="227" actId="338"/>
          <ac:spMkLst>
            <pc:docMk/>
            <pc:sldMk cId="4023553800" sldId="268"/>
            <ac:spMk id="5" creationId="{00000000-0000-0000-0000-000000000000}"/>
          </ac:spMkLst>
        </pc:spChg>
        <pc:spChg chg="add del mod">
          <ac:chgData name="Acharya, Santosh" userId="ea0efe9a-81c4-4445-923a-41095490d588" providerId="ADAL" clId="{CAE0C331-176C-4F85-856D-89D601BED70B}" dt="2022-09-19T13:09:17.115" v="213" actId="478"/>
          <ac:spMkLst>
            <pc:docMk/>
            <pc:sldMk cId="4023553800" sldId="268"/>
            <ac:spMk id="6" creationId="{A5A4762E-A482-4791-8C3D-9EC2AD6A183E}"/>
          </ac:spMkLst>
        </pc:spChg>
        <pc:spChg chg="add del mod ord">
          <ac:chgData name="Acharya, Santosh" userId="ea0efe9a-81c4-4445-923a-41095490d588" providerId="ADAL" clId="{CAE0C331-176C-4F85-856D-89D601BED70B}" dt="2022-09-19T13:09:36.332" v="215" actId="931"/>
          <ac:spMkLst>
            <pc:docMk/>
            <pc:sldMk cId="4023553800" sldId="268"/>
            <ac:spMk id="7" creationId="{F8A5D6A1-42CA-4DA8-ACC4-B1A8DD695044}"/>
          </ac:spMkLst>
        </pc:spChg>
        <pc:spChg chg="del mod topLvl">
          <ac:chgData name="Acharya, Santosh" userId="ea0efe9a-81c4-4445-923a-41095490d588" providerId="ADAL" clId="{CAE0C331-176C-4F85-856D-89D601BED70B}" dt="2022-09-19T13:13:07.032" v="230" actId="478"/>
          <ac:spMkLst>
            <pc:docMk/>
            <pc:sldMk cId="4023553800" sldId="268"/>
            <ac:spMk id="13" creationId="{2AA7A49B-B819-4BD6-B500-725B138D64DC}"/>
          </ac:spMkLst>
        </pc:spChg>
        <pc:spChg chg="mod topLvl">
          <ac:chgData name="Acharya, Santosh" userId="ea0efe9a-81c4-4445-923a-41095490d588" providerId="ADAL" clId="{CAE0C331-176C-4F85-856D-89D601BED70B}" dt="2022-09-19T13:19:17.630" v="293" actId="164"/>
          <ac:spMkLst>
            <pc:docMk/>
            <pc:sldMk cId="4023553800" sldId="268"/>
            <ac:spMk id="14" creationId="{65925210-FCA5-4299-AE9D-6340C6ECB836}"/>
          </ac:spMkLst>
        </pc:spChg>
        <pc:spChg chg="mod topLvl">
          <ac:chgData name="Acharya, Santosh" userId="ea0efe9a-81c4-4445-923a-41095490d588" providerId="ADAL" clId="{CAE0C331-176C-4F85-856D-89D601BED70B}" dt="2022-09-19T13:19:17.630" v="293" actId="164"/>
          <ac:spMkLst>
            <pc:docMk/>
            <pc:sldMk cId="4023553800" sldId="268"/>
            <ac:spMk id="15" creationId="{BC89BA05-3210-4EB7-BF60-E9FD7A03CA98}"/>
          </ac:spMkLst>
        </pc:spChg>
        <pc:spChg chg="mod topLvl">
          <ac:chgData name="Acharya, Santosh" userId="ea0efe9a-81c4-4445-923a-41095490d588" providerId="ADAL" clId="{CAE0C331-176C-4F85-856D-89D601BED70B}" dt="2022-09-19T13:19:17.630" v="293" actId="164"/>
          <ac:spMkLst>
            <pc:docMk/>
            <pc:sldMk cId="4023553800" sldId="268"/>
            <ac:spMk id="16" creationId="{77250BB4-98CA-4833-A94C-DCD366800BEC}"/>
          </ac:spMkLst>
        </pc:spChg>
        <pc:spChg chg="mod topLvl">
          <ac:chgData name="Acharya, Santosh" userId="ea0efe9a-81c4-4445-923a-41095490d588" providerId="ADAL" clId="{CAE0C331-176C-4F85-856D-89D601BED70B}" dt="2022-09-19T13:19:17.630" v="293" actId="164"/>
          <ac:spMkLst>
            <pc:docMk/>
            <pc:sldMk cId="4023553800" sldId="268"/>
            <ac:spMk id="17" creationId="{51B8AE93-4E93-433C-AC7E-07681DC41E1A}"/>
          </ac:spMkLst>
        </pc:spChg>
        <pc:spChg chg="mod topLvl">
          <ac:chgData name="Acharya, Santosh" userId="ea0efe9a-81c4-4445-923a-41095490d588" providerId="ADAL" clId="{CAE0C331-176C-4F85-856D-89D601BED70B}" dt="2022-09-19T13:19:17.630" v="293" actId="164"/>
          <ac:spMkLst>
            <pc:docMk/>
            <pc:sldMk cId="4023553800" sldId="268"/>
            <ac:spMk id="18" creationId="{0217D948-7CB4-4BDC-AD21-250FC83DF9A3}"/>
          </ac:spMkLst>
        </pc:spChg>
        <pc:spChg chg="mod topLvl">
          <ac:chgData name="Acharya, Santosh" userId="ea0efe9a-81c4-4445-923a-41095490d588" providerId="ADAL" clId="{CAE0C331-176C-4F85-856D-89D601BED70B}" dt="2022-09-19T13:19:17.630" v="293" actId="164"/>
          <ac:spMkLst>
            <pc:docMk/>
            <pc:sldMk cId="4023553800" sldId="268"/>
            <ac:spMk id="19" creationId="{DB13CF08-7F3D-4710-9D20-0E7A37ED8DDC}"/>
          </ac:spMkLst>
        </pc:spChg>
        <pc:spChg chg="mod topLvl">
          <ac:chgData name="Acharya, Santosh" userId="ea0efe9a-81c4-4445-923a-41095490d588" providerId="ADAL" clId="{CAE0C331-176C-4F85-856D-89D601BED70B}" dt="2022-09-19T13:19:17.630" v="293" actId="164"/>
          <ac:spMkLst>
            <pc:docMk/>
            <pc:sldMk cId="4023553800" sldId="268"/>
            <ac:spMk id="20" creationId="{8D51163F-8B9A-432E-9126-F7CC1EB6F3B5}"/>
          </ac:spMkLst>
        </pc:spChg>
        <pc:spChg chg="mod topLvl">
          <ac:chgData name="Acharya, Santosh" userId="ea0efe9a-81c4-4445-923a-41095490d588" providerId="ADAL" clId="{CAE0C331-176C-4F85-856D-89D601BED70B}" dt="2022-09-19T13:19:17.630" v="293" actId="164"/>
          <ac:spMkLst>
            <pc:docMk/>
            <pc:sldMk cId="4023553800" sldId="268"/>
            <ac:spMk id="21" creationId="{7CA8C0E2-7D44-46FB-883A-3CFD2B067303}"/>
          </ac:spMkLst>
        </pc:spChg>
        <pc:spChg chg="mod topLvl">
          <ac:chgData name="Acharya, Santosh" userId="ea0efe9a-81c4-4445-923a-41095490d588" providerId="ADAL" clId="{CAE0C331-176C-4F85-856D-89D601BED70B}" dt="2022-09-19T13:19:17.630" v="293" actId="164"/>
          <ac:spMkLst>
            <pc:docMk/>
            <pc:sldMk cId="4023553800" sldId="268"/>
            <ac:spMk id="22" creationId="{6D58735D-6CEB-45E3-83B1-9FD9B16F0C25}"/>
          </ac:spMkLst>
        </pc:spChg>
        <pc:spChg chg="mod topLvl">
          <ac:chgData name="Acharya, Santosh" userId="ea0efe9a-81c4-4445-923a-41095490d588" providerId="ADAL" clId="{CAE0C331-176C-4F85-856D-89D601BED70B}" dt="2022-09-19T13:19:17.630" v="293" actId="164"/>
          <ac:spMkLst>
            <pc:docMk/>
            <pc:sldMk cId="4023553800" sldId="268"/>
            <ac:spMk id="23" creationId="{769326E9-D6D5-415E-B1C9-8BB900C18ED3}"/>
          </ac:spMkLst>
        </pc:spChg>
        <pc:spChg chg="mod topLvl">
          <ac:chgData name="Acharya, Santosh" userId="ea0efe9a-81c4-4445-923a-41095490d588" providerId="ADAL" clId="{CAE0C331-176C-4F85-856D-89D601BED70B}" dt="2022-09-19T13:19:17.630" v="293" actId="164"/>
          <ac:spMkLst>
            <pc:docMk/>
            <pc:sldMk cId="4023553800" sldId="268"/>
            <ac:spMk id="24" creationId="{4D77801F-8A8B-4C4C-8B4D-3A0F7E1E5264}"/>
          </ac:spMkLst>
        </pc:spChg>
        <pc:spChg chg="mod topLvl">
          <ac:chgData name="Acharya, Santosh" userId="ea0efe9a-81c4-4445-923a-41095490d588" providerId="ADAL" clId="{CAE0C331-176C-4F85-856D-89D601BED70B}" dt="2022-09-19T13:19:17.630" v="293" actId="164"/>
          <ac:spMkLst>
            <pc:docMk/>
            <pc:sldMk cId="4023553800" sldId="268"/>
            <ac:spMk id="25" creationId="{01870BD7-BFE1-4F7F-B47A-06AC36C523B8}"/>
          </ac:spMkLst>
        </pc:spChg>
        <pc:spChg chg="mod topLvl">
          <ac:chgData name="Acharya, Santosh" userId="ea0efe9a-81c4-4445-923a-41095490d588" providerId="ADAL" clId="{CAE0C331-176C-4F85-856D-89D601BED70B}" dt="2022-09-19T13:19:17.630" v="293" actId="164"/>
          <ac:spMkLst>
            <pc:docMk/>
            <pc:sldMk cId="4023553800" sldId="268"/>
            <ac:spMk id="26" creationId="{30FF3245-21B2-4571-81AE-A7A52C8D6D93}"/>
          </ac:spMkLst>
        </pc:spChg>
        <pc:spChg chg="mod topLvl">
          <ac:chgData name="Acharya, Santosh" userId="ea0efe9a-81c4-4445-923a-41095490d588" providerId="ADAL" clId="{CAE0C331-176C-4F85-856D-89D601BED70B}" dt="2022-09-19T13:19:17.630" v="293" actId="164"/>
          <ac:spMkLst>
            <pc:docMk/>
            <pc:sldMk cId="4023553800" sldId="268"/>
            <ac:spMk id="27" creationId="{333CB064-FA16-473F-8DB2-D13E340EBA99}"/>
          </ac:spMkLst>
        </pc:spChg>
        <pc:spChg chg="mod topLvl">
          <ac:chgData name="Acharya, Santosh" userId="ea0efe9a-81c4-4445-923a-41095490d588" providerId="ADAL" clId="{CAE0C331-176C-4F85-856D-89D601BED70B}" dt="2022-09-19T13:19:17.630" v="293" actId="164"/>
          <ac:spMkLst>
            <pc:docMk/>
            <pc:sldMk cId="4023553800" sldId="268"/>
            <ac:spMk id="28" creationId="{22D33CD9-D6F9-4E55-AD41-F2ADCC5B1FEC}"/>
          </ac:spMkLst>
        </pc:spChg>
        <pc:spChg chg="mod topLvl">
          <ac:chgData name="Acharya, Santosh" userId="ea0efe9a-81c4-4445-923a-41095490d588" providerId="ADAL" clId="{CAE0C331-176C-4F85-856D-89D601BED70B}" dt="2022-09-19T13:19:17.630" v="293" actId="164"/>
          <ac:spMkLst>
            <pc:docMk/>
            <pc:sldMk cId="4023553800" sldId="268"/>
            <ac:spMk id="29" creationId="{E4EDBCE5-9178-456D-B4E9-D334C9701F81}"/>
          </ac:spMkLst>
        </pc:spChg>
        <pc:spChg chg="mod topLvl">
          <ac:chgData name="Acharya, Santosh" userId="ea0efe9a-81c4-4445-923a-41095490d588" providerId="ADAL" clId="{CAE0C331-176C-4F85-856D-89D601BED70B}" dt="2022-09-19T13:19:17.630" v="293" actId="164"/>
          <ac:spMkLst>
            <pc:docMk/>
            <pc:sldMk cId="4023553800" sldId="268"/>
            <ac:spMk id="30" creationId="{9EAEA0F9-0419-490C-867C-51C789C28756}"/>
          </ac:spMkLst>
        </pc:spChg>
        <pc:spChg chg="mod topLvl">
          <ac:chgData name="Acharya, Santosh" userId="ea0efe9a-81c4-4445-923a-41095490d588" providerId="ADAL" clId="{CAE0C331-176C-4F85-856D-89D601BED70B}" dt="2022-09-19T13:19:17.630" v="293" actId="164"/>
          <ac:spMkLst>
            <pc:docMk/>
            <pc:sldMk cId="4023553800" sldId="268"/>
            <ac:spMk id="31" creationId="{3779843D-8C78-4E3D-A9F5-39DC91D51451}"/>
          </ac:spMkLst>
        </pc:spChg>
        <pc:spChg chg="mod topLvl">
          <ac:chgData name="Acharya, Santosh" userId="ea0efe9a-81c4-4445-923a-41095490d588" providerId="ADAL" clId="{CAE0C331-176C-4F85-856D-89D601BED70B}" dt="2022-09-19T13:19:17.630" v="293" actId="164"/>
          <ac:spMkLst>
            <pc:docMk/>
            <pc:sldMk cId="4023553800" sldId="268"/>
            <ac:spMk id="32" creationId="{6724FE0C-DB2D-45B7-A0C5-E4D6F6133FDE}"/>
          </ac:spMkLst>
        </pc:spChg>
        <pc:spChg chg="mod ord">
          <ac:chgData name="Acharya, Santosh" userId="ea0efe9a-81c4-4445-923a-41095490d588" providerId="ADAL" clId="{CAE0C331-176C-4F85-856D-89D601BED70B}" dt="2022-09-19T13:19:06.775" v="292" actId="207"/>
          <ac:spMkLst>
            <pc:docMk/>
            <pc:sldMk cId="4023553800" sldId="268"/>
            <ac:spMk id="35" creationId="{8C2DCBFA-2F86-4C41-A54E-456D9FD98667}"/>
          </ac:spMkLst>
        </pc:spChg>
        <pc:spChg chg="add mod">
          <ac:chgData name="Acharya, Santosh" userId="ea0efe9a-81c4-4445-923a-41095490d588" providerId="ADAL" clId="{CAE0C331-176C-4F85-856D-89D601BED70B}" dt="2022-09-19T13:19:06.775" v="292" actId="207"/>
          <ac:spMkLst>
            <pc:docMk/>
            <pc:sldMk cId="4023553800" sldId="268"/>
            <ac:spMk id="36" creationId="{E0086B9D-F2A0-472E-B166-663556537CC5}"/>
          </ac:spMkLst>
        </pc:spChg>
        <pc:spChg chg="add mod">
          <ac:chgData name="Acharya, Santosh" userId="ea0efe9a-81c4-4445-923a-41095490d588" providerId="ADAL" clId="{CAE0C331-176C-4F85-856D-89D601BED70B}" dt="2022-09-19T13:19:06.775" v="292" actId="207"/>
          <ac:spMkLst>
            <pc:docMk/>
            <pc:sldMk cId="4023553800" sldId="268"/>
            <ac:spMk id="37" creationId="{1628C974-F40E-4469-B123-62764702C29C}"/>
          </ac:spMkLst>
        </pc:spChg>
        <pc:spChg chg="mod">
          <ac:chgData name="Acharya, Santosh" userId="ea0efe9a-81c4-4445-923a-41095490d588" providerId="ADAL" clId="{CAE0C331-176C-4F85-856D-89D601BED70B}" dt="2022-09-19T13:19:06.775" v="292" actId="207"/>
          <ac:spMkLst>
            <pc:docMk/>
            <pc:sldMk cId="4023553800" sldId="268"/>
            <ac:spMk id="41" creationId="{1D9B840B-D984-401F-85CD-0EF83EF2EDC8}"/>
          </ac:spMkLst>
        </pc:spChg>
        <pc:spChg chg="add mod">
          <ac:chgData name="Acharya, Santosh" userId="ea0efe9a-81c4-4445-923a-41095490d588" providerId="ADAL" clId="{CAE0C331-176C-4F85-856D-89D601BED70B}" dt="2022-09-19T13:19:06.775" v="292" actId="207"/>
          <ac:spMkLst>
            <pc:docMk/>
            <pc:sldMk cId="4023553800" sldId="268"/>
            <ac:spMk id="42" creationId="{4378A117-7802-40E1-B756-B081A8807924}"/>
          </ac:spMkLst>
        </pc:spChg>
        <pc:spChg chg="add mod">
          <ac:chgData name="Acharya, Santosh" userId="ea0efe9a-81c4-4445-923a-41095490d588" providerId="ADAL" clId="{CAE0C331-176C-4F85-856D-89D601BED70B}" dt="2022-09-19T13:19:06.775" v="292" actId="207"/>
          <ac:spMkLst>
            <pc:docMk/>
            <pc:sldMk cId="4023553800" sldId="268"/>
            <ac:spMk id="43" creationId="{9E2A4E42-F617-411B-B0DA-D6175B7D386E}"/>
          </ac:spMkLst>
        </pc:spChg>
        <pc:spChg chg="add del mod ord">
          <ac:chgData name="Acharya, Santosh" userId="ea0efe9a-81c4-4445-923a-41095490d588" providerId="ADAL" clId="{CAE0C331-176C-4F85-856D-89D601BED70B}" dt="2022-09-19T13:27:20.899" v="369" actId="931"/>
          <ac:spMkLst>
            <pc:docMk/>
            <pc:sldMk cId="4023553800" sldId="268"/>
            <ac:spMk id="53" creationId="{FBC0C6CC-5A63-4371-90AB-4C4F5023E31E}"/>
          </ac:spMkLst>
        </pc:spChg>
        <pc:spChg chg="add mod">
          <ac:chgData name="Acharya, Santosh" userId="ea0efe9a-81c4-4445-923a-41095490d588" providerId="ADAL" clId="{CAE0C331-176C-4F85-856D-89D601BED70B}" dt="2022-09-19T13:28:11.589" v="396" actId="207"/>
          <ac:spMkLst>
            <pc:docMk/>
            <pc:sldMk cId="4023553800" sldId="268"/>
            <ac:spMk id="56" creationId="{429AE91C-0170-4264-8484-773DFB9C39BC}"/>
          </ac:spMkLst>
        </pc:spChg>
        <pc:spChg chg="add del mod">
          <ac:chgData name="Acharya, Santosh" userId="ea0efe9a-81c4-4445-923a-41095490d588" providerId="ADAL" clId="{CAE0C331-176C-4F85-856D-89D601BED70B}" dt="2022-09-19T13:40:16.175" v="413" actId="478"/>
          <ac:spMkLst>
            <pc:docMk/>
            <pc:sldMk cId="4023553800" sldId="268"/>
            <ac:spMk id="57" creationId="{B664C457-A4F5-43C1-9BBA-7EB0E36E3062}"/>
          </ac:spMkLst>
        </pc:spChg>
        <pc:grpChg chg="mod">
          <ac:chgData name="Acharya, Santosh" userId="ea0efe9a-81c4-4445-923a-41095490d588" providerId="ADAL" clId="{CAE0C331-176C-4F85-856D-89D601BED70B}" dt="2022-09-19T13:12:59.975" v="227" actId="338"/>
          <ac:grpSpMkLst>
            <pc:docMk/>
            <pc:sldMk cId="4023553800" sldId="268"/>
            <ac:grpSpMk id="1" creationId="{00000000-0000-0000-0000-000000000000}"/>
          </ac:grpSpMkLst>
        </pc:grpChg>
        <pc:grpChg chg="del mod">
          <ac:chgData name="Acharya, Santosh" userId="ea0efe9a-81c4-4445-923a-41095490d588" providerId="ADAL" clId="{CAE0C331-176C-4F85-856D-89D601BED70B}" dt="2022-09-19T13:13:00.847" v="228" actId="165"/>
          <ac:grpSpMkLst>
            <pc:docMk/>
            <pc:sldMk cId="4023553800" sldId="268"/>
            <ac:grpSpMk id="12" creationId="{DC516108-99F6-4ED0-95A4-2C8DBAD23D67}"/>
          </ac:grpSpMkLst>
        </pc:grpChg>
        <pc:grpChg chg="add mod">
          <ac:chgData name="Acharya, Santosh" userId="ea0efe9a-81c4-4445-923a-41095490d588" providerId="ADAL" clId="{CAE0C331-176C-4F85-856D-89D601BED70B}" dt="2022-09-19T13:19:35.193" v="297" actId="164"/>
          <ac:grpSpMkLst>
            <pc:docMk/>
            <pc:sldMk cId="4023553800" sldId="268"/>
            <ac:grpSpMk id="38" creationId="{3418A047-C861-43DE-ABB3-D4675459F9D8}"/>
          </ac:grpSpMkLst>
        </pc:grpChg>
        <pc:grpChg chg="add mod">
          <ac:chgData name="Acharya, Santosh" userId="ea0efe9a-81c4-4445-923a-41095490d588" providerId="ADAL" clId="{CAE0C331-176C-4F85-856D-89D601BED70B}" dt="2022-09-19T13:19:35.193" v="297" actId="164"/>
          <ac:grpSpMkLst>
            <pc:docMk/>
            <pc:sldMk cId="4023553800" sldId="268"/>
            <ac:grpSpMk id="44" creationId="{2DAED871-D391-4551-A0F7-7B4FF648264F}"/>
          </ac:grpSpMkLst>
        </pc:grpChg>
        <pc:grpChg chg="add mod">
          <ac:chgData name="Acharya, Santosh" userId="ea0efe9a-81c4-4445-923a-41095490d588" providerId="ADAL" clId="{CAE0C331-176C-4F85-856D-89D601BED70B}" dt="2022-09-19T13:19:35.193" v="297" actId="164"/>
          <ac:grpSpMkLst>
            <pc:docMk/>
            <pc:sldMk cId="4023553800" sldId="268"/>
            <ac:grpSpMk id="45" creationId="{F9E40DD6-9D2A-4DF6-A5D6-49C87844FB15}"/>
          </ac:grpSpMkLst>
        </pc:grpChg>
        <pc:grpChg chg="add mod">
          <ac:chgData name="Acharya, Santosh" userId="ea0efe9a-81c4-4445-923a-41095490d588" providerId="ADAL" clId="{CAE0C331-176C-4F85-856D-89D601BED70B}" dt="2022-09-19T13:40:41.740" v="415" actId="1076"/>
          <ac:grpSpMkLst>
            <pc:docMk/>
            <pc:sldMk cId="4023553800" sldId="268"/>
            <ac:grpSpMk id="46" creationId="{0E34ECD8-DAB2-48E8-A6CC-CC62A9FDC984}"/>
          </ac:grpSpMkLst>
        </pc:grpChg>
        <pc:picChg chg="mod">
          <ac:chgData name="Acharya, Santosh" userId="ea0efe9a-81c4-4445-923a-41095490d588" providerId="ADAL" clId="{CAE0C331-176C-4F85-856D-89D601BED70B}" dt="2022-09-19T13:12:59.975" v="227" actId="338"/>
          <ac:picMkLst>
            <pc:docMk/>
            <pc:sldMk cId="4023553800" sldId="268"/>
            <ac:picMk id="2" creationId="{00000000-0000-0000-0000-000000000000}"/>
          </ac:picMkLst>
        </pc:picChg>
        <pc:picChg chg="add del mod modCrop">
          <ac:chgData name="Acharya, Santosh" userId="ea0efe9a-81c4-4445-923a-41095490d588" providerId="ADAL" clId="{CAE0C331-176C-4F85-856D-89D601BED70B}" dt="2022-09-19T13:27:15.001" v="367" actId="21"/>
          <ac:picMkLst>
            <pc:docMk/>
            <pc:sldMk cId="4023553800" sldId="268"/>
            <ac:picMk id="9" creationId="{8B70434E-ABE0-4313-AD36-DBAEED02D496}"/>
          </ac:picMkLst>
        </pc:picChg>
        <pc:picChg chg="add del mod">
          <ac:chgData name="Acharya, Santosh" userId="ea0efe9a-81c4-4445-923a-41095490d588" providerId="ADAL" clId="{CAE0C331-176C-4F85-856D-89D601BED70B}" dt="2022-09-19T13:12:59.975" v="227" actId="338"/>
          <ac:picMkLst>
            <pc:docMk/>
            <pc:sldMk cId="4023553800" sldId="268"/>
            <ac:picMk id="11" creationId="{C142D2C2-CED6-4656-9E4F-BFDBEC604E1C}"/>
          </ac:picMkLst>
        </pc:picChg>
        <pc:picChg chg="add del mod">
          <ac:chgData name="Acharya, Santosh" userId="ea0efe9a-81c4-4445-923a-41095490d588" providerId="ADAL" clId="{CAE0C331-176C-4F85-856D-89D601BED70B}" dt="2022-09-19T13:16:52.527" v="234" actId="27803"/>
          <ac:picMkLst>
            <pc:docMk/>
            <pc:sldMk cId="4023553800" sldId="268"/>
            <ac:picMk id="34" creationId="{8C2DCBFA-2F86-4C41-A54E-456D9FD98667}"/>
          </ac:picMkLst>
        </pc:picChg>
        <pc:picChg chg="add del mod">
          <ac:chgData name="Acharya, Santosh" userId="ea0efe9a-81c4-4445-923a-41095490d588" providerId="ADAL" clId="{CAE0C331-176C-4F85-856D-89D601BED70B}" dt="2022-09-19T13:17:58.747" v="268" actId="27803"/>
          <ac:picMkLst>
            <pc:docMk/>
            <pc:sldMk cId="4023553800" sldId="268"/>
            <ac:picMk id="40" creationId="{1D9B840B-D984-401F-85CD-0EF83EF2EDC8}"/>
          </ac:picMkLst>
        </pc:picChg>
        <pc:picChg chg="add mod">
          <ac:chgData name="Acharya, Santosh" userId="ea0efe9a-81c4-4445-923a-41095490d588" providerId="ADAL" clId="{CAE0C331-176C-4F85-856D-89D601BED70B}" dt="2022-09-19T13:40:44.123" v="416" actId="1076"/>
          <ac:picMkLst>
            <pc:docMk/>
            <pc:sldMk cId="4023553800" sldId="268"/>
            <ac:picMk id="51" creationId="{C472796A-1E90-49D7-AD35-C19B1533385B}"/>
          </ac:picMkLst>
        </pc:picChg>
        <pc:picChg chg="add mod modCrop">
          <ac:chgData name="Acharya, Santosh" userId="ea0efe9a-81c4-4445-923a-41095490d588" providerId="ADAL" clId="{CAE0C331-176C-4F85-856D-89D601BED70B}" dt="2022-09-19T13:27:33.466" v="370" actId="18131"/>
          <ac:picMkLst>
            <pc:docMk/>
            <pc:sldMk cId="4023553800" sldId="268"/>
            <ac:picMk id="55" creationId="{88450CED-45DB-45A2-B35E-96C6492C2EDC}"/>
          </ac:picMkLst>
        </pc:picChg>
        <pc:picChg chg="add mod">
          <ac:chgData name="Acharya, Santosh" userId="ea0efe9a-81c4-4445-923a-41095490d588" providerId="ADAL" clId="{CAE0C331-176C-4F85-856D-89D601BED70B}" dt="2022-09-19T13:40:47.971" v="417" actId="1076"/>
          <ac:picMkLst>
            <pc:docMk/>
            <pc:sldMk cId="4023553800" sldId="268"/>
            <ac:picMk id="61" creationId="{F0418A0B-8604-485F-8AE8-86DFB73D1EEE}"/>
          </ac:picMkLst>
        </pc:picChg>
        <pc:picChg chg="add del mod">
          <ac:chgData name="Acharya, Santosh" userId="ea0efe9a-81c4-4445-923a-41095490d588" providerId="ADAL" clId="{CAE0C331-176C-4F85-856D-89D601BED70B}" dt="2022-09-19T13:50:12.688" v="419" actId="478"/>
          <ac:picMkLst>
            <pc:docMk/>
            <pc:sldMk cId="4023553800" sldId="268"/>
            <ac:picMk id="64" creationId="{8D289470-7983-4301-BBC0-A84876CED8D2}"/>
          </ac:picMkLst>
        </pc:picChg>
        <pc:picChg chg="add mod">
          <ac:chgData name="Acharya, Santosh" userId="ea0efe9a-81c4-4445-923a-41095490d588" providerId="ADAL" clId="{CAE0C331-176C-4F85-856D-89D601BED70B}" dt="2022-09-19T13:51:08.307" v="432" actId="14100"/>
          <ac:picMkLst>
            <pc:docMk/>
            <pc:sldMk cId="4023553800" sldId="268"/>
            <ac:picMk id="67" creationId="{9B005FA9-684E-450C-B397-EF07D5930E0D}"/>
          </ac:picMkLst>
        </pc:picChg>
        <pc:cxnChg chg="add mod ord">
          <ac:chgData name="Acharya, Santosh" userId="ea0efe9a-81c4-4445-923a-41095490d588" providerId="ADAL" clId="{CAE0C331-176C-4F85-856D-89D601BED70B}" dt="2022-09-19T13:40:44.123" v="416" actId="1076"/>
          <ac:cxnSpMkLst>
            <pc:docMk/>
            <pc:sldMk cId="4023553800" sldId="268"/>
            <ac:cxnSpMk id="48" creationId="{66F7A5CF-0EAD-44A8-8944-F4089978F389}"/>
          </ac:cxnSpMkLst>
        </pc:cxnChg>
        <pc:cxnChg chg="add mod">
          <ac:chgData name="Acharya, Santosh" userId="ea0efe9a-81c4-4445-923a-41095490d588" providerId="ADAL" clId="{CAE0C331-176C-4F85-856D-89D601BED70B}" dt="2022-09-19T13:40:47.971" v="417" actId="1076"/>
          <ac:cxnSpMkLst>
            <pc:docMk/>
            <pc:sldMk cId="4023553800" sldId="268"/>
            <ac:cxnSpMk id="58" creationId="{0F6B709F-F974-481C-B03B-11D6FEC4E0AD}"/>
          </ac:cxnSpMkLst>
        </pc:cxnChg>
        <pc:cxnChg chg="add mod">
          <ac:chgData name="Acharya, Santosh" userId="ea0efe9a-81c4-4445-923a-41095490d588" providerId="ADAL" clId="{CAE0C331-176C-4F85-856D-89D601BED70B}" dt="2022-09-19T13:51:04.531" v="431" actId="1076"/>
          <ac:cxnSpMkLst>
            <pc:docMk/>
            <pc:sldMk cId="4023553800" sldId="268"/>
            <ac:cxnSpMk id="65" creationId="{119B9E40-9885-4FF2-8072-4BC613C13F87}"/>
          </ac:cxnSpMkLst>
        </pc:cxnChg>
      </pc:sldChg>
      <pc:sldChg chg="addSp delSp modSp add del mod modClrScheme chgLayout">
        <pc:chgData name="Acharya, Santosh" userId="ea0efe9a-81c4-4445-923a-41095490d588" providerId="ADAL" clId="{CAE0C331-176C-4F85-856D-89D601BED70B}" dt="2022-09-19T12:24:35.109" v="32" actId="47"/>
        <pc:sldMkLst>
          <pc:docMk/>
          <pc:sldMk cId="2018500018" sldId="269"/>
        </pc:sldMkLst>
        <pc:spChg chg="mod ord">
          <ac:chgData name="Acharya, Santosh" userId="ea0efe9a-81c4-4445-923a-41095490d588" providerId="ADAL" clId="{CAE0C331-176C-4F85-856D-89D601BED70B}" dt="2022-09-19T12:23:59.540" v="25" actId="700"/>
          <ac:spMkLst>
            <pc:docMk/>
            <pc:sldMk cId="2018500018" sldId="269"/>
            <ac:spMk id="2" creationId="{00000000-0000-0000-0000-000000000000}"/>
          </ac:spMkLst>
        </pc:spChg>
        <pc:spChg chg="del">
          <ac:chgData name="Acharya, Santosh" userId="ea0efe9a-81c4-4445-923a-41095490d588" providerId="ADAL" clId="{CAE0C331-176C-4F85-856D-89D601BED70B}" dt="2022-09-19T12:24:04.855" v="26" actId="478"/>
          <ac:spMkLst>
            <pc:docMk/>
            <pc:sldMk cId="2018500018" sldId="269"/>
            <ac:spMk id="4" creationId="{00000000-0000-0000-0000-000000000000}"/>
          </ac:spMkLst>
        </pc:spChg>
        <pc:spChg chg="add del mod">
          <ac:chgData name="Acharya, Santosh" userId="ea0efe9a-81c4-4445-923a-41095490d588" providerId="ADAL" clId="{CAE0C331-176C-4F85-856D-89D601BED70B}" dt="2022-09-19T12:23:59.540" v="25" actId="700"/>
          <ac:spMkLst>
            <pc:docMk/>
            <pc:sldMk cId="2018500018" sldId="269"/>
            <ac:spMk id="5" creationId="{5952B56F-DE8F-4BF2-B218-CB7F4ED8EB95}"/>
          </ac:spMkLst>
        </pc:spChg>
        <pc:spChg chg="del">
          <ac:chgData name="Acharya, Santosh" userId="ea0efe9a-81c4-4445-923a-41095490d588" providerId="ADAL" clId="{CAE0C331-176C-4F85-856D-89D601BED70B}" dt="2022-09-19T12:23:49.134" v="24" actId="478"/>
          <ac:spMkLst>
            <pc:docMk/>
            <pc:sldMk cId="2018500018" sldId="269"/>
            <ac:spMk id="15" creationId="{00000000-0000-0000-0000-000000000000}"/>
          </ac:spMkLst>
        </pc:spChg>
        <pc:grpChg chg="del">
          <ac:chgData name="Acharya, Santosh" userId="ea0efe9a-81c4-4445-923a-41095490d588" providerId="ADAL" clId="{CAE0C331-176C-4F85-856D-89D601BED70B}" dt="2022-09-19T12:23:49.134" v="24" actId="478"/>
          <ac:grpSpMkLst>
            <pc:docMk/>
            <pc:sldMk cId="2018500018" sldId="269"/>
            <ac:grpSpMk id="58" creationId="{00000000-0000-0000-0000-000000000000}"/>
          </ac:grpSpMkLst>
        </pc:grpChg>
      </pc:sldChg>
      <pc:sldChg chg="add del setBg">
        <pc:chgData name="Acharya, Santosh" userId="ea0efe9a-81c4-4445-923a-41095490d588" providerId="ADAL" clId="{CAE0C331-176C-4F85-856D-89D601BED70B}" dt="2022-09-19T12:24:21.485" v="28"/>
        <pc:sldMkLst>
          <pc:docMk/>
          <pc:sldMk cId="1046873905" sldId="270"/>
        </pc:sldMkLst>
      </pc:sldChg>
      <pc:sldChg chg="add del ord">
        <pc:chgData name="Acharya, Santosh" userId="ea0efe9a-81c4-4445-923a-41095490d588" providerId="ADAL" clId="{CAE0C331-176C-4F85-856D-89D601BED70B}" dt="2022-09-19T12:25:26.578" v="38" actId="47"/>
        <pc:sldMkLst>
          <pc:docMk/>
          <pc:sldMk cId="2840837364" sldId="270"/>
        </pc:sldMkLst>
      </pc:sldChg>
      <pc:sldChg chg="addSp delSp modSp add del mod ord">
        <pc:chgData name="Acharya, Santosh" userId="ea0efe9a-81c4-4445-923a-41095490d588" providerId="ADAL" clId="{CAE0C331-176C-4F85-856D-89D601BED70B}" dt="2022-09-19T14:13:36.349" v="626" actId="47"/>
        <pc:sldMkLst>
          <pc:docMk/>
          <pc:sldMk cId="479768592" sldId="271"/>
        </pc:sldMkLst>
        <pc:spChg chg="mod">
          <ac:chgData name="Acharya, Santosh" userId="ea0efe9a-81c4-4445-923a-41095490d588" providerId="ADAL" clId="{CAE0C331-176C-4F85-856D-89D601BED70B}" dt="2022-09-19T12:25:31.278" v="39"/>
          <ac:spMkLst>
            <pc:docMk/>
            <pc:sldMk cId="479768592" sldId="271"/>
            <ac:spMk id="3" creationId="{00000000-0000-0000-0000-000000000000}"/>
          </ac:spMkLst>
        </pc:spChg>
        <pc:spChg chg="del">
          <ac:chgData name="Acharya, Santosh" userId="ea0efe9a-81c4-4445-923a-41095490d588" providerId="ADAL" clId="{CAE0C331-176C-4F85-856D-89D601BED70B}" dt="2022-09-19T12:25:35.898" v="40" actId="478"/>
          <ac:spMkLst>
            <pc:docMk/>
            <pc:sldMk cId="479768592" sldId="271"/>
            <ac:spMk id="4" creationId="{00000000-0000-0000-0000-000000000000}"/>
          </ac:spMkLst>
        </pc:spChg>
        <pc:spChg chg="add del mod">
          <ac:chgData name="Acharya, Santosh" userId="ea0efe9a-81c4-4445-923a-41095490d588" providerId="ADAL" clId="{CAE0C331-176C-4F85-856D-89D601BED70B}" dt="2022-09-19T12:33:19.135" v="63"/>
          <ac:spMkLst>
            <pc:docMk/>
            <pc:sldMk cId="479768592" sldId="271"/>
            <ac:spMk id="8" creationId="{C9C51242-5753-4C10-B9BA-C409A8F3BF7B}"/>
          </ac:spMkLst>
        </pc:spChg>
        <pc:spChg chg="add del mod">
          <ac:chgData name="Acharya, Santosh" userId="ea0efe9a-81c4-4445-923a-41095490d588" providerId="ADAL" clId="{CAE0C331-176C-4F85-856D-89D601BED70B}" dt="2022-09-19T12:33:19.135" v="63"/>
          <ac:spMkLst>
            <pc:docMk/>
            <pc:sldMk cId="479768592" sldId="271"/>
            <ac:spMk id="9" creationId="{CC22809B-7D69-449B-A169-AF115C08F453}"/>
          </ac:spMkLst>
        </pc:spChg>
        <pc:spChg chg="del mod">
          <ac:chgData name="Acharya, Santosh" userId="ea0efe9a-81c4-4445-923a-41095490d588" providerId="ADAL" clId="{CAE0C331-176C-4F85-856D-89D601BED70B}" dt="2022-09-19T12:55:44.650" v="89" actId="478"/>
          <ac:spMkLst>
            <pc:docMk/>
            <pc:sldMk cId="479768592" sldId="271"/>
            <ac:spMk id="10" creationId="{5C98FD36-6C65-4198-890D-C9BAC1AF4E6C}"/>
          </ac:spMkLst>
        </pc:spChg>
        <pc:spChg chg="add del mod">
          <ac:chgData name="Acharya, Santosh" userId="ea0efe9a-81c4-4445-923a-41095490d588" providerId="ADAL" clId="{CAE0C331-176C-4F85-856D-89D601BED70B}" dt="2022-09-19T12:57:12.240" v="139"/>
          <ac:spMkLst>
            <pc:docMk/>
            <pc:sldMk cId="479768592" sldId="271"/>
            <ac:spMk id="11" creationId="{1E4DA6D2-9A00-488E-9C85-CE251FB02BF6}"/>
          </ac:spMkLst>
        </pc:spChg>
        <pc:spChg chg="add del mod">
          <ac:chgData name="Acharya, Santosh" userId="ea0efe9a-81c4-4445-923a-41095490d588" providerId="ADAL" clId="{CAE0C331-176C-4F85-856D-89D601BED70B}" dt="2022-09-19T12:56:55.504" v="129"/>
          <ac:spMkLst>
            <pc:docMk/>
            <pc:sldMk cId="479768592" sldId="271"/>
            <ac:spMk id="12" creationId="{916396C0-8C2F-4E0C-865C-99B53C698FE7}"/>
          </ac:spMkLst>
        </pc:spChg>
        <pc:spChg chg="add del mod">
          <ac:chgData name="Acharya, Santosh" userId="ea0efe9a-81c4-4445-923a-41095490d588" providerId="ADAL" clId="{CAE0C331-176C-4F85-856D-89D601BED70B}" dt="2022-09-19T12:57:12.240" v="139"/>
          <ac:spMkLst>
            <pc:docMk/>
            <pc:sldMk cId="479768592" sldId="271"/>
            <ac:spMk id="13" creationId="{B0921EC6-2459-453D-AF79-ED74A4EAE7CD}"/>
          </ac:spMkLst>
        </pc:spChg>
        <pc:spChg chg="add del mod">
          <ac:chgData name="Acharya, Santosh" userId="ea0efe9a-81c4-4445-923a-41095490d588" providerId="ADAL" clId="{CAE0C331-176C-4F85-856D-89D601BED70B}" dt="2022-09-19T12:56:55.504" v="129"/>
          <ac:spMkLst>
            <pc:docMk/>
            <pc:sldMk cId="479768592" sldId="271"/>
            <ac:spMk id="14" creationId="{35C1A689-D674-42F5-959D-303656374035}"/>
          </ac:spMkLst>
        </pc:spChg>
        <pc:spChg chg="mod topLvl">
          <ac:chgData name="Acharya, Santosh" userId="ea0efe9a-81c4-4445-923a-41095490d588" providerId="ADAL" clId="{CAE0C331-176C-4F85-856D-89D601BED70B}" dt="2022-09-19T13:06:17.967" v="188" actId="1076"/>
          <ac:spMkLst>
            <pc:docMk/>
            <pc:sldMk cId="479768592" sldId="271"/>
            <ac:spMk id="15" creationId="{D5ACB96A-9187-4042-ABAE-C0FDE68FCA3E}"/>
          </ac:spMkLst>
        </pc:spChg>
        <pc:spChg chg="del mod topLvl">
          <ac:chgData name="Acharya, Santosh" userId="ea0efe9a-81c4-4445-923a-41095490d588" providerId="ADAL" clId="{CAE0C331-176C-4F85-856D-89D601BED70B}" dt="2022-09-19T13:06:19.477" v="189" actId="478"/>
          <ac:spMkLst>
            <pc:docMk/>
            <pc:sldMk cId="479768592" sldId="271"/>
            <ac:spMk id="16" creationId="{1B81D186-3CF9-403A-A2A7-E225FB340FAA}"/>
          </ac:spMkLst>
        </pc:spChg>
        <pc:spChg chg="add mod topLvl">
          <ac:chgData name="Acharya, Santosh" userId="ea0efe9a-81c4-4445-923a-41095490d588" providerId="ADAL" clId="{CAE0C331-176C-4F85-856D-89D601BED70B}" dt="2022-09-19T13:04:06.139" v="179" actId="165"/>
          <ac:spMkLst>
            <pc:docMk/>
            <pc:sldMk cId="479768592" sldId="271"/>
            <ac:spMk id="17" creationId="{1F24DD66-A917-40B3-891C-028C323B2E1E}"/>
          </ac:spMkLst>
        </pc:spChg>
        <pc:spChg chg="add mod topLvl">
          <ac:chgData name="Acharya, Santosh" userId="ea0efe9a-81c4-4445-923a-41095490d588" providerId="ADAL" clId="{CAE0C331-176C-4F85-856D-89D601BED70B}" dt="2022-09-19T13:04:06.139" v="179" actId="165"/>
          <ac:spMkLst>
            <pc:docMk/>
            <pc:sldMk cId="479768592" sldId="271"/>
            <ac:spMk id="18" creationId="{EC0AFD5D-CB5E-404D-BFDB-2449B4D19294}"/>
          </ac:spMkLst>
        </pc:spChg>
        <pc:spChg chg="add mod topLvl">
          <ac:chgData name="Acharya, Santosh" userId="ea0efe9a-81c4-4445-923a-41095490d588" providerId="ADAL" clId="{CAE0C331-176C-4F85-856D-89D601BED70B}" dt="2022-09-19T13:04:06.139" v="179" actId="165"/>
          <ac:spMkLst>
            <pc:docMk/>
            <pc:sldMk cId="479768592" sldId="271"/>
            <ac:spMk id="19" creationId="{9CDFBAB0-47A0-4C50-8C75-BB65663E2707}"/>
          </ac:spMkLst>
        </pc:spChg>
        <pc:spChg chg="add mod">
          <ac:chgData name="Acharya, Santosh" userId="ea0efe9a-81c4-4445-923a-41095490d588" providerId="ADAL" clId="{CAE0C331-176C-4F85-856D-89D601BED70B}" dt="2022-09-19T13:04:06.139" v="179" actId="165"/>
          <ac:spMkLst>
            <pc:docMk/>
            <pc:sldMk cId="479768592" sldId="271"/>
            <ac:spMk id="26" creationId="{ADABC36E-2E51-4240-A689-BF635282449B}"/>
          </ac:spMkLst>
        </pc:spChg>
        <pc:spChg chg="add mod">
          <ac:chgData name="Acharya, Santosh" userId="ea0efe9a-81c4-4445-923a-41095490d588" providerId="ADAL" clId="{CAE0C331-176C-4F85-856D-89D601BED70B}" dt="2022-09-19T13:05:40.040" v="183" actId="164"/>
          <ac:spMkLst>
            <pc:docMk/>
            <pc:sldMk cId="479768592" sldId="271"/>
            <ac:spMk id="29" creationId="{2422A7F8-754B-4C9C-AB7D-3F461B7DDF9A}"/>
          </ac:spMkLst>
        </pc:spChg>
        <pc:spChg chg="add mod">
          <ac:chgData name="Acharya, Santosh" userId="ea0efe9a-81c4-4445-923a-41095490d588" providerId="ADAL" clId="{CAE0C331-176C-4F85-856D-89D601BED70B}" dt="2022-09-19T13:05:40.040" v="183" actId="164"/>
          <ac:spMkLst>
            <pc:docMk/>
            <pc:sldMk cId="479768592" sldId="271"/>
            <ac:spMk id="30" creationId="{A0D55331-93DB-49C8-9F70-7D96B825EBFE}"/>
          </ac:spMkLst>
        </pc:spChg>
        <pc:spChg chg="add mod">
          <ac:chgData name="Acharya, Santosh" userId="ea0efe9a-81c4-4445-923a-41095490d588" providerId="ADAL" clId="{CAE0C331-176C-4F85-856D-89D601BED70B}" dt="2022-09-19T13:05:40.040" v="183" actId="164"/>
          <ac:spMkLst>
            <pc:docMk/>
            <pc:sldMk cId="479768592" sldId="271"/>
            <ac:spMk id="31" creationId="{4490B0EB-ACBC-4DAD-9DC0-DB9A7D7B0F13}"/>
          </ac:spMkLst>
        </pc:spChg>
        <pc:spChg chg="add mod">
          <ac:chgData name="Acharya, Santosh" userId="ea0efe9a-81c4-4445-923a-41095490d588" providerId="ADAL" clId="{CAE0C331-176C-4F85-856D-89D601BED70B}" dt="2022-09-19T13:06:32.238" v="193" actId="14100"/>
          <ac:spMkLst>
            <pc:docMk/>
            <pc:sldMk cId="479768592" sldId="271"/>
            <ac:spMk id="33" creationId="{DC0A1D86-3D75-411F-A66F-E553601F11E9}"/>
          </ac:spMkLst>
        </pc:spChg>
        <pc:grpChg chg="add del mod">
          <ac:chgData name="Acharya, Santosh" userId="ea0efe9a-81c4-4445-923a-41095490d588" providerId="ADAL" clId="{CAE0C331-176C-4F85-856D-89D601BED70B}" dt="2022-09-19T13:01:02.239" v="160" actId="165"/>
          <ac:grpSpMkLst>
            <pc:docMk/>
            <pc:sldMk cId="479768592" sldId="271"/>
            <ac:grpSpMk id="20" creationId="{5F097462-EA5F-48EE-9F85-07A1E83E0FD5}"/>
          </ac:grpSpMkLst>
        </pc:grpChg>
        <pc:grpChg chg="add del mod topLvl">
          <ac:chgData name="Acharya, Santosh" userId="ea0efe9a-81c4-4445-923a-41095490d588" providerId="ADAL" clId="{CAE0C331-176C-4F85-856D-89D601BED70B}" dt="2022-09-19T13:05:36.597" v="180" actId="478"/>
          <ac:grpSpMkLst>
            <pc:docMk/>
            <pc:sldMk cId="479768592" sldId="271"/>
            <ac:grpSpMk id="27" creationId="{B13E93B3-0663-446F-BB0A-16C2D50B1252}"/>
          </ac:grpSpMkLst>
        </pc:grpChg>
        <pc:grpChg chg="add del mod">
          <ac:chgData name="Acharya, Santosh" userId="ea0efe9a-81c4-4445-923a-41095490d588" providerId="ADAL" clId="{CAE0C331-176C-4F85-856D-89D601BED70B}" dt="2022-09-19T13:04:06.139" v="179" actId="165"/>
          <ac:grpSpMkLst>
            <pc:docMk/>
            <pc:sldMk cId="479768592" sldId="271"/>
            <ac:grpSpMk id="28" creationId="{A716BDC2-FF91-482B-85FD-7ABE7C1C112E}"/>
          </ac:grpSpMkLst>
        </pc:grpChg>
        <pc:grpChg chg="add mod">
          <ac:chgData name="Acharya, Santosh" userId="ea0efe9a-81c4-4445-923a-41095490d588" providerId="ADAL" clId="{CAE0C331-176C-4F85-856D-89D601BED70B}" dt="2022-09-19T13:06:04.015" v="187" actId="1076"/>
          <ac:grpSpMkLst>
            <pc:docMk/>
            <pc:sldMk cId="479768592" sldId="271"/>
            <ac:grpSpMk id="32" creationId="{C2B2E7C4-A7FE-41C7-B94D-4C005B586831}"/>
          </ac:grpSpMkLst>
        </pc:grpChg>
        <pc:picChg chg="mod">
          <ac:chgData name="Acharya, Santosh" userId="ea0efe9a-81c4-4445-923a-41095490d588" providerId="ADAL" clId="{CAE0C331-176C-4F85-856D-89D601BED70B}" dt="2022-09-19T12:32:32.654" v="54" actId="1076"/>
          <ac:picMkLst>
            <pc:docMk/>
            <pc:sldMk cId="479768592" sldId="271"/>
            <ac:picMk id="2" creationId="{00000000-0000-0000-0000-000000000000}"/>
          </ac:picMkLst>
        </pc:picChg>
        <pc:picChg chg="add mod ord topLvl modCrop">
          <ac:chgData name="Acharya, Santosh" userId="ea0efe9a-81c4-4445-923a-41095490d588" providerId="ADAL" clId="{CAE0C331-176C-4F85-856D-89D601BED70B}" dt="2022-09-19T13:06:17.967" v="188" actId="1076"/>
          <ac:picMkLst>
            <pc:docMk/>
            <pc:sldMk cId="479768592" sldId="271"/>
            <ac:picMk id="7" creationId="{3BF00A6F-733B-470C-9C28-5C330552810F}"/>
          </ac:picMkLst>
        </pc:picChg>
        <pc:cxnChg chg="add del mod">
          <ac:chgData name="Acharya, Santosh" userId="ea0efe9a-81c4-4445-923a-41095490d588" providerId="ADAL" clId="{CAE0C331-176C-4F85-856D-89D601BED70B}" dt="2022-09-19T13:03:35.488" v="170" actId="478"/>
          <ac:cxnSpMkLst>
            <pc:docMk/>
            <pc:sldMk cId="479768592" sldId="271"/>
            <ac:cxnSpMk id="22" creationId="{7214AFEB-A58F-4A5A-A274-27AB483665B8}"/>
          </ac:cxnSpMkLst>
        </pc:cxnChg>
        <pc:cxnChg chg="add del mod">
          <ac:chgData name="Acharya, Santosh" userId="ea0efe9a-81c4-4445-923a-41095490d588" providerId="ADAL" clId="{CAE0C331-176C-4F85-856D-89D601BED70B}" dt="2022-09-19T13:03:35.488" v="170" actId="478"/>
          <ac:cxnSpMkLst>
            <pc:docMk/>
            <pc:sldMk cId="479768592" sldId="271"/>
            <ac:cxnSpMk id="23" creationId="{324E266D-F051-4A14-A24E-9344A80110F7}"/>
          </ac:cxnSpMkLst>
        </pc:cxnChg>
      </pc:sldChg>
      <pc:sldChg chg="new del">
        <pc:chgData name="Acharya, Santosh" userId="ea0efe9a-81c4-4445-923a-41095490d588" providerId="ADAL" clId="{CAE0C331-176C-4F85-856D-89D601BED70B}" dt="2022-09-19T13:07:05.518" v="195" actId="47"/>
        <pc:sldMkLst>
          <pc:docMk/>
          <pc:sldMk cId="2168861778" sldId="272"/>
        </pc:sldMkLst>
      </pc:sldChg>
      <pc:sldChg chg="addSp delSp modSp add del mod ord delAnim modAnim">
        <pc:chgData name="Acharya, Santosh" userId="ea0efe9a-81c4-4445-923a-41095490d588" providerId="ADAL" clId="{CAE0C331-176C-4F85-856D-89D601BED70B}" dt="2022-09-19T16:13:07.574" v="1352" actId="47"/>
        <pc:sldMkLst>
          <pc:docMk/>
          <pc:sldMk cId="3948080246" sldId="272"/>
        </pc:sldMkLst>
        <pc:spChg chg="del">
          <ac:chgData name="Acharya, Santosh" userId="ea0efe9a-81c4-4445-923a-41095490d588" providerId="ADAL" clId="{CAE0C331-176C-4F85-856D-89D601BED70B}" dt="2022-09-19T13:53:11.075" v="440" actId="478"/>
          <ac:spMkLst>
            <pc:docMk/>
            <pc:sldMk cId="3948080246" sldId="272"/>
            <ac:spMk id="3" creationId="{00000000-0000-0000-0000-000000000000}"/>
          </ac:spMkLst>
        </pc:spChg>
        <pc:spChg chg="del">
          <ac:chgData name="Acharya, Santosh" userId="ea0efe9a-81c4-4445-923a-41095490d588" providerId="ADAL" clId="{CAE0C331-176C-4F85-856D-89D601BED70B}" dt="2022-09-19T13:53:07.875" v="439" actId="478"/>
          <ac:spMkLst>
            <pc:docMk/>
            <pc:sldMk cId="3948080246" sldId="272"/>
            <ac:spMk id="4" creationId="{00000000-0000-0000-0000-000000000000}"/>
          </ac:spMkLst>
        </pc:spChg>
        <pc:spChg chg="add mod">
          <ac:chgData name="Acharya, Santosh" userId="ea0efe9a-81c4-4445-923a-41095490d588" providerId="ADAL" clId="{CAE0C331-176C-4F85-856D-89D601BED70B}" dt="2022-09-19T13:57:16.444" v="470" actId="14100"/>
          <ac:spMkLst>
            <pc:docMk/>
            <pc:sldMk cId="3948080246" sldId="272"/>
            <ac:spMk id="7" creationId="{05644663-4636-4F98-B440-6580517745AF}"/>
          </ac:spMkLst>
        </pc:spChg>
        <pc:spChg chg="mod">
          <ac:chgData name="Acharya, Santosh" userId="ea0efe9a-81c4-4445-923a-41095490d588" providerId="ADAL" clId="{CAE0C331-176C-4F85-856D-89D601BED70B}" dt="2022-09-19T13:53:21.265" v="441"/>
          <ac:spMkLst>
            <pc:docMk/>
            <pc:sldMk cId="3948080246" sldId="272"/>
            <ac:spMk id="9" creationId="{B5240790-9EB2-4DE2-B707-6476283ABBF5}"/>
          </ac:spMkLst>
        </pc:spChg>
        <pc:spChg chg="mod">
          <ac:chgData name="Acharya, Santosh" userId="ea0efe9a-81c4-4445-923a-41095490d588" providerId="ADAL" clId="{CAE0C331-176C-4F85-856D-89D601BED70B}" dt="2022-09-19T13:53:21.265" v="441"/>
          <ac:spMkLst>
            <pc:docMk/>
            <pc:sldMk cId="3948080246" sldId="272"/>
            <ac:spMk id="11" creationId="{9E88FE0E-9B6E-4F59-A14D-9CC793F4C1B2}"/>
          </ac:spMkLst>
        </pc:spChg>
        <pc:spChg chg="mod">
          <ac:chgData name="Acharya, Santosh" userId="ea0efe9a-81c4-4445-923a-41095490d588" providerId="ADAL" clId="{CAE0C331-176C-4F85-856D-89D601BED70B}" dt="2022-09-19T13:53:21.265" v="441"/>
          <ac:spMkLst>
            <pc:docMk/>
            <pc:sldMk cId="3948080246" sldId="272"/>
            <ac:spMk id="12" creationId="{AF6B1F7E-DA61-4108-968F-45FF1D484ED5}"/>
          </ac:spMkLst>
        </pc:spChg>
        <pc:spChg chg="mod">
          <ac:chgData name="Acharya, Santosh" userId="ea0efe9a-81c4-4445-923a-41095490d588" providerId="ADAL" clId="{CAE0C331-176C-4F85-856D-89D601BED70B}" dt="2022-09-19T13:53:21.265" v="441"/>
          <ac:spMkLst>
            <pc:docMk/>
            <pc:sldMk cId="3948080246" sldId="272"/>
            <ac:spMk id="13" creationId="{BF1D6FDF-2037-4CBE-9BCF-5EC6F89B48C0}"/>
          </ac:spMkLst>
        </pc:spChg>
        <pc:spChg chg="mod">
          <ac:chgData name="Acharya, Santosh" userId="ea0efe9a-81c4-4445-923a-41095490d588" providerId="ADAL" clId="{CAE0C331-176C-4F85-856D-89D601BED70B}" dt="2022-09-19T13:53:21.265" v="441"/>
          <ac:spMkLst>
            <pc:docMk/>
            <pc:sldMk cId="3948080246" sldId="272"/>
            <ac:spMk id="14" creationId="{485E392C-BF2F-4D62-AA95-CF08490FF1A9}"/>
          </ac:spMkLst>
        </pc:spChg>
        <pc:spChg chg="del mod topLvl">
          <ac:chgData name="Acharya, Santosh" userId="ea0efe9a-81c4-4445-923a-41095490d588" providerId="ADAL" clId="{CAE0C331-176C-4F85-856D-89D601BED70B}" dt="2022-09-19T13:54:11.465" v="447" actId="478"/>
          <ac:spMkLst>
            <pc:docMk/>
            <pc:sldMk cId="3948080246" sldId="272"/>
            <ac:spMk id="16" creationId="{711B3036-3160-46CF-9471-8B6F9B2D29B5}"/>
          </ac:spMkLst>
        </pc:spChg>
        <pc:spChg chg="del mod topLvl">
          <ac:chgData name="Acharya, Santosh" userId="ea0efe9a-81c4-4445-923a-41095490d588" providerId="ADAL" clId="{CAE0C331-176C-4F85-856D-89D601BED70B}" dt="2022-09-19T13:54:11.465" v="447" actId="478"/>
          <ac:spMkLst>
            <pc:docMk/>
            <pc:sldMk cId="3948080246" sldId="272"/>
            <ac:spMk id="17" creationId="{55803956-6C7C-4D56-9BCE-5FF340FB4BBE}"/>
          </ac:spMkLst>
        </pc:spChg>
        <pc:spChg chg="del mod topLvl">
          <ac:chgData name="Acharya, Santosh" userId="ea0efe9a-81c4-4445-923a-41095490d588" providerId="ADAL" clId="{CAE0C331-176C-4F85-856D-89D601BED70B}" dt="2022-09-19T13:54:11.465" v="447" actId="478"/>
          <ac:spMkLst>
            <pc:docMk/>
            <pc:sldMk cId="3948080246" sldId="272"/>
            <ac:spMk id="18" creationId="{65EA6FD6-C2EC-4F9E-9EF1-17A6A1D56921}"/>
          </ac:spMkLst>
        </pc:spChg>
        <pc:spChg chg="del mod topLvl">
          <ac:chgData name="Acharya, Santosh" userId="ea0efe9a-81c4-4445-923a-41095490d588" providerId="ADAL" clId="{CAE0C331-176C-4F85-856D-89D601BED70B}" dt="2022-09-19T13:54:11.465" v="447" actId="478"/>
          <ac:spMkLst>
            <pc:docMk/>
            <pc:sldMk cId="3948080246" sldId="272"/>
            <ac:spMk id="20" creationId="{E9FC6605-8152-4D9E-B338-F66BF15B5FEA}"/>
          </ac:spMkLst>
        </pc:spChg>
        <pc:spChg chg="del mod topLvl">
          <ac:chgData name="Acharya, Santosh" userId="ea0efe9a-81c4-4445-923a-41095490d588" providerId="ADAL" clId="{CAE0C331-176C-4F85-856D-89D601BED70B}" dt="2022-09-19T13:54:11.465" v="447" actId="478"/>
          <ac:spMkLst>
            <pc:docMk/>
            <pc:sldMk cId="3948080246" sldId="272"/>
            <ac:spMk id="28" creationId="{4B3DD96D-DDC2-4C50-9671-169FCB82B398}"/>
          </ac:spMkLst>
        </pc:spChg>
        <pc:spChg chg="del mod topLvl">
          <ac:chgData name="Acharya, Santosh" userId="ea0efe9a-81c4-4445-923a-41095490d588" providerId="ADAL" clId="{CAE0C331-176C-4F85-856D-89D601BED70B}" dt="2022-09-19T13:54:11.465" v="447" actId="478"/>
          <ac:spMkLst>
            <pc:docMk/>
            <pc:sldMk cId="3948080246" sldId="272"/>
            <ac:spMk id="29" creationId="{A81EE4DA-978C-4972-9218-894BAFFA0904}"/>
          </ac:spMkLst>
        </pc:spChg>
        <pc:spChg chg="del mod topLvl">
          <ac:chgData name="Acharya, Santosh" userId="ea0efe9a-81c4-4445-923a-41095490d588" providerId="ADAL" clId="{CAE0C331-176C-4F85-856D-89D601BED70B}" dt="2022-09-19T13:54:11.465" v="447" actId="478"/>
          <ac:spMkLst>
            <pc:docMk/>
            <pc:sldMk cId="3948080246" sldId="272"/>
            <ac:spMk id="31" creationId="{B5AD7A29-CC5E-416F-924E-58F71F92BA15}"/>
          </ac:spMkLst>
        </pc:spChg>
        <pc:spChg chg="del mod topLvl">
          <ac:chgData name="Acharya, Santosh" userId="ea0efe9a-81c4-4445-923a-41095490d588" providerId="ADAL" clId="{CAE0C331-176C-4F85-856D-89D601BED70B}" dt="2022-09-19T13:54:11.465" v="447" actId="478"/>
          <ac:spMkLst>
            <pc:docMk/>
            <pc:sldMk cId="3948080246" sldId="272"/>
            <ac:spMk id="32" creationId="{B5347554-E58D-4AC6-B021-97C29CD01BB3}"/>
          </ac:spMkLst>
        </pc:spChg>
        <pc:spChg chg="del mod topLvl">
          <ac:chgData name="Acharya, Santosh" userId="ea0efe9a-81c4-4445-923a-41095490d588" providerId="ADAL" clId="{CAE0C331-176C-4F85-856D-89D601BED70B}" dt="2022-09-19T13:54:11.465" v="447" actId="478"/>
          <ac:spMkLst>
            <pc:docMk/>
            <pc:sldMk cId="3948080246" sldId="272"/>
            <ac:spMk id="34" creationId="{29F34AAC-83CE-4B38-A16B-48602D8AE777}"/>
          </ac:spMkLst>
        </pc:spChg>
        <pc:spChg chg="del mod topLvl">
          <ac:chgData name="Acharya, Santosh" userId="ea0efe9a-81c4-4445-923a-41095490d588" providerId="ADAL" clId="{CAE0C331-176C-4F85-856D-89D601BED70B}" dt="2022-09-19T13:54:11.465" v="447" actId="478"/>
          <ac:spMkLst>
            <pc:docMk/>
            <pc:sldMk cId="3948080246" sldId="272"/>
            <ac:spMk id="35" creationId="{F3773479-7D43-4DC4-9F8C-7A980496E46C}"/>
          </ac:spMkLst>
        </pc:spChg>
        <pc:spChg chg="del mod topLvl">
          <ac:chgData name="Acharya, Santosh" userId="ea0efe9a-81c4-4445-923a-41095490d588" providerId="ADAL" clId="{CAE0C331-176C-4F85-856D-89D601BED70B}" dt="2022-09-19T13:54:11.465" v="447" actId="478"/>
          <ac:spMkLst>
            <pc:docMk/>
            <pc:sldMk cId="3948080246" sldId="272"/>
            <ac:spMk id="36" creationId="{2FCE72CA-56F2-43C9-A4B9-8827027BF634}"/>
          </ac:spMkLst>
        </pc:spChg>
        <pc:spChg chg="del mod topLvl">
          <ac:chgData name="Acharya, Santosh" userId="ea0efe9a-81c4-4445-923a-41095490d588" providerId="ADAL" clId="{CAE0C331-176C-4F85-856D-89D601BED70B}" dt="2022-09-19T13:54:11.465" v="447" actId="478"/>
          <ac:spMkLst>
            <pc:docMk/>
            <pc:sldMk cId="3948080246" sldId="272"/>
            <ac:spMk id="39" creationId="{6788AA3C-196E-4310-943D-AEE965664524}"/>
          </ac:spMkLst>
        </pc:spChg>
        <pc:spChg chg="mod">
          <ac:chgData name="Acharya, Santosh" userId="ea0efe9a-81c4-4445-923a-41095490d588" providerId="ADAL" clId="{CAE0C331-176C-4F85-856D-89D601BED70B}" dt="2022-09-19T13:53:49.384" v="446" actId="165"/>
          <ac:spMkLst>
            <pc:docMk/>
            <pc:sldMk cId="3948080246" sldId="272"/>
            <ac:spMk id="40" creationId="{2E4C287F-CBB1-4444-AECD-6F7D899F04F5}"/>
          </ac:spMkLst>
        </pc:spChg>
        <pc:spChg chg="mod">
          <ac:chgData name="Acharya, Santosh" userId="ea0efe9a-81c4-4445-923a-41095490d588" providerId="ADAL" clId="{CAE0C331-176C-4F85-856D-89D601BED70B}" dt="2022-09-19T13:53:49.384" v="446" actId="165"/>
          <ac:spMkLst>
            <pc:docMk/>
            <pc:sldMk cId="3948080246" sldId="272"/>
            <ac:spMk id="41" creationId="{2A33EE8B-D21A-49C3-9443-4EAD2A0E64D9}"/>
          </ac:spMkLst>
        </pc:spChg>
        <pc:spChg chg="mod">
          <ac:chgData name="Acharya, Santosh" userId="ea0efe9a-81c4-4445-923a-41095490d588" providerId="ADAL" clId="{CAE0C331-176C-4F85-856D-89D601BED70B}" dt="2022-09-19T13:53:49.384" v="446" actId="165"/>
          <ac:spMkLst>
            <pc:docMk/>
            <pc:sldMk cId="3948080246" sldId="272"/>
            <ac:spMk id="42" creationId="{7527062D-E0E2-4203-991B-EEF20FF8331A}"/>
          </ac:spMkLst>
        </pc:spChg>
        <pc:spChg chg="mod">
          <ac:chgData name="Acharya, Santosh" userId="ea0efe9a-81c4-4445-923a-41095490d588" providerId="ADAL" clId="{CAE0C331-176C-4F85-856D-89D601BED70B}" dt="2022-09-19T13:53:49.384" v="446" actId="165"/>
          <ac:spMkLst>
            <pc:docMk/>
            <pc:sldMk cId="3948080246" sldId="272"/>
            <ac:spMk id="43" creationId="{E0AF2C0E-E31B-4C1D-88C2-773D26857628}"/>
          </ac:spMkLst>
        </pc:spChg>
        <pc:spChg chg="mod">
          <ac:chgData name="Acharya, Santosh" userId="ea0efe9a-81c4-4445-923a-41095490d588" providerId="ADAL" clId="{CAE0C331-176C-4F85-856D-89D601BED70B}" dt="2022-09-19T13:53:49.384" v="446" actId="165"/>
          <ac:spMkLst>
            <pc:docMk/>
            <pc:sldMk cId="3948080246" sldId="272"/>
            <ac:spMk id="44" creationId="{0FD438F9-64C1-4B9C-B882-AA5150705EAE}"/>
          </ac:spMkLst>
        </pc:spChg>
        <pc:spChg chg="mod">
          <ac:chgData name="Acharya, Santosh" userId="ea0efe9a-81c4-4445-923a-41095490d588" providerId="ADAL" clId="{CAE0C331-176C-4F85-856D-89D601BED70B}" dt="2022-09-19T13:53:49.384" v="446" actId="165"/>
          <ac:spMkLst>
            <pc:docMk/>
            <pc:sldMk cId="3948080246" sldId="272"/>
            <ac:spMk id="45" creationId="{687B9C67-84BA-4D84-8978-41F50ECFAB69}"/>
          </ac:spMkLst>
        </pc:spChg>
        <pc:spChg chg="mod">
          <ac:chgData name="Acharya, Santosh" userId="ea0efe9a-81c4-4445-923a-41095490d588" providerId="ADAL" clId="{CAE0C331-176C-4F85-856D-89D601BED70B}" dt="2022-09-19T13:53:49.384" v="446" actId="165"/>
          <ac:spMkLst>
            <pc:docMk/>
            <pc:sldMk cId="3948080246" sldId="272"/>
            <ac:spMk id="46" creationId="{2A6176E5-C719-46C5-AB6D-9907E42B212F}"/>
          </ac:spMkLst>
        </pc:spChg>
        <pc:spChg chg="mod">
          <ac:chgData name="Acharya, Santosh" userId="ea0efe9a-81c4-4445-923a-41095490d588" providerId="ADAL" clId="{CAE0C331-176C-4F85-856D-89D601BED70B}" dt="2022-09-19T13:53:49.384" v="446" actId="165"/>
          <ac:spMkLst>
            <pc:docMk/>
            <pc:sldMk cId="3948080246" sldId="272"/>
            <ac:spMk id="47" creationId="{F68EB0B2-48D0-4BA2-A095-00B1E8A00CAB}"/>
          </ac:spMkLst>
        </pc:spChg>
        <pc:spChg chg="mod">
          <ac:chgData name="Acharya, Santosh" userId="ea0efe9a-81c4-4445-923a-41095490d588" providerId="ADAL" clId="{CAE0C331-176C-4F85-856D-89D601BED70B}" dt="2022-09-19T13:53:49.384" v="446" actId="165"/>
          <ac:spMkLst>
            <pc:docMk/>
            <pc:sldMk cId="3948080246" sldId="272"/>
            <ac:spMk id="48" creationId="{F48839EA-3027-478C-AA3B-3DB004F71325}"/>
          </ac:spMkLst>
        </pc:spChg>
        <pc:spChg chg="mod">
          <ac:chgData name="Acharya, Santosh" userId="ea0efe9a-81c4-4445-923a-41095490d588" providerId="ADAL" clId="{CAE0C331-176C-4F85-856D-89D601BED70B}" dt="2022-09-19T13:53:49.384" v="446" actId="165"/>
          <ac:spMkLst>
            <pc:docMk/>
            <pc:sldMk cId="3948080246" sldId="272"/>
            <ac:spMk id="49" creationId="{B56F869E-4109-4589-9335-E6F2C2A476A1}"/>
          </ac:spMkLst>
        </pc:spChg>
        <pc:spChg chg="mod">
          <ac:chgData name="Acharya, Santosh" userId="ea0efe9a-81c4-4445-923a-41095490d588" providerId="ADAL" clId="{CAE0C331-176C-4F85-856D-89D601BED70B}" dt="2022-09-19T13:53:49.384" v="446" actId="165"/>
          <ac:spMkLst>
            <pc:docMk/>
            <pc:sldMk cId="3948080246" sldId="272"/>
            <ac:spMk id="50" creationId="{A98354C8-D7CE-4DEB-8E86-D2A5DA5792B1}"/>
          </ac:spMkLst>
        </pc:spChg>
        <pc:spChg chg="mod">
          <ac:chgData name="Acharya, Santosh" userId="ea0efe9a-81c4-4445-923a-41095490d588" providerId="ADAL" clId="{CAE0C331-176C-4F85-856D-89D601BED70B}" dt="2022-09-19T13:53:49.384" v="446" actId="165"/>
          <ac:spMkLst>
            <pc:docMk/>
            <pc:sldMk cId="3948080246" sldId="272"/>
            <ac:spMk id="51" creationId="{528B7138-BE29-41AD-AB82-4D6B0C7870AB}"/>
          </ac:spMkLst>
        </pc:spChg>
        <pc:spChg chg="del mod topLvl">
          <ac:chgData name="Acharya, Santosh" userId="ea0efe9a-81c4-4445-923a-41095490d588" providerId="ADAL" clId="{CAE0C331-176C-4F85-856D-89D601BED70B}" dt="2022-09-19T13:54:43.922" v="457" actId="478"/>
          <ac:spMkLst>
            <pc:docMk/>
            <pc:sldMk cId="3948080246" sldId="272"/>
            <ac:spMk id="53" creationId="{FA8B66D0-8AAA-4F18-9C23-BF7F3F5544E3}"/>
          </ac:spMkLst>
        </pc:spChg>
        <pc:spChg chg="del mod topLvl">
          <ac:chgData name="Acharya, Santosh" userId="ea0efe9a-81c4-4445-923a-41095490d588" providerId="ADAL" clId="{CAE0C331-176C-4F85-856D-89D601BED70B}" dt="2022-09-19T13:54:43.922" v="457" actId="478"/>
          <ac:spMkLst>
            <pc:docMk/>
            <pc:sldMk cId="3948080246" sldId="272"/>
            <ac:spMk id="54" creationId="{34B84167-D97B-49DF-9BCF-103F17071301}"/>
          </ac:spMkLst>
        </pc:spChg>
        <pc:spChg chg="del mod topLvl">
          <ac:chgData name="Acharya, Santosh" userId="ea0efe9a-81c4-4445-923a-41095490d588" providerId="ADAL" clId="{CAE0C331-176C-4F85-856D-89D601BED70B}" dt="2022-09-19T13:57:52.009" v="481" actId="478"/>
          <ac:spMkLst>
            <pc:docMk/>
            <pc:sldMk cId="3948080246" sldId="272"/>
            <ac:spMk id="55" creationId="{A966C696-DC32-4008-8A77-FE9A619DE03D}"/>
          </ac:spMkLst>
        </pc:spChg>
        <pc:spChg chg="mod topLvl">
          <ac:chgData name="Acharya, Santosh" userId="ea0efe9a-81c4-4445-923a-41095490d588" providerId="ADAL" clId="{CAE0C331-176C-4F85-856D-89D601BED70B}" dt="2022-09-19T13:54:34.032" v="455" actId="165"/>
          <ac:spMkLst>
            <pc:docMk/>
            <pc:sldMk cId="3948080246" sldId="272"/>
            <ac:spMk id="57" creationId="{8B4E90AA-4389-46C3-9C77-51BF27D627E9}"/>
          </ac:spMkLst>
        </pc:spChg>
        <pc:spChg chg="del mod topLvl">
          <ac:chgData name="Acharya, Santosh" userId="ea0efe9a-81c4-4445-923a-41095490d588" providerId="ADAL" clId="{CAE0C331-176C-4F85-856D-89D601BED70B}" dt="2022-09-19T13:54:40.030" v="456" actId="478"/>
          <ac:spMkLst>
            <pc:docMk/>
            <pc:sldMk cId="3948080246" sldId="272"/>
            <ac:spMk id="65" creationId="{7B166B80-785A-43F1-BD9F-2C3D420D5715}"/>
          </ac:spMkLst>
        </pc:spChg>
        <pc:spChg chg="del mod topLvl">
          <ac:chgData name="Acharya, Santosh" userId="ea0efe9a-81c4-4445-923a-41095490d588" providerId="ADAL" clId="{CAE0C331-176C-4F85-856D-89D601BED70B}" dt="2022-09-19T13:57:52.009" v="481" actId="478"/>
          <ac:spMkLst>
            <pc:docMk/>
            <pc:sldMk cId="3948080246" sldId="272"/>
            <ac:spMk id="66" creationId="{898E294B-7EB2-469C-921A-7068C24544DB}"/>
          </ac:spMkLst>
        </pc:spChg>
        <pc:spChg chg="del mod topLvl">
          <ac:chgData name="Acharya, Santosh" userId="ea0efe9a-81c4-4445-923a-41095490d588" providerId="ADAL" clId="{CAE0C331-176C-4F85-856D-89D601BED70B}" dt="2022-09-19T13:54:43.922" v="457" actId="478"/>
          <ac:spMkLst>
            <pc:docMk/>
            <pc:sldMk cId="3948080246" sldId="272"/>
            <ac:spMk id="68" creationId="{163FC2DA-E421-4A7B-AE86-ED304504A121}"/>
          </ac:spMkLst>
        </pc:spChg>
        <pc:spChg chg="del mod topLvl">
          <ac:chgData name="Acharya, Santosh" userId="ea0efe9a-81c4-4445-923a-41095490d588" providerId="ADAL" clId="{CAE0C331-176C-4F85-856D-89D601BED70B}" dt="2022-09-19T13:57:52.009" v="481" actId="478"/>
          <ac:spMkLst>
            <pc:docMk/>
            <pc:sldMk cId="3948080246" sldId="272"/>
            <ac:spMk id="69" creationId="{6F1A19F1-EAE2-488A-A7B3-8684CB37B993}"/>
          </ac:spMkLst>
        </pc:spChg>
        <pc:spChg chg="mod topLvl">
          <ac:chgData name="Acharya, Santosh" userId="ea0efe9a-81c4-4445-923a-41095490d588" providerId="ADAL" clId="{CAE0C331-176C-4F85-856D-89D601BED70B}" dt="2022-09-19T13:54:34.032" v="455" actId="165"/>
          <ac:spMkLst>
            <pc:docMk/>
            <pc:sldMk cId="3948080246" sldId="272"/>
            <ac:spMk id="71" creationId="{E1867B2D-78C1-40DC-B221-344C6D491580}"/>
          </ac:spMkLst>
        </pc:spChg>
        <pc:spChg chg="mod topLvl">
          <ac:chgData name="Acharya, Santosh" userId="ea0efe9a-81c4-4445-923a-41095490d588" providerId="ADAL" clId="{CAE0C331-176C-4F85-856D-89D601BED70B}" dt="2022-09-19T13:54:34.032" v="455" actId="165"/>
          <ac:spMkLst>
            <pc:docMk/>
            <pc:sldMk cId="3948080246" sldId="272"/>
            <ac:spMk id="72" creationId="{04A66BDD-BB37-4D40-9A70-EFF82727F32F}"/>
          </ac:spMkLst>
        </pc:spChg>
        <pc:spChg chg="mod topLvl">
          <ac:chgData name="Acharya, Santosh" userId="ea0efe9a-81c4-4445-923a-41095490d588" providerId="ADAL" clId="{CAE0C331-176C-4F85-856D-89D601BED70B}" dt="2022-09-19T13:54:34.032" v="455" actId="165"/>
          <ac:spMkLst>
            <pc:docMk/>
            <pc:sldMk cId="3948080246" sldId="272"/>
            <ac:spMk id="73" creationId="{FC801416-350D-4CA2-993C-507481489087}"/>
          </ac:spMkLst>
        </pc:spChg>
        <pc:spChg chg="del mod topLvl">
          <ac:chgData name="Acharya, Santosh" userId="ea0efe9a-81c4-4445-923a-41095490d588" providerId="ADAL" clId="{CAE0C331-176C-4F85-856D-89D601BED70B}" dt="2022-09-19T13:57:52.009" v="481" actId="478"/>
          <ac:spMkLst>
            <pc:docMk/>
            <pc:sldMk cId="3948080246" sldId="272"/>
            <ac:spMk id="76" creationId="{F1669BAC-DE6B-45BD-A559-506AC639F752}"/>
          </ac:spMkLst>
        </pc:spChg>
        <pc:spChg chg="mod">
          <ac:chgData name="Acharya, Santosh" userId="ea0efe9a-81c4-4445-923a-41095490d588" providerId="ADAL" clId="{CAE0C331-176C-4F85-856D-89D601BED70B}" dt="2022-09-19T13:54:34.032" v="455" actId="165"/>
          <ac:spMkLst>
            <pc:docMk/>
            <pc:sldMk cId="3948080246" sldId="272"/>
            <ac:spMk id="77" creationId="{C0870DF6-0AA3-453F-98E9-686620A27417}"/>
          </ac:spMkLst>
        </pc:spChg>
        <pc:spChg chg="mod">
          <ac:chgData name="Acharya, Santosh" userId="ea0efe9a-81c4-4445-923a-41095490d588" providerId="ADAL" clId="{CAE0C331-176C-4F85-856D-89D601BED70B}" dt="2022-09-19T13:54:34.032" v="455" actId="165"/>
          <ac:spMkLst>
            <pc:docMk/>
            <pc:sldMk cId="3948080246" sldId="272"/>
            <ac:spMk id="78" creationId="{9380B35F-5D08-4F1D-85A7-2D04A287046E}"/>
          </ac:spMkLst>
        </pc:spChg>
        <pc:spChg chg="mod">
          <ac:chgData name="Acharya, Santosh" userId="ea0efe9a-81c4-4445-923a-41095490d588" providerId="ADAL" clId="{CAE0C331-176C-4F85-856D-89D601BED70B}" dt="2022-09-19T13:54:34.032" v="455" actId="165"/>
          <ac:spMkLst>
            <pc:docMk/>
            <pc:sldMk cId="3948080246" sldId="272"/>
            <ac:spMk id="79" creationId="{3EDBAF9D-E878-420D-8F77-619717B4BCCF}"/>
          </ac:spMkLst>
        </pc:spChg>
        <pc:spChg chg="mod">
          <ac:chgData name="Acharya, Santosh" userId="ea0efe9a-81c4-4445-923a-41095490d588" providerId="ADAL" clId="{CAE0C331-176C-4F85-856D-89D601BED70B}" dt="2022-09-19T13:54:34.032" v="455" actId="165"/>
          <ac:spMkLst>
            <pc:docMk/>
            <pc:sldMk cId="3948080246" sldId="272"/>
            <ac:spMk id="80" creationId="{DEB46968-4EC8-4247-B382-BF9DEF709597}"/>
          </ac:spMkLst>
        </pc:spChg>
        <pc:spChg chg="mod">
          <ac:chgData name="Acharya, Santosh" userId="ea0efe9a-81c4-4445-923a-41095490d588" providerId="ADAL" clId="{CAE0C331-176C-4F85-856D-89D601BED70B}" dt="2022-09-19T13:54:34.032" v="455" actId="165"/>
          <ac:spMkLst>
            <pc:docMk/>
            <pc:sldMk cId="3948080246" sldId="272"/>
            <ac:spMk id="81" creationId="{F8662BE4-6367-4032-9276-7288515E80D3}"/>
          </ac:spMkLst>
        </pc:spChg>
        <pc:spChg chg="mod">
          <ac:chgData name="Acharya, Santosh" userId="ea0efe9a-81c4-4445-923a-41095490d588" providerId="ADAL" clId="{CAE0C331-176C-4F85-856D-89D601BED70B}" dt="2022-09-19T13:54:34.032" v="455" actId="165"/>
          <ac:spMkLst>
            <pc:docMk/>
            <pc:sldMk cId="3948080246" sldId="272"/>
            <ac:spMk id="82" creationId="{56482219-8B02-4501-8A69-B848E92A209A}"/>
          </ac:spMkLst>
        </pc:spChg>
        <pc:spChg chg="mod">
          <ac:chgData name="Acharya, Santosh" userId="ea0efe9a-81c4-4445-923a-41095490d588" providerId="ADAL" clId="{CAE0C331-176C-4F85-856D-89D601BED70B}" dt="2022-09-19T13:54:34.032" v="455" actId="165"/>
          <ac:spMkLst>
            <pc:docMk/>
            <pc:sldMk cId="3948080246" sldId="272"/>
            <ac:spMk id="83" creationId="{44317A27-769C-4C05-B418-9541C8573EE4}"/>
          </ac:spMkLst>
        </pc:spChg>
        <pc:spChg chg="mod">
          <ac:chgData name="Acharya, Santosh" userId="ea0efe9a-81c4-4445-923a-41095490d588" providerId="ADAL" clId="{CAE0C331-176C-4F85-856D-89D601BED70B}" dt="2022-09-19T13:54:34.032" v="455" actId="165"/>
          <ac:spMkLst>
            <pc:docMk/>
            <pc:sldMk cId="3948080246" sldId="272"/>
            <ac:spMk id="84" creationId="{6D7C7904-5924-423F-92C5-0B45D8129300}"/>
          </ac:spMkLst>
        </pc:spChg>
        <pc:spChg chg="mod">
          <ac:chgData name="Acharya, Santosh" userId="ea0efe9a-81c4-4445-923a-41095490d588" providerId="ADAL" clId="{CAE0C331-176C-4F85-856D-89D601BED70B}" dt="2022-09-19T13:54:34.032" v="455" actId="165"/>
          <ac:spMkLst>
            <pc:docMk/>
            <pc:sldMk cId="3948080246" sldId="272"/>
            <ac:spMk id="85" creationId="{0448F7E4-B070-4DF1-A1DC-E8C13A1D8D63}"/>
          </ac:spMkLst>
        </pc:spChg>
        <pc:spChg chg="mod">
          <ac:chgData name="Acharya, Santosh" userId="ea0efe9a-81c4-4445-923a-41095490d588" providerId="ADAL" clId="{CAE0C331-176C-4F85-856D-89D601BED70B}" dt="2022-09-19T13:54:34.032" v="455" actId="165"/>
          <ac:spMkLst>
            <pc:docMk/>
            <pc:sldMk cId="3948080246" sldId="272"/>
            <ac:spMk id="86" creationId="{F62F01A5-1487-4AE9-83DC-0CA6F5941253}"/>
          </ac:spMkLst>
        </pc:spChg>
        <pc:spChg chg="mod">
          <ac:chgData name="Acharya, Santosh" userId="ea0efe9a-81c4-4445-923a-41095490d588" providerId="ADAL" clId="{CAE0C331-176C-4F85-856D-89D601BED70B}" dt="2022-09-19T13:54:34.032" v="455" actId="165"/>
          <ac:spMkLst>
            <pc:docMk/>
            <pc:sldMk cId="3948080246" sldId="272"/>
            <ac:spMk id="87" creationId="{10958EAB-3A88-4680-B363-74463B78C629}"/>
          </ac:spMkLst>
        </pc:spChg>
        <pc:spChg chg="mod">
          <ac:chgData name="Acharya, Santosh" userId="ea0efe9a-81c4-4445-923a-41095490d588" providerId="ADAL" clId="{CAE0C331-176C-4F85-856D-89D601BED70B}" dt="2022-09-19T13:54:34.032" v="455" actId="165"/>
          <ac:spMkLst>
            <pc:docMk/>
            <pc:sldMk cId="3948080246" sldId="272"/>
            <ac:spMk id="88" creationId="{DD7F0554-B876-4080-9DC3-D7B08D9BB29C}"/>
          </ac:spMkLst>
        </pc:spChg>
        <pc:spChg chg="add mod">
          <ac:chgData name="Acharya, Santosh" userId="ea0efe9a-81c4-4445-923a-41095490d588" providerId="ADAL" clId="{CAE0C331-176C-4F85-856D-89D601BED70B}" dt="2022-09-19T13:57:44.367" v="480" actId="1076"/>
          <ac:spMkLst>
            <pc:docMk/>
            <pc:sldMk cId="3948080246" sldId="272"/>
            <ac:spMk id="92" creationId="{3BCC99CD-6130-404A-994D-3A3D5760C85F}"/>
          </ac:spMkLst>
        </pc:spChg>
        <pc:spChg chg="mod">
          <ac:chgData name="Acharya, Santosh" userId="ea0efe9a-81c4-4445-923a-41095490d588" providerId="ADAL" clId="{CAE0C331-176C-4F85-856D-89D601BED70B}" dt="2022-09-19T13:58:26.722" v="488"/>
          <ac:spMkLst>
            <pc:docMk/>
            <pc:sldMk cId="3948080246" sldId="272"/>
            <ac:spMk id="99" creationId="{1AC7F163-27A0-4362-B68A-8D3B75F10E8D}"/>
          </ac:spMkLst>
        </pc:spChg>
        <pc:spChg chg="mod">
          <ac:chgData name="Acharya, Santosh" userId="ea0efe9a-81c4-4445-923a-41095490d588" providerId="ADAL" clId="{CAE0C331-176C-4F85-856D-89D601BED70B}" dt="2022-09-19T13:58:26.722" v="488"/>
          <ac:spMkLst>
            <pc:docMk/>
            <pc:sldMk cId="3948080246" sldId="272"/>
            <ac:spMk id="100" creationId="{FC314011-C166-446D-9CB6-29D3F9467D9B}"/>
          </ac:spMkLst>
        </pc:spChg>
        <pc:spChg chg="mod">
          <ac:chgData name="Acharya, Santosh" userId="ea0efe9a-81c4-4445-923a-41095490d588" providerId="ADAL" clId="{CAE0C331-176C-4F85-856D-89D601BED70B}" dt="2022-09-19T13:58:26.722" v="488"/>
          <ac:spMkLst>
            <pc:docMk/>
            <pc:sldMk cId="3948080246" sldId="272"/>
            <ac:spMk id="101" creationId="{91F793B6-6933-483B-9222-14163761C07A}"/>
          </ac:spMkLst>
        </pc:spChg>
        <pc:spChg chg="mod">
          <ac:chgData name="Acharya, Santosh" userId="ea0efe9a-81c4-4445-923a-41095490d588" providerId="ADAL" clId="{CAE0C331-176C-4F85-856D-89D601BED70B}" dt="2022-09-19T13:58:26.722" v="488"/>
          <ac:spMkLst>
            <pc:docMk/>
            <pc:sldMk cId="3948080246" sldId="272"/>
            <ac:spMk id="102" creationId="{B5FE6DD8-CE64-4265-AA69-E9EDF95BDF29}"/>
          </ac:spMkLst>
        </pc:spChg>
        <pc:spChg chg="mod">
          <ac:chgData name="Acharya, Santosh" userId="ea0efe9a-81c4-4445-923a-41095490d588" providerId="ADAL" clId="{CAE0C331-176C-4F85-856D-89D601BED70B}" dt="2022-09-19T13:58:26.722" v="488"/>
          <ac:spMkLst>
            <pc:docMk/>
            <pc:sldMk cId="3948080246" sldId="272"/>
            <ac:spMk id="103" creationId="{93063139-F3B0-4823-B52E-32294D54E469}"/>
          </ac:spMkLst>
        </pc:spChg>
        <pc:spChg chg="mod">
          <ac:chgData name="Acharya, Santosh" userId="ea0efe9a-81c4-4445-923a-41095490d588" providerId="ADAL" clId="{CAE0C331-176C-4F85-856D-89D601BED70B}" dt="2022-09-19T13:58:26.722" v="488"/>
          <ac:spMkLst>
            <pc:docMk/>
            <pc:sldMk cId="3948080246" sldId="272"/>
            <ac:spMk id="104" creationId="{EA9DFDEB-3CD9-4272-B9E0-DDD297C31C77}"/>
          </ac:spMkLst>
        </pc:spChg>
        <pc:spChg chg="mod">
          <ac:chgData name="Acharya, Santosh" userId="ea0efe9a-81c4-4445-923a-41095490d588" providerId="ADAL" clId="{CAE0C331-176C-4F85-856D-89D601BED70B}" dt="2022-09-19T13:58:26.722" v="488"/>
          <ac:spMkLst>
            <pc:docMk/>
            <pc:sldMk cId="3948080246" sldId="272"/>
            <ac:spMk id="105" creationId="{78DF0519-8BDA-4E40-9F64-F8784AD1DE51}"/>
          </ac:spMkLst>
        </pc:spChg>
        <pc:spChg chg="mod">
          <ac:chgData name="Acharya, Santosh" userId="ea0efe9a-81c4-4445-923a-41095490d588" providerId="ADAL" clId="{CAE0C331-176C-4F85-856D-89D601BED70B}" dt="2022-09-19T13:58:26.722" v="488"/>
          <ac:spMkLst>
            <pc:docMk/>
            <pc:sldMk cId="3948080246" sldId="272"/>
            <ac:spMk id="106" creationId="{8C477A1A-689E-4471-B0D9-61EEE8427121}"/>
          </ac:spMkLst>
        </pc:spChg>
        <pc:spChg chg="mod">
          <ac:chgData name="Acharya, Santosh" userId="ea0efe9a-81c4-4445-923a-41095490d588" providerId="ADAL" clId="{CAE0C331-176C-4F85-856D-89D601BED70B}" dt="2022-09-19T13:58:26.722" v="488"/>
          <ac:spMkLst>
            <pc:docMk/>
            <pc:sldMk cId="3948080246" sldId="272"/>
            <ac:spMk id="107" creationId="{2D501C14-C87E-4F5B-846B-CAAB990FB340}"/>
          </ac:spMkLst>
        </pc:spChg>
        <pc:spChg chg="mod">
          <ac:chgData name="Acharya, Santosh" userId="ea0efe9a-81c4-4445-923a-41095490d588" providerId="ADAL" clId="{CAE0C331-176C-4F85-856D-89D601BED70B}" dt="2022-09-19T13:58:26.722" v="488"/>
          <ac:spMkLst>
            <pc:docMk/>
            <pc:sldMk cId="3948080246" sldId="272"/>
            <ac:spMk id="108" creationId="{44693374-8E8A-4CE3-A483-41580CC82CA5}"/>
          </ac:spMkLst>
        </pc:spChg>
        <pc:spChg chg="mod">
          <ac:chgData name="Acharya, Santosh" userId="ea0efe9a-81c4-4445-923a-41095490d588" providerId="ADAL" clId="{CAE0C331-176C-4F85-856D-89D601BED70B}" dt="2022-09-19T13:58:26.722" v="488"/>
          <ac:spMkLst>
            <pc:docMk/>
            <pc:sldMk cId="3948080246" sldId="272"/>
            <ac:spMk id="109" creationId="{8BBFFC78-87B4-4F43-8AEF-DA0469D08C72}"/>
          </ac:spMkLst>
        </pc:spChg>
        <pc:spChg chg="mod">
          <ac:chgData name="Acharya, Santosh" userId="ea0efe9a-81c4-4445-923a-41095490d588" providerId="ADAL" clId="{CAE0C331-176C-4F85-856D-89D601BED70B}" dt="2022-09-19T13:58:26.722" v="488"/>
          <ac:spMkLst>
            <pc:docMk/>
            <pc:sldMk cId="3948080246" sldId="272"/>
            <ac:spMk id="110" creationId="{3D328808-A03B-4F32-B5CC-A63A84951CF0}"/>
          </ac:spMkLst>
        </pc:spChg>
        <pc:spChg chg="mod">
          <ac:chgData name="Acharya, Santosh" userId="ea0efe9a-81c4-4445-923a-41095490d588" providerId="ADAL" clId="{CAE0C331-176C-4F85-856D-89D601BED70B}" dt="2022-09-19T13:58:26.722" v="488"/>
          <ac:spMkLst>
            <pc:docMk/>
            <pc:sldMk cId="3948080246" sldId="272"/>
            <ac:spMk id="111" creationId="{396F1654-5ED4-4648-84A6-73901AB241B8}"/>
          </ac:spMkLst>
        </pc:spChg>
        <pc:spChg chg="mod">
          <ac:chgData name="Acharya, Santosh" userId="ea0efe9a-81c4-4445-923a-41095490d588" providerId="ADAL" clId="{CAE0C331-176C-4F85-856D-89D601BED70B}" dt="2022-09-19T13:58:26.722" v="488"/>
          <ac:spMkLst>
            <pc:docMk/>
            <pc:sldMk cId="3948080246" sldId="272"/>
            <ac:spMk id="112" creationId="{2BD05782-F7B0-45D0-94E5-41C8317CD361}"/>
          </ac:spMkLst>
        </pc:spChg>
        <pc:spChg chg="mod">
          <ac:chgData name="Acharya, Santosh" userId="ea0efe9a-81c4-4445-923a-41095490d588" providerId="ADAL" clId="{CAE0C331-176C-4F85-856D-89D601BED70B}" dt="2022-09-19T13:58:26.722" v="488"/>
          <ac:spMkLst>
            <pc:docMk/>
            <pc:sldMk cId="3948080246" sldId="272"/>
            <ac:spMk id="113" creationId="{334F1663-0EF4-4FA4-8D01-49347EFA3236}"/>
          </ac:spMkLst>
        </pc:spChg>
        <pc:spChg chg="mod">
          <ac:chgData name="Acharya, Santosh" userId="ea0efe9a-81c4-4445-923a-41095490d588" providerId="ADAL" clId="{CAE0C331-176C-4F85-856D-89D601BED70B}" dt="2022-09-19T13:58:26.722" v="488"/>
          <ac:spMkLst>
            <pc:docMk/>
            <pc:sldMk cId="3948080246" sldId="272"/>
            <ac:spMk id="114" creationId="{9F0876C7-71F2-466B-ABB5-7632DC4D1971}"/>
          </ac:spMkLst>
        </pc:spChg>
        <pc:spChg chg="mod">
          <ac:chgData name="Acharya, Santosh" userId="ea0efe9a-81c4-4445-923a-41095490d588" providerId="ADAL" clId="{CAE0C331-176C-4F85-856D-89D601BED70B}" dt="2022-09-19T13:58:26.722" v="488"/>
          <ac:spMkLst>
            <pc:docMk/>
            <pc:sldMk cId="3948080246" sldId="272"/>
            <ac:spMk id="115" creationId="{5D077ACE-4AE4-45A6-8574-3B37787C1A99}"/>
          </ac:spMkLst>
        </pc:spChg>
        <pc:spChg chg="mod">
          <ac:chgData name="Acharya, Santosh" userId="ea0efe9a-81c4-4445-923a-41095490d588" providerId="ADAL" clId="{CAE0C331-176C-4F85-856D-89D601BED70B}" dt="2022-09-19T13:58:26.722" v="488"/>
          <ac:spMkLst>
            <pc:docMk/>
            <pc:sldMk cId="3948080246" sldId="272"/>
            <ac:spMk id="116" creationId="{8173BCDB-429B-46B0-8372-090B41E0FD15}"/>
          </ac:spMkLst>
        </pc:spChg>
        <pc:spChg chg="mod">
          <ac:chgData name="Acharya, Santosh" userId="ea0efe9a-81c4-4445-923a-41095490d588" providerId="ADAL" clId="{CAE0C331-176C-4F85-856D-89D601BED70B}" dt="2022-09-19T13:58:26.722" v="488"/>
          <ac:spMkLst>
            <pc:docMk/>
            <pc:sldMk cId="3948080246" sldId="272"/>
            <ac:spMk id="117" creationId="{F9BDC74E-C4A1-45F6-A0A1-22099579AF6D}"/>
          </ac:spMkLst>
        </pc:spChg>
        <pc:spChg chg="mod">
          <ac:chgData name="Acharya, Santosh" userId="ea0efe9a-81c4-4445-923a-41095490d588" providerId="ADAL" clId="{CAE0C331-176C-4F85-856D-89D601BED70B}" dt="2022-09-19T13:58:26.722" v="488"/>
          <ac:spMkLst>
            <pc:docMk/>
            <pc:sldMk cId="3948080246" sldId="272"/>
            <ac:spMk id="118" creationId="{4F789766-7B40-40CE-9346-48A6BE32A6FC}"/>
          </ac:spMkLst>
        </pc:spChg>
        <pc:spChg chg="mod">
          <ac:chgData name="Acharya, Santosh" userId="ea0efe9a-81c4-4445-923a-41095490d588" providerId="ADAL" clId="{CAE0C331-176C-4F85-856D-89D601BED70B}" dt="2022-09-19T13:58:26.722" v="488"/>
          <ac:spMkLst>
            <pc:docMk/>
            <pc:sldMk cId="3948080246" sldId="272"/>
            <ac:spMk id="119" creationId="{14F851A3-D4F0-4CDF-BCFC-5333F32417CD}"/>
          </ac:spMkLst>
        </pc:spChg>
        <pc:spChg chg="mod">
          <ac:chgData name="Acharya, Santosh" userId="ea0efe9a-81c4-4445-923a-41095490d588" providerId="ADAL" clId="{CAE0C331-176C-4F85-856D-89D601BED70B}" dt="2022-09-19T13:58:26.722" v="488"/>
          <ac:spMkLst>
            <pc:docMk/>
            <pc:sldMk cId="3948080246" sldId="272"/>
            <ac:spMk id="120" creationId="{66ECB187-4412-4C08-A845-C21D191368C5}"/>
          </ac:spMkLst>
        </pc:spChg>
        <pc:spChg chg="mod">
          <ac:chgData name="Acharya, Santosh" userId="ea0efe9a-81c4-4445-923a-41095490d588" providerId="ADAL" clId="{CAE0C331-176C-4F85-856D-89D601BED70B}" dt="2022-09-19T13:58:26.722" v="488"/>
          <ac:spMkLst>
            <pc:docMk/>
            <pc:sldMk cId="3948080246" sldId="272"/>
            <ac:spMk id="121" creationId="{288F7275-3866-46C5-8819-4935A3251E84}"/>
          </ac:spMkLst>
        </pc:spChg>
        <pc:spChg chg="mod">
          <ac:chgData name="Acharya, Santosh" userId="ea0efe9a-81c4-4445-923a-41095490d588" providerId="ADAL" clId="{CAE0C331-176C-4F85-856D-89D601BED70B}" dt="2022-09-19T13:58:26.722" v="488"/>
          <ac:spMkLst>
            <pc:docMk/>
            <pc:sldMk cId="3948080246" sldId="272"/>
            <ac:spMk id="122" creationId="{674C21E6-E0A3-4FE1-8BC7-D4CCD0AB2FDC}"/>
          </ac:spMkLst>
        </pc:spChg>
        <pc:spChg chg="mod">
          <ac:chgData name="Acharya, Santosh" userId="ea0efe9a-81c4-4445-923a-41095490d588" providerId="ADAL" clId="{CAE0C331-176C-4F85-856D-89D601BED70B}" dt="2022-09-19T13:58:26.722" v="488"/>
          <ac:spMkLst>
            <pc:docMk/>
            <pc:sldMk cId="3948080246" sldId="272"/>
            <ac:spMk id="123" creationId="{0FC5810C-E894-42A1-8E8A-C4467C6A4261}"/>
          </ac:spMkLst>
        </pc:spChg>
        <pc:grpChg chg="add del mod">
          <ac:chgData name="Acharya, Santosh" userId="ea0efe9a-81c4-4445-923a-41095490d588" providerId="ADAL" clId="{CAE0C331-176C-4F85-856D-89D601BED70B}" dt="2022-09-19T13:53:27.308" v="442" actId="478"/>
          <ac:grpSpMkLst>
            <pc:docMk/>
            <pc:sldMk cId="3948080246" sldId="272"/>
            <ac:grpSpMk id="8" creationId="{31B4701A-4FF7-4189-969F-5E1721134687}"/>
          </ac:grpSpMkLst>
        </pc:grpChg>
        <pc:grpChg chg="mod">
          <ac:chgData name="Acharya, Santosh" userId="ea0efe9a-81c4-4445-923a-41095490d588" providerId="ADAL" clId="{CAE0C331-176C-4F85-856D-89D601BED70B}" dt="2022-09-19T13:53:21.265" v="441"/>
          <ac:grpSpMkLst>
            <pc:docMk/>
            <pc:sldMk cId="3948080246" sldId="272"/>
            <ac:grpSpMk id="10" creationId="{06B3AD10-806C-4C90-92B6-3C6F3E7862AB}"/>
          </ac:grpSpMkLst>
        </pc:grpChg>
        <pc:grpChg chg="add del mod">
          <ac:chgData name="Acharya, Santosh" userId="ea0efe9a-81c4-4445-923a-41095490d588" providerId="ADAL" clId="{CAE0C331-176C-4F85-856D-89D601BED70B}" dt="2022-09-19T13:53:49.384" v="446" actId="165"/>
          <ac:grpSpMkLst>
            <pc:docMk/>
            <pc:sldMk cId="3948080246" sldId="272"/>
            <ac:grpSpMk id="15" creationId="{B28C9B21-3A8E-47FD-A13C-BAB4A57E49AC}"/>
          </ac:grpSpMkLst>
        </pc:grpChg>
        <pc:grpChg chg="del mod topLvl">
          <ac:chgData name="Acharya, Santosh" userId="ea0efe9a-81c4-4445-923a-41095490d588" providerId="ADAL" clId="{CAE0C331-176C-4F85-856D-89D601BED70B}" dt="2022-09-19T13:54:11.465" v="447" actId="478"/>
          <ac:grpSpMkLst>
            <pc:docMk/>
            <pc:sldMk cId="3948080246" sldId="272"/>
            <ac:grpSpMk id="22" creationId="{48FC59B2-E21D-4CE0-AA03-FB59576C2760}"/>
          </ac:grpSpMkLst>
        </pc:grpChg>
        <pc:grpChg chg="del mod topLvl">
          <ac:chgData name="Acharya, Santosh" userId="ea0efe9a-81c4-4445-923a-41095490d588" providerId="ADAL" clId="{CAE0C331-176C-4F85-856D-89D601BED70B}" dt="2022-09-19T13:54:11.465" v="447" actId="478"/>
          <ac:grpSpMkLst>
            <pc:docMk/>
            <pc:sldMk cId="3948080246" sldId="272"/>
            <ac:grpSpMk id="23" creationId="{646BDE01-024E-45F5-BE52-AE3C3A16AFD2}"/>
          </ac:grpSpMkLst>
        </pc:grpChg>
        <pc:grpChg chg="del mod topLvl">
          <ac:chgData name="Acharya, Santosh" userId="ea0efe9a-81c4-4445-923a-41095490d588" providerId="ADAL" clId="{CAE0C331-176C-4F85-856D-89D601BED70B}" dt="2022-09-19T13:54:11.465" v="447" actId="478"/>
          <ac:grpSpMkLst>
            <pc:docMk/>
            <pc:sldMk cId="3948080246" sldId="272"/>
            <ac:grpSpMk id="24" creationId="{814F8B6A-11AB-4260-A358-EB6B6354087A}"/>
          </ac:grpSpMkLst>
        </pc:grpChg>
        <pc:grpChg chg="del mod topLvl">
          <ac:chgData name="Acharya, Santosh" userId="ea0efe9a-81c4-4445-923a-41095490d588" providerId="ADAL" clId="{CAE0C331-176C-4F85-856D-89D601BED70B}" dt="2022-09-19T13:54:11.465" v="447" actId="478"/>
          <ac:grpSpMkLst>
            <pc:docMk/>
            <pc:sldMk cId="3948080246" sldId="272"/>
            <ac:grpSpMk id="25" creationId="{550BC545-F6B4-4A37-B3A5-55DB9175DD75}"/>
          </ac:grpSpMkLst>
        </pc:grpChg>
        <pc:grpChg chg="add del mod">
          <ac:chgData name="Acharya, Santosh" userId="ea0efe9a-81c4-4445-923a-41095490d588" providerId="ADAL" clId="{CAE0C331-176C-4F85-856D-89D601BED70B}" dt="2022-09-19T13:54:34.032" v="455" actId="165"/>
          <ac:grpSpMkLst>
            <pc:docMk/>
            <pc:sldMk cId="3948080246" sldId="272"/>
            <ac:grpSpMk id="52" creationId="{10544B21-D003-4489-978A-E7BB230E0F0C}"/>
          </ac:grpSpMkLst>
        </pc:grpChg>
        <pc:grpChg chg="mod topLvl">
          <ac:chgData name="Acharya, Santosh" userId="ea0efe9a-81c4-4445-923a-41095490d588" providerId="ADAL" clId="{CAE0C331-176C-4F85-856D-89D601BED70B}" dt="2022-09-19T13:54:34.032" v="455" actId="165"/>
          <ac:grpSpMkLst>
            <pc:docMk/>
            <pc:sldMk cId="3948080246" sldId="272"/>
            <ac:grpSpMk id="59" creationId="{92417B1C-038E-4C90-BA2D-56CE2F6C9268}"/>
          </ac:grpSpMkLst>
        </pc:grpChg>
        <pc:grpChg chg="mod topLvl">
          <ac:chgData name="Acharya, Santosh" userId="ea0efe9a-81c4-4445-923a-41095490d588" providerId="ADAL" clId="{CAE0C331-176C-4F85-856D-89D601BED70B}" dt="2022-09-19T13:54:34.032" v="455" actId="165"/>
          <ac:grpSpMkLst>
            <pc:docMk/>
            <pc:sldMk cId="3948080246" sldId="272"/>
            <ac:grpSpMk id="60" creationId="{7923097C-B922-4A04-BF0A-F278C5B2458C}"/>
          </ac:grpSpMkLst>
        </pc:grpChg>
        <pc:grpChg chg="mod topLvl">
          <ac:chgData name="Acharya, Santosh" userId="ea0efe9a-81c4-4445-923a-41095490d588" providerId="ADAL" clId="{CAE0C331-176C-4F85-856D-89D601BED70B}" dt="2022-09-19T13:54:34.032" v="455" actId="165"/>
          <ac:grpSpMkLst>
            <pc:docMk/>
            <pc:sldMk cId="3948080246" sldId="272"/>
            <ac:grpSpMk id="61" creationId="{82B31FCA-D331-42F6-9461-B7B0F77543B4}"/>
          </ac:grpSpMkLst>
        </pc:grpChg>
        <pc:grpChg chg="mod topLvl">
          <ac:chgData name="Acharya, Santosh" userId="ea0efe9a-81c4-4445-923a-41095490d588" providerId="ADAL" clId="{CAE0C331-176C-4F85-856D-89D601BED70B}" dt="2022-09-19T13:54:34.032" v="455" actId="165"/>
          <ac:grpSpMkLst>
            <pc:docMk/>
            <pc:sldMk cId="3948080246" sldId="272"/>
            <ac:grpSpMk id="62" creationId="{5B059573-006D-4C76-9E09-38D9C4650FD4}"/>
          </ac:grpSpMkLst>
        </pc:grpChg>
        <pc:grpChg chg="add mod">
          <ac:chgData name="Acharya, Santosh" userId="ea0efe9a-81c4-4445-923a-41095490d588" providerId="ADAL" clId="{CAE0C331-176C-4F85-856D-89D601BED70B}" dt="2022-09-19T13:58:33.546" v="490" actId="1076"/>
          <ac:grpSpMkLst>
            <pc:docMk/>
            <pc:sldMk cId="3948080246" sldId="272"/>
            <ac:grpSpMk id="95" creationId="{34D1957F-1CE5-47C7-A269-7AC17BC9AA26}"/>
          </ac:grpSpMkLst>
        </pc:grpChg>
        <pc:grpChg chg="mod">
          <ac:chgData name="Acharya, Santosh" userId="ea0efe9a-81c4-4445-923a-41095490d588" providerId="ADAL" clId="{CAE0C331-176C-4F85-856D-89D601BED70B}" dt="2022-09-19T13:58:26.722" v="488"/>
          <ac:grpSpMkLst>
            <pc:docMk/>
            <pc:sldMk cId="3948080246" sldId="272"/>
            <ac:grpSpMk id="96" creationId="{EF676C12-27F3-4C46-AE96-C6741BEC63E2}"/>
          </ac:grpSpMkLst>
        </pc:grpChg>
        <pc:grpChg chg="mod">
          <ac:chgData name="Acharya, Santosh" userId="ea0efe9a-81c4-4445-923a-41095490d588" providerId="ADAL" clId="{CAE0C331-176C-4F85-856D-89D601BED70B}" dt="2022-09-19T13:58:26.722" v="488"/>
          <ac:grpSpMkLst>
            <pc:docMk/>
            <pc:sldMk cId="3948080246" sldId="272"/>
            <ac:grpSpMk id="97" creationId="{51710B12-DB0A-4636-AEB3-7B9E456EAE94}"/>
          </ac:grpSpMkLst>
        </pc:grpChg>
        <pc:grpChg chg="mod">
          <ac:chgData name="Acharya, Santosh" userId="ea0efe9a-81c4-4445-923a-41095490d588" providerId="ADAL" clId="{CAE0C331-176C-4F85-856D-89D601BED70B}" dt="2022-09-19T13:58:26.722" v="488"/>
          <ac:grpSpMkLst>
            <pc:docMk/>
            <pc:sldMk cId="3948080246" sldId="272"/>
            <ac:grpSpMk id="98" creationId="{C2C8242E-92A5-409C-B9AC-8EDDA859FF00}"/>
          </ac:grpSpMkLst>
        </pc:grpChg>
        <pc:picChg chg="add del mod">
          <ac:chgData name="Acharya, Santosh" userId="ea0efe9a-81c4-4445-923a-41095490d588" providerId="ADAL" clId="{CAE0C331-176C-4F85-856D-89D601BED70B}" dt="2022-09-19T13:57:13.359" v="469" actId="478"/>
          <ac:picMkLst>
            <pc:docMk/>
            <pc:sldMk cId="3948080246" sldId="272"/>
            <ac:picMk id="6" creationId="{C6191791-FC74-4C8D-BC4B-B25506CFCF62}"/>
          </ac:picMkLst>
        </pc:picChg>
        <pc:picChg chg="del mod topLvl">
          <ac:chgData name="Acharya, Santosh" userId="ea0efe9a-81c4-4445-923a-41095490d588" providerId="ADAL" clId="{CAE0C331-176C-4F85-856D-89D601BED70B}" dt="2022-09-19T13:54:11.465" v="447" actId="478"/>
          <ac:picMkLst>
            <pc:docMk/>
            <pc:sldMk cId="3948080246" sldId="272"/>
            <ac:picMk id="26" creationId="{1D150F2D-EB68-4D15-B99B-973CA1F8A855}"/>
          </ac:picMkLst>
        </pc:picChg>
        <pc:picChg chg="del mod topLvl">
          <ac:chgData name="Acharya, Santosh" userId="ea0efe9a-81c4-4445-923a-41095490d588" providerId="ADAL" clId="{CAE0C331-176C-4F85-856D-89D601BED70B}" dt="2022-09-19T13:54:11.465" v="447" actId="478"/>
          <ac:picMkLst>
            <pc:docMk/>
            <pc:sldMk cId="3948080246" sldId="272"/>
            <ac:picMk id="27" creationId="{27D070E0-013C-4A40-B35A-B4D91C90AFA1}"/>
          </ac:picMkLst>
        </pc:picChg>
        <pc:picChg chg="del mod topLvl">
          <ac:chgData name="Acharya, Santosh" userId="ea0efe9a-81c4-4445-923a-41095490d588" providerId="ADAL" clId="{CAE0C331-176C-4F85-856D-89D601BED70B}" dt="2022-09-19T13:54:11.465" v="447" actId="478"/>
          <ac:picMkLst>
            <pc:docMk/>
            <pc:sldMk cId="3948080246" sldId="272"/>
            <ac:picMk id="30" creationId="{42945535-237F-48CD-A626-537EB4B26048}"/>
          </ac:picMkLst>
        </pc:picChg>
        <pc:picChg chg="del mod topLvl">
          <ac:chgData name="Acharya, Santosh" userId="ea0efe9a-81c4-4445-923a-41095490d588" providerId="ADAL" clId="{CAE0C331-176C-4F85-856D-89D601BED70B}" dt="2022-09-19T13:54:11.465" v="447" actId="478"/>
          <ac:picMkLst>
            <pc:docMk/>
            <pc:sldMk cId="3948080246" sldId="272"/>
            <ac:picMk id="33" creationId="{B7D0E5ED-0F11-4DD0-9D61-0FFD6848894D}"/>
          </ac:picMkLst>
        </pc:picChg>
        <pc:picChg chg="del mod topLvl">
          <ac:chgData name="Acharya, Santosh" userId="ea0efe9a-81c4-4445-923a-41095490d588" providerId="ADAL" clId="{CAE0C331-176C-4F85-856D-89D601BED70B}" dt="2022-09-19T13:54:40.030" v="456" actId="478"/>
          <ac:picMkLst>
            <pc:docMk/>
            <pc:sldMk cId="3948080246" sldId="272"/>
            <ac:picMk id="63" creationId="{269B9549-71C1-49A6-BA9D-D370B0F1CDE2}"/>
          </ac:picMkLst>
        </pc:picChg>
        <pc:picChg chg="del mod topLvl">
          <ac:chgData name="Acharya, Santosh" userId="ea0efe9a-81c4-4445-923a-41095490d588" providerId="ADAL" clId="{CAE0C331-176C-4F85-856D-89D601BED70B}" dt="2022-09-19T13:54:43.922" v="457" actId="478"/>
          <ac:picMkLst>
            <pc:docMk/>
            <pc:sldMk cId="3948080246" sldId="272"/>
            <ac:picMk id="64" creationId="{F926E799-B71C-4FDB-8D6D-26A06BF66FAD}"/>
          </ac:picMkLst>
        </pc:picChg>
        <pc:picChg chg="del mod topLvl">
          <ac:chgData name="Acharya, Santosh" userId="ea0efe9a-81c4-4445-923a-41095490d588" providerId="ADAL" clId="{CAE0C331-176C-4F85-856D-89D601BED70B}" dt="2022-09-19T13:54:40.030" v="456" actId="478"/>
          <ac:picMkLst>
            <pc:docMk/>
            <pc:sldMk cId="3948080246" sldId="272"/>
            <ac:picMk id="67" creationId="{17D14E83-B7A7-43C1-A997-B2E3125C2F53}"/>
          </ac:picMkLst>
        </pc:picChg>
        <pc:picChg chg="del mod topLvl">
          <ac:chgData name="Acharya, Santosh" userId="ea0efe9a-81c4-4445-923a-41095490d588" providerId="ADAL" clId="{CAE0C331-176C-4F85-856D-89D601BED70B}" dt="2022-09-19T13:54:40.030" v="456" actId="478"/>
          <ac:picMkLst>
            <pc:docMk/>
            <pc:sldMk cId="3948080246" sldId="272"/>
            <ac:picMk id="70" creationId="{B975F716-25CA-42CA-AC37-C6AC2DBF217A}"/>
          </ac:picMkLst>
        </pc:picChg>
        <pc:picChg chg="add mod ord modCrop">
          <ac:chgData name="Acharya, Santosh" userId="ea0efe9a-81c4-4445-923a-41095490d588" providerId="ADAL" clId="{CAE0C331-176C-4F85-856D-89D601BED70B}" dt="2022-09-19T13:57:09.979" v="467" actId="167"/>
          <ac:picMkLst>
            <pc:docMk/>
            <pc:sldMk cId="3948080246" sldId="272"/>
            <ac:picMk id="90" creationId="{6102B0D8-4B91-4147-90AA-7F4CE1C4FF5E}"/>
          </ac:picMkLst>
        </pc:picChg>
        <pc:picChg chg="add mod">
          <ac:chgData name="Acharya, Santosh" userId="ea0efe9a-81c4-4445-923a-41095490d588" providerId="ADAL" clId="{CAE0C331-176C-4F85-856D-89D601BED70B}" dt="2022-09-19T13:58:37.994" v="492" actId="1076"/>
          <ac:picMkLst>
            <pc:docMk/>
            <pc:sldMk cId="3948080246" sldId="272"/>
            <ac:picMk id="94" creationId="{62CFB9E5-10DB-45D4-8086-A54B88AB33FF}"/>
          </ac:picMkLst>
        </pc:picChg>
        <pc:picChg chg="add mod">
          <ac:chgData name="Acharya, Santosh" userId="ea0efe9a-81c4-4445-923a-41095490d588" providerId="ADAL" clId="{CAE0C331-176C-4F85-856D-89D601BED70B}" dt="2022-09-19T13:58:53.155" v="496" actId="14100"/>
          <ac:picMkLst>
            <pc:docMk/>
            <pc:sldMk cId="3948080246" sldId="272"/>
            <ac:picMk id="124" creationId="{A9CCBFA1-937A-40D3-9D5A-013CB7CF47A4}"/>
          </ac:picMkLst>
        </pc:picChg>
        <pc:cxnChg chg="del mod topLvl">
          <ac:chgData name="Acharya, Santosh" userId="ea0efe9a-81c4-4445-923a-41095490d588" providerId="ADAL" clId="{CAE0C331-176C-4F85-856D-89D601BED70B}" dt="2022-09-19T13:54:11.465" v="447" actId="478"/>
          <ac:cxnSpMkLst>
            <pc:docMk/>
            <pc:sldMk cId="3948080246" sldId="272"/>
            <ac:cxnSpMk id="19" creationId="{77A85B6B-2D5D-4EF0-AFBE-CDED8B6DA1EF}"/>
          </ac:cxnSpMkLst>
        </pc:cxnChg>
        <pc:cxnChg chg="del mod topLvl">
          <ac:chgData name="Acharya, Santosh" userId="ea0efe9a-81c4-4445-923a-41095490d588" providerId="ADAL" clId="{CAE0C331-176C-4F85-856D-89D601BED70B}" dt="2022-09-19T13:54:11.465" v="447" actId="478"/>
          <ac:cxnSpMkLst>
            <pc:docMk/>
            <pc:sldMk cId="3948080246" sldId="272"/>
            <ac:cxnSpMk id="21" creationId="{068FD4C3-C4B6-473C-B2CF-77AD46E1AE22}"/>
          </ac:cxnSpMkLst>
        </pc:cxnChg>
        <pc:cxnChg chg="del mod topLvl">
          <ac:chgData name="Acharya, Santosh" userId="ea0efe9a-81c4-4445-923a-41095490d588" providerId="ADAL" clId="{CAE0C331-176C-4F85-856D-89D601BED70B}" dt="2022-09-19T13:54:11.465" v="447" actId="478"/>
          <ac:cxnSpMkLst>
            <pc:docMk/>
            <pc:sldMk cId="3948080246" sldId="272"/>
            <ac:cxnSpMk id="37" creationId="{AF4AE8B5-1808-4B8B-A192-FD2403E1AA9A}"/>
          </ac:cxnSpMkLst>
        </pc:cxnChg>
        <pc:cxnChg chg="del mod topLvl">
          <ac:chgData name="Acharya, Santosh" userId="ea0efe9a-81c4-4445-923a-41095490d588" providerId="ADAL" clId="{CAE0C331-176C-4F85-856D-89D601BED70B}" dt="2022-09-19T13:54:11.465" v="447" actId="478"/>
          <ac:cxnSpMkLst>
            <pc:docMk/>
            <pc:sldMk cId="3948080246" sldId="272"/>
            <ac:cxnSpMk id="38" creationId="{F9184A9A-36B5-4DF9-82D0-A97110DF06E2}"/>
          </ac:cxnSpMkLst>
        </pc:cxnChg>
        <pc:cxnChg chg="mod topLvl">
          <ac:chgData name="Acharya, Santosh" userId="ea0efe9a-81c4-4445-923a-41095490d588" providerId="ADAL" clId="{CAE0C331-176C-4F85-856D-89D601BED70B}" dt="2022-09-19T13:54:34.032" v="455" actId="165"/>
          <ac:cxnSpMkLst>
            <pc:docMk/>
            <pc:sldMk cId="3948080246" sldId="272"/>
            <ac:cxnSpMk id="56" creationId="{53789D56-5435-4F5B-A7CB-1E581FF8638C}"/>
          </ac:cxnSpMkLst>
        </pc:cxnChg>
        <pc:cxnChg chg="mod topLvl">
          <ac:chgData name="Acharya, Santosh" userId="ea0efe9a-81c4-4445-923a-41095490d588" providerId="ADAL" clId="{CAE0C331-176C-4F85-856D-89D601BED70B}" dt="2022-09-19T13:54:34.032" v="455" actId="165"/>
          <ac:cxnSpMkLst>
            <pc:docMk/>
            <pc:sldMk cId="3948080246" sldId="272"/>
            <ac:cxnSpMk id="58" creationId="{544F6AC1-BF0D-4138-A933-1182B602FB1D}"/>
          </ac:cxnSpMkLst>
        </pc:cxnChg>
        <pc:cxnChg chg="mod topLvl">
          <ac:chgData name="Acharya, Santosh" userId="ea0efe9a-81c4-4445-923a-41095490d588" providerId="ADAL" clId="{CAE0C331-176C-4F85-856D-89D601BED70B}" dt="2022-09-19T13:54:34.032" v="455" actId="165"/>
          <ac:cxnSpMkLst>
            <pc:docMk/>
            <pc:sldMk cId="3948080246" sldId="272"/>
            <ac:cxnSpMk id="74" creationId="{3AAC6AFE-AF75-46F5-9243-486AD880FA6A}"/>
          </ac:cxnSpMkLst>
        </pc:cxnChg>
        <pc:cxnChg chg="mod topLvl">
          <ac:chgData name="Acharya, Santosh" userId="ea0efe9a-81c4-4445-923a-41095490d588" providerId="ADAL" clId="{CAE0C331-176C-4F85-856D-89D601BED70B}" dt="2022-09-19T13:54:34.032" v="455" actId="165"/>
          <ac:cxnSpMkLst>
            <pc:docMk/>
            <pc:sldMk cId="3948080246" sldId="272"/>
            <ac:cxnSpMk id="75" creationId="{3D5E96CE-6ED1-4CEA-8E70-BDDC0EDB9F2A}"/>
          </ac:cxnSpMkLst>
        </pc:cxnChg>
      </pc:sldChg>
      <pc:sldChg chg="addSp delSp modSp add mod">
        <pc:chgData name="Acharya, Santosh" userId="ea0efe9a-81c4-4445-923a-41095490d588" providerId="ADAL" clId="{CAE0C331-176C-4F85-856D-89D601BED70B}" dt="2022-09-19T16:42:57.644" v="1455" actId="313"/>
        <pc:sldMkLst>
          <pc:docMk/>
          <pc:sldMk cId="1124228917" sldId="273"/>
        </pc:sldMkLst>
        <pc:spChg chg="del mod">
          <ac:chgData name="Acharya, Santosh" userId="ea0efe9a-81c4-4445-923a-41095490d588" providerId="ADAL" clId="{CAE0C331-176C-4F85-856D-89D601BED70B}" dt="2022-09-19T14:16:08.654" v="636" actId="478"/>
          <ac:spMkLst>
            <pc:docMk/>
            <pc:sldMk cId="1124228917" sldId="273"/>
            <ac:spMk id="3" creationId="{00000000-0000-0000-0000-000000000000}"/>
          </ac:spMkLst>
        </pc:spChg>
        <pc:spChg chg="add mod">
          <ac:chgData name="Acharya, Santosh" userId="ea0efe9a-81c4-4445-923a-41095490d588" providerId="ADAL" clId="{CAE0C331-176C-4F85-856D-89D601BED70B}" dt="2022-09-19T16:42:57.644" v="1455" actId="313"/>
          <ac:spMkLst>
            <pc:docMk/>
            <pc:sldMk cId="1124228917" sldId="273"/>
            <ac:spMk id="3" creationId="{DC3E49D9-B122-4A55-894A-A72B391080DC}"/>
          </ac:spMkLst>
        </pc:spChg>
        <pc:spChg chg="del">
          <ac:chgData name="Acharya, Santosh" userId="ea0efe9a-81c4-4445-923a-41095490d588" providerId="ADAL" clId="{CAE0C331-176C-4F85-856D-89D601BED70B}" dt="2022-09-19T14:16:36.401" v="638" actId="478"/>
          <ac:spMkLst>
            <pc:docMk/>
            <pc:sldMk cId="1124228917" sldId="273"/>
            <ac:spMk id="4" creationId="{00000000-0000-0000-0000-000000000000}"/>
          </ac:spMkLst>
        </pc:spChg>
        <pc:spChg chg="add mod">
          <ac:chgData name="Acharya, Santosh" userId="ea0efe9a-81c4-4445-923a-41095490d588" providerId="ADAL" clId="{CAE0C331-176C-4F85-856D-89D601BED70B}" dt="2022-09-19T14:16:05.031" v="635"/>
          <ac:spMkLst>
            <pc:docMk/>
            <pc:sldMk cId="1124228917" sldId="273"/>
            <ac:spMk id="6" creationId="{B5EF4FF4-D9B4-429D-9721-26B203A9E39C}"/>
          </ac:spMkLst>
        </pc:spChg>
        <pc:spChg chg="add mod topLvl">
          <ac:chgData name="Acharya, Santosh" userId="ea0efe9a-81c4-4445-923a-41095490d588" providerId="ADAL" clId="{CAE0C331-176C-4F85-856D-89D601BED70B}" dt="2022-09-19T14:18:19.885" v="657" actId="165"/>
          <ac:spMkLst>
            <pc:docMk/>
            <pc:sldMk cId="1124228917" sldId="273"/>
            <ac:spMk id="7" creationId="{8F96A8A1-4424-4182-B3C7-CCC5331E435A}"/>
          </ac:spMkLst>
        </pc:spChg>
        <pc:spChg chg="add mod topLvl">
          <ac:chgData name="Acharya, Santosh" userId="ea0efe9a-81c4-4445-923a-41095490d588" providerId="ADAL" clId="{CAE0C331-176C-4F85-856D-89D601BED70B}" dt="2022-09-19T16:15:24.813" v="1355" actId="207"/>
          <ac:spMkLst>
            <pc:docMk/>
            <pc:sldMk cId="1124228917" sldId="273"/>
            <ac:spMk id="8" creationId="{2E75FD42-56AB-4248-964F-1E7FACF3DC55}"/>
          </ac:spMkLst>
        </pc:spChg>
        <pc:spChg chg="add mod topLvl">
          <ac:chgData name="Acharya, Santosh" userId="ea0efe9a-81c4-4445-923a-41095490d588" providerId="ADAL" clId="{CAE0C331-176C-4F85-856D-89D601BED70B}" dt="2022-09-19T14:18:19.885" v="657" actId="165"/>
          <ac:spMkLst>
            <pc:docMk/>
            <pc:sldMk cId="1124228917" sldId="273"/>
            <ac:spMk id="9" creationId="{A2278D75-A8E7-4001-8F88-08A76AF9D620}"/>
          </ac:spMkLst>
        </pc:spChg>
        <pc:spChg chg="add mod topLvl">
          <ac:chgData name="Acharya, Santosh" userId="ea0efe9a-81c4-4445-923a-41095490d588" providerId="ADAL" clId="{CAE0C331-176C-4F85-856D-89D601BED70B}" dt="2022-09-19T14:18:19.885" v="657" actId="165"/>
          <ac:spMkLst>
            <pc:docMk/>
            <pc:sldMk cId="1124228917" sldId="273"/>
            <ac:spMk id="10" creationId="{7867C467-F9C3-41D3-8868-D93637CD6783}"/>
          </ac:spMkLst>
        </pc:spChg>
        <pc:spChg chg="add mod topLvl">
          <ac:chgData name="Acharya, Santosh" userId="ea0efe9a-81c4-4445-923a-41095490d588" providerId="ADAL" clId="{CAE0C331-176C-4F85-856D-89D601BED70B}" dt="2022-09-19T14:18:19.885" v="657" actId="165"/>
          <ac:spMkLst>
            <pc:docMk/>
            <pc:sldMk cId="1124228917" sldId="273"/>
            <ac:spMk id="11" creationId="{FB24192F-093F-4E26-AFCD-14CB85067C52}"/>
          </ac:spMkLst>
        </pc:spChg>
        <pc:spChg chg="add mod topLvl">
          <ac:chgData name="Acharya, Santosh" userId="ea0efe9a-81c4-4445-923a-41095490d588" providerId="ADAL" clId="{CAE0C331-176C-4F85-856D-89D601BED70B}" dt="2022-09-19T14:18:19.885" v="657" actId="165"/>
          <ac:spMkLst>
            <pc:docMk/>
            <pc:sldMk cId="1124228917" sldId="273"/>
            <ac:spMk id="12" creationId="{1B3C6DE4-DFAB-4C9D-A090-ABB921788E78}"/>
          </ac:spMkLst>
        </pc:spChg>
        <pc:spChg chg="add mod topLvl">
          <ac:chgData name="Acharya, Santosh" userId="ea0efe9a-81c4-4445-923a-41095490d588" providerId="ADAL" clId="{CAE0C331-176C-4F85-856D-89D601BED70B}" dt="2022-09-19T16:15:22.614" v="1354" actId="207"/>
          <ac:spMkLst>
            <pc:docMk/>
            <pc:sldMk cId="1124228917" sldId="273"/>
            <ac:spMk id="13" creationId="{8964041A-2E50-45C5-A453-E871D7B02FF5}"/>
          </ac:spMkLst>
        </pc:spChg>
        <pc:spChg chg="add mod topLvl">
          <ac:chgData name="Acharya, Santosh" userId="ea0efe9a-81c4-4445-923a-41095490d588" providerId="ADAL" clId="{CAE0C331-176C-4F85-856D-89D601BED70B}" dt="2022-09-19T16:15:27.733" v="1356" actId="207"/>
          <ac:spMkLst>
            <pc:docMk/>
            <pc:sldMk cId="1124228917" sldId="273"/>
            <ac:spMk id="14" creationId="{78DE8601-6F37-4F22-9EB0-899E16A71BBC}"/>
          </ac:spMkLst>
        </pc:spChg>
        <pc:spChg chg="add mod topLvl">
          <ac:chgData name="Acharya, Santosh" userId="ea0efe9a-81c4-4445-923a-41095490d588" providerId="ADAL" clId="{CAE0C331-176C-4F85-856D-89D601BED70B}" dt="2022-09-19T14:18:19.885" v="657" actId="165"/>
          <ac:spMkLst>
            <pc:docMk/>
            <pc:sldMk cId="1124228917" sldId="273"/>
            <ac:spMk id="15" creationId="{CFAD2DDA-6D53-43F6-ABCE-B233708546F7}"/>
          </ac:spMkLst>
        </pc:spChg>
        <pc:spChg chg="add del mod topLvl">
          <ac:chgData name="Acharya, Santosh" userId="ea0efe9a-81c4-4445-923a-41095490d588" providerId="ADAL" clId="{CAE0C331-176C-4F85-856D-89D601BED70B}" dt="2022-09-19T14:18:25.233" v="658" actId="478"/>
          <ac:spMkLst>
            <pc:docMk/>
            <pc:sldMk cId="1124228917" sldId="273"/>
            <ac:spMk id="16" creationId="{484C27C5-88B1-4C37-A9D7-F247AB0EACC8}"/>
          </ac:spMkLst>
        </pc:spChg>
        <pc:spChg chg="add del mod topLvl">
          <ac:chgData name="Acharya, Santosh" userId="ea0efe9a-81c4-4445-923a-41095490d588" providerId="ADAL" clId="{CAE0C331-176C-4F85-856D-89D601BED70B}" dt="2022-09-19T14:18:25.233" v="658" actId="478"/>
          <ac:spMkLst>
            <pc:docMk/>
            <pc:sldMk cId="1124228917" sldId="273"/>
            <ac:spMk id="17" creationId="{9D3FDAB1-C458-4375-AA4A-94467AAD7760}"/>
          </ac:spMkLst>
        </pc:spChg>
        <pc:spChg chg="add del mod topLvl">
          <ac:chgData name="Acharya, Santosh" userId="ea0efe9a-81c4-4445-923a-41095490d588" providerId="ADAL" clId="{CAE0C331-176C-4F85-856D-89D601BED70B}" dt="2022-09-19T14:18:25.233" v="658" actId="478"/>
          <ac:spMkLst>
            <pc:docMk/>
            <pc:sldMk cId="1124228917" sldId="273"/>
            <ac:spMk id="18" creationId="{8693C3AC-5653-4CBC-AACF-DF3C34FF167C}"/>
          </ac:spMkLst>
        </pc:spChg>
        <pc:spChg chg="add del mod topLvl">
          <ac:chgData name="Acharya, Santosh" userId="ea0efe9a-81c4-4445-923a-41095490d588" providerId="ADAL" clId="{CAE0C331-176C-4F85-856D-89D601BED70B}" dt="2022-09-19T14:18:25.233" v="658" actId="478"/>
          <ac:spMkLst>
            <pc:docMk/>
            <pc:sldMk cId="1124228917" sldId="273"/>
            <ac:spMk id="19" creationId="{38F09546-B265-4A5F-9080-AC399C964A91}"/>
          </ac:spMkLst>
        </pc:spChg>
        <pc:spChg chg="add mod topLvl">
          <ac:chgData name="Acharya, Santosh" userId="ea0efe9a-81c4-4445-923a-41095490d588" providerId="ADAL" clId="{CAE0C331-176C-4F85-856D-89D601BED70B}" dt="2022-09-19T14:18:19.885" v="657" actId="165"/>
          <ac:spMkLst>
            <pc:docMk/>
            <pc:sldMk cId="1124228917" sldId="273"/>
            <ac:spMk id="20" creationId="{3E8B454A-4BFF-4034-AA63-CACAB2399DB3}"/>
          </ac:spMkLst>
        </pc:spChg>
        <pc:spChg chg="add mod ord">
          <ac:chgData name="Acharya, Santosh" userId="ea0efe9a-81c4-4445-923a-41095490d588" providerId="ADAL" clId="{CAE0C331-176C-4F85-856D-89D601BED70B}" dt="2022-09-19T14:17:56.494" v="652" actId="14100"/>
          <ac:spMkLst>
            <pc:docMk/>
            <pc:sldMk cId="1124228917" sldId="273"/>
            <ac:spMk id="21" creationId="{80039FD8-6C87-4936-8C62-2BE97B8E99BB}"/>
          </ac:spMkLst>
        </pc:spChg>
        <pc:spChg chg="add mod ord">
          <ac:chgData name="Acharya, Santosh" userId="ea0efe9a-81c4-4445-923a-41095490d588" providerId="ADAL" clId="{CAE0C331-176C-4F85-856D-89D601BED70B}" dt="2022-09-19T16:15:19.040" v="1353" actId="207"/>
          <ac:spMkLst>
            <pc:docMk/>
            <pc:sldMk cId="1124228917" sldId="273"/>
            <ac:spMk id="23" creationId="{2083A408-89A0-4506-BB25-D7347F54441F}"/>
          </ac:spMkLst>
        </pc:spChg>
        <pc:spChg chg="mod topLvl">
          <ac:chgData name="Acharya, Santosh" userId="ea0efe9a-81c4-4445-923a-41095490d588" providerId="ADAL" clId="{CAE0C331-176C-4F85-856D-89D601BED70B}" dt="2022-09-19T14:26:55.026" v="672" actId="207"/>
          <ac:spMkLst>
            <pc:docMk/>
            <pc:sldMk cId="1124228917" sldId="273"/>
            <ac:spMk id="27" creationId="{6301966C-8D0A-40E0-8D03-C3B1986A616D}"/>
          </ac:spMkLst>
        </pc:spChg>
        <pc:spChg chg="mod topLvl">
          <ac:chgData name="Acharya, Santosh" userId="ea0efe9a-81c4-4445-923a-41095490d588" providerId="ADAL" clId="{CAE0C331-176C-4F85-856D-89D601BED70B}" dt="2022-09-19T14:26:55.026" v="672" actId="207"/>
          <ac:spMkLst>
            <pc:docMk/>
            <pc:sldMk cId="1124228917" sldId="273"/>
            <ac:spMk id="28" creationId="{D87C25B2-EDDC-4D99-8111-05B25564812E}"/>
          </ac:spMkLst>
        </pc:spChg>
        <pc:spChg chg="mod topLvl">
          <ac:chgData name="Acharya, Santosh" userId="ea0efe9a-81c4-4445-923a-41095490d588" providerId="ADAL" clId="{CAE0C331-176C-4F85-856D-89D601BED70B}" dt="2022-09-19T14:35:42.666" v="678" actId="164"/>
          <ac:spMkLst>
            <pc:docMk/>
            <pc:sldMk cId="1124228917" sldId="273"/>
            <ac:spMk id="33" creationId="{1F9A2068-38D3-4549-B545-EF96A6BD93B8}"/>
          </ac:spMkLst>
        </pc:spChg>
        <pc:spChg chg="mod topLvl">
          <ac:chgData name="Acharya, Santosh" userId="ea0efe9a-81c4-4445-923a-41095490d588" providerId="ADAL" clId="{CAE0C331-176C-4F85-856D-89D601BED70B}" dt="2022-09-19T14:35:42.666" v="678" actId="164"/>
          <ac:spMkLst>
            <pc:docMk/>
            <pc:sldMk cId="1124228917" sldId="273"/>
            <ac:spMk id="34" creationId="{D6384EDD-90A6-45EF-9C1A-2827B4ECE569}"/>
          </ac:spMkLst>
        </pc:spChg>
        <pc:spChg chg="mod topLvl">
          <ac:chgData name="Acharya, Santosh" userId="ea0efe9a-81c4-4445-923a-41095490d588" providerId="ADAL" clId="{CAE0C331-176C-4F85-856D-89D601BED70B}" dt="2022-09-19T14:35:42.666" v="678" actId="164"/>
          <ac:spMkLst>
            <pc:docMk/>
            <pc:sldMk cId="1124228917" sldId="273"/>
            <ac:spMk id="35" creationId="{2985CB27-F1D6-482B-9B47-9D587EA0FB82}"/>
          </ac:spMkLst>
        </pc:spChg>
        <pc:spChg chg="mod topLvl">
          <ac:chgData name="Acharya, Santosh" userId="ea0efe9a-81c4-4445-923a-41095490d588" providerId="ADAL" clId="{CAE0C331-176C-4F85-856D-89D601BED70B}" dt="2022-09-19T14:35:42.666" v="678" actId="164"/>
          <ac:spMkLst>
            <pc:docMk/>
            <pc:sldMk cId="1124228917" sldId="273"/>
            <ac:spMk id="36" creationId="{ED177FCA-9F7D-4D8C-AA27-C3C34027145C}"/>
          </ac:spMkLst>
        </pc:spChg>
        <pc:spChg chg="mod topLvl">
          <ac:chgData name="Acharya, Santosh" userId="ea0efe9a-81c4-4445-923a-41095490d588" providerId="ADAL" clId="{CAE0C331-176C-4F85-856D-89D601BED70B}" dt="2022-09-19T14:35:42.666" v="678" actId="164"/>
          <ac:spMkLst>
            <pc:docMk/>
            <pc:sldMk cId="1124228917" sldId="273"/>
            <ac:spMk id="37" creationId="{16800B46-7721-4A9E-BE6D-1E18741D179E}"/>
          </ac:spMkLst>
        </pc:spChg>
        <pc:spChg chg="del mod topLvl">
          <ac:chgData name="Acharya, Santosh" userId="ea0efe9a-81c4-4445-923a-41095490d588" providerId="ADAL" clId="{CAE0C331-176C-4F85-856D-89D601BED70B}" dt="2022-09-19T14:42:25.171" v="686" actId="478"/>
          <ac:spMkLst>
            <pc:docMk/>
            <pc:sldMk cId="1124228917" sldId="273"/>
            <ac:spMk id="42" creationId="{32A48F33-76C4-4D27-A318-9B533B065F43}"/>
          </ac:spMkLst>
        </pc:spChg>
        <pc:spChg chg="mod topLvl">
          <ac:chgData name="Acharya, Santosh" userId="ea0efe9a-81c4-4445-923a-41095490d588" providerId="ADAL" clId="{CAE0C331-176C-4F85-856D-89D601BED70B}" dt="2022-09-19T14:42:23.558" v="685" actId="164"/>
          <ac:spMkLst>
            <pc:docMk/>
            <pc:sldMk cId="1124228917" sldId="273"/>
            <ac:spMk id="43" creationId="{66CAE444-6AEF-44F6-B155-3DF843ECD9E8}"/>
          </ac:spMkLst>
        </pc:spChg>
        <pc:spChg chg="mod topLvl">
          <ac:chgData name="Acharya, Santosh" userId="ea0efe9a-81c4-4445-923a-41095490d588" providerId="ADAL" clId="{CAE0C331-176C-4F85-856D-89D601BED70B}" dt="2022-09-19T14:42:23.558" v="685" actId="164"/>
          <ac:spMkLst>
            <pc:docMk/>
            <pc:sldMk cId="1124228917" sldId="273"/>
            <ac:spMk id="44" creationId="{B796E815-A5FC-4293-B983-31519B374398}"/>
          </ac:spMkLst>
        </pc:spChg>
        <pc:spChg chg="mod topLvl">
          <ac:chgData name="Acharya, Santosh" userId="ea0efe9a-81c4-4445-923a-41095490d588" providerId="ADAL" clId="{CAE0C331-176C-4F85-856D-89D601BED70B}" dt="2022-09-19T14:42:23.558" v="685" actId="164"/>
          <ac:spMkLst>
            <pc:docMk/>
            <pc:sldMk cId="1124228917" sldId="273"/>
            <ac:spMk id="45" creationId="{959A8473-AE1A-460C-9894-F275A6D0E482}"/>
          </ac:spMkLst>
        </pc:spChg>
        <pc:spChg chg="mod topLvl">
          <ac:chgData name="Acharya, Santosh" userId="ea0efe9a-81c4-4445-923a-41095490d588" providerId="ADAL" clId="{CAE0C331-176C-4F85-856D-89D601BED70B}" dt="2022-09-19T14:42:23.558" v="685" actId="164"/>
          <ac:spMkLst>
            <pc:docMk/>
            <pc:sldMk cId="1124228917" sldId="273"/>
            <ac:spMk id="46" creationId="{64993DB0-F69D-47C9-BD4E-567718656A39}"/>
          </ac:spMkLst>
        </pc:spChg>
        <pc:spChg chg="mod topLvl">
          <ac:chgData name="Acharya, Santosh" userId="ea0efe9a-81c4-4445-923a-41095490d588" providerId="ADAL" clId="{CAE0C331-176C-4F85-856D-89D601BED70B}" dt="2022-09-19T14:42:23.558" v="685" actId="164"/>
          <ac:spMkLst>
            <pc:docMk/>
            <pc:sldMk cId="1124228917" sldId="273"/>
            <ac:spMk id="47" creationId="{098FA326-0547-4DAB-BBE4-8AC33C558F22}"/>
          </ac:spMkLst>
        </pc:spChg>
        <pc:spChg chg="mod topLvl">
          <ac:chgData name="Acharya, Santosh" userId="ea0efe9a-81c4-4445-923a-41095490d588" providerId="ADAL" clId="{CAE0C331-176C-4F85-856D-89D601BED70B}" dt="2022-09-19T14:42:23.558" v="685" actId="164"/>
          <ac:spMkLst>
            <pc:docMk/>
            <pc:sldMk cId="1124228917" sldId="273"/>
            <ac:spMk id="48" creationId="{19128164-DEE9-4536-BF1C-62FC49F652C7}"/>
          </ac:spMkLst>
        </pc:spChg>
        <pc:spChg chg="mod topLvl">
          <ac:chgData name="Acharya, Santosh" userId="ea0efe9a-81c4-4445-923a-41095490d588" providerId="ADAL" clId="{CAE0C331-176C-4F85-856D-89D601BED70B}" dt="2022-09-19T14:42:23.558" v="685" actId="164"/>
          <ac:spMkLst>
            <pc:docMk/>
            <pc:sldMk cId="1124228917" sldId="273"/>
            <ac:spMk id="49" creationId="{DA110C2F-8F7D-4DCC-8205-0BFA4EAA519F}"/>
          </ac:spMkLst>
        </pc:spChg>
        <pc:spChg chg="mod topLvl">
          <ac:chgData name="Acharya, Santosh" userId="ea0efe9a-81c4-4445-923a-41095490d588" providerId="ADAL" clId="{CAE0C331-176C-4F85-856D-89D601BED70B}" dt="2022-09-19T14:42:23.558" v="685" actId="164"/>
          <ac:spMkLst>
            <pc:docMk/>
            <pc:sldMk cId="1124228917" sldId="273"/>
            <ac:spMk id="50" creationId="{8232EFAC-973A-483A-9D87-DEE32A20B3A3}"/>
          </ac:spMkLst>
        </pc:spChg>
        <pc:spChg chg="mod topLvl">
          <ac:chgData name="Acharya, Santosh" userId="ea0efe9a-81c4-4445-923a-41095490d588" providerId="ADAL" clId="{CAE0C331-176C-4F85-856D-89D601BED70B}" dt="2022-09-19T14:42:23.558" v="685" actId="164"/>
          <ac:spMkLst>
            <pc:docMk/>
            <pc:sldMk cId="1124228917" sldId="273"/>
            <ac:spMk id="51" creationId="{0B7F9D37-DBAA-46BC-AB42-8B3EAF3527F1}"/>
          </ac:spMkLst>
        </pc:spChg>
        <pc:spChg chg="mod topLvl">
          <ac:chgData name="Acharya, Santosh" userId="ea0efe9a-81c4-4445-923a-41095490d588" providerId="ADAL" clId="{CAE0C331-176C-4F85-856D-89D601BED70B}" dt="2022-09-19T14:42:23.558" v="685" actId="164"/>
          <ac:spMkLst>
            <pc:docMk/>
            <pc:sldMk cId="1124228917" sldId="273"/>
            <ac:spMk id="52" creationId="{B088DCEC-167C-482E-99AA-E8C0ACFCB3C8}"/>
          </ac:spMkLst>
        </pc:spChg>
        <pc:spChg chg="mod topLvl">
          <ac:chgData name="Acharya, Santosh" userId="ea0efe9a-81c4-4445-923a-41095490d588" providerId="ADAL" clId="{CAE0C331-176C-4F85-856D-89D601BED70B}" dt="2022-09-19T14:42:23.558" v="685" actId="164"/>
          <ac:spMkLst>
            <pc:docMk/>
            <pc:sldMk cId="1124228917" sldId="273"/>
            <ac:spMk id="53" creationId="{177E5998-2174-4526-A4F9-1BDD2A5FE879}"/>
          </ac:spMkLst>
        </pc:spChg>
        <pc:spChg chg="mod topLvl">
          <ac:chgData name="Acharya, Santosh" userId="ea0efe9a-81c4-4445-923a-41095490d588" providerId="ADAL" clId="{CAE0C331-176C-4F85-856D-89D601BED70B}" dt="2022-09-19T14:42:23.558" v="685" actId="164"/>
          <ac:spMkLst>
            <pc:docMk/>
            <pc:sldMk cId="1124228917" sldId="273"/>
            <ac:spMk id="54" creationId="{98B53778-8E5F-4EA6-A419-F7681F45919C}"/>
          </ac:spMkLst>
        </pc:spChg>
        <pc:spChg chg="mod topLvl">
          <ac:chgData name="Acharya, Santosh" userId="ea0efe9a-81c4-4445-923a-41095490d588" providerId="ADAL" clId="{CAE0C331-176C-4F85-856D-89D601BED70B}" dt="2022-09-19T14:42:23.558" v="685" actId="164"/>
          <ac:spMkLst>
            <pc:docMk/>
            <pc:sldMk cId="1124228917" sldId="273"/>
            <ac:spMk id="55" creationId="{882E78A1-2B20-4907-BE7C-A62FADA96E31}"/>
          </ac:spMkLst>
        </pc:spChg>
        <pc:spChg chg="mod topLvl">
          <ac:chgData name="Acharya, Santosh" userId="ea0efe9a-81c4-4445-923a-41095490d588" providerId="ADAL" clId="{CAE0C331-176C-4F85-856D-89D601BED70B}" dt="2022-09-19T14:42:23.558" v="685" actId="164"/>
          <ac:spMkLst>
            <pc:docMk/>
            <pc:sldMk cId="1124228917" sldId="273"/>
            <ac:spMk id="56" creationId="{DBBF7295-50A0-400B-B9C2-452A117E5EA7}"/>
          </ac:spMkLst>
        </pc:spChg>
        <pc:spChg chg="mod topLvl">
          <ac:chgData name="Acharya, Santosh" userId="ea0efe9a-81c4-4445-923a-41095490d588" providerId="ADAL" clId="{CAE0C331-176C-4F85-856D-89D601BED70B}" dt="2022-09-19T14:42:23.558" v="685" actId="164"/>
          <ac:spMkLst>
            <pc:docMk/>
            <pc:sldMk cId="1124228917" sldId="273"/>
            <ac:spMk id="57" creationId="{C2031A9C-F59B-44D8-BACE-961A5FA14746}"/>
          </ac:spMkLst>
        </pc:spChg>
        <pc:spChg chg="mod topLvl">
          <ac:chgData name="Acharya, Santosh" userId="ea0efe9a-81c4-4445-923a-41095490d588" providerId="ADAL" clId="{CAE0C331-176C-4F85-856D-89D601BED70B}" dt="2022-09-19T14:42:23.558" v="685" actId="164"/>
          <ac:spMkLst>
            <pc:docMk/>
            <pc:sldMk cId="1124228917" sldId="273"/>
            <ac:spMk id="58" creationId="{3FD47142-0C73-4D59-BE33-7CCC83C08772}"/>
          </ac:spMkLst>
        </pc:spChg>
        <pc:spChg chg="mod topLvl">
          <ac:chgData name="Acharya, Santosh" userId="ea0efe9a-81c4-4445-923a-41095490d588" providerId="ADAL" clId="{CAE0C331-176C-4F85-856D-89D601BED70B}" dt="2022-09-19T14:42:23.558" v="685" actId="164"/>
          <ac:spMkLst>
            <pc:docMk/>
            <pc:sldMk cId="1124228917" sldId="273"/>
            <ac:spMk id="59" creationId="{C1D0F9CE-3E0E-4B0F-9CDC-958FBAA6479C}"/>
          </ac:spMkLst>
        </pc:spChg>
        <pc:spChg chg="mod topLvl">
          <ac:chgData name="Acharya, Santosh" userId="ea0efe9a-81c4-4445-923a-41095490d588" providerId="ADAL" clId="{CAE0C331-176C-4F85-856D-89D601BED70B}" dt="2022-09-19T14:42:23.558" v="685" actId="164"/>
          <ac:spMkLst>
            <pc:docMk/>
            <pc:sldMk cId="1124228917" sldId="273"/>
            <ac:spMk id="60" creationId="{7FDB7D36-9989-4E98-A48A-6156E6CC9903}"/>
          </ac:spMkLst>
        </pc:spChg>
        <pc:spChg chg="mod topLvl">
          <ac:chgData name="Acharya, Santosh" userId="ea0efe9a-81c4-4445-923a-41095490d588" providerId="ADAL" clId="{CAE0C331-176C-4F85-856D-89D601BED70B}" dt="2022-09-19T14:42:23.558" v="685" actId="164"/>
          <ac:spMkLst>
            <pc:docMk/>
            <pc:sldMk cId="1124228917" sldId="273"/>
            <ac:spMk id="61" creationId="{CE2C8781-9951-4650-B404-F55604B1DB86}"/>
          </ac:spMkLst>
        </pc:spChg>
        <pc:spChg chg="mod topLvl">
          <ac:chgData name="Acharya, Santosh" userId="ea0efe9a-81c4-4445-923a-41095490d588" providerId="ADAL" clId="{CAE0C331-176C-4F85-856D-89D601BED70B}" dt="2022-09-19T14:42:23.558" v="685" actId="164"/>
          <ac:spMkLst>
            <pc:docMk/>
            <pc:sldMk cId="1124228917" sldId="273"/>
            <ac:spMk id="62" creationId="{9D160444-569D-4351-B236-81FE9101DBC8}"/>
          </ac:spMkLst>
        </pc:spChg>
        <pc:spChg chg="mod topLvl">
          <ac:chgData name="Acharya, Santosh" userId="ea0efe9a-81c4-4445-923a-41095490d588" providerId="ADAL" clId="{CAE0C331-176C-4F85-856D-89D601BED70B}" dt="2022-09-19T14:42:23.558" v="685" actId="164"/>
          <ac:spMkLst>
            <pc:docMk/>
            <pc:sldMk cId="1124228917" sldId="273"/>
            <ac:spMk id="63" creationId="{24D34E36-8E62-41B2-8A63-4DD96EC5BA14}"/>
          </ac:spMkLst>
        </pc:spChg>
        <pc:spChg chg="mod topLvl">
          <ac:chgData name="Acharya, Santosh" userId="ea0efe9a-81c4-4445-923a-41095490d588" providerId="ADAL" clId="{CAE0C331-176C-4F85-856D-89D601BED70B}" dt="2022-09-19T14:42:23.558" v="685" actId="164"/>
          <ac:spMkLst>
            <pc:docMk/>
            <pc:sldMk cId="1124228917" sldId="273"/>
            <ac:spMk id="64" creationId="{2D423CFE-D6AE-4B82-9DAE-6C6791E2FDEC}"/>
          </ac:spMkLst>
        </pc:spChg>
        <pc:spChg chg="mod topLvl">
          <ac:chgData name="Acharya, Santosh" userId="ea0efe9a-81c4-4445-923a-41095490d588" providerId="ADAL" clId="{CAE0C331-176C-4F85-856D-89D601BED70B}" dt="2022-09-19T14:42:23.558" v="685" actId="164"/>
          <ac:spMkLst>
            <pc:docMk/>
            <pc:sldMk cId="1124228917" sldId="273"/>
            <ac:spMk id="65" creationId="{D736C33C-CEB2-42E8-A91C-F924CB64E940}"/>
          </ac:spMkLst>
        </pc:spChg>
        <pc:spChg chg="mod topLvl">
          <ac:chgData name="Acharya, Santosh" userId="ea0efe9a-81c4-4445-923a-41095490d588" providerId="ADAL" clId="{CAE0C331-176C-4F85-856D-89D601BED70B}" dt="2022-09-19T14:42:23.558" v="685" actId="164"/>
          <ac:spMkLst>
            <pc:docMk/>
            <pc:sldMk cId="1124228917" sldId="273"/>
            <ac:spMk id="66" creationId="{1059F235-7DE8-41B3-AFD3-92583AD3E0A7}"/>
          </ac:spMkLst>
        </pc:spChg>
        <pc:spChg chg="mod topLvl">
          <ac:chgData name="Acharya, Santosh" userId="ea0efe9a-81c4-4445-923a-41095490d588" providerId="ADAL" clId="{CAE0C331-176C-4F85-856D-89D601BED70B}" dt="2022-09-19T14:42:23.558" v="685" actId="164"/>
          <ac:spMkLst>
            <pc:docMk/>
            <pc:sldMk cId="1124228917" sldId="273"/>
            <ac:spMk id="67" creationId="{4BB3A846-1CD9-4051-83A9-EBCEDCC7D4B5}"/>
          </ac:spMkLst>
        </pc:spChg>
        <pc:spChg chg="mod topLvl">
          <ac:chgData name="Acharya, Santosh" userId="ea0efe9a-81c4-4445-923a-41095490d588" providerId="ADAL" clId="{CAE0C331-176C-4F85-856D-89D601BED70B}" dt="2022-09-19T14:42:23.558" v="685" actId="164"/>
          <ac:spMkLst>
            <pc:docMk/>
            <pc:sldMk cId="1124228917" sldId="273"/>
            <ac:spMk id="68" creationId="{5E3827C1-87AE-436C-9924-D4A990DF5993}"/>
          </ac:spMkLst>
        </pc:spChg>
        <pc:spChg chg="mod topLvl">
          <ac:chgData name="Acharya, Santosh" userId="ea0efe9a-81c4-4445-923a-41095490d588" providerId="ADAL" clId="{CAE0C331-176C-4F85-856D-89D601BED70B}" dt="2022-09-19T14:42:23.558" v="685" actId="164"/>
          <ac:spMkLst>
            <pc:docMk/>
            <pc:sldMk cId="1124228917" sldId="273"/>
            <ac:spMk id="69" creationId="{02A0BF2F-A5F5-49EE-AB56-95C4CAA88A16}"/>
          </ac:spMkLst>
        </pc:spChg>
        <pc:spChg chg="mod topLvl">
          <ac:chgData name="Acharya, Santosh" userId="ea0efe9a-81c4-4445-923a-41095490d588" providerId="ADAL" clId="{CAE0C331-176C-4F85-856D-89D601BED70B}" dt="2022-09-19T14:42:23.558" v="685" actId="164"/>
          <ac:spMkLst>
            <pc:docMk/>
            <pc:sldMk cId="1124228917" sldId="273"/>
            <ac:spMk id="70" creationId="{A5D29F51-AEE2-4CA6-A94B-A833AEB296EA}"/>
          </ac:spMkLst>
        </pc:spChg>
        <pc:spChg chg="mod topLvl">
          <ac:chgData name="Acharya, Santosh" userId="ea0efe9a-81c4-4445-923a-41095490d588" providerId="ADAL" clId="{CAE0C331-176C-4F85-856D-89D601BED70B}" dt="2022-09-19T14:42:23.558" v="685" actId="164"/>
          <ac:spMkLst>
            <pc:docMk/>
            <pc:sldMk cId="1124228917" sldId="273"/>
            <ac:spMk id="71" creationId="{6902C259-0ABD-4D8D-8B2E-6689FCF00CDC}"/>
          </ac:spMkLst>
        </pc:spChg>
        <pc:spChg chg="mod topLvl">
          <ac:chgData name="Acharya, Santosh" userId="ea0efe9a-81c4-4445-923a-41095490d588" providerId="ADAL" clId="{CAE0C331-176C-4F85-856D-89D601BED70B}" dt="2022-09-19T14:42:23.558" v="685" actId="164"/>
          <ac:spMkLst>
            <pc:docMk/>
            <pc:sldMk cId="1124228917" sldId="273"/>
            <ac:spMk id="72" creationId="{B946A242-154C-40AE-A736-A74902EEFBAD}"/>
          </ac:spMkLst>
        </pc:spChg>
        <pc:spChg chg="mod topLvl">
          <ac:chgData name="Acharya, Santosh" userId="ea0efe9a-81c4-4445-923a-41095490d588" providerId="ADAL" clId="{CAE0C331-176C-4F85-856D-89D601BED70B}" dt="2022-09-19T14:42:23.558" v="685" actId="164"/>
          <ac:spMkLst>
            <pc:docMk/>
            <pc:sldMk cId="1124228917" sldId="273"/>
            <ac:spMk id="73" creationId="{85D55215-B500-4F7F-B621-636FE89E9688}"/>
          </ac:spMkLst>
        </pc:spChg>
        <pc:spChg chg="mod topLvl">
          <ac:chgData name="Acharya, Santosh" userId="ea0efe9a-81c4-4445-923a-41095490d588" providerId="ADAL" clId="{CAE0C331-176C-4F85-856D-89D601BED70B}" dt="2022-09-19T14:42:23.558" v="685" actId="164"/>
          <ac:spMkLst>
            <pc:docMk/>
            <pc:sldMk cId="1124228917" sldId="273"/>
            <ac:spMk id="74" creationId="{29D50D4C-046A-4489-B492-1BB8BCE1E9FC}"/>
          </ac:spMkLst>
        </pc:spChg>
        <pc:spChg chg="mod topLvl">
          <ac:chgData name="Acharya, Santosh" userId="ea0efe9a-81c4-4445-923a-41095490d588" providerId="ADAL" clId="{CAE0C331-176C-4F85-856D-89D601BED70B}" dt="2022-09-19T14:42:23.558" v="685" actId="164"/>
          <ac:spMkLst>
            <pc:docMk/>
            <pc:sldMk cId="1124228917" sldId="273"/>
            <ac:spMk id="75" creationId="{DAE94DE8-F1AB-46F0-AD08-48ADACC4B72E}"/>
          </ac:spMkLst>
        </pc:spChg>
        <pc:spChg chg="mod topLvl">
          <ac:chgData name="Acharya, Santosh" userId="ea0efe9a-81c4-4445-923a-41095490d588" providerId="ADAL" clId="{CAE0C331-176C-4F85-856D-89D601BED70B}" dt="2022-09-19T14:42:23.558" v="685" actId="164"/>
          <ac:spMkLst>
            <pc:docMk/>
            <pc:sldMk cId="1124228917" sldId="273"/>
            <ac:spMk id="76" creationId="{9BEFBA8F-7CAF-4EF7-A6E9-FF1835753892}"/>
          </ac:spMkLst>
        </pc:spChg>
        <pc:spChg chg="mod topLvl">
          <ac:chgData name="Acharya, Santosh" userId="ea0efe9a-81c4-4445-923a-41095490d588" providerId="ADAL" clId="{CAE0C331-176C-4F85-856D-89D601BED70B}" dt="2022-09-19T14:42:23.558" v="685" actId="164"/>
          <ac:spMkLst>
            <pc:docMk/>
            <pc:sldMk cId="1124228917" sldId="273"/>
            <ac:spMk id="77" creationId="{B03424C1-807C-4C75-8720-4BAA6AECCEC3}"/>
          </ac:spMkLst>
        </pc:spChg>
        <pc:spChg chg="mod topLvl">
          <ac:chgData name="Acharya, Santosh" userId="ea0efe9a-81c4-4445-923a-41095490d588" providerId="ADAL" clId="{CAE0C331-176C-4F85-856D-89D601BED70B}" dt="2022-09-19T14:42:23.558" v="685" actId="164"/>
          <ac:spMkLst>
            <pc:docMk/>
            <pc:sldMk cId="1124228917" sldId="273"/>
            <ac:spMk id="78" creationId="{D2A7B5A1-C432-42A7-B9E3-BC5889F96708}"/>
          </ac:spMkLst>
        </pc:spChg>
        <pc:spChg chg="add mod">
          <ac:chgData name="Acharya, Santosh" userId="ea0efe9a-81c4-4445-923a-41095490d588" providerId="ADAL" clId="{CAE0C331-176C-4F85-856D-89D601BED70B}" dt="2022-09-19T14:43:37.183" v="701" actId="1076"/>
          <ac:spMkLst>
            <pc:docMk/>
            <pc:sldMk cId="1124228917" sldId="273"/>
            <ac:spMk id="81" creationId="{E27A71C5-8C45-4436-99BB-587D816EBF76}"/>
          </ac:spMkLst>
        </pc:spChg>
        <pc:spChg chg="add mod">
          <ac:chgData name="Acharya, Santosh" userId="ea0efe9a-81c4-4445-923a-41095490d588" providerId="ADAL" clId="{CAE0C331-176C-4F85-856D-89D601BED70B}" dt="2022-09-19T14:43:56.164" v="713"/>
          <ac:spMkLst>
            <pc:docMk/>
            <pc:sldMk cId="1124228917" sldId="273"/>
            <ac:spMk id="82" creationId="{42C2DF37-15E5-4E4C-828E-E87A176ABE32}"/>
          </ac:spMkLst>
        </pc:spChg>
        <pc:spChg chg="mod topLvl">
          <ac:chgData name="Acharya, Santosh" userId="ea0efe9a-81c4-4445-923a-41095490d588" providerId="ADAL" clId="{CAE0C331-176C-4F85-856D-89D601BED70B}" dt="2022-09-19T16:18:12.017" v="1372" actId="164"/>
          <ac:spMkLst>
            <pc:docMk/>
            <pc:sldMk cId="1124228917" sldId="273"/>
            <ac:spMk id="86" creationId="{12CFE013-8134-497B-A7B9-7278F2B5F4FB}"/>
          </ac:spMkLst>
        </pc:spChg>
        <pc:spChg chg="mod topLvl">
          <ac:chgData name="Acharya, Santosh" userId="ea0efe9a-81c4-4445-923a-41095490d588" providerId="ADAL" clId="{CAE0C331-176C-4F85-856D-89D601BED70B}" dt="2022-09-19T16:18:12.017" v="1372" actId="164"/>
          <ac:spMkLst>
            <pc:docMk/>
            <pc:sldMk cId="1124228917" sldId="273"/>
            <ac:spMk id="87" creationId="{67579663-BD13-4262-8BE0-82F2F2B632EE}"/>
          </ac:spMkLst>
        </pc:spChg>
        <pc:spChg chg="mod topLvl">
          <ac:chgData name="Acharya, Santosh" userId="ea0efe9a-81c4-4445-923a-41095490d588" providerId="ADAL" clId="{CAE0C331-176C-4F85-856D-89D601BED70B}" dt="2022-09-19T16:18:12.017" v="1372" actId="164"/>
          <ac:spMkLst>
            <pc:docMk/>
            <pc:sldMk cId="1124228917" sldId="273"/>
            <ac:spMk id="88" creationId="{AE289E9B-5F17-4633-800D-4C1C4E55B9E4}"/>
          </ac:spMkLst>
        </pc:spChg>
        <pc:spChg chg="mod topLvl">
          <ac:chgData name="Acharya, Santosh" userId="ea0efe9a-81c4-4445-923a-41095490d588" providerId="ADAL" clId="{CAE0C331-176C-4F85-856D-89D601BED70B}" dt="2022-09-19T16:18:12.017" v="1372" actId="164"/>
          <ac:spMkLst>
            <pc:docMk/>
            <pc:sldMk cId="1124228917" sldId="273"/>
            <ac:spMk id="89" creationId="{E1CC5524-63C7-4CFB-924A-65E8C0E0123A}"/>
          </ac:spMkLst>
        </pc:spChg>
        <pc:spChg chg="mod topLvl">
          <ac:chgData name="Acharya, Santosh" userId="ea0efe9a-81c4-4445-923a-41095490d588" providerId="ADAL" clId="{CAE0C331-176C-4F85-856D-89D601BED70B}" dt="2022-09-19T16:18:12.017" v="1372" actId="164"/>
          <ac:spMkLst>
            <pc:docMk/>
            <pc:sldMk cId="1124228917" sldId="273"/>
            <ac:spMk id="90" creationId="{74249162-A0F3-4A36-896A-903742AA1C89}"/>
          </ac:spMkLst>
        </pc:spChg>
        <pc:spChg chg="mod topLvl">
          <ac:chgData name="Acharya, Santosh" userId="ea0efe9a-81c4-4445-923a-41095490d588" providerId="ADAL" clId="{CAE0C331-176C-4F85-856D-89D601BED70B}" dt="2022-09-19T16:18:12.017" v="1372" actId="164"/>
          <ac:spMkLst>
            <pc:docMk/>
            <pc:sldMk cId="1124228917" sldId="273"/>
            <ac:spMk id="91" creationId="{B744FB2A-684D-4BC3-AD2A-1D7C8E081F92}"/>
          </ac:spMkLst>
        </pc:spChg>
        <pc:grpChg chg="add del mod">
          <ac:chgData name="Acharya, Santosh" userId="ea0efe9a-81c4-4445-923a-41095490d588" providerId="ADAL" clId="{CAE0C331-176C-4F85-856D-89D601BED70B}" dt="2022-09-19T14:18:19.885" v="657" actId="165"/>
          <ac:grpSpMkLst>
            <pc:docMk/>
            <pc:sldMk cId="1124228917" sldId="273"/>
            <ac:grpSpMk id="22" creationId="{A2E37B5A-D8CD-4D94-B1BF-17C74A23B03D}"/>
          </ac:grpSpMkLst>
        </pc:grpChg>
        <pc:grpChg chg="del mod">
          <ac:chgData name="Acharya, Santosh" userId="ea0efe9a-81c4-4445-923a-41095490d588" providerId="ADAL" clId="{CAE0C331-176C-4F85-856D-89D601BED70B}" dt="2022-09-19T14:26:21.119" v="662" actId="165"/>
          <ac:grpSpMkLst>
            <pc:docMk/>
            <pc:sldMk cId="1124228917" sldId="273"/>
            <ac:grpSpMk id="26" creationId="{B1ABB6C8-7D47-42EC-8A1C-A61DEC69981E}"/>
          </ac:grpSpMkLst>
        </pc:grpChg>
        <pc:grpChg chg="add mod">
          <ac:chgData name="Acharya, Santosh" userId="ea0efe9a-81c4-4445-923a-41095490d588" providerId="ADAL" clId="{CAE0C331-176C-4F85-856D-89D601BED70B}" dt="2022-09-19T14:26:55.026" v="672" actId="207"/>
          <ac:grpSpMkLst>
            <pc:docMk/>
            <pc:sldMk cId="1124228917" sldId="273"/>
            <ac:grpSpMk id="29" creationId="{D77EB17F-4BD9-4653-97DB-6EBF6F0BDA36}"/>
          </ac:grpSpMkLst>
        </pc:grpChg>
        <pc:grpChg chg="del mod">
          <ac:chgData name="Acharya, Santosh" userId="ea0efe9a-81c4-4445-923a-41095490d588" providerId="ADAL" clId="{CAE0C331-176C-4F85-856D-89D601BED70B}" dt="2022-09-19T14:35:36.149" v="676" actId="165"/>
          <ac:grpSpMkLst>
            <pc:docMk/>
            <pc:sldMk cId="1124228917" sldId="273"/>
            <ac:grpSpMk id="32" creationId="{F9C3B8ED-4B73-48FF-9234-3633D75DDBD4}"/>
          </ac:grpSpMkLst>
        </pc:grpChg>
        <pc:grpChg chg="add del mod">
          <ac:chgData name="Acharya, Santosh" userId="ea0efe9a-81c4-4445-923a-41095490d588" providerId="ADAL" clId="{CAE0C331-176C-4F85-856D-89D601BED70B}" dt="2022-09-19T16:17:49.862" v="1368" actId="478"/>
          <ac:grpSpMkLst>
            <pc:docMk/>
            <pc:sldMk cId="1124228917" sldId="273"/>
            <ac:grpSpMk id="38" creationId="{F2480861-368C-43D3-AEB0-7CA993A2C42B}"/>
          </ac:grpSpMkLst>
        </pc:grpChg>
        <pc:grpChg chg="del mod">
          <ac:chgData name="Acharya, Santosh" userId="ea0efe9a-81c4-4445-923a-41095490d588" providerId="ADAL" clId="{CAE0C331-176C-4F85-856D-89D601BED70B}" dt="2022-09-19T14:42:20.505" v="684" actId="165"/>
          <ac:grpSpMkLst>
            <pc:docMk/>
            <pc:sldMk cId="1124228917" sldId="273"/>
            <ac:grpSpMk id="41" creationId="{FE74F632-BD90-4BC8-BD2F-205FE9CCEFAD}"/>
          </ac:grpSpMkLst>
        </pc:grpChg>
        <pc:grpChg chg="add del mod">
          <ac:chgData name="Acharya, Santosh" userId="ea0efe9a-81c4-4445-923a-41095490d588" providerId="ADAL" clId="{CAE0C331-176C-4F85-856D-89D601BED70B}" dt="2022-09-19T16:19:20.180" v="1380" actId="478"/>
          <ac:grpSpMkLst>
            <pc:docMk/>
            <pc:sldMk cId="1124228917" sldId="273"/>
            <ac:grpSpMk id="79" creationId="{5189DCC4-5033-47BC-9C8F-BEF823A316DC}"/>
          </ac:grpSpMkLst>
        </pc:grpChg>
        <pc:grpChg chg="del mod">
          <ac:chgData name="Acharya, Santosh" userId="ea0efe9a-81c4-4445-923a-41095490d588" providerId="ADAL" clId="{CAE0C331-176C-4F85-856D-89D601BED70B}" dt="2022-09-19T16:17:53.138" v="1370" actId="165"/>
          <ac:grpSpMkLst>
            <pc:docMk/>
            <pc:sldMk cId="1124228917" sldId="273"/>
            <ac:grpSpMk id="85" creationId="{9F19E4AC-92C8-4642-B877-BD553A79DF0A}"/>
          </ac:grpSpMkLst>
        </pc:grpChg>
        <pc:grpChg chg="add mod">
          <ac:chgData name="Acharya, Santosh" userId="ea0efe9a-81c4-4445-923a-41095490d588" providerId="ADAL" clId="{CAE0C331-176C-4F85-856D-89D601BED70B}" dt="2022-09-19T16:18:14.066" v="1373" actId="1076"/>
          <ac:grpSpMkLst>
            <pc:docMk/>
            <pc:sldMk cId="1124228917" sldId="273"/>
            <ac:grpSpMk id="92" creationId="{C7F6A1B3-7AFA-4733-A1A9-60A123D169E9}"/>
          </ac:grpSpMkLst>
        </pc:grpChg>
        <pc:picChg chg="add del">
          <ac:chgData name="Acharya, Santosh" userId="ea0efe9a-81c4-4445-923a-41095490d588" providerId="ADAL" clId="{CAE0C331-176C-4F85-856D-89D601BED70B}" dt="2022-09-19T14:26:20.148" v="661" actId="27803"/>
          <ac:picMkLst>
            <pc:docMk/>
            <pc:sldMk cId="1124228917" sldId="273"/>
            <ac:picMk id="25" creationId="{B1ABB6C8-7D47-42EC-8A1C-A61DEC69981E}"/>
          </ac:picMkLst>
        </pc:picChg>
        <pc:picChg chg="add del mod">
          <ac:chgData name="Acharya, Santosh" userId="ea0efe9a-81c4-4445-923a-41095490d588" providerId="ADAL" clId="{CAE0C331-176C-4F85-856D-89D601BED70B}" dt="2022-09-19T14:35:35.258" v="675" actId="27803"/>
          <ac:picMkLst>
            <pc:docMk/>
            <pc:sldMk cId="1124228917" sldId="273"/>
            <ac:picMk id="31" creationId="{F9C3B8ED-4B73-48FF-9234-3633D75DDBD4}"/>
          </ac:picMkLst>
        </pc:picChg>
        <pc:picChg chg="add del mod">
          <ac:chgData name="Acharya, Santosh" userId="ea0efe9a-81c4-4445-923a-41095490d588" providerId="ADAL" clId="{CAE0C331-176C-4F85-856D-89D601BED70B}" dt="2022-09-19T14:42:19.472" v="683" actId="27803"/>
          <ac:picMkLst>
            <pc:docMk/>
            <pc:sldMk cId="1124228917" sldId="273"/>
            <ac:picMk id="40" creationId="{FE74F632-BD90-4BC8-BD2F-205FE9CCEFAD}"/>
          </ac:picMkLst>
        </pc:picChg>
        <pc:picChg chg="add del mod">
          <ac:chgData name="Acharya, Santosh" userId="ea0efe9a-81c4-4445-923a-41095490d588" providerId="ADAL" clId="{CAE0C331-176C-4F85-856D-89D601BED70B}" dt="2022-09-19T16:17:52.321" v="1369" actId="27803"/>
          <ac:picMkLst>
            <pc:docMk/>
            <pc:sldMk cId="1124228917" sldId="273"/>
            <ac:picMk id="84" creationId="{9F19E4AC-92C8-4642-B877-BD553A79DF0A}"/>
          </ac:picMkLst>
        </pc:picChg>
        <pc:picChg chg="add mod">
          <ac:chgData name="Acharya, Santosh" userId="ea0efe9a-81c4-4445-923a-41095490d588" providerId="ADAL" clId="{CAE0C331-176C-4F85-856D-89D601BED70B}" dt="2022-09-19T16:19:37.755" v="1386" actId="14100"/>
          <ac:picMkLst>
            <pc:docMk/>
            <pc:sldMk cId="1124228917" sldId="273"/>
            <ac:picMk id="94" creationId="{8BF32AF1-95B4-42D3-AE3A-79BAC4C8B91D}"/>
          </ac:picMkLst>
        </pc:picChg>
      </pc:sldChg>
      <pc:sldChg chg="addSp delSp modSp new del mod modClrScheme chgLayout">
        <pc:chgData name="Acharya, Santosh" userId="ea0efe9a-81c4-4445-923a-41095490d588" providerId="ADAL" clId="{CAE0C331-176C-4F85-856D-89D601BED70B}" dt="2022-09-19T13:53:01.986" v="437" actId="47"/>
        <pc:sldMkLst>
          <pc:docMk/>
          <pc:sldMk cId="4204147792" sldId="273"/>
        </pc:sldMkLst>
        <pc:spChg chg="add del mod ord">
          <ac:chgData name="Acharya, Santosh" userId="ea0efe9a-81c4-4445-923a-41095490d588" providerId="ADAL" clId="{CAE0C331-176C-4F85-856D-89D601BED70B}" dt="2022-09-19T13:52:41.652" v="436" actId="700"/>
          <ac:spMkLst>
            <pc:docMk/>
            <pc:sldMk cId="4204147792" sldId="273"/>
            <ac:spMk id="2" creationId="{69D5294D-570A-4FDD-8721-A60359D8EA4B}"/>
          </ac:spMkLst>
        </pc:spChg>
        <pc:spChg chg="mod ord">
          <ac:chgData name="Acharya, Santosh" userId="ea0efe9a-81c4-4445-923a-41095490d588" providerId="ADAL" clId="{CAE0C331-176C-4F85-856D-89D601BED70B}" dt="2022-09-19T13:52:41.652" v="436" actId="700"/>
          <ac:spMkLst>
            <pc:docMk/>
            <pc:sldMk cId="4204147792" sldId="273"/>
            <ac:spMk id="3" creationId="{3BDC062A-610F-44D9-A48A-FA0EC5A69DF6}"/>
          </ac:spMkLst>
        </pc:spChg>
        <pc:spChg chg="del">
          <ac:chgData name="Acharya, Santosh" userId="ea0efe9a-81c4-4445-923a-41095490d588" providerId="ADAL" clId="{CAE0C331-176C-4F85-856D-89D601BED70B}" dt="2022-09-19T13:52:36.495" v="434" actId="6264"/>
          <ac:spMkLst>
            <pc:docMk/>
            <pc:sldMk cId="4204147792" sldId="273"/>
            <ac:spMk id="4" creationId="{C4800905-FFA9-4505-965C-48892E03275E}"/>
          </ac:spMkLst>
        </pc:spChg>
        <pc:spChg chg="add del mod">
          <ac:chgData name="Acharya, Santosh" userId="ea0efe9a-81c4-4445-923a-41095490d588" providerId="ADAL" clId="{CAE0C331-176C-4F85-856D-89D601BED70B}" dt="2022-09-19T13:52:36.495" v="434" actId="6264"/>
          <ac:spMkLst>
            <pc:docMk/>
            <pc:sldMk cId="4204147792" sldId="273"/>
            <ac:spMk id="5" creationId="{2597B027-AD30-4B75-B084-2826D9FDE6A9}"/>
          </ac:spMkLst>
        </pc:spChg>
        <pc:spChg chg="add del mod">
          <ac:chgData name="Acharya, Santosh" userId="ea0efe9a-81c4-4445-923a-41095490d588" providerId="ADAL" clId="{CAE0C331-176C-4F85-856D-89D601BED70B}" dt="2022-09-19T13:52:36.495" v="434" actId="6264"/>
          <ac:spMkLst>
            <pc:docMk/>
            <pc:sldMk cId="4204147792" sldId="273"/>
            <ac:spMk id="6" creationId="{156CB252-67B9-47CA-9719-3F76BF1F4ACB}"/>
          </ac:spMkLst>
        </pc:spChg>
        <pc:spChg chg="add del mod ord">
          <ac:chgData name="Acharya, Santosh" userId="ea0efe9a-81c4-4445-923a-41095490d588" providerId="ADAL" clId="{CAE0C331-176C-4F85-856D-89D601BED70B}" dt="2022-09-19T13:52:41.652" v="436" actId="700"/>
          <ac:spMkLst>
            <pc:docMk/>
            <pc:sldMk cId="4204147792" sldId="273"/>
            <ac:spMk id="7" creationId="{E088316C-3085-4ABD-AD9A-D9E82A4C9851}"/>
          </ac:spMkLst>
        </pc:spChg>
      </pc:sldChg>
      <pc:sldChg chg="addSp delSp modSp add mod setBg">
        <pc:chgData name="Acharya, Santosh" userId="ea0efe9a-81c4-4445-923a-41095490d588" providerId="ADAL" clId="{CAE0C331-176C-4F85-856D-89D601BED70B}" dt="2022-09-19T14:21:17.425" v="659"/>
        <pc:sldMkLst>
          <pc:docMk/>
          <pc:sldMk cId="825495144" sldId="274"/>
        </pc:sldMkLst>
        <pc:spChg chg="mod">
          <ac:chgData name="Acharya, Santosh" userId="ea0efe9a-81c4-4445-923a-41095490d588" providerId="ADAL" clId="{CAE0C331-176C-4F85-856D-89D601BED70B}" dt="2022-09-19T14:13:12.083" v="620" actId="14100"/>
          <ac:spMkLst>
            <pc:docMk/>
            <pc:sldMk cId="825495144" sldId="274"/>
            <ac:spMk id="7" creationId="{05644663-4636-4F98-B440-6580517745AF}"/>
          </ac:spMkLst>
        </pc:spChg>
        <pc:spChg chg="add del mod">
          <ac:chgData name="Acharya, Santosh" userId="ea0efe9a-81c4-4445-923a-41095490d588" providerId="ADAL" clId="{CAE0C331-176C-4F85-856D-89D601BED70B}" dt="2022-09-19T14:09:35.835" v="563" actId="478"/>
          <ac:spMkLst>
            <pc:docMk/>
            <pc:sldMk cId="825495144" sldId="274"/>
            <ac:spMk id="11" creationId="{E877E247-9C34-4B03-BA7B-8844EF0D5CB7}"/>
          </ac:spMkLst>
        </pc:spChg>
        <pc:spChg chg="add del mod">
          <ac:chgData name="Acharya, Santosh" userId="ea0efe9a-81c4-4445-923a-41095490d588" providerId="ADAL" clId="{CAE0C331-176C-4F85-856D-89D601BED70B}" dt="2022-09-19T14:11:53.801" v="609" actId="478"/>
          <ac:spMkLst>
            <pc:docMk/>
            <pc:sldMk cId="825495144" sldId="274"/>
            <ac:spMk id="14" creationId="{A015F13F-7CA7-46CE-BACD-09E2FEABEEC1}"/>
          </ac:spMkLst>
        </pc:spChg>
        <pc:spChg chg="del">
          <ac:chgData name="Acharya, Santosh" userId="ea0efe9a-81c4-4445-923a-41095490d588" providerId="ADAL" clId="{CAE0C331-176C-4F85-856D-89D601BED70B}" dt="2022-09-19T14:00:07.229" v="498" actId="478"/>
          <ac:spMkLst>
            <pc:docMk/>
            <pc:sldMk cId="825495144" sldId="274"/>
            <ac:spMk id="57" creationId="{8B4E90AA-4389-46C3-9C77-51BF27D627E9}"/>
          </ac:spMkLst>
        </pc:spChg>
        <pc:spChg chg="add mod topLvl">
          <ac:chgData name="Acharya, Santosh" userId="ea0efe9a-81c4-4445-923a-41095490d588" providerId="ADAL" clId="{CAE0C331-176C-4F85-856D-89D601BED70B}" dt="2022-09-19T14:09:42.245" v="564" actId="165"/>
          <ac:spMkLst>
            <pc:docMk/>
            <pc:sldMk cId="825495144" sldId="274"/>
            <ac:spMk id="63" creationId="{2D5E883B-F786-4F6F-BAD4-5225548AB5C0}"/>
          </ac:spMkLst>
        </pc:spChg>
        <pc:spChg chg="add mod topLvl">
          <ac:chgData name="Acharya, Santosh" userId="ea0efe9a-81c4-4445-923a-41095490d588" providerId="ADAL" clId="{CAE0C331-176C-4F85-856D-89D601BED70B}" dt="2022-09-19T14:10:03.709" v="571" actId="12788"/>
          <ac:spMkLst>
            <pc:docMk/>
            <pc:sldMk cId="825495144" sldId="274"/>
            <ac:spMk id="64" creationId="{6712730D-1E1D-4372-A70B-22F0C1117A70}"/>
          </ac:spMkLst>
        </pc:spChg>
        <pc:spChg chg="add mod topLvl">
          <ac:chgData name="Acharya, Santosh" userId="ea0efe9a-81c4-4445-923a-41095490d588" providerId="ADAL" clId="{CAE0C331-176C-4F85-856D-89D601BED70B}" dt="2022-09-19T14:09:42.245" v="564" actId="165"/>
          <ac:spMkLst>
            <pc:docMk/>
            <pc:sldMk cId="825495144" sldId="274"/>
            <ac:spMk id="65" creationId="{1294AEE3-BAE6-45B3-B490-6995DECEFEA8}"/>
          </ac:spMkLst>
        </pc:spChg>
        <pc:spChg chg="add mod topLvl">
          <ac:chgData name="Acharya, Santosh" userId="ea0efe9a-81c4-4445-923a-41095490d588" providerId="ADAL" clId="{CAE0C331-176C-4F85-856D-89D601BED70B}" dt="2022-09-19T14:12:34.442" v="617" actId="14100"/>
          <ac:spMkLst>
            <pc:docMk/>
            <pc:sldMk cId="825495144" sldId="274"/>
            <ac:spMk id="66" creationId="{37C70DC8-6E62-4ECE-BD58-E39374F9CBE8}"/>
          </ac:spMkLst>
        </pc:spChg>
        <pc:spChg chg="add mod topLvl">
          <ac:chgData name="Acharya, Santosh" userId="ea0efe9a-81c4-4445-923a-41095490d588" providerId="ADAL" clId="{CAE0C331-176C-4F85-856D-89D601BED70B}" dt="2022-09-19T14:09:42.245" v="564" actId="165"/>
          <ac:spMkLst>
            <pc:docMk/>
            <pc:sldMk cId="825495144" sldId="274"/>
            <ac:spMk id="67" creationId="{838C92A3-4BCE-43C3-9BF8-DEBFE3179721}"/>
          </ac:spMkLst>
        </pc:spChg>
        <pc:spChg chg="add mod topLvl">
          <ac:chgData name="Acharya, Santosh" userId="ea0efe9a-81c4-4445-923a-41095490d588" providerId="ADAL" clId="{CAE0C331-176C-4F85-856D-89D601BED70B}" dt="2022-09-19T14:09:42.245" v="564" actId="165"/>
          <ac:spMkLst>
            <pc:docMk/>
            <pc:sldMk cId="825495144" sldId="274"/>
            <ac:spMk id="68" creationId="{8D21EE76-B3B5-4FCE-A908-F04A123F7B77}"/>
          </ac:spMkLst>
        </pc:spChg>
        <pc:spChg chg="add del mod topLvl">
          <ac:chgData name="Acharya, Santosh" userId="ea0efe9a-81c4-4445-923a-41095490d588" providerId="ADAL" clId="{CAE0C331-176C-4F85-856D-89D601BED70B}" dt="2022-09-19T14:09:42.245" v="564" actId="165"/>
          <ac:spMkLst>
            <pc:docMk/>
            <pc:sldMk cId="825495144" sldId="274"/>
            <ac:spMk id="69" creationId="{965399D9-9437-4F8C-BE0C-186A3D521003}"/>
          </ac:spMkLst>
        </pc:spChg>
        <pc:spChg chg="add del mod topLvl">
          <ac:chgData name="Acharya, Santosh" userId="ea0efe9a-81c4-4445-923a-41095490d588" providerId="ADAL" clId="{CAE0C331-176C-4F85-856D-89D601BED70B}" dt="2022-09-19T14:12:28.813" v="616" actId="478"/>
          <ac:spMkLst>
            <pc:docMk/>
            <pc:sldMk cId="825495144" sldId="274"/>
            <ac:spMk id="70" creationId="{6AB152BA-3709-44AE-B5B6-6E6B71B862BE}"/>
          </ac:spMkLst>
        </pc:spChg>
        <pc:spChg chg="del">
          <ac:chgData name="Acharya, Santosh" userId="ea0efe9a-81c4-4445-923a-41095490d588" providerId="ADAL" clId="{CAE0C331-176C-4F85-856D-89D601BED70B}" dt="2022-09-19T14:00:07.229" v="498" actId="478"/>
          <ac:spMkLst>
            <pc:docMk/>
            <pc:sldMk cId="825495144" sldId="274"/>
            <ac:spMk id="71" creationId="{E1867B2D-78C1-40DC-B221-344C6D491580}"/>
          </ac:spMkLst>
        </pc:spChg>
        <pc:spChg chg="del">
          <ac:chgData name="Acharya, Santosh" userId="ea0efe9a-81c4-4445-923a-41095490d588" providerId="ADAL" clId="{CAE0C331-176C-4F85-856D-89D601BED70B}" dt="2022-09-19T14:00:07.229" v="498" actId="478"/>
          <ac:spMkLst>
            <pc:docMk/>
            <pc:sldMk cId="825495144" sldId="274"/>
            <ac:spMk id="72" creationId="{04A66BDD-BB37-4D40-9A70-EFF82727F32F}"/>
          </ac:spMkLst>
        </pc:spChg>
        <pc:spChg chg="del">
          <ac:chgData name="Acharya, Santosh" userId="ea0efe9a-81c4-4445-923a-41095490d588" providerId="ADAL" clId="{CAE0C331-176C-4F85-856D-89D601BED70B}" dt="2022-09-19T14:00:07.229" v="498" actId="478"/>
          <ac:spMkLst>
            <pc:docMk/>
            <pc:sldMk cId="825495144" sldId="274"/>
            <ac:spMk id="73" creationId="{FC801416-350D-4CA2-993C-507481489087}"/>
          </ac:spMkLst>
        </pc:spChg>
        <pc:spChg chg="add del mod topLvl">
          <ac:chgData name="Acharya, Santosh" userId="ea0efe9a-81c4-4445-923a-41095490d588" providerId="ADAL" clId="{CAE0C331-176C-4F85-856D-89D601BED70B}" dt="2022-09-19T14:09:42.245" v="564" actId="165"/>
          <ac:spMkLst>
            <pc:docMk/>
            <pc:sldMk cId="825495144" sldId="274"/>
            <ac:spMk id="76" creationId="{6252A91D-7070-4671-A460-B2F92DEB446B}"/>
          </ac:spMkLst>
        </pc:spChg>
        <pc:spChg chg="add del mod topLvl">
          <ac:chgData name="Acharya, Santosh" userId="ea0efe9a-81c4-4445-923a-41095490d588" providerId="ADAL" clId="{CAE0C331-176C-4F85-856D-89D601BED70B}" dt="2022-09-19T14:09:42.245" v="564" actId="165"/>
          <ac:spMkLst>
            <pc:docMk/>
            <pc:sldMk cId="825495144" sldId="274"/>
            <ac:spMk id="89" creationId="{4487A417-ABFB-4056-A258-65D685BB4697}"/>
          </ac:spMkLst>
        </pc:spChg>
        <pc:spChg chg="add del mod">
          <ac:chgData name="Acharya, Santosh" userId="ea0efe9a-81c4-4445-923a-41095490d588" providerId="ADAL" clId="{CAE0C331-176C-4F85-856D-89D601BED70B}" dt="2022-09-19T14:00:16.418" v="501" actId="478"/>
          <ac:spMkLst>
            <pc:docMk/>
            <pc:sldMk cId="825495144" sldId="274"/>
            <ac:spMk id="91" creationId="{CDB632C8-A34F-4F75-980A-C9C123E64C5C}"/>
          </ac:spMkLst>
        </pc:spChg>
        <pc:spChg chg="mod">
          <ac:chgData name="Acharya, Santosh" userId="ea0efe9a-81c4-4445-923a-41095490d588" providerId="ADAL" clId="{CAE0C331-176C-4F85-856D-89D601BED70B}" dt="2022-09-19T14:14:44.275" v="628" actId="2711"/>
          <ac:spMkLst>
            <pc:docMk/>
            <pc:sldMk cId="825495144" sldId="274"/>
            <ac:spMk id="92" creationId="{3BCC99CD-6130-404A-994D-3A3D5760C85F}"/>
          </ac:spMkLst>
        </pc:spChg>
        <pc:spChg chg="add del mod">
          <ac:chgData name="Acharya, Santosh" userId="ea0efe9a-81c4-4445-923a-41095490d588" providerId="ADAL" clId="{CAE0C331-176C-4F85-856D-89D601BED70B}" dt="2022-09-19T14:00:16.418" v="501" actId="478"/>
          <ac:spMkLst>
            <pc:docMk/>
            <pc:sldMk cId="825495144" sldId="274"/>
            <ac:spMk id="93" creationId="{E94161A4-D923-42FA-815C-33D86F750F67}"/>
          </ac:spMkLst>
        </pc:spChg>
        <pc:spChg chg="add del mod">
          <ac:chgData name="Acharya, Santosh" userId="ea0efe9a-81c4-4445-923a-41095490d588" providerId="ADAL" clId="{CAE0C331-176C-4F85-856D-89D601BED70B}" dt="2022-09-19T14:00:16.418" v="501" actId="478"/>
          <ac:spMkLst>
            <pc:docMk/>
            <pc:sldMk cId="825495144" sldId="274"/>
            <ac:spMk id="125" creationId="{42FF7D82-27B5-488B-AFC5-BBC5532E3D5A}"/>
          </ac:spMkLst>
        </pc:spChg>
        <pc:spChg chg="mod">
          <ac:chgData name="Acharya, Santosh" userId="ea0efe9a-81c4-4445-923a-41095490d588" providerId="ADAL" clId="{CAE0C331-176C-4F85-856D-89D601BED70B}" dt="2022-09-19T14:13:00.092" v="619" actId="207"/>
          <ac:spMkLst>
            <pc:docMk/>
            <pc:sldMk cId="825495144" sldId="274"/>
            <ac:spMk id="130" creationId="{F2527941-F539-4749-B549-1F27802CADE2}"/>
          </ac:spMkLst>
        </pc:spChg>
        <pc:spChg chg="mod">
          <ac:chgData name="Acharya, Santosh" userId="ea0efe9a-81c4-4445-923a-41095490d588" providerId="ADAL" clId="{CAE0C331-176C-4F85-856D-89D601BED70B}" dt="2022-09-19T14:13:00.092" v="619" actId="207"/>
          <ac:spMkLst>
            <pc:docMk/>
            <pc:sldMk cId="825495144" sldId="274"/>
            <ac:spMk id="131" creationId="{8BC6E8E7-6B60-4115-8965-886001B548FC}"/>
          </ac:spMkLst>
        </pc:spChg>
        <pc:spChg chg="mod">
          <ac:chgData name="Acharya, Santosh" userId="ea0efe9a-81c4-4445-923a-41095490d588" providerId="ADAL" clId="{CAE0C331-176C-4F85-856D-89D601BED70B}" dt="2022-09-19T14:13:00.092" v="619" actId="207"/>
          <ac:spMkLst>
            <pc:docMk/>
            <pc:sldMk cId="825495144" sldId="274"/>
            <ac:spMk id="132" creationId="{B097FEE4-D30F-4C94-AD58-CA2F4C51C0C3}"/>
          </ac:spMkLst>
        </pc:spChg>
        <pc:spChg chg="mod">
          <ac:chgData name="Acharya, Santosh" userId="ea0efe9a-81c4-4445-923a-41095490d588" providerId="ADAL" clId="{CAE0C331-176C-4F85-856D-89D601BED70B}" dt="2022-09-19T14:09:42.245" v="564" actId="165"/>
          <ac:spMkLst>
            <pc:docMk/>
            <pc:sldMk cId="825495144" sldId="274"/>
            <ac:spMk id="133" creationId="{0CACA0AE-C93A-4C3B-B406-20A8F61F2B78}"/>
          </ac:spMkLst>
        </pc:spChg>
        <pc:spChg chg="mod">
          <ac:chgData name="Acharya, Santosh" userId="ea0efe9a-81c4-4445-923a-41095490d588" providerId="ADAL" clId="{CAE0C331-176C-4F85-856D-89D601BED70B}" dt="2022-09-19T14:09:42.245" v="564" actId="165"/>
          <ac:spMkLst>
            <pc:docMk/>
            <pc:sldMk cId="825495144" sldId="274"/>
            <ac:spMk id="134" creationId="{F9CF9599-62A5-4106-8F45-35AE141ACC67}"/>
          </ac:spMkLst>
        </pc:spChg>
        <pc:spChg chg="mod">
          <ac:chgData name="Acharya, Santosh" userId="ea0efe9a-81c4-4445-923a-41095490d588" providerId="ADAL" clId="{CAE0C331-176C-4F85-856D-89D601BED70B}" dt="2022-09-19T14:09:42.245" v="564" actId="165"/>
          <ac:spMkLst>
            <pc:docMk/>
            <pc:sldMk cId="825495144" sldId="274"/>
            <ac:spMk id="135" creationId="{4B51740F-01B6-44D9-8394-F725D3602912}"/>
          </ac:spMkLst>
        </pc:spChg>
        <pc:spChg chg="mod">
          <ac:chgData name="Acharya, Santosh" userId="ea0efe9a-81c4-4445-923a-41095490d588" providerId="ADAL" clId="{CAE0C331-176C-4F85-856D-89D601BED70B}" dt="2022-09-19T14:09:42.245" v="564" actId="165"/>
          <ac:spMkLst>
            <pc:docMk/>
            <pc:sldMk cId="825495144" sldId="274"/>
            <ac:spMk id="136" creationId="{766765E0-FB6B-4EDA-9FD9-7B20A256B92A}"/>
          </ac:spMkLst>
        </pc:spChg>
        <pc:spChg chg="mod">
          <ac:chgData name="Acharya, Santosh" userId="ea0efe9a-81c4-4445-923a-41095490d588" providerId="ADAL" clId="{CAE0C331-176C-4F85-856D-89D601BED70B}" dt="2022-09-19T14:09:42.245" v="564" actId="165"/>
          <ac:spMkLst>
            <pc:docMk/>
            <pc:sldMk cId="825495144" sldId="274"/>
            <ac:spMk id="137" creationId="{871EF4D5-2A4A-45D6-BC3E-FDA334D73C4C}"/>
          </ac:spMkLst>
        </pc:spChg>
        <pc:spChg chg="mod">
          <ac:chgData name="Acharya, Santosh" userId="ea0efe9a-81c4-4445-923a-41095490d588" providerId="ADAL" clId="{CAE0C331-176C-4F85-856D-89D601BED70B}" dt="2022-09-19T14:09:42.245" v="564" actId="165"/>
          <ac:spMkLst>
            <pc:docMk/>
            <pc:sldMk cId="825495144" sldId="274"/>
            <ac:spMk id="138" creationId="{B9DDDA0E-3D69-4FB4-96DD-5CB24A91E825}"/>
          </ac:spMkLst>
        </pc:spChg>
        <pc:spChg chg="mod">
          <ac:chgData name="Acharya, Santosh" userId="ea0efe9a-81c4-4445-923a-41095490d588" providerId="ADAL" clId="{CAE0C331-176C-4F85-856D-89D601BED70B}" dt="2022-09-19T14:09:42.245" v="564" actId="165"/>
          <ac:spMkLst>
            <pc:docMk/>
            <pc:sldMk cId="825495144" sldId="274"/>
            <ac:spMk id="139" creationId="{6A50696E-D500-465C-90A7-E6B2EBC320A5}"/>
          </ac:spMkLst>
        </pc:spChg>
        <pc:spChg chg="mod">
          <ac:chgData name="Acharya, Santosh" userId="ea0efe9a-81c4-4445-923a-41095490d588" providerId="ADAL" clId="{CAE0C331-176C-4F85-856D-89D601BED70B}" dt="2022-09-19T14:09:42.245" v="564" actId="165"/>
          <ac:spMkLst>
            <pc:docMk/>
            <pc:sldMk cId="825495144" sldId="274"/>
            <ac:spMk id="140" creationId="{139CEFA4-AE35-408E-9849-6B10A7E64E06}"/>
          </ac:spMkLst>
        </pc:spChg>
        <pc:spChg chg="mod">
          <ac:chgData name="Acharya, Santosh" userId="ea0efe9a-81c4-4445-923a-41095490d588" providerId="ADAL" clId="{CAE0C331-176C-4F85-856D-89D601BED70B}" dt="2022-09-19T14:09:42.245" v="564" actId="165"/>
          <ac:spMkLst>
            <pc:docMk/>
            <pc:sldMk cId="825495144" sldId="274"/>
            <ac:spMk id="141" creationId="{7992262B-85FD-4923-A5BB-E60B9CC061B6}"/>
          </ac:spMkLst>
        </pc:spChg>
        <pc:spChg chg="mod">
          <ac:chgData name="Acharya, Santosh" userId="ea0efe9a-81c4-4445-923a-41095490d588" providerId="ADAL" clId="{CAE0C331-176C-4F85-856D-89D601BED70B}" dt="2022-09-19T14:09:42.245" v="564" actId="165"/>
          <ac:spMkLst>
            <pc:docMk/>
            <pc:sldMk cId="825495144" sldId="274"/>
            <ac:spMk id="142" creationId="{A4A7EE41-F9D3-456E-912F-F9413B486892}"/>
          </ac:spMkLst>
        </pc:spChg>
        <pc:spChg chg="mod">
          <ac:chgData name="Acharya, Santosh" userId="ea0efe9a-81c4-4445-923a-41095490d588" providerId="ADAL" clId="{CAE0C331-176C-4F85-856D-89D601BED70B}" dt="2022-09-19T14:09:42.245" v="564" actId="165"/>
          <ac:spMkLst>
            <pc:docMk/>
            <pc:sldMk cId="825495144" sldId="274"/>
            <ac:spMk id="143" creationId="{059C7681-7BF9-4BDD-8D49-9177BFD91E5C}"/>
          </ac:spMkLst>
        </pc:spChg>
        <pc:spChg chg="mod">
          <ac:chgData name="Acharya, Santosh" userId="ea0efe9a-81c4-4445-923a-41095490d588" providerId="ADAL" clId="{CAE0C331-176C-4F85-856D-89D601BED70B}" dt="2022-09-19T14:09:42.245" v="564" actId="165"/>
          <ac:spMkLst>
            <pc:docMk/>
            <pc:sldMk cId="825495144" sldId="274"/>
            <ac:spMk id="144" creationId="{AC840154-CB75-49CF-A0A2-E4988B9BA30F}"/>
          </ac:spMkLst>
        </pc:spChg>
        <pc:spChg chg="mod">
          <ac:chgData name="Acharya, Santosh" userId="ea0efe9a-81c4-4445-923a-41095490d588" providerId="ADAL" clId="{CAE0C331-176C-4F85-856D-89D601BED70B}" dt="2022-09-19T14:09:42.245" v="564" actId="165"/>
          <ac:spMkLst>
            <pc:docMk/>
            <pc:sldMk cId="825495144" sldId="274"/>
            <ac:spMk id="145" creationId="{CE2B9F20-2502-46D6-9E45-3DB9CE80061D}"/>
          </ac:spMkLst>
        </pc:spChg>
        <pc:spChg chg="mod">
          <ac:chgData name="Acharya, Santosh" userId="ea0efe9a-81c4-4445-923a-41095490d588" providerId="ADAL" clId="{CAE0C331-176C-4F85-856D-89D601BED70B}" dt="2022-09-19T14:09:42.245" v="564" actId="165"/>
          <ac:spMkLst>
            <pc:docMk/>
            <pc:sldMk cId="825495144" sldId="274"/>
            <ac:spMk id="146" creationId="{94FB9CDB-B393-4C5E-8415-BD5279AA57FA}"/>
          </ac:spMkLst>
        </pc:spChg>
        <pc:spChg chg="mod">
          <ac:chgData name="Acharya, Santosh" userId="ea0efe9a-81c4-4445-923a-41095490d588" providerId="ADAL" clId="{CAE0C331-176C-4F85-856D-89D601BED70B}" dt="2022-09-19T14:09:42.245" v="564" actId="165"/>
          <ac:spMkLst>
            <pc:docMk/>
            <pc:sldMk cId="825495144" sldId="274"/>
            <ac:spMk id="147" creationId="{52CAE70C-6E9F-4631-A995-E4E36F38050C}"/>
          </ac:spMkLst>
        </pc:spChg>
        <pc:spChg chg="mod">
          <ac:chgData name="Acharya, Santosh" userId="ea0efe9a-81c4-4445-923a-41095490d588" providerId="ADAL" clId="{CAE0C331-176C-4F85-856D-89D601BED70B}" dt="2022-09-19T14:09:42.245" v="564" actId="165"/>
          <ac:spMkLst>
            <pc:docMk/>
            <pc:sldMk cId="825495144" sldId="274"/>
            <ac:spMk id="148" creationId="{95D777B6-DB84-4ACE-9E6F-DEB922B14C63}"/>
          </ac:spMkLst>
        </pc:spChg>
        <pc:spChg chg="mod">
          <ac:chgData name="Acharya, Santosh" userId="ea0efe9a-81c4-4445-923a-41095490d588" providerId="ADAL" clId="{CAE0C331-176C-4F85-856D-89D601BED70B}" dt="2022-09-19T14:09:42.245" v="564" actId="165"/>
          <ac:spMkLst>
            <pc:docMk/>
            <pc:sldMk cId="825495144" sldId="274"/>
            <ac:spMk id="149" creationId="{0A2393C2-B1D7-4868-968F-B042F6B2BE70}"/>
          </ac:spMkLst>
        </pc:spChg>
        <pc:spChg chg="mod">
          <ac:chgData name="Acharya, Santosh" userId="ea0efe9a-81c4-4445-923a-41095490d588" providerId="ADAL" clId="{CAE0C331-176C-4F85-856D-89D601BED70B}" dt="2022-09-19T14:09:42.245" v="564" actId="165"/>
          <ac:spMkLst>
            <pc:docMk/>
            <pc:sldMk cId="825495144" sldId="274"/>
            <ac:spMk id="150" creationId="{E50E3EE4-75E5-4B14-89B8-C9F37521C52F}"/>
          </ac:spMkLst>
        </pc:spChg>
        <pc:spChg chg="mod">
          <ac:chgData name="Acharya, Santosh" userId="ea0efe9a-81c4-4445-923a-41095490d588" providerId="ADAL" clId="{CAE0C331-176C-4F85-856D-89D601BED70B}" dt="2022-09-19T14:09:42.245" v="564" actId="165"/>
          <ac:spMkLst>
            <pc:docMk/>
            <pc:sldMk cId="825495144" sldId="274"/>
            <ac:spMk id="151" creationId="{83E916DB-597F-49D3-8513-779ECF3A6D8B}"/>
          </ac:spMkLst>
        </pc:spChg>
        <pc:spChg chg="mod">
          <ac:chgData name="Acharya, Santosh" userId="ea0efe9a-81c4-4445-923a-41095490d588" providerId="ADAL" clId="{CAE0C331-176C-4F85-856D-89D601BED70B}" dt="2022-09-19T14:09:42.245" v="564" actId="165"/>
          <ac:spMkLst>
            <pc:docMk/>
            <pc:sldMk cId="825495144" sldId="274"/>
            <ac:spMk id="152" creationId="{893C2A2A-AC4A-4841-9A7E-737E6288111C}"/>
          </ac:spMkLst>
        </pc:spChg>
        <pc:spChg chg="mod">
          <ac:chgData name="Acharya, Santosh" userId="ea0efe9a-81c4-4445-923a-41095490d588" providerId="ADAL" clId="{CAE0C331-176C-4F85-856D-89D601BED70B}" dt="2022-09-19T14:09:42.245" v="564" actId="165"/>
          <ac:spMkLst>
            <pc:docMk/>
            <pc:sldMk cId="825495144" sldId="274"/>
            <ac:spMk id="153" creationId="{B3562A49-5E29-41F0-9152-A8EAD1044CDD}"/>
          </ac:spMkLst>
        </pc:spChg>
        <pc:spChg chg="mod">
          <ac:chgData name="Acharya, Santosh" userId="ea0efe9a-81c4-4445-923a-41095490d588" providerId="ADAL" clId="{CAE0C331-176C-4F85-856D-89D601BED70B}" dt="2022-09-19T14:09:42.245" v="564" actId="165"/>
          <ac:spMkLst>
            <pc:docMk/>
            <pc:sldMk cId="825495144" sldId="274"/>
            <ac:spMk id="154" creationId="{FAEF786E-6895-491D-8132-429FB3230DD7}"/>
          </ac:spMkLst>
        </pc:spChg>
        <pc:grpChg chg="add del mod">
          <ac:chgData name="Acharya, Santosh" userId="ea0efe9a-81c4-4445-923a-41095490d588" providerId="ADAL" clId="{CAE0C331-176C-4F85-856D-89D601BED70B}" dt="2022-09-19T14:00:42.236" v="506" actId="165"/>
          <ac:grpSpMkLst>
            <pc:docMk/>
            <pc:sldMk cId="825495144" sldId="274"/>
            <ac:grpSpMk id="3" creationId="{77FBF234-288A-41FB-BA2D-E8DFA5704E82}"/>
          </ac:grpSpMkLst>
        </pc:grpChg>
        <pc:grpChg chg="add del mod">
          <ac:chgData name="Acharya, Santosh" userId="ea0efe9a-81c4-4445-923a-41095490d588" providerId="ADAL" clId="{CAE0C331-176C-4F85-856D-89D601BED70B}" dt="2022-09-19T14:09:42.245" v="564" actId="165"/>
          <ac:grpSpMkLst>
            <pc:docMk/>
            <pc:sldMk cId="825495144" sldId="274"/>
            <ac:grpSpMk id="8" creationId="{BD0912E7-5D36-4329-AC7F-D151FA8979C8}"/>
          </ac:grpSpMkLst>
        </pc:grpChg>
        <pc:grpChg chg="del">
          <ac:chgData name="Acharya, Santosh" userId="ea0efe9a-81c4-4445-923a-41095490d588" providerId="ADAL" clId="{CAE0C331-176C-4F85-856D-89D601BED70B}" dt="2022-09-19T14:00:07.229" v="498" actId="478"/>
          <ac:grpSpMkLst>
            <pc:docMk/>
            <pc:sldMk cId="825495144" sldId="274"/>
            <ac:grpSpMk id="59" creationId="{92417B1C-038E-4C90-BA2D-56CE2F6C9268}"/>
          </ac:grpSpMkLst>
        </pc:grpChg>
        <pc:grpChg chg="del">
          <ac:chgData name="Acharya, Santosh" userId="ea0efe9a-81c4-4445-923a-41095490d588" providerId="ADAL" clId="{CAE0C331-176C-4F85-856D-89D601BED70B}" dt="2022-09-19T14:00:07.229" v="498" actId="478"/>
          <ac:grpSpMkLst>
            <pc:docMk/>
            <pc:sldMk cId="825495144" sldId="274"/>
            <ac:grpSpMk id="60" creationId="{7923097C-B922-4A04-BF0A-F278C5B2458C}"/>
          </ac:grpSpMkLst>
        </pc:grpChg>
        <pc:grpChg chg="del">
          <ac:chgData name="Acharya, Santosh" userId="ea0efe9a-81c4-4445-923a-41095490d588" providerId="ADAL" clId="{CAE0C331-176C-4F85-856D-89D601BED70B}" dt="2022-09-19T14:00:07.229" v="498" actId="478"/>
          <ac:grpSpMkLst>
            <pc:docMk/>
            <pc:sldMk cId="825495144" sldId="274"/>
            <ac:grpSpMk id="61" creationId="{82B31FCA-D331-42F6-9461-B7B0F77543B4}"/>
          </ac:grpSpMkLst>
        </pc:grpChg>
        <pc:grpChg chg="del">
          <ac:chgData name="Acharya, Santosh" userId="ea0efe9a-81c4-4445-923a-41095490d588" providerId="ADAL" clId="{CAE0C331-176C-4F85-856D-89D601BED70B}" dt="2022-09-19T14:00:07.229" v="498" actId="478"/>
          <ac:grpSpMkLst>
            <pc:docMk/>
            <pc:sldMk cId="825495144" sldId="274"/>
            <ac:grpSpMk id="62" creationId="{5B059573-006D-4C76-9E09-38D9C4650FD4}"/>
          </ac:grpSpMkLst>
        </pc:grpChg>
        <pc:grpChg chg="del">
          <ac:chgData name="Acharya, Santosh" userId="ea0efe9a-81c4-4445-923a-41095490d588" providerId="ADAL" clId="{CAE0C331-176C-4F85-856D-89D601BED70B}" dt="2022-09-19T14:00:07.229" v="498" actId="478"/>
          <ac:grpSpMkLst>
            <pc:docMk/>
            <pc:sldMk cId="825495144" sldId="274"/>
            <ac:grpSpMk id="95" creationId="{34D1957F-1CE5-47C7-A269-7AC17BC9AA26}"/>
          </ac:grpSpMkLst>
        </pc:grpChg>
        <pc:grpChg chg="add mod topLvl">
          <ac:chgData name="Acharya, Santosh" userId="ea0efe9a-81c4-4445-923a-41095490d588" providerId="ADAL" clId="{CAE0C331-176C-4F85-856D-89D601BED70B}" dt="2022-09-19T14:12:41.659" v="618" actId="1076"/>
          <ac:grpSpMkLst>
            <pc:docMk/>
            <pc:sldMk cId="825495144" sldId="274"/>
            <ac:grpSpMk id="126" creationId="{FCE7D8DC-B4CE-4858-9487-5235F44E19D4}"/>
          </ac:grpSpMkLst>
        </pc:grpChg>
        <pc:grpChg chg="mod">
          <ac:chgData name="Acharya, Santosh" userId="ea0efe9a-81c4-4445-923a-41095490d588" providerId="ADAL" clId="{CAE0C331-176C-4F85-856D-89D601BED70B}" dt="2022-09-19T14:09:42.245" v="564" actId="165"/>
          <ac:grpSpMkLst>
            <pc:docMk/>
            <pc:sldMk cId="825495144" sldId="274"/>
            <ac:grpSpMk id="127" creationId="{C076958E-AB91-4F4F-93F3-31023C44B376}"/>
          </ac:grpSpMkLst>
        </pc:grpChg>
        <pc:grpChg chg="mod">
          <ac:chgData name="Acharya, Santosh" userId="ea0efe9a-81c4-4445-923a-41095490d588" providerId="ADAL" clId="{CAE0C331-176C-4F85-856D-89D601BED70B}" dt="2022-09-19T14:09:42.245" v="564" actId="165"/>
          <ac:grpSpMkLst>
            <pc:docMk/>
            <pc:sldMk cId="825495144" sldId="274"/>
            <ac:grpSpMk id="128" creationId="{DC26060F-5EC6-4A42-965E-CF6772403189}"/>
          </ac:grpSpMkLst>
        </pc:grpChg>
        <pc:grpChg chg="mod">
          <ac:chgData name="Acharya, Santosh" userId="ea0efe9a-81c4-4445-923a-41095490d588" providerId="ADAL" clId="{CAE0C331-176C-4F85-856D-89D601BED70B}" dt="2022-09-19T14:09:42.245" v="564" actId="165"/>
          <ac:grpSpMkLst>
            <pc:docMk/>
            <pc:sldMk cId="825495144" sldId="274"/>
            <ac:grpSpMk id="129" creationId="{51744463-A9FB-4A2C-B44C-E6C9F2F3BF6E}"/>
          </ac:grpSpMkLst>
        </pc:grpChg>
        <pc:picChg chg="add del mod">
          <ac:chgData name="Acharya, Santosh" userId="ea0efe9a-81c4-4445-923a-41095490d588" providerId="ADAL" clId="{CAE0C331-176C-4F85-856D-89D601BED70B}" dt="2022-09-19T14:03:17.249" v="540" actId="478"/>
          <ac:picMkLst>
            <pc:docMk/>
            <pc:sldMk cId="825495144" sldId="274"/>
            <ac:picMk id="6" creationId="{1EC0D38A-5872-403C-8368-8E760D4F3BB8}"/>
          </ac:picMkLst>
        </pc:picChg>
        <pc:picChg chg="add mod modCrop">
          <ac:chgData name="Acharya, Santosh" userId="ea0efe9a-81c4-4445-923a-41095490d588" providerId="ADAL" clId="{CAE0C331-176C-4F85-856D-89D601BED70B}" dt="2022-09-19T14:10:03.709" v="571" actId="12788"/>
          <ac:picMkLst>
            <pc:docMk/>
            <pc:sldMk cId="825495144" sldId="274"/>
            <ac:picMk id="10" creationId="{5E91BACE-B7FD-4C3E-AC5B-89DC72673787}"/>
          </ac:picMkLst>
        </pc:picChg>
        <pc:picChg chg="add mod modCrop">
          <ac:chgData name="Acharya, Santosh" userId="ea0efe9a-81c4-4445-923a-41095490d588" providerId="ADAL" clId="{CAE0C331-176C-4F85-856D-89D601BED70B}" dt="2022-09-19T14:12:11.066" v="614" actId="1076"/>
          <ac:picMkLst>
            <pc:docMk/>
            <pc:sldMk cId="825495144" sldId="274"/>
            <ac:picMk id="13" creationId="{8F55BE3A-3406-4DB5-A098-2759CFD7A308}"/>
          </ac:picMkLst>
        </pc:picChg>
        <pc:picChg chg="del">
          <ac:chgData name="Acharya, Santosh" userId="ea0efe9a-81c4-4445-923a-41095490d588" providerId="ADAL" clId="{CAE0C331-176C-4F85-856D-89D601BED70B}" dt="2022-09-19T14:00:07.229" v="498" actId="478"/>
          <ac:picMkLst>
            <pc:docMk/>
            <pc:sldMk cId="825495144" sldId="274"/>
            <ac:picMk id="94" creationId="{62CFB9E5-10DB-45D4-8086-A54B88AB33FF}"/>
          </ac:picMkLst>
        </pc:picChg>
        <pc:picChg chg="del">
          <ac:chgData name="Acharya, Santosh" userId="ea0efe9a-81c4-4445-923a-41095490d588" providerId="ADAL" clId="{CAE0C331-176C-4F85-856D-89D601BED70B}" dt="2022-09-19T14:00:07.229" v="498" actId="478"/>
          <ac:picMkLst>
            <pc:docMk/>
            <pc:sldMk cId="825495144" sldId="274"/>
            <ac:picMk id="124" creationId="{A9CCBFA1-937A-40D3-9D5A-013CB7CF47A4}"/>
          </ac:picMkLst>
        </pc:picChg>
        <pc:picChg chg="add mod topLvl">
          <ac:chgData name="Acharya, Santosh" userId="ea0efe9a-81c4-4445-923a-41095490d588" providerId="ADAL" clId="{CAE0C331-176C-4F85-856D-89D601BED70B}" dt="2022-09-19T14:09:42.245" v="564" actId="165"/>
          <ac:picMkLst>
            <pc:docMk/>
            <pc:sldMk cId="825495144" sldId="274"/>
            <ac:picMk id="155" creationId="{FCB99AFA-C862-4459-942C-79F6D8A33473}"/>
          </ac:picMkLst>
        </pc:picChg>
        <pc:cxnChg chg="del">
          <ac:chgData name="Acharya, Santosh" userId="ea0efe9a-81c4-4445-923a-41095490d588" providerId="ADAL" clId="{CAE0C331-176C-4F85-856D-89D601BED70B}" dt="2022-09-19T14:00:07.229" v="498" actId="478"/>
          <ac:cxnSpMkLst>
            <pc:docMk/>
            <pc:sldMk cId="825495144" sldId="274"/>
            <ac:cxnSpMk id="56" creationId="{53789D56-5435-4F5B-A7CB-1E581FF8638C}"/>
          </ac:cxnSpMkLst>
        </pc:cxnChg>
        <pc:cxnChg chg="del">
          <ac:chgData name="Acharya, Santosh" userId="ea0efe9a-81c4-4445-923a-41095490d588" providerId="ADAL" clId="{CAE0C331-176C-4F85-856D-89D601BED70B}" dt="2022-09-19T14:00:07.229" v="498" actId="478"/>
          <ac:cxnSpMkLst>
            <pc:docMk/>
            <pc:sldMk cId="825495144" sldId="274"/>
            <ac:cxnSpMk id="58" creationId="{544F6AC1-BF0D-4138-A933-1182B602FB1D}"/>
          </ac:cxnSpMkLst>
        </pc:cxnChg>
        <pc:cxnChg chg="del">
          <ac:chgData name="Acharya, Santosh" userId="ea0efe9a-81c4-4445-923a-41095490d588" providerId="ADAL" clId="{CAE0C331-176C-4F85-856D-89D601BED70B}" dt="2022-09-19T14:00:07.229" v="498" actId="478"/>
          <ac:cxnSpMkLst>
            <pc:docMk/>
            <pc:sldMk cId="825495144" sldId="274"/>
            <ac:cxnSpMk id="74" creationId="{3AAC6AFE-AF75-46F5-9243-486AD880FA6A}"/>
          </ac:cxnSpMkLst>
        </pc:cxnChg>
        <pc:cxnChg chg="del">
          <ac:chgData name="Acharya, Santosh" userId="ea0efe9a-81c4-4445-923a-41095490d588" providerId="ADAL" clId="{CAE0C331-176C-4F85-856D-89D601BED70B}" dt="2022-09-19T14:00:07.229" v="498" actId="478"/>
          <ac:cxnSpMkLst>
            <pc:docMk/>
            <pc:sldMk cId="825495144" sldId="274"/>
            <ac:cxnSpMk id="75" creationId="{3D5E96CE-6ED1-4CEA-8E70-BDDC0EDB9F2A}"/>
          </ac:cxnSpMkLst>
        </pc:cxnChg>
      </pc:sldChg>
      <pc:sldChg chg="add del">
        <pc:chgData name="Acharya, Santosh" userId="ea0efe9a-81c4-4445-923a-41095490d588" providerId="ADAL" clId="{CAE0C331-176C-4F85-856D-89D601BED70B}" dt="2022-09-19T14:44:13.764" v="714" actId="47"/>
        <pc:sldMkLst>
          <pc:docMk/>
          <pc:sldMk cId="1378078164" sldId="275"/>
        </pc:sldMkLst>
      </pc:sldChg>
      <pc:sldChg chg="addSp delSp modSp add del mod ord">
        <pc:chgData name="Acharya, Santosh" userId="ea0efe9a-81c4-4445-923a-41095490d588" providerId="ADAL" clId="{CAE0C331-176C-4F85-856D-89D601BED70B}" dt="2022-09-19T15:03:26.094" v="884" actId="47"/>
        <pc:sldMkLst>
          <pc:docMk/>
          <pc:sldMk cId="2274615241" sldId="275"/>
        </pc:sldMkLst>
        <pc:spChg chg="add del">
          <ac:chgData name="Acharya, Santosh" userId="ea0efe9a-81c4-4445-923a-41095490d588" providerId="ADAL" clId="{CAE0C331-176C-4F85-856D-89D601BED70B}" dt="2022-09-19T14:50:14.978" v="727" actId="478"/>
          <ac:spMkLst>
            <pc:docMk/>
            <pc:sldMk cId="2274615241" sldId="275"/>
            <ac:spMk id="8" creationId="{2E75FD42-56AB-4248-964F-1E7FACF3DC55}"/>
          </ac:spMkLst>
        </pc:spChg>
        <pc:spChg chg="del">
          <ac:chgData name="Acharya, Santosh" userId="ea0efe9a-81c4-4445-923a-41095490d588" providerId="ADAL" clId="{CAE0C331-176C-4F85-856D-89D601BED70B}" dt="2022-09-19T14:50:18.435" v="728" actId="478"/>
          <ac:spMkLst>
            <pc:docMk/>
            <pc:sldMk cId="2274615241" sldId="275"/>
            <ac:spMk id="9" creationId="{A2278D75-A8E7-4001-8F88-08A76AF9D620}"/>
          </ac:spMkLst>
        </pc:spChg>
        <pc:spChg chg="del">
          <ac:chgData name="Acharya, Santosh" userId="ea0efe9a-81c4-4445-923a-41095490d588" providerId="ADAL" clId="{CAE0C331-176C-4F85-856D-89D601BED70B}" dt="2022-09-19T14:50:14.978" v="727" actId="478"/>
          <ac:spMkLst>
            <pc:docMk/>
            <pc:sldMk cId="2274615241" sldId="275"/>
            <ac:spMk id="10" creationId="{7867C467-F9C3-41D3-8868-D93637CD6783}"/>
          </ac:spMkLst>
        </pc:spChg>
        <pc:spChg chg="del">
          <ac:chgData name="Acharya, Santosh" userId="ea0efe9a-81c4-4445-923a-41095490d588" providerId="ADAL" clId="{CAE0C331-176C-4F85-856D-89D601BED70B}" dt="2022-09-19T14:50:18.435" v="728" actId="478"/>
          <ac:spMkLst>
            <pc:docMk/>
            <pc:sldMk cId="2274615241" sldId="275"/>
            <ac:spMk id="11" creationId="{FB24192F-093F-4E26-AFCD-14CB85067C52}"/>
          </ac:spMkLst>
        </pc:spChg>
        <pc:spChg chg="del">
          <ac:chgData name="Acharya, Santosh" userId="ea0efe9a-81c4-4445-923a-41095490d588" providerId="ADAL" clId="{CAE0C331-176C-4F85-856D-89D601BED70B}" dt="2022-09-19T14:50:04.942" v="723" actId="478"/>
          <ac:spMkLst>
            <pc:docMk/>
            <pc:sldMk cId="2274615241" sldId="275"/>
            <ac:spMk id="12" creationId="{1B3C6DE4-DFAB-4C9D-A090-ABB921788E78}"/>
          </ac:spMkLst>
        </pc:spChg>
        <pc:spChg chg="del">
          <ac:chgData name="Acharya, Santosh" userId="ea0efe9a-81c4-4445-923a-41095490d588" providerId="ADAL" clId="{CAE0C331-176C-4F85-856D-89D601BED70B}" dt="2022-09-19T14:50:18.435" v="728" actId="478"/>
          <ac:spMkLst>
            <pc:docMk/>
            <pc:sldMk cId="2274615241" sldId="275"/>
            <ac:spMk id="13" creationId="{8964041A-2E50-45C5-A453-E871D7B02FF5}"/>
          </ac:spMkLst>
        </pc:spChg>
        <pc:spChg chg="del">
          <ac:chgData name="Acharya, Santosh" userId="ea0efe9a-81c4-4445-923a-41095490d588" providerId="ADAL" clId="{CAE0C331-176C-4F85-856D-89D601BED70B}" dt="2022-09-19T14:50:18.435" v="728" actId="478"/>
          <ac:spMkLst>
            <pc:docMk/>
            <pc:sldMk cId="2274615241" sldId="275"/>
            <ac:spMk id="14" creationId="{78DE8601-6F37-4F22-9EB0-899E16A71BBC}"/>
          </ac:spMkLst>
        </pc:spChg>
        <pc:spChg chg="del">
          <ac:chgData name="Acharya, Santosh" userId="ea0efe9a-81c4-4445-923a-41095490d588" providerId="ADAL" clId="{CAE0C331-176C-4F85-856D-89D601BED70B}" dt="2022-09-19T14:50:18.435" v="728" actId="478"/>
          <ac:spMkLst>
            <pc:docMk/>
            <pc:sldMk cId="2274615241" sldId="275"/>
            <ac:spMk id="15" creationId="{CFAD2DDA-6D53-43F6-ABCE-B233708546F7}"/>
          </ac:spMkLst>
        </pc:spChg>
        <pc:spChg chg="del">
          <ac:chgData name="Acharya, Santosh" userId="ea0efe9a-81c4-4445-923a-41095490d588" providerId="ADAL" clId="{CAE0C331-176C-4F85-856D-89D601BED70B}" dt="2022-09-19T14:50:18.435" v="728" actId="478"/>
          <ac:spMkLst>
            <pc:docMk/>
            <pc:sldMk cId="2274615241" sldId="275"/>
            <ac:spMk id="20" creationId="{3E8B454A-4BFF-4034-AA63-CACAB2399DB3}"/>
          </ac:spMkLst>
        </pc:spChg>
        <pc:spChg chg="mod">
          <ac:chgData name="Acharya, Santosh" userId="ea0efe9a-81c4-4445-923a-41095490d588" providerId="ADAL" clId="{CAE0C331-176C-4F85-856D-89D601BED70B}" dt="2022-09-19T14:51:06.734" v="741" actId="1076"/>
          <ac:spMkLst>
            <pc:docMk/>
            <pc:sldMk cId="2274615241" sldId="275"/>
            <ac:spMk id="21" creationId="{80039FD8-6C87-4936-8C62-2BE97B8E99BB}"/>
          </ac:spMkLst>
        </pc:spChg>
        <pc:spChg chg="add del">
          <ac:chgData name="Acharya, Santosh" userId="ea0efe9a-81c4-4445-923a-41095490d588" providerId="ADAL" clId="{CAE0C331-176C-4F85-856D-89D601BED70B}" dt="2022-09-19T14:50:21.911" v="729" actId="478"/>
          <ac:spMkLst>
            <pc:docMk/>
            <pc:sldMk cId="2274615241" sldId="275"/>
            <ac:spMk id="23" creationId="{2083A408-89A0-4506-BB25-D7347F54441F}"/>
          </ac:spMkLst>
        </pc:spChg>
        <pc:spChg chg="del">
          <ac:chgData name="Acharya, Santosh" userId="ea0efe9a-81c4-4445-923a-41095490d588" providerId="ADAL" clId="{CAE0C331-176C-4F85-856D-89D601BED70B}" dt="2022-09-19T14:50:04.942" v="723" actId="478"/>
          <ac:spMkLst>
            <pc:docMk/>
            <pc:sldMk cId="2274615241" sldId="275"/>
            <ac:spMk id="81" creationId="{E27A71C5-8C45-4436-99BB-587D816EBF76}"/>
          </ac:spMkLst>
        </pc:spChg>
        <pc:spChg chg="del">
          <ac:chgData name="Acharya, Santosh" userId="ea0efe9a-81c4-4445-923a-41095490d588" providerId="ADAL" clId="{CAE0C331-176C-4F85-856D-89D601BED70B}" dt="2022-09-19T14:50:04.942" v="723" actId="478"/>
          <ac:spMkLst>
            <pc:docMk/>
            <pc:sldMk cId="2274615241" sldId="275"/>
            <ac:spMk id="82" creationId="{42C2DF37-15E5-4E4C-828E-E87A176ABE32}"/>
          </ac:spMkLst>
        </pc:spChg>
        <pc:spChg chg="mod">
          <ac:chgData name="Acharya, Santosh" userId="ea0efe9a-81c4-4445-923a-41095490d588" providerId="ADAL" clId="{CAE0C331-176C-4F85-856D-89D601BED70B}" dt="2022-09-19T14:49:58.085" v="720"/>
          <ac:spMkLst>
            <pc:docMk/>
            <pc:sldMk cId="2274615241" sldId="275"/>
            <ac:spMk id="84" creationId="{A72273C5-E9DF-4733-8607-97B28875E987}"/>
          </ac:spMkLst>
        </pc:spChg>
        <pc:spChg chg="mod">
          <ac:chgData name="Acharya, Santosh" userId="ea0efe9a-81c4-4445-923a-41095490d588" providerId="ADAL" clId="{CAE0C331-176C-4F85-856D-89D601BED70B}" dt="2022-09-19T14:49:58.085" v="720"/>
          <ac:spMkLst>
            <pc:docMk/>
            <pc:sldMk cId="2274615241" sldId="275"/>
            <ac:spMk id="85" creationId="{77FB63B4-2E63-4DB0-A90D-9F7A7802BFAE}"/>
          </ac:spMkLst>
        </pc:spChg>
        <pc:spChg chg="mod">
          <ac:chgData name="Acharya, Santosh" userId="ea0efe9a-81c4-4445-923a-41095490d588" providerId="ADAL" clId="{CAE0C331-176C-4F85-856D-89D601BED70B}" dt="2022-09-19T14:49:58.085" v="720"/>
          <ac:spMkLst>
            <pc:docMk/>
            <pc:sldMk cId="2274615241" sldId="275"/>
            <ac:spMk id="86" creationId="{0BA18DE2-D0AE-4816-B244-AB5712AB0FF1}"/>
          </ac:spMkLst>
        </pc:spChg>
        <pc:spChg chg="add mod">
          <ac:chgData name="Acharya, Santosh" userId="ea0efe9a-81c4-4445-923a-41095490d588" providerId="ADAL" clId="{CAE0C331-176C-4F85-856D-89D601BED70B}" dt="2022-09-19T14:49:59.532" v="721" actId="164"/>
          <ac:spMkLst>
            <pc:docMk/>
            <pc:sldMk cId="2274615241" sldId="275"/>
            <ac:spMk id="87" creationId="{373B77F6-DDB1-4EA5-A8DA-10E2BE882FC5}"/>
          </ac:spMkLst>
        </pc:spChg>
        <pc:spChg chg="add mod">
          <ac:chgData name="Acharya, Santosh" userId="ea0efe9a-81c4-4445-923a-41095490d588" providerId="ADAL" clId="{CAE0C331-176C-4F85-856D-89D601BED70B}" dt="2022-09-19T14:49:59.532" v="721" actId="164"/>
          <ac:spMkLst>
            <pc:docMk/>
            <pc:sldMk cId="2274615241" sldId="275"/>
            <ac:spMk id="88" creationId="{0692B07D-EB1C-4273-8A08-9412D98BBE3D}"/>
          </ac:spMkLst>
        </pc:spChg>
        <pc:spChg chg="add mod">
          <ac:chgData name="Acharya, Santosh" userId="ea0efe9a-81c4-4445-923a-41095490d588" providerId="ADAL" clId="{CAE0C331-176C-4F85-856D-89D601BED70B}" dt="2022-09-19T14:49:59.532" v="721" actId="164"/>
          <ac:spMkLst>
            <pc:docMk/>
            <pc:sldMk cId="2274615241" sldId="275"/>
            <ac:spMk id="89" creationId="{60E90DAA-F817-4161-9A41-E576445F873C}"/>
          </ac:spMkLst>
        </pc:spChg>
        <pc:spChg chg="add mod">
          <ac:chgData name="Acharya, Santosh" userId="ea0efe9a-81c4-4445-923a-41095490d588" providerId="ADAL" clId="{CAE0C331-176C-4F85-856D-89D601BED70B}" dt="2022-09-19T14:49:59.532" v="721" actId="164"/>
          <ac:spMkLst>
            <pc:docMk/>
            <pc:sldMk cId="2274615241" sldId="275"/>
            <ac:spMk id="90" creationId="{7B2EC9A8-B395-47EE-B010-93EFB864C7B9}"/>
          </ac:spMkLst>
        </pc:spChg>
        <pc:spChg chg="add mod">
          <ac:chgData name="Acharya, Santosh" userId="ea0efe9a-81c4-4445-923a-41095490d588" providerId="ADAL" clId="{CAE0C331-176C-4F85-856D-89D601BED70B}" dt="2022-09-19T14:49:59.532" v="721" actId="164"/>
          <ac:spMkLst>
            <pc:docMk/>
            <pc:sldMk cId="2274615241" sldId="275"/>
            <ac:spMk id="91" creationId="{4E8AF338-40EC-4FF0-9035-0B2BEA3B2579}"/>
          </ac:spMkLst>
        </pc:spChg>
        <pc:spChg chg="add mod">
          <ac:chgData name="Acharya, Santosh" userId="ea0efe9a-81c4-4445-923a-41095490d588" providerId="ADAL" clId="{CAE0C331-176C-4F85-856D-89D601BED70B}" dt="2022-09-19T14:49:59.532" v="721" actId="164"/>
          <ac:spMkLst>
            <pc:docMk/>
            <pc:sldMk cId="2274615241" sldId="275"/>
            <ac:spMk id="92" creationId="{F7226FE8-FB8B-416C-9472-6D60AEDBD233}"/>
          </ac:spMkLst>
        </pc:spChg>
        <pc:spChg chg="add mod">
          <ac:chgData name="Acharya, Santosh" userId="ea0efe9a-81c4-4445-923a-41095490d588" providerId="ADAL" clId="{CAE0C331-176C-4F85-856D-89D601BED70B}" dt="2022-09-19T14:49:59.532" v="721" actId="164"/>
          <ac:spMkLst>
            <pc:docMk/>
            <pc:sldMk cId="2274615241" sldId="275"/>
            <ac:spMk id="93" creationId="{B68327C4-F780-4C87-B1CE-F72BE26A959F}"/>
          </ac:spMkLst>
        </pc:spChg>
        <pc:spChg chg="add mod">
          <ac:chgData name="Acharya, Santosh" userId="ea0efe9a-81c4-4445-923a-41095490d588" providerId="ADAL" clId="{CAE0C331-176C-4F85-856D-89D601BED70B}" dt="2022-09-19T14:49:59.532" v="721" actId="164"/>
          <ac:spMkLst>
            <pc:docMk/>
            <pc:sldMk cId="2274615241" sldId="275"/>
            <ac:spMk id="94" creationId="{1863EEE2-0AED-49D5-95DF-D6DB31A74DD1}"/>
          </ac:spMkLst>
        </pc:spChg>
        <pc:spChg chg="add mod">
          <ac:chgData name="Acharya, Santosh" userId="ea0efe9a-81c4-4445-923a-41095490d588" providerId="ADAL" clId="{CAE0C331-176C-4F85-856D-89D601BED70B}" dt="2022-09-19T14:49:59.532" v="721" actId="164"/>
          <ac:spMkLst>
            <pc:docMk/>
            <pc:sldMk cId="2274615241" sldId="275"/>
            <ac:spMk id="95" creationId="{B36AB8C2-7291-412F-BEF5-35F63C66D4D5}"/>
          </ac:spMkLst>
        </pc:spChg>
        <pc:spChg chg="add mod">
          <ac:chgData name="Acharya, Santosh" userId="ea0efe9a-81c4-4445-923a-41095490d588" providerId="ADAL" clId="{CAE0C331-176C-4F85-856D-89D601BED70B}" dt="2022-09-19T14:49:59.532" v="721" actId="164"/>
          <ac:spMkLst>
            <pc:docMk/>
            <pc:sldMk cId="2274615241" sldId="275"/>
            <ac:spMk id="96" creationId="{89180FAF-7B47-478A-9B7D-E81448933093}"/>
          </ac:spMkLst>
        </pc:spChg>
        <pc:spChg chg="add mod">
          <ac:chgData name="Acharya, Santosh" userId="ea0efe9a-81c4-4445-923a-41095490d588" providerId="ADAL" clId="{CAE0C331-176C-4F85-856D-89D601BED70B}" dt="2022-09-19T14:49:59.532" v="721" actId="164"/>
          <ac:spMkLst>
            <pc:docMk/>
            <pc:sldMk cId="2274615241" sldId="275"/>
            <ac:spMk id="97" creationId="{78CEB760-E3A5-46B1-B997-64DDABC9CB2F}"/>
          </ac:spMkLst>
        </pc:spChg>
        <pc:spChg chg="mod topLvl">
          <ac:chgData name="Acharya, Santosh" userId="ea0efe9a-81c4-4445-923a-41095490d588" providerId="ADAL" clId="{CAE0C331-176C-4F85-856D-89D601BED70B}" dt="2022-09-19T14:52:29.479" v="758" actId="1076"/>
          <ac:spMkLst>
            <pc:docMk/>
            <pc:sldMk cId="2274615241" sldId="275"/>
            <ac:spMk id="100" creationId="{735725DC-30D4-4B1F-897E-552FD5D0D0A1}"/>
          </ac:spMkLst>
        </pc:spChg>
        <pc:spChg chg="mod topLvl">
          <ac:chgData name="Acharya, Santosh" userId="ea0efe9a-81c4-4445-923a-41095490d588" providerId="ADAL" clId="{CAE0C331-176C-4F85-856D-89D601BED70B}" dt="2022-09-19T14:54:10.910" v="779" actId="1076"/>
          <ac:spMkLst>
            <pc:docMk/>
            <pc:sldMk cId="2274615241" sldId="275"/>
            <ac:spMk id="101" creationId="{4F8BB5A0-5A30-4D10-8075-E4644A7D1FA6}"/>
          </ac:spMkLst>
        </pc:spChg>
        <pc:spChg chg="del mod topLvl">
          <ac:chgData name="Acharya, Santosh" userId="ea0efe9a-81c4-4445-923a-41095490d588" providerId="ADAL" clId="{CAE0C331-176C-4F85-856D-89D601BED70B}" dt="2022-09-19T14:53:36.817" v="769" actId="478"/>
          <ac:spMkLst>
            <pc:docMk/>
            <pc:sldMk cId="2274615241" sldId="275"/>
            <ac:spMk id="102" creationId="{018EB70A-5A2B-4742-9275-388DDD44B499}"/>
          </ac:spMkLst>
        </pc:spChg>
        <pc:spChg chg="del mod topLvl">
          <ac:chgData name="Acharya, Santosh" userId="ea0efe9a-81c4-4445-923a-41095490d588" providerId="ADAL" clId="{CAE0C331-176C-4F85-856D-89D601BED70B}" dt="2022-09-19T14:53:35.643" v="768" actId="478"/>
          <ac:spMkLst>
            <pc:docMk/>
            <pc:sldMk cId="2274615241" sldId="275"/>
            <ac:spMk id="103" creationId="{DB1B7454-D9A4-42EF-9F9C-E862BD8C601E}"/>
          </ac:spMkLst>
        </pc:spChg>
        <pc:spChg chg="del mod topLvl">
          <ac:chgData name="Acharya, Santosh" userId="ea0efe9a-81c4-4445-923a-41095490d588" providerId="ADAL" clId="{CAE0C331-176C-4F85-856D-89D601BED70B}" dt="2022-09-19T14:53:34.232" v="767" actId="478"/>
          <ac:spMkLst>
            <pc:docMk/>
            <pc:sldMk cId="2274615241" sldId="275"/>
            <ac:spMk id="104" creationId="{5A17778B-53BD-4977-948C-B4FECEA62ADD}"/>
          </ac:spMkLst>
        </pc:spChg>
        <pc:spChg chg="del mod topLvl">
          <ac:chgData name="Acharya, Santosh" userId="ea0efe9a-81c4-4445-923a-41095490d588" providerId="ADAL" clId="{CAE0C331-176C-4F85-856D-89D601BED70B}" dt="2022-09-19T14:53:03.767" v="765" actId="478"/>
          <ac:spMkLst>
            <pc:docMk/>
            <pc:sldMk cId="2274615241" sldId="275"/>
            <ac:spMk id="105" creationId="{6226FB8C-E5C2-42B8-8311-20E57E608B4C}"/>
          </ac:spMkLst>
        </pc:spChg>
        <pc:spChg chg="del mod topLvl">
          <ac:chgData name="Acharya, Santosh" userId="ea0efe9a-81c4-4445-923a-41095490d588" providerId="ADAL" clId="{CAE0C331-176C-4F85-856D-89D601BED70B}" dt="2022-09-19T14:51:15.709" v="743" actId="478"/>
          <ac:spMkLst>
            <pc:docMk/>
            <pc:sldMk cId="2274615241" sldId="275"/>
            <ac:spMk id="106" creationId="{F6E89046-BEF9-454C-BF8E-4B726EE794BC}"/>
          </ac:spMkLst>
        </pc:spChg>
        <pc:spChg chg="del mod topLvl">
          <ac:chgData name="Acharya, Santosh" userId="ea0efe9a-81c4-4445-923a-41095490d588" providerId="ADAL" clId="{CAE0C331-176C-4F85-856D-89D601BED70B}" dt="2022-09-19T14:53:34.232" v="767" actId="478"/>
          <ac:spMkLst>
            <pc:docMk/>
            <pc:sldMk cId="2274615241" sldId="275"/>
            <ac:spMk id="107" creationId="{8337AE69-2114-4A68-B0F1-BDA37489E73C}"/>
          </ac:spMkLst>
        </pc:spChg>
        <pc:spChg chg="del mod topLvl">
          <ac:chgData name="Acharya, Santosh" userId="ea0efe9a-81c4-4445-923a-41095490d588" providerId="ADAL" clId="{CAE0C331-176C-4F85-856D-89D601BED70B}" dt="2022-09-19T14:53:40.183" v="770" actId="478"/>
          <ac:spMkLst>
            <pc:docMk/>
            <pc:sldMk cId="2274615241" sldId="275"/>
            <ac:spMk id="108" creationId="{8EAB1BA6-2D7E-4AFD-B1DA-6DFADF0B45CF}"/>
          </ac:spMkLst>
        </pc:spChg>
        <pc:spChg chg="del mod topLvl">
          <ac:chgData name="Acharya, Santosh" userId="ea0efe9a-81c4-4445-923a-41095490d588" providerId="ADAL" clId="{CAE0C331-176C-4F85-856D-89D601BED70B}" dt="2022-09-19T14:53:03.767" v="765" actId="478"/>
          <ac:spMkLst>
            <pc:docMk/>
            <pc:sldMk cId="2274615241" sldId="275"/>
            <ac:spMk id="109" creationId="{0306A980-FD4A-4796-B0AF-8B3CBBE81781}"/>
          </ac:spMkLst>
        </pc:spChg>
        <pc:spChg chg="del mod topLvl">
          <ac:chgData name="Acharya, Santosh" userId="ea0efe9a-81c4-4445-923a-41095490d588" providerId="ADAL" clId="{CAE0C331-176C-4F85-856D-89D601BED70B}" dt="2022-09-19T14:53:03.767" v="765" actId="478"/>
          <ac:spMkLst>
            <pc:docMk/>
            <pc:sldMk cId="2274615241" sldId="275"/>
            <ac:spMk id="110" creationId="{2C1EBA44-F22B-4F17-85E5-1BCEFB700F2A}"/>
          </ac:spMkLst>
        </pc:spChg>
        <pc:spChg chg="mod topLvl">
          <ac:chgData name="Acharya, Santosh" userId="ea0efe9a-81c4-4445-923a-41095490d588" providerId="ADAL" clId="{CAE0C331-176C-4F85-856D-89D601BED70B}" dt="2022-09-19T14:53:15.951" v="766" actId="207"/>
          <ac:spMkLst>
            <pc:docMk/>
            <pc:sldMk cId="2274615241" sldId="275"/>
            <ac:spMk id="112" creationId="{8CB386C1-1203-4740-9F57-AFBD40D0ED06}"/>
          </ac:spMkLst>
        </pc:spChg>
        <pc:spChg chg="mod">
          <ac:chgData name="Acharya, Santosh" userId="ea0efe9a-81c4-4445-923a-41095490d588" providerId="ADAL" clId="{CAE0C331-176C-4F85-856D-89D601BED70B}" dt="2022-09-19T14:53:15.951" v="766" actId="207"/>
          <ac:spMkLst>
            <pc:docMk/>
            <pc:sldMk cId="2274615241" sldId="275"/>
            <ac:spMk id="113" creationId="{3EFD8DAF-5833-41FF-8A69-7F8660CBB061}"/>
          </ac:spMkLst>
        </pc:spChg>
        <pc:spChg chg="mod">
          <ac:chgData name="Acharya, Santosh" userId="ea0efe9a-81c4-4445-923a-41095490d588" providerId="ADAL" clId="{CAE0C331-176C-4F85-856D-89D601BED70B}" dt="2022-09-19T14:53:15.951" v="766" actId="207"/>
          <ac:spMkLst>
            <pc:docMk/>
            <pc:sldMk cId="2274615241" sldId="275"/>
            <ac:spMk id="114" creationId="{048177A1-518F-466C-8F43-9DA986556C7C}"/>
          </ac:spMkLst>
        </pc:spChg>
        <pc:spChg chg="mod topLvl">
          <ac:chgData name="Acharya, Santosh" userId="ea0efe9a-81c4-4445-923a-41095490d588" providerId="ADAL" clId="{CAE0C331-176C-4F85-856D-89D601BED70B}" dt="2022-09-19T14:53:15.951" v="766" actId="207"/>
          <ac:spMkLst>
            <pc:docMk/>
            <pc:sldMk cId="2274615241" sldId="275"/>
            <ac:spMk id="116" creationId="{C4948DFC-33D1-4131-B53F-1D7C2C3CAED0}"/>
          </ac:spMkLst>
        </pc:spChg>
        <pc:spChg chg="mod topLvl">
          <ac:chgData name="Acharya, Santosh" userId="ea0efe9a-81c4-4445-923a-41095490d588" providerId="ADAL" clId="{CAE0C331-176C-4F85-856D-89D601BED70B}" dt="2022-09-19T14:53:15.951" v="766" actId="207"/>
          <ac:spMkLst>
            <pc:docMk/>
            <pc:sldMk cId="2274615241" sldId="275"/>
            <ac:spMk id="117" creationId="{1A49BC0F-50EC-4BAD-8502-015CD38BFC31}"/>
          </ac:spMkLst>
        </pc:spChg>
        <pc:spChg chg="add mod">
          <ac:chgData name="Acharya, Santosh" userId="ea0efe9a-81c4-4445-923a-41095490d588" providerId="ADAL" clId="{CAE0C331-176C-4F85-856D-89D601BED70B}" dt="2022-09-19T14:53:15.951" v="766" actId="207"/>
          <ac:spMkLst>
            <pc:docMk/>
            <pc:sldMk cId="2274615241" sldId="275"/>
            <ac:spMk id="118" creationId="{D16E7AF1-02D7-407E-B4E0-363EDD6F55A6}"/>
          </ac:spMkLst>
        </pc:spChg>
        <pc:spChg chg="add mod">
          <ac:chgData name="Acharya, Santosh" userId="ea0efe9a-81c4-4445-923a-41095490d588" providerId="ADAL" clId="{CAE0C331-176C-4F85-856D-89D601BED70B}" dt="2022-09-19T14:53:55.135" v="775" actId="1076"/>
          <ac:spMkLst>
            <pc:docMk/>
            <pc:sldMk cId="2274615241" sldId="275"/>
            <ac:spMk id="119" creationId="{718015FE-D02F-4799-9BDA-F01F4952C706}"/>
          </ac:spMkLst>
        </pc:spChg>
        <pc:spChg chg="add mod">
          <ac:chgData name="Acharya, Santosh" userId="ea0efe9a-81c4-4445-923a-41095490d588" providerId="ADAL" clId="{CAE0C331-176C-4F85-856D-89D601BED70B}" dt="2022-09-19T14:54:00.033" v="777" actId="571"/>
          <ac:spMkLst>
            <pc:docMk/>
            <pc:sldMk cId="2274615241" sldId="275"/>
            <ac:spMk id="120" creationId="{D5EC4CB0-E843-48D4-ADE9-9742EE085471}"/>
          </ac:spMkLst>
        </pc:spChg>
        <pc:spChg chg="add mod">
          <ac:chgData name="Acharya, Santosh" userId="ea0efe9a-81c4-4445-923a-41095490d588" providerId="ADAL" clId="{CAE0C331-176C-4F85-856D-89D601BED70B}" dt="2022-09-19T14:54:15.614" v="782" actId="1076"/>
          <ac:spMkLst>
            <pc:docMk/>
            <pc:sldMk cId="2274615241" sldId="275"/>
            <ac:spMk id="121" creationId="{F57B6990-F172-4816-A44E-89C695750B27}"/>
          </ac:spMkLst>
        </pc:spChg>
        <pc:spChg chg="add mod">
          <ac:chgData name="Acharya, Santosh" userId="ea0efe9a-81c4-4445-923a-41095490d588" providerId="ADAL" clId="{CAE0C331-176C-4F85-856D-89D601BED70B}" dt="2022-09-19T14:54:17.249" v="783" actId="571"/>
          <ac:spMkLst>
            <pc:docMk/>
            <pc:sldMk cId="2274615241" sldId="275"/>
            <ac:spMk id="122" creationId="{C141376B-2AFF-4A12-B163-6AE76F0FDCA9}"/>
          </ac:spMkLst>
        </pc:spChg>
        <pc:grpChg chg="add del mod">
          <ac:chgData name="Acharya, Santosh" userId="ea0efe9a-81c4-4445-923a-41095490d588" providerId="ADAL" clId="{CAE0C331-176C-4F85-856D-89D601BED70B}" dt="2022-09-19T14:50:08.163" v="724" actId="21"/>
          <ac:grpSpMkLst>
            <pc:docMk/>
            <pc:sldMk cId="2274615241" sldId="275"/>
            <ac:grpSpMk id="3" creationId="{08193DB8-DD28-4E97-A3C8-68A12922F431}"/>
          </ac:grpSpMkLst>
        </pc:grpChg>
        <pc:grpChg chg="del">
          <ac:chgData name="Acharya, Santosh" userId="ea0efe9a-81c4-4445-923a-41095490d588" providerId="ADAL" clId="{CAE0C331-176C-4F85-856D-89D601BED70B}" dt="2022-09-19T14:50:18.435" v="728" actId="478"/>
          <ac:grpSpMkLst>
            <pc:docMk/>
            <pc:sldMk cId="2274615241" sldId="275"/>
            <ac:grpSpMk id="29" creationId="{D77EB17F-4BD9-4653-97DB-6EBF6F0BDA36}"/>
          </ac:grpSpMkLst>
        </pc:grpChg>
        <pc:grpChg chg="del">
          <ac:chgData name="Acharya, Santosh" userId="ea0efe9a-81c4-4445-923a-41095490d588" providerId="ADAL" clId="{CAE0C331-176C-4F85-856D-89D601BED70B}" dt="2022-09-19T14:50:04.942" v="723" actId="478"/>
          <ac:grpSpMkLst>
            <pc:docMk/>
            <pc:sldMk cId="2274615241" sldId="275"/>
            <ac:grpSpMk id="38" creationId="{F2480861-368C-43D3-AEB0-7CA993A2C42B}"/>
          </ac:grpSpMkLst>
        </pc:grpChg>
        <pc:grpChg chg="del">
          <ac:chgData name="Acharya, Santosh" userId="ea0efe9a-81c4-4445-923a-41095490d588" providerId="ADAL" clId="{CAE0C331-176C-4F85-856D-89D601BED70B}" dt="2022-09-19T14:50:04.942" v="723" actId="478"/>
          <ac:grpSpMkLst>
            <pc:docMk/>
            <pc:sldMk cId="2274615241" sldId="275"/>
            <ac:grpSpMk id="79" creationId="{5189DCC4-5033-47BC-9C8F-BEF823A316DC}"/>
          </ac:grpSpMkLst>
        </pc:grpChg>
        <pc:grpChg chg="add mod">
          <ac:chgData name="Acharya, Santosh" userId="ea0efe9a-81c4-4445-923a-41095490d588" providerId="ADAL" clId="{CAE0C331-176C-4F85-856D-89D601BED70B}" dt="2022-09-19T14:49:59.532" v="721" actId="164"/>
          <ac:grpSpMkLst>
            <pc:docMk/>
            <pc:sldMk cId="2274615241" sldId="275"/>
            <ac:grpSpMk id="80" creationId="{F8FC7DCF-7ADA-41B6-8E9E-48FEC9354D62}"/>
          </ac:grpSpMkLst>
        </pc:grpChg>
        <pc:grpChg chg="mod">
          <ac:chgData name="Acharya, Santosh" userId="ea0efe9a-81c4-4445-923a-41095490d588" providerId="ADAL" clId="{CAE0C331-176C-4F85-856D-89D601BED70B}" dt="2022-09-19T14:49:58.085" v="720"/>
          <ac:grpSpMkLst>
            <pc:docMk/>
            <pc:sldMk cId="2274615241" sldId="275"/>
            <ac:grpSpMk id="83" creationId="{E73326BB-6078-4255-BDEA-A5501A3396B9}"/>
          </ac:grpSpMkLst>
        </pc:grpChg>
        <pc:grpChg chg="add del mod">
          <ac:chgData name="Acharya, Santosh" userId="ea0efe9a-81c4-4445-923a-41095490d588" providerId="ADAL" clId="{CAE0C331-176C-4F85-856D-89D601BED70B}" dt="2022-09-19T14:50:46.828" v="737" actId="165"/>
          <ac:grpSpMkLst>
            <pc:docMk/>
            <pc:sldMk cId="2274615241" sldId="275"/>
            <ac:grpSpMk id="98" creationId="{A32E7E13-49D2-4160-804B-EB644484E358}"/>
          </ac:grpSpMkLst>
        </pc:grpChg>
        <pc:grpChg chg="del mod topLvl">
          <ac:chgData name="Acharya, Santosh" userId="ea0efe9a-81c4-4445-923a-41095490d588" providerId="ADAL" clId="{CAE0C331-176C-4F85-856D-89D601BED70B}" dt="2022-09-19T14:51:47.144" v="749" actId="165"/>
          <ac:grpSpMkLst>
            <pc:docMk/>
            <pc:sldMk cId="2274615241" sldId="275"/>
            <ac:grpSpMk id="99" creationId="{4F068E7A-BAA6-4363-8B32-D0F7E48389A5}"/>
          </ac:grpSpMkLst>
        </pc:grpChg>
        <pc:grpChg chg="mod topLvl">
          <ac:chgData name="Acharya, Santosh" userId="ea0efe9a-81c4-4445-923a-41095490d588" providerId="ADAL" clId="{CAE0C331-176C-4F85-856D-89D601BED70B}" dt="2022-09-19T14:53:15.951" v="766" actId="207"/>
          <ac:grpSpMkLst>
            <pc:docMk/>
            <pc:sldMk cId="2274615241" sldId="275"/>
            <ac:grpSpMk id="111" creationId="{94B3DD44-2883-4283-B40A-0890D155A055}"/>
          </ac:grpSpMkLst>
        </pc:grpChg>
        <pc:grpChg chg="add del mod">
          <ac:chgData name="Acharya, Santosh" userId="ea0efe9a-81c4-4445-923a-41095490d588" providerId="ADAL" clId="{CAE0C331-176C-4F85-856D-89D601BED70B}" dt="2022-09-19T14:52:43.175" v="761" actId="165"/>
          <ac:grpSpMkLst>
            <pc:docMk/>
            <pc:sldMk cId="2274615241" sldId="275"/>
            <ac:grpSpMk id="115" creationId="{B381DA13-0952-4FA3-8090-C44457444292}"/>
          </ac:grpSpMkLst>
        </pc:grpChg>
      </pc:sldChg>
      <pc:sldChg chg="addSp delSp modSp add del mod ord modAnim">
        <pc:chgData name="Acharya, Santosh" userId="ea0efe9a-81c4-4445-923a-41095490d588" providerId="ADAL" clId="{CAE0C331-176C-4F85-856D-89D601BED70B}" dt="2022-09-19T16:13:07.574" v="1352" actId="47"/>
        <pc:sldMkLst>
          <pc:docMk/>
          <pc:sldMk cId="2812058451" sldId="276"/>
        </pc:sldMkLst>
        <pc:spChg chg="mod">
          <ac:chgData name="Acharya, Santosh" userId="ea0efe9a-81c4-4445-923a-41095490d588" providerId="ADAL" clId="{CAE0C331-176C-4F85-856D-89D601BED70B}" dt="2022-09-19T15:14:40.314" v="938"/>
          <ac:spMkLst>
            <pc:docMk/>
            <pc:sldMk cId="2812058451" sldId="276"/>
            <ac:spMk id="6" creationId="{B5EF4FF4-D9B4-429D-9721-26B203A9E39C}"/>
          </ac:spMkLst>
        </pc:spChg>
        <pc:spChg chg="mod topLvl">
          <ac:chgData name="Acharya, Santosh" userId="ea0efe9a-81c4-4445-923a-41095490d588" providerId="ADAL" clId="{CAE0C331-176C-4F85-856D-89D601BED70B}" dt="2022-09-19T15:03:20.203" v="883" actId="165"/>
          <ac:spMkLst>
            <pc:docMk/>
            <pc:sldMk cId="2812058451" sldId="276"/>
            <ac:spMk id="9" creationId="{7848997B-C781-4A0A-BF90-4B6B39FE7B96}"/>
          </ac:spMkLst>
        </pc:spChg>
        <pc:spChg chg="mod topLvl">
          <ac:chgData name="Acharya, Santosh" userId="ea0efe9a-81c4-4445-923a-41095490d588" providerId="ADAL" clId="{CAE0C331-176C-4F85-856D-89D601BED70B}" dt="2022-09-19T15:03:20.203" v="883" actId="165"/>
          <ac:spMkLst>
            <pc:docMk/>
            <pc:sldMk cId="2812058451" sldId="276"/>
            <ac:spMk id="10" creationId="{BE6547F4-9879-45D7-9FA9-9BB652518CFF}"/>
          </ac:spMkLst>
        </pc:spChg>
        <pc:spChg chg="mod topLvl">
          <ac:chgData name="Acharya, Santosh" userId="ea0efe9a-81c4-4445-923a-41095490d588" providerId="ADAL" clId="{CAE0C331-176C-4F85-856D-89D601BED70B}" dt="2022-09-19T15:03:20.203" v="883" actId="165"/>
          <ac:spMkLst>
            <pc:docMk/>
            <pc:sldMk cId="2812058451" sldId="276"/>
            <ac:spMk id="11" creationId="{3582391E-7FF0-4D07-93C9-540A8BF972F6}"/>
          </ac:spMkLst>
        </pc:spChg>
        <pc:spChg chg="del mod topLvl">
          <ac:chgData name="Acharya, Santosh" userId="ea0efe9a-81c4-4445-923a-41095490d588" providerId="ADAL" clId="{CAE0C331-176C-4F85-856D-89D601BED70B}" dt="2022-09-19T15:00:33.663" v="829" actId="478"/>
          <ac:spMkLst>
            <pc:docMk/>
            <pc:sldMk cId="2812058451" sldId="276"/>
            <ac:spMk id="12" creationId="{93167402-3C17-4F98-8EB7-57D60AE275FA}"/>
          </ac:spMkLst>
        </pc:spChg>
        <pc:spChg chg="mod topLvl">
          <ac:chgData name="Acharya, Santosh" userId="ea0efe9a-81c4-4445-923a-41095490d588" providerId="ADAL" clId="{CAE0C331-176C-4F85-856D-89D601BED70B}" dt="2022-09-19T15:03:20.203" v="883" actId="165"/>
          <ac:spMkLst>
            <pc:docMk/>
            <pc:sldMk cId="2812058451" sldId="276"/>
            <ac:spMk id="13" creationId="{FFFE6E3D-ED0C-4C8C-BE2B-9FC9AF748026}"/>
          </ac:spMkLst>
        </pc:spChg>
        <pc:spChg chg="mod topLvl">
          <ac:chgData name="Acharya, Santosh" userId="ea0efe9a-81c4-4445-923a-41095490d588" providerId="ADAL" clId="{CAE0C331-176C-4F85-856D-89D601BED70B}" dt="2022-09-19T15:05:09.265" v="904" actId="207"/>
          <ac:spMkLst>
            <pc:docMk/>
            <pc:sldMk cId="2812058451" sldId="276"/>
            <ac:spMk id="14" creationId="{0286EFED-B48F-4BD9-A7B6-4FCB09E4FDE7}"/>
          </ac:spMkLst>
        </pc:spChg>
        <pc:spChg chg="mod topLvl">
          <ac:chgData name="Acharya, Santosh" userId="ea0efe9a-81c4-4445-923a-41095490d588" providerId="ADAL" clId="{CAE0C331-176C-4F85-856D-89D601BED70B}" dt="2022-09-19T15:05:38.344" v="912" actId="113"/>
          <ac:spMkLst>
            <pc:docMk/>
            <pc:sldMk cId="2812058451" sldId="276"/>
            <ac:spMk id="15" creationId="{BB28BF88-AE89-4F99-80D4-E731BEFF9EAB}"/>
          </ac:spMkLst>
        </pc:spChg>
        <pc:spChg chg="mod topLvl">
          <ac:chgData name="Acharya, Santosh" userId="ea0efe9a-81c4-4445-923a-41095490d588" providerId="ADAL" clId="{CAE0C331-176C-4F85-856D-89D601BED70B}" dt="2022-09-19T15:05:52.320" v="916"/>
          <ac:spMkLst>
            <pc:docMk/>
            <pc:sldMk cId="2812058451" sldId="276"/>
            <ac:spMk id="16" creationId="{3F87E5B9-2624-46C2-99E8-E23C6BBBBD20}"/>
          </ac:spMkLst>
        </pc:spChg>
        <pc:spChg chg="del mod topLvl">
          <ac:chgData name="Acharya, Santosh" userId="ea0efe9a-81c4-4445-923a-41095490d588" providerId="ADAL" clId="{CAE0C331-176C-4F85-856D-89D601BED70B}" dt="2022-09-19T15:01:42.416" v="848" actId="478"/>
          <ac:spMkLst>
            <pc:docMk/>
            <pc:sldMk cId="2812058451" sldId="276"/>
            <ac:spMk id="17" creationId="{A65049F4-0F49-41BD-9CFB-FB72F25FEAF9}"/>
          </ac:spMkLst>
        </pc:spChg>
        <pc:spChg chg="mod topLvl">
          <ac:chgData name="Acharya, Santosh" userId="ea0efe9a-81c4-4445-923a-41095490d588" providerId="ADAL" clId="{CAE0C331-176C-4F85-856D-89D601BED70B}" dt="2022-09-19T15:03:20.203" v="883" actId="165"/>
          <ac:spMkLst>
            <pc:docMk/>
            <pc:sldMk cId="2812058451" sldId="276"/>
            <ac:spMk id="18" creationId="{99292A7A-839C-43A4-BBDD-009936FB2EE0}"/>
          </ac:spMkLst>
        </pc:spChg>
        <pc:spChg chg="mod topLvl">
          <ac:chgData name="Acharya, Santosh" userId="ea0efe9a-81c4-4445-923a-41095490d588" providerId="ADAL" clId="{CAE0C331-176C-4F85-856D-89D601BED70B}" dt="2022-09-19T15:03:20.203" v="883" actId="165"/>
          <ac:spMkLst>
            <pc:docMk/>
            <pc:sldMk cId="2812058451" sldId="276"/>
            <ac:spMk id="19" creationId="{3B5EFF8C-0466-4A95-A81E-E2D177EB8652}"/>
          </ac:spMkLst>
        </pc:spChg>
        <pc:spChg chg="mod topLvl">
          <ac:chgData name="Acharya, Santosh" userId="ea0efe9a-81c4-4445-923a-41095490d588" providerId="ADAL" clId="{CAE0C331-176C-4F85-856D-89D601BED70B}" dt="2022-09-19T15:05:57.093" v="919"/>
          <ac:spMkLst>
            <pc:docMk/>
            <pc:sldMk cId="2812058451" sldId="276"/>
            <ac:spMk id="20" creationId="{ABFEEE48-3BA2-4BBE-919E-EEFF26B6752D}"/>
          </ac:spMkLst>
        </pc:spChg>
        <pc:spChg chg="add del mod">
          <ac:chgData name="Acharya, Santosh" userId="ea0efe9a-81c4-4445-923a-41095490d588" providerId="ADAL" clId="{CAE0C331-176C-4F85-856D-89D601BED70B}" dt="2022-09-19T15:37:12.700" v="1085" actId="478"/>
          <ac:spMkLst>
            <pc:docMk/>
            <pc:sldMk cId="2812058451" sldId="276"/>
            <ac:spMk id="21" creationId="{80039FD8-6C87-4936-8C62-2BE97B8E99BB}"/>
          </ac:spMkLst>
        </pc:spChg>
        <pc:spChg chg="mod topLvl">
          <ac:chgData name="Acharya, Santosh" userId="ea0efe9a-81c4-4445-923a-41095490d588" providerId="ADAL" clId="{CAE0C331-176C-4F85-856D-89D601BED70B}" dt="2022-09-19T15:06:01.522" v="922"/>
          <ac:spMkLst>
            <pc:docMk/>
            <pc:sldMk cId="2812058451" sldId="276"/>
            <ac:spMk id="22" creationId="{B873AD70-541D-48EF-91B0-B725905EC3E1}"/>
          </ac:spMkLst>
        </pc:spChg>
        <pc:spChg chg="mod topLvl">
          <ac:chgData name="Acharya, Santosh" userId="ea0efe9a-81c4-4445-923a-41095490d588" providerId="ADAL" clId="{CAE0C331-176C-4F85-856D-89D601BED70B}" dt="2022-09-19T15:03:20.203" v="883" actId="165"/>
          <ac:spMkLst>
            <pc:docMk/>
            <pc:sldMk cId="2812058451" sldId="276"/>
            <ac:spMk id="23" creationId="{676981CB-AAAD-4B6F-845C-C7F3D199CF9F}"/>
          </ac:spMkLst>
        </pc:spChg>
        <pc:spChg chg="mod topLvl">
          <ac:chgData name="Acharya, Santosh" userId="ea0efe9a-81c4-4445-923a-41095490d588" providerId="ADAL" clId="{CAE0C331-176C-4F85-856D-89D601BED70B}" dt="2022-09-19T15:03:20.203" v="883" actId="165"/>
          <ac:spMkLst>
            <pc:docMk/>
            <pc:sldMk cId="2812058451" sldId="276"/>
            <ac:spMk id="24" creationId="{9C331F17-7329-4A84-8E04-85FE0AB9AC4C}"/>
          </ac:spMkLst>
        </pc:spChg>
        <pc:spChg chg="mod topLvl">
          <ac:chgData name="Acharya, Santosh" userId="ea0efe9a-81c4-4445-923a-41095490d588" providerId="ADAL" clId="{CAE0C331-176C-4F85-856D-89D601BED70B}" dt="2022-09-19T15:03:20.203" v="883" actId="165"/>
          <ac:spMkLst>
            <pc:docMk/>
            <pc:sldMk cId="2812058451" sldId="276"/>
            <ac:spMk id="25" creationId="{D2D38F6C-8B1A-412F-B6D9-E074FCF12EC7}"/>
          </ac:spMkLst>
        </pc:spChg>
        <pc:spChg chg="mod topLvl">
          <ac:chgData name="Acharya, Santosh" userId="ea0efe9a-81c4-4445-923a-41095490d588" providerId="ADAL" clId="{CAE0C331-176C-4F85-856D-89D601BED70B}" dt="2022-09-19T15:03:20.203" v="883" actId="165"/>
          <ac:spMkLst>
            <pc:docMk/>
            <pc:sldMk cId="2812058451" sldId="276"/>
            <ac:spMk id="26" creationId="{365F5C32-BDF0-4C60-A796-12F9BDED03E3}"/>
          </ac:spMkLst>
        </pc:spChg>
        <pc:spChg chg="del mod topLvl">
          <ac:chgData name="Acharya, Santosh" userId="ea0efe9a-81c4-4445-923a-41095490d588" providerId="ADAL" clId="{CAE0C331-176C-4F85-856D-89D601BED70B}" dt="2022-09-19T15:01:38.723" v="847" actId="478"/>
          <ac:spMkLst>
            <pc:docMk/>
            <pc:sldMk cId="2812058451" sldId="276"/>
            <ac:spMk id="27" creationId="{34034B50-DC13-439C-AE82-55BD111F8043}"/>
          </ac:spMkLst>
        </pc:spChg>
        <pc:spChg chg="del mod topLvl">
          <ac:chgData name="Acharya, Santosh" userId="ea0efe9a-81c4-4445-923a-41095490d588" providerId="ADAL" clId="{CAE0C331-176C-4F85-856D-89D601BED70B}" dt="2022-09-19T14:58:20.141" v="806" actId="478"/>
          <ac:spMkLst>
            <pc:docMk/>
            <pc:sldMk cId="2812058451" sldId="276"/>
            <ac:spMk id="28" creationId="{485C432E-C15C-4883-9D63-1D1EC5E0A4B7}"/>
          </ac:spMkLst>
        </pc:spChg>
        <pc:spChg chg="del mod topLvl">
          <ac:chgData name="Acharya, Santosh" userId="ea0efe9a-81c4-4445-923a-41095490d588" providerId="ADAL" clId="{CAE0C331-176C-4F85-856D-89D601BED70B}" dt="2022-09-19T14:58:17.613" v="804" actId="478"/>
          <ac:spMkLst>
            <pc:docMk/>
            <pc:sldMk cId="2812058451" sldId="276"/>
            <ac:spMk id="29" creationId="{315D0673-962C-406A-B552-55A54A5B8772}"/>
          </ac:spMkLst>
        </pc:spChg>
        <pc:spChg chg="del mod topLvl">
          <ac:chgData name="Acharya, Santosh" userId="ea0efe9a-81c4-4445-923a-41095490d588" providerId="ADAL" clId="{CAE0C331-176C-4F85-856D-89D601BED70B}" dt="2022-09-19T14:58:19.545" v="805" actId="478"/>
          <ac:spMkLst>
            <pc:docMk/>
            <pc:sldMk cId="2812058451" sldId="276"/>
            <ac:spMk id="30" creationId="{98FE68B7-7C28-416D-9565-8E52B3A7BB83}"/>
          </ac:spMkLst>
        </pc:spChg>
        <pc:spChg chg="del mod topLvl">
          <ac:chgData name="Acharya, Santosh" userId="ea0efe9a-81c4-4445-923a-41095490d588" providerId="ADAL" clId="{CAE0C331-176C-4F85-856D-89D601BED70B}" dt="2022-09-19T14:58:06.930" v="801" actId="478"/>
          <ac:spMkLst>
            <pc:docMk/>
            <pc:sldMk cId="2812058451" sldId="276"/>
            <ac:spMk id="31" creationId="{DB14613E-4484-4852-BD13-C2F238CE2DC0}"/>
          </ac:spMkLst>
        </pc:spChg>
        <pc:spChg chg="del mod topLvl">
          <ac:chgData name="Acharya, Santosh" userId="ea0efe9a-81c4-4445-923a-41095490d588" providerId="ADAL" clId="{CAE0C331-176C-4F85-856D-89D601BED70B}" dt="2022-09-19T14:58:06.930" v="801" actId="478"/>
          <ac:spMkLst>
            <pc:docMk/>
            <pc:sldMk cId="2812058451" sldId="276"/>
            <ac:spMk id="32" creationId="{A63AA75C-3568-4CE6-8CCC-368321779C3F}"/>
          </ac:spMkLst>
        </pc:spChg>
        <pc:spChg chg="del mod topLvl">
          <ac:chgData name="Acharya, Santosh" userId="ea0efe9a-81c4-4445-923a-41095490d588" providerId="ADAL" clId="{CAE0C331-176C-4F85-856D-89D601BED70B}" dt="2022-09-19T14:58:06.930" v="801" actId="478"/>
          <ac:spMkLst>
            <pc:docMk/>
            <pc:sldMk cId="2812058451" sldId="276"/>
            <ac:spMk id="33" creationId="{1DC69D3B-2AF2-4235-AC87-0CE69289FBDE}"/>
          </ac:spMkLst>
        </pc:spChg>
        <pc:spChg chg="del mod topLvl">
          <ac:chgData name="Acharya, Santosh" userId="ea0efe9a-81c4-4445-923a-41095490d588" providerId="ADAL" clId="{CAE0C331-176C-4F85-856D-89D601BED70B}" dt="2022-09-19T14:58:06.930" v="801" actId="478"/>
          <ac:spMkLst>
            <pc:docMk/>
            <pc:sldMk cId="2812058451" sldId="276"/>
            <ac:spMk id="34" creationId="{973449A9-FC22-4C06-852A-008594D9B257}"/>
          </ac:spMkLst>
        </pc:spChg>
        <pc:spChg chg="del mod topLvl">
          <ac:chgData name="Acharya, Santosh" userId="ea0efe9a-81c4-4445-923a-41095490d588" providerId="ADAL" clId="{CAE0C331-176C-4F85-856D-89D601BED70B}" dt="2022-09-19T14:58:06.930" v="801" actId="478"/>
          <ac:spMkLst>
            <pc:docMk/>
            <pc:sldMk cId="2812058451" sldId="276"/>
            <ac:spMk id="35" creationId="{AF95D90D-2FCA-41A5-896F-408A134F62E3}"/>
          </ac:spMkLst>
        </pc:spChg>
        <pc:spChg chg="del mod topLvl">
          <ac:chgData name="Acharya, Santosh" userId="ea0efe9a-81c4-4445-923a-41095490d588" providerId="ADAL" clId="{CAE0C331-176C-4F85-856D-89D601BED70B}" dt="2022-09-19T14:58:06.930" v="801" actId="478"/>
          <ac:spMkLst>
            <pc:docMk/>
            <pc:sldMk cId="2812058451" sldId="276"/>
            <ac:spMk id="36" creationId="{51A556E1-FAAF-41DD-8B8E-C0A7035A3894}"/>
          </ac:spMkLst>
        </pc:spChg>
        <pc:spChg chg="del mod topLvl">
          <ac:chgData name="Acharya, Santosh" userId="ea0efe9a-81c4-4445-923a-41095490d588" providerId="ADAL" clId="{CAE0C331-176C-4F85-856D-89D601BED70B}" dt="2022-09-19T14:58:10.608" v="802" actId="478"/>
          <ac:spMkLst>
            <pc:docMk/>
            <pc:sldMk cId="2812058451" sldId="276"/>
            <ac:spMk id="37" creationId="{ECEFE251-B702-4FB6-94B6-5C96DB3B8E15}"/>
          </ac:spMkLst>
        </pc:spChg>
        <pc:spChg chg="del mod topLvl">
          <ac:chgData name="Acharya, Santosh" userId="ea0efe9a-81c4-4445-923a-41095490d588" providerId="ADAL" clId="{CAE0C331-176C-4F85-856D-89D601BED70B}" dt="2022-09-19T14:58:10.608" v="802" actId="478"/>
          <ac:spMkLst>
            <pc:docMk/>
            <pc:sldMk cId="2812058451" sldId="276"/>
            <ac:spMk id="38" creationId="{06295268-85EF-4ECA-AE62-7091B8131AB8}"/>
          </ac:spMkLst>
        </pc:spChg>
        <pc:spChg chg="del mod topLvl">
          <ac:chgData name="Acharya, Santosh" userId="ea0efe9a-81c4-4445-923a-41095490d588" providerId="ADAL" clId="{CAE0C331-176C-4F85-856D-89D601BED70B}" dt="2022-09-19T14:58:10.608" v="802" actId="478"/>
          <ac:spMkLst>
            <pc:docMk/>
            <pc:sldMk cId="2812058451" sldId="276"/>
            <ac:spMk id="39" creationId="{A1FB3926-336D-4F5F-AADB-3B29E3F03B69}"/>
          </ac:spMkLst>
        </pc:spChg>
        <pc:spChg chg="del mod topLvl">
          <ac:chgData name="Acharya, Santosh" userId="ea0efe9a-81c4-4445-923a-41095490d588" providerId="ADAL" clId="{CAE0C331-176C-4F85-856D-89D601BED70B}" dt="2022-09-19T14:58:10.608" v="802" actId="478"/>
          <ac:spMkLst>
            <pc:docMk/>
            <pc:sldMk cId="2812058451" sldId="276"/>
            <ac:spMk id="40" creationId="{2AB4F943-0464-48D5-96E4-5DE81CA0607F}"/>
          </ac:spMkLst>
        </pc:spChg>
        <pc:spChg chg="del mod topLvl">
          <ac:chgData name="Acharya, Santosh" userId="ea0efe9a-81c4-4445-923a-41095490d588" providerId="ADAL" clId="{CAE0C331-176C-4F85-856D-89D601BED70B}" dt="2022-09-19T14:58:14.457" v="803" actId="478"/>
          <ac:spMkLst>
            <pc:docMk/>
            <pc:sldMk cId="2812058451" sldId="276"/>
            <ac:spMk id="41" creationId="{BB2EB986-D0FF-44EC-85DF-DB60E906A868}"/>
          </ac:spMkLst>
        </pc:spChg>
        <pc:spChg chg="del mod topLvl">
          <ac:chgData name="Acharya, Santosh" userId="ea0efe9a-81c4-4445-923a-41095490d588" providerId="ADAL" clId="{CAE0C331-176C-4F85-856D-89D601BED70B}" dt="2022-09-19T14:58:14.457" v="803" actId="478"/>
          <ac:spMkLst>
            <pc:docMk/>
            <pc:sldMk cId="2812058451" sldId="276"/>
            <ac:spMk id="42" creationId="{186DB26A-E2F1-46DA-8385-B59D42AE4626}"/>
          </ac:spMkLst>
        </pc:spChg>
        <pc:spChg chg="del mod topLvl">
          <ac:chgData name="Acharya, Santosh" userId="ea0efe9a-81c4-4445-923a-41095490d588" providerId="ADAL" clId="{CAE0C331-176C-4F85-856D-89D601BED70B}" dt="2022-09-19T14:58:14.457" v="803" actId="478"/>
          <ac:spMkLst>
            <pc:docMk/>
            <pc:sldMk cId="2812058451" sldId="276"/>
            <ac:spMk id="43" creationId="{B746A222-6165-489D-BC04-35BF1BFA2DCB}"/>
          </ac:spMkLst>
        </pc:spChg>
        <pc:spChg chg="del mod topLvl">
          <ac:chgData name="Acharya, Santosh" userId="ea0efe9a-81c4-4445-923a-41095490d588" providerId="ADAL" clId="{CAE0C331-176C-4F85-856D-89D601BED70B}" dt="2022-09-19T14:58:14.457" v="803" actId="478"/>
          <ac:spMkLst>
            <pc:docMk/>
            <pc:sldMk cId="2812058451" sldId="276"/>
            <ac:spMk id="44" creationId="{166A2660-680C-42B6-B470-F3CF50981222}"/>
          </ac:spMkLst>
        </pc:spChg>
        <pc:spChg chg="del mod topLvl">
          <ac:chgData name="Acharya, Santosh" userId="ea0efe9a-81c4-4445-923a-41095490d588" providerId="ADAL" clId="{CAE0C331-176C-4F85-856D-89D601BED70B}" dt="2022-09-19T14:58:14.457" v="803" actId="478"/>
          <ac:spMkLst>
            <pc:docMk/>
            <pc:sldMk cId="2812058451" sldId="276"/>
            <ac:spMk id="45" creationId="{98F587F8-739F-4907-8091-22336DD26A81}"/>
          </ac:spMkLst>
        </pc:spChg>
        <pc:spChg chg="del mod topLvl">
          <ac:chgData name="Acharya, Santosh" userId="ea0efe9a-81c4-4445-923a-41095490d588" providerId="ADAL" clId="{CAE0C331-176C-4F85-856D-89D601BED70B}" dt="2022-09-19T14:58:02.772" v="800" actId="478"/>
          <ac:spMkLst>
            <pc:docMk/>
            <pc:sldMk cId="2812058451" sldId="276"/>
            <ac:spMk id="46" creationId="{2D3BBD7C-2094-4BA1-9F86-7E727668F522}"/>
          </ac:spMkLst>
        </pc:spChg>
        <pc:spChg chg="del mod topLvl">
          <ac:chgData name="Acharya, Santosh" userId="ea0efe9a-81c4-4445-923a-41095490d588" providerId="ADAL" clId="{CAE0C331-176C-4F85-856D-89D601BED70B}" dt="2022-09-19T14:58:02.772" v="800" actId="478"/>
          <ac:spMkLst>
            <pc:docMk/>
            <pc:sldMk cId="2812058451" sldId="276"/>
            <ac:spMk id="47" creationId="{2C63B0AC-9103-40C8-A26D-EA8B1841E732}"/>
          </ac:spMkLst>
        </pc:spChg>
        <pc:spChg chg="del mod topLvl">
          <ac:chgData name="Acharya, Santosh" userId="ea0efe9a-81c4-4445-923a-41095490d588" providerId="ADAL" clId="{CAE0C331-176C-4F85-856D-89D601BED70B}" dt="2022-09-19T14:58:02.772" v="800" actId="478"/>
          <ac:spMkLst>
            <pc:docMk/>
            <pc:sldMk cId="2812058451" sldId="276"/>
            <ac:spMk id="48" creationId="{7179F837-10C8-4D06-8166-E6B0D6387C9B}"/>
          </ac:spMkLst>
        </pc:spChg>
        <pc:spChg chg="del mod topLvl">
          <ac:chgData name="Acharya, Santosh" userId="ea0efe9a-81c4-4445-923a-41095490d588" providerId="ADAL" clId="{CAE0C331-176C-4F85-856D-89D601BED70B}" dt="2022-09-19T14:58:02.772" v="800" actId="478"/>
          <ac:spMkLst>
            <pc:docMk/>
            <pc:sldMk cId="2812058451" sldId="276"/>
            <ac:spMk id="49" creationId="{16651C7D-A099-49C6-BA30-E0145AB91CD6}"/>
          </ac:spMkLst>
        </pc:spChg>
        <pc:spChg chg="del mod topLvl">
          <ac:chgData name="Acharya, Santosh" userId="ea0efe9a-81c4-4445-923a-41095490d588" providerId="ADAL" clId="{CAE0C331-176C-4F85-856D-89D601BED70B}" dt="2022-09-19T14:58:02.772" v="800" actId="478"/>
          <ac:spMkLst>
            <pc:docMk/>
            <pc:sldMk cId="2812058451" sldId="276"/>
            <ac:spMk id="50" creationId="{17650CCA-1688-4FF2-A8C7-6849296B37E5}"/>
          </ac:spMkLst>
        </pc:spChg>
        <pc:spChg chg="del mod topLvl">
          <ac:chgData name="Acharya, Santosh" userId="ea0efe9a-81c4-4445-923a-41095490d588" providerId="ADAL" clId="{CAE0C331-176C-4F85-856D-89D601BED70B}" dt="2022-09-19T14:58:02.772" v="800" actId="478"/>
          <ac:spMkLst>
            <pc:docMk/>
            <pc:sldMk cId="2812058451" sldId="276"/>
            <ac:spMk id="51" creationId="{AA83F449-FF12-4822-A15B-E7E941D920FE}"/>
          </ac:spMkLst>
        </pc:spChg>
        <pc:spChg chg="del mod topLvl">
          <ac:chgData name="Acharya, Santosh" userId="ea0efe9a-81c4-4445-923a-41095490d588" providerId="ADAL" clId="{CAE0C331-176C-4F85-856D-89D601BED70B}" dt="2022-09-19T14:58:31.706" v="807" actId="478"/>
          <ac:spMkLst>
            <pc:docMk/>
            <pc:sldMk cId="2812058451" sldId="276"/>
            <ac:spMk id="52" creationId="{B42ADCCD-1DDC-44AD-9F51-86F3E3D77FDE}"/>
          </ac:spMkLst>
        </pc:spChg>
        <pc:spChg chg="del mod topLvl">
          <ac:chgData name="Acharya, Santosh" userId="ea0efe9a-81c4-4445-923a-41095490d588" providerId="ADAL" clId="{CAE0C331-176C-4F85-856D-89D601BED70B}" dt="2022-09-19T14:58:34.193" v="808" actId="478"/>
          <ac:spMkLst>
            <pc:docMk/>
            <pc:sldMk cId="2812058451" sldId="276"/>
            <ac:spMk id="53" creationId="{EFC5607D-CA9C-4A2B-BAB5-90208513FB72}"/>
          </ac:spMkLst>
        </pc:spChg>
        <pc:spChg chg="del mod topLvl">
          <ac:chgData name="Acharya, Santosh" userId="ea0efe9a-81c4-4445-923a-41095490d588" providerId="ADAL" clId="{CAE0C331-176C-4F85-856D-89D601BED70B}" dt="2022-09-19T14:58:31.706" v="807" actId="478"/>
          <ac:spMkLst>
            <pc:docMk/>
            <pc:sldMk cId="2812058451" sldId="276"/>
            <ac:spMk id="54" creationId="{D0FF0916-97C8-4017-B58F-1C4A2A5E95B0}"/>
          </ac:spMkLst>
        </pc:spChg>
        <pc:spChg chg="del mod topLvl">
          <ac:chgData name="Acharya, Santosh" userId="ea0efe9a-81c4-4445-923a-41095490d588" providerId="ADAL" clId="{CAE0C331-176C-4F85-856D-89D601BED70B}" dt="2022-09-19T14:57:43.394" v="791" actId="478"/>
          <ac:spMkLst>
            <pc:docMk/>
            <pc:sldMk cId="2812058451" sldId="276"/>
            <ac:spMk id="55" creationId="{D4B310DF-4825-4B35-84E2-8B696317B4FA}"/>
          </ac:spMkLst>
        </pc:spChg>
        <pc:spChg chg="del mod topLvl">
          <ac:chgData name="Acharya, Santosh" userId="ea0efe9a-81c4-4445-923a-41095490d588" providerId="ADAL" clId="{CAE0C331-176C-4F85-856D-89D601BED70B}" dt="2022-09-19T14:57:43.394" v="791" actId="478"/>
          <ac:spMkLst>
            <pc:docMk/>
            <pc:sldMk cId="2812058451" sldId="276"/>
            <ac:spMk id="56" creationId="{FA3398DA-3890-4F53-9F56-DBD9DA3917AA}"/>
          </ac:spMkLst>
        </pc:spChg>
        <pc:spChg chg="del mod topLvl">
          <ac:chgData name="Acharya, Santosh" userId="ea0efe9a-81c4-4445-923a-41095490d588" providerId="ADAL" clId="{CAE0C331-176C-4F85-856D-89D601BED70B}" dt="2022-09-19T14:57:43.394" v="791" actId="478"/>
          <ac:spMkLst>
            <pc:docMk/>
            <pc:sldMk cId="2812058451" sldId="276"/>
            <ac:spMk id="57" creationId="{4B40E93E-11F2-4E84-BD87-1801F67EE1D3}"/>
          </ac:spMkLst>
        </pc:spChg>
        <pc:spChg chg="del mod topLvl">
          <ac:chgData name="Acharya, Santosh" userId="ea0efe9a-81c4-4445-923a-41095490d588" providerId="ADAL" clId="{CAE0C331-176C-4F85-856D-89D601BED70B}" dt="2022-09-19T14:57:43.394" v="791" actId="478"/>
          <ac:spMkLst>
            <pc:docMk/>
            <pc:sldMk cId="2812058451" sldId="276"/>
            <ac:spMk id="58" creationId="{B8613825-AA61-489B-95E7-C6028CDF69DE}"/>
          </ac:spMkLst>
        </pc:spChg>
        <pc:spChg chg="del mod topLvl">
          <ac:chgData name="Acharya, Santosh" userId="ea0efe9a-81c4-4445-923a-41095490d588" providerId="ADAL" clId="{CAE0C331-176C-4F85-856D-89D601BED70B}" dt="2022-09-19T14:57:40.723" v="790" actId="478"/>
          <ac:spMkLst>
            <pc:docMk/>
            <pc:sldMk cId="2812058451" sldId="276"/>
            <ac:spMk id="59" creationId="{19458167-5D50-4167-997A-60F36A5B705F}"/>
          </ac:spMkLst>
        </pc:spChg>
        <pc:spChg chg="del mod topLvl">
          <ac:chgData name="Acharya, Santosh" userId="ea0efe9a-81c4-4445-923a-41095490d588" providerId="ADAL" clId="{CAE0C331-176C-4F85-856D-89D601BED70B}" dt="2022-09-19T14:57:40.723" v="790" actId="478"/>
          <ac:spMkLst>
            <pc:docMk/>
            <pc:sldMk cId="2812058451" sldId="276"/>
            <ac:spMk id="60" creationId="{DC0ABEBA-BF72-433C-94FD-72DF1D016520}"/>
          </ac:spMkLst>
        </pc:spChg>
        <pc:spChg chg="del mod topLvl">
          <ac:chgData name="Acharya, Santosh" userId="ea0efe9a-81c4-4445-923a-41095490d588" providerId="ADAL" clId="{CAE0C331-176C-4F85-856D-89D601BED70B}" dt="2022-09-19T14:57:40.723" v="790" actId="478"/>
          <ac:spMkLst>
            <pc:docMk/>
            <pc:sldMk cId="2812058451" sldId="276"/>
            <ac:spMk id="61" creationId="{1C3F1B79-094F-4AFE-B451-B3E10CC7759A}"/>
          </ac:spMkLst>
        </pc:spChg>
        <pc:spChg chg="del mod topLvl">
          <ac:chgData name="Acharya, Santosh" userId="ea0efe9a-81c4-4445-923a-41095490d588" providerId="ADAL" clId="{CAE0C331-176C-4F85-856D-89D601BED70B}" dt="2022-09-19T14:57:40.723" v="790" actId="478"/>
          <ac:spMkLst>
            <pc:docMk/>
            <pc:sldMk cId="2812058451" sldId="276"/>
            <ac:spMk id="62" creationId="{B54AB539-7AF2-4496-8498-AE30257286CA}"/>
          </ac:spMkLst>
        </pc:spChg>
        <pc:spChg chg="del mod topLvl">
          <ac:chgData name="Acharya, Santosh" userId="ea0efe9a-81c4-4445-923a-41095490d588" providerId="ADAL" clId="{CAE0C331-176C-4F85-856D-89D601BED70B}" dt="2022-09-19T14:57:45.627" v="792" actId="478"/>
          <ac:spMkLst>
            <pc:docMk/>
            <pc:sldMk cId="2812058451" sldId="276"/>
            <ac:spMk id="63" creationId="{1A03E43B-2A90-4D46-AE18-0B4BC80115CF}"/>
          </ac:spMkLst>
        </pc:spChg>
        <pc:spChg chg="del mod topLvl">
          <ac:chgData name="Acharya, Santosh" userId="ea0efe9a-81c4-4445-923a-41095490d588" providerId="ADAL" clId="{CAE0C331-176C-4F85-856D-89D601BED70B}" dt="2022-09-19T14:57:45.627" v="792" actId="478"/>
          <ac:spMkLst>
            <pc:docMk/>
            <pc:sldMk cId="2812058451" sldId="276"/>
            <ac:spMk id="64" creationId="{D23A4E90-9DE3-410F-AAA7-06A9B82401EE}"/>
          </ac:spMkLst>
        </pc:spChg>
        <pc:spChg chg="del mod topLvl">
          <ac:chgData name="Acharya, Santosh" userId="ea0efe9a-81c4-4445-923a-41095490d588" providerId="ADAL" clId="{CAE0C331-176C-4F85-856D-89D601BED70B}" dt="2022-09-19T14:57:45.627" v="792" actId="478"/>
          <ac:spMkLst>
            <pc:docMk/>
            <pc:sldMk cId="2812058451" sldId="276"/>
            <ac:spMk id="65" creationId="{5BCD4CD7-516D-41AA-8974-CC2AC2E30E5E}"/>
          </ac:spMkLst>
        </pc:spChg>
        <pc:spChg chg="del mod topLvl">
          <ac:chgData name="Acharya, Santosh" userId="ea0efe9a-81c4-4445-923a-41095490d588" providerId="ADAL" clId="{CAE0C331-176C-4F85-856D-89D601BED70B}" dt="2022-09-19T14:57:45.627" v="792" actId="478"/>
          <ac:spMkLst>
            <pc:docMk/>
            <pc:sldMk cId="2812058451" sldId="276"/>
            <ac:spMk id="66" creationId="{F9BEC922-16DF-4455-A00F-1161259F0E35}"/>
          </ac:spMkLst>
        </pc:spChg>
        <pc:spChg chg="del mod topLvl">
          <ac:chgData name="Acharya, Santosh" userId="ea0efe9a-81c4-4445-923a-41095490d588" providerId="ADAL" clId="{CAE0C331-176C-4F85-856D-89D601BED70B}" dt="2022-09-19T14:57:48.817" v="793" actId="478"/>
          <ac:spMkLst>
            <pc:docMk/>
            <pc:sldMk cId="2812058451" sldId="276"/>
            <ac:spMk id="67" creationId="{DBEEBE15-5E80-4611-A5C3-A59581D727B3}"/>
          </ac:spMkLst>
        </pc:spChg>
        <pc:spChg chg="del mod topLvl">
          <ac:chgData name="Acharya, Santosh" userId="ea0efe9a-81c4-4445-923a-41095490d588" providerId="ADAL" clId="{CAE0C331-176C-4F85-856D-89D601BED70B}" dt="2022-09-19T14:57:48.817" v="793" actId="478"/>
          <ac:spMkLst>
            <pc:docMk/>
            <pc:sldMk cId="2812058451" sldId="276"/>
            <ac:spMk id="68" creationId="{23FEEB5D-01E4-419E-B614-57362058EFE4}"/>
          </ac:spMkLst>
        </pc:spChg>
        <pc:spChg chg="del mod topLvl">
          <ac:chgData name="Acharya, Santosh" userId="ea0efe9a-81c4-4445-923a-41095490d588" providerId="ADAL" clId="{CAE0C331-176C-4F85-856D-89D601BED70B}" dt="2022-09-19T14:57:48.817" v="793" actId="478"/>
          <ac:spMkLst>
            <pc:docMk/>
            <pc:sldMk cId="2812058451" sldId="276"/>
            <ac:spMk id="69" creationId="{CE3A70B6-A563-40E9-BB15-A8F01A413195}"/>
          </ac:spMkLst>
        </pc:spChg>
        <pc:spChg chg="del mod topLvl">
          <ac:chgData name="Acharya, Santosh" userId="ea0efe9a-81c4-4445-923a-41095490d588" providerId="ADAL" clId="{CAE0C331-176C-4F85-856D-89D601BED70B}" dt="2022-09-19T14:57:50.198" v="794" actId="478"/>
          <ac:spMkLst>
            <pc:docMk/>
            <pc:sldMk cId="2812058451" sldId="276"/>
            <ac:spMk id="70" creationId="{A87A536F-7B28-4B88-971C-ADE9E3377AC8}"/>
          </ac:spMkLst>
        </pc:spChg>
        <pc:spChg chg="del mod topLvl">
          <ac:chgData name="Acharya, Santosh" userId="ea0efe9a-81c4-4445-923a-41095490d588" providerId="ADAL" clId="{CAE0C331-176C-4F85-856D-89D601BED70B}" dt="2022-09-19T14:57:52.018" v="795" actId="478"/>
          <ac:spMkLst>
            <pc:docMk/>
            <pc:sldMk cId="2812058451" sldId="276"/>
            <ac:spMk id="71" creationId="{310AB4CF-B29A-4831-9199-4AABFBEE80CD}"/>
          </ac:spMkLst>
        </pc:spChg>
        <pc:spChg chg="del mod topLvl">
          <ac:chgData name="Acharya, Santosh" userId="ea0efe9a-81c4-4445-923a-41095490d588" providerId="ADAL" clId="{CAE0C331-176C-4F85-856D-89D601BED70B}" dt="2022-09-19T14:57:52.018" v="795" actId="478"/>
          <ac:spMkLst>
            <pc:docMk/>
            <pc:sldMk cId="2812058451" sldId="276"/>
            <ac:spMk id="72" creationId="{ED07096D-2C10-41F3-A20C-208C35956776}"/>
          </ac:spMkLst>
        </pc:spChg>
        <pc:spChg chg="del mod topLvl">
          <ac:chgData name="Acharya, Santosh" userId="ea0efe9a-81c4-4445-923a-41095490d588" providerId="ADAL" clId="{CAE0C331-176C-4F85-856D-89D601BED70B}" dt="2022-09-19T14:57:52.018" v="795" actId="478"/>
          <ac:spMkLst>
            <pc:docMk/>
            <pc:sldMk cId="2812058451" sldId="276"/>
            <ac:spMk id="73" creationId="{01F06D52-292A-46DF-9C2D-948580660745}"/>
          </ac:spMkLst>
        </pc:spChg>
        <pc:spChg chg="del mod topLvl">
          <ac:chgData name="Acharya, Santosh" userId="ea0efe9a-81c4-4445-923a-41095490d588" providerId="ADAL" clId="{CAE0C331-176C-4F85-856D-89D601BED70B}" dt="2022-09-19T14:57:52.018" v="795" actId="478"/>
          <ac:spMkLst>
            <pc:docMk/>
            <pc:sldMk cId="2812058451" sldId="276"/>
            <ac:spMk id="74" creationId="{67189B7D-4E5D-41C8-BA44-2AD0AA4AC5BC}"/>
          </ac:spMkLst>
        </pc:spChg>
        <pc:spChg chg="add mod">
          <ac:chgData name="Acharya, Santosh" userId="ea0efe9a-81c4-4445-923a-41095490d588" providerId="ADAL" clId="{CAE0C331-176C-4F85-856D-89D601BED70B}" dt="2022-09-19T15:06:13.852" v="929" actId="242"/>
          <ac:spMkLst>
            <pc:docMk/>
            <pc:sldMk cId="2812058451" sldId="276"/>
            <ac:spMk id="75" creationId="{39F84E47-32F8-427B-BF7B-C3B1EE8CC451}"/>
          </ac:spMkLst>
        </pc:spChg>
        <pc:spChg chg="add del mod">
          <ac:chgData name="Acharya, Santosh" userId="ea0efe9a-81c4-4445-923a-41095490d588" providerId="ADAL" clId="{CAE0C331-176C-4F85-856D-89D601BED70B}" dt="2022-09-19T15:26:28.957" v="1025" actId="478"/>
          <ac:spMkLst>
            <pc:docMk/>
            <pc:sldMk cId="2812058451" sldId="276"/>
            <ac:spMk id="83" creationId="{95A1CB4C-F3A2-47D0-9200-DF3D9C7A65BA}"/>
          </ac:spMkLst>
        </pc:spChg>
        <pc:spChg chg="add mod">
          <ac:chgData name="Acharya, Santosh" userId="ea0efe9a-81c4-4445-923a-41095490d588" providerId="ADAL" clId="{CAE0C331-176C-4F85-856D-89D601BED70B}" dt="2022-09-19T15:29:05.968" v="1030" actId="2085"/>
          <ac:spMkLst>
            <pc:docMk/>
            <pc:sldMk cId="2812058451" sldId="276"/>
            <ac:spMk id="85" creationId="{C64763B9-6FCA-4666-9702-0A13B6171E89}"/>
          </ac:spMkLst>
        </pc:spChg>
        <pc:spChg chg="add mod">
          <ac:chgData name="Acharya, Santosh" userId="ea0efe9a-81c4-4445-923a-41095490d588" providerId="ADAL" clId="{CAE0C331-176C-4F85-856D-89D601BED70B}" dt="2022-09-19T15:03:20.203" v="883" actId="165"/>
          <ac:spMkLst>
            <pc:docMk/>
            <pc:sldMk cId="2812058451" sldId="276"/>
            <ac:spMk id="88" creationId="{600562C0-6ECA-4350-BA43-B03C85AB16F5}"/>
          </ac:spMkLst>
        </pc:spChg>
        <pc:spChg chg="add mod">
          <ac:chgData name="Acharya, Santosh" userId="ea0efe9a-81c4-4445-923a-41095490d588" providerId="ADAL" clId="{CAE0C331-176C-4F85-856D-89D601BED70B}" dt="2022-09-19T15:06:07.877" v="925"/>
          <ac:spMkLst>
            <pc:docMk/>
            <pc:sldMk cId="2812058451" sldId="276"/>
            <ac:spMk id="89" creationId="{96D4DF4F-F986-4AA3-BF55-E084DBEC9461}"/>
          </ac:spMkLst>
        </pc:spChg>
        <pc:spChg chg="add mod">
          <ac:chgData name="Acharya, Santosh" userId="ea0efe9a-81c4-4445-923a-41095490d588" providerId="ADAL" clId="{CAE0C331-176C-4F85-856D-89D601BED70B}" dt="2022-09-19T14:59:51.363" v="818" actId="571"/>
          <ac:spMkLst>
            <pc:docMk/>
            <pc:sldMk cId="2812058451" sldId="276"/>
            <ac:spMk id="90" creationId="{B957610D-AB5A-433F-87A9-D903A9719A77}"/>
          </ac:spMkLst>
        </pc:spChg>
        <pc:spChg chg="add mod">
          <ac:chgData name="Acharya, Santosh" userId="ea0efe9a-81c4-4445-923a-41095490d588" providerId="ADAL" clId="{CAE0C331-176C-4F85-856D-89D601BED70B}" dt="2022-09-19T15:03:20.203" v="883" actId="165"/>
          <ac:spMkLst>
            <pc:docMk/>
            <pc:sldMk cId="2812058451" sldId="276"/>
            <ac:spMk id="91" creationId="{A32294C0-12BB-4729-ACA7-623E2A0C783B}"/>
          </ac:spMkLst>
        </pc:spChg>
        <pc:spChg chg="add del mod">
          <ac:chgData name="Acharya, Santosh" userId="ea0efe9a-81c4-4445-923a-41095490d588" providerId="ADAL" clId="{CAE0C331-176C-4F85-856D-89D601BED70B}" dt="2022-09-19T15:26:38.422" v="1028" actId="478"/>
          <ac:spMkLst>
            <pc:docMk/>
            <pc:sldMk cId="2812058451" sldId="276"/>
            <ac:spMk id="94" creationId="{CFCFE023-02D7-415B-AE73-C608CB97F5A9}"/>
          </ac:spMkLst>
        </pc:spChg>
        <pc:spChg chg="add del mod topLvl">
          <ac:chgData name="Acharya, Santosh" userId="ea0efe9a-81c4-4445-923a-41095490d588" providerId="ADAL" clId="{CAE0C331-176C-4F85-856D-89D601BED70B}" dt="2022-09-19T15:14:32.937" v="937" actId="478"/>
          <ac:spMkLst>
            <pc:docMk/>
            <pc:sldMk cId="2812058451" sldId="276"/>
            <ac:spMk id="95" creationId="{7005F59E-9F07-40FC-AF86-E19A17CB8789}"/>
          </ac:spMkLst>
        </pc:spChg>
        <pc:spChg chg="add del mod topLvl">
          <ac:chgData name="Acharya, Santosh" userId="ea0efe9a-81c4-4445-923a-41095490d588" providerId="ADAL" clId="{CAE0C331-176C-4F85-856D-89D601BED70B}" dt="2022-09-19T15:14:29.317" v="936" actId="478"/>
          <ac:spMkLst>
            <pc:docMk/>
            <pc:sldMk cId="2812058451" sldId="276"/>
            <ac:spMk id="97" creationId="{6A18B06C-2777-435B-B228-0934C8D11BEF}"/>
          </ac:spMkLst>
        </pc:spChg>
        <pc:spChg chg="add del mod topLvl">
          <ac:chgData name="Acharya, Santosh" userId="ea0efe9a-81c4-4445-923a-41095490d588" providerId="ADAL" clId="{CAE0C331-176C-4F85-856D-89D601BED70B}" dt="2022-09-19T15:14:29.317" v="936" actId="478"/>
          <ac:spMkLst>
            <pc:docMk/>
            <pc:sldMk cId="2812058451" sldId="276"/>
            <ac:spMk id="98" creationId="{E65C8BDE-D2FE-4878-B621-B3A0C169C198}"/>
          </ac:spMkLst>
        </pc:spChg>
        <pc:spChg chg="add del mod topLvl">
          <ac:chgData name="Acharya, Santosh" userId="ea0efe9a-81c4-4445-923a-41095490d588" providerId="ADAL" clId="{CAE0C331-176C-4F85-856D-89D601BED70B}" dt="2022-09-19T15:14:29.317" v="936" actId="478"/>
          <ac:spMkLst>
            <pc:docMk/>
            <pc:sldMk cId="2812058451" sldId="276"/>
            <ac:spMk id="99" creationId="{30BBDE48-4B8F-4986-8B60-7C3071A11D87}"/>
          </ac:spMkLst>
        </pc:spChg>
        <pc:spChg chg="del">
          <ac:chgData name="Acharya, Santosh" userId="ea0efe9a-81c4-4445-923a-41095490d588" providerId="ADAL" clId="{CAE0C331-176C-4F85-856D-89D601BED70B}" dt="2022-09-19T14:57:24.450" v="785" actId="478"/>
          <ac:spMkLst>
            <pc:docMk/>
            <pc:sldMk cId="2812058451" sldId="276"/>
            <ac:spMk id="100" creationId="{735725DC-30D4-4B1F-897E-552FD5D0D0A1}"/>
          </ac:spMkLst>
        </pc:spChg>
        <pc:spChg chg="del">
          <ac:chgData name="Acharya, Santosh" userId="ea0efe9a-81c4-4445-923a-41095490d588" providerId="ADAL" clId="{CAE0C331-176C-4F85-856D-89D601BED70B}" dt="2022-09-19T14:57:24.450" v="785" actId="478"/>
          <ac:spMkLst>
            <pc:docMk/>
            <pc:sldMk cId="2812058451" sldId="276"/>
            <ac:spMk id="101" creationId="{4F8BB5A0-5A30-4D10-8075-E4644A7D1FA6}"/>
          </ac:spMkLst>
        </pc:spChg>
        <pc:spChg chg="add del mod topLvl">
          <ac:chgData name="Acharya, Santosh" userId="ea0efe9a-81c4-4445-923a-41095490d588" providerId="ADAL" clId="{CAE0C331-176C-4F85-856D-89D601BED70B}" dt="2022-09-19T15:14:29.317" v="936" actId="478"/>
          <ac:spMkLst>
            <pc:docMk/>
            <pc:sldMk cId="2812058451" sldId="276"/>
            <ac:spMk id="102" creationId="{B38F7DDA-91DB-45EE-AE76-70EBE1151C80}"/>
          </ac:spMkLst>
        </pc:spChg>
        <pc:spChg chg="add del mod topLvl">
          <ac:chgData name="Acharya, Santosh" userId="ea0efe9a-81c4-4445-923a-41095490d588" providerId="ADAL" clId="{CAE0C331-176C-4F85-856D-89D601BED70B}" dt="2022-09-19T15:14:29.317" v="936" actId="478"/>
          <ac:spMkLst>
            <pc:docMk/>
            <pc:sldMk cId="2812058451" sldId="276"/>
            <ac:spMk id="103" creationId="{CE9E66A4-313C-4158-80FE-F2E27FB1744F}"/>
          </ac:spMkLst>
        </pc:spChg>
        <pc:spChg chg="add del mod topLvl">
          <ac:chgData name="Acharya, Santosh" userId="ea0efe9a-81c4-4445-923a-41095490d588" providerId="ADAL" clId="{CAE0C331-176C-4F85-856D-89D601BED70B}" dt="2022-09-19T15:14:29.317" v="936" actId="478"/>
          <ac:spMkLst>
            <pc:docMk/>
            <pc:sldMk cId="2812058451" sldId="276"/>
            <ac:spMk id="104" creationId="{12330886-D8FB-45A3-BC8A-C8EDB87BD25B}"/>
          </ac:spMkLst>
        </pc:spChg>
        <pc:spChg chg="mod">
          <ac:chgData name="Acharya, Santosh" userId="ea0efe9a-81c4-4445-923a-41095490d588" providerId="ADAL" clId="{CAE0C331-176C-4F85-856D-89D601BED70B}" dt="2022-09-19T15:19:04.549" v="944" actId="14100"/>
          <ac:spMkLst>
            <pc:docMk/>
            <pc:sldMk cId="2812058451" sldId="276"/>
            <ac:spMk id="106" creationId="{B134867C-168F-474B-A11B-59AC4A10FD59}"/>
          </ac:spMkLst>
        </pc:spChg>
        <pc:spChg chg="mod">
          <ac:chgData name="Acharya, Santosh" userId="ea0efe9a-81c4-4445-923a-41095490d588" providerId="ADAL" clId="{CAE0C331-176C-4F85-856D-89D601BED70B}" dt="2022-09-19T15:18:36.722" v="939"/>
          <ac:spMkLst>
            <pc:docMk/>
            <pc:sldMk cId="2812058451" sldId="276"/>
            <ac:spMk id="107" creationId="{E334D3B5-985E-448F-A632-078438DB5E44}"/>
          </ac:spMkLst>
        </pc:spChg>
        <pc:spChg chg="mod">
          <ac:chgData name="Acharya, Santosh" userId="ea0efe9a-81c4-4445-923a-41095490d588" providerId="ADAL" clId="{CAE0C331-176C-4F85-856D-89D601BED70B}" dt="2022-09-19T15:18:36.722" v="939"/>
          <ac:spMkLst>
            <pc:docMk/>
            <pc:sldMk cId="2812058451" sldId="276"/>
            <ac:spMk id="108" creationId="{CBD90B36-6179-45BA-B11A-67007022C01F}"/>
          </ac:spMkLst>
        </pc:spChg>
        <pc:spChg chg="mod">
          <ac:chgData name="Acharya, Santosh" userId="ea0efe9a-81c4-4445-923a-41095490d588" providerId="ADAL" clId="{CAE0C331-176C-4F85-856D-89D601BED70B}" dt="2022-09-19T15:18:36.722" v="939"/>
          <ac:spMkLst>
            <pc:docMk/>
            <pc:sldMk cId="2812058451" sldId="276"/>
            <ac:spMk id="109" creationId="{8B081429-8999-48F0-9726-86974438D908}"/>
          </ac:spMkLst>
        </pc:spChg>
        <pc:spChg chg="mod">
          <ac:chgData name="Acharya, Santosh" userId="ea0efe9a-81c4-4445-923a-41095490d588" providerId="ADAL" clId="{CAE0C331-176C-4F85-856D-89D601BED70B}" dt="2022-09-19T15:18:36.722" v="939"/>
          <ac:spMkLst>
            <pc:docMk/>
            <pc:sldMk cId="2812058451" sldId="276"/>
            <ac:spMk id="110" creationId="{7C40DC9B-2305-4B87-8243-10DEFD2D1C8B}"/>
          </ac:spMkLst>
        </pc:spChg>
        <pc:spChg chg="del">
          <ac:chgData name="Acharya, Santosh" userId="ea0efe9a-81c4-4445-923a-41095490d588" providerId="ADAL" clId="{CAE0C331-176C-4F85-856D-89D601BED70B}" dt="2022-09-19T14:57:24.450" v="785" actId="478"/>
          <ac:spMkLst>
            <pc:docMk/>
            <pc:sldMk cId="2812058451" sldId="276"/>
            <ac:spMk id="112" creationId="{8CB386C1-1203-4740-9F57-AFBD40D0ED06}"/>
          </ac:spMkLst>
        </pc:spChg>
        <pc:spChg chg="mod">
          <ac:chgData name="Acharya, Santosh" userId="ea0efe9a-81c4-4445-923a-41095490d588" providerId="ADAL" clId="{CAE0C331-176C-4F85-856D-89D601BED70B}" dt="2022-09-19T15:18:36.722" v="939"/>
          <ac:spMkLst>
            <pc:docMk/>
            <pc:sldMk cId="2812058451" sldId="276"/>
            <ac:spMk id="115" creationId="{6507BBFB-EE11-47A9-A60B-576EB9891348}"/>
          </ac:spMkLst>
        </pc:spChg>
        <pc:spChg chg="del">
          <ac:chgData name="Acharya, Santosh" userId="ea0efe9a-81c4-4445-923a-41095490d588" providerId="ADAL" clId="{CAE0C331-176C-4F85-856D-89D601BED70B}" dt="2022-09-19T14:57:24.450" v="785" actId="478"/>
          <ac:spMkLst>
            <pc:docMk/>
            <pc:sldMk cId="2812058451" sldId="276"/>
            <ac:spMk id="116" creationId="{C4948DFC-33D1-4131-B53F-1D7C2C3CAED0}"/>
          </ac:spMkLst>
        </pc:spChg>
        <pc:spChg chg="del">
          <ac:chgData name="Acharya, Santosh" userId="ea0efe9a-81c4-4445-923a-41095490d588" providerId="ADAL" clId="{CAE0C331-176C-4F85-856D-89D601BED70B}" dt="2022-09-19T14:57:24.450" v="785" actId="478"/>
          <ac:spMkLst>
            <pc:docMk/>
            <pc:sldMk cId="2812058451" sldId="276"/>
            <ac:spMk id="117" creationId="{1A49BC0F-50EC-4BAD-8502-015CD38BFC31}"/>
          </ac:spMkLst>
        </pc:spChg>
        <pc:spChg chg="del">
          <ac:chgData name="Acharya, Santosh" userId="ea0efe9a-81c4-4445-923a-41095490d588" providerId="ADAL" clId="{CAE0C331-176C-4F85-856D-89D601BED70B}" dt="2022-09-19T14:57:24.450" v="785" actId="478"/>
          <ac:spMkLst>
            <pc:docMk/>
            <pc:sldMk cId="2812058451" sldId="276"/>
            <ac:spMk id="118" creationId="{D16E7AF1-02D7-407E-B4E0-363EDD6F55A6}"/>
          </ac:spMkLst>
        </pc:spChg>
        <pc:spChg chg="del">
          <ac:chgData name="Acharya, Santosh" userId="ea0efe9a-81c4-4445-923a-41095490d588" providerId="ADAL" clId="{CAE0C331-176C-4F85-856D-89D601BED70B}" dt="2022-09-19T14:57:24.450" v="785" actId="478"/>
          <ac:spMkLst>
            <pc:docMk/>
            <pc:sldMk cId="2812058451" sldId="276"/>
            <ac:spMk id="119" creationId="{718015FE-D02F-4799-9BDA-F01F4952C706}"/>
          </ac:spMkLst>
        </pc:spChg>
        <pc:spChg chg="del">
          <ac:chgData name="Acharya, Santosh" userId="ea0efe9a-81c4-4445-923a-41095490d588" providerId="ADAL" clId="{CAE0C331-176C-4F85-856D-89D601BED70B}" dt="2022-09-19T14:57:24.450" v="785" actId="478"/>
          <ac:spMkLst>
            <pc:docMk/>
            <pc:sldMk cId="2812058451" sldId="276"/>
            <ac:spMk id="120" creationId="{D5EC4CB0-E843-48D4-ADE9-9742EE085471}"/>
          </ac:spMkLst>
        </pc:spChg>
        <pc:spChg chg="del">
          <ac:chgData name="Acharya, Santosh" userId="ea0efe9a-81c4-4445-923a-41095490d588" providerId="ADAL" clId="{CAE0C331-176C-4F85-856D-89D601BED70B}" dt="2022-09-19T14:57:24.450" v="785" actId="478"/>
          <ac:spMkLst>
            <pc:docMk/>
            <pc:sldMk cId="2812058451" sldId="276"/>
            <ac:spMk id="121" creationId="{F57B6990-F172-4816-A44E-89C695750B27}"/>
          </ac:spMkLst>
        </pc:spChg>
        <pc:spChg chg="del">
          <ac:chgData name="Acharya, Santosh" userId="ea0efe9a-81c4-4445-923a-41095490d588" providerId="ADAL" clId="{CAE0C331-176C-4F85-856D-89D601BED70B}" dt="2022-09-19T14:57:24.450" v="785" actId="478"/>
          <ac:spMkLst>
            <pc:docMk/>
            <pc:sldMk cId="2812058451" sldId="276"/>
            <ac:spMk id="122" creationId="{C141376B-2AFF-4A12-B163-6AE76F0FDCA9}"/>
          </ac:spMkLst>
        </pc:spChg>
        <pc:spChg chg="mod">
          <ac:chgData name="Acharya, Santosh" userId="ea0efe9a-81c4-4445-923a-41095490d588" providerId="ADAL" clId="{CAE0C331-176C-4F85-856D-89D601BED70B}" dt="2022-09-19T15:18:36.722" v="939"/>
          <ac:spMkLst>
            <pc:docMk/>
            <pc:sldMk cId="2812058451" sldId="276"/>
            <ac:spMk id="123" creationId="{4B4DB10E-A1C5-4549-B12C-2B0A3DC48A71}"/>
          </ac:spMkLst>
        </pc:spChg>
        <pc:spChg chg="mod">
          <ac:chgData name="Acharya, Santosh" userId="ea0efe9a-81c4-4445-923a-41095490d588" providerId="ADAL" clId="{CAE0C331-176C-4F85-856D-89D601BED70B}" dt="2022-09-19T15:18:36.722" v="939"/>
          <ac:spMkLst>
            <pc:docMk/>
            <pc:sldMk cId="2812058451" sldId="276"/>
            <ac:spMk id="124" creationId="{2DC69074-ABF7-4F9F-942B-1FEFE137A96F}"/>
          </ac:spMkLst>
        </pc:spChg>
        <pc:spChg chg="mod">
          <ac:chgData name="Acharya, Santosh" userId="ea0efe9a-81c4-4445-923a-41095490d588" providerId="ADAL" clId="{CAE0C331-176C-4F85-856D-89D601BED70B}" dt="2022-09-19T15:18:36.722" v="939"/>
          <ac:spMkLst>
            <pc:docMk/>
            <pc:sldMk cId="2812058451" sldId="276"/>
            <ac:spMk id="125" creationId="{9C3AB05D-FD74-44F1-978A-D1616BF7BF17}"/>
          </ac:spMkLst>
        </pc:spChg>
        <pc:spChg chg="mod">
          <ac:chgData name="Acharya, Santosh" userId="ea0efe9a-81c4-4445-923a-41095490d588" providerId="ADAL" clId="{CAE0C331-176C-4F85-856D-89D601BED70B}" dt="2022-09-19T15:18:36.722" v="939"/>
          <ac:spMkLst>
            <pc:docMk/>
            <pc:sldMk cId="2812058451" sldId="276"/>
            <ac:spMk id="126" creationId="{0CB845B9-83BD-476B-AC6B-C1083B83BAD6}"/>
          </ac:spMkLst>
        </pc:spChg>
        <pc:spChg chg="del mod topLvl">
          <ac:chgData name="Acharya, Santosh" userId="ea0efe9a-81c4-4445-923a-41095490d588" providerId="ADAL" clId="{CAE0C331-176C-4F85-856D-89D601BED70B}" dt="2022-09-19T15:22:48.869" v="975" actId="478"/>
          <ac:spMkLst>
            <pc:docMk/>
            <pc:sldMk cId="2812058451" sldId="276"/>
            <ac:spMk id="128" creationId="{B6F1D8F7-FFD5-4768-B69D-C910018B864E}"/>
          </ac:spMkLst>
        </pc:spChg>
        <pc:spChg chg="del mod">
          <ac:chgData name="Acharya, Santosh" userId="ea0efe9a-81c4-4445-923a-41095490d588" providerId="ADAL" clId="{CAE0C331-176C-4F85-856D-89D601BED70B}" dt="2022-09-19T15:19:45.052" v="949" actId="478"/>
          <ac:spMkLst>
            <pc:docMk/>
            <pc:sldMk cId="2812058451" sldId="276"/>
            <ac:spMk id="130" creationId="{714068C5-C309-4A95-8294-336CB5C23E40}"/>
          </ac:spMkLst>
        </pc:spChg>
        <pc:spChg chg="mod">
          <ac:chgData name="Acharya, Santosh" userId="ea0efe9a-81c4-4445-923a-41095490d588" providerId="ADAL" clId="{CAE0C331-176C-4F85-856D-89D601BED70B}" dt="2022-09-19T15:22:19.670" v="960" actId="165"/>
          <ac:spMkLst>
            <pc:docMk/>
            <pc:sldMk cId="2812058451" sldId="276"/>
            <ac:spMk id="132" creationId="{454C2C91-4966-4988-A93C-4AAAAAB02D69}"/>
          </ac:spMkLst>
        </pc:spChg>
        <pc:spChg chg="mod">
          <ac:chgData name="Acharya, Santosh" userId="ea0efe9a-81c4-4445-923a-41095490d588" providerId="ADAL" clId="{CAE0C331-176C-4F85-856D-89D601BED70B}" dt="2022-09-19T15:23:11.224" v="980" actId="571"/>
          <ac:spMkLst>
            <pc:docMk/>
            <pc:sldMk cId="2812058451" sldId="276"/>
            <ac:spMk id="135" creationId="{E6DAF0D3-6BEA-4804-B12B-1082C7975168}"/>
          </ac:spMkLst>
        </pc:spChg>
        <pc:spChg chg="add del mod">
          <ac:chgData name="Acharya, Santosh" userId="ea0efe9a-81c4-4445-923a-41095490d588" providerId="ADAL" clId="{CAE0C331-176C-4F85-856D-89D601BED70B}" dt="2022-09-19T15:31:28.849" v="1037" actId="478"/>
          <ac:spMkLst>
            <pc:docMk/>
            <pc:sldMk cId="2812058451" sldId="276"/>
            <ac:spMk id="136" creationId="{AA632364-A307-40EF-8921-ED44D9297094}"/>
          </ac:spMkLst>
        </pc:spChg>
        <pc:spChg chg="add mod">
          <ac:chgData name="Acharya, Santosh" userId="ea0efe9a-81c4-4445-923a-41095490d588" providerId="ADAL" clId="{CAE0C331-176C-4F85-856D-89D601BED70B}" dt="2022-09-19T15:29:05.968" v="1030" actId="2085"/>
          <ac:spMkLst>
            <pc:docMk/>
            <pc:sldMk cId="2812058451" sldId="276"/>
            <ac:spMk id="137" creationId="{C80BAE88-1365-48B9-83DA-F56A9D67AA70}"/>
          </ac:spMkLst>
        </pc:spChg>
        <pc:grpChg chg="del mod">
          <ac:chgData name="Acharya, Santosh" userId="ea0efe9a-81c4-4445-923a-41095490d588" providerId="ADAL" clId="{CAE0C331-176C-4F85-856D-89D601BED70B}" dt="2022-09-19T14:57:33.870" v="789" actId="165"/>
          <ac:grpSpMkLst>
            <pc:docMk/>
            <pc:sldMk cId="2812058451" sldId="276"/>
            <ac:grpSpMk id="8" creationId="{FD6AD156-8575-4F3F-A4FD-859BBC1695EE}"/>
          </ac:grpSpMkLst>
        </pc:grpChg>
        <pc:grpChg chg="add mod">
          <ac:chgData name="Acharya, Santosh" userId="ea0efe9a-81c4-4445-923a-41095490d588" providerId="ADAL" clId="{CAE0C331-176C-4F85-856D-89D601BED70B}" dt="2022-09-19T15:03:20.203" v="883" actId="165"/>
          <ac:grpSpMkLst>
            <pc:docMk/>
            <pc:sldMk cId="2812058451" sldId="276"/>
            <ac:grpSpMk id="76" creationId="{B494D07C-6840-409D-B2D3-2A8456008EB7}"/>
          </ac:grpSpMkLst>
        </pc:grpChg>
        <pc:grpChg chg="add del mod topLvl">
          <ac:chgData name="Acharya, Santosh" userId="ea0efe9a-81c4-4445-923a-41095490d588" providerId="ADAL" clId="{CAE0C331-176C-4F85-856D-89D601BED70B}" dt="2022-09-19T15:14:29.317" v="936" actId="478"/>
          <ac:grpSpMkLst>
            <pc:docMk/>
            <pc:sldMk cId="2812058451" sldId="276"/>
            <ac:grpSpMk id="78" creationId="{A15BB465-4309-4BA1-AA14-3DC944AC8FB7}"/>
          </ac:grpSpMkLst>
        </pc:grpChg>
        <pc:grpChg chg="add del mod">
          <ac:chgData name="Acharya, Santosh" userId="ea0efe9a-81c4-4445-923a-41095490d588" providerId="ADAL" clId="{CAE0C331-176C-4F85-856D-89D601BED70B}" dt="2022-09-19T15:03:20.203" v="883" actId="165"/>
          <ac:grpSpMkLst>
            <pc:docMk/>
            <pc:sldMk cId="2812058451" sldId="276"/>
            <ac:grpSpMk id="79" creationId="{D3366FA6-77A1-4967-AA0A-9B543CA16121}"/>
          </ac:grpSpMkLst>
        </pc:grpChg>
        <pc:grpChg chg="add mod">
          <ac:chgData name="Acharya, Santosh" userId="ea0efe9a-81c4-4445-923a-41095490d588" providerId="ADAL" clId="{CAE0C331-176C-4F85-856D-89D601BED70B}" dt="2022-09-19T15:32:26.706" v="1048" actId="1076"/>
          <ac:grpSpMkLst>
            <pc:docMk/>
            <pc:sldMk cId="2812058451" sldId="276"/>
            <ac:grpSpMk id="87" creationId="{92A7DE68-7A49-4348-AE87-3A2459600BD1}"/>
          </ac:grpSpMkLst>
        </pc:grpChg>
        <pc:grpChg chg="add mod">
          <ac:chgData name="Acharya, Santosh" userId="ea0efe9a-81c4-4445-923a-41095490d588" providerId="ADAL" clId="{CAE0C331-176C-4F85-856D-89D601BED70B}" dt="2022-09-19T15:22:05.999" v="956" actId="1076"/>
          <ac:grpSpMkLst>
            <pc:docMk/>
            <pc:sldMk cId="2812058451" sldId="276"/>
            <ac:grpSpMk id="105" creationId="{2D138F70-EE63-4E2F-98DE-DBA9524B0E25}"/>
          </ac:grpSpMkLst>
        </pc:grpChg>
        <pc:grpChg chg="del">
          <ac:chgData name="Acharya, Santosh" userId="ea0efe9a-81c4-4445-923a-41095490d588" providerId="ADAL" clId="{CAE0C331-176C-4F85-856D-89D601BED70B}" dt="2022-09-19T14:57:24.450" v="785" actId="478"/>
          <ac:grpSpMkLst>
            <pc:docMk/>
            <pc:sldMk cId="2812058451" sldId="276"/>
            <ac:grpSpMk id="111" creationId="{94B3DD44-2883-4283-B40A-0890D155A055}"/>
          </ac:grpSpMkLst>
        </pc:grpChg>
        <pc:grpChg chg="add del mod">
          <ac:chgData name="Acharya, Santosh" userId="ea0efe9a-81c4-4445-923a-41095490d588" providerId="ADAL" clId="{CAE0C331-176C-4F85-856D-89D601BED70B}" dt="2022-09-19T15:22:19.670" v="960" actId="165"/>
          <ac:grpSpMkLst>
            <pc:docMk/>
            <pc:sldMk cId="2812058451" sldId="276"/>
            <ac:grpSpMk id="127" creationId="{38768F7B-1B23-47AE-B954-82096B3314EB}"/>
          </ac:grpSpMkLst>
        </pc:grpChg>
        <pc:grpChg chg="mod topLvl">
          <ac:chgData name="Acharya, Santosh" userId="ea0efe9a-81c4-4445-923a-41095490d588" providerId="ADAL" clId="{CAE0C331-176C-4F85-856D-89D601BED70B}" dt="2022-09-19T15:22:45.730" v="974" actId="14100"/>
          <ac:grpSpMkLst>
            <pc:docMk/>
            <pc:sldMk cId="2812058451" sldId="276"/>
            <ac:grpSpMk id="129" creationId="{73B387C7-09DF-4C66-B3AE-96860E3B4720}"/>
          </ac:grpSpMkLst>
        </pc:grpChg>
        <pc:grpChg chg="add mod">
          <ac:chgData name="Acharya, Santosh" userId="ea0efe9a-81c4-4445-923a-41095490d588" providerId="ADAL" clId="{CAE0C331-176C-4F85-856D-89D601BED70B}" dt="2022-09-19T15:23:11.224" v="980" actId="571"/>
          <ac:grpSpMkLst>
            <pc:docMk/>
            <pc:sldMk cId="2812058451" sldId="276"/>
            <ac:grpSpMk id="133" creationId="{4C168C48-513D-43B1-B257-7B0637AB8791}"/>
          </ac:grpSpMkLst>
        </pc:grpChg>
        <pc:picChg chg="add del mod">
          <ac:chgData name="Acharya, Santosh" userId="ea0efe9a-81c4-4445-923a-41095490d588" providerId="ADAL" clId="{CAE0C331-176C-4F85-856D-89D601BED70B}" dt="2022-09-19T14:57:32.808" v="788" actId="27803"/>
          <ac:picMkLst>
            <pc:docMk/>
            <pc:sldMk cId="2812058451" sldId="276"/>
            <ac:picMk id="4" creationId="{FD6AD156-8575-4F3F-A4FD-859BBC1695EE}"/>
          </ac:picMkLst>
        </pc:picChg>
        <pc:picChg chg="add del mod modCrop">
          <ac:chgData name="Acharya, Santosh" userId="ea0efe9a-81c4-4445-923a-41095490d588" providerId="ADAL" clId="{CAE0C331-176C-4F85-856D-89D601BED70B}" dt="2022-09-19T15:26:27.845" v="1024" actId="21"/>
          <ac:picMkLst>
            <pc:docMk/>
            <pc:sldMk cId="2812058451" sldId="276"/>
            <ac:picMk id="93" creationId="{5C915236-0B1D-4CAE-A30E-C2DE30CD1232}"/>
          </ac:picMkLst>
        </pc:picChg>
        <pc:picChg chg="add mod">
          <ac:chgData name="Acharya, Santosh" userId="ea0efe9a-81c4-4445-923a-41095490d588" providerId="ADAL" clId="{CAE0C331-176C-4F85-856D-89D601BED70B}" dt="2022-09-19T15:31:12.322" v="1031" actId="196"/>
          <ac:picMkLst>
            <pc:docMk/>
            <pc:sldMk cId="2812058451" sldId="276"/>
            <ac:picMk id="138" creationId="{C0F4F22E-00DC-4DE3-9AB4-EB3041138F53}"/>
          </ac:picMkLst>
        </pc:picChg>
        <pc:picChg chg="add mod">
          <ac:chgData name="Acharya, Santosh" userId="ea0efe9a-81c4-4445-923a-41095490d588" providerId="ADAL" clId="{CAE0C331-176C-4F85-856D-89D601BED70B}" dt="2022-09-19T15:32:03.027" v="1047" actId="14100"/>
          <ac:picMkLst>
            <pc:docMk/>
            <pc:sldMk cId="2812058451" sldId="276"/>
            <ac:picMk id="139" creationId="{DE01DA85-C4AA-4D18-94C4-E7FA3EA7D867}"/>
          </ac:picMkLst>
        </pc:picChg>
        <pc:cxnChg chg="mod">
          <ac:chgData name="Acharya, Santosh" userId="ea0efe9a-81c4-4445-923a-41095490d588" providerId="ADAL" clId="{CAE0C331-176C-4F85-856D-89D601BED70B}" dt="2022-09-19T15:22:48.869" v="975" actId="478"/>
          <ac:cxnSpMkLst>
            <pc:docMk/>
            <pc:sldMk cId="2812058451" sldId="276"/>
            <ac:cxnSpMk id="131" creationId="{E3960A46-6A64-41F9-8199-AC6B5B43C299}"/>
          </ac:cxnSpMkLst>
        </pc:cxnChg>
        <pc:cxnChg chg="mod">
          <ac:chgData name="Acharya, Santosh" userId="ea0efe9a-81c4-4445-923a-41095490d588" providerId="ADAL" clId="{CAE0C331-176C-4F85-856D-89D601BED70B}" dt="2022-09-19T15:23:45.447" v="987" actId="14100"/>
          <ac:cxnSpMkLst>
            <pc:docMk/>
            <pc:sldMk cId="2812058451" sldId="276"/>
            <ac:cxnSpMk id="134" creationId="{1A8B6FDA-75AF-4B1D-B521-30C57D2633C1}"/>
          </ac:cxnSpMkLst>
        </pc:cxnChg>
      </pc:sldChg>
      <pc:sldChg chg="addSp delSp modSp add mod">
        <pc:chgData name="Acharya, Santosh" userId="ea0efe9a-81c4-4445-923a-41095490d588" providerId="ADAL" clId="{CAE0C331-176C-4F85-856D-89D601BED70B}" dt="2022-09-19T15:53:46.070" v="1176" actId="167"/>
        <pc:sldMkLst>
          <pc:docMk/>
          <pc:sldMk cId="2326142912" sldId="277"/>
        </pc:sldMkLst>
        <pc:spChg chg="mod topLvl">
          <ac:chgData name="Acharya, Santosh" userId="ea0efe9a-81c4-4445-923a-41095490d588" providerId="ADAL" clId="{CAE0C331-176C-4F85-856D-89D601BED70B}" dt="2022-09-19T15:45:21.758" v="1106" actId="165"/>
          <ac:spMkLst>
            <pc:docMk/>
            <pc:sldMk cId="2326142912" sldId="277"/>
            <ac:spMk id="9" creationId="{7848997B-C781-4A0A-BF90-4B6B39FE7B96}"/>
          </ac:spMkLst>
        </pc:spChg>
        <pc:spChg chg="mod topLvl">
          <ac:chgData name="Acharya, Santosh" userId="ea0efe9a-81c4-4445-923a-41095490d588" providerId="ADAL" clId="{CAE0C331-176C-4F85-856D-89D601BED70B}" dt="2022-09-19T15:45:21.758" v="1106" actId="165"/>
          <ac:spMkLst>
            <pc:docMk/>
            <pc:sldMk cId="2326142912" sldId="277"/>
            <ac:spMk id="10" creationId="{BE6547F4-9879-45D7-9FA9-9BB652518CFF}"/>
          </ac:spMkLst>
        </pc:spChg>
        <pc:spChg chg="mod topLvl">
          <ac:chgData name="Acharya, Santosh" userId="ea0efe9a-81c4-4445-923a-41095490d588" providerId="ADAL" clId="{CAE0C331-176C-4F85-856D-89D601BED70B}" dt="2022-09-19T15:45:21.758" v="1106" actId="165"/>
          <ac:spMkLst>
            <pc:docMk/>
            <pc:sldMk cId="2326142912" sldId="277"/>
            <ac:spMk id="11" creationId="{3582391E-7FF0-4D07-93C9-540A8BF972F6}"/>
          </ac:spMkLst>
        </pc:spChg>
        <pc:spChg chg="mod ord topLvl">
          <ac:chgData name="Acharya, Santosh" userId="ea0efe9a-81c4-4445-923a-41095490d588" providerId="ADAL" clId="{CAE0C331-176C-4F85-856D-89D601BED70B}" dt="2022-09-19T15:49:01.958" v="1160" actId="166"/>
          <ac:spMkLst>
            <pc:docMk/>
            <pc:sldMk cId="2326142912" sldId="277"/>
            <ac:spMk id="13" creationId="{FFFE6E3D-ED0C-4C8C-BE2B-9FC9AF748026}"/>
          </ac:spMkLst>
        </pc:spChg>
        <pc:spChg chg="mod">
          <ac:chgData name="Acharya, Santosh" userId="ea0efe9a-81c4-4445-923a-41095490d588" providerId="ADAL" clId="{CAE0C331-176C-4F85-856D-89D601BED70B}" dt="2022-09-19T15:45:21.758" v="1106" actId="165"/>
          <ac:spMkLst>
            <pc:docMk/>
            <pc:sldMk cId="2326142912" sldId="277"/>
            <ac:spMk id="14" creationId="{0286EFED-B48F-4BD9-A7B6-4FCB09E4FDE7}"/>
          </ac:spMkLst>
        </pc:spChg>
        <pc:spChg chg="mod topLvl">
          <ac:chgData name="Acharya, Santosh" userId="ea0efe9a-81c4-4445-923a-41095490d588" providerId="ADAL" clId="{CAE0C331-176C-4F85-856D-89D601BED70B}" dt="2022-09-19T15:45:21.758" v="1106" actId="165"/>
          <ac:spMkLst>
            <pc:docMk/>
            <pc:sldMk cId="2326142912" sldId="277"/>
            <ac:spMk id="15" creationId="{BB28BF88-AE89-4F99-80D4-E731BEFF9EAB}"/>
          </ac:spMkLst>
        </pc:spChg>
        <pc:spChg chg="mod topLvl">
          <ac:chgData name="Acharya, Santosh" userId="ea0efe9a-81c4-4445-923a-41095490d588" providerId="ADAL" clId="{CAE0C331-176C-4F85-856D-89D601BED70B}" dt="2022-09-19T15:45:21.758" v="1106" actId="165"/>
          <ac:spMkLst>
            <pc:docMk/>
            <pc:sldMk cId="2326142912" sldId="277"/>
            <ac:spMk id="16" creationId="{3F87E5B9-2624-46C2-99E8-E23C6BBBBD20}"/>
          </ac:spMkLst>
        </pc:spChg>
        <pc:spChg chg="del mod topLvl">
          <ac:chgData name="Acharya, Santosh" userId="ea0efe9a-81c4-4445-923a-41095490d588" providerId="ADAL" clId="{CAE0C331-176C-4F85-856D-89D601BED70B}" dt="2022-09-19T15:47:18.925" v="1133" actId="478"/>
          <ac:spMkLst>
            <pc:docMk/>
            <pc:sldMk cId="2326142912" sldId="277"/>
            <ac:spMk id="18" creationId="{99292A7A-839C-43A4-BBDD-009936FB2EE0}"/>
          </ac:spMkLst>
        </pc:spChg>
        <pc:spChg chg="del mod topLvl">
          <ac:chgData name="Acharya, Santosh" userId="ea0efe9a-81c4-4445-923a-41095490d588" providerId="ADAL" clId="{CAE0C331-176C-4F85-856D-89D601BED70B}" dt="2022-09-19T15:46:09.329" v="1117" actId="478"/>
          <ac:spMkLst>
            <pc:docMk/>
            <pc:sldMk cId="2326142912" sldId="277"/>
            <ac:spMk id="19" creationId="{3B5EFF8C-0466-4A95-A81E-E2D177EB8652}"/>
          </ac:spMkLst>
        </pc:spChg>
        <pc:spChg chg="mod topLvl">
          <ac:chgData name="Acharya, Santosh" userId="ea0efe9a-81c4-4445-923a-41095490d588" providerId="ADAL" clId="{CAE0C331-176C-4F85-856D-89D601BED70B}" dt="2022-09-19T15:45:21.758" v="1106" actId="165"/>
          <ac:spMkLst>
            <pc:docMk/>
            <pc:sldMk cId="2326142912" sldId="277"/>
            <ac:spMk id="20" creationId="{ABFEEE48-3BA2-4BBE-919E-EEFF26B6752D}"/>
          </ac:spMkLst>
        </pc:spChg>
        <pc:spChg chg="del mod">
          <ac:chgData name="Acharya, Santosh" userId="ea0efe9a-81c4-4445-923a-41095490d588" providerId="ADAL" clId="{CAE0C331-176C-4F85-856D-89D601BED70B}" dt="2022-09-19T15:46:38.739" v="1125" actId="21"/>
          <ac:spMkLst>
            <pc:docMk/>
            <pc:sldMk cId="2326142912" sldId="277"/>
            <ac:spMk id="21" creationId="{80039FD8-6C87-4936-8C62-2BE97B8E99BB}"/>
          </ac:spMkLst>
        </pc:spChg>
        <pc:spChg chg="mod topLvl">
          <ac:chgData name="Acharya, Santosh" userId="ea0efe9a-81c4-4445-923a-41095490d588" providerId="ADAL" clId="{CAE0C331-176C-4F85-856D-89D601BED70B}" dt="2022-09-19T15:45:21.758" v="1106" actId="165"/>
          <ac:spMkLst>
            <pc:docMk/>
            <pc:sldMk cId="2326142912" sldId="277"/>
            <ac:spMk id="22" creationId="{B873AD70-541D-48EF-91B0-B725905EC3E1}"/>
          </ac:spMkLst>
        </pc:spChg>
        <pc:spChg chg="mod ord topLvl">
          <ac:chgData name="Acharya, Santosh" userId="ea0efe9a-81c4-4445-923a-41095490d588" providerId="ADAL" clId="{CAE0C331-176C-4F85-856D-89D601BED70B}" dt="2022-09-19T15:47:55.191" v="1141" actId="166"/>
          <ac:spMkLst>
            <pc:docMk/>
            <pc:sldMk cId="2326142912" sldId="277"/>
            <ac:spMk id="23" creationId="{676981CB-AAAD-4B6F-845C-C7F3D199CF9F}"/>
          </ac:spMkLst>
        </pc:spChg>
        <pc:spChg chg="mod topLvl">
          <ac:chgData name="Acharya, Santosh" userId="ea0efe9a-81c4-4445-923a-41095490d588" providerId="ADAL" clId="{CAE0C331-176C-4F85-856D-89D601BED70B}" dt="2022-09-19T15:45:21.758" v="1106" actId="165"/>
          <ac:spMkLst>
            <pc:docMk/>
            <pc:sldMk cId="2326142912" sldId="277"/>
            <ac:spMk id="24" creationId="{9C331F17-7329-4A84-8E04-85FE0AB9AC4C}"/>
          </ac:spMkLst>
        </pc:spChg>
        <pc:spChg chg="mod topLvl">
          <ac:chgData name="Acharya, Santosh" userId="ea0efe9a-81c4-4445-923a-41095490d588" providerId="ADAL" clId="{CAE0C331-176C-4F85-856D-89D601BED70B}" dt="2022-09-19T15:49:11.798" v="1161" actId="207"/>
          <ac:spMkLst>
            <pc:docMk/>
            <pc:sldMk cId="2326142912" sldId="277"/>
            <ac:spMk id="25" creationId="{D2D38F6C-8B1A-412F-B6D9-E074FCF12EC7}"/>
          </ac:spMkLst>
        </pc:spChg>
        <pc:spChg chg="mod topLvl">
          <ac:chgData name="Acharya, Santosh" userId="ea0efe9a-81c4-4445-923a-41095490d588" providerId="ADAL" clId="{CAE0C331-176C-4F85-856D-89D601BED70B}" dt="2022-09-19T15:49:11.798" v="1161" actId="207"/>
          <ac:spMkLst>
            <pc:docMk/>
            <pc:sldMk cId="2326142912" sldId="277"/>
            <ac:spMk id="26" creationId="{365F5C32-BDF0-4C60-A796-12F9BDED03E3}"/>
          </ac:spMkLst>
        </pc:spChg>
        <pc:spChg chg="add mod">
          <ac:chgData name="Acharya, Santosh" userId="ea0efe9a-81c4-4445-923a-41095490d588" providerId="ADAL" clId="{CAE0C331-176C-4F85-856D-89D601BED70B}" dt="2022-09-19T15:49:11.798" v="1161" actId="207"/>
          <ac:spMkLst>
            <pc:docMk/>
            <pc:sldMk cId="2326142912" sldId="277"/>
            <ac:spMk id="35" creationId="{B5A3542C-4462-4D1A-BA27-6955798FC6F0}"/>
          </ac:spMkLst>
        </pc:spChg>
        <pc:spChg chg="add mod">
          <ac:chgData name="Acharya, Santosh" userId="ea0efe9a-81c4-4445-923a-41095490d588" providerId="ADAL" clId="{CAE0C331-176C-4F85-856D-89D601BED70B}" dt="2022-09-19T15:49:11.798" v="1161" actId="207"/>
          <ac:spMkLst>
            <pc:docMk/>
            <pc:sldMk cId="2326142912" sldId="277"/>
            <ac:spMk id="36" creationId="{EA59DB8D-0570-4B49-A54C-590A53A93B74}"/>
          </ac:spMkLst>
        </pc:spChg>
        <pc:spChg chg="add mod">
          <ac:chgData name="Acharya, Santosh" userId="ea0efe9a-81c4-4445-923a-41095490d588" providerId="ADAL" clId="{CAE0C331-176C-4F85-856D-89D601BED70B}" dt="2022-09-19T15:49:11.798" v="1161" actId="207"/>
          <ac:spMkLst>
            <pc:docMk/>
            <pc:sldMk cId="2326142912" sldId="277"/>
            <ac:spMk id="37" creationId="{B6E58CCB-4C07-4B71-8161-6BCFCFE0E2DD}"/>
          </ac:spMkLst>
        </pc:spChg>
        <pc:spChg chg="add mod">
          <ac:chgData name="Acharya, Santosh" userId="ea0efe9a-81c4-4445-923a-41095490d588" providerId="ADAL" clId="{CAE0C331-176C-4F85-856D-89D601BED70B}" dt="2022-09-19T15:49:11.798" v="1161" actId="207"/>
          <ac:spMkLst>
            <pc:docMk/>
            <pc:sldMk cId="2326142912" sldId="277"/>
            <ac:spMk id="38" creationId="{D9B6B848-68D6-4DE0-9B42-404CF8472122}"/>
          </ac:spMkLst>
        </pc:spChg>
        <pc:spChg chg="add mod ord">
          <ac:chgData name="Acharya, Santosh" userId="ea0efe9a-81c4-4445-923a-41095490d588" providerId="ADAL" clId="{CAE0C331-176C-4F85-856D-89D601BED70B}" dt="2022-09-19T15:53:46.070" v="1176" actId="167"/>
          <ac:spMkLst>
            <pc:docMk/>
            <pc:sldMk cId="2326142912" sldId="277"/>
            <ac:spMk id="39" creationId="{295446FE-137E-4D8D-902E-E381D5C39555}"/>
          </ac:spMkLst>
        </pc:spChg>
        <pc:spChg chg="mod">
          <ac:chgData name="Acharya, Santosh" userId="ea0efe9a-81c4-4445-923a-41095490d588" providerId="ADAL" clId="{CAE0C331-176C-4F85-856D-89D601BED70B}" dt="2022-09-19T15:45:21.758" v="1106" actId="165"/>
          <ac:spMkLst>
            <pc:docMk/>
            <pc:sldMk cId="2326142912" sldId="277"/>
            <ac:spMk id="75" creationId="{39F84E47-32F8-427B-BF7B-C3B1EE8CC451}"/>
          </ac:spMkLst>
        </pc:spChg>
        <pc:spChg chg="mod topLvl">
          <ac:chgData name="Acharya, Santosh" userId="ea0efe9a-81c4-4445-923a-41095490d588" providerId="ADAL" clId="{CAE0C331-176C-4F85-856D-89D601BED70B}" dt="2022-09-19T15:45:21.758" v="1106" actId="165"/>
          <ac:spMkLst>
            <pc:docMk/>
            <pc:sldMk cId="2326142912" sldId="277"/>
            <ac:spMk id="88" creationId="{600562C0-6ECA-4350-BA43-B03C85AB16F5}"/>
          </ac:spMkLst>
        </pc:spChg>
        <pc:spChg chg="mod topLvl">
          <ac:chgData name="Acharya, Santosh" userId="ea0efe9a-81c4-4445-923a-41095490d588" providerId="ADAL" clId="{CAE0C331-176C-4F85-856D-89D601BED70B}" dt="2022-09-19T15:49:29.639" v="1164" actId="108"/>
          <ac:spMkLst>
            <pc:docMk/>
            <pc:sldMk cId="2326142912" sldId="277"/>
            <ac:spMk id="89" creationId="{96D4DF4F-F986-4AA3-BF55-E084DBEC9461}"/>
          </ac:spMkLst>
        </pc:spChg>
        <pc:spChg chg="mod topLvl">
          <ac:chgData name="Acharya, Santosh" userId="ea0efe9a-81c4-4445-923a-41095490d588" providerId="ADAL" clId="{CAE0C331-176C-4F85-856D-89D601BED70B}" dt="2022-09-19T15:45:21.758" v="1106" actId="165"/>
          <ac:spMkLst>
            <pc:docMk/>
            <pc:sldMk cId="2326142912" sldId="277"/>
            <ac:spMk id="91" creationId="{A32294C0-12BB-4729-ACA7-623E2A0C783B}"/>
          </ac:spMkLst>
        </pc:spChg>
        <pc:spChg chg="mod">
          <ac:chgData name="Acharya, Santosh" userId="ea0efe9a-81c4-4445-923a-41095490d588" providerId="ADAL" clId="{CAE0C331-176C-4F85-856D-89D601BED70B}" dt="2022-09-19T15:48:03.359" v="1143" actId="1076"/>
          <ac:spMkLst>
            <pc:docMk/>
            <pc:sldMk cId="2326142912" sldId="277"/>
            <ac:spMk id="95" creationId="{7005F59E-9F07-40FC-AF86-E19A17CB8789}"/>
          </ac:spMkLst>
        </pc:spChg>
        <pc:grpChg chg="mod topLvl">
          <ac:chgData name="Acharya, Santosh" userId="ea0efe9a-81c4-4445-923a-41095490d588" providerId="ADAL" clId="{CAE0C331-176C-4F85-856D-89D601BED70B}" dt="2022-09-19T15:45:21.758" v="1106" actId="165"/>
          <ac:grpSpMkLst>
            <pc:docMk/>
            <pc:sldMk cId="2326142912" sldId="277"/>
            <ac:grpSpMk id="76" creationId="{B494D07C-6840-409D-B2D3-2A8456008EB7}"/>
          </ac:grpSpMkLst>
        </pc:grpChg>
        <pc:grpChg chg="del">
          <ac:chgData name="Acharya, Santosh" userId="ea0efe9a-81c4-4445-923a-41095490d588" providerId="ADAL" clId="{CAE0C331-176C-4F85-856D-89D601BED70B}" dt="2022-09-19T15:45:21.758" v="1106" actId="165"/>
          <ac:grpSpMkLst>
            <pc:docMk/>
            <pc:sldMk cId="2326142912" sldId="277"/>
            <ac:grpSpMk id="78" creationId="{A15BB465-4309-4BA1-AA14-3DC944AC8FB7}"/>
          </ac:grpSpMkLst>
        </pc:grpChg>
      </pc:sldChg>
      <pc:sldChg chg="addSp delSp modSp add mod">
        <pc:chgData name="Acharya, Santosh" userId="ea0efe9a-81c4-4445-923a-41095490d588" providerId="ADAL" clId="{CAE0C331-176C-4F85-856D-89D601BED70B}" dt="2022-09-20T07:46:33.133" v="1760" actId="1037"/>
        <pc:sldMkLst>
          <pc:docMk/>
          <pc:sldMk cId="3392861955" sldId="278"/>
        </pc:sldMkLst>
        <pc:spChg chg="add del mod">
          <ac:chgData name="Acharya, Santosh" userId="ea0efe9a-81c4-4445-923a-41095490d588" providerId="ADAL" clId="{CAE0C331-176C-4F85-856D-89D601BED70B}" dt="2022-09-19T15:34:45.191" v="1053" actId="478"/>
          <ac:spMkLst>
            <pc:docMk/>
            <pc:sldMk cId="3392861955" sldId="278"/>
            <ac:spMk id="29" creationId="{D100DDA8-0A1E-47ED-A06B-7D5128C57F64}"/>
          </ac:spMkLst>
        </pc:spChg>
        <pc:spChg chg="add mod">
          <ac:chgData name="Acharya, Santosh" userId="ea0efe9a-81c4-4445-923a-41095490d588" providerId="ADAL" clId="{CAE0C331-176C-4F85-856D-89D601BED70B}" dt="2022-09-19T15:34:46.081" v="1055" actId="164"/>
          <ac:spMkLst>
            <pc:docMk/>
            <pc:sldMk cId="3392861955" sldId="278"/>
            <ac:spMk id="30" creationId="{45D11FD6-8883-465D-B4EB-EEE3CEDCBED4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32" creationId="{1E2FA094-914B-48D8-BAD3-2E820A5526BC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33" creationId="{35C49A43-0842-45DE-9277-A74C7A875D72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34" creationId="{912CC25E-2B9D-4A8F-925E-C0D9891299C4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35" creationId="{B8744475-3B47-41BB-975D-3C91491BB414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36" creationId="{A48E64D4-21FB-41E1-A609-935640E19616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37" creationId="{B3979D56-E4AB-494A-8884-882A00779AFA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38" creationId="{522DAF10-E28E-4AF5-8318-235E1B906169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39" creationId="{9BD8AE60-948C-4102-A00D-E1E2A1086C3C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40" creationId="{6E8E34D3-792D-4BD1-8D37-A0A0FCC7F2C8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41" creationId="{3AC16183-F3A9-4800-BD00-6A3A17C311A6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42" creationId="{80DC7DAF-F411-4B60-8270-F8B1391174E3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43" creationId="{027F3891-A055-4956-863F-946F24E39983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44" creationId="{91817722-E392-47F8-9590-918FA42C145C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45" creationId="{3CDF76E7-4A5D-4C7C-BD43-B78B56A9821D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46" creationId="{9F6622B9-AC38-4B8E-82CF-3257C1C0C80B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47" creationId="{B942DAEC-69F1-4639-A14E-D57BAD01B5A8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48" creationId="{3D8A8327-46E3-4C3F-941F-5FB5E0191B3F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49" creationId="{4281E41F-E511-4FAC-B4A9-2225D182CD16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50" creationId="{8B7415D5-AA61-4C24-A0B9-CD078E887385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51" creationId="{F4C87CD3-ADE9-4F1A-911D-8FF994CB1B02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52" creationId="{C55CD051-79F2-4036-A07D-5E92EBD828EF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53" creationId="{83217179-4AA2-40FE-A106-B5F0E27A9A0C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54" creationId="{7DEF0F2D-45A6-4CCA-9C52-03F9E8EF205E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55" creationId="{9C7E0934-AAA9-48AE-96E1-683C3F421C02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56" creationId="{290215E0-ADA1-4F4F-B381-8461D9CD0E2F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57" creationId="{A14CFF16-AD9B-4522-9899-A5C4B4721A66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58" creationId="{5177B6A8-EFDF-4015-B532-F66989489967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59" creationId="{418B77EA-A63F-423C-9E45-ABFC19DFCCF4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60" creationId="{D0D538A5-9CD4-4605-B6D3-2EA5454997BE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61" creationId="{D30FB33E-A9C6-477F-BAEA-D7C670E10583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62" creationId="{6FEB04DA-59ED-46F7-9241-7BE4A9267AE6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63" creationId="{B62B30A6-3A24-48C5-9231-E402280D05C1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64" creationId="{418EA45C-E07C-4145-9306-1020DECEC891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65" creationId="{85A4CB20-EF1F-4F1E-83D7-903AB021CF8F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66" creationId="{BFF610B1-B859-432E-A976-23A9D0497877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67" creationId="{FDACFA04-3E62-483F-B7A3-EC358718E50F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68" creationId="{64D0D26F-C404-48A7-993F-B67B0C791BFD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69" creationId="{403C53CA-494B-4ED8-9E39-6D9AD44304A8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70" creationId="{0209C17C-C739-4A32-BED8-EA8A70053163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71" creationId="{62B82ACE-B9A1-422A-9F8F-EDD3EED18F69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72" creationId="{E03253EF-5596-42EE-8BF7-D7F75720FC11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73" creationId="{65295F3A-B203-4389-9591-8E833F128362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74" creationId="{BA31D7B9-8126-4BBE-8709-440B28A154CB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75" creationId="{9D647D07-91AF-4379-8AF6-3D421D698D66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76" creationId="{7389C7E4-75E5-49A8-B4F8-D84C4C6ECD44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77" creationId="{53A97355-BD15-4A91-8EEA-F7EE7A54EA60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78" creationId="{58ADF84E-6CBF-47CA-B748-049531435ADB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79" creationId="{DAE049FA-C75B-4911-A3DA-4AA168B1D121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80" creationId="{2F5C234A-1967-4412-B239-048844B6C6E2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81" creationId="{3B99AF30-24BD-4114-95DF-DE3934A4F3E4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82" creationId="{3DA36F20-CC01-4218-8482-4EFCA6AFC1F4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83" creationId="{082B9763-7D98-4FE0-9EC5-FDEEBD8D2E1F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84" creationId="{D7EFAE27-E9FF-4C20-B316-6BD6E6820311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86" creationId="{AC2011CF-0850-4116-ABCC-29B885F48483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88" creationId="{29BEF977-17BB-44D5-93B8-F45CF039F1EF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89" creationId="{B59D9CFF-2E7C-4744-A9E1-FFFAE49A957C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90" creationId="{3902A3D8-BF71-48C7-9444-0EDEB0E09A80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91" creationId="{AA1A2D12-2CED-4C98-A0CB-4C4BDEDAC446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92" creationId="{3C438549-444D-43D2-ACE2-955BB238692B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93" creationId="{124F09A0-A264-4A60-9F09-4CF72774BE26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94" creationId="{E44C1A7C-9511-421D-9E47-861E8E207437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95" creationId="{481C56A1-C148-4894-A528-ABC70B228857}"/>
          </ac:spMkLst>
        </pc:spChg>
        <pc:spChg chg="mod">
          <ac:chgData name="Acharya, Santosh" userId="ea0efe9a-81c4-4445-923a-41095490d588" providerId="ADAL" clId="{CAE0C331-176C-4F85-856D-89D601BED70B}" dt="2022-09-19T15:34:45.614" v="1054"/>
          <ac:spMkLst>
            <pc:docMk/>
            <pc:sldMk cId="3392861955" sldId="278"/>
            <ac:spMk id="96" creationId="{B247CA4A-2342-404C-908F-09216820D4DB}"/>
          </ac:spMkLst>
        </pc:spChg>
        <pc:spChg chg="mod">
          <ac:chgData name="Acharya, Santosh" userId="ea0efe9a-81c4-4445-923a-41095490d588" providerId="ADAL" clId="{CAE0C331-176C-4F85-856D-89D601BED70B}" dt="2022-09-20T07:46:14.543" v="1752" actId="1037"/>
          <ac:spMkLst>
            <pc:docMk/>
            <pc:sldMk cId="3392861955" sldId="278"/>
            <ac:spMk id="100" creationId="{B87783AE-D54C-4FB2-A539-495FEDE47851}"/>
          </ac:spMkLst>
        </pc:spChg>
        <pc:spChg chg="mod">
          <ac:chgData name="Acharya, Santosh" userId="ea0efe9a-81c4-4445-923a-41095490d588" providerId="ADAL" clId="{CAE0C331-176C-4F85-856D-89D601BED70B}" dt="2022-09-20T07:46:14.543" v="1752" actId="1037"/>
          <ac:spMkLst>
            <pc:docMk/>
            <pc:sldMk cId="3392861955" sldId="278"/>
            <ac:spMk id="101" creationId="{1CB11A33-718F-4181-A32E-D503F944A891}"/>
          </ac:spMkLst>
        </pc:spChg>
        <pc:spChg chg="add mod">
          <ac:chgData name="Acharya, Santosh" userId="ea0efe9a-81c4-4445-923a-41095490d588" providerId="ADAL" clId="{CAE0C331-176C-4F85-856D-89D601BED70B}" dt="2022-09-19T15:37:33.458" v="1090" actId="14100"/>
          <ac:spMkLst>
            <pc:docMk/>
            <pc:sldMk cId="3392861955" sldId="278"/>
            <ac:spMk id="102" creationId="{B45CDBF2-1CAF-48C6-95B4-BF884D1EFDFE}"/>
          </ac:spMkLst>
        </pc:spChg>
        <pc:spChg chg="add mod">
          <ac:chgData name="Acharya, Santosh" userId="ea0efe9a-81c4-4445-923a-41095490d588" providerId="ADAL" clId="{CAE0C331-176C-4F85-856D-89D601BED70B}" dt="2022-09-19T15:35:06.698" v="1062" actId="6549"/>
          <ac:spMkLst>
            <pc:docMk/>
            <pc:sldMk cId="3392861955" sldId="278"/>
            <ac:spMk id="103" creationId="{19C36510-AADB-4350-80F3-553EE123FE3A}"/>
          </ac:spMkLst>
        </pc:spChg>
        <pc:spChg chg="mod">
          <ac:chgData name="Acharya, Santosh" userId="ea0efe9a-81c4-4445-923a-41095490d588" providerId="ADAL" clId="{CAE0C331-176C-4F85-856D-89D601BED70B}" dt="2022-09-19T15:36:34.322" v="1079" actId="1076"/>
          <ac:spMkLst>
            <pc:docMk/>
            <pc:sldMk cId="3392861955" sldId="278"/>
            <ac:spMk id="114" creationId="{F48A67D1-7E41-41C7-B352-50ACA2D91F3B}"/>
          </ac:spMkLst>
        </pc:spChg>
        <pc:spChg chg="mod">
          <ac:chgData name="Acharya, Santosh" userId="ea0efe9a-81c4-4445-923a-41095490d588" providerId="ADAL" clId="{CAE0C331-176C-4F85-856D-89D601BED70B}" dt="2022-09-19T15:36:05.545" v="1073" actId="571"/>
          <ac:spMkLst>
            <pc:docMk/>
            <pc:sldMk cId="3392861955" sldId="278"/>
            <ac:spMk id="116" creationId="{D3D3EC95-EDF1-426C-9977-D52775D87179}"/>
          </ac:spMkLst>
        </pc:spChg>
        <pc:spChg chg="mod">
          <ac:chgData name="Acharya, Santosh" userId="ea0efe9a-81c4-4445-923a-41095490d588" providerId="ADAL" clId="{CAE0C331-176C-4F85-856D-89D601BED70B}" dt="2022-09-20T07:46:33.133" v="1760" actId="1037"/>
          <ac:spMkLst>
            <pc:docMk/>
            <pc:sldMk cId="3392861955" sldId="278"/>
            <ac:spMk id="119" creationId="{3420CB39-75E9-406A-9782-DAC535F7B4CA}"/>
          </ac:spMkLst>
        </pc:spChg>
        <pc:spChg chg="mod">
          <ac:chgData name="Acharya, Santosh" userId="ea0efe9a-81c4-4445-923a-41095490d588" providerId="ADAL" clId="{CAE0C331-176C-4F85-856D-89D601BED70B}" dt="2022-09-20T07:46:33.133" v="1760" actId="1037"/>
          <ac:spMkLst>
            <pc:docMk/>
            <pc:sldMk cId="3392861955" sldId="278"/>
            <ac:spMk id="120" creationId="{5A1C82EB-96AB-4FC4-8DA3-25BBCC550306}"/>
          </ac:spMkLst>
        </pc:spChg>
        <pc:spChg chg="mod topLvl">
          <ac:chgData name="Acharya, Santosh" userId="ea0efe9a-81c4-4445-923a-41095490d588" providerId="ADAL" clId="{CAE0C331-176C-4F85-856D-89D601BED70B}" dt="2022-09-19T15:39:52.403" v="1104" actId="408"/>
          <ac:spMkLst>
            <pc:docMk/>
            <pc:sldMk cId="3392861955" sldId="278"/>
            <ac:spMk id="122" creationId="{90DE7422-4404-4A1E-995A-36F06D5F8072}"/>
          </ac:spMkLst>
        </pc:spChg>
        <pc:spChg chg="mod topLvl">
          <ac:chgData name="Acharya, Santosh" userId="ea0efe9a-81c4-4445-923a-41095490d588" providerId="ADAL" clId="{CAE0C331-176C-4F85-856D-89D601BED70B}" dt="2022-09-19T15:39:50.282" v="1103" actId="571"/>
          <ac:spMkLst>
            <pc:docMk/>
            <pc:sldMk cId="3392861955" sldId="278"/>
            <ac:spMk id="127" creationId="{5EFC57D6-3C6C-49A0-B279-821310E8AD54}"/>
          </ac:spMkLst>
        </pc:spChg>
        <pc:spChg chg="add mod">
          <ac:chgData name="Acharya, Santosh" userId="ea0efe9a-81c4-4445-923a-41095490d588" providerId="ADAL" clId="{CAE0C331-176C-4F85-856D-89D601BED70B}" dt="2022-09-19T15:39:50.282" v="1103" actId="571"/>
          <ac:spMkLst>
            <pc:docMk/>
            <pc:sldMk cId="3392861955" sldId="278"/>
            <ac:spMk id="128" creationId="{8E462531-8FD2-4FC0-9609-8079C4A92DE8}"/>
          </ac:spMkLst>
        </pc:spChg>
        <pc:grpChg chg="add mod">
          <ac:chgData name="Acharya, Santosh" userId="ea0efe9a-81c4-4445-923a-41095490d588" providerId="ADAL" clId="{CAE0C331-176C-4F85-856D-89D601BED70B}" dt="2022-09-19T15:34:46.081" v="1055" actId="164"/>
          <ac:grpSpMkLst>
            <pc:docMk/>
            <pc:sldMk cId="3392861955" sldId="278"/>
            <ac:grpSpMk id="3" creationId="{B46738F6-1805-4835-8C3A-E8D884107104}"/>
          </ac:grpSpMkLst>
        </pc:grpChg>
        <pc:grpChg chg="add mod">
          <ac:chgData name="Acharya, Santosh" userId="ea0efe9a-81c4-4445-923a-41095490d588" providerId="ADAL" clId="{CAE0C331-176C-4F85-856D-89D601BED70B}" dt="2022-09-19T15:34:54.057" v="1057" actId="164"/>
          <ac:grpSpMkLst>
            <pc:docMk/>
            <pc:sldMk cId="3392861955" sldId="278"/>
            <ac:grpSpMk id="4" creationId="{AD1D4FD3-72F6-4CF7-BAC9-51E7507289FF}"/>
          </ac:grpSpMkLst>
        </pc:grpChg>
        <pc:grpChg chg="add mod">
          <ac:chgData name="Acharya, Santosh" userId="ea0efe9a-81c4-4445-923a-41095490d588" providerId="ADAL" clId="{CAE0C331-176C-4F85-856D-89D601BED70B}" dt="2022-09-19T16:19:59.245" v="1388" actId="408"/>
          <ac:grpSpMkLst>
            <pc:docMk/>
            <pc:sldMk cId="3392861955" sldId="278"/>
            <ac:grpSpMk id="8" creationId="{B0BD829F-C76B-48B8-B25B-B1F43DA0908D}"/>
          </ac:grpSpMkLst>
        </pc:grpChg>
        <pc:grpChg chg="add mod">
          <ac:chgData name="Acharya, Santosh" userId="ea0efe9a-81c4-4445-923a-41095490d588" providerId="ADAL" clId="{CAE0C331-176C-4F85-856D-89D601BED70B}" dt="2022-09-19T15:34:46.081" v="1055" actId="164"/>
          <ac:grpSpMkLst>
            <pc:docMk/>
            <pc:sldMk cId="3392861955" sldId="278"/>
            <ac:grpSpMk id="31" creationId="{21F726B3-FC55-4B24-84D8-5D5E6A74FA8A}"/>
          </ac:grpSpMkLst>
        </pc:grpChg>
        <pc:grpChg chg="del">
          <ac:chgData name="Acharya, Santosh" userId="ea0efe9a-81c4-4445-923a-41095490d588" providerId="ADAL" clId="{CAE0C331-176C-4F85-856D-89D601BED70B}" dt="2022-09-19T15:34:34.545" v="1050" actId="478"/>
          <ac:grpSpMkLst>
            <pc:docMk/>
            <pc:sldMk cId="3392861955" sldId="278"/>
            <ac:grpSpMk id="87" creationId="{92A7DE68-7A49-4348-AE87-3A2459600BD1}"/>
          </ac:grpSpMkLst>
        </pc:grpChg>
        <pc:grpChg chg="add mod">
          <ac:chgData name="Acharya, Santosh" userId="ea0efe9a-81c4-4445-923a-41095490d588" providerId="ADAL" clId="{CAE0C331-176C-4F85-856D-89D601BED70B}" dt="2022-09-19T15:34:54.057" v="1057" actId="164"/>
          <ac:grpSpMkLst>
            <pc:docMk/>
            <pc:sldMk cId="3392861955" sldId="278"/>
            <ac:grpSpMk id="97" creationId="{05C21E1F-B39D-4B78-B76C-F55692AD11E1}"/>
          </ac:grpSpMkLst>
        </pc:grpChg>
        <pc:grpChg chg="mod">
          <ac:chgData name="Acharya, Santosh" userId="ea0efe9a-81c4-4445-923a-41095490d588" providerId="ADAL" clId="{CAE0C331-176C-4F85-856D-89D601BED70B}" dt="2022-09-19T15:34:53.657" v="1056"/>
          <ac:grpSpMkLst>
            <pc:docMk/>
            <pc:sldMk cId="3392861955" sldId="278"/>
            <ac:grpSpMk id="98" creationId="{6B526B9B-C8C7-41E6-B3C3-4CA3764E0F91}"/>
          </ac:grpSpMkLst>
        </pc:grpChg>
        <pc:grpChg chg="del">
          <ac:chgData name="Acharya, Santosh" userId="ea0efe9a-81c4-4445-923a-41095490d588" providerId="ADAL" clId="{CAE0C331-176C-4F85-856D-89D601BED70B}" dt="2022-09-19T15:34:38.982" v="1051" actId="478"/>
          <ac:grpSpMkLst>
            <pc:docMk/>
            <pc:sldMk cId="3392861955" sldId="278"/>
            <ac:grpSpMk id="105" creationId="{2D138F70-EE63-4E2F-98DE-DBA9524B0E25}"/>
          </ac:grpSpMkLst>
        </pc:grpChg>
        <pc:grpChg chg="add mod">
          <ac:chgData name="Acharya, Santosh" userId="ea0efe9a-81c4-4445-923a-41095490d588" providerId="ADAL" clId="{CAE0C331-176C-4F85-856D-89D601BED70B}" dt="2022-09-19T15:36:45.169" v="1081" actId="1076"/>
          <ac:grpSpMkLst>
            <pc:docMk/>
            <pc:sldMk cId="3392861955" sldId="278"/>
            <ac:grpSpMk id="112" creationId="{9D1FC647-A265-42A4-876D-937B9E632524}"/>
          </ac:grpSpMkLst>
        </pc:grpChg>
        <pc:grpChg chg="mod">
          <ac:chgData name="Acharya, Santosh" userId="ea0efe9a-81c4-4445-923a-41095490d588" providerId="ADAL" clId="{CAE0C331-176C-4F85-856D-89D601BED70B}" dt="2022-09-19T15:36:05.545" v="1073" actId="571"/>
          <ac:grpSpMkLst>
            <pc:docMk/>
            <pc:sldMk cId="3392861955" sldId="278"/>
            <ac:grpSpMk id="113" creationId="{46526380-D46A-4F53-9D51-001CFBF6A194}"/>
          </ac:grpSpMkLst>
        </pc:grpChg>
        <pc:grpChg chg="mod">
          <ac:chgData name="Acharya, Santosh" userId="ea0efe9a-81c4-4445-923a-41095490d588" providerId="ADAL" clId="{CAE0C331-176C-4F85-856D-89D601BED70B}" dt="2022-09-19T15:36:05.545" v="1073" actId="571"/>
          <ac:grpSpMkLst>
            <pc:docMk/>
            <pc:sldMk cId="3392861955" sldId="278"/>
            <ac:grpSpMk id="117" creationId="{547BE823-201E-410A-903E-7921B7925051}"/>
          </ac:grpSpMkLst>
        </pc:grpChg>
        <pc:grpChg chg="add del mod">
          <ac:chgData name="Acharya, Santosh" userId="ea0efe9a-81c4-4445-923a-41095490d588" providerId="ADAL" clId="{CAE0C331-176C-4F85-856D-89D601BED70B}" dt="2022-09-19T15:38:41.311" v="1095" actId="165"/>
          <ac:grpSpMkLst>
            <pc:docMk/>
            <pc:sldMk cId="3392861955" sldId="278"/>
            <ac:grpSpMk id="121" creationId="{A138C65B-C548-4D11-8B6B-BA0367F8D04B}"/>
          </ac:grpSpMkLst>
        </pc:grpChg>
        <pc:grpChg chg="del">
          <ac:chgData name="Acharya, Santosh" userId="ea0efe9a-81c4-4445-923a-41095490d588" providerId="ADAL" clId="{CAE0C331-176C-4F85-856D-89D601BED70B}" dt="2022-09-19T15:34:38.982" v="1051" actId="478"/>
          <ac:grpSpMkLst>
            <pc:docMk/>
            <pc:sldMk cId="3392861955" sldId="278"/>
            <ac:grpSpMk id="129" creationId="{73B387C7-09DF-4C66-B3AE-96860E3B4720}"/>
          </ac:grpSpMkLst>
        </pc:grpChg>
        <pc:grpChg chg="del">
          <ac:chgData name="Acharya, Santosh" userId="ea0efe9a-81c4-4445-923a-41095490d588" providerId="ADAL" clId="{CAE0C331-176C-4F85-856D-89D601BED70B}" dt="2022-09-19T15:34:38.982" v="1051" actId="478"/>
          <ac:grpSpMkLst>
            <pc:docMk/>
            <pc:sldMk cId="3392861955" sldId="278"/>
            <ac:grpSpMk id="133" creationId="{4C168C48-513D-43B1-B257-7B0637AB8791}"/>
          </ac:grpSpMkLst>
        </pc:grpChg>
        <pc:picChg chg="add mod ord">
          <ac:chgData name="Acharya, Santosh" userId="ea0efe9a-81c4-4445-923a-41095490d588" providerId="ADAL" clId="{CAE0C331-176C-4F85-856D-89D601BED70B}" dt="2022-09-19T15:39:45.589" v="1102" actId="166"/>
          <ac:picMkLst>
            <pc:docMk/>
            <pc:sldMk cId="3392861955" sldId="278"/>
            <ac:picMk id="104" creationId="{28933C51-7C3C-4563-8478-205870A2F62C}"/>
          </ac:picMkLst>
        </pc:picChg>
        <pc:picChg chg="add mod ord">
          <ac:chgData name="Acharya, Santosh" userId="ea0efe9a-81c4-4445-923a-41095490d588" providerId="ADAL" clId="{CAE0C331-176C-4F85-856D-89D601BED70B}" dt="2022-09-19T15:39:56.350" v="1105" actId="166"/>
          <ac:picMkLst>
            <pc:docMk/>
            <pc:sldMk cId="3392861955" sldId="278"/>
            <ac:picMk id="111" creationId="{343F23A5-671F-4DF7-9E30-DCB233B68C4A}"/>
          </ac:picMkLst>
        </pc:picChg>
        <pc:picChg chg="del">
          <ac:chgData name="Acharya, Santosh" userId="ea0efe9a-81c4-4445-923a-41095490d588" providerId="ADAL" clId="{CAE0C331-176C-4F85-856D-89D601BED70B}" dt="2022-09-19T15:34:34.545" v="1050" actId="478"/>
          <ac:picMkLst>
            <pc:docMk/>
            <pc:sldMk cId="3392861955" sldId="278"/>
            <ac:picMk id="138" creationId="{C0F4F22E-00DC-4DE3-9AB4-EB3041138F53}"/>
          </ac:picMkLst>
        </pc:picChg>
        <pc:picChg chg="del">
          <ac:chgData name="Acharya, Santosh" userId="ea0efe9a-81c4-4445-923a-41095490d588" providerId="ADAL" clId="{CAE0C331-176C-4F85-856D-89D601BED70B}" dt="2022-09-19T15:34:34.545" v="1050" actId="478"/>
          <ac:picMkLst>
            <pc:docMk/>
            <pc:sldMk cId="3392861955" sldId="278"/>
            <ac:picMk id="139" creationId="{DE01DA85-C4AA-4D18-94C4-E7FA3EA7D867}"/>
          </ac:picMkLst>
        </pc:picChg>
        <pc:cxnChg chg="mod">
          <ac:chgData name="Acharya, Santosh" userId="ea0efe9a-81c4-4445-923a-41095490d588" providerId="ADAL" clId="{CAE0C331-176C-4F85-856D-89D601BED70B}" dt="2022-09-20T07:46:14.543" v="1752" actId="1037"/>
          <ac:cxnSpMkLst>
            <pc:docMk/>
            <pc:sldMk cId="3392861955" sldId="278"/>
            <ac:cxnSpMk id="99" creationId="{D866904D-33AC-4336-96B8-36B4E58EE712}"/>
          </ac:cxnSpMkLst>
        </pc:cxnChg>
        <pc:cxnChg chg="mod">
          <ac:chgData name="Acharya, Santosh" userId="ea0efe9a-81c4-4445-923a-41095490d588" providerId="ADAL" clId="{CAE0C331-176C-4F85-856D-89D601BED70B}" dt="2022-09-20T07:46:33.133" v="1760" actId="1037"/>
          <ac:cxnSpMkLst>
            <pc:docMk/>
            <pc:sldMk cId="3392861955" sldId="278"/>
            <ac:cxnSpMk id="118" creationId="{2ECAD84C-5EB2-4BA7-A674-AC9C5697E84C}"/>
          </ac:cxnSpMkLst>
        </pc:cxnChg>
      </pc:sldChg>
      <pc:sldChg chg="addSp delSp modSp add mod">
        <pc:chgData name="Acharya, Santosh" userId="ea0efe9a-81c4-4445-923a-41095490d588" providerId="ADAL" clId="{CAE0C331-176C-4F85-856D-89D601BED70B}" dt="2022-09-19T16:43:11.581" v="1482" actId="20577"/>
        <pc:sldMkLst>
          <pc:docMk/>
          <pc:sldMk cId="3805401926" sldId="279"/>
        </pc:sldMkLst>
        <pc:spChg chg="mod">
          <ac:chgData name="Acharya, Santosh" userId="ea0efe9a-81c4-4445-923a-41095490d588" providerId="ADAL" clId="{CAE0C331-176C-4F85-856D-89D601BED70B}" dt="2022-09-19T15:54:04.633" v="1180" actId="20577"/>
          <ac:spMkLst>
            <pc:docMk/>
            <pc:sldMk cId="3805401926" sldId="279"/>
            <ac:spMk id="6" creationId="{B5EF4FF4-D9B4-429D-9721-26B203A9E39C}"/>
          </ac:spMkLst>
        </pc:spChg>
        <pc:spChg chg="mod">
          <ac:chgData name="Acharya, Santosh" userId="ea0efe9a-81c4-4445-923a-41095490d588" providerId="ADAL" clId="{CAE0C331-176C-4F85-856D-89D601BED70B}" dt="2022-09-19T16:06:43.159" v="1302" actId="1076"/>
          <ac:spMkLst>
            <pc:docMk/>
            <pc:sldMk cId="3805401926" sldId="279"/>
            <ac:spMk id="7" creationId="{8F96A8A1-4424-4182-B3C7-CCC5331E435A}"/>
          </ac:spMkLst>
        </pc:spChg>
        <pc:spChg chg="del">
          <ac:chgData name="Acharya, Santosh" userId="ea0efe9a-81c4-4445-923a-41095490d588" providerId="ADAL" clId="{CAE0C331-176C-4F85-856D-89D601BED70B}" dt="2022-09-19T15:53:20.767" v="1169" actId="478"/>
          <ac:spMkLst>
            <pc:docMk/>
            <pc:sldMk cId="3805401926" sldId="279"/>
            <ac:spMk id="9" creationId="{7848997B-C781-4A0A-BF90-4B6B39FE7B96}"/>
          </ac:spMkLst>
        </pc:spChg>
        <pc:spChg chg="del">
          <ac:chgData name="Acharya, Santosh" userId="ea0efe9a-81c4-4445-923a-41095490d588" providerId="ADAL" clId="{CAE0C331-176C-4F85-856D-89D601BED70B}" dt="2022-09-19T15:53:20.767" v="1169" actId="478"/>
          <ac:spMkLst>
            <pc:docMk/>
            <pc:sldMk cId="3805401926" sldId="279"/>
            <ac:spMk id="10" creationId="{BE6547F4-9879-45D7-9FA9-9BB652518CFF}"/>
          </ac:spMkLst>
        </pc:spChg>
        <pc:spChg chg="del">
          <ac:chgData name="Acharya, Santosh" userId="ea0efe9a-81c4-4445-923a-41095490d588" providerId="ADAL" clId="{CAE0C331-176C-4F85-856D-89D601BED70B}" dt="2022-09-19T15:53:20.767" v="1169" actId="478"/>
          <ac:spMkLst>
            <pc:docMk/>
            <pc:sldMk cId="3805401926" sldId="279"/>
            <ac:spMk id="11" creationId="{3582391E-7FF0-4D07-93C9-540A8BF972F6}"/>
          </ac:spMkLst>
        </pc:spChg>
        <pc:spChg chg="del">
          <ac:chgData name="Acharya, Santosh" userId="ea0efe9a-81c4-4445-923a-41095490d588" providerId="ADAL" clId="{CAE0C331-176C-4F85-856D-89D601BED70B}" dt="2022-09-19T15:53:23.223" v="1170" actId="478"/>
          <ac:spMkLst>
            <pc:docMk/>
            <pc:sldMk cId="3805401926" sldId="279"/>
            <ac:spMk id="13" creationId="{FFFE6E3D-ED0C-4C8C-BE2B-9FC9AF748026}"/>
          </ac:spMkLst>
        </pc:spChg>
        <pc:spChg chg="del">
          <ac:chgData name="Acharya, Santosh" userId="ea0efe9a-81c4-4445-923a-41095490d588" providerId="ADAL" clId="{CAE0C331-176C-4F85-856D-89D601BED70B}" dt="2022-09-19T15:53:20.767" v="1169" actId="478"/>
          <ac:spMkLst>
            <pc:docMk/>
            <pc:sldMk cId="3805401926" sldId="279"/>
            <ac:spMk id="15" creationId="{BB28BF88-AE89-4F99-80D4-E731BEFF9EAB}"/>
          </ac:spMkLst>
        </pc:spChg>
        <pc:spChg chg="del">
          <ac:chgData name="Acharya, Santosh" userId="ea0efe9a-81c4-4445-923a-41095490d588" providerId="ADAL" clId="{CAE0C331-176C-4F85-856D-89D601BED70B}" dt="2022-09-19T15:53:20.767" v="1169" actId="478"/>
          <ac:spMkLst>
            <pc:docMk/>
            <pc:sldMk cId="3805401926" sldId="279"/>
            <ac:spMk id="16" creationId="{3F87E5B9-2624-46C2-99E8-E23C6BBBBD20}"/>
          </ac:spMkLst>
        </pc:spChg>
        <pc:spChg chg="del mod topLvl">
          <ac:chgData name="Acharya, Santosh" userId="ea0efe9a-81c4-4445-923a-41095490d588" providerId="ADAL" clId="{CAE0C331-176C-4F85-856D-89D601BED70B}" dt="2022-09-19T16:05:23.589" v="1283" actId="478"/>
          <ac:spMkLst>
            <pc:docMk/>
            <pc:sldMk cId="3805401926" sldId="279"/>
            <ac:spMk id="17" creationId="{6A792221-9542-466B-98C2-19AC5644D8E0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8" creationId="{DCDD232C-68B3-42DA-A1FE-40B2223F49ED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9" creationId="{BB0D54ED-4B25-4442-BC4E-2C0C163F4FE7}"/>
          </ac:spMkLst>
        </pc:spChg>
        <pc:spChg chg="del">
          <ac:chgData name="Acharya, Santosh" userId="ea0efe9a-81c4-4445-923a-41095490d588" providerId="ADAL" clId="{CAE0C331-176C-4F85-856D-89D601BED70B}" dt="2022-09-19T15:53:23.223" v="1170" actId="478"/>
          <ac:spMkLst>
            <pc:docMk/>
            <pc:sldMk cId="3805401926" sldId="279"/>
            <ac:spMk id="20" creationId="{ABFEEE48-3BA2-4BBE-919E-EEFF26B6752D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21" creationId="{7A034D83-C0AA-4A9A-B3AC-443CCFFCF646}"/>
          </ac:spMkLst>
        </pc:spChg>
        <pc:spChg chg="del">
          <ac:chgData name="Acharya, Santosh" userId="ea0efe9a-81c4-4445-923a-41095490d588" providerId="ADAL" clId="{CAE0C331-176C-4F85-856D-89D601BED70B}" dt="2022-09-19T15:53:23.223" v="1170" actId="478"/>
          <ac:spMkLst>
            <pc:docMk/>
            <pc:sldMk cId="3805401926" sldId="279"/>
            <ac:spMk id="22" creationId="{B873AD70-541D-48EF-91B0-B725905EC3E1}"/>
          </ac:spMkLst>
        </pc:spChg>
        <pc:spChg chg="del">
          <ac:chgData name="Acharya, Santosh" userId="ea0efe9a-81c4-4445-923a-41095490d588" providerId="ADAL" clId="{CAE0C331-176C-4F85-856D-89D601BED70B}" dt="2022-09-19T15:53:20.767" v="1169" actId="478"/>
          <ac:spMkLst>
            <pc:docMk/>
            <pc:sldMk cId="3805401926" sldId="279"/>
            <ac:spMk id="23" creationId="{676981CB-AAAD-4B6F-845C-C7F3D199CF9F}"/>
          </ac:spMkLst>
        </pc:spChg>
        <pc:spChg chg="del">
          <ac:chgData name="Acharya, Santosh" userId="ea0efe9a-81c4-4445-923a-41095490d588" providerId="ADAL" clId="{CAE0C331-176C-4F85-856D-89D601BED70B}" dt="2022-09-19T15:53:20.767" v="1169" actId="478"/>
          <ac:spMkLst>
            <pc:docMk/>
            <pc:sldMk cId="3805401926" sldId="279"/>
            <ac:spMk id="24" creationId="{9C331F17-7329-4A84-8E04-85FE0AB9AC4C}"/>
          </ac:spMkLst>
        </pc:spChg>
        <pc:spChg chg="add mod">
          <ac:chgData name="Acharya, Santosh" userId="ea0efe9a-81c4-4445-923a-41095490d588" providerId="ADAL" clId="{CAE0C331-176C-4F85-856D-89D601BED70B}" dt="2022-09-19T16:43:11.581" v="1482" actId="20577"/>
          <ac:spMkLst>
            <pc:docMk/>
            <pc:sldMk cId="3805401926" sldId="279"/>
            <ac:spMk id="24" creationId="{C530E878-A6AA-46CD-9448-0636AAAD5B6E}"/>
          </ac:spMkLst>
        </pc:spChg>
        <pc:spChg chg="del">
          <ac:chgData name="Acharya, Santosh" userId="ea0efe9a-81c4-4445-923a-41095490d588" providerId="ADAL" clId="{CAE0C331-176C-4F85-856D-89D601BED70B}" dt="2022-09-19T15:53:20.767" v="1169" actId="478"/>
          <ac:spMkLst>
            <pc:docMk/>
            <pc:sldMk cId="3805401926" sldId="279"/>
            <ac:spMk id="25" creationId="{D2D38F6C-8B1A-412F-B6D9-E074FCF12EC7}"/>
          </ac:spMkLst>
        </pc:spChg>
        <pc:spChg chg="del">
          <ac:chgData name="Acharya, Santosh" userId="ea0efe9a-81c4-4445-923a-41095490d588" providerId="ADAL" clId="{CAE0C331-176C-4F85-856D-89D601BED70B}" dt="2022-09-19T15:53:20.767" v="1169" actId="478"/>
          <ac:spMkLst>
            <pc:docMk/>
            <pc:sldMk cId="3805401926" sldId="279"/>
            <ac:spMk id="26" creationId="{365F5C32-BDF0-4C60-A796-12F9BDED03E3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27" creationId="{77C43393-FEF5-4E6F-A2BB-997B4670E2E3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28" creationId="{717A69C7-A80D-4CCB-AD53-211294419E5D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29" creationId="{4A2B46EE-291A-4B6B-8C9E-CCC1DAF48456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30" creationId="{C63641AB-F55B-42E7-ACD4-DB80F32D75D6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31" creationId="{67AC8812-EA24-4822-A836-CCB47FC0AB8D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32" creationId="{8B0525A0-FCA9-45E6-B731-1973BB710441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33" creationId="{3C07D8FF-C36E-4655-9D81-1783275D4FCD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34" creationId="{DCDF0ECB-0283-4F1E-ADF7-074EEDA619BE}"/>
          </ac:spMkLst>
        </pc:spChg>
        <pc:spChg chg="del">
          <ac:chgData name="Acharya, Santosh" userId="ea0efe9a-81c4-4445-923a-41095490d588" providerId="ADAL" clId="{CAE0C331-176C-4F85-856D-89D601BED70B}" dt="2022-09-19T15:53:23.223" v="1170" actId="478"/>
          <ac:spMkLst>
            <pc:docMk/>
            <pc:sldMk cId="3805401926" sldId="279"/>
            <ac:spMk id="35" creationId="{B5A3542C-4462-4D1A-BA27-6955798FC6F0}"/>
          </ac:spMkLst>
        </pc:spChg>
        <pc:spChg chg="del">
          <ac:chgData name="Acharya, Santosh" userId="ea0efe9a-81c4-4445-923a-41095490d588" providerId="ADAL" clId="{CAE0C331-176C-4F85-856D-89D601BED70B}" dt="2022-09-19T15:53:23.223" v="1170" actId="478"/>
          <ac:spMkLst>
            <pc:docMk/>
            <pc:sldMk cId="3805401926" sldId="279"/>
            <ac:spMk id="36" creationId="{EA59DB8D-0570-4B49-A54C-590A53A93B74}"/>
          </ac:spMkLst>
        </pc:spChg>
        <pc:spChg chg="del">
          <ac:chgData name="Acharya, Santosh" userId="ea0efe9a-81c4-4445-923a-41095490d588" providerId="ADAL" clId="{CAE0C331-176C-4F85-856D-89D601BED70B}" dt="2022-09-19T15:53:20.767" v="1169" actId="478"/>
          <ac:spMkLst>
            <pc:docMk/>
            <pc:sldMk cId="3805401926" sldId="279"/>
            <ac:spMk id="37" creationId="{B6E58CCB-4C07-4B71-8161-6BCFCFE0E2DD}"/>
          </ac:spMkLst>
        </pc:spChg>
        <pc:spChg chg="del">
          <ac:chgData name="Acharya, Santosh" userId="ea0efe9a-81c4-4445-923a-41095490d588" providerId="ADAL" clId="{CAE0C331-176C-4F85-856D-89D601BED70B}" dt="2022-09-19T15:53:20.767" v="1169" actId="478"/>
          <ac:spMkLst>
            <pc:docMk/>
            <pc:sldMk cId="3805401926" sldId="279"/>
            <ac:spMk id="38" creationId="{D9B6B848-68D6-4DE0-9B42-404CF8472122}"/>
          </ac:spMkLst>
        </pc:spChg>
        <pc:spChg chg="add del mod">
          <ac:chgData name="Acharya, Santosh" userId="ea0efe9a-81c4-4445-923a-41095490d588" providerId="ADAL" clId="{CAE0C331-176C-4F85-856D-89D601BED70B}" dt="2022-09-19T16:05:06.126" v="1276" actId="478"/>
          <ac:spMkLst>
            <pc:docMk/>
            <pc:sldMk cId="3805401926" sldId="279"/>
            <ac:spMk id="39" creationId="{BAE190F6-0146-497F-AD41-4F904C1D1C80}"/>
          </ac:spMkLst>
        </pc:spChg>
        <pc:spChg chg="add del mod ord">
          <ac:chgData name="Acharya, Santosh" userId="ea0efe9a-81c4-4445-923a-41095490d588" providerId="ADAL" clId="{CAE0C331-176C-4F85-856D-89D601BED70B}" dt="2022-09-19T16:05:31.356" v="1285" actId="478"/>
          <ac:spMkLst>
            <pc:docMk/>
            <pc:sldMk cId="3805401926" sldId="279"/>
            <ac:spMk id="40" creationId="{6BAC6FF6-748D-46D2-8953-6544CCC1DF67}"/>
          </ac:spMkLst>
        </pc:spChg>
        <pc:spChg chg="add del mod">
          <ac:chgData name="Acharya, Santosh" userId="ea0efe9a-81c4-4445-923a-41095490d588" providerId="ADAL" clId="{CAE0C331-176C-4F85-856D-89D601BED70B}" dt="2022-09-19T16:05:09.758" v="1277" actId="478"/>
          <ac:spMkLst>
            <pc:docMk/>
            <pc:sldMk cId="3805401926" sldId="279"/>
            <ac:spMk id="41" creationId="{F47161C9-99A0-4319-B05F-2E316D1204E1}"/>
          </ac:spMkLst>
        </pc:spChg>
        <pc:spChg chg="add del mod">
          <ac:chgData name="Acharya, Santosh" userId="ea0efe9a-81c4-4445-923a-41095490d588" providerId="ADAL" clId="{CAE0C331-176C-4F85-856D-89D601BED70B}" dt="2022-09-19T16:05:09.758" v="1277" actId="478"/>
          <ac:spMkLst>
            <pc:docMk/>
            <pc:sldMk cId="3805401926" sldId="279"/>
            <ac:spMk id="42" creationId="{EFE128BA-F3B9-42CC-9757-76E9A838EC86}"/>
          </ac:spMkLst>
        </pc:spChg>
        <pc:spChg chg="add del mod">
          <ac:chgData name="Acharya, Santosh" userId="ea0efe9a-81c4-4445-923a-41095490d588" providerId="ADAL" clId="{CAE0C331-176C-4F85-856D-89D601BED70B}" dt="2022-09-19T16:05:09.758" v="1277" actId="478"/>
          <ac:spMkLst>
            <pc:docMk/>
            <pc:sldMk cId="3805401926" sldId="279"/>
            <ac:spMk id="43" creationId="{E63B86B5-6950-4BB5-9434-11B26097E689}"/>
          </ac:spMkLst>
        </pc:spChg>
        <pc:spChg chg="add del mod">
          <ac:chgData name="Acharya, Santosh" userId="ea0efe9a-81c4-4445-923a-41095490d588" providerId="ADAL" clId="{CAE0C331-176C-4F85-856D-89D601BED70B}" dt="2022-09-19T16:05:09.758" v="1277" actId="478"/>
          <ac:spMkLst>
            <pc:docMk/>
            <pc:sldMk cId="3805401926" sldId="279"/>
            <ac:spMk id="44" creationId="{733887BB-2221-492A-8F56-F874D3C72528}"/>
          </ac:spMkLst>
        </pc:spChg>
        <pc:spChg chg="add del mod">
          <ac:chgData name="Acharya, Santosh" userId="ea0efe9a-81c4-4445-923a-41095490d588" providerId="ADAL" clId="{CAE0C331-176C-4F85-856D-89D601BED70B}" dt="2022-09-19T16:05:09.758" v="1277" actId="478"/>
          <ac:spMkLst>
            <pc:docMk/>
            <pc:sldMk cId="3805401926" sldId="279"/>
            <ac:spMk id="45" creationId="{FCF142E2-7A38-43E4-9045-F31B8DB8FE6A}"/>
          </ac:spMkLst>
        </pc:spChg>
        <pc:spChg chg="add del mod">
          <ac:chgData name="Acharya, Santosh" userId="ea0efe9a-81c4-4445-923a-41095490d588" providerId="ADAL" clId="{CAE0C331-176C-4F85-856D-89D601BED70B}" dt="2022-09-19T16:05:09.758" v="1277" actId="478"/>
          <ac:spMkLst>
            <pc:docMk/>
            <pc:sldMk cId="3805401926" sldId="279"/>
            <ac:spMk id="46" creationId="{0F48D6F0-ABF4-439E-B764-035203B10643}"/>
          </ac:spMkLst>
        </pc:spChg>
        <pc:spChg chg="add del mod">
          <ac:chgData name="Acharya, Santosh" userId="ea0efe9a-81c4-4445-923a-41095490d588" providerId="ADAL" clId="{CAE0C331-176C-4F85-856D-89D601BED70B}" dt="2022-09-19T16:05:09.758" v="1277" actId="478"/>
          <ac:spMkLst>
            <pc:docMk/>
            <pc:sldMk cId="3805401926" sldId="279"/>
            <ac:spMk id="47" creationId="{D7CA71A5-F7D3-4CC0-A548-7CDD8AC7E878}"/>
          </ac:spMkLst>
        </pc:spChg>
        <pc:spChg chg="add del mod">
          <ac:chgData name="Acharya, Santosh" userId="ea0efe9a-81c4-4445-923a-41095490d588" providerId="ADAL" clId="{CAE0C331-176C-4F85-856D-89D601BED70B}" dt="2022-09-19T16:05:09.758" v="1277" actId="478"/>
          <ac:spMkLst>
            <pc:docMk/>
            <pc:sldMk cId="3805401926" sldId="279"/>
            <ac:spMk id="48" creationId="{35341EE8-FF50-4159-AC88-C4E3DAA0108D}"/>
          </ac:spMkLst>
        </pc:spChg>
        <pc:spChg chg="add del mod">
          <ac:chgData name="Acharya, Santosh" userId="ea0efe9a-81c4-4445-923a-41095490d588" providerId="ADAL" clId="{CAE0C331-176C-4F85-856D-89D601BED70B}" dt="2022-09-19T16:05:09.758" v="1277" actId="478"/>
          <ac:spMkLst>
            <pc:docMk/>
            <pc:sldMk cId="3805401926" sldId="279"/>
            <ac:spMk id="49" creationId="{3F104620-6245-4B2C-AF27-86D45CA0C939}"/>
          </ac:spMkLst>
        </pc:spChg>
        <pc:spChg chg="add del mod">
          <ac:chgData name="Acharya, Santosh" userId="ea0efe9a-81c4-4445-923a-41095490d588" providerId="ADAL" clId="{CAE0C331-176C-4F85-856D-89D601BED70B}" dt="2022-09-19T16:05:09.758" v="1277" actId="478"/>
          <ac:spMkLst>
            <pc:docMk/>
            <pc:sldMk cId="3805401926" sldId="279"/>
            <ac:spMk id="50" creationId="{D8E5CF2A-3437-4C2A-9DE5-979B9155BE8D}"/>
          </ac:spMkLst>
        </pc:spChg>
        <pc:spChg chg="add del mod">
          <ac:chgData name="Acharya, Santosh" userId="ea0efe9a-81c4-4445-923a-41095490d588" providerId="ADAL" clId="{CAE0C331-176C-4F85-856D-89D601BED70B}" dt="2022-09-19T16:05:09.758" v="1277" actId="478"/>
          <ac:spMkLst>
            <pc:docMk/>
            <pc:sldMk cId="3805401926" sldId="279"/>
            <ac:spMk id="51" creationId="{4F9B50F8-5ED4-4434-A68A-44CABBB431D1}"/>
          </ac:spMkLst>
        </pc:spChg>
        <pc:spChg chg="add del mod">
          <ac:chgData name="Acharya, Santosh" userId="ea0efe9a-81c4-4445-923a-41095490d588" providerId="ADAL" clId="{CAE0C331-176C-4F85-856D-89D601BED70B}" dt="2022-09-19T16:05:12.066" v="1278" actId="478"/>
          <ac:spMkLst>
            <pc:docMk/>
            <pc:sldMk cId="3805401926" sldId="279"/>
            <ac:spMk id="52" creationId="{59649BE9-8CB3-4998-BD0C-703A5B3D3A38}"/>
          </ac:spMkLst>
        </pc:spChg>
        <pc:spChg chg="add del mod">
          <ac:chgData name="Acharya, Santosh" userId="ea0efe9a-81c4-4445-923a-41095490d588" providerId="ADAL" clId="{CAE0C331-176C-4F85-856D-89D601BED70B}" dt="2022-09-19T16:05:12.066" v="1278" actId="478"/>
          <ac:spMkLst>
            <pc:docMk/>
            <pc:sldMk cId="3805401926" sldId="279"/>
            <ac:spMk id="53" creationId="{6E0BE67C-8538-4EEE-B55E-438B2EAC2DD9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54" creationId="{68C406F6-E680-4F28-A699-68AF9C89B935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55" creationId="{FE68FCAF-EE83-4FC3-8416-A1B2E6C7B857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56" creationId="{4B30D1BF-4955-4074-BF62-E5F5866A4D08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57" creationId="{96166B6D-7D7B-4702-8F8A-05F966773088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58" creationId="{8EEE99BB-6226-409A-A78F-893E15B5CA89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59" creationId="{3D41A1C6-2F65-4F35-9E01-1E9C19244288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60" creationId="{FB68616B-5151-4F04-B363-6510DA712DAD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61" creationId="{A81C00E8-B31F-4641-A3BC-90E3C6460CE4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62" creationId="{E22EF9C7-1B12-4616-A2D7-CB3CC2755518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63" creationId="{74BD6D1D-F873-4C9E-AD06-4034988630E8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64" creationId="{908D0504-AECB-4016-BED5-DC8B00AC43C0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65" creationId="{30A8F08A-6937-46AA-8FEC-EFDFE8033B43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66" creationId="{7071A156-7019-437D-A9E1-8689A1E91948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67" creationId="{7728351F-5723-4212-99CC-7DDF6E21116B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68" creationId="{850C2622-2764-4E71-9979-C04D53997882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69" creationId="{80EB9F82-6AE5-4035-9850-77E2110225E8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70" creationId="{40E3F8E0-57A4-4623-B59B-81FFFEA79EFB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71" creationId="{E1B4E6E4-F324-4C55-9142-984CF72D8B36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72" creationId="{CC04E7E9-6E74-4EEC-B6E2-923B48F4C05E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73" creationId="{09D7A236-49B9-41C3-A6FD-F88264B0B381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74" creationId="{C473512F-8D95-4759-9513-E0A035EE441B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77" creationId="{E80ED4F4-20F7-4F91-8F13-337769EC147D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78" creationId="{842492BD-4F28-4A71-8207-3E2512C0F3A3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79" creationId="{0DC4887C-147D-4923-8900-5DA9F7A876C9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80" creationId="{B13E7089-A65B-4AF7-94DE-A57EBA1CE712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81" creationId="{FDEF5F0A-38AD-44FE-834F-6F657ECBBCAA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82" creationId="{899B4961-4E6F-4CDE-AD6F-24EE9E4A7B3E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83" creationId="{BFD17BB8-C5D6-4A68-83FF-45B4E43F02D9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84" creationId="{C859C8B5-0870-4EA8-934E-1929FB7E7E64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85" creationId="{CEB846DA-9E0A-4011-9E41-4285E4BE9BD2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86" creationId="{1EAB1CC8-B1D9-4394-B610-DE21E95CA10A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87" creationId="{03CC67B2-E778-4A0B-9366-DA9F8595C0FA}"/>
          </ac:spMkLst>
        </pc:spChg>
        <pc:spChg chg="del">
          <ac:chgData name="Acharya, Santosh" userId="ea0efe9a-81c4-4445-923a-41095490d588" providerId="ADAL" clId="{CAE0C331-176C-4F85-856D-89D601BED70B}" dt="2022-09-19T15:53:20.767" v="1169" actId="478"/>
          <ac:spMkLst>
            <pc:docMk/>
            <pc:sldMk cId="3805401926" sldId="279"/>
            <ac:spMk id="88" creationId="{600562C0-6ECA-4350-BA43-B03C85AB16F5}"/>
          </ac:spMkLst>
        </pc:spChg>
        <pc:spChg chg="del">
          <ac:chgData name="Acharya, Santosh" userId="ea0efe9a-81c4-4445-923a-41095490d588" providerId="ADAL" clId="{CAE0C331-176C-4F85-856D-89D601BED70B}" dt="2022-09-19T15:53:20.767" v="1169" actId="478"/>
          <ac:spMkLst>
            <pc:docMk/>
            <pc:sldMk cId="3805401926" sldId="279"/>
            <ac:spMk id="89" creationId="{96D4DF4F-F986-4AA3-BF55-E084DBEC9461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90" creationId="{679EEB35-81C4-4EFD-80A6-7319C19B9140}"/>
          </ac:spMkLst>
        </pc:spChg>
        <pc:spChg chg="del">
          <ac:chgData name="Acharya, Santosh" userId="ea0efe9a-81c4-4445-923a-41095490d588" providerId="ADAL" clId="{CAE0C331-176C-4F85-856D-89D601BED70B}" dt="2022-09-19T15:53:20.767" v="1169" actId="478"/>
          <ac:spMkLst>
            <pc:docMk/>
            <pc:sldMk cId="3805401926" sldId="279"/>
            <ac:spMk id="91" creationId="{A32294C0-12BB-4729-ACA7-623E2A0C783B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92" creationId="{A767B7B7-3276-4E1D-977A-9D5289FCBA7B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93" creationId="{8C36E64B-8587-49EC-9D8A-10DE0DD2546B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94" creationId="{0E5C680B-DCEE-4233-AE83-0765ADDEE2D5}"/>
          </ac:spMkLst>
        </pc:spChg>
        <pc:spChg chg="del">
          <ac:chgData name="Acharya, Santosh" userId="ea0efe9a-81c4-4445-923a-41095490d588" providerId="ADAL" clId="{CAE0C331-176C-4F85-856D-89D601BED70B}" dt="2022-09-19T15:53:20.767" v="1169" actId="478"/>
          <ac:spMkLst>
            <pc:docMk/>
            <pc:sldMk cId="3805401926" sldId="279"/>
            <ac:spMk id="95" creationId="{7005F59E-9F07-40FC-AF86-E19A17CB8789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96" creationId="{007CEF92-5121-4BEF-84D9-3C5DFC7F51CC}"/>
          </ac:spMkLst>
        </pc:spChg>
        <pc:spChg chg="del">
          <ac:chgData name="Acharya, Santosh" userId="ea0efe9a-81c4-4445-923a-41095490d588" providerId="ADAL" clId="{CAE0C331-176C-4F85-856D-89D601BED70B}" dt="2022-09-19T15:53:20.767" v="1169" actId="478"/>
          <ac:spMkLst>
            <pc:docMk/>
            <pc:sldMk cId="3805401926" sldId="279"/>
            <ac:spMk id="97" creationId="{6A18B06C-2777-435B-B228-0934C8D11BEF}"/>
          </ac:spMkLst>
        </pc:spChg>
        <pc:spChg chg="del">
          <ac:chgData name="Acharya, Santosh" userId="ea0efe9a-81c4-4445-923a-41095490d588" providerId="ADAL" clId="{CAE0C331-176C-4F85-856D-89D601BED70B}" dt="2022-09-19T15:53:20.767" v="1169" actId="478"/>
          <ac:spMkLst>
            <pc:docMk/>
            <pc:sldMk cId="3805401926" sldId="279"/>
            <ac:spMk id="98" creationId="{E65C8BDE-D2FE-4878-B621-B3A0C169C198}"/>
          </ac:spMkLst>
        </pc:spChg>
        <pc:spChg chg="del">
          <ac:chgData name="Acharya, Santosh" userId="ea0efe9a-81c4-4445-923a-41095490d588" providerId="ADAL" clId="{CAE0C331-176C-4F85-856D-89D601BED70B}" dt="2022-09-19T15:53:20.767" v="1169" actId="478"/>
          <ac:spMkLst>
            <pc:docMk/>
            <pc:sldMk cId="3805401926" sldId="279"/>
            <ac:spMk id="99" creationId="{30BBDE48-4B8F-4986-8B60-7C3071A11D87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00" creationId="{332CB173-EBE3-49E9-B0EB-8601E12CC383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01" creationId="{6D9BC252-B421-45BF-B625-622050262202}"/>
          </ac:spMkLst>
        </pc:spChg>
        <pc:spChg chg="del">
          <ac:chgData name="Acharya, Santosh" userId="ea0efe9a-81c4-4445-923a-41095490d588" providerId="ADAL" clId="{CAE0C331-176C-4F85-856D-89D601BED70B}" dt="2022-09-19T15:53:20.767" v="1169" actId="478"/>
          <ac:spMkLst>
            <pc:docMk/>
            <pc:sldMk cId="3805401926" sldId="279"/>
            <ac:spMk id="102" creationId="{B38F7DDA-91DB-45EE-AE76-70EBE1151C80}"/>
          </ac:spMkLst>
        </pc:spChg>
        <pc:spChg chg="del">
          <ac:chgData name="Acharya, Santosh" userId="ea0efe9a-81c4-4445-923a-41095490d588" providerId="ADAL" clId="{CAE0C331-176C-4F85-856D-89D601BED70B}" dt="2022-09-19T15:53:20.767" v="1169" actId="478"/>
          <ac:spMkLst>
            <pc:docMk/>
            <pc:sldMk cId="3805401926" sldId="279"/>
            <ac:spMk id="103" creationId="{CE9E66A4-313C-4158-80FE-F2E27FB1744F}"/>
          </ac:spMkLst>
        </pc:spChg>
        <pc:spChg chg="del">
          <ac:chgData name="Acharya, Santosh" userId="ea0efe9a-81c4-4445-923a-41095490d588" providerId="ADAL" clId="{CAE0C331-176C-4F85-856D-89D601BED70B}" dt="2022-09-19T15:53:20.767" v="1169" actId="478"/>
          <ac:spMkLst>
            <pc:docMk/>
            <pc:sldMk cId="3805401926" sldId="279"/>
            <ac:spMk id="104" creationId="{12330886-D8FB-45A3-BC8A-C8EDB87BD25B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05" creationId="{21D4B8E3-5F6D-4F01-9212-9729238B7D64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06" creationId="{CC3C6019-B01A-46D0-920C-928533A8CAD2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07" creationId="{63B25875-436C-4B29-A2A9-0EDE9B028389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08" creationId="{FF16B086-5D3E-4E7B-BF1C-5402EE189EED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09" creationId="{67CA4696-0D41-4242-A91F-DD2C883BE469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10" creationId="{F94F6D4E-4F7F-4754-8312-169094A4306E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11" creationId="{8ADB1538-5745-4DC4-B6B9-10FEE069710C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12" creationId="{64CE0C38-579C-4D0D-BD76-8657B08C050B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13" creationId="{44D1E834-9F0E-483B-A631-838C43B90F82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14" creationId="{85483B75-5EFA-49A3-8CE5-663476FE99A0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15" creationId="{7CD661A5-7690-4912-9FFF-27BE24E0670B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16" creationId="{CBB39CA9-110E-4929-9F01-9F6CF17B752C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17" creationId="{1924DEFC-C335-4D0C-9A5F-73C8579E2146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18" creationId="{9D9289BD-0BF9-4546-8B43-7B63FD77ADAA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19" creationId="{EA6499A6-C45C-4944-83D3-95F918058C3F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20" creationId="{0EEE353F-BD1C-4AB8-B72E-0047A4A8E89D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21" creationId="{5A7B1534-FA4E-44B3-9FAF-3EEF5529DBBF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22" creationId="{B984C04B-F7EA-45C8-A659-8066F07DFB9E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23" creationId="{65EA3CDC-1020-45F3-B2B4-ED05A5DC216B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24" creationId="{21BD0B4E-EDE3-4F9D-A470-83FC6AF8336A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25" creationId="{6F062390-587B-434F-9626-78B80F8E456C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26" creationId="{4F25ADF6-5EC1-450C-9891-707BCF82EDAD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27" creationId="{A18BF08A-56B3-4C40-83C8-C241E882D97E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28" creationId="{98FDFDF7-A0D4-4575-9A61-DE2E0D124DEC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29" creationId="{7FE303BD-2557-45F2-8ECE-D57C2C5F513F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30" creationId="{438811B2-FEF3-4D40-8AC9-F6E25892BCF7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31" creationId="{5AE1B29A-EBAC-4D93-8BEC-BDDE5F4F5860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32" creationId="{9775F3E2-994E-43EA-BA95-5B219F9F4ADE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33" creationId="{DE272E8E-2EF5-41DA-8E48-1D9168B90129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34" creationId="{C4E5A0F1-2C41-4197-A479-F4D44FFD8C60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35" creationId="{94F6A103-52C0-4B41-B77D-54542CF7E36E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36" creationId="{E78E9028-47A5-4FC6-A265-6B5E4B694E7E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37" creationId="{58F7569E-FCA8-4C7B-967D-3B7EEE4B434E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38" creationId="{56D27E0D-49EB-435A-A88A-8867480A8CD2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39" creationId="{4088DBD8-EE99-434D-88BB-7A3357358188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40" creationId="{BEE23E7A-23B2-4F58-A571-844A8A9565BC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41" creationId="{4569049A-BA42-488C-AA50-5C33A9736024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42" creationId="{10665A87-7E16-44B4-AF38-89C783B03517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43" creationId="{6EDBD34D-D803-48A7-BC1F-097260124617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44" creationId="{72696F72-C7F8-4D74-8C0D-05B878FA7F78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45" creationId="{0B73AFCB-6475-4A7F-9FF9-3A55A90A0E30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46" creationId="{A3F15458-30F6-4362-927A-AA438FC71F0A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47" creationId="{DE620607-9A82-4120-BDB8-7F67EDBA1B20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48" creationId="{5B210DD2-F3E1-4D97-B972-AE8C965424DD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49" creationId="{F4D39A4B-4FA5-4164-91D4-D1E125E053F9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50" creationId="{DF34C367-3365-4EB7-B546-83266460A9BB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51" creationId="{8F4626F0-425A-44B4-B7BE-9617C42393FC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52" creationId="{C244D994-1C98-4689-B263-2E24FB5C7B12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53" creationId="{0418417A-63C6-4E9F-8819-F83082470ACA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54" creationId="{89AE73AE-A6C7-49ED-BDCF-176E633DC7E9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55" creationId="{DDFACCE9-86F2-4CEB-9778-235DF405B2E4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56" creationId="{68B8C43E-DD35-4619-ADDD-8DE3DD5A3943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57" creationId="{D094E81F-2CCD-4E65-B170-E5D7BB637126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58" creationId="{65FE1798-E452-428C-8FE2-C38D58A89C32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59" creationId="{97884198-6526-4DAA-BB5B-9041D4DBD5DC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60" creationId="{6E4E47F4-0E66-4B81-948B-72EFF286AFCB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61" creationId="{4F9E8DFC-888F-4287-B58E-DC022EBBEC91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62" creationId="{CCBE814C-A6CE-45BE-8588-15A36BE8ADE7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63" creationId="{15BF20A7-0F5D-4962-8C6D-CE813352CC6B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64" creationId="{D4473605-E21F-4CF3-9EDD-83C623CA42C8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65" creationId="{4C37EDBE-E3D2-453E-BF47-9A1E84B5B99C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66" creationId="{1ED444EB-BCE1-49A6-B005-A69CB1E72C47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67" creationId="{9461F1E9-5CD1-42D9-8F2E-191FBB1D8356}"/>
          </ac:spMkLst>
        </pc:spChg>
        <pc:spChg chg="add del mod topLvl">
          <ac:chgData name="Acharya, Santosh" userId="ea0efe9a-81c4-4445-923a-41095490d588" providerId="ADAL" clId="{CAE0C331-176C-4F85-856D-89D601BED70B}" dt="2022-09-19T16:06:06.711" v="1297" actId="478"/>
          <ac:spMkLst>
            <pc:docMk/>
            <pc:sldMk cId="3805401926" sldId="279"/>
            <ac:spMk id="168" creationId="{E18E3FFE-87B8-4C8D-9AC9-4AE3F29D0569}"/>
          </ac:spMkLst>
        </pc:spChg>
        <pc:spChg chg="add del mod topLvl">
          <ac:chgData name="Acharya, Santosh" userId="ea0efe9a-81c4-4445-923a-41095490d588" providerId="ADAL" clId="{CAE0C331-176C-4F85-856D-89D601BED70B}" dt="2022-09-19T16:07:26.633" v="1313" actId="12788"/>
          <ac:spMkLst>
            <pc:docMk/>
            <pc:sldMk cId="3805401926" sldId="279"/>
            <ac:spMk id="169" creationId="{FC2A8D37-0C05-450F-9413-9A722F7DB207}"/>
          </ac:spMkLst>
        </pc:spChg>
        <pc:spChg chg="mod topLvl">
          <ac:chgData name="Acharya, Santosh" userId="ea0efe9a-81c4-4445-923a-41095490d588" providerId="ADAL" clId="{CAE0C331-176C-4F85-856D-89D601BED70B}" dt="2022-09-19T16:06:29.807" v="1298" actId="207"/>
          <ac:spMkLst>
            <pc:docMk/>
            <pc:sldMk cId="3805401926" sldId="279"/>
            <ac:spMk id="170" creationId="{1063C04D-4B6C-4D76-AAC0-337BEC79D8C7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171" creationId="{8757C36C-73F3-4014-817D-4E3D1B2175EA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172" creationId="{1D7A9B93-2861-4BA9-A883-37457A0BD116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173" creationId="{B1556956-951E-4B89-8172-7672C48C4FB1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174" creationId="{312CABAB-893A-4C2D-A0A1-B906ADEA9367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175" creationId="{5324DD4A-0A93-4E72-A113-01646A329216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176" creationId="{C225C927-09AA-4431-9F14-D6016261A742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177" creationId="{369F5C8E-DE95-4168-8576-AD70ECFA8673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178" creationId="{20CFE361-8BCB-4C66-A272-3E394A37F6E7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179" creationId="{AB8ADE8F-DC53-473D-A7D4-F6AB50E4F9B1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180" creationId="{351A92E5-6ADF-40A9-AAF4-7B999D15AAC6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181" creationId="{AB352EEE-FE78-40AB-9090-BA8C6CD6D8BC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182" creationId="{6058E681-C6C1-4F79-91CF-7C11144F81D5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183" creationId="{7F1B85E4-AC55-4416-91CB-E7B7DFA175CA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184" creationId="{6F85FC39-3C62-45BC-B678-742D5578800C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185" creationId="{9764E61E-D849-4FBD-96E1-2643E2EAD05B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186" creationId="{151D013D-9823-4C57-AB65-673967182807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187" creationId="{AC89994E-2096-470B-AEFC-419B16AD73B1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188" creationId="{76DFBF9D-2671-455D-B1C6-AFCFCBC221DB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189" creationId="{E8536B55-4BE2-4167-A78E-5E36948C6C0F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190" creationId="{A910B521-7071-4FFC-B5C4-60BE21F48F36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191" creationId="{087C53E7-88A8-43B2-8940-BB8CF813662A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192" creationId="{F470E591-EFDC-4CB5-950B-7D5ED8868143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193" creationId="{69799B47-9BA3-4471-BE90-1C53F7EBD6E9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194" creationId="{952417E6-39E8-42A1-8DDF-DE9FBFD0767F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195" creationId="{2DED050C-D2A3-4E9B-AE3F-FC0E2C537B85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196" creationId="{FCF3147E-50B7-4227-AE81-632B95E26B60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197" creationId="{24F50025-6E4B-4070-A7EF-7721E7157A96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198" creationId="{50FF010C-0ADC-45E9-9D4B-E57672399A68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199" creationId="{A96805FC-191D-4570-8971-EF37016D2011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00" creationId="{5BCFA495-13C9-4C87-8E43-ED485A8E3230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01" creationId="{E1530849-FB48-4DF0-90E7-1B3CD2C74BC9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02" creationId="{A40F684E-60FB-42F9-804A-6D47FF7600B2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03" creationId="{B66C597C-4BB8-4AB4-8D85-6602E245EC5E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04" creationId="{6B08F146-B7FD-4286-9C3E-DA38A63219E5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05" creationId="{2A783E5B-DCA4-463F-8DC5-47F30A0B16B2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06" creationId="{E7C48298-420F-4962-9A11-0B3F5EFADECD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07" creationId="{7BAE718A-EAFD-4786-B2F2-F572E47B83E7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08" creationId="{5BDFBDBE-15A6-4476-AEAD-B7E4A48BED80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09" creationId="{023A8934-36D0-4296-BBD0-20DD7F8C60C7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10" creationId="{F166E1D6-2F65-44C2-8267-D23DAE519F5F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11" creationId="{D25A8B46-2E0D-41C9-843D-0B01FABF4E5B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12" creationId="{5CFF8FCF-3AA1-463D-B70E-35113632C9C5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13" creationId="{7230832E-8C74-4EFF-B011-8EDA587F3F5A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14" creationId="{A9C89887-D582-48F4-89A5-0BF2AF85CE97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15" creationId="{92AC5E22-FFDE-417B-9A0F-46F414461137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16" creationId="{FB55BC69-385A-4139-955A-C9457DCDBD85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17" creationId="{0B9AB63F-F799-4962-AC0F-4196A94F1D4B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18" creationId="{0DC34F80-26ED-47ED-93F9-48C880D3196B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19" creationId="{9419FBB0-3007-47ED-B2BF-259B2E5851E3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20" creationId="{47983B81-C4BD-45CC-A995-F047A7E01B19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21" creationId="{F938452D-3F62-475E-BEDE-A0E2829826DD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22" creationId="{A8F7C373-16AC-4A3A-9AA4-D19CB80FC873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23" creationId="{8B123A31-6EB2-47D9-A3EB-42A054FD20C4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24" creationId="{2E6E43BA-4FCD-47D5-8873-638D96A5E6BA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25" creationId="{6F12028B-E397-4571-A500-5C9D662E5435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26" creationId="{431EF829-7AAC-448A-9D6C-9B1675A28BDD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27" creationId="{11E62274-687B-4846-BBD5-809F1E423305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28" creationId="{5D4FC903-ECF5-48A2-BAE5-1DFB44BEB119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29" creationId="{10850CA9-BBE1-4547-A1E4-5E8028A664AC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30" creationId="{DAE0D304-B83C-49E8-9D80-2FF183F1C2EE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31" creationId="{F1D9BA65-5340-4A0A-A616-55E2FE97E210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32" creationId="{60C47DB2-3D22-426D-BDE5-958E105A3C75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33" creationId="{8BA46CAA-8B01-42E5-89FC-107EFF609EDE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34" creationId="{B47C0AC0-109C-4D72-B4F6-DF10F7D60576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35" creationId="{25803299-13BF-43C4-85B9-FE008A6E7E6F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36" creationId="{25F8F8FF-FD1B-4F87-84D1-6E2291BA7CBA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37" creationId="{035B7B0E-D2B2-4E3E-80B6-527B2B766CD5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38" creationId="{55CD23AE-A5C9-46F0-B626-E47319F03C5C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39" creationId="{C1913C93-2970-429F-95C5-0F52975EEC2D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40" creationId="{CB9298BD-46B4-47DE-AB76-8CA769B0A59F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41" creationId="{07DF87EC-9F8E-4E97-A66A-B0B3177EC114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42" creationId="{7990230C-3A16-460C-A2E4-B5D73A68B23B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43" creationId="{C39AD2BC-2ABD-4F29-A1E0-9505BAA87415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44" creationId="{B385994F-5164-4605-B92A-A7E8E950C5D2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45" creationId="{F59C4EB1-1BC9-4FEF-844E-09DFBA904D78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46" creationId="{F6A1709E-E42B-420B-8F95-1FD0E378EA2D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47" creationId="{57FB18E9-569F-4F55-9767-6DA549C038AC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48" creationId="{F5C0D61A-77FF-4558-8A69-EB8C94F59EF1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49" creationId="{0D70E97A-94C5-4C1E-A26D-87CEE67569F4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50" creationId="{EF75929D-F860-46C8-A275-5433B5EAD476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51" creationId="{09B2F8EC-8D1C-43CC-8B45-A69E23173D76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52" creationId="{74FC8B63-5CF7-4751-965B-8AF48FAECECF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53" creationId="{FE741FBC-DC92-462E-8952-DB03B4155DDB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54" creationId="{330EDCE6-BC0E-4777-B0EF-E50628A0EFE5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55" creationId="{4217E620-937B-480B-A690-7D2251A69ABF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56" creationId="{116963A1-80D1-4E17-852F-E63CDC6B4AD7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57" creationId="{725B9EB5-1DF7-4326-A420-B7854BCE0624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58" creationId="{C7737E2E-3C53-4E78-A6AA-2C6A3D31C152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59" creationId="{37D7FA8E-E96D-488B-8495-DF2DB0AC523F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60" creationId="{81A7B8F3-DC6A-4931-A416-1308797CF917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61" creationId="{FF7F1C33-97A7-4342-86A9-64042DD7C6DC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62" creationId="{AE7B835A-B191-450F-9767-78CDE39128F1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63" creationId="{971523DD-04D5-4717-83E4-FA1B354968D2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64" creationId="{0807BEA0-563F-48C5-93A9-3008D73FC535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65" creationId="{E0AD15B0-A9E8-4D83-8EFF-F2B333DFBEB0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66" creationId="{338C81C6-1276-4DA9-9CA7-6DC74642B497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67" creationId="{859F3FF8-7348-4DE0-8C78-2B8585BC7993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68" creationId="{575A2A43-B491-4929-8D65-33F81B11D9DE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69" creationId="{D2C729E5-986A-4C01-B4DA-F3EA8EA21890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70" creationId="{FA2764DD-305B-4BC9-8637-59D5545E8DB0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71" creationId="{D31BACAC-6EB1-4C67-B343-8299E66CB7D7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72" creationId="{04DD80CB-4FF1-4990-B153-CBDF58207238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73" creationId="{6BF6620E-12C1-497D-9DFC-346A69568653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74" creationId="{656D8E0E-F7FD-4965-8576-A6F6A56B6C36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75" creationId="{766B8C04-64C6-4BBB-9D4A-41C6F412EEF5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76" creationId="{83FE9AFC-B091-490C-AD53-F27FCF91E3D7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77" creationId="{EC3E02AD-3A5D-4B1A-9461-ED0550CCA7A5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78" creationId="{5026C7D6-7E41-42C4-A683-041333EEBF65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79" creationId="{B723D700-B74E-403B-A8E6-4F07F9110A1D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80" creationId="{391FDD2D-3007-40D6-99E8-FCD7DD5473D1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81" creationId="{F70DDA48-7A5D-4779-95D3-B8D7EA4DC15A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82" creationId="{98B598CC-6972-4074-AB11-C7B056F36562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83" creationId="{296E5AAE-A63F-49C6-9ACD-26A5B2082F2A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84" creationId="{31163661-FEB4-4456-929F-5F466D5D6797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85" creationId="{93008AE0-A548-4196-9F3D-CF1E9F5576AE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86" creationId="{2BB6C11C-47A9-471E-A2BA-8EB07FB51644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87" creationId="{FF803BD7-38B5-41AC-98A8-55328010CC3B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88" creationId="{8A7A0EE9-86FC-40CA-9729-09F220E3AF39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89" creationId="{468F9528-311A-4D0C-B6AE-88309DA4E98B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90" creationId="{F00A0E20-5F43-4C76-8CF7-57D2DB43C392}"/>
          </ac:spMkLst>
        </pc:spChg>
        <pc:spChg chg="del mod topLvl">
          <ac:chgData name="Acharya, Santosh" userId="ea0efe9a-81c4-4445-923a-41095490d588" providerId="ADAL" clId="{CAE0C331-176C-4F85-856D-89D601BED70B}" dt="2022-09-19T16:06:00.450" v="1294" actId="478"/>
          <ac:spMkLst>
            <pc:docMk/>
            <pc:sldMk cId="3805401926" sldId="279"/>
            <ac:spMk id="291" creationId="{E7857074-6754-47F1-A157-363746935948}"/>
          </ac:spMkLst>
        </pc:spChg>
        <pc:spChg chg="mod topLvl">
          <ac:chgData name="Acharya, Santosh" userId="ea0efe9a-81c4-4445-923a-41095490d588" providerId="ADAL" clId="{CAE0C331-176C-4F85-856D-89D601BED70B}" dt="2022-09-19T16:06:35.247" v="1299" actId="207"/>
          <ac:spMkLst>
            <pc:docMk/>
            <pc:sldMk cId="3805401926" sldId="279"/>
            <ac:spMk id="292" creationId="{23EA688E-596A-43CF-93C8-E0CB6DE8199D}"/>
          </ac:spMkLst>
        </pc:spChg>
        <pc:spChg chg="mod topLvl">
          <ac:chgData name="Acharya, Santosh" userId="ea0efe9a-81c4-4445-923a-41095490d588" providerId="ADAL" clId="{CAE0C331-176C-4F85-856D-89D601BED70B}" dt="2022-09-19T16:06:35.247" v="1299" actId="207"/>
          <ac:spMkLst>
            <pc:docMk/>
            <pc:sldMk cId="3805401926" sldId="279"/>
            <ac:spMk id="293" creationId="{D71D68DE-D156-43DF-B94C-4BFEB41DC5FF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294" creationId="{7825758D-91C6-4B64-BE23-A9A3F6021B2B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295" creationId="{9DA2EF28-EF07-4B65-8789-99E4FE80E695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296" creationId="{319EFBBE-1B25-47C0-9B93-3AB1A76EF85D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297" creationId="{FAE2976A-0C46-499C-8860-F4223B411C33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298" creationId="{E271F02C-F944-4FD1-A90F-D20659386607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299" creationId="{E17466B3-01DA-4935-9DE5-7F70223956F0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00" creationId="{9AD0FC1A-F4B9-496B-82EE-799BAA85FB05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01" creationId="{E55B6468-9CCB-4F4B-9775-9A829085782D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02" creationId="{43AB3D3E-2143-46A2-B154-1DBF52932026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03" creationId="{32F4D29B-814B-45E1-8629-383C1342E257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04" creationId="{844F8BCD-C1FA-4DEE-A65C-13C57D0EA3FD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05" creationId="{67E55B42-8A55-458C-9203-52067A3F36C0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06" creationId="{E5292559-917F-4339-9C5B-18AACAF8E1A8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07" creationId="{8CC9AE1D-4006-49BC-8041-C744FE1C3DEC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08" creationId="{E30AE0E2-6A5A-4045-98D3-2454C33D1406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09" creationId="{3A9EF520-9F3A-454A-89D4-11F6E5CBFDE9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10" creationId="{8F581DF0-CE66-4E52-AAD6-30202CDD16CD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11" creationId="{2154DAAB-1F4E-4998-8A7A-28877A14BCF0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12" creationId="{180DBC70-5BF3-4D0B-A2F5-FD77853F3A60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13" creationId="{A4A9F386-9BC1-48C8-AA01-354D17ADC77B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14" creationId="{7C51D9F8-0A1D-460D-BA89-6EEA93B7389D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15" creationId="{CA44786A-D88A-4752-AE5F-F2EA855EDF8C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16" creationId="{30C8FF88-6DB0-4535-AE8D-1E99518BDAB8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17" creationId="{C9C97586-CEB2-4F52-9E2B-58D7E2B13883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18" creationId="{75D4238A-26FF-4CE7-AF43-E25191FE84DF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19" creationId="{2EA41630-54E8-48D1-864E-071D3C4E094A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20" creationId="{114BA9A0-3116-40FF-9EC0-57AA7FE23C40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21" creationId="{A801A1AE-48BE-4349-BD9E-3CADA513313B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22" creationId="{8630DD63-B2E4-48E8-AC34-3D5EF302E77C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23" creationId="{9DB48A6A-F348-4D19-9092-A19D85B84F1E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24" creationId="{7BA53F12-DB07-42F6-BD65-69ED088C48AB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25" creationId="{BAA86C2D-EF3D-4AE8-8E81-62DEF0B6E87A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26" creationId="{01D83C45-2BAF-494C-AF82-67C9BD9C2CDC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27" creationId="{A3EDCF9D-2BE4-46BD-ABB4-A5A65F2E269E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28" creationId="{AA77D3ED-86F1-49B0-AB46-8428ABC80C25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29" creationId="{F7659E57-A45B-4174-9E32-0DDA393556B3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30" creationId="{36D8518C-4C9E-40DC-A706-30F273A477E1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31" creationId="{0D6C8F15-84FD-426C-A93A-619BA6726987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32" creationId="{F11627CB-222F-43D0-A640-BF530CF01C4A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33" creationId="{ECA0709F-2351-4FC6-BD0B-F68EAEBF62D5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34" creationId="{2D76EE46-7590-4EE0-9621-8B1AD59466B8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35" creationId="{2BCAB348-549D-4B22-952C-6AAACCAA2888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36" creationId="{A33EE899-8160-4E4C-9BC7-95B71C2927BB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37" creationId="{DA03C9A9-E9AB-4C33-91D9-9C65C3572B6D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38" creationId="{5CE0E07C-03E1-4751-A070-4494D349CC1D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39" creationId="{E36CE2F5-A98C-4719-B510-19C2ED3ED2C7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40" creationId="{24240F9D-7376-4CBF-A948-206815F0A0C9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41" creationId="{9202CC93-488F-46C1-AFB9-88482DCCABEE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42" creationId="{DABCDD7F-37E0-4CFC-90C3-A0DF14BD21A8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43" creationId="{0F744EBB-F3B6-453A-B267-72FEDC2AC34F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44" creationId="{DE40EACE-7F83-4E26-8186-3B1E8E581491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45" creationId="{3B389200-54ED-4092-A548-211A41675270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46" creationId="{2C209158-48F1-4445-AEC4-256862580CBA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47" creationId="{A2C035A5-06DB-4D7B-92DA-FDB7A69E52E6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48" creationId="{CDA95244-B66B-40C2-BBD5-6236DD06D5CB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49" creationId="{C927511E-F145-430C-ADFF-7F7503084F48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50" creationId="{87E06948-22EA-4A45-B9B2-863E2680A209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51" creationId="{46B5C7B7-A41A-4B1F-A139-7041133B993F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52" creationId="{50DEA24A-7BAE-4E22-B744-A341CFCF645F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53" creationId="{CDDEB16A-6AAC-4A33-85C2-2B940939024B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54" creationId="{EAA3A6ED-DD58-44A7-A024-25099E2FF31D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55" creationId="{A1DFC6BA-51AF-499A-9034-F8894A3A1520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56" creationId="{79F2D638-8B8F-4BC2-8DEA-249FC141ABA5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57" creationId="{B40E4B12-A922-4B35-979B-A336BC081343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58" creationId="{EB93F175-9E46-42A7-9EA6-320406552465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59" creationId="{9CA3A4BE-06B7-475D-8A2C-444FBB5A4C75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60" creationId="{CDF5800F-27FD-4D57-9387-52118366F028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61" creationId="{143996F8-A049-4585-9126-28AD61450359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62" creationId="{1ED1B975-1A99-4857-9950-39EFA5016AC2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63" creationId="{5AB6DBED-941D-4CDD-B16D-65D319300F77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64" creationId="{1181E482-5DB3-49FA-93EF-DB21CF2F8805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65" creationId="{2EEC0CE8-7F3A-4706-91E5-0773F3603EA8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66" creationId="{10027C96-74A9-4AE9-9728-4F792C014C20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67" creationId="{05D735A0-36ED-4396-8AD9-8C3D7EB708B8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68" creationId="{2BCCB933-2C10-4EF9-9FC2-7B511175821D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69" creationId="{05F5ADE6-06AA-4DE8-92A6-C77EC8123A0E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70" creationId="{41391F32-A5D0-4162-8E74-83AE8103C12E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71" creationId="{C148BFE0-E287-40F3-A57C-07429CB6FEC3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72" creationId="{B0446E7C-B7CA-4C53-91C6-A17123AB1A5B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73" creationId="{34C97619-8487-4974-958B-647836E0A6D1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74" creationId="{30DA6C69-0401-4FE2-AAA3-16EDC61CD7EF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75" creationId="{FCD1B137-3F6C-417B-8E04-ADF1C442EF8C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76" creationId="{07B84D2B-19E8-4253-A103-C4327E6E57CC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77" creationId="{79FE30FF-25B0-4CD3-830D-F5DD4DD44830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78" creationId="{5B6FBB2E-E4A1-44EF-9FAC-C2ECF99C89E3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79" creationId="{D7534792-126A-46E9-BFE0-F542D01315C0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80" creationId="{74308ABF-65B1-4240-8724-A529968052A2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81" creationId="{235BE3E4-5717-4855-B463-B467824A2D5E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82" creationId="{F5B8284C-9939-4DC9-BFA4-D0261CE3EE22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83" creationId="{B3322B35-A9C8-415C-B0EE-471EE33C4E28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84" creationId="{33ECFE74-07C6-4FC9-A0A3-0FAC0C5D5519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85" creationId="{75DE46DD-09ED-467F-A93F-A4CEDE815B3E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86" creationId="{F597C59F-2A63-4E15-B304-407FD324EB2B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87" creationId="{BD736B01-A0F8-42DD-9DF7-F5797BADB0AE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88" creationId="{BABDC941-774C-4EEC-8898-EC17B17BEEE7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89" creationId="{F6339D32-894C-4758-8F68-D8C040F777E6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90" creationId="{15487127-D448-491B-AC26-200AC32B98CF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91" creationId="{B34A5BC8-F63E-4DF2-8BC0-29D48DF6A5E0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92" creationId="{28E3568D-E3AA-422F-9735-BD45E501C802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93" creationId="{FCC8F6A7-FB86-4D16-8940-12A91C7575BB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94" creationId="{D4B70A2B-A4E6-417A-A350-163656ED7AC5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95" creationId="{3A3BF015-9413-4211-8D92-2315A0EE08BF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96" creationId="{A19EDAA8-5F21-4411-9133-3EE8CD2A8E29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97" creationId="{83826F6D-33A7-4AD9-B5D1-D4D96BCC7483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98" creationId="{967EAB4A-4C3B-4289-BF89-B29F8BC3C77C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399" creationId="{226AF16B-D942-4646-BD21-A9E3E57EA38A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400" creationId="{796F715E-0287-40BA-868C-5D620845E256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401" creationId="{D752B66D-DC33-4223-B087-12DF2326D4E6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402" creationId="{BAC8E83F-734C-446A-9976-337F11CBFAC1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403" creationId="{05AD55C4-0F0E-47B5-8DF5-92A8A40A081C}"/>
          </ac:spMkLst>
        </pc:spChg>
        <pc:spChg chg="del mod topLvl">
          <ac:chgData name="Acharya, Santosh" userId="ea0efe9a-81c4-4445-923a-41095490d588" providerId="ADAL" clId="{CAE0C331-176C-4F85-856D-89D601BED70B}" dt="2022-09-19T16:05:50.278" v="1290" actId="478"/>
          <ac:spMkLst>
            <pc:docMk/>
            <pc:sldMk cId="3805401926" sldId="279"/>
            <ac:spMk id="404" creationId="{BFFC45F8-69D9-45BD-8224-C60B0EEFF0B6}"/>
          </ac:spMkLst>
        </pc:spChg>
        <pc:spChg chg="del mod topLvl">
          <ac:chgData name="Acharya, Santosh" userId="ea0efe9a-81c4-4445-923a-41095490d588" providerId="ADAL" clId="{CAE0C331-176C-4F85-856D-89D601BED70B}" dt="2022-09-19T16:05:52.665" v="1291" actId="478"/>
          <ac:spMkLst>
            <pc:docMk/>
            <pc:sldMk cId="3805401926" sldId="279"/>
            <ac:spMk id="405" creationId="{042676AC-DEA5-45C5-BF93-464295868A6B}"/>
          </ac:spMkLst>
        </pc:spChg>
        <pc:spChg chg="del mod topLvl">
          <ac:chgData name="Acharya, Santosh" userId="ea0efe9a-81c4-4445-923a-41095490d588" providerId="ADAL" clId="{CAE0C331-176C-4F85-856D-89D601BED70B}" dt="2022-09-19T16:05:52.665" v="1291" actId="478"/>
          <ac:spMkLst>
            <pc:docMk/>
            <pc:sldMk cId="3805401926" sldId="279"/>
            <ac:spMk id="406" creationId="{2C8DE848-4B42-49AC-B932-E84EB37E3DAB}"/>
          </ac:spMkLst>
        </pc:spChg>
        <pc:spChg chg="mod topLvl">
          <ac:chgData name="Acharya, Santosh" userId="ea0efe9a-81c4-4445-923a-41095490d588" providerId="ADAL" clId="{CAE0C331-176C-4F85-856D-89D601BED70B}" dt="2022-09-19T16:06:39.028" v="1300" actId="207"/>
          <ac:spMkLst>
            <pc:docMk/>
            <pc:sldMk cId="3805401926" sldId="279"/>
            <ac:spMk id="407" creationId="{62B5891B-2A4C-4811-AB4C-1AEA3F4BA5DA}"/>
          </ac:spMkLst>
        </pc:spChg>
        <pc:spChg chg="mod topLvl">
          <ac:chgData name="Acharya, Santosh" userId="ea0efe9a-81c4-4445-923a-41095490d588" providerId="ADAL" clId="{CAE0C331-176C-4F85-856D-89D601BED70B}" dt="2022-09-19T16:06:39.028" v="1300" actId="207"/>
          <ac:spMkLst>
            <pc:docMk/>
            <pc:sldMk cId="3805401926" sldId="279"/>
            <ac:spMk id="408" creationId="{0D7A2E34-97E8-4C9E-A2B4-CA92C6CD424B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09" creationId="{35B6C927-B829-4AA3-80B5-44D77572C99E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10" creationId="{9D3EFBF5-717D-4EC3-9366-CA80669B4048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11" creationId="{8B8EA844-631A-4BC6-B0B9-858E8C835D01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12" creationId="{6BCA4859-FF70-426D-A4C9-44AAB9756B31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13" creationId="{AB7D16A3-7503-4ECB-A181-7B337510F102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14" creationId="{BFDDD210-D1EE-45A5-9272-55703856C21D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15" creationId="{26EEFB20-DD75-4465-A214-AA6C1FA94169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16" creationId="{48AE3118-4D4D-4A85-A8C4-EA4D70487960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17" creationId="{25FC5330-23CB-42A7-BAF9-9555650574F8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18" creationId="{C80D2134-CE99-41D0-A5C6-AEF76B42B4FD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19" creationId="{010AB4B5-95C8-4F85-B42B-4F6873C764DC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20" creationId="{76B0F29C-16B6-4B58-A1A2-01B5ABEB39C9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21" creationId="{863F1A68-90D0-4792-A117-D63333129A20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22" creationId="{E6C8B7C2-445E-48DB-ADC8-C090C9805114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23" creationId="{9DDE7ED1-663F-4DCD-9B4B-30484A33C968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24" creationId="{52F0F3AC-7C44-4E1D-80D9-7568EB98BDAE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25" creationId="{18DFC0DC-2F8E-4DA3-BF6D-2FA2581151A7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26" creationId="{EA40A268-B11D-4E40-AD3B-5020F40946F6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27" creationId="{16C831E7-B0C8-40EA-A7DF-E448FEC66249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28" creationId="{F8253DB1-7227-494E-8186-40D13E93DF3E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29" creationId="{7950E4A3-EFC7-4590-ACA0-0D6AF5C0EF73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30" creationId="{85537639-A098-444E-B106-56E7FFCB4EDE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31" creationId="{69D0CB99-334D-48B8-91D8-420534DA666E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32" creationId="{D5D73731-F72E-4F46-A5D5-533EE4DCDB58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33" creationId="{B09F054B-020C-4173-AF15-A66187E9A0BE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34" creationId="{65CBBD9A-BDA6-458F-8D78-86789532FD06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35" creationId="{2645CA59-8773-4821-B0EF-E9A7580677ED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36" creationId="{F199D39D-48A5-44CE-B215-F010170FD86F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37" creationId="{339B7230-FD4B-4D7C-BB60-B569FD743612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38" creationId="{66144D71-6EAF-472D-9C99-ED9F7FABD480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39" creationId="{8B91C4E1-A6E3-421B-A75F-B6B8A9B97776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40" creationId="{2FB54F30-B33B-4D88-BD79-25856B638C6F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41" creationId="{FADCC8A0-EC64-4ECD-A236-A6FEBBB2C218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42" creationId="{D3C1E7ED-0860-46A4-8621-A0BEAF89F076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43" creationId="{8EACAE5F-38E1-4298-B46F-198B550BAA6D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44" creationId="{45D54F0D-1E42-407E-8B14-2D56502DA965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45" creationId="{1E50E8C4-25A1-4493-A327-294A6233E729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46" creationId="{53B4D654-CBAD-4EB2-9950-0B4F091344AB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47" creationId="{3C40FD3A-3778-4390-8698-1FE4B44697F8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48" creationId="{17DF3A3A-7D8B-4D46-96E6-F5463E0F135D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49" creationId="{FF5EF135-FC45-405A-B6C9-966FFA7AC3D4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50" creationId="{CD352A99-EB6D-459F-AD0E-BF3629AFBE5A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51" creationId="{ACFDE9F8-E1A9-456E-BCEB-1BB26FC00650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52" creationId="{3BFC4EE6-6F7B-4FAB-9CF5-E92E5FE3CF71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53" creationId="{F274B621-F314-47FD-A043-FB27F8074F1C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54" creationId="{D496D474-10CD-47BB-BF26-0F0E9D733AA0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55" creationId="{654425FF-F496-49CF-836E-0141A7287691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56" creationId="{D2B7C0D9-901F-4A7B-990C-15C567482C51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57" creationId="{D186050F-A4E8-4F6C-9729-4633D7F318EB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58" creationId="{2289E0A2-44E2-4820-ABC3-48699315A79F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59" creationId="{19C8D252-F941-498A-AD85-CB5C43A4381B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60" creationId="{CF86F2CA-1B79-4BA3-BA41-0B0AADCCF59C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61" creationId="{6FD8B30E-AB13-45A5-AA43-28BE9358CA78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62" creationId="{94AB5F6B-D1ED-477F-9037-452EB4990D35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63" creationId="{BE59C642-C965-4CE1-B7B0-1A19F28EEA6E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64" creationId="{5BC295F7-2EE4-4B5C-A727-AF86EC442963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65" creationId="{1A64C24B-B9A8-4DF3-856C-EA62F2F67284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66" creationId="{DF6B0E9F-349C-496B-B02E-1CB9959575DC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67" creationId="{83F4C148-FB2A-4418-8D5F-2F86D18537FB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68" creationId="{293B27FD-B39B-4B17-8DB3-9139797BE3FB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69" creationId="{9994F2AC-4A97-404C-B0A2-AA76FA047CB8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70" creationId="{5B6BEBC7-CAA2-4B27-B60E-D7515FB1F622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71" creationId="{6F349F3C-98DD-4F16-8F1E-EA2276AE7EA4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72" creationId="{D40DA153-7AC1-4D13-A9DF-FED1D95A8043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73" creationId="{936D62C4-6571-419C-BA36-739346A9B9D5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74" creationId="{C15F7EE3-721A-4F21-9308-4AB63CCADE13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75" creationId="{0D7C8CF8-ACC7-4511-8220-F61EE1CBD3FF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76" creationId="{635A0B0D-6F6B-4132-BEDF-8B2535251BE1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77" creationId="{3B10E06C-53A1-41F7-8C32-8FCC541BEB45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78" creationId="{4ED26069-414F-4362-86AF-C22BECEDB450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79" creationId="{B9261B13-707D-4476-9126-004EF2A68FA5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80" creationId="{A40D50F7-A3CE-458A-9909-DA3563B262A4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81" creationId="{29F5E667-B517-4A3D-A72A-3A872ADDE544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82" creationId="{6243AFBA-598E-4854-9425-2AEF64B209F0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83" creationId="{69E7F3DF-4549-408D-A480-2B6A92667298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84" creationId="{B26E4509-0CD6-41F6-8213-A26DF5614A75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85" creationId="{BFBD0535-605D-4EEE-8115-9F226A0C28BA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86" creationId="{C9B6F6B2-CA93-44FA-BCEA-756BC612E149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87" creationId="{51480373-589B-40A4-88CE-4F56462B721C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88" creationId="{1FE729D6-3683-4989-8A68-0315BE2F1A51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89" creationId="{1482B2A6-7913-41C5-8C5C-95C29DC1389A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90" creationId="{B0598489-7C57-4F69-87AA-29B8264759A7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91" creationId="{99DF11EF-E70A-45B5-837C-D149C06A0CEB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92" creationId="{DFF75422-887E-4C4B-B29E-7F7297E1C4CF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93" creationId="{F6DB4320-F29E-4C96-9FF1-6344C9BF1B3F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94" creationId="{7E10C3A0-7AC7-4EA4-8609-1DB8722D4321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95" creationId="{C87E1677-1906-4A38-B21C-E111D825C3CD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96" creationId="{A97D5152-DB1F-4DCE-9661-24EAA781417F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97" creationId="{D2A881D7-A5C8-44FD-8F14-022FE5A14689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98" creationId="{B185C1C4-78E2-4780-B491-4FC7BF55AA1E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499" creationId="{F2434AE9-B00F-4BE3-AC96-53C368B7B809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500" creationId="{CD92A347-A5FD-4288-BFAD-B643133F65DD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501" creationId="{968C4687-C75D-4E92-81E7-88E6D257D5B5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502" creationId="{DCEC9329-38FB-4128-92E1-C1880D21928D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503" creationId="{CACF0D77-FF2E-4722-8F4A-E3BBC0C315D6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504" creationId="{8DAD0EBB-70EF-49BC-B4C2-4A7AFEA57219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505" creationId="{5B11C4CA-976E-460C-B218-2515708A06D8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506" creationId="{CC592942-5F40-48D5-B60A-B8D80E527C7F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507" creationId="{09FC2D35-BB97-4722-8436-89368B58B504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508" creationId="{B29C04E0-658F-4553-B111-93CCDD4EDA1A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509" creationId="{9BCA675E-AACE-423E-B7E7-6D3862D9F5CF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510" creationId="{54379572-6FAD-475A-AC55-EB2E1E87B6AB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511" creationId="{5694DD0D-DCCB-4884-99C7-CBB0F527E459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512" creationId="{AD7A8BCA-732E-4CC0-9D5D-5D3A48BE7C8C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513" creationId="{B2DF4E8C-BC24-4442-BFA6-C27DD0D6B98B}"/>
          </ac:spMkLst>
        </pc:spChg>
        <pc:spChg chg="del mod topLvl">
          <ac:chgData name="Acharya, Santosh" userId="ea0efe9a-81c4-4445-923a-41095490d588" providerId="ADAL" clId="{CAE0C331-176C-4F85-856D-89D601BED70B}" dt="2022-09-19T16:05:57.927" v="1293" actId="478"/>
          <ac:spMkLst>
            <pc:docMk/>
            <pc:sldMk cId="3805401926" sldId="279"/>
            <ac:spMk id="514" creationId="{764A3E37-FBB3-40B3-AC95-39A1674EEE03}"/>
          </ac:spMkLst>
        </pc:spChg>
        <pc:spChg chg="del mod topLvl">
          <ac:chgData name="Acharya, Santosh" userId="ea0efe9a-81c4-4445-923a-41095490d588" providerId="ADAL" clId="{CAE0C331-176C-4F85-856D-89D601BED70B}" dt="2022-09-19T16:05:57.927" v="1293" actId="478"/>
          <ac:spMkLst>
            <pc:docMk/>
            <pc:sldMk cId="3805401926" sldId="279"/>
            <ac:spMk id="515" creationId="{256880ED-3429-4785-9892-5FDA832C8443}"/>
          </ac:spMkLst>
        </pc:spChg>
        <pc:spChg chg="del mod topLvl">
          <ac:chgData name="Acharya, Santosh" userId="ea0efe9a-81c4-4445-923a-41095490d588" providerId="ADAL" clId="{CAE0C331-176C-4F85-856D-89D601BED70B}" dt="2022-09-19T16:05:57.927" v="1293" actId="478"/>
          <ac:spMkLst>
            <pc:docMk/>
            <pc:sldMk cId="3805401926" sldId="279"/>
            <ac:spMk id="516" creationId="{82616C5C-BDA6-4A87-A9B5-BE30B9AC94D8}"/>
          </ac:spMkLst>
        </pc:spChg>
        <pc:spChg chg="del mod topLvl">
          <ac:chgData name="Acharya, Santosh" userId="ea0efe9a-81c4-4445-923a-41095490d588" providerId="ADAL" clId="{CAE0C331-176C-4F85-856D-89D601BED70B}" dt="2022-09-19T16:05:57.927" v="1293" actId="478"/>
          <ac:spMkLst>
            <pc:docMk/>
            <pc:sldMk cId="3805401926" sldId="279"/>
            <ac:spMk id="517" creationId="{6B6F7107-22E5-4366-8E24-BFDB8D2279D1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518" creationId="{89923778-08F5-4636-B335-4F828B44B570}"/>
          </ac:spMkLst>
        </pc:spChg>
        <pc:spChg chg="del mod topLvl">
          <ac:chgData name="Acharya, Santosh" userId="ea0efe9a-81c4-4445-923a-41095490d588" providerId="ADAL" clId="{CAE0C331-176C-4F85-856D-89D601BED70B}" dt="2022-09-19T16:05:57.927" v="1293" actId="478"/>
          <ac:spMkLst>
            <pc:docMk/>
            <pc:sldMk cId="3805401926" sldId="279"/>
            <ac:spMk id="519" creationId="{3295A3B5-CB16-43BA-A360-D92DE6F764E0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520" creationId="{B35C0634-B85B-4129-90BA-5E4CB6B3100A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521" creationId="{8A039B8D-799D-4F74-8E09-ED64E7B4CC1A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522" creationId="{8E7311F1-82FA-4905-A32E-39066D1FF3D7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523" creationId="{1C621F84-7FEA-4EAF-A00D-081B0FA6262F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524" creationId="{1BBD7FA4-496D-47BF-AE8E-A3F06AB7503A}"/>
          </ac:spMkLst>
        </pc:spChg>
        <pc:spChg chg="del mod topLvl">
          <ac:chgData name="Acharya, Santosh" userId="ea0efe9a-81c4-4445-923a-41095490d588" providerId="ADAL" clId="{CAE0C331-176C-4F85-856D-89D601BED70B}" dt="2022-09-19T16:05:55.738" v="1292" actId="478"/>
          <ac:spMkLst>
            <pc:docMk/>
            <pc:sldMk cId="3805401926" sldId="279"/>
            <ac:spMk id="525" creationId="{CE57F435-5D3F-4C8E-9B57-D987832B11F4}"/>
          </ac:spMkLst>
        </pc:spChg>
        <pc:spChg chg="mod topLvl">
          <ac:chgData name="Acharya, Santosh" userId="ea0efe9a-81c4-4445-923a-41095490d588" providerId="ADAL" clId="{CAE0C331-176C-4F85-856D-89D601BED70B}" dt="2022-09-19T16:06:42.615" v="1301" actId="207"/>
          <ac:spMkLst>
            <pc:docMk/>
            <pc:sldMk cId="3805401926" sldId="279"/>
            <ac:spMk id="526" creationId="{F2D8C076-997A-4936-BA76-8718FDDBAA46}"/>
          </ac:spMkLst>
        </pc:spChg>
        <pc:spChg chg="mod topLvl">
          <ac:chgData name="Acharya, Santosh" userId="ea0efe9a-81c4-4445-923a-41095490d588" providerId="ADAL" clId="{CAE0C331-176C-4F85-856D-89D601BED70B}" dt="2022-09-19T16:06:42.615" v="1301" actId="207"/>
          <ac:spMkLst>
            <pc:docMk/>
            <pc:sldMk cId="3805401926" sldId="279"/>
            <ac:spMk id="527" creationId="{E0C109C5-626E-431E-B488-C7EAD49CAF18}"/>
          </ac:spMkLst>
        </pc:spChg>
        <pc:spChg chg="mod topLvl">
          <ac:chgData name="Acharya, Santosh" userId="ea0efe9a-81c4-4445-923a-41095490d588" providerId="ADAL" clId="{CAE0C331-176C-4F85-856D-89D601BED70B}" dt="2022-09-19T16:06:47.787" v="1303" actId="207"/>
          <ac:spMkLst>
            <pc:docMk/>
            <pc:sldMk cId="3805401926" sldId="279"/>
            <ac:spMk id="528" creationId="{DC753AB0-E769-45FC-A06F-5F00CEF54736}"/>
          </ac:spMkLst>
        </pc:spChg>
        <pc:spChg chg="mod topLvl">
          <ac:chgData name="Acharya, Santosh" userId="ea0efe9a-81c4-4445-923a-41095490d588" providerId="ADAL" clId="{CAE0C331-176C-4F85-856D-89D601BED70B}" dt="2022-09-19T16:06:47.787" v="1303" actId="207"/>
          <ac:spMkLst>
            <pc:docMk/>
            <pc:sldMk cId="3805401926" sldId="279"/>
            <ac:spMk id="529" creationId="{5D51696E-CF91-482F-A615-412F9194AFA5}"/>
          </ac:spMkLst>
        </pc:spChg>
        <pc:spChg chg="del mod topLvl">
          <ac:chgData name="Acharya, Santosh" userId="ea0efe9a-81c4-4445-923a-41095490d588" providerId="ADAL" clId="{CAE0C331-176C-4F85-856D-89D601BED70B}" dt="2022-09-19T16:05:46.963" v="1289" actId="478"/>
          <ac:spMkLst>
            <pc:docMk/>
            <pc:sldMk cId="3805401926" sldId="279"/>
            <ac:spMk id="530" creationId="{AC9A2D0D-3510-4A5B-A068-54B3DA8BCE27}"/>
          </ac:spMkLst>
        </pc:spChg>
        <pc:spChg chg="del mod topLvl">
          <ac:chgData name="Acharya, Santosh" userId="ea0efe9a-81c4-4445-923a-41095490d588" providerId="ADAL" clId="{CAE0C331-176C-4F85-856D-89D601BED70B}" dt="2022-09-19T16:05:46.963" v="1289" actId="478"/>
          <ac:spMkLst>
            <pc:docMk/>
            <pc:sldMk cId="3805401926" sldId="279"/>
            <ac:spMk id="531" creationId="{DEC5CDE4-4D38-47F3-9F26-7997741208C1}"/>
          </ac:spMkLst>
        </pc:spChg>
        <pc:spChg chg="del mod topLvl">
          <ac:chgData name="Acharya, Santosh" userId="ea0efe9a-81c4-4445-923a-41095490d588" providerId="ADAL" clId="{CAE0C331-176C-4F85-856D-89D601BED70B}" dt="2022-09-19T16:05:46.963" v="1289" actId="478"/>
          <ac:spMkLst>
            <pc:docMk/>
            <pc:sldMk cId="3805401926" sldId="279"/>
            <ac:spMk id="532" creationId="{AB646869-8A08-4703-8B1D-B130341E4CDB}"/>
          </ac:spMkLst>
        </pc:spChg>
        <pc:spChg chg="del mod topLvl">
          <ac:chgData name="Acharya, Santosh" userId="ea0efe9a-81c4-4445-923a-41095490d588" providerId="ADAL" clId="{CAE0C331-176C-4F85-856D-89D601BED70B}" dt="2022-09-19T16:05:46.963" v="1289" actId="478"/>
          <ac:spMkLst>
            <pc:docMk/>
            <pc:sldMk cId="3805401926" sldId="279"/>
            <ac:spMk id="533" creationId="{2085120E-226A-4798-BD2F-2A9064A629A2}"/>
          </ac:spMkLst>
        </pc:spChg>
        <pc:spChg chg="del mod topLvl">
          <ac:chgData name="Acharya, Santosh" userId="ea0efe9a-81c4-4445-923a-41095490d588" providerId="ADAL" clId="{CAE0C331-176C-4F85-856D-89D601BED70B}" dt="2022-09-19T16:05:46.963" v="1289" actId="478"/>
          <ac:spMkLst>
            <pc:docMk/>
            <pc:sldMk cId="3805401926" sldId="279"/>
            <ac:spMk id="534" creationId="{D75555D5-1EF1-45B8-BE2C-A8AE6E43C279}"/>
          </ac:spMkLst>
        </pc:spChg>
        <pc:spChg chg="del mod topLvl">
          <ac:chgData name="Acharya, Santosh" userId="ea0efe9a-81c4-4445-923a-41095490d588" providerId="ADAL" clId="{CAE0C331-176C-4F85-856D-89D601BED70B}" dt="2022-09-19T16:05:46.963" v="1289" actId="478"/>
          <ac:spMkLst>
            <pc:docMk/>
            <pc:sldMk cId="3805401926" sldId="279"/>
            <ac:spMk id="535" creationId="{815EACD3-5FDE-4B2B-AB7D-9592F7280B67}"/>
          </ac:spMkLst>
        </pc:spChg>
        <pc:spChg chg="del mod topLvl">
          <ac:chgData name="Acharya, Santosh" userId="ea0efe9a-81c4-4445-923a-41095490d588" providerId="ADAL" clId="{CAE0C331-176C-4F85-856D-89D601BED70B}" dt="2022-09-19T16:05:46.963" v="1289" actId="478"/>
          <ac:spMkLst>
            <pc:docMk/>
            <pc:sldMk cId="3805401926" sldId="279"/>
            <ac:spMk id="536" creationId="{C3E42924-3657-4BDE-B758-CF525449EAB6}"/>
          </ac:spMkLst>
        </pc:spChg>
        <pc:spChg chg="del mod topLvl">
          <ac:chgData name="Acharya, Santosh" userId="ea0efe9a-81c4-4445-923a-41095490d588" providerId="ADAL" clId="{CAE0C331-176C-4F85-856D-89D601BED70B}" dt="2022-09-19T16:05:46.963" v="1289" actId="478"/>
          <ac:spMkLst>
            <pc:docMk/>
            <pc:sldMk cId="3805401926" sldId="279"/>
            <ac:spMk id="537" creationId="{55B65E1D-873F-4E35-A5BB-65B002D7DDA0}"/>
          </ac:spMkLst>
        </pc:spChg>
        <pc:spChg chg="del mod topLvl">
          <ac:chgData name="Acharya, Santosh" userId="ea0efe9a-81c4-4445-923a-41095490d588" providerId="ADAL" clId="{CAE0C331-176C-4F85-856D-89D601BED70B}" dt="2022-09-19T16:05:46.963" v="1289" actId="478"/>
          <ac:spMkLst>
            <pc:docMk/>
            <pc:sldMk cId="3805401926" sldId="279"/>
            <ac:spMk id="538" creationId="{B4F1EA0F-AC84-49B1-A492-AE61F694B169}"/>
          </ac:spMkLst>
        </pc:spChg>
        <pc:spChg chg="del mod topLvl">
          <ac:chgData name="Acharya, Santosh" userId="ea0efe9a-81c4-4445-923a-41095490d588" providerId="ADAL" clId="{CAE0C331-176C-4F85-856D-89D601BED70B}" dt="2022-09-19T16:05:46.963" v="1289" actId="478"/>
          <ac:spMkLst>
            <pc:docMk/>
            <pc:sldMk cId="3805401926" sldId="279"/>
            <ac:spMk id="539" creationId="{4F054F89-2231-4447-890C-156490E29501}"/>
          </ac:spMkLst>
        </pc:spChg>
        <pc:spChg chg="del mod topLvl">
          <ac:chgData name="Acharya, Santosh" userId="ea0efe9a-81c4-4445-923a-41095490d588" providerId="ADAL" clId="{CAE0C331-176C-4F85-856D-89D601BED70B}" dt="2022-09-19T16:05:46.963" v="1289" actId="478"/>
          <ac:spMkLst>
            <pc:docMk/>
            <pc:sldMk cId="3805401926" sldId="279"/>
            <ac:spMk id="540" creationId="{6C6CBB03-10B7-43BF-B10A-D786A4B70F41}"/>
          </ac:spMkLst>
        </pc:spChg>
        <pc:spChg chg="del mod topLvl">
          <ac:chgData name="Acharya, Santosh" userId="ea0efe9a-81c4-4445-923a-41095490d588" providerId="ADAL" clId="{CAE0C331-176C-4F85-856D-89D601BED70B}" dt="2022-09-19T16:05:46.963" v="1289" actId="478"/>
          <ac:spMkLst>
            <pc:docMk/>
            <pc:sldMk cId="3805401926" sldId="279"/>
            <ac:spMk id="541" creationId="{E4773C64-18AE-4791-A59D-2238EC4B4536}"/>
          </ac:spMkLst>
        </pc:spChg>
        <pc:spChg chg="del mod topLvl">
          <ac:chgData name="Acharya, Santosh" userId="ea0efe9a-81c4-4445-923a-41095490d588" providerId="ADAL" clId="{CAE0C331-176C-4F85-856D-89D601BED70B}" dt="2022-09-19T16:05:46.963" v="1289" actId="478"/>
          <ac:spMkLst>
            <pc:docMk/>
            <pc:sldMk cId="3805401926" sldId="279"/>
            <ac:spMk id="542" creationId="{5DBB5D93-8C66-4DF3-B7C7-0E3A6B59B1A1}"/>
          </ac:spMkLst>
        </pc:spChg>
        <pc:spChg chg="del mod topLvl">
          <ac:chgData name="Acharya, Santosh" userId="ea0efe9a-81c4-4445-923a-41095490d588" providerId="ADAL" clId="{CAE0C331-176C-4F85-856D-89D601BED70B}" dt="2022-09-19T16:05:46.963" v="1289" actId="478"/>
          <ac:spMkLst>
            <pc:docMk/>
            <pc:sldMk cId="3805401926" sldId="279"/>
            <ac:spMk id="543" creationId="{3B9A9C39-4645-4296-ABA0-167EE4D904DC}"/>
          </ac:spMkLst>
        </pc:spChg>
        <pc:spChg chg="del mod topLvl">
          <ac:chgData name="Acharya, Santosh" userId="ea0efe9a-81c4-4445-923a-41095490d588" providerId="ADAL" clId="{CAE0C331-176C-4F85-856D-89D601BED70B}" dt="2022-09-19T16:05:46.963" v="1289" actId="478"/>
          <ac:spMkLst>
            <pc:docMk/>
            <pc:sldMk cId="3805401926" sldId="279"/>
            <ac:spMk id="544" creationId="{42C79AD5-1F01-4288-88AD-F19511735927}"/>
          </ac:spMkLst>
        </pc:spChg>
        <pc:spChg chg="del mod topLvl">
          <ac:chgData name="Acharya, Santosh" userId="ea0efe9a-81c4-4445-923a-41095490d588" providerId="ADAL" clId="{CAE0C331-176C-4F85-856D-89D601BED70B}" dt="2022-09-19T16:05:46.963" v="1289" actId="478"/>
          <ac:spMkLst>
            <pc:docMk/>
            <pc:sldMk cId="3805401926" sldId="279"/>
            <ac:spMk id="545" creationId="{C1CF8539-3AA7-4742-922E-C5D27A2D74AB}"/>
          </ac:spMkLst>
        </pc:spChg>
        <pc:spChg chg="del mod topLvl">
          <ac:chgData name="Acharya, Santosh" userId="ea0efe9a-81c4-4445-923a-41095490d588" providerId="ADAL" clId="{CAE0C331-176C-4F85-856D-89D601BED70B}" dt="2022-09-19T16:05:46.963" v="1289" actId="478"/>
          <ac:spMkLst>
            <pc:docMk/>
            <pc:sldMk cId="3805401926" sldId="279"/>
            <ac:spMk id="546" creationId="{EBE80474-E5FE-4FAC-8C6F-D44C9DA87611}"/>
          </ac:spMkLst>
        </pc:spChg>
        <pc:spChg chg="del mod topLvl">
          <ac:chgData name="Acharya, Santosh" userId="ea0efe9a-81c4-4445-923a-41095490d588" providerId="ADAL" clId="{CAE0C331-176C-4F85-856D-89D601BED70B}" dt="2022-09-19T16:05:46.963" v="1289" actId="478"/>
          <ac:spMkLst>
            <pc:docMk/>
            <pc:sldMk cId="3805401926" sldId="279"/>
            <ac:spMk id="547" creationId="{519ACE82-3C52-40BF-A4B9-16DC5651AD19}"/>
          </ac:spMkLst>
        </pc:spChg>
        <pc:spChg chg="del mod topLvl">
          <ac:chgData name="Acharya, Santosh" userId="ea0efe9a-81c4-4445-923a-41095490d588" providerId="ADAL" clId="{CAE0C331-176C-4F85-856D-89D601BED70B}" dt="2022-09-19T16:05:46.963" v="1289" actId="478"/>
          <ac:spMkLst>
            <pc:docMk/>
            <pc:sldMk cId="3805401926" sldId="279"/>
            <ac:spMk id="548" creationId="{EA51FD5C-3A8A-4FC0-B2C6-4E8BAE8050B3}"/>
          </ac:spMkLst>
        </pc:spChg>
        <pc:spChg chg="add del mod">
          <ac:chgData name="Acharya, Santosh" userId="ea0efe9a-81c4-4445-923a-41095490d588" providerId="ADAL" clId="{CAE0C331-176C-4F85-856D-89D601BED70B}" dt="2022-09-19T16:08:48.717" v="1336" actId="478"/>
          <ac:spMkLst>
            <pc:docMk/>
            <pc:sldMk cId="3805401926" sldId="279"/>
            <ac:spMk id="551" creationId="{8A1D0546-3B3C-40BA-8267-9E00AFA05657}"/>
          </ac:spMkLst>
        </pc:spChg>
        <pc:spChg chg="add mod">
          <ac:chgData name="Acharya, Santosh" userId="ea0efe9a-81c4-4445-923a-41095490d588" providerId="ADAL" clId="{CAE0C331-176C-4F85-856D-89D601BED70B}" dt="2022-09-19T16:12:35.968" v="1350" actId="207"/>
          <ac:spMkLst>
            <pc:docMk/>
            <pc:sldMk cId="3805401926" sldId="279"/>
            <ac:spMk id="553" creationId="{24E5D2AD-B467-416B-887F-27D21C4586B1}"/>
          </ac:spMkLst>
        </pc:spChg>
        <pc:spChg chg="add mod">
          <ac:chgData name="Acharya, Santosh" userId="ea0efe9a-81c4-4445-923a-41095490d588" providerId="ADAL" clId="{CAE0C331-176C-4F85-856D-89D601BED70B}" dt="2022-09-19T16:12:35.968" v="1350" actId="207"/>
          <ac:spMkLst>
            <pc:docMk/>
            <pc:sldMk cId="3805401926" sldId="279"/>
            <ac:spMk id="554" creationId="{A89C1B1F-9CC7-4FCE-A53D-43B874FFBF53}"/>
          </ac:spMkLst>
        </pc:spChg>
        <pc:spChg chg="add mod">
          <ac:chgData name="Acharya, Santosh" userId="ea0efe9a-81c4-4445-923a-41095490d588" providerId="ADAL" clId="{CAE0C331-176C-4F85-856D-89D601BED70B}" dt="2022-09-19T16:12:35.968" v="1350" actId="207"/>
          <ac:spMkLst>
            <pc:docMk/>
            <pc:sldMk cId="3805401926" sldId="279"/>
            <ac:spMk id="555" creationId="{C712B17F-648A-4DF7-9D64-9A756AEF2E4E}"/>
          </ac:spMkLst>
        </pc:spChg>
        <pc:spChg chg="add mod">
          <ac:chgData name="Acharya, Santosh" userId="ea0efe9a-81c4-4445-923a-41095490d588" providerId="ADAL" clId="{CAE0C331-176C-4F85-856D-89D601BED70B}" dt="2022-09-19T16:12:35.968" v="1350" actId="207"/>
          <ac:spMkLst>
            <pc:docMk/>
            <pc:sldMk cId="3805401926" sldId="279"/>
            <ac:spMk id="556" creationId="{6E38C807-F4AC-409E-91F2-28E908B7DBAC}"/>
          </ac:spMkLst>
        </pc:spChg>
        <pc:spChg chg="mod topLvl">
          <ac:chgData name="Acharya, Santosh" userId="ea0efe9a-81c4-4445-923a-41095490d588" providerId="ADAL" clId="{CAE0C331-176C-4F85-856D-89D601BED70B}" dt="2022-09-19T16:12:12.180" v="1349" actId="207"/>
          <ac:spMkLst>
            <pc:docMk/>
            <pc:sldMk cId="3805401926" sldId="279"/>
            <ac:spMk id="560" creationId="{8B0329E3-933F-40B7-B387-CBD8DC0E9F0E}"/>
          </ac:spMkLst>
        </pc:spChg>
        <pc:spChg chg="mod topLvl">
          <ac:chgData name="Acharya, Santosh" userId="ea0efe9a-81c4-4445-923a-41095490d588" providerId="ADAL" clId="{CAE0C331-176C-4F85-856D-89D601BED70B}" dt="2022-09-19T16:12:12.180" v="1349" actId="207"/>
          <ac:spMkLst>
            <pc:docMk/>
            <pc:sldMk cId="3805401926" sldId="279"/>
            <ac:spMk id="561" creationId="{4D28D0A7-0607-42C4-8001-CD96076BD08E}"/>
          </ac:spMkLst>
        </pc:spChg>
        <pc:spChg chg="mod topLvl">
          <ac:chgData name="Acharya, Santosh" userId="ea0efe9a-81c4-4445-923a-41095490d588" providerId="ADAL" clId="{CAE0C331-176C-4F85-856D-89D601BED70B}" dt="2022-09-19T16:12:12.180" v="1349" actId="207"/>
          <ac:spMkLst>
            <pc:docMk/>
            <pc:sldMk cId="3805401926" sldId="279"/>
            <ac:spMk id="562" creationId="{9D1BC9C7-574E-4A07-BE1C-E1F4F7F87234}"/>
          </ac:spMkLst>
        </pc:spChg>
        <pc:grpChg chg="del mod">
          <ac:chgData name="Acharya, Santosh" userId="ea0efe9a-81c4-4445-923a-41095490d588" providerId="ADAL" clId="{CAE0C331-176C-4F85-856D-89D601BED70B}" dt="2022-09-19T16:05:18.296" v="1281" actId="165"/>
          <ac:grpSpMkLst>
            <pc:docMk/>
            <pc:sldMk cId="3805401926" sldId="279"/>
            <ac:grpSpMk id="12" creationId="{5091D2F7-2658-45DC-AF36-1E25178F747E}"/>
          </ac:grpSpMkLst>
        </pc:grpChg>
        <pc:grpChg chg="del">
          <ac:chgData name="Acharya, Santosh" userId="ea0efe9a-81c4-4445-923a-41095490d588" providerId="ADAL" clId="{CAE0C331-176C-4F85-856D-89D601BED70B}" dt="2022-09-19T15:53:20.767" v="1169" actId="478"/>
          <ac:grpSpMkLst>
            <pc:docMk/>
            <pc:sldMk cId="3805401926" sldId="279"/>
            <ac:grpSpMk id="76" creationId="{B494D07C-6840-409D-B2D3-2A8456008EB7}"/>
          </ac:grpSpMkLst>
        </pc:grpChg>
        <pc:grpChg chg="add del mod">
          <ac:chgData name="Acharya, Santosh" userId="ea0efe9a-81c4-4445-923a-41095490d588" providerId="ADAL" clId="{CAE0C331-176C-4F85-856D-89D601BED70B}" dt="2022-09-19T16:05:40.911" v="1288" actId="165"/>
          <ac:grpSpMkLst>
            <pc:docMk/>
            <pc:sldMk cId="3805401926" sldId="279"/>
            <ac:grpSpMk id="549" creationId="{A956F96D-4374-4AB0-A95F-CAB88C0D0F72}"/>
          </ac:grpSpMkLst>
        </pc:grpChg>
        <pc:grpChg chg="del mod">
          <ac:chgData name="Acharya, Santosh" userId="ea0efe9a-81c4-4445-923a-41095490d588" providerId="ADAL" clId="{CAE0C331-176C-4F85-856D-89D601BED70B}" dt="2022-09-19T16:11:58.632" v="1344" actId="165"/>
          <ac:grpSpMkLst>
            <pc:docMk/>
            <pc:sldMk cId="3805401926" sldId="279"/>
            <ac:grpSpMk id="559" creationId="{6624B933-31B7-46C8-B3DE-0CAC60E557AF}"/>
          </ac:grpSpMkLst>
        </pc:grpChg>
        <pc:grpChg chg="add mod">
          <ac:chgData name="Acharya, Santosh" userId="ea0efe9a-81c4-4445-923a-41095490d588" providerId="ADAL" clId="{CAE0C331-176C-4F85-856D-89D601BED70B}" dt="2022-09-19T16:12:12.180" v="1349" actId="207"/>
          <ac:grpSpMkLst>
            <pc:docMk/>
            <pc:sldMk cId="3805401926" sldId="279"/>
            <ac:grpSpMk id="563" creationId="{28255E79-697B-4C7E-9590-B49C183516D5}"/>
          </ac:grpSpMkLst>
        </pc:grpChg>
        <pc:picChg chg="add del">
          <ac:chgData name="Acharya, Santosh" userId="ea0efe9a-81c4-4445-923a-41095490d588" providerId="ADAL" clId="{CAE0C331-176C-4F85-856D-89D601BED70B}" dt="2022-09-19T16:05:17.289" v="1280" actId="27803"/>
          <ac:picMkLst>
            <pc:docMk/>
            <pc:sldMk cId="3805401926" sldId="279"/>
            <ac:picMk id="8" creationId="{5091D2F7-2658-45DC-AF36-1E25178F747E}"/>
          </ac:picMkLst>
        </pc:picChg>
        <pc:picChg chg="add del mod">
          <ac:chgData name="Acharya, Santosh" userId="ea0efe9a-81c4-4445-923a-41095490d588" providerId="ADAL" clId="{CAE0C331-176C-4F85-856D-89D601BED70B}" dt="2022-09-19T16:11:57.761" v="1343" actId="27803"/>
          <ac:picMkLst>
            <pc:docMk/>
            <pc:sldMk cId="3805401926" sldId="279"/>
            <ac:picMk id="558" creationId="{6624B933-31B7-46C8-B3DE-0CAC60E557AF}"/>
          </ac:picMkLst>
        </pc:picChg>
      </pc:sldChg>
      <pc:sldChg chg="addSp delSp modSp add mod">
        <pc:chgData name="Acharya, Santosh" userId="ea0efe9a-81c4-4445-923a-41095490d588" providerId="ADAL" clId="{CAE0C331-176C-4F85-856D-89D601BED70B}" dt="2022-09-19T16:55:04.360" v="1543" actId="732"/>
        <pc:sldMkLst>
          <pc:docMk/>
          <pc:sldMk cId="231542447" sldId="280"/>
        </pc:sldMkLst>
        <pc:spChg chg="add mod">
          <ac:chgData name="Acharya, Santosh" userId="ea0efe9a-81c4-4445-923a-41095490d588" providerId="ADAL" clId="{CAE0C331-176C-4F85-856D-89D601BED70B}" dt="2022-09-19T16:44:32.232" v="1506" actId="20577"/>
          <ac:spMkLst>
            <pc:docMk/>
            <pc:sldMk cId="231542447" sldId="280"/>
            <ac:spMk id="3" creationId="{057E2CAE-DCB4-4AAA-B755-8B69EF97E5E8}"/>
          </ac:spMkLst>
        </pc:spChg>
        <pc:spChg chg="mod">
          <ac:chgData name="Acharya, Santosh" userId="ea0efe9a-81c4-4445-923a-41095490d588" providerId="ADAL" clId="{CAE0C331-176C-4F85-856D-89D601BED70B}" dt="2022-09-19T16:43:52.541" v="1484"/>
          <ac:spMkLst>
            <pc:docMk/>
            <pc:sldMk cId="231542447" sldId="280"/>
            <ac:spMk id="6" creationId="{B5EF4FF4-D9B4-429D-9721-26B203A9E39C}"/>
          </ac:spMkLst>
        </pc:spChg>
        <pc:spChg chg="del">
          <ac:chgData name="Acharya, Santosh" userId="ea0efe9a-81c4-4445-923a-41095490d588" providerId="ADAL" clId="{CAE0C331-176C-4F85-856D-89D601BED70B}" dt="2022-09-19T16:44:00.181" v="1486" actId="478"/>
          <ac:spMkLst>
            <pc:docMk/>
            <pc:sldMk cId="231542447" sldId="280"/>
            <ac:spMk id="7" creationId="{8F96A8A1-4424-4182-B3C7-CCC5331E435A}"/>
          </ac:spMkLst>
        </pc:spChg>
        <pc:spChg chg="del">
          <ac:chgData name="Acharya, Santosh" userId="ea0efe9a-81c4-4445-923a-41095490d588" providerId="ADAL" clId="{CAE0C331-176C-4F85-856D-89D601BED70B}" dt="2022-09-19T16:43:55.377" v="1485" actId="478"/>
          <ac:spMkLst>
            <pc:docMk/>
            <pc:sldMk cId="231542447" sldId="280"/>
            <ac:spMk id="24" creationId="{C530E878-A6AA-46CD-9448-0636AAAD5B6E}"/>
          </ac:spMkLst>
        </pc:spChg>
        <pc:spChg chg="add mod">
          <ac:chgData name="Acharya, Santosh" userId="ea0efe9a-81c4-4445-923a-41095490d588" providerId="ADAL" clId="{CAE0C331-176C-4F85-856D-89D601BED70B}" dt="2022-09-19T16:49:33.806" v="1535" actId="1076"/>
          <ac:spMkLst>
            <pc:docMk/>
            <pc:sldMk cId="231542447" sldId="280"/>
            <ac:spMk id="26" creationId="{32B5158B-4D34-419E-936F-38D18B1BF1FB}"/>
          </ac:spMkLst>
        </pc:spChg>
        <pc:spChg chg="add del mod">
          <ac:chgData name="Acharya, Santosh" userId="ea0efe9a-81c4-4445-923a-41095490d588" providerId="ADAL" clId="{CAE0C331-176C-4F85-856D-89D601BED70B}" dt="2022-09-19T16:47:16.171" v="1521" actId="478"/>
          <ac:spMkLst>
            <pc:docMk/>
            <pc:sldMk cId="231542447" sldId="280"/>
            <ac:spMk id="27" creationId="{E7364503-DE85-436B-8EB0-4AE24BA18CAE}"/>
          </ac:spMkLst>
        </pc:spChg>
        <pc:spChg chg="add mod">
          <ac:chgData name="Acharya, Santosh" userId="ea0efe9a-81c4-4445-923a-41095490d588" providerId="ADAL" clId="{CAE0C331-176C-4F85-856D-89D601BED70B}" dt="2022-09-19T16:45:28.128" v="1516" actId="164"/>
          <ac:spMkLst>
            <pc:docMk/>
            <pc:sldMk cId="231542447" sldId="280"/>
            <ac:spMk id="28" creationId="{F0AC7217-2A62-4EAA-9465-1D91A35C65BE}"/>
          </ac:spMkLst>
        </pc:spChg>
        <pc:spChg chg="add mod">
          <ac:chgData name="Acharya, Santosh" userId="ea0efe9a-81c4-4445-923a-41095490d588" providerId="ADAL" clId="{CAE0C331-176C-4F85-856D-89D601BED70B}" dt="2022-09-19T16:45:28.128" v="1516" actId="164"/>
          <ac:spMkLst>
            <pc:docMk/>
            <pc:sldMk cId="231542447" sldId="280"/>
            <ac:spMk id="29" creationId="{22849326-753E-4C2B-8CE6-54D19E36A294}"/>
          </ac:spMkLst>
        </pc:spChg>
        <pc:spChg chg="del">
          <ac:chgData name="Acharya, Santosh" userId="ea0efe9a-81c4-4445-923a-41095490d588" providerId="ADAL" clId="{CAE0C331-176C-4F85-856D-89D601BED70B}" dt="2022-09-19T16:44:00.181" v="1486" actId="478"/>
          <ac:spMkLst>
            <pc:docMk/>
            <pc:sldMk cId="231542447" sldId="280"/>
            <ac:spMk id="169" creationId="{FC2A8D37-0C05-450F-9413-9A722F7DB207}"/>
          </ac:spMkLst>
        </pc:spChg>
        <pc:spChg chg="del">
          <ac:chgData name="Acharya, Santosh" userId="ea0efe9a-81c4-4445-923a-41095490d588" providerId="ADAL" clId="{CAE0C331-176C-4F85-856D-89D601BED70B}" dt="2022-09-19T16:44:00.181" v="1486" actId="478"/>
          <ac:spMkLst>
            <pc:docMk/>
            <pc:sldMk cId="231542447" sldId="280"/>
            <ac:spMk id="170" creationId="{1063C04D-4B6C-4D76-AAC0-337BEC79D8C7}"/>
          </ac:spMkLst>
        </pc:spChg>
        <pc:spChg chg="del">
          <ac:chgData name="Acharya, Santosh" userId="ea0efe9a-81c4-4445-923a-41095490d588" providerId="ADAL" clId="{CAE0C331-176C-4F85-856D-89D601BED70B}" dt="2022-09-19T16:44:00.181" v="1486" actId="478"/>
          <ac:spMkLst>
            <pc:docMk/>
            <pc:sldMk cId="231542447" sldId="280"/>
            <ac:spMk id="292" creationId="{23EA688E-596A-43CF-93C8-E0CB6DE8199D}"/>
          </ac:spMkLst>
        </pc:spChg>
        <pc:spChg chg="del">
          <ac:chgData name="Acharya, Santosh" userId="ea0efe9a-81c4-4445-923a-41095490d588" providerId="ADAL" clId="{CAE0C331-176C-4F85-856D-89D601BED70B}" dt="2022-09-19T16:44:00.181" v="1486" actId="478"/>
          <ac:spMkLst>
            <pc:docMk/>
            <pc:sldMk cId="231542447" sldId="280"/>
            <ac:spMk id="293" creationId="{D71D68DE-D156-43DF-B94C-4BFEB41DC5FF}"/>
          </ac:spMkLst>
        </pc:spChg>
        <pc:spChg chg="del">
          <ac:chgData name="Acharya, Santosh" userId="ea0efe9a-81c4-4445-923a-41095490d588" providerId="ADAL" clId="{CAE0C331-176C-4F85-856D-89D601BED70B}" dt="2022-09-19T16:44:00.181" v="1486" actId="478"/>
          <ac:spMkLst>
            <pc:docMk/>
            <pc:sldMk cId="231542447" sldId="280"/>
            <ac:spMk id="407" creationId="{62B5891B-2A4C-4811-AB4C-1AEA3F4BA5DA}"/>
          </ac:spMkLst>
        </pc:spChg>
        <pc:spChg chg="del">
          <ac:chgData name="Acharya, Santosh" userId="ea0efe9a-81c4-4445-923a-41095490d588" providerId="ADAL" clId="{CAE0C331-176C-4F85-856D-89D601BED70B}" dt="2022-09-19T16:44:00.181" v="1486" actId="478"/>
          <ac:spMkLst>
            <pc:docMk/>
            <pc:sldMk cId="231542447" sldId="280"/>
            <ac:spMk id="408" creationId="{0D7A2E34-97E8-4C9E-A2B4-CA92C6CD424B}"/>
          </ac:spMkLst>
        </pc:spChg>
        <pc:spChg chg="del">
          <ac:chgData name="Acharya, Santosh" userId="ea0efe9a-81c4-4445-923a-41095490d588" providerId="ADAL" clId="{CAE0C331-176C-4F85-856D-89D601BED70B}" dt="2022-09-19T16:44:00.181" v="1486" actId="478"/>
          <ac:spMkLst>
            <pc:docMk/>
            <pc:sldMk cId="231542447" sldId="280"/>
            <ac:spMk id="526" creationId="{F2D8C076-997A-4936-BA76-8718FDDBAA46}"/>
          </ac:spMkLst>
        </pc:spChg>
        <pc:spChg chg="del">
          <ac:chgData name="Acharya, Santosh" userId="ea0efe9a-81c4-4445-923a-41095490d588" providerId="ADAL" clId="{CAE0C331-176C-4F85-856D-89D601BED70B}" dt="2022-09-19T16:44:00.181" v="1486" actId="478"/>
          <ac:spMkLst>
            <pc:docMk/>
            <pc:sldMk cId="231542447" sldId="280"/>
            <ac:spMk id="527" creationId="{E0C109C5-626E-431E-B488-C7EAD49CAF18}"/>
          </ac:spMkLst>
        </pc:spChg>
        <pc:spChg chg="del">
          <ac:chgData name="Acharya, Santosh" userId="ea0efe9a-81c4-4445-923a-41095490d588" providerId="ADAL" clId="{CAE0C331-176C-4F85-856D-89D601BED70B}" dt="2022-09-19T16:44:00.181" v="1486" actId="478"/>
          <ac:spMkLst>
            <pc:docMk/>
            <pc:sldMk cId="231542447" sldId="280"/>
            <ac:spMk id="528" creationId="{DC753AB0-E769-45FC-A06F-5F00CEF54736}"/>
          </ac:spMkLst>
        </pc:spChg>
        <pc:spChg chg="del">
          <ac:chgData name="Acharya, Santosh" userId="ea0efe9a-81c4-4445-923a-41095490d588" providerId="ADAL" clId="{CAE0C331-176C-4F85-856D-89D601BED70B}" dt="2022-09-19T16:44:00.181" v="1486" actId="478"/>
          <ac:spMkLst>
            <pc:docMk/>
            <pc:sldMk cId="231542447" sldId="280"/>
            <ac:spMk id="529" creationId="{5D51696E-CF91-482F-A615-412F9194AFA5}"/>
          </ac:spMkLst>
        </pc:spChg>
        <pc:spChg chg="del">
          <ac:chgData name="Acharya, Santosh" userId="ea0efe9a-81c4-4445-923a-41095490d588" providerId="ADAL" clId="{CAE0C331-176C-4F85-856D-89D601BED70B}" dt="2022-09-19T16:44:00.181" v="1486" actId="478"/>
          <ac:spMkLst>
            <pc:docMk/>
            <pc:sldMk cId="231542447" sldId="280"/>
            <ac:spMk id="553" creationId="{24E5D2AD-B467-416B-887F-27D21C4586B1}"/>
          </ac:spMkLst>
        </pc:spChg>
        <pc:spChg chg="del">
          <ac:chgData name="Acharya, Santosh" userId="ea0efe9a-81c4-4445-923a-41095490d588" providerId="ADAL" clId="{CAE0C331-176C-4F85-856D-89D601BED70B}" dt="2022-09-19T16:44:00.181" v="1486" actId="478"/>
          <ac:spMkLst>
            <pc:docMk/>
            <pc:sldMk cId="231542447" sldId="280"/>
            <ac:spMk id="554" creationId="{A89C1B1F-9CC7-4FCE-A53D-43B874FFBF53}"/>
          </ac:spMkLst>
        </pc:spChg>
        <pc:spChg chg="del">
          <ac:chgData name="Acharya, Santosh" userId="ea0efe9a-81c4-4445-923a-41095490d588" providerId="ADAL" clId="{CAE0C331-176C-4F85-856D-89D601BED70B}" dt="2022-09-19T16:44:00.181" v="1486" actId="478"/>
          <ac:spMkLst>
            <pc:docMk/>
            <pc:sldMk cId="231542447" sldId="280"/>
            <ac:spMk id="555" creationId="{C712B17F-648A-4DF7-9D64-9A756AEF2E4E}"/>
          </ac:spMkLst>
        </pc:spChg>
        <pc:spChg chg="del">
          <ac:chgData name="Acharya, Santosh" userId="ea0efe9a-81c4-4445-923a-41095490d588" providerId="ADAL" clId="{CAE0C331-176C-4F85-856D-89D601BED70B}" dt="2022-09-19T16:44:00.181" v="1486" actId="478"/>
          <ac:spMkLst>
            <pc:docMk/>
            <pc:sldMk cId="231542447" sldId="280"/>
            <ac:spMk id="556" creationId="{6E38C807-F4AC-409E-91F2-28E908B7DBAC}"/>
          </ac:spMkLst>
        </pc:spChg>
        <pc:grpChg chg="add mod ord">
          <ac:chgData name="Acharya, Santosh" userId="ea0efe9a-81c4-4445-923a-41095490d588" providerId="ADAL" clId="{CAE0C331-176C-4F85-856D-89D601BED70B}" dt="2022-09-19T16:45:49.360" v="1520" actId="167"/>
          <ac:grpSpMkLst>
            <pc:docMk/>
            <pc:sldMk cId="231542447" sldId="280"/>
            <ac:grpSpMk id="4" creationId="{DF1C6C4A-2454-4D50-ADDC-ABDA7569F697}"/>
          </ac:grpSpMkLst>
        </pc:grpChg>
        <pc:grpChg chg="del">
          <ac:chgData name="Acharya, Santosh" userId="ea0efe9a-81c4-4445-923a-41095490d588" providerId="ADAL" clId="{CAE0C331-176C-4F85-856D-89D601BED70B}" dt="2022-09-19T16:44:00.181" v="1486" actId="478"/>
          <ac:grpSpMkLst>
            <pc:docMk/>
            <pc:sldMk cId="231542447" sldId="280"/>
            <ac:grpSpMk id="563" creationId="{28255E79-697B-4C7E-9590-B49C183516D5}"/>
          </ac:grpSpMkLst>
        </pc:grpChg>
        <pc:picChg chg="add mod modCrop">
          <ac:chgData name="Acharya, Santosh" userId="ea0efe9a-81c4-4445-923a-41095490d588" providerId="ADAL" clId="{CAE0C331-176C-4F85-856D-89D601BED70B}" dt="2022-09-19T16:48:07.833" v="1533" actId="553"/>
          <ac:picMkLst>
            <pc:docMk/>
            <pc:sldMk cId="231542447" sldId="280"/>
            <ac:picMk id="9" creationId="{D6C84CF6-F058-43BC-B620-A859D5C3271B}"/>
          </ac:picMkLst>
        </pc:picChg>
        <pc:picChg chg="add del mod">
          <ac:chgData name="Acharya, Santosh" userId="ea0efe9a-81c4-4445-923a-41095490d588" providerId="ADAL" clId="{CAE0C331-176C-4F85-856D-89D601BED70B}" dt="2022-09-19T16:49:56.822" v="1538" actId="478"/>
          <ac:picMkLst>
            <pc:docMk/>
            <pc:sldMk cId="231542447" sldId="280"/>
            <ac:picMk id="11" creationId="{F74F1148-AC55-41CC-8AEB-9B975AF1A644}"/>
          </ac:picMkLst>
        </pc:picChg>
        <pc:picChg chg="add del mod">
          <ac:chgData name="Acharya, Santosh" userId="ea0efe9a-81c4-4445-923a-41095490d588" providerId="ADAL" clId="{CAE0C331-176C-4F85-856D-89D601BED70B}" dt="2022-09-19T16:54:43.982" v="1540" actId="21"/>
          <ac:picMkLst>
            <pc:docMk/>
            <pc:sldMk cId="231542447" sldId="280"/>
            <ac:picMk id="13" creationId="{AF671E49-8C65-48DB-9990-6655CBA7C702}"/>
          </ac:picMkLst>
        </pc:picChg>
        <pc:picChg chg="mod modCrop">
          <ac:chgData name="Acharya, Santosh" userId="ea0efe9a-81c4-4445-923a-41095490d588" providerId="ADAL" clId="{CAE0C331-176C-4F85-856D-89D601BED70B}" dt="2022-09-19T16:55:04.360" v="1543" actId="732"/>
          <ac:picMkLst>
            <pc:docMk/>
            <pc:sldMk cId="231542447" sldId="280"/>
            <ac:picMk id="14" creationId="{B6C0221C-ED9B-453D-A646-459B38B4924A}"/>
          </ac:picMkLst>
        </pc:picChg>
      </pc:sldChg>
      <pc:sldChg chg="del">
        <pc:chgData name="Acharya, Santosh" userId="ea0efe9a-81c4-4445-923a-41095490d588" providerId="ADAL" clId="{CAE0C331-176C-4F85-856D-89D601BED70B}" dt="2022-09-20T07:44:57.412" v="1748" actId="47"/>
        <pc:sldMkLst>
          <pc:docMk/>
          <pc:sldMk cId="2050913789" sldId="285"/>
        </pc:sldMkLst>
      </pc:sldChg>
      <pc:sldChg chg="addSp delSp modSp add mod ord setBg">
        <pc:chgData name="Acharya, Santosh" userId="ea0efe9a-81c4-4445-923a-41095490d588" providerId="ADAL" clId="{CAE0C331-176C-4F85-856D-89D601BED70B}" dt="2022-09-20T07:45:07.007" v="1749"/>
        <pc:sldMkLst>
          <pc:docMk/>
          <pc:sldMk cId="705701807" sldId="286"/>
        </pc:sldMkLst>
        <pc:spChg chg="del">
          <ac:chgData name="Acharya, Santosh" userId="ea0efe9a-81c4-4445-923a-41095490d588" providerId="ADAL" clId="{CAE0C331-176C-4F85-856D-89D601BED70B}" dt="2022-09-20T07:03:01.503" v="1547" actId="478"/>
          <ac:spMkLst>
            <pc:docMk/>
            <pc:sldMk cId="705701807" sldId="286"/>
            <ac:spMk id="2" creationId="{5E0F1CD9-B34C-4C75-8B65-6DD959A78BBE}"/>
          </ac:spMkLst>
        </pc:spChg>
        <pc:spChg chg="add mod">
          <ac:chgData name="Acharya, Santosh" userId="ea0efe9a-81c4-4445-923a-41095490d588" providerId="ADAL" clId="{CAE0C331-176C-4F85-856D-89D601BED70B}" dt="2022-09-20T07:03:12.083" v="1548" actId="207"/>
          <ac:spMkLst>
            <pc:docMk/>
            <pc:sldMk cId="705701807" sldId="286"/>
            <ac:spMk id="7" creationId="{AE2E4F83-BF31-4E93-82FB-01AAB0985C73}"/>
          </ac:spMkLst>
        </pc:spChg>
        <pc:spChg chg="add mod">
          <ac:chgData name="Acharya, Santosh" userId="ea0efe9a-81c4-4445-923a-41095490d588" providerId="ADAL" clId="{CAE0C331-176C-4F85-856D-89D601BED70B}" dt="2022-09-20T07:44:52.110" v="1747" actId="2711"/>
          <ac:spMkLst>
            <pc:docMk/>
            <pc:sldMk cId="705701807" sldId="286"/>
            <ac:spMk id="8" creationId="{E94A8342-EB10-46EA-ADB5-807D872D539C}"/>
          </ac:spMkLst>
        </pc:spChg>
        <pc:picChg chg="del">
          <ac:chgData name="Acharya, Santosh" userId="ea0efe9a-81c4-4445-923a-41095490d588" providerId="ADAL" clId="{CAE0C331-176C-4F85-856D-89D601BED70B}" dt="2022-09-20T07:02:57.567" v="1545" actId="478"/>
          <ac:picMkLst>
            <pc:docMk/>
            <pc:sldMk cId="705701807" sldId="286"/>
            <ac:picMk id="6" creationId="{9FD2634A-B9C3-4A44-B1C9-2A985D0CCD47}"/>
          </ac:picMkLst>
        </pc:picChg>
        <pc:picChg chg="add mod">
          <ac:chgData name="Acharya, Santosh" userId="ea0efe9a-81c4-4445-923a-41095490d588" providerId="ADAL" clId="{CAE0C331-176C-4F85-856D-89D601BED70B}" dt="2022-09-20T07:02:58.339" v="1546"/>
          <ac:picMkLst>
            <pc:docMk/>
            <pc:sldMk cId="705701807" sldId="286"/>
            <ac:picMk id="9" creationId="{B1A2DAB9-C3CD-4A43-A993-0ADAB599B7E7}"/>
          </ac:picMkLst>
        </pc:picChg>
      </pc:sldChg>
      <pc:sldChg chg="addSp modSp new del mod">
        <pc:chgData name="Acharya, Santosh" userId="ea0efe9a-81c4-4445-923a-41095490d588" providerId="ADAL" clId="{CAE0C331-176C-4F85-856D-89D601BED70B}" dt="2022-09-20T07:41:06.351" v="1719" actId="47"/>
        <pc:sldMkLst>
          <pc:docMk/>
          <pc:sldMk cId="176622824" sldId="287"/>
        </pc:sldMkLst>
        <pc:spChg chg="add mod">
          <ac:chgData name="Acharya, Santosh" userId="ea0efe9a-81c4-4445-923a-41095490d588" providerId="ADAL" clId="{CAE0C331-176C-4F85-856D-89D601BED70B}" dt="2022-09-20T07:37:12.113" v="1668" actId="164"/>
          <ac:spMkLst>
            <pc:docMk/>
            <pc:sldMk cId="176622824" sldId="287"/>
            <ac:spMk id="3" creationId="{6010C470-5F2A-42DE-9236-79700F638EEA}"/>
          </ac:spMkLst>
        </pc:spChg>
        <pc:spChg chg="add mod">
          <ac:chgData name="Acharya, Santosh" userId="ea0efe9a-81c4-4445-923a-41095490d588" providerId="ADAL" clId="{CAE0C331-176C-4F85-856D-89D601BED70B}" dt="2022-09-20T07:37:12.113" v="1668" actId="164"/>
          <ac:spMkLst>
            <pc:docMk/>
            <pc:sldMk cId="176622824" sldId="287"/>
            <ac:spMk id="4" creationId="{36114116-0D72-4BAA-BE69-65BDC57C55A0}"/>
          </ac:spMkLst>
        </pc:spChg>
        <pc:spChg chg="add mod">
          <ac:chgData name="Acharya, Santosh" userId="ea0efe9a-81c4-4445-923a-41095490d588" providerId="ADAL" clId="{CAE0C331-176C-4F85-856D-89D601BED70B}" dt="2022-09-20T07:05:25.316" v="1551"/>
          <ac:spMkLst>
            <pc:docMk/>
            <pc:sldMk cId="176622824" sldId="287"/>
            <ac:spMk id="5" creationId="{F89ED99B-C5A1-48BD-8445-C14B60DA8428}"/>
          </ac:spMkLst>
        </pc:spChg>
        <pc:spChg chg="add mod">
          <ac:chgData name="Acharya, Santosh" userId="ea0efe9a-81c4-4445-923a-41095490d588" providerId="ADAL" clId="{CAE0C331-176C-4F85-856D-89D601BED70B}" dt="2022-09-20T07:05:25.316" v="1551"/>
          <ac:spMkLst>
            <pc:docMk/>
            <pc:sldMk cId="176622824" sldId="287"/>
            <ac:spMk id="6" creationId="{2D380643-78F7-4A2F-9B83-779941CCABFF}"/>
          </ac:spMkLst>
        </pc:spChg>
        <pc:spChg chg="add mod">
          <ac:chgData name="Acharya, Santosh" userId="ea0efe9a-81c4-4445-923a-41095490d588" providerId="ADAL" clId="{CAE0C331-176C-4F85-856D-89D601BED70B}" dt="2022-09-20T07:05:25.316" v="1551"/>
          <ac:spMkLst>
            <pc:docMk/>
            <pc:sldMk cId="176622824" sldId="287"/>
            <ac:spMk id="7" creationId="{11A27AC8-55DB-4B18-AAB9-6E86C150F769}"/>
          </ac:spMkLst>
        </pc:spChg>
        <pc:spChg chg="add mod">
          <ac:chgData name="Acharya, Santosh" userId="ea0efe9a-81c4-4445-923a-41095490d588" providerId="ADAL" clId="{CAE0C331-176C-4F85-856D-89D601BED70B}" dt="2022-09-20T07:05:25.316" v="1551"/>
          <ac:spMkLst>
            <pc:docMk/>
            <pc:sldMk cId="176622824" sldId="287"/>
            <ac:spMk id="8" creationId="{607D6C95-3FC2-4F1A-A1CD-440ECC0CC75F}"/>
          </ac:spMkLst>
        </pc:spChg>
        <pc:spChg chg="add mod">
          <ac:chgData name="Acharya, Santosh" userId="ea0efe9a-81c4-4445-923a-41095490d588" providerId="ADAL" clId="{CAE0C331-176C-4F85-856D-89D601BED70B}" dt="2022-09-20T07:05:25.316" v="1551"/>
          <ac:spMkLst>
            <pc:docMk/>
            <pc:sldMk cId="176622824" sldId="287"/>
            <ac:spMk id="9" creationId="{A973098E-11C3-4561-83AE-BF4E3564ECC7}"/>
          </ac:spMkLst>
        </pc:spChg>
        <pc:spChg chg="add mod">
          <ac:chgData name="Acharya, Santosh" userId="ea0efe9a-81c4-4445-923a-41095490d588" providerId="ADAL" clId="{CAE0C331-176C-4F85-856D-89D601BED70B}" dt="2022-09-20T07:05:25.316" v="1551"/>
          <ac:spMkLst>
            <pc:docMk/>
            <pc:sldMk cId="176622824" sldId="287"/>
            <ac:spMk id="10" creationId="{958A5F2D-C5B8-4728-8DD6-F68B9CD230EB}"/>
          </ac:spMkLst>
        </pc:spChg>
        <pc:spChg chg="add mod">
          <ac:chgData name="Acharya, Santosh" userId="ea0efe9a-81c4-4445-923a-41095490d588" providerId="ADAL" clId="{CAE0C331-176C-4F85-856D-89D601BED70B}" dt="2022-09-20T07:05:25.316" v="1551"/>
          <ac:spMkLst>
            <pc:docMk/>
            <pc:sldMk cId="176622824" sldId="287"/>
            <ac:spMk id="11" creationId="{2FE49232-CB41-4965-A2F2-91F37952FA50}"/>
          </ac:spMkLst>
        </pc:spChg>
        <pc:spChg chg="add mod">
          <ac:chgData name="Acharya, Santosh" userId="ea0efe9a-81c4-4445-923a-41095490d588" providerId="ADAL" clId="{CAE0C331-176C-4F85-856D-89D601BED70B}" dt="2022-09-20T07:05:25.316" v="1551"/>
          <ac:spMkLst>
            <pc:docMk/>
            <pc:sldMk cId="176622824" sldId="287"/>
            <ac:spMk id="12" creationId="{581D9D9F-61F7-4651-8236-1847FE6C6A29}"/>
          </ac:spMkLst>
        </pc:spChg>
        <pc:grpChg chg="add mod">
          <ac:chgData name="Acharya, Santosh" userId="ea0efe9a-81c4-4445-923a-41095490d588" providerId="ADAL" clId="{CAE0C331-176C-4F85-856D-89D601BED70B}" dt="2022-09-20T07:37:12.113" v="1668" actId="164"/>
          <ac:grpSpMkLst>
            <pc:docMk/>
            <pc:sldMk cId="176622824" sldId="287"/>
            <ac:grpSpMk id="13" creationId="{5B1BB312-B5EB-4AAC-A88B-6BA8BE7EF73C}"/>
          </ac:grpSpMkLst>
        </pc:grpChg>
        <pc:picChg chg="add mod">
          <ac:chgData name="Acharya, Santosh" userId="ea0efe9a-81c4-4445-923a-41095490d588" providerId="ADAL" clId="{CAE0C331-176C-4F85-856D-89D601BED70B}" dt="2022-09-20T07:07:14.591" v="1553" actId="1076"/>
          <ac:picMkLst>
            <pc:docMk/>
            <pc:sldMk cId="176622824" sldId="287"/>
            <ac:picMk id="2" creationId="{94B7831C-F0C0-4807-BE47-47E6FCD6AF18}"/>
          </ac:picMkLst>
        </pc:picChg>
      </pc:sldChg>
      <pc:sldChg chg="addSp delSp modSp new mod ord">
        <pc:chgData name="Acharya, Santosh" userId="ea0efe9a-81c4-4445-923a-41095490d588" providerId="ADAL" clId="{CAE0C331-176C-4F85-856D-89D601BED70B}" dt="2022-09-20T07:44:24.068" v="1745" actId="12788"/>
        <pc:sldMkLst>
          <pc:docMk/>
          <pc:sldMk cId="205915662" sldId="288"/>
        </pc:sldMkLst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" creationId="{2CC66A00-3BC2-4A50-82F8-5319D85360D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" creationId="{9349D6D0-B108-49BE-B8D0-F76D1659768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" creationId="{EB814F20-967A-4BC0-A083-53313BE737A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" creationId="{5D58F8AA-B1F8-449E-B9AB-42C904806E1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" creationId="{1011ED81-D2E1-49EA-AA2E-DF87945C913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" creationId="{876D9FE5-4519-4293-89D9-E058EC774D6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" creationId="{0C240D5E-3614-401D-B2FD-BE64F7CFD39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2" creationId="{B1BADF80-EB20-40BC-BA4B-B32A8920A41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3" creationId="{30CB07B4-F384-4560-8186-040FCCC6309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4" creationId="{74DD39F4-D9C2-4FD3-A156-531A37E1A40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5" creationId="{742EAC1E-0741-4D31-9BDD-7FE2CDA27A7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6" creationId="{7910AB85-3989-4973-A238-46A540AD066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7" creationId="{B435EE35-A34F-4EA5-AB64-B8CC11841A1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8" creationId="{157B9162-3559-403D-8484-9B4BC0F3CBE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9" creationId="{4D48C5F9-541B-4D5B-939B-9C2946C1E8C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0" creationId="{2F29D32E-6C74-4E2F-9B66-DCECB67928F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1" creationId="{8CF1979C-ABC2-4712-9D68-48B4F1D50EB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2" creationId="{5632C088-280A-4B0F-BC6B-0446DDD3417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3" creationId="{E599C04D-B099-4C05-A9E2-665A9A23BA2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4" creationId="{517A789C-DDF5-4D18-ABFD-DA88052FD87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5" creationId="{88BD9837-7065-4AA7-A0DF-96E7DE9144A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6" creationId="{FC84753D-AC15-4DCE-8C62-6770FA40A43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7" creationId="{D8D0969B-C725-4BC2-89CB-F5BC3698392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8" creationId="{43AA1B37-22D3-4966-A17C-3F7E159CA10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9" creationId="{B20F1D7B-0D97-442D-96B3-E616C0EC127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0" creationId="{5D1470AA-45E5-4069-933D-B661EBB9215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1" creationId="{A5CBE224-259B-43E5-BE81-CA41181BD48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2" creationId="{936E3F3A-7B5B-4781-96E7-E7D49F11154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3" creationId="{FB7E93FB-0BFA-4AE3-9176-8DE723870A0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4" creationId="{396B4C63-723B-4914-B7A6-6CD7B64CB6C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5" creationId="{8C2E4693-7242-4B0A-9643-A3D10DF258E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6" creationId="{B389D757-9FCD-4C4A-B666-D1BDA9354FD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7" creationId="{8BC05E43-6CDC-43B9-AD56-066ABB2EDE6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8" creationId="{B1B8029F-895D-4614-9BFF-B55EB4CD1B3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9" creationId="{7AEF0DFE-03AD-4003-B717-273FF4848FE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0" creationId="{647F5828-0C47-4076-807E-7194CA8A693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1" creationId="{428A810F-04B8-4DF0-A7E7-E3035F16D40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2" creationId="{B0B01FF5-3526-4D33-94E1-AA82A482280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3" creationId="{CF96A65E-4211-4C82-965F-7DA218034D6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4" creationId="{D118FB6E-7673-4E6E-B69E-FD0758448A0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5" creationId="{58C5539A-9B46-4314-A2F2-8C43FE33E6C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6" creationId="{9E0DC10B-954A-428D-BD64-0076D40306F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7" creationId="{66BE000F-8BE2-4D6F-BFA7-7B3B2B47573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8" creationId="{CCE4DE6C-2672-4352-8DDC-43C083E8A83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9" creationId="{9A69E10F-FF28-4C6E-B1FF-567CE7D5EA3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0" creationId="{7F7C28AC-917D-4438-B641-87B58A24130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1" creationId="{D0A1AED5-D2B5-46F2-971B-627EA3A292A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2" creationId="{F8CBB3FA-F5E7-420D-A235-3C93071C65C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3" creationId="{0FE2D323-FA0A-44D5-9984-61218777F30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4" creationId="{3DA7113F-3445-4562-9CA9-00D03FB65FA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5" creationId="{523878F9-5534-4C31-98E8-6571F3D9022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6" creationId="{8B3E7D4E-A413-496C-A785-62C48D5A261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7" creationId="{A037A68F-FC60-4781-843D-5E202857F07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8" creationId="{F27251A8-142C-48F2-8219-FF9673C54E9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9" creationId="{DE240C2D-475C-453C-B60C-5BC428EF192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0" creationId="{8CDF5018-0554-4BEA-A4C7-E98A6A67BF2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1" creationId="{CAA5C1E9-759B-4214-B017-1CBECCDFBE8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2" creationId="{03B5B0F7-5FA5-487D-8402-1A6BEFE4CE2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3" creationId="{A4D98760-6B0A-4B86-A90E-481438900A8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4" creationId="{8B2B56A1-4E22-4C64-89F4-F2B10E04B4B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5" creationId="{88DAB673-F35B-4B02-8AED-E5F7AA92AD6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6" creationId="{DF9227B3-A214-46D2-A0B4-C9C06AE645F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7" creationId="{05CC4B22-2560-46A8-9C3D-6BADEC251F6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8" creationId="{C448E760-91A9-4B42-A1B8-3F20E9B0B6B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9" creationId="{A422BC79-FDD4-4E15-B969-6753AA43D1C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0" creationId="{0604A033-30DE-4F5D-80F6-C557110A872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1" creationId="{646B61C1-CB15-4B71-A424-0B246EE8943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2" creationId="{D93950C6-F36A-4344-9FDC-D5F1759A038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3" creationId="{8A03AB9E-1B02-40DA-96FE-EC9A2544CA9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4" creationId="{6CAC13C8-6B5B-43CC-9962-5E4B1DB5862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5" creationId="{036FDDD0-0105-46C5-9496-8162B11B29E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6" creationId="{D0CA0196-19D2-43DC-8605-F9A3311A950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7" creationId="{537D76B2-F0E4-441F-9AFC-5FC61DB695F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8" creationId="{5A18466D-0349-403A-841D-5184D9D8170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9" creationId="{E05DE716-15D6-43C5-A058-68284EF5F97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0" creationId="{BFDB0594-E85E-4EAB-B85E-4865C703EE6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1" creationId="{74C7126B-9B55-444E-BA72-E8D7FDC8CA8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2" creationId="{E5398CF5-E621-455D-AEE0-F5B3C95FDD7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3" creationId="{6C4A8075-3D69-4255-BDC2-54EB6776032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4" creationId="{01BE2F13-1EB4-46A7-9423-2676C46309A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5" creationId="{CEC15B2A-4BF7-4C06-B5AB-826D0F8BF4B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6" creationId="{532FEB7B-DF64-4E2F-B397-F5DC94B2491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7" creationId="{FB3B2BC6-DC5D-4A0F-A06E-9A0545863C7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8" creationId="{4AE24A95-3E72-4925-A09D-85F19DEE4B1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9" creationId="{8D8CB8E5-B109-4078-9625-00FDAC50ED1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0" creationId="{BB00C32A-C413-4423-926B-B628D981583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1" creationId="{14C212BD-9F8F-48E1-8E91-BAEB699A4AC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2" creationId="{426DF69B-0821-4CDD-A120-0D6B0CE9540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3" creationId="{FDF4BE8E-72C4-49CA-8CA6-03ADEAB374B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4" creationId="{82EC3DB7-DB3C-44E0-B681-13FAEC4F64A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5" creationId="{96A1B7D8-EBC4-4C90-92CE-CFEE20C8182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6" creationId="{9ADD8B1D-6808-4D90-95FC-5CFAA8AD5C2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7" creationId="{9DC8A523-7586-4D2A-8ECE-A316F014E23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8" creationId="{9DF7A24A-4B42-48C7-A717-BB65D2763EB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9" creationId="{349B83A7-7D8C-4D14-9920-B5DEC841309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0" creationId="{10A5ECA4-3A0D-4887-9E8D-0D00A2F70D0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1" creationId="{36C079F0-D9E0-46E6-812C-0D0A9D748F6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2" creationId="{F7BFF9AC-493A-4AD1-B8A8-7FB46714A7A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3" creationId="{42935228-7800-48A4-9D7E-98D11FF5001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4" creationId="{3D705084-5BC3-4FB3-BB4B-B4EEA2687E2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5" creationId="{AD5CF037-BFC4-41C5-A427-7CA717B1A29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6" creationId="{7F728B18-B143-40E7-9206-52E97E109C9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7" creationId="{79306851-7157-4028-A775-45C6C83C5DF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8" creationId="{456D9CB7-587B-471F-AFFE-8E7E38ECE61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9" creationId="{A0B8693C-B05C-4DAC-AC89-65444880F78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0" creationId="{76E32DA6-BC65-424F-895D-34E0EA4E633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1" creationId="{C3E0A8DA-15DD-4D7A-A0CE-743BE77747F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2" creationId="{497AB52D-2184-492B-93B6-9FD51C77188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3" creationId="{F91AAD8E-2570-400A-AEC2-77DE6035439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4" creationId="{1E896E34-7906-4EB1-A373-E0FFB9C34D7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5" creationId="{45168263-E108-4887-A836-BF03D5E9839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6" creationId="{DE68B061-0EC5-469E-A905-AEEECBF8B96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7" creationId="{331CA06F-C313-4DFA-9020-F4AB3F484BC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8" creationId="{DE1A4B52-1809-4375-A4DF-B7A9556C501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9" creationId="{58B41B0F-363E-47D7-BCD6-2403BE60892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20" creationId="{52EBAC19-BB9D-4FEB-A87F-678355D3CFF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21" creationId="{45358330-EE89-4457-9BB6-B1E3842B076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22" creationId="{AF08B613-644E-4CE3-AF2E-EE3CF778448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23" creationId="{D3B8AFE1-2DFA-42D0-AEB7-631B0BA1AFF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24" creationId="{417DFA03-857F-4FE7-995C-6A2E2D51F6E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25" creationId="{87431A0A-CE5A-4C4E-9EFA-F8C22C5CB67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26" creationId="{5CAC5584-EAA8-4118-A1D3-C536A04AB54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27" creationId="{8E196EB6-3A7B-4468-9592-9CEB18DA2D9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28" creationId="{1FB8A7FD-0DB4-4582-A489-78A41098744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29" creationId="{97CAD8E0-5B4B-4AAC-BF02-DED175C458B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30" creationId="{7BDD0505-5AC2-4AAE-BFD6-A5012B9E328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31" creationId="{C91EAABB-10E4-4C1F-A2A4-8AE585DBE62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32" creationId="{4932E3CF-1E57-433A-B68A-E00CB4D395F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33" creationId="{82CA858F-D889-4E11-BC11-441DC419EFB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34" creationId="{F795401B-E456-4F55-B8BD-5684C67E9E0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35" creationId="{20C6F071-5C66-4A71-BDCB-96A4766C336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36" creationId="{9F792A2C-9B70-431D-B93D-2FF762F81A8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37" creationId="{545B030D-9A5C-4F9B-BE71-47BF087E7B8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38" creationId="{58D5FFBD-4DDD-4935-A9D3-F621767C0F0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39" creationId="{5AC75058-C64E-48F5-9E69-19047832112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40" creationId="{8CEF6B70-4B57-41E3-A629-99C25E46083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41" creationId="{2F454DDA-6A66-41F9-A87B-3EEEBD73EF1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42" creationId="{BEE1490E-344B-47B5-BD8A-3A48A8C499D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43" creationId="{839F4A96-A63F-431E-A163-25E749D8097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44" creationId="{B9E8AEDE-81A1-49EB-8086-288BE73F791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45" creationId="{6843F861-56BD-42FE-B011-27E9A538595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46" creationId="{03766D45-7E98-41FC-9470-E70C18F0465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47" creationId="{BB5D7A90-356E-4203-B961-78081DDC483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48" creationId="{E15037B3-13D5-49A7-B6EC-88E82AA209E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49" creationId="{089FC9AF-ED44-4C29-9F4F-5478F1EE3C4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50" creationId="{A111A285-3474-48A0-9398-0C9513D9770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51" creationId="{46FF26C4-B435-485A-8F74-EEB0CB710E7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52" creationId="{326AEB5B-541E-40BA-BD30-A4EDF6A92FF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53" creationId="{27217C7C-4594-483B-9077-B8A048C6C40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54" creationId="{2BAF9F15-3504-4041-B27E-0272E28CC8F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55" creationId="{2302F1DC-E774-40E1-A71F-0A0C6013766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56" creationId="{A3675F81-A23C-499D-B669-2763F9FB9C5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57" creationId="{4385104E-B86E-4324-8BB6-5FE050BFFBB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58" creationId="{DEF3489D-CB3A-4D50-94DA-E5373D2FE41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59" creationId="{526276AA-3662-4AB2-9FE3-02E0EE2A421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60" creationId="{5DE4B323-7B75-43F8-81CB-E151593D9DE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61" creationId="{53DEF751-5D97-45E9-8B8C-59A9AB9F4FF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62" creationId="{99031C03-10B0-485C-8E5F-3532B1B6D22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63" creationId="{BD0093C5-B54C-4446-BA83-9A6AA49531B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64" creationId="{8DBBDEE3-526A-4305-8704-834780CC503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65" creationId="{2EAED80D-6E1F-4A5C-9319-B60ABA0E50A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66" creationId="{C09A8BA4-7B4E-40C9-AA18-443074C0B8E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67" creationId="{87BFCB87-A988-43D2-992F-AB3C28574D2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68" creationId="{CB27404E-8894-4188-96EB-7EDB24FC394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69" creationId="{CCAA4F4B-5ECE-468E-9854-127FB8E4FC1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70" creationId="{B4D29305-B2EE-4E92-A694-19341434B42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71" creationId="{FBBDCA1A-2562-4333-AC35-FF0A4CFFEBE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72" creationId="{D7B5BA99-789E-419D-B0F4-B9AC570604D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73" creationId="{5D8515E4-3C6F-4390-A3F3-E4A4972EAEB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74" creationId="{1DF53B86-6600-4C54-A8D5-69A570B5621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75" creationId="{FAC0DE4F-482F-48E2-BD1C-E8EAAF7890E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76" creationId="{972E97C7-EE0C-413A-B3E5-286B901D801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77" creationId="{6CFD9D8F-F7B2-4ABC-8ADC-86E197AF65F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78" creationId="{1ACEB10A-CE4D-4ADC-BF5D-D930E9EEDF8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79" creationId="{9167D7B1-DFE6-492C-8B06-19B8D5F631A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80" creationId="{27AD9D35-7616-4463-ADD6-1F2244573A8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81" creationId="{3B854027-42BC-4A55-A79B-2B9F923CC09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82" creationId="{0B9A25A2-E4A0-4A91-B198-FCE42A7C2C0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83" creationId="{4BAE622C-6AE5-42C0-8B44-15A1B0BAA6B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84" creationId="{8AC16FA3-438F-47DA-BCDF-A7A6260A3FF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85" creationId="{D895DA91-5394-47BA-8E7D-9124D9D5659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86" creationId="{DE47F0E7-ABA2-45B3-8A43-4A510E1F265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87" creationId="{DBBE0636-4E41-41FC-8198-B5CB804CF4E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88" creationId="{735F4E15-8FF0-449C-A137-80BD164EF46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89" creationId="{34EBC788-39F9-49BA-80BD-BDBC3C75D1B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90" creationId="{4BC4C5D5-8C62-4DED-9014-AB3DAA730E3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91" creationId="{34599D83-B896-49F2-87A1-4878C02E2F1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92" creationId="{DE5D3679-7E1A-486F-8D74-A42D08D376F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93" creationId="{1E870877-8A6D-4E45-81B0-03B65E82A03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94" creationId="{7DB4332C-8597-4D53-A937-3709A55B29C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95" creationId="{F5ADBFF3-53B3-493C-8D1C-53F47489906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96" creationId="{F66D8637-5D6A-4055-9064-C2287D7E303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97" creationId="{E65A700D-5316-4F74-9D2B-C6159680206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98" creationId="{067490AC-CDF0-4FA5-8BF8-6EBD308456A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99" creationId="{2B0FA30C-7797-4C40-A27A-21C66FE5F29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00" creationId="{F227A41F-8A9D-48B6-8FE4-FD610ADDF28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01" creationId="{9771E671-93A0-4002-9CFF-5E9CDE052B8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02" creationId="{3EE5EA54-2A4A-4B07-BFA6-70256E391B8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03" creationId="{B58A5883-BB74-4847-8D4C-DD0D5412FD8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04" creationId="{B20999FF-254C-4726-BB99-CB25C0A0D39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05" creationId="{C5F7CE69-709C-44F4-AA08-B139AC5E213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06" creationId="{14372E3A-74C6-4C65-8851-B28B5C6E388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07" creationId="{2DAFC31C-51A7-4EC8-A215-24CE663954C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08" creationId="{473D063B-F7D7-44B9-A4F3-C3F92A1EA63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09" creationId="{EA3AB622-62E4-4668-81B7-0621A1CA78E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10" creationId="{0B0B7C08-EDD6-4F66-ABE3-AB618FFE904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11" creationId="{39645A11-2E20-4E9B-852A-E7646BAC663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12" creationId="{9DB98DE8-79E6-424B-8DE2-37A1B85BA7C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13" creationId="{8936156F-A3DA-4CCD-A19A-2B2FD77C94A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14" creationId="{A0C32F9F-1631-4C0F-B68F-184ABC34848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15" creationId="{2A9E1ED8-856A-4B1D-B02E-E5614F6D793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16" creationId="{E2E8B7F5-D1E4-4477-B94A-7F1F4A99E77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17" creationId="{12DB524F-DB7D-4A71-9980-25D846C0B36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18" creationId="{BA7E48AA-F65E-4643-9351-F1B4F6AD78A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19" creationId="{0C6F0F8A-567E-4B20-9ADB-7BBAA6ECCEC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20" creationId="{3D66B2C1-C524-4638-B081-E2B8732FC89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21" creationId="{FADB8AAE-7C7A-4A84-BB23-CB45ED5431C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22" creationId="{6B72ED57-D5A7-4A4E-90F2-22E0DF32524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23" creationId="{95BABA03-A15C-497F-8B99-D6640225155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24" creationId="{07EA7FFE-B53E-4B45-984B-9CA6F518555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25" creationId="{FAF125E3-C211-44BC-9258-D90FFB29373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26" creationId="{F8C54134-8CBF-487C-8B8A-531E1333C80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27" creationId="{91297AD2-6386-45D9-8A91-F57EFA3AD0F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28" creationId="{BBDBD9D1-C776-49F5-B923-15652602ACB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29" creationId="{781DC4BD-F863-4F4F-800C-13D2C9F97D6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30" creationId="{1B775F77-DD9B-47D9-9C80-58A60F3CFF2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31" creationId="{3008FE54-A6EF-4384-9396-CC5455AB8BD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32" creationId="{D41842D4-F51C-4504-B662-5C733E9B336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33" creationId="{16267C27-A2C1-4592-80EB-F84FC57B712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34" creationId="{3EE85BC4-392E-4093-B70C-ECEFE074822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35" creationId="{1BF7B1C2-44C6-423F-AB8E-5E0DD7514E6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36" creationId="{0435B0F5-EA00-46E1-BD55-EBD71E9CAEB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37" creationId="{1AC6E04D-C8F9-4A2C-BB7F-878FEEE985D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38" creationId="{D8C3AC4D-A443-400E-87D1-69AAC9FEE8F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39" creationId="{DF3798FA-231C-469A-9788-F1FA9B1530F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40" creationId="{DF06434C-DA68-4F62-B3D1-56DD7BE6B07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41" creationId="{956D039D-9824-4201-80C0-DB461C4D3B9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42" creationId="{47904B10-685C-4E08-9C2A-7DEC3A289B4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43" creationId="{A3FA2DB6-D13A-4A90-87CD-A95CCBBCD94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44" creationId="{1A5CF072-CF68-4B1D-87CE-7B4E0093991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45" creationId="{E0CF0428-BCDC-434F-936C-966E5CACB1E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46" creationId="{B94F5039-2CC0-446D-8F1C-C839ABEEBAB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47" creationId="{A6B3FBF3-6470-4DA1-81CB-F733CEDA445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48" creationId="{DF13726D-49C0-4DE8-85B3-8C3FB863E3A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49" creationId="{3B8B26A7-6EFA-40C7-8F90-9B4CC3B1D6D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50" creationId="{2D2D15B8-0ED3-4614-BE56-CFDE3EDB95B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51" creationId="{65E69934-1730-48A7-9703-8B9E839D2A6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52" creationId="{ECCECC7E-08F0-4FBC-8AA4-9EB657A2EAB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53" creationId="{F6F2AC77-39F5-4C2C-A02C-CE4A5221479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54" creationId="{924749F5-CE02-4BE1-8D83-A2AF71BEE93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55" creationId="{257B57F7-0ED1-4EA1-A2DA-C013EE4DAC9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56" creationId="{996DA456-73B0-4EE0-B794-4FF3EA1156B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57" creationId="{C17195AA-D312-4F50-A34B-22510636F13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58" creationId="{A609FEB9-FD59-493B-8550-34636D792D2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59" creationId="{A37B27A6-9A5F-494D-95A4-D854C96F14C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60" creationId="{374182F5-B168-4A9E-9A3F-8B0079BC772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61" creationId="{3BC98A54-C3CC-4ABB-8785-5D75B4DF517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62" creationId="{11B08CF7-E9A8-485B-994B-3CD04362FE5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63" creationId="{3197666B-EA1D-4AED-B3C0-795B9A4BF7F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64" creationId="{2DB7A976-AD12-423C-B41B-85626F285C9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65" creationId="{5115F285-2764-453B-9FD0-E04203B2D50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66" creationId="{DE03046F-521C-407D-B64A-96349A8194F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67" creationId="{255CDA4F-BE49-4CC8-926B-5C7A622C2A2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68" creationId="{485178F0-50CC-473D-A18D-0198080DFE0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69" creationId="{7AE5D697-B99B-4D90-A004-B233639C3FF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70" creationId="{7B2282FF-AD5E-47FE-96C3-ADBD52FF7DB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71" creationId="{B2B6F346-A34D-41F1-8F42-E3C8623E7AB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72" creationId="{66166595-7DED-4D22-B614-411080B56A1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73" creationId="{FF52B18C-EC17-47A1-BC26-434BF473BB0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74" creationId="{5E31D6EC-65DE-483F-BE29-8E27F2353B3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75" creationId="{AC907800-508E-4242-8904-D9565C1797C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76" creationId="{A9A68E3D-404B-4B49-AE90-21B6F306BBD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77" creationId="{136B88C2-67E9-48AF-BF22-B25D1256BAC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78" creationId="{5CE15FCA-1C82-4652-86A0-1EB57EE01F7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79" creationId="{7804E2B1-44D7-4E77-A9B1-221B09A08C4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80" creationId="{20B08FC4-28B6-4934-BBFC-7C5261DAEF1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81" creationId="{F9C53534-4725-4EBF-9A5F-AC42451736A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82" creationId="{F9738927-0060-44F1-85E7-04446514CE3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83" creationId="{9BAAF932-7123-4E37-B202-C6797602188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84" creationId="{B21974E1-DF1B-46DF-ADFD-41648CCB98E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85" creationId="{F5BDFFAE-B3F8-4F08-9ACD-0AE8DD572B7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86" creationId="{994A502C-7A4E-462A-9A63-36E33F85EA7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87" creationId="{0836B115-A269-45B6-B5EB-BE816098DCD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88" creationId="{4ADC3FC5-7FED-4F54-B846-6A58F370B55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89" creationId="{31EBB732-9E1C-42F6-911A-312D06F9652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90" creationId="{187492A7-FBF6-4347-98F4-3A550F33450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91" creationId="{9656872E-5DDF-440F-B846-7C282E8B927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92" creationId="{BEBD5A4C-84D8-4A98-BE24-6A7D6EC9B8C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93" creationId="{5B4E3332-1C56-437C-9B9F-D1E633F1716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94" creationId="{38757A3B-EA52-413D-97A0-EA7A02BCEFC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95" creationId="{5E5EAE3C-37C0-4705-9AEA-29D926374FE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96" creationId="{A3FD515A-4953-49AB-A137-81A0B1C28B2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97" creationId="{9DF1D507-A8BE-467E-B500-C632803F953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98" creationId="{51448A98-AF17-4C14-AF14-7594CD96272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299" creationId="{D5B0D7F7-FE50-411C-92FF-2AA22855EC5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00" creationId="{EDE05670-2A42-4F1D-8CA9-FABE9E7BBF0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01" creationId="{B2C877C6-AA9C-4FD5-9E31-05A33604626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02" creationId="{D26F2A6C-5DF4-4D04-8C9E-F38D7CE6C3D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03" creationId="{68B20BCD-D06A-4811-A065-B3F13A4DBF2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04" creationId="{77D89954-2D20-4861-8B16-A946DE4755E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05" creationId="{BF64EBFD-ADBD-4A3F-A84C-AB9C714705B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06" creationId="{6A6480D1-6958-4AC9-9018-FEF4460317D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07" creationId="{CAF4F5E9-3224-4739-872F-5C087FA46F6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08" creationId="{8A4520E6-D300-4C43-915D-0CDE25D9825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09" creationId="{9FAC37E4-7441-4928-B5AD-83584C18255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10" creationId="{17D1D36B-06A1-40B1-B33E-34FBBA3A1FF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11" creationId="{03EDB9D8-D3BE-46EE-918C-652FC895213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12" creationId="{28E4255A-754E-46F5-8327-73AFD97AAED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13" creationId="{5602D1C4-DD8A-4451-BF78-3A49404666F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14" creationId="{F621C6BC-9CC4-48D8-992F-E171C7209C9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15" creationId="{7757029F-53B7-4F4F-BD45-2418C76FBE7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16" creationId="{B73422F6-874A-4E1F-A29A-530EBFC0B8C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17" creationId="{9FCA96AD-8689-4A9B-8757-FFA94E8E872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18" creationId="{9BCDAD67-1188-46F0-911A-9C0A3C767BF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19" creationId="{BC254422-8D8D-421D-8360-3E00EF7AD95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20" creationId="{46633753-4634-413A-99E5-39D52483765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21" creationId="{28C228D5-4A96-467A-B896-A11D71F2CF3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22" creationId="{62557426-0287-44E0-B298-27A332C4F16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23" creationId="{6850C219-B1F3-4F88-BCED-660DF56E8CB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24" creationId="{378C5A26-9861-40F6-A191-CCA4018F09D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25" creationId="{9221994B-D971-4ED0-B353-B988E100600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26" creationId="{BA6C13E1-E678-4E24-B65E-9090FC9CEC4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27" creationId="{42143F84-DE04-45E1-94FA-68416711AE2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28" creationId="{902E26C5-35BC-4FE4-AB1A-ECCD72B34EB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29" creationId="{0E24B413-ED68-49FA-A1FB-6D9493778A5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30" creationId="{0E67030B-1116-46D8-995C-5EBBAB1E52E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31" creationId="{F2F4429C-55B3-4F9B-9743-24A09A7B37A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32" creationId="{80AC573B-9242-4E28-8FC0-CB9D4BC14AF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33" creationId="{5172B2B6-6AAB-464F-B4D6-BE1DACB7D5A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34" creationId="{0497E5BA-7C86-4313-A5B4-D3646CD94C6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35" creationId="{0CAB04AA-4FC7-4C7C-9144-B2A3DE84C43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36" creationId="{85093A8B-4175-4148-9737-A2DD33880FF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37" creationId="{ECD2F1D9-6825-4222-8AD6-95216E292E2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38" creationId="{42001BCF-BDE1-4A82-A9D2-D3996FC1928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39" creationId="{F690283E-55D6-483C-A9B3-DBCC266CA5F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40" creationId="{3AD18DE6-A2C6-4C70-804C-7A94CF3CB4D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41" creationId="{1F127B74-FFF5-41A2-B60C-93E9286DEB1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42" creationId="{EE6E528E-A0C6-42A2-990B-913B19A5F5A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43" creationId="{02E45C93-236D-44BE-B830-5EE5484C347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44" creationId="{3EE77033-69EC-42E4-96B9-D73F8DC887B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45" creationId="{4FA7F2C0-48A7-47DB-90B1-9F23231C104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46" creationId="{25998580-C4ED-4144-A772-098D89364F1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47" creationId="{5918D270-3A39-479C-A27A-12DEAAA0076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48" creationId="{4819496D-2801-4A62-833E-D1D20188985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49" creationId="{0F19BA07-6A05-4AE7-870F-8B18BE9C076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50" creationId="{3F92AA2C-8030-4478-84FB-F4AD7EEA3EC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51" creationId="{B67E0BDA-8A10-474A-AEFD-F4AB8154D07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52" creationId="{AC8C6E6D-2A10-49D8-92BB-993647DC62B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53" creationId="{4E827F68-CD37-4CDE-8618-27F58AC9E8F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54" creationId="{B128260F-BEB5-43D9-B95B-6D6F584E46D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55" creationId="{DAACDCFE-BDE6-4AB7-9C4D-15515006D84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56" creationId="{5373C25C-732D-424A-8C8B-294CE4E2B01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57" creationId="{8F8A1FD0-73B0-455B-8D67-BE447405C4E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58" creationId="{DCF73AC4-15FF-4083-8A25-2B3C4EECE54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59" creationId="{FFC62008-3E2F-4A5F-8AB4-68190A7847E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60" creationId="{098515F9-B2D6-43D0-9573-A1A1ED29574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61" creationId="{D6FC24EF-ECCB-4959-BAE5-786FC2E5A70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62" creationId="{FCF424F9-7E0B-4FC7-839A-D9B7E34725D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63" creationId="{1893EDCD-8918-462E-93F3-7096E5B9E40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64" creationId="{707ED956-6FA0-4747-8086-14C60C521FB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65" creationId="{5A7A5D6E-C01A-4173-90B7-CE7D60F41E1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66" creationId="{1314ED07-2BBA-4AFB-899C-9A752F6DEAC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67" creationId="{DCAE4D25-6FFE-433A-8EA9-653C11EE5D7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68" creationId="{6E774F05-5946-43AE-9EAF-20772D5C077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69" creationId="{27C271BB-E4A9-4609-B08F-E4001E4B621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70" creationId="{D47BE6A4-39D8-49FE-8D53-774B1284573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71" creationId="{A32B4664-E1F7-404B-A310-01B73B18BC6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72" creationId="{0277616B-15E6-4E00-A95A-FD68F7157D8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73" creationId="{BB0F0DCE-61AF-425E-A910-BFA76620A16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74" creationId="{32A1B88B-E6DE-4AAA-959E-9A93694CCCC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75" creationId="{29D075E8-9E2D-402C-95AA-0DF203A6A8F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76" creationId="{52E19EE7-A913-4F39-8093-129F6BF1893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77" creationId="{06806302-C844-4FC2-AA61-A56D1AF97E1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78" creationId="{0AFAD11A-7A45-447A-9EAC-380A77F4293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79" creationId="{67FDE35B-724E-423C-9C11-65C5C52BF6E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80" creationId="{4FF50467-D41A-4682-ACBA-2C1B85A24F3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81" creationId="{39A43ABB-87E7-485D-858C-E131F048232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82" creationId="{96A41C09-AD7D-4B8C-8F6A-4AC08462DE8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83" creationId="{83622BC6-3946-4E51-ADFA-BE10055407E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84" creationId="{801C32EE-079B-44B2-B4FF-A6C1E64B78F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85" creationId="{BDC2C950-D243-444C-AB5C-58001E96DC9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86" creationId="{AF5E0D3F-BF36-45C6-83A6-781B2C153DC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87" creationId="{418DC9EE-0524-4378-B438-B9873C3FF18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88" creationId="{697CEA2A-2787-4764-8A63-DEDE4D955FD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89" creationId="{2FFA8900-3BC3-4803-9B13-3908619C17C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90" creationId="{BED763ED-D4D9-425D-B6A5-DD5EE928CBB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91" creationId="{ACF145C9-F9B3-4F98-825B-5874FDC42CB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92" creationId="{AC890806-766A-4CBB-B31F-F5EBF628FF1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93" creationId="{14C9841D-056D-4C2C-9AE4-F0DF5E0CE25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94" creationId="{8CE3E384-93B3-4893-A386-BB65A4F6B2F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95" creationId="{AC594B0C-F878-4E01-910E-1DF3BD97382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96" creationId="{90D6E5B7-B7F2-4543-9F23-2E93F87AA30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97" creationId="{8EBB18E4-CB2C-4D7F-9088-087199436E2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98" creationId="{E3734864-8CDB-42F6-A1D8-DCCDF37229F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399" creationId="{FBA90BF9-A07A-414A-B39D-F10B4862990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00" creationId="{6BED74B8-40CB-45A9-B9E2-3DB69D14E2D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01" creationId="{569CF533-A874-44EA-9A52-E5F265E2960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02" creationId="{85068C8E-B30E-4EFB-99FD-78BB5DF498E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03" creationId="{CBB318CC-D6BB-4024-87E9-8BB3C457527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04" creationId="{2EABA52F-BA91-45B8-84D1-0F6C79C6603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05" creationId="{A99B7952-B29B-45CF-B4D9-D43BD6D5087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06" creationId="{D85D46B1-25EA-4B3F-8D02-075CE9F4A47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07" creationId="{086A06F4-8352-4735-8712-6AF1BE45C0E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08" creationId="{71102064-0A00-432C-8341-06801B7056A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09" creationId="{8AB574D1-B171-4AB2-BC4B-1ED47F72950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10" creationId="{EB005066-6DC2-4360-9D55-B8085452EB0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11" creationId="{27CDA84C-4201-4088-8A21-CD62A98E0AC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12" creationId="{FE78B5C7-02BE-4558-85CC-B1ECFEF2255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13" creationId="{DD99A07E-18D6-415C-B0CC-BF8835BBD24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14" creationId="{0C166C5D-694B-478A-B056-CD420E701C1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15" creationId="{9D17EB95-BF6A-4685-92EF-C4AF5278C4B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16" creationId="{23CAAF78-1061-4B46-963B-E388C879D55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17" creationId="{2A4014F5-4436-4F00-865C-EBB2907C92D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18" creationId="{26D078E3-2093-445D-ADCA-1301E8F1DBC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19" creationId="{EEA64FEE-BB80-42C6-B867-0ABEE0F5D05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20" creationId="{B2088EB3-8AE8-4662-9D93-3238FD9F971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21" creationId="{5370A38F-FF54-452A-859C-FC41ABEEAF7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22" creationId="{6BD08657-7B27-436A-980D-89E75E9497E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23" creationId="{3021F132-6B8A-4627-BE61-A193BC264CE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24" creationId="{8724DD98-B102-4887-9A3F-E8B8EFCD6DC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25" creationId="{882C2041-A4D8-44C1-95B5-825E127264C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26" creationId="{67052858-D9F2-4F70-9775-124DF1109C5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27" creationId="{A2847A4B-D726-4E1D-B4F5-AA7A6498D37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28" creationId="{25200EE9-9669-4876-BA29-E5631F81A9F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29" creationId="{60C649CA-00F9-461E-8174-927DAA1B8CD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30" creationId="{6AE22AA5-5B38-4288-8040-B7708A5CCD5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31" creationId="{BB5FC92F-4571-4B96-8146-486C14FB480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32" creationId="{13A2EB93-E73D-4F23-856B-40E292ECB5A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33" creationId="{DCC864F3-24A2-40DB-AA83-A5A602D2615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34" creationId="{79718043-3CD8-4758-A47F-3F4382F2FE6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35" creationId="{26D35118-C770-4A86-9803-2B91500F98D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36" creationId="{24C17AC1-8B0D-411C-A490-49721CFD07C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37" creationId="{0A873AE2-BC06-4649-97D5-767AD3877DB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38" creationId="{79F53B4F-678D-4E83-B854-F63B5C5EB45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39" creationId="{AD9FF358-F28B-49AA-AF64-B0DF25DA3CE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40" creationId="{46CBC52A-235F-491E-AFE8-57A3C512772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41" creationId="{C30B2708-D317-4522-90FB-4CEC7D396C5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42" creationId="{F25C8AEA-D61F-4E0A-AFC5-25B60AE14A4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43" creationId="{B34F4882-25F6-434E-A8CA-D1A602FB274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44" creationId="{20949D1D-6FF3-4978-8F80-056AE0591DE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45" creationId="{04730E82-370F-44B8-8E62-8E5F82F2709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46" creationId="{D4C84491-FDCD-488E-9A08-A4B2CF36FC5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47" creationId="{89136C6B-46A4-45DD-AD85-1ACD496376E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48" creationId="{0EA890ED-8182-4644-8274-CFF440DB2F8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49" creationId="{9F39A95E-0F31-4F58-8287-4040444E4F3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50" creationId="{4E1BDD89-4ACC-4AD5-9E38-7A7EEA8AE3A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51" creationId="{0C4238CC-B7C8-4A18-9C70-017AD8DB2AB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52" creationId="{0662E51B-229C-46DF-B569-481B3AEB002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53" creationId="{84183FFA-4729-400E-82E8-83DC5C5755A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54" creationId="{0DF3AF24-923B-4C6D-BC33-DCEED73EA17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55" creationId="{44D894BF-5657-44C8-A1FA-B1BA6D000E3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56" creationId="{F2688B50-B831-4973-B93D-33AC65F44C9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57" creationId="{D27520F6-92E5-45F3-AAFD-A95E65FF7A5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58" creationId="{33DEC54D-960C-4BD9-BC0B-606B46B3672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59" creationId="{ED06CBB1-7B49-4C9B-94EB-37EA215A9DD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60" creationId="{35393C01-D30B-4721-B679-FA6EBB8CB58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61" creationId="{2A628625-FD87-4E60-9C1B-EFB259FA677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62" creationId="{0027E0C2-3C49-44BB-9A0C-AA38C33FB21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63" creationId="{4A091B4E-0F89-4F04-9E41-8B801C5CE8B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64" creationId="{3767B8F2-E93D-4D8B-A738-DE12B4E5544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65" creationId="{2521B1F6-837D-4EA5-9A1C-D45A90BA181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66" creationId="{9963150C-60C1-4637-B0DD-281031AB7BA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67" creationId="{E206DD96-DEB9-4514-868C-427114E2D4F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68" creationId="{72881D87-E2BA-44F2-8C54-5422E6FD4A9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69" creationId="{AC794B3A-46E1-45ED-9DD6-61BFDF5DA20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70" creationId="{974D5D44-8C06-42B5-8286-62A39DE6671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71" creationId="{7119E3C3-3338-43C4-AB29-DF72CF3B2EF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72" creationId="{D7C1F6DF-CC40-401E-9C95-627D2DE43FD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73" creationId="{ECED1198-CC73-4EF8-ACFD-2102A8478DB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74" creationId="{566AAAE3-A179-4EBA-BC94-E603C67DF1B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75" creationId="{94678C02-771E-4C9F-A455-56F6119D145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76" creationId="{47C20E72-8AEB-4DD3-88B4-0618B1928F0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77" creationId="{8D73ABDA-2B22-4B70-BE98-C7C22289E53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78" creationId="{FED0C8A8-A88F-4E01-8916-9B1FA45A7FD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79" creationId="{21CA87A7-7D51-40A0-BE76-CF4D1FF3769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80" creationId="{0FEF5192-9E8A-4297-BB95-7D243D17778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81" creationId="{1EAD1FA4-0B52-49BB-B21E-A1EABEBDEB2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82" creationId="{82E191F3-C6D6-41FB-A0D3-17FE321B3AB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83" creationId="{8B1B755C-CF23-4E24-861A-FE8F99AA80B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84" creationId="{95E0E6F6-0FF6-4464-8213-133678A5916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85" creationId="{33960C53-1AC6-4B76-AE7C-AEF9CBAD9F5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86" creationId="{D612ED52-5BDF-4958-9347-E5988D4F95A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87" creationId="{E4E3936A-172E-41AA-A54C-94F5DF51EDC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88" creationId="{8194959B-FEBD-48AB-A8CF-6EF6785ACB1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89" creationId="{989CC3D8-8F34-4F30-B92E-80CED1EE928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90" creationId="{FEC6F242-F89C-47F1-A4A9-C49612A65CC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91" creationId="{27CE0CE0-1E40-45B9-9654-AC8FC27F84A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92" creationId="{45263150-485E-4FF9-BF0C-D0FAC5E45AB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93" creationId="{E0F266D3-A874-4419-89CF-E15955A4CA1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94" creationId="{4A50973D-B0F3-47C0-AB86-59211AF9F48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95" creationId="{961ACB8A-FDB5-4247-987F-6B5E806EE5B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96" creationId="{2A3538A7-82C8-44CB-B123-60898E4A7BF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97" creationId="{40319BAC-C6B4-4337-97D9-E8D5F5EB7E1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98" creationId="{0A63B491-47A0-4014-A03B-51BB04444D8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499" creationId="{5B8E45DB-9195-4B94-A37B-3CA67B014FE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00" creationId="{0E58D14C-A96D-47C9-A752-DBB3C2A9E5E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01" creationId="{AB85DB2F-A0BA-495F-B146-9EA9BAC7B04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02" creationId="{7FB18838-58B1-453E-80DB-75D54B8EF8D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03" creationId="{9A970E3C-C71D-4B64-9334-F53D8D38EED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04" creationId="{3082C03B-4A3A-4036-B009-F66382B583A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05" creationId="{838EE0D0-6F3A-4BE1-9ABE-376A6C1F33F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06" creationId="{F285113F-45AC-4254-B329-CBAB15AA7EB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07" creationId="{FAD30450-0FF1-43A3-960D-7A944EF8D9C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08" creationId="{299F068E-134C-4FE7-AD47-437C47D9015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09" creationId="{89C7C4ED-2FCE-406E-B470-EF73F421E45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10" creationId="{CCCE05CF-EC68-4AE1-ABC4-3233EB9E2C9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11" creationId="{31FB5075-171B-43C7-ABC7-E27D5849BDB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12" creationId="{80DDB25E-CC8F-4232-8E59-046636D29E0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13" creationId="{6DF9C16C-7127-462E-86E1-2FBC86AC054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14" creationId="{C667AC40-ADA3-4745-B027-A53E58EB702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15" creationId="{1BBA21D9-8876-4154-9002-C29E4460B95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16" creationId="{23A3A4D2-F036-4CDC-A554-3D1B897A3EB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17" creationId="{92828189-7405-46C4-BA50-A4AADEF026B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18" creationId="{E36D8C11-1849-4F1D-BD90-B87CD51E986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19" creationId="{1BA8F656-E9E0-43B4-96EC-313701336AB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20" creationId="{8DBDB16D-272A-4C43-84F9-98ECBD01229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21" creationId="{1B26FFCD-78DE-4609-A79E-2F187C127B3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22" creationId="{ACA4F5DB-7963-4503-B500-F1783EA8346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23" creationId="{4AC279AF-3674-479E-83A6-E2060748715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24" creationId="{3EE86120-5F50-4F07-88AE-A676099D23C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25" creationId="{FFDC8257-4EF0-44C7-92D6-8F38339EF68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26" creationId="{C6FE0825-0B97-4412-91B4-91B28DD7F59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27" creationId="{A14DE4F9-BE2F-4400-89D1-4518BC72BB0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28" creationId="{317620E4-92BE-497C-99B0-62151ED13FF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29" creationId="{17BF88B8-8221-4280-B517-2D08CBB9BE1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30" creationId="{90DCD496-8AA2-42A5-B60A-7C340271502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31" creationId="{513BAA29-B2C9-4B93-BCC4-BF1045ADEED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32" creationId="{1E5F62F8-66D3-451D-A7F1-B1902DEDF48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33" creationId="{5542088E-11A2-4E91-99A5-527C8449940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34" creationId="{6D5A8240-E1FD-476C-A67D-6ECB7B7B9D3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35" creationId="{BAF81525-2ED2-4775-B5CC-9065B191C46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36" creationId="{22C9F923-B1F0-4011-B5BB-F654C7E87D3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37" creationId="{48F44AE1-23EE-4B55-893D-60514FD1D45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38" creationId="{41554361-7273-491D-B069-F6C8FBFEF8C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39" creationId="{17AA6AB4-E1F0-4623-9E43-C8E1206D5CD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40" creationId="{471F0200-E498-4176-A1A7-02ACD80EE31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41" creationId="{1844E126-A2E5-475E-985B-58D8EC01959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42" creationId="{CDE2B833-FEC2-48A2-A2B0-6A488716F87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43" creationId="{0988BD27-1A17-4513-BCCE-F406A4FFF7F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44" creationId="{DBAEFA76-0116-44F4-9AC5-9A88A6C6340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45" creationId="{75E987A7-2ACE-4BD3-AEA2-0E6DE2E8994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46" creationId="{B6457084-D0DB-414E-B3AA-C000DB4C48D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47" creationId="{D01D1A37-C9ED-486A-B01C-31EA872D626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48" creationId="{CC274BF1-92BF-4C10-A731-2DD4A5618D7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49" creationId="{82073D34-E03B-42F9-8B01-73E1EB35CAB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50" creationId="{8C5CE6E0-98E4-4DCB-9457-B2D4B3F6408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51" creationId="{AA9FF844-8F7A-4A69-ABD2-86AF33BCD1D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52" creationId="{06752648-81F9-4F9C-97BB-522CF22C675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53" creationId="{A6DF664F-49EE-4BEB-B8ED-391468E72D1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54" creationId="{106A5587-F702-4221-8CFA-E6B94DA7F00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55" creationId="{E007985C-BADB-40DE-B9A8-88FDBE59D31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56" creationId="{4C0FBCBF-97E4-45B1-BF2F-B71CAD9F9EC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57" creationId="{79089D39-8949-468B-AC07-EE2422B3263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58" creationId="{7FD1827B-3C40-4EF3-99A4-E95E4BFCA19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59" creationId="{C2071EEE-6FE1-42F2-9F2F-D3228DBDD51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60" creationId="{446EDE3F-DD4B-415E-8F71-D4C1548532A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61" creationId="{A0B5EA26-CB38-4FD8-BCC7-09A26DF2399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62" creationId="{BA3BC76B-815A-4BE8-832B-28D571CC93B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63" creationId="{F1BB4DBC-D238-4FDC-99AB-BAFB5B3897A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64" creationId="{0116BC6C-C802-4FD7-81BC-40713B51ABE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65" creationId="{8E132EEE-49EC-4E12-A4AB-AEA4E62A930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66" creationId="{157BEB3D-7B46-4139-9660-9D6A1ACE3FC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67" creationId="{E8CDD42E-FD49-4777-AE86-C857AB54044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68" creationId="{C395E2C8-9DC9-4715-B51F-74EA375617B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69" creationId="{BCB04C3D-E2EE-4430-8940-7DE2BFCE0E6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70" creationId="{D2F14144-D477-4017-BA7E-403024E7C1C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71" creationId="{AC04679E-8B3B-4779-82CB-F41A5DA710C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72" creationId="{F9729A4F-71E5-4CB9-944C-C0627410D3D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73" creationId="{3F54D4FD-DC1D-4B4F-8AB1-3EDDE1F9C67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74" creationId="{A0267D93-2A66-4BBA-B64F-F6A22C1F489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75" creationId="{ED1FF417-4D4C-4C52-B6B9-391FDA041D5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76" creationId="{E6D796AE-B985-456E-A2B1-ABC6F9D4F29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77" creationId="{B7671751-B6A8-4209-B863-3D7AD3E4A08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78" creationId="{EC421DD7-29D6-4140-BF0B-F4D6A7BA3B8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79" creationId="{4B38064A-2500-4FFA-A374-60953C3489F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80" creationId="{E84F6F67-1486-4D39-A6F7-6D2FD850267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81" creationId="{5929A316-7F49-4291-90AF-C59D1D139A8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82" creationId="{A0DE23F1-BC99-4CC3-8259-EE5A66B5FB0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83" creationId="{DD0C8985-48B3-4B9E-8AD0-CE345327BFC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84" creationId="{74A3C1E2-A451-4EF6-B126-52DC641C270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85" creationId="{B581C635-28E3-42F0-A10A-7A7D7DA3E56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86" creationId="{C89C09A3-03D1-4D4F-87BF-665FE5278A7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87" creationId="{942A169F-7868-4F1D-8180-77E92C1A733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88" creationId="{48BB46C7-3FBF-4E65-B15F-7312E5BE2FA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89" creationId="{A3DB0C43-1BE6-42DC-BCFC-65FAF816B4C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90" creationId="{14FA2E75-E244-422B-89D6-8A6DAC32475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91" creationId="{38C6DAF0-845F-4764-985C-8B1020E6BBB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92" creationId="{5D4EE894-51D0-4C5C-A93E-3CF2621DFC7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93" creationId="{E20C0D9B-C4BD-4386-9DD9-B26CA19D72D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94" creationId="{92F73ED7-867D-4A4A-8A31-FB91A17ED47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95" creationId="{5B864CC4-0373-4075-A96C-0ACBDBBE11A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96" creationId="{BE699FE5-DF04-43E7-84B7-55A75045DC8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97" creationId="{876D96A9-EB63-4B95-9898-C349AF46E06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98" creationId="{2A64F8F0-9B54-45C0-BB37-EA18839F917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599" creationId="{739B2646-3C93-4F71-A9F0-EDC6C0272BD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00" creationId="{842706F1-4226-4CF5-B3B3-8FACE8C44D8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01" creationId="{A6F8A48A-0AE0-4DC4-9655-100430CC5D9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02" creationId="{8CE10F5A-BDAE-41E3-A2E5-D793F42168F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03" creationId="{D1B52B7D-04C0-4E25-99A8-0E24FD48D83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04" creationId="{0DEAA887-E832-4420-9F88-EA48822B4DB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05" creationId="{48D262F1-F594-4422-836E-E96FF2A485F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06" creationId="{1A3EB025-794B-4CDB-909E-12E297BD8CF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07" creationId="{10005C9A-55FA-48AD-9C09-1427A6F2618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08" creationId="{7E81B65A-ADBB-454A-BA50-451FD1C4288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09" creationId="{6D990962-323B-4B3D-8F72-F91A95779BC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10" creationId="{A5722560-AC99-4E39-8E4E-3139F2D6450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11" creationId="{43153F95-241E-48F6-A545-72B456502A1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12" creationId="{E735ADED-27EF-4A31-9D0A-1D4012D2868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13" creationId="{391C2904-1656-4214-8337-AA7137CA8EC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14" creationId="{61C85847-27E7-4D85-835E-FA434ED0612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15" creationId="{C522B8BB-1A3F-4ECD-88A3-70B68EF31A3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16" creationId="{43113107-EB5D-46F0-A4CC-BA61E6B0232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17" creationId="{ED594953-F27D-4DB8-897F-650880870E5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18" creationId="{D7AC3F93-6C04-4010-B33B-9AB52072C29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19" creationId="{8EA04A1C-0E72-400B-B61B-C16F9E12F86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20" creationId="{6A5B5B62-A94D-4388-BB00-2A7894BCD0B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21" creationId="{1D6F2545-FFBD-4C87-8213-57424B8D14F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22" creationId="{35A659ED-DB14-4F02-A06E-B3E92D60CE5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23" creationId="{80251651-8E64-4C20-A823-A8FD9BEF0A3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24" creationId="{0B56BC29-03EE-4E64-80A7-B301473E6DB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25" creationId="{24C9427D-6ED0-4B87-8FF2-E5FCAA68688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26" creationId="{EA75941B-9FD7-4C05-986E-3FA676A24ED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27" creationId="{E90F8445-A600-4CD8-9DFE-7C174284C84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28" creationId="{E5959D50-2ED4-4274-9EA0-DF9912F00C1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29" creationId="{8EEE92D9-FF43-4970-9FA5-8D65D371CAB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30" creationId="{8F8861E7-2DB8-45BB-801E-AB1F4AE4427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31" creationId="{E401F322-47B9-4D85-997A-929612B3A7F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32" creationId="{B42BB811-FECF-4C0A-807F-92F7291981F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33" creationId="{551E55BD-A3D1-45BD-826F-4D03A1F1EFC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34" creationId="{DABB14C4-94DD-4075-86FA-1EB6AB5F5E4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35" creationId="{ACE1B61C-4ACC-4555-B9F4-3A0E5FF769F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36" creationId="{BAAF254B-601D-4D80-982E-316DAE5ACFC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37" creationId="{F466AE8E-354B-4C85-AFD2-F448291C270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38" creationId="{05A055DD-793E-4C6C-9FFB-BD0D9B00AE8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39" creationId="{E1034FA4-4E0F-4E62-8515-A8831A8E717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40" creationId="{19C4C21C-8AA0-4421-B68C-72659E4C05B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41" creationId="{1634E262-090B-4E86-A02A-4AD4696E501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42" creationId="{78BE52F1-81A3-4335-BAFD-E0B0CAA248F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43" creationId="{F3E760F3-AC3B-46F2-AD3F-7B81A140C9A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44" creationId="{C2F36FFA-2505-4DE6-8A24-6976CE6F4A2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45" creationId="{AE7A40B6-E6FC-4BCD-8A1D-27BCC3551FA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46" creationId="{5B80738B-8B61-47CF-902F-07C69EAC2CD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47" creationId="{19D1F5B4-34F1-4A01-A9EF-73379750BBA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48" creationId="{48B70B7B-20A2-420B-8015-03527158412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49" creationId="{589DA619-939A-4C6B-824C-FE45C34833F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50" creationId="{0951AF84-8EB8-4BE6-AB30-E1B2DFB0A84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51" creationId="{385CB89B-5B8B-4E8A-A376-7F58B158A9A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52" creationId="{4FA5350D-1D93-4140-9019-1D435D39776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53" creationId="{F7B8A277-0ACE-4E8E-B5C2-F243C7FF89D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54" creationId="{BC32804E-096F-497C-8746-F4C363814C9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55" creationId="{58EB7F0A-64FB-4F76-8337-4A5E24543D3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56" creationId="{B3F3AA7C-FE93-4820-9FD1-243B776FC99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57" creationId="{472BBC77-888F-43CC-B148-A44DFD2ECE5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58" creationId="{0C59FAEB-9FE3-45BA-A279-3951A619CA3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59" creationId="{7EEFF747-6C69-429C-AA16-CB2AA4A1B9B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60" creationId="{DF705D6D-BADC-4037-AF64-9102FCBB3B9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61" creationId="{672B63B0-72C7-4E6A-B636-F76F8EAA817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62" creationId="{8C877318-A76C-4EEF-A439-D29D59789C5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63" creationId="{CCB8DBBD-3526-4882-94F6-0A39DFC7270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64" creationId="{54E99B12-B097-4B89-8F66-1F0279E03A7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65" creationId="{2DCFD001-2C62-4385-9C54-111BFFC41C6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66" creationId="{44B31DB3-7BFC-49B0-9B3F-13E8467CEA8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67" creationId="{A10A2899-135E-48EF-AB42-31A7C4A9EE3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68" creationId="{CC3A352A-426E-4EA3-8CDC-1DEE6261292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69" creationId="{CC5142A0-49A6-4E42-8B51-82FC60C9057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70" creationId="{5ADEA091-657F-4D9A-9D6B-6A792EB4C2A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71" creationId="{448362A3-546B-449F-AA1C-542A65FDCF3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72" creationId="{F606B1AA-B52A-4B63-A1DC-FD646C46442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73" creationId="{460F9807-2056-4C2C-ACB4-16923564C1A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74" creationId="{FE645619-316F-4B0B-B18F-BF3E8B77055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75" creationId="{A9117CC3-7471-45CA-BC04-FE6EABBBDF0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76" creationId="{44D6E32E-5A1E-407B-9AFD-C6C5C0900BF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77" creationId="{013C7A68-3706-46FE-9C5A-BDDD6E818B8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78" creationId="{0977BDFC-5D6D-42B9-8106-A4097FE944A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79" creationId="{C47BA2FB-78A7-4EE4-8225-A2A7C2FAD6A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80" creationId="{9A2F769A-A005-4FE8-B7C0-F7C3D4698B5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81" creationId="{14160548-E697-4E80-99EB-DE5E25D2C99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82" creationId="{E0EBED95-856F-4092-9EF6-895216A7C28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83" creationId="{D049D877-43C2-420F-A9E1-A82E75CDBA9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84" creationId="{B65C7592-1B98-419B-ABBE-4CDC6482F7A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85" creationId="{294E8C7E-97FE-464D-9015-3492E961D79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86" creationId="{E66CD128-96D3-4918-9825-A0FD6621B14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87" creationId="{BDED4240-BC0E-485A-95F9-40C594ABCB2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88" creationId="{8FB9A6A5-519B-4833-8F5F-2A3C3DA7B8B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89" creationId="{578BF650-BB4F-4139-A273-6A8801E3F74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90" creationId="{4D2C522C-BA37-4F35-83AB-3413D4AEB66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91" creationId="{8EF0FC58-3315-4A78-B9DC-83CD27B5934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92" creationId="{C761F638-9455-463E-B03C-C7AA38D76D0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93" creationId="{E503D142-CBC7-40DB-844F-760A8E53050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94" creationId="{A1BA5FC6-82F5-4E7E-A213-9D1110F631B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95" creationId="{1736EB7E-AA9C-413D-999A-02826D1FCA5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96" creationId="{90E2CAAD-F9B2-4BC1-A476-637E1ECC162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97" creationId="{CE41348F-D966-4E5B-BA0C-8239FED162F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98" creationId="{BF7DC29F-F076-4034-B510-565B06029AB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699" creationId="{3DF20B3E-A6E4-45E7-818E-BA71821CED9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00" creationId="{A2B23205-9E2A-48D8-9553-9D5DE49EAAE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01" creationId="{B9F55126-9C5F-45E6-A45E-18987407587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02" creationId="{3B7902A9-C8C8-4BB5-ABAC-9B82057E5E7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03" creationId="{04B74FC0-6738-4A7A-8D92-EC00D0A0C33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04" creationId="{545F17FF-FD0E-42A3-AA5C-AC9ADEA4597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05" creationId="{3FD970DE-4495-4B6F-92F4-668A3615924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06" creationId="{77AA96DC-9AE3-43D4-86E4-B101F3A4A03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07" creationId="{3D45D773-6184-4102-9455-8A6DD178DCB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08" creationId="{2E45DC3D-6B9B-46C8-8D80-46D33EC92C0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09" creationId="{804E8474-5E41-4676-8B3C-D99E193B71A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10" creationId="{804CF3C5-65BD-4DE3-802B-133589D655F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11" creationId="{C91EE399-FADA-497D-B5C3-908DA93A427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12" creationId="{A3BD1471-5DC5-4CF6-A91E-96FA599010B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13" creationId="{65FFBE1A-A391-457D-A0AE-20F154E5871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14" creationId="{196F4ACA-FDC8-4302-937A-4D72D8EC7F6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15" creationId="{DB9905FD-ADD8-4171-B857-E87AC2B6900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16" creationId="{BB4EEE50-9551-4948-8087-7BD84CC48E5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17" creationId="{E36F3469-6612-43FA-8E59-FA5BC3AF591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18" creationId="{BB9A64E0-183A-4373-BECB-5955DA857B9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19" creationId="{D0D759CC-1DA7-462C-AF38-B8324337E2E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20" creationId="{823A7C33-389A-4CD5-B181-8360061438C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21" creationId="{9880E95A-62E0-4E01-8C8D-1EAC170AB99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22" creationId="{CDD1B18F-2320-457E-B65E-DFB3F3AE2F0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23" creationId="{28E9ECDA-F13E-4B63-A0B4-5E8FCC3345C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24" creationId="{EA4CE881-A60B-496E-8FA6-95D6EE96FEB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25" creationId="{6A472202-E321-4626-9566-7A59ADCF387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26" creationId="{97F58523-80AC-44B0-9DF1-68CED69AE8D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27" creationId="{14FC7235-5A70-4354-AC95-E2AA9AF42B1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28" creationId="{E10FFA88-E21E-4BD5-B559-7AA5924B1FA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29" creationId="{6D00B61E-B3E3-482E-85B4-67EF18CA1CF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30" creationId="{F81F0FB1-D984-4A21-A211-33B187F37CC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31" creationId="{87FD4EEF-4F32-4336-A50C-B11B77D34E7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32" creationId="{0FC8A4C0-7FC4-4238-88A7-7C34A488538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33" creationId="{002A75FA-EF79-464C-B83D-F6102AC01FC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34" creationId="{6522B120-1C59-4AC0-9D1B-6F63ADC1C9D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35" creationId="{6FCF4177-DB2B-45EB-A6B5-AB9D98E1A1B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36" creationId="{38B9F9D3-C325-4C41-A6EE-C3ECE0DD6A2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37" creationId="{A6A6E904-8495-4EFF-BE26-B00A0FDF4B6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38" creationId="{8D5A4C78-EEB3-48AC-9BE9-E00050D5C53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39" creationId="{1766F919-C5DE-4DB7-9085-063DF3B7DFC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40" creationId="{D0317E12-F1CA-444C-A7CE-814D6777A75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41" creationId="{481306C6-BCE7-493B-9309-172F9425054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42" creationId="{097C5A39-7167-4905-988F-A420D314BE0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43" creationId="{D397840F-DC71-4F55-89B8-AB5DC2E6837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44" creationId="{09CB9B19-CD7D-4E33-84DC-662038D1838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45" creationId="{09FBA558-9FE3-4A67-BDD7-60514A1E337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46" creationId="{852FE30B-4547-44B6-806C-8610E7AF8DA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47" creationId="{AF1A0132-FF81-45A8-9945-39B259B5C71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48" creationId="{EEFDAAD7-BB3D-47E9-9C6E-A8046A747A4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49" creationId="{4D655CD5-9C4A-43E2-9EE3-A51E2535AE9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50" creationId="{038C64E2-F651-46ED-9D83-303EF8B4AE4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51" creationId="{293B56BF-6F06-43EF-AC8F-A5FCE915F30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52" creationId="{857195C1-06A5-46DA-A0A4-712167EF2BA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53" creationId="{6766A30F-CF04-45AA-8430-2AE23529EE3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54" creationId="{E6539242-5428-47ED-99B4-679285A882C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55" creationId="{F8749E0D-E3BA-4089-99D6-3EBB5B6A51A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56" creationId="{FF7A172E-FE59-43AB-BB7D-ECF502E9040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57" creationId="{5C76B78F-FC83-4AEF-A8AA-5DC55F5D7BB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58" creationId="{5AA992C3-9664-4D35-9265-132F8B4A9DF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59" creationId="{2658A8EE-F1DB-4749-B244-287B2EF48F5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60" creationId="{838CA83A-F07A-4EF1-966C-ED380DBBB0D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61" creationId="{57DDBE79-5DA4-4962-9F9B-DBD18B068EA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62" creationId="{012C6E11-70AE-429D-8CD3-AF569754E9F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63" creationId="{11B04E45-FD28-4054-B603-AA01D21B8B5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64" creationId="{6ADFA82F-5DB7-455C-9AB1-0F494D0E929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65" creationId="{F9EFB4D0-1663-4B44-9F61-A44E315BA8B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66" creationId="{C7DF9EE4-9285-4F47-B041-D2B57EF7238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67" creationId="{5F055325-2333-4910-A46F-0B2E6B0D804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68" creationId="{2D6E94BB-69AC-4F6C-9D94-12F942CE297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69" creationId="{5526A887-4464-4673-995A-CF44C5370F5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70" creationId="{9808444E-4166-430C-B9E9-6F46F0285A8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71" creationId="{7B3242CC-8DA1-448A-B530-831D1268ABE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72" creationId="{24F50512-A084-4052-B14B-29783FE9B51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73" creationId="{8D25D09F-2DC3-424F-BCF4-BDF5C794155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74" creationId="{8ED5A077-6BEB-4856-8E64-062F25215C1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75" creationId="{26A6BEB1-83D5-4382-A11F-73E79F92981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76" creationId="{465E3B4B-C698-4DF6-8DCC-52ADDE379E6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77" creationId="{EF9523DB-FA58-46FD-956F-33806CDDF1B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78" creationId="{611389D6-5427-449A-B9D6-8F2DCD26618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79" creationId="{7C6BEAEE-4BDE-4BD2-AFFD-42E58918471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80" creationId="{12C87601-4490-4E7A-99D4-75718B2501F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81" creationId="{FB35EC05-55B1-40C1-A09E-AC945AB2883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82" creationId="{580A2BAA-3ECF-4CCC-BAA4-1474081B623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83" creationId="{E904570B-1E3C-4E78-8D87-FD9473A66DF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84" creationId="{5350BF69-BFED-4290-AD6C-8463D17E0D5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85" creationId="{31CEC961-13A4-4309-9C8D-89D3C4566A2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86" creationId="{0C5EF82B-2C17-4B2D-A876-92E04E7B1D4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87" creationId="{FD9F6F5F-AB1A-40EC-BBE5-AF3C2DFDD56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88" creationId="{8665C4B3-8FA8-43AB-B953-02630CAC015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89" creationId="{DA82B74A-F17E-42E6-A38F-64E6D73AD77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90" creationId="{F3D6198F-EDC7-4907-82A5-C273A312BC1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91" creationId="{1C3B2B39-C6F2-40E8-9490-119C19B1F3D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92" creationId="{53DF947C-23CF-45D9-9B36-C50321108DE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93" creationId="{D47D00D7-EBB8-4311-B8F6-3583D2CB9F2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94" creationId="{9C09AB66-D786-40B0-B914-31FA38011A3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95" creationId="{0BE368E8-6C5A-46BC-91BA-F061C058EA3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96" creationId="{5B36138F-319C-44A8-8AA4-A44118432FF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97" creationId="{D9915E01-24A2-4A48-BA01-C66E6A50447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98" creationId="{4FE9B0B7-E129-4B43-BE60-500EDECA312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799" creationId="{9BA9AC3B-8C23-4496-8507-17274C91A04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00" creationId="{82B825D4-F72E-40F4-B404-7A658630B39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01" creationId="{E63E784F-5E4C-43DA-B41C-53458A85556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02" creationId="{C9F73C1E-E66C-4634-AAFD-45F567F2321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03" creationId="{D10DA6C5-8674-42C3-B05F-AA4FEBE8265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04" creationId="{EA8D5A74-500A-486E-B34B-8753F11EC1E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05" creationId="{53420681-5429-44E2-8BF4-F2B531ACED5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06" creationId="{F320E391-FBFE-4C73-9CB5-BFFCF8D6493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07" creationId="{2C209E58-3D90-4258-9A89-D9744FC2EE5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08" creationId="{7F474A54-5B54-4A13-9C80-0F60CEAFE4B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09" creationId="{042FDF7B-86DB-402F-9846-B42F822C128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10" creationId="{BD4F7A08-94BC-42B2-8FF1-E1E1FF18DAF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11" creationId="{77100471-51CA-4A89-98AE-597FE2C9548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12" creationId="{93FE080F-18E0-4385-B03D-A9994FB9187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13" creationId="{B7B0F100-0D97-41E9-A07B-AC31ECFB6D7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14" creationId="{03CC86F2-599E-4710-8B8C-48AD1EF4CF4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15" creationId="{6466F930-E033-4472-BC25-2FFD2455803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16" creationId="{63237D9F-DE0D-4C40-BEFE-E7F03FC6F36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17" creationId="{8DBCDEFB-303D-4290-A7AE-038A803A7BF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18" creationId="{043B3850-655A-44A4-BA4B-B379CF1A5CA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19" creationId="{CD534D3B-BF20-4C37-961D-7CED7B107FA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20" creationId="{B3240B15-4F87-4743-BF57-326CFFFD1D0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21" creationId="{CD716798-04E4-4AE4-AA86-3BD9313AA2A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22" creationId="{C1D31E59-AD09-4C00-858D-8F0BEFA7DCD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23" creationId="{E4E0A3C2-BC72-4A0D-9F5A-AFBF61C715D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24" creationId="{2744CD00-8530-4CC6-B6B3-97BC244E0E9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25" creationId="{6FD18BFC-4AF1-4249-B4DE-466F660CE17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26" creationId="{6001A767-D6A7-4016-8CEF-914FC97DC5D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27" creationId="{E14A4AF5-886B-4CD7-B355-ABD635CD630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28" creationId="{828B3E34-1009-4D10-9307-210D0CA7A26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29" creationId="{00C58319-BC7A-4BC1-9E50-41019F2A1A1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30" creationId="{B47D7D08-DC88-4647-8046-3A6D0456960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31" creationId="{A76D3B07-3E8C-40C4-8228-233AF9DD6F0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32" creationId="{C66035A4-C61C-4199-BDF6-1494ED6CF3C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33" creationId="{0676B5AE-5367-46EA-A9BA-FB8CD23C15B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34" creationId="{A06ECD90-AEF9-48EF-A88A-B3828E568AC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35" creationId="{C8C1B654-0305-4194-8FB6-22B5F31FBB7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36" creationId="{37C6A9C0-760A-4A0F-9349-523F3EB4762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37" creationId="{8CB80684-1CE4-4CDD-8E66-2D8DE6E3B9E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38" creationId="{760E1D76-ADA5-4AB7-B5FC-0FF6CBB9FCE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39" creationId="{59589D76-7DD1-4BC0-BB0B-242EE4E34C5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40" creationId="{9E4D81E0-040F-4E28-A645-70164FD3B3A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41" creationId="{FF273234-7800-4DC8-BCE1-319857D1B0E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42" creationId="{6FE7C7AF-6902-43B3-A5AD-829700E8DB7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43" creationId="{DD858C6C-BBD4-4AA8-A7C7-F84316DC20F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44" creationId="{0B34A645-223C-4B70-BF2D-48745EC4655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45" creationId="{76A4EF5C-BEDD-483E-9551-21C8ACD8C95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46" creationId="{FD47136B-944E-4F4B-8E1B-4D378873231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47" creationId="{ADF5B9C1-F4E5-4EB1-80F5-F8321F143DA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48" creationId="{58570DEA-2505-4AAA-9BE3-86732978DF9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49" creationId="{69B6814E-AF5B-4C4E-ACBB-F95F0D910C2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50" creationId="{0F8D37E1-07FE-4240-BC8E-B3933E66A8E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51" creationId="{AC525427-CADC-470C-B147-DE4D783D570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52" creationId="{52B5CBB4-4DCB-4284-B464-C3111CB79D8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53" creationId="{2F9B74DD-C152-4A28-A661-F920ACBF23B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54" creationId="{4397E484-3D34-4F2E-B7BB-C381480C9AB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55" creationId="{61383415-82F9-4A8A-AACF-A6F9957670C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56" creationId="{07DF7117-EC39-4EA1-80B0-B5494D16237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57" creationId="{08BCB69C-00B5-4A04-B87A-0C62BBF2E9E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58" creationId="{3217520B-EFB2-4A4B-ADE6-DBE1BF12E76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59" creationId="{F092575F-0E4C-4C06-92A1-5F3E23D11F4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60" creationId="{7C056AF5-CF5C-4794-A410-47026E0CB6A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61" creationId="{362235AE-BC79-486A-B3C0-8B110621DE8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62" creationId="{99F42120-FB9A-4A1C-9EFA-92E41D8C5E7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63" creationId="{410C3721-E1FA-41EB-BE1F-CAE6B5D688C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64" creationId="{453E4EFA-A310-43DF-B0D4-374C9CA8EA5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65" creationId="{F72D0D5F-A45C-4031-8649-861749FE28F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66" creationId="{A94695D7-A61F-49DB-9134-C6978131721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67" creationId="{709FC3C5-124A-4458-A156-C2F4B6A69AC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68" creationId="{C38CD037-85EB-4024-9E18-F1655DEFD72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69" creationId="{4F721CB6-F4C5-4529-9CA0-EBB28D5E70B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70" creationId="{77393F7C-2720-4D7B-A851-FC816FAF951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71" creationId="{C21D1392-C725-48CC-B5A3-0BA38CA128D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72" creationId="{234B8F19-64EF-4E10-8315-1547E7624B1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73" creationId="{8A09961F-674F-4DDF-9F27-89981999C92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74" creationId="{AFC9FD84-80A8-4DE0-9FD7-C970468C435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75" creationId="{AE18F486-F953-4D4E-BB84-855C699764A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76" creationId="{5C911900-43F3-470C-9F4C-39DDFEE24A9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77" creationId="{D7549E80-9EC2-4175-BC05-0C2BB5460DA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78" creationId="{4B69C2DA-5F02-4CB4-9D1C-F83F38644BF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79" creationId="{5E78BA1E-1B1C-4900-B3AE-C4220AF62DB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80" creationId="{44D9A420-6C18-4408-A2ED-00A109FB542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81" creationId="{9D3AB8B7-254A-4415-80A6-04B65A369F5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82" creationId="{CB6E031F-337A-4E24-B691-63B2D77E72E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83" creationId="{C0B40900-7EEC-43FE-91C8-2E88EE22F8F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84" creationId="{D70EDEAF-B954-4CDD-8D7F-BAFE63A2229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85" creationId="{B9EC3DB3-11AF-41B5-BD72-D26BB9BC40C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86" creationId="{0A0C337F-70F8-45B5-A3A8-14860395A10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87" creationId="{34197BE0-E00A-47C0-B8CE-AE3E5D35C09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88" creationId="{27B4FE4D-FA7A-4E6E-BA2F-B528047929B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89" creationId="{08155E17-1758-4A6F-975C-8CE6B2A84E0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90" creationId="{452CB33C-DD18-423D-A8B4-DCB7A554B5E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91" creationId="{B5F82A21-B222-460F-955A-16985CC5E5A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92" creationId="{92B366EC-B099-4D54-884B-CF59D639CA9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93" creationId="{41D2D3CE-CE3D-470C-9CE8-FF90999D94A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94" creationId="{145E9229-6AAA-4A85-90F6-DEDD2F35C0C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95" creationId="{7EA7A45D-8C0E-4F30-9860-546BF22A63A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96" creationId="{0E22A7CA-5949-4948-A4E8-B99A3409480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97" creationId="{C93EE1A4-0973-47F2-B325-32139BACF82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98" creationId="{A468F710-C00A-474C-89C4-2F077FFDDBE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899" creationId="{37AC1DEE-B067-4E3D-98AB-98449819369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00" creationId="{28D9B3D2-816E-404A-B571-BC3F8420751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01" creationId="{1692EE45-5127-408C-8A72-BA67A758624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02" creationId="{105BD7C6-6CAD-4E18-963D-E67D24B5350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03" creationId="{B79C1258-5895-4688-B023-E15F7A231DD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04" creationId="{B21FC558-0214-4A41-AFA7-1BB7E0F07FB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05" creationId="{CBEF91C7-9714-4460-8704-CDD1F5AAF8B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06" creationId="{633B0002-D550-4E73-B717-4FB40B99E58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07" creationId="{C37A99CF-D30A-459E-B2FD-B9CBCF100B3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08" creationId="{FF358D62-4CD9-43B4-9711-BE6A855BE0C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09" creationId="{06C60A4F-A57C-41E2-96F4-2F16DA5204B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10" creationId="{48C40184-59B8-42E7-8CBE-171EBCCAD09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11" creationId="{7C02F5E1-EF68-4EB1-9BE8-559B6B2933B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12" creationId="{EAC4186D-72F9-40E4-9CDF-CBD1E088E87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13" creationId="{2B291D9F-E968-4CA0-A1CE-73934220127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14" creationId="{2605952F-FD96-4F08-A679-DFFACBBE6F3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15" creationId="{98CA3CBE-EFBB-468E-9796-CC432FFE706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16" creationId="{E21CB401-0FC5-4F32-81AB-3580C97A814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17" creationId="{B10E26D6-E631-42CE-A66D-83668B0D3AB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18" creationId="{ED42DD1D-8D7C-4D96-8ED3-1A9A5EF4EF2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19" creationId="{5A7FCF4B-9F0B-4C1A-9C66-2A91BCB53E0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20" creationId="{892E2FC4-5DD8-417D-A396-4B5DCE2F57E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21" creationId="{43714AC7-E310-4029-8E14-EBCBF5227A1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22" creationId="{D14AA3FA-442A-4B66-8043-D62DCF4EEE4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23" creationId="{5A8DC92A-2208-4B39-AB7E-207C31D460A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24" creationId="{DA6D22EE-39BE-49A3-B152-8143F06A9A7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25" creationId="{0B2D3671-B108-4477-BD90-62A28E6AC91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26" creationId="{457760A5-0375-4958-943C-770175C1D62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27" creationId="{2A92294B-8C1E-434B-A393-8DE251DD027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28" creationId="{ED9B68C8-A3B3-4E0C-A50E-B11E43BA6F8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29" creationId="{2A8FD15C-F9C2-4515-AE5C-02FCE9BEA75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30" creationId="{3C3A35C6-2B30-4885-957A-D21B236431B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31" creationId="{A6FB0AA4-9C12-4C5B-A408-CF800F97721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32" creationId="{AB364297-CDF1-4C2C-80C8-75333C873B8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33" creationId="{9591EA89-AA0A-47B7-B98A-C5D40FDA468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34" creationId="{CCFF40A3-B3F9-4C40-955C-5F9E554897C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35" creationId="{2E29710B-3F28-4C2E-B92D-9B37268469D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36" creationId="{8D3314A8-EFEF-457A-AA6C-BE2432441C8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37" creationId="{892CB1EF-F403-4305-B026-8A3E00B9D4E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38" creationId="{A47EC18B-A039-4E3E-9B2E-BE23B84B075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39" creationId="{DF04D0B3-4D2A-4DD0-800A-908DE03AA61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40" creationId="{7C84364A-F850-4AD0-93B2-B51B83D3667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41" creationId="{923456FB-0262-43FB-8051-302EF8AB29D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42" creationId="{2BBF0F34-59D6-4C51-949E-5F7A7EDAACF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43" creationId="{AF56BFBC-7D81-4891-B74F-C4C8040B32A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44" creationId="{143B9746-42EB-4F9C-AE12-DEB37CE153C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45" creationId="{B919E90E-71F1-4AE9-AEB9-8F27698F13D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46" creationId="{D8A66917-DC7F-4938-85F9-929003648FC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47" creationId="{DC5C7A8D-B2A4-40FC-8D60-8BE040605E8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48" creationId="{240F249D-43C6-443A-8FEC-0D4A37FE044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49" creationId="{8745EE93-5D3A-402B-9B05-E11CD089315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50" creationId="{97415E0B-E456-4017-A478-BD276C458B2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51" creationId="{F00CEA5A-1526-4CA1-9FB9-33CB8C4128C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52" creationId="{5AAE2CE8-11AF-4F1F-A4E6-50C0CD9084F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53" creationId="{9A99843D-92D5-4088-8042-1E38FE160B6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54" creationId="{DE983D4B-B751-40D8-8E66-1737BE3DD6F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55" creationId="{B4588A7B-65D4-44F6-9D09-EAA6637D5FF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56" creationId="{CEC39670-20EB-4D71-AC43-B5BF5F906AF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57" creationId="{277743DC-7820-44FD-9660-BF5A9F4F28A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58" creationId="{D798DC19-EE20-4FD7-97B6-7D83D585263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59" creationId="{182AB5E1-7814-4A22-B5FE-FC82096B4C7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60" creationId="{73586E05-5DAD-47A7-B134-602DEDC68CF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61" creationId="{D72370B6-113E-4454-8ACA-AFF4AC73846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62" creationId="{33253352-7CBA-449E-8BE7-8884588C0E0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63" creationId="{2AB56911-548D-4A28-924A-0124A55E857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64" creationId="{E281C551-24F2-4B77-A920-F4E358A3F2A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65" creationId="{F1CFE6A6-7489-4D3B-A344-D08D4875E26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66" creationId="{976D0D45-D5B2-4104-87D3-1653BA1C6FA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67" creationId="{4A6D931F-B2EA-4CB4-9F0A-9C1E0AA2A5F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68" creationId="{D551F0D1-B38D-4FEF-8474-92B28925A41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69" creationId="{286E2114-02F2-47B7-BE3A-C5A452FF6EA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70" creationId="{AAB61ABD-2005-4886-B070-4C44F07E08E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71" creationId="{1B101C2B-5A1F-422F-97FC-57D5B27EFA7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72" creationId="{B895DBB2-458C-426E-9E95-0C574568ED2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73" creationId="{DB5C288F-0F26-4D64-A807-6FDD4DEEC24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74" creationId="{285EC0A9-E6D5-494E-B4FE-BC62E3607D2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75" creationId="{781F629A-8DA4-402B-AE0E-4AECF2AED14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76" creationId="{65277791-BCC9-4328-8639-70686A4C2F1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77" creationId="{DB2FA92F-FB99-4B86-93A4-9DD777DD3FD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78" creationId="{EB86F4EB-C3AF-459E-8C3C-BC6E77034DE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79" creationId="{0D29EA2C-1A08-417D-A499-F43DE4864A5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80" creationId="{D3AB3209-7442-4D82-A532-3A4C6FC350B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81" creationId="{ADA43D5D-3DBE-47AB-A7F5-8256139B97B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82" creationId="{B1AF1EEB-42B8-465B-9592-2A82D92806E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83" creationId="{0A28442F-2B2F-4702-BB52-6CD98AC7274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84" creationId="{239DC312-CD82-4829-A8E1-CBA52FFF54E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85" creationId="{50BF8137-D482-4794-ADA0-86B9F8E0DEB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86" creationId="{7B39C152-74F0-45E0-8A2D-C1D0243FCFC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87" creationId="{DAFED05A-A1B1-47C8-9DF2-9F3C0C7E636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88" creationId="{48D9E5E3-4334-4ACE-B124-8926F82E72D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89" creationId="{032304B4-9D1F-48A3-B635-C076BE308C0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90" creationId="{6E8CD486-E735-4691-B4E5-2F5D0B144F3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91" creationId="{0C8C224D-98FA-48F9-AD77-69DF58C8880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92" creationId="{3841ECE8-CC71-4980-9A49-30EEEECDAF0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93" creationId="{B670AF0B-531B-46C6-A096-CC7CF0E32B1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94" creationId="{FD81D641-C1CE-4BFC-BA34-2C0F3FC021B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95" creationId="{1F66390C-1F80-4659-AD82-2BCB0DB8399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96" creationId="{BD4FFC6D-43DE-4F92-B791-DA0CC0709D3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97" creationId="{FE3758A3-07FA-4904-B814-9AB08859199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98" creationId="{55FA41F5-35E9-4AF9-A71D-E3581465630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999" creationId="{D0FB0837-30B3-4937-B789-31F926A5B3F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00" creationId="{CB7EDE74-44A9-4035-A088-E8139DD4DB1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01" creationId="{8435ACE1-8980-4C9F-8794-1CB6D97000F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02" creationId="{9E7656AF-ECEE-4CC3-A0AB-0E79FA012FE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03" creationId="{9A502D49-E19B-4D9E-ADD0-CC4E75C2462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04" creationId="{52749D86-569A-4FA8-B2AC-3FAD88D8AB0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05" creationId="{ED0CC975-ADFB-4ACF-9743-7825C8C3B8E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06" creationId="{08AA2596-1919-4B4C-BAF3-5831C5F0076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07" creationId="{A2D58B7B-EA26-4D29-B7A1-F822B021E20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08" creationId="{D4DDE316-35D3-4F85-8C2B-06A5CCC6667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09" creationId="{D35370F3-1C7B-4924-9375-CA1513DD713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10" creationId="{C893262F-1DC9-4BAD-9B57-9B1716ACEFC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11" creationId="{ECA7CD10-508D-4459-BEEF-7ED7925CF13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12" creationId="{2D97FD05-EC49-444E-8844-F69EB6898F0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13" creationId="{9AD93C0F-1038-473D-9E2F-0530B281FB8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14" creationId="{3C7C6F65-9EAD-4E1F-9D28-EE638C38862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15" creationId="{F53A8F7F-01C0-423D-B373-9F9BE6B2590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16" creationId="{63C62703-9DD5-4DBE-BC75-A5BE2FA5CE7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17" creationId="{77675D1E-5BB3-42F6-82F8-1CE3B805C90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18" creationId="{943D1866-E488-4F04-9E3C-255E1BBF8A0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19" creationId="{21AA1C8C-B7E4-4571-B957-C653C9B9995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20" creationId="{BF0B3C08-E8B0-4A7C-9C15-CA29C90FF67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21" creationId="{40D2F4A1-3429-472D-932F-5077E6705AF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22" creationId="{8DA3ED94-589B-4A31-BB32-5F728C2D338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23" creationId="{AEFCF0A4-C534-4905-A731-A722E302129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24" creationId="{2FDDC3CB-DB95-4D1C-8C62-BF7914E3667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25" creationId="{6F15557D-DC91-4937-A795-E319BE319C4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26" creationId="{3EAF5E21-9FB6-4CC8-A9F0-4B73D68B261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27" creationId="{1B31FBF8-8448-48DF-B7B5-840D902F425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28" creationId="{C0BFC6FD-2474-4947-BFDB-67A5075B210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29" creationId="{D3AF84BD-92A9-4880-8B9F-7FC09DC0DB2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30" creationId="{1133F032-F076-49AC-ACAE-D1A1AB0AED3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31" creationId="{72C5AF3D-F8C3-4178-9CC8-81FDC8848A1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32" creationId="{40B07511-1883-49E6-AA24-B25008323F6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33" creationId="{8487311A-7627-4026-B0C9-55468DAA890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34" creationId="{051D2326-E15C-4A81-B964-1BC464A751E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35" creationId="{2BF7AD9A-1D7B-4E5E-9261-A35EF2CAF8B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36" creationId="{6971C734-5A5D-4669-A1B6-BBD5A7C063C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37" creationId="{B60F248C-924C-4474-8680-A1A9DB34442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38" creationId="{0FF8A050-E9EE-494F-9342-626886111F0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39" creationId="{9EC4AC91-428C-4A28-B5E5-98D8DD9604E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40" creationId="{732D0906-E8B1-4705-8D07-CC3A3B44585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41" creationId="{AF44949F-4852-447B-B8AE-FDECC6F2FC3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42" creationId="{3AFA8EA8-753E-4F49-AAB4-8D323D10E3F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43" creationId="{388303DA-9D80-4654-98FF-030DDF7AB15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44" creationId="{5C1615B8-2E6E-499C-B0CF-69E761B99B3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45" creationId="{D22355CE-A7D6-48DF-B51B-4F87BF5294F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46" creationId="{523AA508-E745-441E-AE8E-5DC6C884393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47" creationId="{924590C5-2E2B-44BE-B9BA-6339728434F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48" creationId="{337DB8B3-B2B4-42B8-8D09-35E44381ADD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49" creationId="{0A43FEDA-EAF2-4158-A119-A7679283768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50" creationId="{1EBDD76C-574A-497B-8E30-68C599EB8CE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51" creationId="{1AF959AC-DC48-40A1-A510-8AECC3F1521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52" creationId="{0B93211A-08CC-4CE6-9518-31966AB558C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53" creationId="{DE912497-586D-4D0F-8100-628175C8004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54" creationId="{2542FC70-C493-4403-B901-11AB4DB98A0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55" creationId="{CB2B1F4E-878B-4F80-83B3-D9AA84B79AA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56" creationId="{3B6BF151-88E9-4D74-9B47-76E5EEA8685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57" creationId="{F5E286B5-3E7F-4D0C-A9D3-3243B0C908B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58" creationId="{91ABC84C-1CCD-47F2-A2C1-569E9789445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59" creationId="{BCE26062-3B89-4A50-9D92-DDEA31C353E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60" creationId="{7E6F6CBA-8D58-4D6D-83D1-FE1FF660FCB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61" creationId="{81FAC525-2002-42AB-A492-32173D691A3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62" creationId="{E2D614ED-E606-4F52-A39C-7D5265CA801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63" creationId="{F3A3E13D-8C59-41E3-9A93-AEB0A68F20D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64" creationId="{807C025E-A3FB-4F66-9159-E5F84930FE7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65" creationId="{54CF0DE6-413B-4A1D-846B-AA2DB6B72DC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66" creationId="{C29EA7CE-2743-4570-A7ED-F4AD7E7D466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67" creationId="{3695DEDC-9AEC-419F-9A01-55F46880062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68" creationId="{4C3C8922-108D-421C-9C20-64BD4CD62B7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69" creationId="{9F47D635-2698-4876-886A-E8279A207C6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70" creationId="{7BB4D22D-4432-4F86-9AB7-B901AF0FA5F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71" creationId="{A9146A26-A673-413A-89EC-A42A15D17CE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72" creationId="{90690BED-A094-4869-9A2D-126D5010C6F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73" creationId="{7E35889A-1FF9-48BE-9DD1-4FCF3A042AF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74" creationId="{5E3FE1F7-6832-48E8-8639-0B83F5B0601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75" creationId="{690D70F0-9868-47FE-9727-06B530DAF64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76" creationId="{71E8EF32-A8E6-42EC-911B-59FA1203DE5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77" creationId="{AEAC8756-C719-4039-9057-7953127529E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78" creationId="{B5D8458E-36D8-4333-888A-DCDB3A924C6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79" creationId="{4B4025DB-A3DF-4E66-8AF1-A6881D2CAE6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80" creationId="{19E3D5B2-692E-45D1-99AE-E60403C5D7B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81" creationId="{5DEB9B3A-F2AE-43C6-A4BD-921B91895CD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82" creationId="{AB982ADD-D3FD-4FE2-9ED2-D5422661A22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83" creationId="{2BA0E472-183E-44A7-B9D7-CF2554B9AA0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84" creationId="{939D4B4A-D7F0-460B-93B6-7121B020A41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85" creationId="{CEA706D8-0EFB-4A9E-9012-011A281EC24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86" creationId="{DDD5BF75-B97D-4043-B6B7-A658B0993F8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87" creationId="{C79A796A-B72E-41BE-8E9B-9D41578C98F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88" creationId="{42846635-D244-441A-8732-E9C9EB70638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89" creationId="{CE26CDE4-831D-4401-9E9A-3C0F41FCB13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90" creationId="{2E3D3CB5-9710-432F-B96F-7A2FF807648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91" creationId="{9E884228-9192-4FC9-8F1E-1593C27730B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92" creationId="{A42F5FED-40D5-44F2-8B4F-4CDA1C46527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93" creationId="{2185694A-F3BC-4BFD-9284-E6C7FA66B39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94" creationId="{6A0C8E19-4BA8-4B24-BE85-7C22A71BAA0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95" creationId="{F1F2D9A1-8CA0-41B8-9272-3252707959D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96" creationId="{E94EAA10-F5B9-4C55-A66B-DB50029EDED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97" creationId="{82EC46F1-3679-4A1C-BB01-20ACA752F47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98" creationId="{A679E1E6-DA74-49FD-83DE-0D405203992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099" creationId="{935248FD-6E31-4160-908B-274EF1B0EE9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00" creationId="{97F96985-923A-43FC-9724-7DCC69F4A5A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01" creationId="{CC001193-68F8-431D-B7B4-B2C75693205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02" creationId="{CE4706D4-7194-4FAB-A538-2C3B69ADAF8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03" creationId="{809BA803-C895-41CB-AAA1-4AF0169424B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04" creationId="{1A5FFA8F-EDBA-4CA3-81F9-6142D048328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05" creationId="{008066DD-0F1F-4408-B5F8-8DC2D0D779C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06" creationId="{F5B1FC70-2F87-47E9-B1B6-5FCC7D76348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07" creationId="{B3FF894B-5715-4A80-AC92-0FE044F9410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08" creationId="{0212B482-2201-464E-8158-2343F6AB064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09" creationId="{ACC46835-6C72-4053-9CAC-9C87F43AE9A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10" creationId="{C760DE46-A8DF-4912-8B1D-98927F555A1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11" creationId="{B6F6E339-CDD8-4562-8081-B696C0681B5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12" creationId="{41596D83-29B2-4A22-A452-AF0A390E84F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13" creationId="{85D39D33-2E9F-4300-80A7-713AC3A0EF3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14" creationId="{F251FFCB-32CB-47B0-94FE-9E71D56C41C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15" creationId="{95F95B83-B2AC-4E24-9B4F-632D920D356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16" creationId="{2228F47A-368D-46BA-B887-5F6942A8C43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17" creationId="{A329391C-7801-4D43-8638-3FB7A970F7B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18" creationId="{C684DE86-29B9-44EF-A64B-96E20D62616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19" creationId="{1745E3FE-9A5E-46A4-9227-93326F68E59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20" creationId="{C7B20BB9-0E74-4AA0-A20C-9938FAF4ECB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21" creationId="{15C640CA-1284-42A1-A11C-657777A5DFF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22" creationId="{BECC11B0-E268-48BC-983B-13250409A15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23" creationId="{04715EC5-EA4F-4019-82FD-7B935E0D6F3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24" creationId="{72C75051-A2F2-468D-B176-E6FD5C7C700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25" creationId="{8CD9E8D2-162B-4B52-8F47-51D42E0E50D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26" creationId="{6EA4E2C8-4366-4D16-8141-9CBDA96DA90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27" creationId="{04F784FE-DB9D-4106-BF42-180A9A5DA91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28" creationId="{6160CE89-1F57-4484-9299-D1A211DC159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29" creationId="{250B2370-6907-41DE-A3CA-15A130104B6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30" creationId="{1BDC4277-FB39-4355-AB94-E9CE0B3C9A8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31" creationId="{8F57886F-330C-4669-9742-2F0E73365B6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32" creationId="{1E191666-6076-42E6-96B9-5EA7D5A2350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33" creationId="{AE113912-50B3-44ED-AD3C-FD7C6A12EB7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34" creationId="{4D2BCC91-35AC-4C5F-9D3C-814BB11EC8D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35" creationId="{18462BAD-2D66-44A2-A7BC-A5458C7D1EE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36" creationId="{1FC2EE74-2AE4-4545-BD79-B6C7CBC7C44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37" creationId="{88D4660B-ECCC-4B81-95F7-421260DAA92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38" creationId="{93FF00D5-6563-465C-B1E3-A74636D81E2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39" creationId="{0A210E4D-712C-42F4-B769-C6C4A6F993A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40" creationId="{1DD580F6-0DA6-4558-9B5F-D97784D54B9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41" creationId="{5BDFC7B6-709E-4B9B-93FA-110C7F48BEC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42" creationId="{76562517-79B0-437C-A322-E72A2597260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43" creationId="{140104A5-CB92-4D77-9B9D-1B55186DE9C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44" creationId="{CB489899-E6D0-4D44-8CAD-FEF3E8B4678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45" creationId="{E3E83D32-1B12-4378-BDD7-680FAFC4E01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46" creationId="{939A4A8E-1F50-4AA3-A557-383CFFDC561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47" creationId="{76310643-BCB7-435C-BE92-3633F391179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48" creationId="{B90774DD-2E3D-4985-A1E1-820EEB9EEE4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49" creationId="{5B718759-E0D0-4746-BE40-037A982C019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50" creationId="{C28C33B3-272D-4C07-BDC6-0877981F4F2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51" creationId="{AE5C4AAD-1CB8-46AD-B1A0-E71D208232B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52" creationId="{7370544A-DE54-4799-A0CD-284A97691395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53" creationId="{34930978-D79A-4D68-8402-8C3A9414CCC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54" creationId="{AF96AF15-9EDC-474E-BFCB-ECC2AE4714C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55" creationId="{535F399D-235E-486C-ABF7-25FF01D0B8A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56" creationId="{329DA630-2221-44EC-BD76-5545E80A889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57" creationId="{38B02503-5064-4B9D-98E8-B710E4391E2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58" creationId="{A529041C-FEF2-4AA4-A25E-F44AE14B913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59" creationId="{B26C5285-B231-42EA-A4FE-BFEBC82F584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60" creationId="{5E035240-0D00-4783-B2B2-41BC0707CE5D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61" creationId="{2404DBAC-CB71-4C70-ACB9-CD58E69B4B5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62" creationId="{344EC91A-9FBF-4C16-9D76-C15E7EFC8CA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63" creationId="{87631128-9B80-42D8-8CD6-8D5A8EF6EA2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64" creationId="{1B7DDE1A-EE96-472E-9ADF-73FD0D4C844F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65" creationId="{AC1467FF-2073-454A-9AA7-83D1799E635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66" creationId="{B8117A03-0FFA-4686-9AD3-62601AE9786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67" creationId="{C81EDCE9-2F0D-4313-A402-2184D85A609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68" creationId="{750B5262-F7B8-4606-BCC7-75FF497237D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69" creationId="{80AFB294-8BB8-4D70-B2D9-A2EBA63E6A9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70" creationId="{D8C6E850-763F-4B1A-B013-3A09079E939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71" creationId="{DC9EB226-280A-47BA-BA17-06603784F3F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72" creationId="{B176181E-1610-4615-A99E-42EDD1D215A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73" creationId="{A5A7F3B0-D907-4BB8-8727-78D469534EB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74" creationId="{BC198F42-21C5-450C-9492-2234AE6C1D20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75" creationId="{AB594B23-7578-4316-8B2A-E5894062C89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76" creationId="{82F4C3E2-A939-49C3-8B3E-9E3B67A2DB3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77" creationId="{767600B7-5BF1-4C5E-B107-A5F2A25068CC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78" creationId="{17A6915A-6AE8-4E7A-8AAB-FEE20901D617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79" creationId="{F1BD36D5-A74A-4896-A321-57277CC0C6A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80" creationId="{72A54129-E7A1-4753-9B5E-59D9F25C703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81" creationId="{E7D3FAF2-B3AA-4B6D-AE72-ADD6CFABFFD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82" creationId="{37078E71-371B-4446-A774-833259EE6FD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83" creationId="{5C29B707-FF9E-4C6C-9D46-6B0A66971CEE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84" creationId="{9BB9FB9B-36E7-4CDE-B514-1538B58A5251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85" creationId="{1A043230-1592-450E-BDFD-55C6A31BFC7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86" creationId="{428F48B4-AB10-4F38-9F26-E6A4F8506879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87" creationId="{641C1284-7AC7-4E92-A4E1-F4FD6F84B87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88" creationId="{18269E8D-DFA7-4FD0-A388-C17B7873A55A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89" creationId="{C6C375EE-1671-4DF2-9E3C-06B8C0C1F444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90" creationId="{43D96750-58FA-4C97-91DB-45D998D04968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91" creationId="{D8B30DCD-F2DA-4CBA-AE6D-8025A9F0837B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92" creationId="{BDB02F66-DA85-428F-93C8-F857B4D200C2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93" creationId="{78FB748C-6CDB-4512-AF7A-E34D67B7986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94" creationId="{F70C8C2A-6420-4962-B693-E8940E4F1BA6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95" creationId="{F018AC7F-7FD2-458D-BD29-5F5233F8E6D3}"/>
          </ac:spMkLst>
        </pc:spChg>
        <pc:spChg chg="mod topLvl">
          <ac:chgData name="Acharya, Santosh" userId="ea0efe9a-81c4-4445-923a-41095490d588" providerId="ADAL" clId="{CAE0C331-176C-4F85-856D-89D601BED70B}" dt="2022-09-20T07:30:54.963" v="1562" actId="207"/>
          <ac:spMkLst>
            <pc:docMk/>
            <pc:sldMk cId="205915662" sldId="288"/>
            <ac:spMk id="1196" creationId="{E99EBF15-47E9-4D13-983C-D18A0653E8C9}"/>
          </ac:spMkLst>
        </pc:spChg>
        <pc:spChg chg="mod topLvl">
          <ac:chgData name="Acharya, Santosh" userId="ea0efe9a-81c4-4445-923a-41095490d588" providerId="ADAL" clId="{CAE0C331-176C-4F85-856D-89D601BED70B}" dt="2022-09-20T07:40:49.072" v="1715" actId="164"/>
          <ac:spMkLst>
            <pc:docMk/>
            <pc:sldMk cId="205915662" sldId="288"/>
            <ac:spMk id="1200" creationId="{AB75D28E-0747-4656-BCBA-C68F0EE4AEA7}"/>
          </ac:spMkLst>
        </pc:spChg>
        <pc:spChg chg="mod topLvl">
          <ac:chgData name="Acharya, Santosh" userId="ea0efe9a-81c4-4445-923a-41095490d588" providerId="ADAL" clId="{CAE0C331-176C-4F85-856D-89D601BED70B}" dt="2022-09-20T07:40:49.072" v="1715" actId="164"/>
          <ac:spMkLst>
            <pc:docMk/>
            <pc:sldMk cId="205915662" sldId="288"/>
            <ac:spMk id="1201" creationId="{5E79E1F5-D0E4-49D6-A680-6769DCE8A77C}"/>
          </ac:spMkLst>
        </pc:spChg>
        <pc:spChg chg="mod topLvl">
          <ac:chgData name="Acharya, Santosh" userId="ea0efe9a-81c4-4445-923a-41095490d588" providerId="ADAL" clId="{CAE0C331-176C-4F85-856D-89D601BED70B}" dt="2022-09-20T07:40:49.072" v="1715" actId="164"/>
          <ac:spMkLst>
            <pc:docMk/>
            <pc:sldMk cId="205915662" sldId="288"/>
            <ac:spMk id="1202" creationId="{C175115D-442E-4AA4-ADC5-F96081ACE1D5}"/>
          </ac:spMkLst>
        </pc:spChg>
        <pc:spChg chg="mod topLvl">
          <ac:chgData name="Acharya, Santosh" userId="ea0efe9a-81c4-4445-923a-41095490d588" providerId="ADAL" clId="{CAE0C331-176C-4F85-856D-89D601BED70B}" dt="2022-09-20T07:40:49.072" v="1715" actId="164"/>
          <ac:spMkLst>
            <pc:docMk/>
            <pc:sldMk cId="205915662" sldId="288"/>
            <ac:spMk id="1203" creationId="{1C842FAF-476F-4AA8-9281-39931BF70F1B}"/>
          </ac:spMkLst>
        </pc:spChg>
        <pc:spChg chg="mod topLvl">
          <ac:chgData name="Acharya, Santosh" userId="ea0efe9a-81c4-4445-923a-41095490d588" providerId="ADAL" clId="{CAE0C331-176C-4F85-856D-89D601BED70B}" dt="2022-09-20T07:40:49.072" v="1715" actId="164"/>
          <ac:spMkLst>
            <pc:docMk/>
            <pc:sldMk cId="205915662" sldId="288"/>
            <ac:spMk id="1204" creationId="{073D22C5-9726-452A-AA2F-07D33B4798E1}"/>
          </ac:spMkLst>
        </pc:spChg>
        <pc:spChg chg="mod topLvl">
          <ac:chgData name="Acharya, Santosh" userId="ea0efe9a-81c4-4445-923a-41095490d588" providerId="ADAL" clId="{CAE0C331-176C-4F85-856D-89D601BED70B}" dt="2022-09-20T07:40:49.072" v="1715" actId="164"/>
          <ac:spMkLst>
            <pc:docMk/>
            <pc:sldMk cId="205915662" sldId="288"/>
            <ac:spMk id="1205" creationId="{3FBB00A4-32E5-4C76-A94A-CEFBB5698A8C}"/>
          </ac:spMkLst>
        </pc:spChg>
        <pc:spChg chg="mod topLvl">
          <ac:chgData name="Acharya, Santosh" userId="ea0efe9a-81c4-4445-923a-41095490d588" providerId="ADAL" clId="{CAE0C331-176C-4F85-856D-89D601BED70B}" dt="2022-09-20T07:40:49.072" v="1715" actId="164"/>
          <ac:spMkLst>
            <pc:docMk/>
            <pc:sldMk cId="205915662" sldId="288"/>
            <ac:spMk id="1206" creationId="{42E4CFF1-AFCB-494B-AAD8-6E838A51320D}"/>
          </ac:spMkLst>
        </pc:spChg>
        <pc:spChg chg="mod topLvl">
          <ac:chgData name="Acharya, Santosh" userId="ea0efe9a-81c4-4445-923a-41095490d588" providerId="ADAL" clId="{CAE0C331-176C-4F85-856D-89D601BED70B}" dt="2022-09-20T07:40:49.072" v="1715" actId="164"/>
          <ac:spMkLst>
            <pc:docMk/>
            <pc:sldMk cId="205915662" sldId="288"/>
            <ac:spMk id="1207" creationId="{FD36A220-EFEC-499F-9B86-10CEAD646120}"/>
          </ac:spMkLst>
        </pc:spChg>
        <pc:spChg chg="mod topLvl">
          <ac:chgData name="Acharya, Santosh" userId="ea0efe9a-81c4-4445-923a-41095490d588" providerId="ADAL" clId="{CAE0C331-176C-4F85-856D-89D601BED70B}" dt="2022-09-20T07:40:49.072" v="1715" actId="164"/>
          <ac:spMkLst>
            <pc:docMk/>
            <pc:sldMk cId="205915662" sldId="288"/>
            <ac:spMk id="1208" creationId="{83ECF71B-A98F-4903-AEC8-1963D71406C6}"/>
          </ac:spMkLst>
        </pc:spChg>
        <pc:spChg chg="mod topLvl">
          <ac:chgData name="Acharya, Santosh" userId="ea0efe9a-81c4-4445-923a-41095490d588" providerId="ADAL" clId="{CAE0C331-176C-4F85-856D-89D601BED70B}" dt="2022-09-20T07:40:49.072" v="1715" actId="164"/>
          <ac:spMkLst>
            <pc:docMk/>
            <pc:sldMk cId="205915662" sldId="288"/>
            <ac:spMk id="1209" creationId="{75D6E142-3C5A-4422-A578-D1C512BC4024}"/>
          </ac:spMkLst>
        </pc:spChg>
        <pc:spChg chg="mod topLvl">
          <ac:chgData name="Acharya, Santosh" userId="ea0efe9a-81c4-4445-923a-41095490d588" providerId="ADAL" clId="{CAE0C331-176C-4F85-856D-89D601BED70B}" dt="2022-09-20T07:40:49.072" v="1715" actId="164"/>
          <ac:spMkLst>
            <pc:docMk/>
            <pc:sldMk cId="205915662" sldId="288"/>
            <ac:spMk id="1210" creationId="{54D7722E-65C9-4523-898F-D7E71F74DB71}"/>
          </ac:spMkLst>
        </pc:spChg>
        <pc:spChg chg="mod topLvl">
          <ac:chgData name="Acharya, Santosh" userId="ea0efe9a-81c4-4445-923a-41095490d588" providerId="ADAL" clId="{CAE0C331-176C-4F85-856D-89D601BED70B}" dt="2022-09-20T07:40:49.072" v="1715" actId="164"/>
          <ac:spMkLst>
            <pc:docMk/>
            <pc:sldMk cId="205915662" sldId="288"/>
            <ac:spMk id="1211" creationId="{9016CFA0-CA4F-4BB1-8CE6-BA28BDB6B0DD}"/>
          </ac:spMkLst>
        </pc:spChg>
        <pc:spChg chg="mod topLvl">
          <ac:chgData name="Acharya, Santosh" userId="ea0efe9a-81c4-4445-923a-41095490d588" providerId="ADAL" clId="{CAE0C331-176C-4F85-856D-89D601BED70B}" dt="2022-09-20T07:40:49.072" v="1715" actId="164"/>
          <ac:spMkLst>
            <pc:docMk/>
            <pc:sldMk cId="205915662" sldId="288"/>
            <ac:spMk id="1212" creationId="{7517E638-B28B-46BE-9ABE-6126423396D4}"/>
          </ac:spMkLst>
        </pc:spChg>
        <pc:spChg chg="mod topLvl">
          <ac:chgData name="Acharya, Santosh" userId="ea0efe9a-81c4-4445-923a-41095490d588" providerId="ADAL" clId="{CAE0C331-176C-4F85-856D-89D601BED70B}" dt="2022-09-20T07:40:49.072" v="1715" actId="164"/>
          <ac:spMkLst>
            <pc:docMk/>
            <pc:sldMk cId="205915662" sldId="288"/>
            <ac:spMk id="1213" creationId="{7C43E819-D964-4771-BC35-BCC8A1792A76}"/>
          </ac:spMkLst>
        </pc:spChg>
        <pc:spChg chg="mod topLvl">
          <ac:chgData name="Acharya, Santosh" userId="ea0efe9a-81c4-4445-923a-41095490d588" providerId="ADAL" clId="{CAE0C331-176C-4F85-856D-89D601BED70B}" dt="2022-09-20T07:40:49.072" v="1715" actId="164"/>
          <ac:spMkLst>
            <pc:docMk/>
            <pc:sldMk cId="205915662" sldId="288"/>
            <ac:spMk id="1214" creationId="{ACDF65E8-BFFD-40CC-97BA-663FA5C41AD0}"/>
          </ac:spMkLst>
        </pc:spChg>
        <pc:spChg chg="mod topLvl">
          <ac:chgData name="Acharya, Santosh" userId="ea0efe9a-81c4-4445-923a-41095490d588" providerId="ADAL" clId="{CAE0C331-176C-4F85-856D-89D601BED70B}" dt="2022-09-20T07:40:49.072" v="1715" actId="164"/>
          <ac:spMkLst>
            <pc:docMk/>
            <pc:sldMk cId="205915662" sldId="288"/>
            <ac:spMk id="1215" creationId="{4134DE45-A0BA-433F-AAA7-A53895B04F94}"/>
          </ac:spMkLst>
        </pc:spChg>
        <pc:spChg chg="mod topLvl">
          <ac:chgData name="Acharya, Santosh" userId="ea0efe9a-81c4-4445-923a-41095490d588" providerId="ADAL" clId="{CAE0C331-176C-4F85-856D-89D601BED70B}" dt="2022-09-20T07:40:49.072" v="1715" actId="164"/>
          <ac:spMkLst>
            <pc:docMk/>
            <pc:sldMk cId="205915662" sldId="288"/>
            <ac:spMk id="1216" creationId="{AAE5DB97-C36D-4946-9D10-85393171BD4D}"/>
          </ac:spMkLst>
        </pc:spChg>
        <pc:spChg chg="mod topLvl">
          <ac:chgData name="Acharya, Santosh" userId="ea0efe9a-81c4-4445-923a-41095490d588" providerId="ADAL" clId="{CAE0C331-176C-4F85-856D-89D601BED70B}" dt="2022-09-20T07:40:49.072" v="1715" actId="164"/>
          <ac:spMkLst>
            <pc:docMk/>
            <pc:sldMk cId="205915662" sldId="288"/>
            <ac:spMk id="1217" creationId="{36707F43-8F34-4D60-A833-72A21195591D}"/>
          </ac:spMkLst>
        </pc:spChg>
        <pc:spChg chg="mod topLvl">
          <ac:chgData name="Acharya, Santosh" userId="ea0efe9a-81c4-4445-923a-41095490d588" providerId="ADAL" clId="{CAE0C331-176C-4F85-856D-89D601BED70B}" dt="2022-09-20T07:40:49.072" v="1715" actId="164"/>
          <ac:spMkLst>
            <pc:docMk/>
            <pc:sldMk cId="205915662" sldId="288"/>
            <ac:spMk id="1218" creationId="{382D8CFA-D096-449E-B097-7CF89D382694}"/>
          </ac:spMkLst>
        </pc:spChg>
        <pc:spChg chg="mod topLvl">
          <ac:chgData name="Acharya, Santosh" userId="ea0efe9a-81c4-4445-923a-41095490d588" providerId="ADAL" clId="{CAE0C331-176C-4F85-856D-89D601BED70B}" dt="2022-09-20T07:40:49.072" v="1715" actId="164"/>
          <ac:spMkLst>
            <pc:docMk/>
            <pc:sldMk cId="205915662" sldId="288"/>
            <ac:spMk id="1219" creationId="{6643CEAB-1C21-4ADB-8B6C-55D35A76F6B1}"/>
          </ac:spMkLst>
        </pc:spChg>
        <pc:spChg chg="mod topLvl">
          <ac:chgData name="Acharya, Santosh" userId="ea0efe9a-81c4-4445-923a-41095490d588" providerId="ADAL" clId="{CAE0C331-176C-4F85-856D-89D601BED70B}" dt="2022-09-20T07:40:49.072" v="1715" actId="164"/>
          <ac:spMkLst>
            <pc:docMk/>
            <pc:sldMk cId="205915662" sldId="288"/>
            <ac:spMk id="1220" creationId="{58109C23-FB66-4669-883D-805475AC41A3}"/>
          </ac:spMkLst>
        </pc:spChg>
        <pc:spChg chg="mod topLvl">
          <ac:chgData name="Acharya, Santosh" userId="ea0efe9a-81c4-4445-923a-41095490d588" providerId="ADAL" clId="{CAE0C331-176C-4F85-856D-89D601BED70B}" dt="2022-09-20T07:40:49.072" v="1715" actId="164"/>
          <ac:spMkLst>
            <pc:docMk/>
            <pc:sldMk cId="205915662" sldId="288"/>
            <ac:spMk id="1221" creationId="{BF6D4C2B-0C7C-4CC0-8AB8-D34F8B460C57}"/>
          </ac:spMkLst>
        </pc:spChg>
        <pc:spChg chg="mod topLvl">
          <ac:chgData name="Acharya, Santosh" userId="ea0efe9a-81c4-4445-923a-41095490d588" providerId="ADAL" clId="{CAE0C331-176C-4F85-856D-89D601BED70B}" dt="2022-09-20T07:40:49.072" v="1715" actId="164"/>
          <ac:spMkLst>
            <pc:docMk/>
            <pc:sldMk cId="205915662" sldId="288"/>
            <ac:spMk id="1222" creationId="{0C6AB4ED-4CF3-4347-99CF-BC85BA51BE49}"/>
          </ac:spMkLst>
        </pc:spChg>
        <pc:spChg chg="mod topLvl">
          <ac:chgData name="Acharya, Santosh" userId="ea0efe9a-81c4-4445-923a-41095490d588" providerId="ADAL" clId="{CAE0C331-176C-4F85-856D-89D601BED70B}" dt="2022-09-20T07:40:49.072" v="1715" actId="164"/>
          <ac:spMkLst>
            <pc:docMk/>
            <pc:sldMk cId="205915662" sldId="288"/>
            <ac:spMk id="1223" creationId="{AB6F7D7E-BA7E-4643-9002-3845F68ECFA6}"/>
          </ac:spMkLst>
        </pc:spChg>
        <pc:spChg chg="mod topLvl">
          <ac:chgData name="Acharya, Santosh" userId="ea0efe9a-81c4-4445-923a-41095490d588" providerId="ADAL" clId="{CAE0C331-176C-4F85-856D-89D601BED70B}" dt="2022-09-20T07:40:49.072" v="1715" actId="164"/>
          <ac:spMkLst>
            <pc:docMk/>
            <pc:sldMk cId="205915662" sldId="288"/>
            <ac:spMk id="1224" creationId="{353D72F1-DD20-4DCF-A4B3-F6F2B355C729}"/>
          </ac:spMkLst>
        </pc:spChg>
        <pc:spChg chg="mod topLvl">
          <ac:chgData name="Acharya, Santosh" userId="ea0efe9a-81c4-4445-923a-41095490d588" providerId="ADAL" clId="{CAE0C331-176C-4F85-856D-89D601BED70B}" dt="2022-09-20T07:40:49.072" v="1715" actId="164"/>
          <ac:spMkLst>
            <pc:docMk/>
            <pc:sldMk cId="205915662" sldId="288"/>
            <ac:spMk id="1225" creationId="{2D918494-48FE-4C19-AC46-9B3065B0BA5D}"/>
          </ac:spMkLst>
        </pc:spChg>
        <pc:spChg chg="del mod topLvl">
          <ac:chgData name="Acharya, Santosh" userId="ea0efe9a-81c4-4445-923a-41095490d588" providerId="ADAL" clId="{CAE0C331-176C-4F85-856D-89D601BED70B}" dt="2022-09-20T07:33:42.892" v="1648" actId="478"/>
          <ac:spMkLst>
            <pc:docMk/>
            <pc:sldMk cId="205915662" sldId="288"/>
            <ac:spMk id="1226" creationId="{8A8F6B88-EE8C-4FA9-A1B0-5DCA4B16BC1E}"/>
          </ac:spMkLst>
        </pc:spChg>
        <pc:spChg chg="mod topLvl">
          <ac:chgData name="Acharya, Santosh" userId="ea0efe9a-81c4-4445-923a-41095490d588" providerId="ADAL" clId="{CAE0C331-176C-4F85-856D-89D601BED70B}" dt="2022-09-20T07:40:49.072" v="1715" actId="164"/>
          <ac:spMkLst>
            <pc:docMk/>
            <pc:sldMk cId="205915662" sldId="288"/>
            <ac:spMk id="1227" creationId="{D0683C28-A4FD-42A4-918C-72C27EE5AFC4}"/>
          </ac:spMkLst>
        </pc:spChg>
        <pc:spChg chg="del mod topLvl">
          <ac:chgData name="Acharya, Santosh" userId="ea0efe9a-81c4-4445-923a-41095490d588" providerId="ADAL" clId="{CAE0C331-176C-4F85-856D-89D601BED70B}" dt="2022-09-20T07:33:02.739" v="1617" actId="478"/>
          <ac:spMkLst>
            <pc:docMk/>
            <pc:sldMk cId="205915662" sldId="288"/>
            <ac:spMk id="1228" creationId="{793858F5-CC34-453B-BD9B-3182FD37C275}"/>
          </ac:spMkLst>
        </pc:spChg>
        <pc:spChg chg="del mod topLvl">
          <ac:chgData name="Acharya, Santosh" userId="ea0efe9a-81c4-4445-923a-41095490d588" providerId="ADAL" clId="{CAE0C331-176C-4F85-856D-89D601BED70B}" dt="2022-09-20T07:33:02.739" v="1617" actId="478"/>
          <ac:spMkLst>
            <pc:docMk/>
            <pc:sldMk cId="205915662" sldId="288"/>
            <ac:spMk id="1229" creationId="{7596C7CF-C527-4601-AE36-2131A1E02ADA}"/>
          </ac:spMkLst>
        </pc:spChg>
        <pc:spChg chg="del mod topLvl">
          <ac:chgData name="Acharya, Santosh" userId="ea0efe9a-81c4-4445-923a-41095490d588" providerId="ADAL" clId="{CAE0C331-176C-4F85-856D-89D601BED70B}" dt="2022-09-20T07:33:02.739" v="1617" actId="478"/>
          <ac:spMkLst>
            <pc:docMk/>
            <pc:sldMk cId="205915662" sldId="288"/>
            <ac:spMk id="1230" creationId="{6E29BBBF-8441-409D-B45F-FD60B41090B0}"/>
          </ac:spMkLst>
        </pc:spChg>
        <pc:spChg chg="del mod topLvl">
          <ac:chgData name="Acharya, Santosh" userId="ea0efe9a-81c4-4445-923a-41095490d588" providerId="ADAL" clId="{CAE0C331-176C-4F85-856D-89D601BED70B}" dt="2022-09-20T07:33:02.739" v="1617" actId="478"/>
          <ac:spMkLst>
            <pc:docMk/>
            <pc:sldMk cId="205915662" sldId="288"/>
            <ac:spMk id="1231" creationId="{4CCA7F17-EE10-4C35-8376-1E50492276C6}"/>
          </ac:spMkLst>
        </pc:spChg>
        <pc:spChg chg="del mod topLvl">
          <ac:chgData name="Acharya, Santosh" userId="ea0efe9a-81c4-4445-923a-41095490d588" providerId="ADAL" clId="{CAE0C331-176C-4F85-856D-89D601BED70B}" dt="2022-09-20T07:33:02.739" v="1617" actId="478"/>
          <ac:spMkLst>
            <pc:docMk/>
            <pc:sldMk cId="205915662" sldId="288"/>
            <ac:spMk id="1232" creationId="{4A535C3F-A84A-4170-ADD0-588C8EBCB5CD}"/>
          </ac:spMkLst>
        </pc:spChg>
        <pc:spChg chg="del mod topLvl">
          <ac:chgData name="Acharya, Santosh" userId="ea0efe9a-81c4-4445-923a-41095490d588" providerId="ADAL" clId="{CAE0C331-176C-4F85-856D-89D601BED70B}" dt="2022-09-20T07:33:02.739" v="1617" actId="478"/>
          <ac:spMkLst>
            <pc:docMk/>
            <pc:sldMk cId="205915662" sldId="288"/>
            <ac:spMk id="1233" creationId="{E69FA39F-C488-4ABC-933A-88A2F981FBBD}"/>
          </ac:spMkLst>
        </pc:spChg>
        <pc:spChg chg="del mod topLvl">
          <ac:chgData name="Acharya, Santosh" userId="ea0efe9a-81c4-4445-923a-41095490d588" providerId="ADAL" clId="{CAE0C331-176C-4F85-856D-89D601BED70B}" dt="2022-09-20T07:33:02.739" v="1617" actId="478"/>
          <ac:spMkLst>
            <pc:docMk/>
            <pc:sldMk cId="205915662" sldId="288"/>
            <ac:spMk id="1234" creationId="{60266754-BA80-47C7-A27B-77020965E16B}"/>
          </ac:spMkLst>
        </pc:spChg>
        <pc:spChg chg="del mod topLvl">
          <ac:chgData name="Acharya, Santosh" userId="ea0efe9a-81c4-4445-923a-41095490d588" providerId="ADAL" clId="{CAE0C331-176C-4F85-856D-89D601BED70B}" dt="2022-09-20T07:32:25.144" v="1593" actId="478"/>
          <ac:spMkLst>
            <pc:docMk/>
            <pc:sldMk cId="205915662" sldId="288"/>
            <ac:spMk id="1235" creationId="{33952E03-C5CB-4166-B33B-7EA029DFFB12}"/>
          </ac:spMkLst>
        </pc:spChg>
        <pc:spChg chg="del mod topLvl">
          <ac:chgData name="Acharya, Santosh" userId="ea0efe9a-81c4-4445-923a-41095490d588" providerId="ADAL" clId="{CAE0C331-176C-4F85-856D-89D601BED70B}" dt="2022-09-20T07:32:25.144" v="1593" actId="478"/>
          <ac:spMkLst>
            <pc:docMk/>
            <pc:sldMk cId="205915662" sldId="288"/>
            <ac:spMk id="1236" creationId="{FA7FA9E7-916F-42CC-A960-CA4D2D8E1CD8}"/>
          </ac:spMkLst>
        </pc:spChg>
        <pc:spChg chg="del mod topLvl">
          <ac:chgData name="Acharya, Santosh" userId="ea0efe9a-81c4-4445-923a-41095490d588" providerId="ADAL" clId="{CAE0C331-176C-4F85-856D-89D601BED70B}" dt="2022-09-20T07:32:25.144" v="1593" actId="478"/>
          <ac:spMkLst>
            <pc:docMk/>
            <pc:sldMk cId="205915662" sldId="288"/>
            <ac:spMk id="1237" creationId="{573830F2-F8E9-4C09-9517-06AAC2F54DFF}"/>
          </ac:spMkLst>
        </pc:spChg>
        <pc:spChg chg="del mod topLvl">
          <ac:chgData name="Acharya, Santosh" userId="ea0efe9a-81c4-4445-923a-41095490d588" providerId="ADAL" clId="{CAE0C331-176C-4F85-856D-89D601BED70B}" dt="2022-09-20T07:32:25.144" v="1593" actId="478"/>
          <ac:spMkLst>
            <pc:docMk/>
            <pc:sldMk cId="205915662" sldId="288"/>
            <ac:spMk id="1238" creationId="{AB0EBBF6-1416-47E6-8E68-309A8711AC8A}"/>
          </ac:spMkLst>
        </pc:spChg>
        <pc:spChg chg="del mod topLvl">
          <ac:chgData name="Acharya, Santosh" userId="ea0efe9a-81c4-4445-923a-41095490d588" providerId="ADAL" clId="{CAE0C331-176C-4F85-856D-89D601BED70B}" dt="2022-09-20T07:32:25.144" v="1593" actId="478"/>
          <ac:spMkLst>
            <pc:docMk/>
            <pc:sldMk cId="205915662" sldId="288"/>
            <ac:spMk id="1239" creationId="{ACE62413-2949-4ED6-9088-AFE4071931D8}"/>
          </ac:spMkLst>
        </pc:spChg>
        <pc:spChg chg="del mod topLvl">
          <ac:chgData name="Acharya, Santosh" userId="ea0efe9a-81c4-4445-923a-41095490d588" providerId="ADAL" clId="{CAE0C331-176C-4F85-856D-89D601BED70B}" dt="2022-09-20T07:32:25.144" v="1593" actId="478"/>
          <ac:spMkLst>
            <pc:docMk/>
            <pc:sldMk cId="205915662" sldId="288"/>
            <ac:spMk id="1240" creationId="{3F151D39-1071-4F7C-BA87-8387B7F7D0EC}"/>
          </ac:spMkLst>
        </pc:spChg>
        <pc:spChg chg="del mod topLvl">
          <ac:chgData name="Acharya, Santosh" userId="ea0efe9a-81c4-4445-923a-41095490d588" providerId="ADAL" clId="{CAE0C331-176C-4F85-856D-89D601BED70B}" dt="2022-09-20T07:32:25.144" v="1593" actId="478"/>
          <ac:spMkLst>
            <pc:docMk/>
            <pc:sldMk cId="205915662" sldId="288"/>
            <ac:spMk id="1241" creationId="{1F0BB9FC-BD6E-4C97-949B-1DDA250D6D7C}"/>
          </ac:spMkLst>
        </pc:spChg>
        <pc:spChg chg="del mod topLvl">
          <ac:chgData name="Acharya, Santosh" userId="ea0efe9a-81c4-4445-923a-41095490d588" providerId="ADAL" clId="{CAE0C331-176C-4F85-856D-89D601BED70B}" dt="2022-09-20T07:32:25.144" v="1593" actId="478"/>
          <ac:spMkLst>
            <pc:docMk/>
            <pc:sldMk cId="205915662" sldId="288"/>
            <ac:spMk id="1242" creationId="{46D42FC9-3CED-4B88-8D45-8D3F67BEEB2B}"/>
          </ac:spMkLst>
        </pc:spChg>
        <pc:spChg chg="del mod topLvl">
          <ac:chgData name="Acharya, Santosh" userId="ea0efe9a-81c4-4445-923a-41095490d588" providerId="ADAL" clId="{CAE0C331-176C-4F85-856D-89D601BED70B}" dt="2022-09-20T07:33:00.875" v="1616" actId="478"/>
          <ac:spMkLst>
            <pc:docMk/>
            <pc:sldMk cId="205915662" sldId="288"/>
            <ac:spMk id="1243" creationId="{1E210BA6-47FE-480B-998C-D7B2625A2CD2}"/>
          </ac:spMkLst>
        </pc:spChg>
        <pc:spChg chg="del mod topLvl">
          <ac:chgData name="Acharya, Santosh" userId="ea0efe9a-81c4-4445-923a-41095490d588" providerId="ADAL" clId="{CAE0C331-176C-4F85-856D-89D601BED70B}" dt="2022-09-20T07:33:00.875" v="1616" actId="478"/>
          <ac:spMkLst>
            <pc:docMk/>
            <pc:sldMk cId="205915662" sldId="288"/>
            <ac:spMk id="1244" creationId="{3802D813-3B13-452C-95AC-A0995C47694E}"/>
          </ac:spMkLst>
        </pc:spChg>
        <pc:spChg chg="del mod topLvl">
          <ac:chgData name="Acharya, Santosh" userId="ea0efe9a-81c4-4445-923a-41095490d588" providerId="ADAL" clId="{CAE0C331-176C-4F85-856D-89D601BED70B}" dt="2022-09-20T07:33:00.875" v="1616" actId="478"/>
          <ac:spMkLst>
            <pc:docMk/>
            <pc:sldMk cId="205915662" sldId="288"/>
            <ac:spMk id="1245" creationId="{842134E5-54B2-469A-94D6-AA4DC35D5D9A}"/>
          </ac:spMkLst>
        </pc:spChg>
        <pc:spChg chg="del mod topLvl">
          <ac:chgData name="Acharya, Santosh" userId="ea0efe9a-81c4-4445-923a-41095490d588" providerId="ADAL" clId="{CAE0C331-176C-4F85-856D-89D601BED70B}" dt="2022-09-20T07:33:00.875" v="1616" actId="478"/>
          <ac:spMkLst>
            <pc:docMk/>
            <pc:sldMk cId="205915662" sldId="288"/>
            <ac:spMk id="1246" creationId="{6976544E-59DE-4B60-9890-BA14F18E8871}"/>
          </ac:spMkLst>
        </pc:spChg>
        <pc:spChg chg="del mod topLvl">
          <ac:chgData name="Acharya, Santosh" userId="ea0efe9a-81c4-4445-923a-41095490d588" providerId="ADAL" clId="{CAE0C331-176C-4F85-856D-89D601BED70B}" dt="2022-09-20T07:33:00.875" v="1616" actId="478"/>
          <ac:spMkLst>
            <pc:docMk/>
            <pc:sldMk cId="205915662" sldId="288"/>
            <ac:spMk id="1247" creationId="{8656B9F8-2878-4FE4-A954-F35442EB14D5}"/>
          </ac:spMkLst>
        </pc:spChg>
        <pc:spChg chg="del mod topLvl">
          <ac:chgData name="Acharya, Santosh" userId="ea0efe9a-81c4-4445-923a-41095490d588" providerId="ADAL" clId="{CAE0C331-176C-4F85-856D-89D601BED70B}" dt="2022-09-20T07:33:42.892" v="1648" actId="478"/>
          <ac:spMkLst>
            <pc:docMk/>
            <pc:sldMk cId="205915662" sldId="288"/>
            <ac:spMk id="1248" creationId="{8529F0BE-8CA7-4C5B-BAE9-DFF0C5102B20}"/>
          </ac:spMkLst>
        </pc:spChg>
        <pc:spChg chg="del mod topLvl">
          <ac:chgData name="Acharya, Santosh" userId="ea0efe9a-81c4-4445-923a-41095490d588" providerId="ADAL" clId="{CAE0C331-176C-4F85-856D-89D601BED70B}" dt="2022-09-20T07:33:42.892" v="1648" actId="478"/>
          <ac:spMkLst>
            <pc:docMk/>
            <pc:sldMk cId="205915662" sldId="288"/>
            <ac:spMk id="1249" creationId="{1D95C74C-F81C-4CB8-BE18-B3E522DE74D7}"/>
          </ac:spMkLst>
        </pc:spChg>
        <pc:spChg chg="del mod topLvl">
          <ac:chgData name="Acharya, Santosh" userId="ea0efe9a-81c4-4445-923a-41095490d588" providerId="ADAL" clId="{CAE0C331-176C-4F85-856D-89D601BED70B}" dt="2022-09-20T07:33:42.892" v="1648" actId="478"/>
          <ac:spMkLst>
            <pc:docMk/>
            <pc:sldMk cId="205915662" sldId="288"/>
            <ac:spMk id="1250" creationId="{FB172080-CF0F-4DCE-9654-4E1897610423}"/>
          </ac:spMkLst>
        </pc:spChg>
        <pc:spChg chg="del mod topLvl">
          <ac:chgData name="Acharya, Santosh" userId="ea0efe9a-81c4-4445-923a-41095490d588" providerId="ADAL" clId="{CAE0C331-176C-4F85-856D-89D601BED70B}" dt="2022-09-20T07:33:42.892" v="1648" actId="478"/>
          <ac:spMkLst>
            <pc:docMk/>
            <pc:sldMk cId="205915662" sldId="288"/>
            <ac:spMk id="1251" creationId="{BE809966-E98B-42DF-B933-A40CA02B821D}"/>
          </ac:spMkLst>
        </pc:spChg>
        <pc:spChg chg="del mod topLvl">
          <ac:chgData name="Acharya, Santosh" userId="ea0efe9a-81c4-4445-923a-41095490d588" providerId="ADAL" clId="{CAE0C331-176C-4F85-856D-89D601BED70B}" dt="2022-09-20T07:33:42.892" v="1648" actId="478"/>
          <ac:spMkLst>
            <pc:docMk/>
            <pc:sldMk cId="205915662" sldId="288"/>
            <ac:spMk id="1252" creationId="{7FE96BA4-3992-41DD-AB0C-42285773B30F}"/>
          </ac:spMkLst>
        </pc:spChg>
        <pc:spChg chg="del mod topLvl">
          <ac:chgData name="Acharya, Santosh" userId="ea0efe9a-81c4-4445-923a-41095490d588" providerId="ADAL" clId="{CAE0C331-176C-4F85-856D-89D601BED70B}" dt="2022-09-20T07:33:42.892" v="1648" actId="478"/>
          <ac:spMkLst>
            <pc:docMk/>
            <pc:sldMk cId="205915662" sldId="288"/>
            <ac:spMk id="1253" creationId="{70D37DD8-0C87-4C0B-85D1-9AEC91DC40D7}"/>
          </ac:spMkLst>
        </pc:spChg>
        <pc:spChg chg="del mod topLvl">
          <ac:chgData name="Acharya, Santosh" userId="ea0efe9a-81c4-4445-923a-41095490d588" providerId="ADAL" clId="{CAE0C331-176C-4F85-856D-89D601BED70B}" dt="2022-09-20T07:33:42.892" v="1648" actId="478"/>
          <ac:spMkLst>
            <pc:docMk/>
            <pc:sldMk cId="205915662" sldId="288"/>
            <ac:spMk id="1254" creationId="{EB9CE9E5-9DDC-4C15-BC13-29ADA6DC62F9}"/>
          </ac:spMkLst>
        </pc:spChg>
        <pc:spChg chg="del mod topLvl">
          <ac:chgData name="Acharya, Santosh" userId="ea0efe9a-81c4-4445-923a-41095490d588" providerId="ADAL" clId="{CAE0C331-176C-4F85-856D-89D601BED70B}" dt="2022-09-20T07:33:42.892" v="1648" actId="478"/>
          <ac:spMkLst>
            <pc:docMk/>
            <pc:sldMk cId="205915662" sldId="288"/>
            <ac:spMk id="1255" creationId="{248E208D-74D2-43D4-B56F-0FBF03D50383}"/>
          </ac:spMkLst>
        </pc:spChg>
        <pc:spChg chg="del mod topLvl">
          <ac:chgData name="Acharya, Santosh" userId="ea0efe9a-81c4-4445-923a-41095490d588" providerId="ADAL" clId="{CAE0C331-176C-4F85-856D-89D601BED70B}" dt="2022-09-20T07:33:42.892" v="1648" actId="478"/>
          <ac:spMkLst>
            <pc:docMk/>
            <pc:sldMk cId="205915662" sldId="288"/>
            <ac:spMk id="1256" creationId="{3CEF5B44-43E2-43AC-B407-8056A6943F33}"/>
          </ac:spMkLst>
        </pc:spChg>
        <pc:spChg chg="del mod topLvl">
          <ac:chgData name="Acharya, Santosh" userId="ea0efe9a-81c4-4445-923a-41095490d588" providerId="ADAL" clId="{CAE0C331-176C-4F85-856D-89D601BED70B}" dt="2022-09-20T07:33:42.892" v="1648" actId="478"/>
          <ac:spMkLst>
            <pc:docMk/>
            <pc:sldMk cId="205915662" sldId="288"/>
            <ac:spMk id="1257" creationId="{1CF037A1-C7FE-4492-8BA7-B952A0CFF0D3}"/>
          </ac:spMkLst>
        </pc:spChg>
        <pc:spChg chg="del mod topLvl">
          <ac:chgData name="Acharya, Santosh" userId="ea0efe9a-81c4-4445-923a-41095490d588" providerId="ADAL" clId="{CAE0C331-176C-4F85-856D-89D601BED70B}" dt="2022-09-20T07:33:42.892" v="1648" actId="478"/>
          <ac:spMkLst>
            <pc:docMk/>
            <pc:sldMk cId="205915662" sldId="288"/>
            <ac:spMk id="1258" creationId="{32FFB8FC-CA9C-4D80-A29F-C97D4C45C292}"/>
          </ac:spMkLst>
        </pc:spChg>
        <pc:spChg chg="del mod topLvl">
          <ac:chgData name="Acharya, Santosh" userId="ea0efe9a-81c4-4445-923a-41095490d588" providerId="ADAL" clId="{CAE0C331-176C-4F85-856D-89D601BED70B}" dt="2022-09-20T07:33:42.892" v="1648" actId="478"/>
          <ac:spMkLst>
            <pc:docMk/>
            <pc:sldMk cId="205915662" sldId="288"/>
            <ac:spMk id="1259" creationId="{BD61C6A2-00CA-447C-B9B9-C50D83C87B8A}"/>
          </ac:spMkLst>
        </pc:spChg>
        <pc:spChg chg="del mod topLvl">
          <ac:chgData name="Acharya, Santosh" userId="ea0efe9a-81c4-4445-923a-41095490d588" providerId="ADAL" clId="{CAE0C331-176C-4F85-856D-89D601BED70B}" dt="2022-09-20T07:33:42.892" v="1648" actId="478"/>
          <ac:spMkLst>
            <pc:docMk/>
            <pc:sldMk cId="205915662" sldId="288"/>
            <ac:spMk id="1260" creationId="{39507468-7149-4EA8-A2C3-AC8C5366780D}"/>
          </ac:spMkLst>
        </pc:spChg>
        <pc:spChg chg="del mod topLvl">
          <ac:chgData name="Acharya, Santosh" userId="ea0efe9a-81c4-4445-923a-41095490d588" providerId="ADAL" clId="{CAE0C331-176C-4F85-856D-89D601BED70B}" dt="2022-09-20T07:33:42.892" v="1648" actId="478"/>
          <ac:spMkLst>
            <pc:docMk/>
            <pc:sldMk cId="205915662" sldId="288"/>
            <ac:spMk id="1261" creationId="{3DC7A008-F1A7-464D-96FF-6C515E569F64}"/>
          </ac:spMkLst>
        </pc:spChg>
        <pc:spChg chg="del mod topLvl">
          <ac:chgData name="Acharya, Santosh" userId="ea0efe9a-81c4-4445-923a-41095490d588" providerId="ADAL" clId="{CAE0C331-176C-4F85-856D-89D601BED70B}" dt="2022-09-20T07:33:42.892" v="1648" actId="478"/>
          <ac:spMkLst>
            <pc:docMk/>
            <pc:sldMk cId="205915662" sldId="288"/>
            <ac:spMk id="1262" creationId="{39416EFA-6EA8-4740-80F6-8D4435A71896}"/>
          </ac:spMkLst>
        </pc:spChg>
        <pc:spChg chg="del mod topLvl">
          <ac:chgData name="Acharya, Santosh" userId="ea0efe9a-81c4-4445-923a-41095490d588" providerId="ADAL" clId="{CAE0C331-176C-4F85-856D-89D601BED70B}" dt="2022-09-20T07:33:16.829" v="1627" actId="478"/>
          <ac:spMkLst>
            <pc:docMk/>
            <pc:sldMk cId="205915662" sldId="288"/>
            <ac:spMk id="1263" creationId="{DBEAAF04-5603-4F46-BC15-1CC7CC1B4C64}"/>
          </ac:spMkLst>
        </pc:spChg>
        <pc:spChg chg="del mod topLvl">
          <ac:chgData name="Acharya, Santosh" userId="ea0efe9a-81c4-4445-923a-41095490d588" providerId="ADAL" clId="{CAE0C331-176C-4F85-856D-89D601BED70B}" dt="2022-09-20T07:33:16.829" v="1627" actId="478"/>
          <ac:spMkLst>
            <pc:docMk/>
            <pc:sldMk cId="205915662" sldId="288"/>
            <ac:spMk id="1264" creationId="{69B0B695-F5A3-430D-9375-53D754BAFDBF}"/>
          </ac:spMkLst>
        </pc:spChg>
        <pc:spChg chg="del mod topLvl">
          <ac:chgData name="Acharya, Santosh" userId="ea0efe9a-81c4-4445-923a-41095490d588" providerId="ADAL" clId="{CAE0C331-176C-4F85-856D-89D601BED70B}" dt="2022-09-20T07:33:16.829" v="1627" actId="478"/>
          <ac:spMkLst>
            <pc:docMk/>
            <pc:sldMk cId="205915662" sldId="288"/>
            <ac:spMk id="1265" creationId="{65FBF0D3-525F-4F53-AE01-56A11A82F646}"/>
          </ac:spMkLst>
        </pc:spChg>
        <pc:spChg chg="del mod topLvl">
          <ac:chgData name="Acharya, Santosh" userId="ea0efe9a-81c4-4445-923a-41095490d588" providerId="ADAL" clId="{CAE0C331-176C-4F85-856D-89D601BED70B}" dt="2022-09-20T07:33:16.829" v="1627" actId="478"/>
          <ac:spMkLst>
            <pc:docMk/>
            <pc:sldMk cId="205915662" sldId="288"/>
            <ac:spMk id="1266" creationId="{F790C9A8-2872-4B32-BF9E-89ABF51F7FCD}"/>
          </ac:spMkLst>
        </pc:spChg>
        <pc:spChg chg="del mod topLvl">
          <ac:chgData name="Acharya, Santosh" userId="ea0efe9a-81c4-4445-923a-41095490d588" providerId="ADAL" clId="{CAE0C331-176C-4F85-856D-89D601BED70B}" dt="2022-09-20T07:33:16.829" v="1627" actId="478"/>
          <ac:spMkLst>
            <pc:docMk/>
            <pc:sldMk cId="205915662" sldId="288"/>
            <ac:spMk id="1267" creationId="{2E44A124-AD2C-4DB9-8113-9F991E05ADF9}"/>
          </ac:spMkLst>
        </pc:spChg>
        <pc:spChg chg="del mod topLvl">
          <ac:chgData name="Acharya, Santosh" userId="ea0efe9a-81c4-4445-923a-41095490d588" providerId="ADAL" clId="{CAE0C331-176C-4F85-856D-89D601BED70B}" dt="2022-09-20T07:33:16.829" v="1627" actId="478"/>
          <ac:spMkLst>
            <pc:docMk/>
            <pc:sldMk cId="205915662" sldId="288"/>
            <ac:spMk id="1268" creationId="{57E4DE5E-398E-4C9A-B051-E4B22A500F62}"/>
          </ac:spMkLst>
        </pc:spChg>
        <pc:spChg chg="del mod topLvl">
          <ac:chgData name="Acharya, Santosh" userId="ea0efe9a-81c4-4445-923a-41095490d588" providerId="ADAL" clId="{CAE0C331-176C-4F85-856D-89D601BED70B}" dt="2022-09-20T07:33:16.829" v="1627" actId="478"/>
          <ac:spMkLst>
            <pc:docMk/>
            <pc:sldMk cId="205915662" sldId="288"/>
            <ac:spMk id="1269" creationId="{89A0F16D-D015-40CB-A69C-65B355C71D0B}"/>
          </ac:spMkLst>
        </pc:spChg>
        <pc:spChg chg="add del mod topLvl">
          <ac:chgData name="Acharya, Santosh" userId="ea0efe9a-81c4-4445-923a-41095490d588" providerId="ADAL" clId="{CAE0C331-176C-4F85-856D-89D601BED70B}" dt="2022-09-20T07:40:04.448" v="1702" actId="478"/>
          <ac:spMkLst>
            <pc:docMk/>
            <pc:sldMk cId="205915662" sldId="288"/>
            <ac:spMk id="1270" creationId="{F40BCE19-7634-4EA0-A3CC-1412BA419605}"/>
          </ac:spMkLst>
        </pc:spChg>
        <pc:spChg chg="add del mod topLvl">
          <ac:chgData name="Acharya, Santosh" userId="ea0efe9a-81c4-4445-923a-41095490d588" providerId="ADAL" clId="{CAE0C331-176C-4F85-856D-89D601BED70B}" dt="2022-09-20T07:40:04.448" v="1702" actId="478"/>
          <ac:spMkLst>
            <pc:docMk/>
            <pc:sldMk cId="205915662" sldId="288"/>
            <ac:spMk id="1271" creationId="{55D0A8E1-FFF4-4334-9215-548D69092734}"/>
          </ac:spMkLst>
        </pc:spChg>
        <pc:spChg chg="add del mod topLvl">
          <ac:chgData name="Acharya, Santosh" userId="ea0efe9a-81c4-4445-923a-41095490d588" providerId="ADAL" clId="{CAE0C331-176C-4F85-856D-89D601BED70B}" dt="2022-09-20T07:40:04.448" v="1702" actId="478"/>
          <ac:spMkLst>
            <pc:docMk/>
            <pc:sldMk cId="205915662" sldId="288"/>
            <ac:spMk id="1272" creationId="{623AFE1B-D7A5-464B-8B92-07956B06D89C}"/>
          </ac:spMkLst>
        </pc:spChg>
        <pc:spChg chg="add del mod topLvl">
          <ac:chgData name="Acharya, Santosh" userId="ea0efe9a-81c4-4445-923a-41095490d588" providerId="ADAL" clId="{CAE0C331-176C-4F85-856D-89D601BED70B}" dt="2022-09-20T07:40:04.448" v="1702" actId="478"/>
          <ac:spMkLst>
            <pc:docMk/>
            <pc:sldMk cId="205915662" sldId="288"/>
            <ac:spMk id="1273" creationId="{7BD02FCF-4DA9-4B8F-9C36-CB195F2990EE}"/>
          </ac:spMkLst>
        </pc:spChg>
        <pc:spChg chg="add del mod topLvl">
          <ac:chgData name="Acharya, Santosh" userId="ea0efe9a-81c4-4445-923a-41095490d588" providerId="ADAL" clId="{CAE0C331-176C-4F85-856D-89D601BED70B}" dt="2022-09-20T07:40:04.448" v="1702" actId="478"/>
          <ac:spMkLst>
            <pc:docMk/>
            <pc:sldMk cId="205915662" sldId="288"/>
            <ac:spMk id="1274" creationId="{089383D3-DA13-4176-B675-FE4CCE637B7F}"/>
          </ac:spMkLst>
        </pc:spChg>
        <pc:spChg chg="mod">
          <ac:chgData name="Acharya, Santosh" userId="ea0efe9a-81c4-4445-923a-41095490d588" providerId="ADAL" clId="{CAE0C331-176C-4F85-856D-89D601BED70B}" dt="2022-09-20T07:40:49.072" v="1715" actId="164"/>
          <ac:spMkLst>
            <pc:docMk/>
            <pc:sldMk cId="205915662" sldId="288"/>
            <ac:spMk id="1277" creationId="{6FC23054-6BF2-4FDF-94F7-C3E091E0BC9F}"/>
          </ac:spMkLst>
        </pc:spChg>
        <pc:spChg chg="mod">
          <ac:chgData name="Acharya, Santosh" userId="ea0efe9a-81c4-4445-923a-41095490d588" providerId="ADAL" clId="{CAE0C331-176C-4F85-856D-89D601BED70B}" dt="2022-09-20T07:40:49.072" v="1715" actId="164"/>
          <ac:spMkLst>
            <pc:docMk/>
            <pc:sldMk cId="205915662" sldId="288"/>
            <ac:spMk id="1278" creationId="{2226F6E5-D930-4EAE-B6B1-71C97945CC4B}"/>
          </ac:spMkLst>
        </pc:spChg>
        <pc:spChg chg="mod">
          <ac:chgData name="Acharya, Santosh" userId="ea0efe9a-81c4-4445-923a-41095490d588" providerId="ADAL" clId="{CAE0C331-176C-4F85-856D-89D601BED70B}" dt="2022-09-20T07:37:28.700" v="1671" actId="571"/>
          <ac:spMkLst>
            <pc:docMk/>
            <pc:sldMk cId="205915662" sldId="288"/>
            <ac:spMk id="1280" creationId="{34E6F128-F7E2-49A9-A7ED-207CA336CF7E}"/>
          </ac:spMkLst>
        </pc:spChg>
        <pc:spChg chg="mod">
          <ac:chgData name="Acharya, Santosh" userId="ea0efe9a-81c4-4445-923a-41095490d588" providerId="ADAL" clId="{CAE0C331-176C-4F85-856D-89D601BED70B}" dt="2022-09-20T07:37:28.700" v="1671" actId="571"/>
          <ac:spMkLst>
            <pc:docMk/>
            <pc:sldMk cId="205915662" sldId="288"/>
            <ac:spMk id="1281" creationId="{2BFB3ACC-17ED-498C-AC8B-009DC45F0EED}"/>
          </ac:spMkLst>
        </pc:spChg>
        <pc:spChg chg="mod">
          <ac:chgData name="Acharya, Santosh" userId="ea0efe9a-81c4-4445-923a-41095490d588" providerId="ADAL" clId="{CAE0C331-176C-4F85-856D-89D601BED70B}" dt="2022-09-20T07:37:31.643" v="1672" actId="571"/>
          <ac:spMkLst>
            <pc:docMk/>
            <pc:sldMk cId="205915662" sldId="288"/>
            <ac:spMk id="1283" creationId="{215FAC64-6B10-479F-A3CA-5C97317B24F9}"/>
          </ac:spMkLst>
        </pc:spChg>
        <pc:spChg chg="mod">
          <ac:chgData name="Acharya, Santosh" userId="ea0efe9a-81c4-4445-923a-41095490d588" providerId="ADAL" clId="{CAE0C331-176C-4F85-856D-89D601BED70B}" dt="2022-09-20T07:37:31.643" v="1672" actId="571"/>
          <ac:spMkLst>
            <pc:docMk/>
            <pc:sldMk cId="205915662" sldId="288"/>
            <ac:spMk id="1284" creationId="{1D8E26E6-11D7-442C-B2A0-7916F78BCC9C}"/>
          </ac:spMkLst>
        </pc:spChg>
        <pc:spChg chg="mod">
          <ac:chgData name="Acharya, Santosh" userId="ea0efe9a-81c4-4445-923a-41095490d588" providerId="ADAL" clId="{CAE0C331-176C-4F85-856D-89D601BED70B}" dt="2022-09-20T07:37:33.020" v="1673" actId="571"/>
          <ac:spMkLst>
            <pc:docMk/>
            <pc:sldMk cId="205915662" sldId="288"/>
            <ac:spMk id="1286" creationId="{A8E505CB-B719-4AB8-B59B-B37ACFFDCEA7}"/>
          </ac:spMkLst>
        </pc:spChg>
        <pc:spChg chg="mod">
          <ac:chgData name="Acharya, Santosh" userId="ea0efe9a-81c4-4445-923a-41095490d588" providerId="ADAL" clId="{CAE0C331-176C-4F85-856D-89D601BED70B}" dt="2022-09-20T07:37:33.020" v="1673" actId="571"/>
          <ac:spMkLst>
            <pc:docMk/>
            <pc:sldMk cId="205915662" sldId="288"/>
            <ac:spMk id="1287" creationId="{33A645F3-2128-47AD-B6C0-05BC3D0DAA71}"/>
          </ac:spMkLst>
        </pc:spChg>
        <pc:spChg chg="add del mod">
          <ac:chgData name="Acharya, Santosh" userId="ea0efe9a-81c4-4445-923a-41095490d588" providerId="ADAL" clId="{CAE0C331-176C-4F85-856D-89D601BED70B}" dt="2022-09-20T07:40:04.448" v="1702" actId="478"/>
          <ac:spMkLst>
            <pc:docMk/>
            <pc:sldMk cId="205915662" sldId="288"/>
            <ac:spMk id="1289" creationId="{84D8F791-258D-424F-8EF0-3D94D52353D1}"/>
          </ac:spMkLst>
        </pc:spChg>
        <pc:spChg chg="add del mod">
          <ac:chgData name="Acharya, Santosh" userId="ea0efe9a-81c4-4445-923a-41095490d588" providerId="ADAL" clId="{CAE0C331-176C-4F85-856D-89D601BED70B}" dt="2022-09-20T07:40:04.448" v="1702" actId="478"/>
          <ac:spMkLst>
            <pc:docMk/>
            <pc:sldMk cId="205915662" sldId="288"/>
            <ac:spMk id="1290" creationId="{D53CD597-A6CF-41C8-9885-DD8D3B375ECA}"/>
          </ac:spMkLst>
        </pc:spChg>
        <pc:spChg chg="add del mod">
          <ac:chgData name="Acharya, Santosh" userId="ea0efe9a-81c4-4445-923a-41095490d588" providerId="ADAL" clId="{CAE0C331-176C-4F85-856D-89D601BED70B}" dt="2022-09-20T07:40:04.448" v="1702" actId="478"/>
          <ac:spMkLst>
            <pc:docMk/>
            <pc:sldMk cId="205915662" sldId="288"/>
            <ac:spMk id="1291" creationId="{9D2C57D4-7E75-4F03-96F5-A016F0616AFB}"/>
          </ac:spMkLst>
        </pc:spChg>
        <pc:spChg chg="add del mod">
          <ac:chgData name="Acharya, Santosh" userId="ea0efe9a-81c4-4445-923a-41095490d588" providerId="ADAL" clId="{CAE0C331-176C-4F85-856D-89D601BED70B}" dt="2022-09-20T07:40:04.448" v="1702" actId="478"/>
          <ac:spMkLst>
            <pc:docMk/>
            <pc:sldMk cId="205915662" sldId="288"/>
            <ac:spMk id="1292" creationId="{09B3D582-DA0B-4293-B9AF-3D1E676AC2F9}"/>
          </ac:spMkLst>
        </pc:spChg>
        <pc:spChg chg="add del mod">
          <ac:chgData name="Acharya, Santosh" userId="ea0efe9a-81c4-4445-923a-41095490d588" providerId="ADAL" clId="{CAE0C331-176C-4F85-856D-89D601BED70B}" dt="2022-09-20T07:40:04.448" v="1702" actId="478"/>
          <ac:spMkLst>
            <pc:docMk/>
            <pc:sldMk cId="205915662" sldId="288"/>
            <ac:spMk id="1293" creationId="{081E8BAB-D4C3-4050-BEC0-D8C3B64B6297}"/>
          </ac:spMkLst>
        </pc:spChg>
        <pc:spChg chg="mod">
          <ac:chgData name="Acharya, Santosh" userId="ea0efe9a-81c4-4445-923a-41095490d588" providerId="ADAL" clId="{CAE0C331-176C-4F85-856D-89D601BED70B}" dt="2022-09-20T07:40:49.072" v="1715" actId="164"/>
          <ac:spMkLst>
            <pc:docMk/>
            <pc:sldMk cId="205915662" sldId="288"/>
            <ac:spMk id="1295" creationId="{8AD4E856-31C0-400C-A50A-9CB61B7359D9}"/>
          </ac:spMkLst>
        </pc:spChg>
        <pc:spChg chg="mod">
          <ac:chgData name="Acharya, Santosh" userId="ea0efe9a-81c4-4445-923a-41095490d588" providerId="ADAL" clId="{CAE0C331-176C-4F85-856D-89D601BED70B}" dt="2022-09-20T07:40:49.072" v="1715" actId="164"/>
          <ac:spMkLst>
            <pc:docMk/>
            <pc:sldMk cId="205915662" sldId="288"/>
            <ac:spMk id="1296" creationId="{1B37C9FB-A1D7-4521-88B9-514196522270}"/>
          </ac:spMkLst>
        </pc:spChg>
        <pc:spChg chg="mod">
          <ac:chgData name="Acharya, Santosh" userId="ea0efe9a-81c4-4445-923a-41095490d588" providerId="ADAL" clId="{CAE0C331-176C-4F85-856D-89D601BED70B}" dt="2022-09-20T07:40:49.072" v="1715" actId="164"/>
          <ac:spMkLst>
            <pc:docMk/>
            <pc:sldMk cId="205915662" sldId="288"/>
            <ac:spMk id="1298" creationId="{20FDEF7D-E60A-462E-969E-046663664316}"/>
          </ac:spMkLst>
        </pc:spChg>
        <pc:spChg chg="mod">
          <ac:chgData name="Acharya, Santosh" userId="ea0efe9a-81c4-4445-923a-41095490d588" providerId="ADAL" clId="{CAE0C331-176C-4F85-856D-89D601BED70B}" dt="2022-09-20T07:40:49.072" v="1715" actId="164"/>
          <ac:spMkLst>
            <pc:docMk/>
            <pc:sldMk cId="205915662" sldId="288"/>
            <ac:spMk id="1299" creationId="{B0188B34-91A0-48DC-B4CC-384E919E7C67}"/>
          </ac:spMkLst>
        </pc:spChg>
        <pc:spChg chg="mod">
          <ac:chgData name="Acharya, Santosh" userId="ea0efe9a-81c4-4445-923a-41095490d588" providerId="ADAL" clId="{CAE0C331-176C-4F85-856D-89D601BED70B}" dt="2022-09-20T07:40:49.072" v="1715" actId="164"/>
          <ac:spMkLst>
            <pc:docMk/>
            <pc:sldMk cId="205915662" sldId="288"/>
            <ac:spMk id="1301" creationId="{8C46A346-4AFF-41BA-A29E-A19E5CD7D6A9}"/>
          </ac:spMkLst>
        </pc:spChg>
        <pc:spChg chg="mod">
          <ac:chgData name="Acharya, Santosh" userId="ea0efe9a-81c4-4445-923a-41095490d588" providerId="ADAL" clId="{CAE0C331-176C-4F85-856D-89D601BED70B}" dt="2022-09-20T07:40:49.072" v="1715" actId="164"/>
          <ac:spMkLst>
            <pc:docMk/>
            <pc:sldMk cId="205915662" sldId="288"/>
            <ac:spMk id="1302" creationId="{27899C46-3C50-477C-9CFC-40AC7BC16B62}"/>
          </ac:spMkLst>
        </pc:spChg>
        <pc:spChg chg="mod">
          <ac:chgData name="Acharya, Santosh" userId="ea0efe9a-81c4-4445-923a-41095490d588" providerId="ADAL" clId="{CAE0C331-176C-4F85-856D-89D601BED70B}" dt="2022-09-20T07:40:49.072" v="1715" actId="164"/>
          <ac:spMkLst>
            <pc:docMk/>
            <pc:sldMk cId="205915662" sldId="288"/>
            <ac:spMk id="1304" creationId="{5C121E3E-7657-4108-B282-2CD01C696119}"/>
          </ac:spMkLst>
        </pc:spChg>
        <pc:spChg chg="mod">
          <ac:chgData name="Acharya, Santosh" userId="ea0efe9a-81c4-4445-923a-41095490d588" providerId="ADAL" clId="{CAE0C331-176C-4F85-856D-89D601BED70B}" dt="2022-09-20T07:40:49.072" v="1715" actId="164"/>
          <ac:spMkLst>
            <pc:docMk/>
            <pc:sldMk cId="205915662" sldId="288"/>
            <ac:spMk id="1305" creationId="{D6CE01E2-C4D3-4CF9-98AB-EB2A2330C48A}"/>
          </ac:spMkLst>
        </pc:spChg>
        <pc:spChg chg="add mod">
          <ac:chgData name="Acharya, Santosh" userId="ea0efe9a-81c4-4445-923a-41095490d588" providerId="ADAL" clId="{CAE0C331-176C-4F85-856D-89D601BED70B}" dt="2022-09-20T07:41:24.442" v="1721"/>
          <ac:spMkLst>
            <pc:docMk/>
            <pc:sldMk cId="205915662" sldId="288"/>
            <ac:spMk id="1308" creationId="{5846588D-A5AD-432B-B602-937BDD221A68}"/>
          </ac:spMkLst>
        </pc:spChg>
        <pc:spChg chg="add mod">
          <ac:chgData name="Acharya, Santosh" userId="ea0efe9a-81c4-4445-923a-41095490d588" providerId="ADAL" clId="{CAE0C331-176C-4F85-856D-89D601BED70B}" dt="2022-09-20T07:42:39.909" v="1737" actId="403"/>
          <ac:spMkLst>
            <pc:docMk/>
            <pc:sldMk cId="205915662" sldId="288"/>
            <ac:spMk id="1309" creationId="{FBC9E86A-D355-4354-AF4E-BC30507F81B0}"/>
          </ac:spMkLst>
        </pc:spChg>
        <pc:spChg chg="add mod ord">
          <ac:chgData name="Acharya, Santosh" userId="ea0efe9a-81c4-4445-923a-41095490d588" providerId="ADAL" clId="{CAE0C331-176C-4F85-856D-89D601BED70B}" dt="2022-09-20T07:44:24.068" v="1745" actId="12788"/>
          <ac:spMkLst>
            <pc:docMk/>
            <pc:sldMk cId="205915662" sldId="288"/>
            <ac:spMk id="1311" creationId="{32C140D9-8D4C-4CC6-9991-C2E59E5321E5}"/>
          </ac:spMkLst>
        </pc:spChg>
        <pc:grpChg chg="add del mod">
          <ac:chgData name="Acharya, Santosh" userId="ea0efe9a-81c4-4445-923a-41095490d588" providerId="ADAL" clId="{CAE0C331-176C-4F85-856D-89D601BED70B}" dt="2022-09-20T07:40:58.177" v="1716" actId="478"/>
          <ac:grpSpMkLst>
            <pc:docMk/>
            <pc:sldMk cId="205915662" sldId="288"/>
            <ac:grpSpMk id="4" creationId="{3A902B78-FF5C-4B74-8CE1-199EF8D10526}"/>
          </ac:grpSpMkLst>
        </pc:grpChg>
        <pc:grpChg chg="del mod">
          <ac:chgData name="Acharya, Santosh" userId="ea0efe9a-81c4-4445-923a-41095490d588" providerId="ADAL" clId="{CAE0C331-176C-4F85-856D-89D601BED70B}" dt="2022-09-20T07:32:21.893" v="1592" actId="165"/>
          <ac:grpSpMkLst>
            <pc:docMk/>
            <pc:sldMk cId="205915662" sldId="288"/>
            <ac:grpSpMk id="1199" creationId="{67CCAA1D-7EFC-445F-B31D-BA0A2816BFE4}"/>
          </ac:grpSpMkLst>
        </pc:grpChg>
        <pc:grpChg chg="add del mod">
          <ac:chgData name="Acharya, Santosh" userId="ea0efe9a-81c4-4445-923a-41095490d588" providerId="ADAL" clId="{CAE0C331-176C-4F85-856D-89D601BED70B}" dt="2022-09-20T07:37:50.378" v="1675" actId="165"/>
          <ac:grpSpMkLst>
            <pc:docMk/>
            <pc:sldMk cId="205915662" sldId="288"/>
            <ac:grpSpMk id="1275" creationId="{CC97FAA5-43FA-4CC6-906D-ABFA0E5E8BBC}"/>
          </ac:grpSpMkLst>
        </pc:grpChg>
        <pc:grpChg chg="add mod">
          <ac:chgData name="Acharya, Santosh" userId="ea0efe9a-81c4-4445-923a-41095490d588" providerId="ADAL" clId="{CAE0C331-176C-4F85-856D-89D601BED70B}" dt="2022-09-20T07:42:05.913" v="1727" actId="164"/>
          <ac:grpSpMkLst>
            <pc:docMk/>
            <pc:sldMk cId="205915662" sldId="288"/>
            <ac:grpSpMk id="1276" creationId="{46657FB1-E82D-4B1B-8733-D28A98FB6415}"/>
          </ac:grpSpMkLst>
        </pc:grpChg>
        <pc:grpChg chg="add del mod">
          <ac:chgData name="Acharya, Santosh" userId="ea0efe9a-81c4-4445-923a-41095490d588" providerId="ADAL" clId="{CAE0C331-176C-4F85-856D-89D601BED70B}" dt="2022-09-20T07:40:58.177" v="1716" actId="478"/>
          <ac:grpSpMkLst>
            <pc:docMk/>
            <pc:sldMk cId="205915662" sldId="288"/>
            <ac:grpSpMk id="1279" creationId="{588587DA-0168-455C-8D04-0050078B5BFF}"/>
          </ac:grpSpMkLst>
        </pc:grpChg>
        <pc:grpChg chg="add del mod">
          <ac:chgData name="Acharya, Santosh" userId="ea0efe9a-81c4-4445-923a-41095490d588" providerId="ADAL" clId="{CAE0C331-176C-4F85-856D-89D601BED70B}" dt="2022-09-20T07:40:58.177" v="1716" actId="478"/>
          <ac:grpSpMkLst>
            <pc:docMk/>
            <pc:sldMk cId="205915662" sldId="288"/>
            <ac:grpSpMk id="1282" creationId="{6A497E83-00DE-4A36-82F4-C4996960D1A5}"/>
          </ac:grpSpMkLst>
        </pc:grpChg>
        <pc:grpChg chg="add del mod">
          <ac:chgData name="Acharya, Santosh" userId="ea0efe9a-81c4-4445-923a-41095490d588" providerId="ADAL" clId="{CAE0C331-176C-4F85-856D-89D601BED70B}" dt="2022-09-20T07:40:58.177" v="1716" actId="478"/>
          <ac:grpSpMkLst>
            <pc:docMk/>
            <pc:sldMk cId="205915662" sldId="288"/>
            <ac:grpSpMk id="1285" creationId="{7E821144-9EFF-4FF8-A3FE-9450F83C4100}"/>
          </ac:grpSpMkLst>
        </pc:grpChg>
        <pc:grpChg chg="add mod">
          <ac:chgData name="Acharya, Santosh" userId="ea0efe9a-81c4-4445-923a-41095490d588" providerId="ADAL" clId="{CAE0C331-176C-4F85-856D-89D601BED70B}" dt="2022-09-20T07:42:05.913" v="1727" actId="164"/>
          <ac:grpSpMkLst>
            <pc:docMk/>
            <pc:sldMk cId="205915662" sldId="288"/>
            <ac:grpSpMk id="1288" creationId="{25FA99A7-BF46-4458-AFE9-97F3D6450729}"/>
          </ac:grpSpMkLst>
        </pc:grpChg>
        <pc:grpChg chg="add mod">
          <ac:chgData name="Acharya, Santosh" userId="ea0efe9a-81c4-4445-923a-41095490d588" providerId="ADAL" clId="{CAE0C331-176C-4F85-856D-89D601BED70B}" dt="2022-09-20T07:42:05.913" v="1727" actId="164"/>
          <ac:grpSpMkLst>
            <pc:docMk/>
            <pc:sldMk cId="205915662" sldId="288"/>
            <ac:grpSpMk id="1294" creationId="{4942635A-6964-4842-BA75-8CB3F5594C27}"/>
          </ac:grpSpMkLst>
        </pc:grpChg>
        <pc:grpChg chg="add mod">
          <ac:chgData name="Acharya, Santosh" userId="ea0efe9a-81c4-4445-923a-41095490d588" providerId="ADAL" clId="{CAE0C331-176C-4F85-856D-89D601BED70B}" dt="2022-09-20T07:42:05.913" v="1727" actId="164"/>
          <ac:grpSpMkLst>
            <pc:docMk/>
            <pc:sldMk cId="205915662" sldId="288"/>
            <ac:grpSpMk id="1297" creationId="{3B3277D0-A740-44CC-B739-154320B1476C}"/>
          </ac:grpSpMkLst>
        </pc:grpChg>
        <pc:grpChg chg="add mod">
          <ac:chgData name="Acharya, Santosh" userId="ea0efe9a-81c4-4445-923a-41095490d588" providerId="ADAL" clId="{CAE0C331-176C-4F85-856D-89D601BED70B}" dt="2022-09-20T07:42:05.913" v="1727" actId="164"/>
          <ac:grpSpMkLst>
            <pc:docMk/>
            <pc:sldMk cId="205915662" sldId="288"/>
            <ac:grpSpMk id="1300" creationId="{0DC08E5F-5C97-47E4-89FF-B765642E5278}"/>
          </ac:grpSpMkLst>
        </pc:grpChg>
        <pc:grpChg chg="add mod">
          <ac:chgData name="Acharya, Santosh" userId="ea0efe9a-81c4-4445-923a-41095490d588" providerId="ADAL" clId="{CAE0C331-176C-4F85-856D-89D601BED70B}" dt="2022-09-20T07:42:05.913" v="1727" actId="164"/>
          <ac:grpSpMkLst>
            <pc:docMk/>
            <pc:sldMk cId="205915662" sldId="288"/>
            <ac:grpSpMk id="1303" creationId="{B31A9B1E-0A08-4BAE-8B89-E2090842FD59}"/>
          </ac:grpSpMkLst>
        </pc:grpChg>
        <pc:grpChg chg="add mod">
          <ac:chgData name="Acharya, Santosh" userId="ea0efe9a-81c4-4445-923a-41095490d588" providerId="ADAL" clId="{CAE0C331-176C-4F85-856D-89D601BED70B}" dt="2022-09-20T07:40:49.072" v="1715" actId="164"/>
          <ac:grpSpMkLst>
            <pc:docMk/>
            <pc:sldMk cId="205915662" sldId="288"/>
            <ac:grpSpMk id="1306" creationId="{2180A96B-6A44-457E-BB68-BF749C6F2562}"/>
          </ac:grpSpMkLst>
        </pc:grpChg>
        <pc:grpChg chg="add mod">
          <ac:chgData name="Acharya, Santosh" userId="ea0efe9a-81c4-4445-923a-41095490d588" providerId="ADAL" clId="{CAE0C331-176C-4F85-856D-89D601BED70B}" dt="2022-09-20T07:42:11.897" v="1729" actId="1076"/>
          <ac:grpSpMkLst>
            <pc:docMk/>
            <pc:sldMk cId="205915662" sldId="288"/>
            <ac:grpSpMk id="1310" creationId="{04462DA1-3EAE-470F-A8B4-FF336BC12B6F}"/>
          </ac:grpSpMkLst>
        </pc:grpChg>
        <pc:picChg chg="add del">
          <ac:chgData name="Acharya, Santosh" userId="ea0efe9a-81c4-4445-923a-41095490d588" providerId="ADAL" clId="{CAE0C331-176C-4F85-856D-89D601BED70B}" dt="2022-09-20T07:30:15.638" v="1558" actId="27803"/>
          <ac:picMkLst>
            <pc:docMk/>
            <pc:sldMk cId="205915662" sldId="288"/>
            <ac:picMk id="3" creationId="{3A902B78-FF5C-4B74-8CE1-199EF8D10526}"/>
          </ac:picMkLst>
        </pc:picChg>
        <pc:picChg chg="add del mod">
          <ac:chgData name="Acharya, Santosh" userId="ea0efe9a-81c4-4445-923a-41095490d588" providerId="ADAL" clId="{CAE0C331-176C-4F85-856D-89D601BED70B}" dt="2022-09-20T07:31:03.009" v="1565" actId="27803"/>
          <ac:picMkLst>
            <pc:docMk/>
            <pc:sldMk cId="205915662" sldId="288"/>
            <ac:picMk id="1198" creationId="{67CCAA1D-7EFC-445F-B31D-BA0A2816BFE4}"/>
          </ac:picMkLst>
        </pc:picChg>
        <pc:picChg chg="add mod">
          <ac:chgData name="Acharya, Santosh" userId="ea0efe9a-81c4-4445-923a-41095490d588" providerId="ADAL" clId="{CAE0C331-176C-4F85-856D-89D601BED70B}" dt="2022-09-20T07:41:24.442" v="1721"/>
          <ac:picMkLst>
            <pc:docMk/>
            <pc:sldMk cId="205915662" sldId="288"/>
            <ac:picMk id="1307" creationId="{B3BE1FAD-92C8-45AF-8373-858364E569FF}"/>
          </ac:picMkLst>
        </pc:picChg>
        <pc:picChg chg="add mod">
          <ac:chgData name="Acharya, Santosh" userId="ea0efe9a-81c4-4445-923a-41095490d588" providerId="ADAL" clId="{CAE0C331-176C-4F85-856D-89D601BED70B}" dt="2022-09-20T07:44:24.068" v="1745" actId="12788"/>
          <ac:picMkLst>
            <pc:docMk/>
            <pc:sldMk cId="205915662" sldId="288"/>
            <ac:picMk id="1313" creationId="{0055CB9C-6816-4004-B171-0E27DBA9A502}"/>
          </ac:picMkLst>
        </pc:picChg>
      </pc:sldChg>
      <pc:sldChg chg="add del">
        <pc:chgData name="Acharya, Santosh" userId="ea0efe9a-81c4-4445-923a-41095490d588" providerId="ADAL" clId="{CAE0C331-176C-4F85-856D-89D601BED70B}" dt="2022-09-20T07:44:43.323" v="1746" actId="47"/>
        <pc:sldMkLst>
          <pc:docMk/>
          <pc:sldMk cId="800898169" sldId="289"/>
        </pc:sldMkLst>
      </pc:sldChg>
      <pc:sldMasterChg chg="modSldLayout">
        <pc:chgData name="Acharya, Santosh" userId="ea0efe9a-81c4-4445-923a-41095490d588" providerId="ADAL" clId="{CAE0C331-176C-4F85-856D-89D601BED70B}" dt="2022-09-19T13:27:08.765" v="365" actId="14100"/>
        <pc:sldMasterMkLst>
          <pc:docMk/>
          <pc:sldMasterMk cId="0" sldId="2147483660"/>
        </pc:sldMasterMkLst>
        <pc:sldLayoutChg chg="addSp delSp modSp mod">
          <pc:chgData name="Acharya, Santosh" userId="ea0efe9a-81c4-4445-923a-41095490d588" providerId="ADAL" clId="{CAE0C331-176C-4F85-856D-89D601BED70B}" dt="2022-09-19T13:27:08.765" v="365" actId="14100"/>
          <pc:sldLayoutMkLst>
            <pc:docMk/>
            <pc:sldMasterMk cId="0" sldId="2147483660"/>
            <pc:sldLayoutMk cId="0" sldId="2147483667"/>
          </pc:sldLayoutMkLst>
          <pc:spChg chg="add del mod">
            <ac:chgData name="Acharya, Santosh" userId="ea0efe9a-81c4-4445-923a-41095490d588" providerId="ADAL" clId="{CAE0C331-176C-4F85-856D-89D601BED70B}" dt="2022-09-19T13:09:04.690" v="210" actId="478"/>
            <ac:spMkLst>
              <pc:docMk/>
              <pc:sldMasterMk cId="0" sldId="2147483660"/>
              <pc:sldLayoutMk cId="0" sldId="2147483667"/>
              <ac:spMk id="5" creationId="{82404BF3-6C84-4217-BEE8-B3223C554040}"/>
            </ac:spMkLst>
          </pc:spChg>
          <pc:spChg chg="add del">
            <ac:chgData name="Acharya, Santosh" userId="ea0efe9a-81c4-4445-923a-41095490d588" providerId="ADAL" clId="{CAE0C331-176C-4F85-856D-89D601BED70B}" dt="2022-09-19T13:08:36.489" v="208" actId="11529"/>
            <ac:spMkLst>
              <pc:docMk/>
              <pc:sldMasterMk cId="0" sldId="2147483660"/>
              <pc:sldLayoutMk cId="0" sldId="2147483667"/>
              <ac:spMk id="6" creationId="{D549D491-F01B-4BBC-8769-8F7B112FB974}"/>
            </ac:spMkLst>
          </pc:spChg>
          <pc:spChg chg="add del mod">
            <ac:chgData name="Acharya, Santosh" userId="ea0efe9a-81c4-4445-923a-41095490d588" providerId="ADAL" clId="{CAE0C331-176C-4F85-856D-89D601BED70B}" dt="2022-09-19T13:08:40.503" v="209" actId="478"/>
            <ac:spMkLst>
              <pc:docMk/>
              <pc:sldMasterMk cId="0" sldId="2147483660"/>
              <pc:sldLayoutMk cId="0" sldId="2147483667"/>
              <ac:spMk id="7" creationId="{DEFA23EC-FE40-42B3-A1E5-6CCC1C75DE91}"/>
            </ac:spMkLst>
          </pc:spChg>
          <pc:spChg chg="add del mod">
            <ac:chgData name="Acharya, Santosh" userId="ea0efe9a-81c4-4445-923a-41095490d588" providerId="ADAL" clId="{CAE0C331-176C-4F85-856D-89D601BED70B}" dt="2022-09-19T13:27:02.890" v="363" actId="21"/>
            <ac:spMkLst>
              <pc:docMk/>
              <pc:sldMasterMk cId="0" sldId="2147483660"/>
              <pc:sldLayoutMk cId="0" sldId="2147483667"/>
              <ac:spMk id="8" creationId="{23A2EC63-AAB0-489B-9D65-88C9032A671D}"/>
            </ac:spMkLst>
          </pc:spChg>
          <pc:spChg chg="add mod">
            <ac:chgData name="Acharya, Santosh" userId="ea0efe9a-81c4-4445-923a-41095490d588" providerId="ADAL" clId="{CAE0C331-176C-4F85-856D-89D601BED70B}" dt="2022-09-19T13:27:00.560" v="362" actId="571"/>
            <ac:spMkLst>
              <pc:docMk/>
              <pc:sldMasterMk cId="0" sldId="2147483660"/>
              <pc:sldLayoutMk cId="0" sldId="2147483667"/>
              <ac:spMk id="9" creationId="{CA542C5E-A84E-4267-AC87-27256DBBCD22}"/>
            </ac:spMkLst>
          </pc:spChg>
          <pc:spChg chg="add mod">
            <ac:chgData name="Acharya, Santosh" userId="ea0efe9a-81c4-4445-923a-41095490d588" providerId="ADAL" clId="{CAE0C331-176C-4F85-856D-89D601BED70B}" dt="2022-09-19T13:27:08.765" v="365" actId="14100"/>
            <ac:spMkLst>
              <pc:docMk/>
              <pc:sldMasterMk cId="0" sldId="2147483660"/>
              <pc:sldLayoutMk cId="0" sldId="2147483667"/>
              <ac:spMk id="10" creationId="{46D96CDC-BDCB-4D64-B8B3-F60131E7C114}"/>
            </ac:spMkLst>
          </pc:spChg>
        </pc:sldLayoutChg>
      </pc:sldMasterChg>
      <pc:sldMasterChg chg="del delSldLayout">
        <pc:chgData name="Acharya, Santosh" userId="ea0efe9a-81c4-4445-923a-41095490d588" providerId="ADAL" clId="{CAE0C331-176C-4F85-856D-89D601BED70B}" dt="2022-09-19T16:13:07.574" v="1352" actId="47"/>
        <pc:sldMasterMkLst>
          <pc:docMk/>
          <pc:sldMasterMk cId="3371171164" sldId="2147483673"/>
        </pc:sldMasterMkLst>
        <pc:sldLayoutChg chg="del">
          <pc:chgData name="Acharya, Santosh" userId="ea0efe9a-81c4-4445-923a-41095490d588" providerId="ADAL" clId="{CAE0C331-176C-4F85-856D-89D601BED70B}" dt="2022-09-19T16:13:07.574" v="1352" actId="47"/>
          <pc:sldLayoutMkLst>
            <pc:docMk/>
            <pc:sldMasterMk cId="3371171164" sldId="2147483673"/>
            <pc:sldLayoutMk cId="3222348252" sldId="2147483674"/>
          </pc:sldLayoutMkLst>
        </pc:sldLayoutChg>
        <pc:sldLayoutChg chg="del">
          <pc:chgData name="Acharya, Santosh" userId="ea0efe9a-81c4-4445-923a-41095490d588" providerId="ADAL" clId="{CAE0C331-176C-4F85-856D-89D601BED70B}" dt="2022-09-19T16:13:07.574" v="1352" actId="47"/>
          <pc:sldLayoutMkLst>
            <pc:docMk/>
            <pc:sldMasterMk cId="3371171164" sldId="2147483673"/>
            <pc:sldLayoutMk cId="4234205609" sldId="2147483675"/>
          </pc:sldLayoutMkLst>
        </pc:sldLayoutChg>
        <pc:sldLayoutChg chg="del">
          <pc:chgData name="Acharya, Santosh" userId="ea0efe9a-81c4-4445-923a-41095490d588" providerId="ADAL" clId="{CAE0C331-176C-4F85-856D-89D601BED70B}" dt="2022-09-19T16:13:07.574" v="1352" actId="47"/>
          <pc:sldLayoutMkLst>
            <pc:docMk/>
            <pc:sldMasterMk cId="3371171164" sldId="2147483673"/>
            <pc:sldLayoutMk cId="2295852368" sldId="2147483676"/>
          </pc:sldLayoutMkLst>
        </pc:sldLayoutChg>
        <pc:sldLayoutChg chg="del">
          <pc:chgData name="Acharya, Santosh" userId="ea0efe9a-81c4-4445-923a-41095490d588" providerId="ADAL" clId="{CAE0C331-176C-4F85-856D-89D601BED70B}" dt="2022-09-19T16:13:07.574" v="1352" actId="47"/>
          <pc:sldLayoutMkLst>
            <pc:docMk/>
            <pc:sldMasterMk cId="3371171164" sldId="2147483673"/>
            <pc:sldLayoutMk cId="1641559445" sldId="2147483677"/>
          </pc:sldLayoutMkLst>
        </pc:sldLayoutChg>
        <pc:sldLayoutChg chg="del">
          <pc:chgData name="Acharya, Santosh" userId="ea0efe9a-81c4-4445-923a-41095490d588" providerId="ADAL" clId="{CAE0C331-176C-4F85-856D-89D601BED70B}" dt="2022-09-19T16:13:07.574" v="1352" actId="47"/>
          <pc:sldLayoutMkLst>
            <pc:docMk/>
            <pc:sldMasterMk cId="3371171164" sldId="2147483673"/>
            <pc:sldLayoutMk cId="1946386190" sldId="2147483678"/>
          </pc:sldLayoutMkLst>
        </pc:sldLayoutChg>
        <pc:sldLayoutChg chg="del">
          <pc:chgData name="Acharya, Santosh" userId="ea0efe9a-81c4-4445-923a-41095490d588" providerId="ADAL" clId="{CAE0C331-176C-4F85-856D-89D601BED70B}" dt="2022-09-19T16:13:07.574" v="1352" actId="47"/>
          <pc:sldLayoutMkLst>
            <pc:docMk/>
            <pc:sldMasterMk cId="3371171164" sldId="2147483673"/>
            <pc:sldLayoutMk cId="3779994581" sldId="2147483679"/>
          </pc:sldLayoutMkLst>
        </pc:sldLayoutChg>
        <pc:sldLayoutChg chg="del">
          <pc:chgData name="Acharya, Santosh" userId="ea0efe9a-81c4-4445-923a-41095490d588" providerId="ADAL" clId="{CAE0C331-176C-4F85-856D-89D601BED70B}" dt="2022-09-19T16:13:07.574" v="1352" actId="47"/>
          <pc:sldLayoutMkLst>
            <pc:docMk/>
            <pc:sldMasterMk cId="3371171164" sldId="2147483673"/>
            <pc:sldLayoutMk cId="3954620417" sldId="2147483680"/>
          </pc:sldLayoutMkLst>
        </pc:sldLayoutChg>
        <pc:sldLayoutChg chg="del">
          <pc:chgData name="Acharya, Santosh" userId="ea0efe9a-81c4-4445-923a-41095490d588" providerId="ADAL" clId="{CAE0C331-176C-4F85-856D-89D601BED70B}" dt="2022-09-19T16:13:07.574" v="1352" actId="47"/>
          <pc:sldLayoutMkLst>
            <pc:docMk/>
            <pc:sldMasterMk cId="3371171164" sldId="2147483673"/>
            <pc:sldLayoutMk cId="1309284340" sldId="2147483681"/>
          </pc:sldLayoutMkLst>
        </pc:sldLayoutChg>
        <pc:sldLayoutChg chg="del">
          <pc:chgData name="Acharya, Santosh" userId="ea0efe9a-81c4-4445-923a-41095490d588" providerId="ADAL" clId="{CAE0C331-176C-4F85-856D-89D601BED70B}" dt="2022-09-19T16:13:07.574" v="1352" actId="47"/>
          <pc:sldLayoutMkLst>
            <pc:docMk/>
            <pc:sldMasterMk cId="3371171164" sldId="2147483673"/>
            <pc:sldLayoutMk cId="932720297" sldId="2147483682"/>
          </pc:sldLayoutMkLst>
        </pc:sldLayoutChg>
        <pc:sldLayoutChg chg="del">
          <pc:chgData name="Acharya, Santosh" userId="ea0efe9a-81c4-4445-923a-41095490d588" providerId="ADAL" clId="{CAE0C331-176C-4F85-856D-89D601BED70B}" dt="2022-09-19T16:13:07.574" v="1352" actId="47"/>
          <pc:sldLayoutMkLst>
            <pc:docMk/>
            <pc:sldMasterMk cId="3371171164" sldId="2147483673"/>
            <pc:sldLayoutMk cId="2294413608" sldId="2147483683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B2EFBB-0BCC-4A1D-9ED8-84B8867ABABE}" type="datetimeFigureOut">
              <a:rPr lang="en-IN" smtClean="0"/>
              <a:t>20-09-2022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IN"/>
              <a:t>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3F371-8F35-4F90-9E77-40C93ED6257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621781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9/20/2022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76444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67513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8000058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7030904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0666706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2859249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645282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359371" y="228600"/>
            <a:ext cx="11832629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1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0" name="그림 개체 틀 29">
            <a:extLst>
              <a:ext uri="{FF2B5EF4-FFF2-40B4-BE49-F238E27FC236}">
                <a16:creationId xmlns:a16="http://schemas.microsoft.com/office/drawing/2014/main" id="{46D96CDC-BDCB-4D64-B8B3-F60131E7C114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0" y="0"/>
            <a:ext cx="5858279" cy="6858000"/>
          </a:xfrm>
          <a:custGeom>
            <a:avLst/>
            <a:gdLst>
              <a:gd name="connsiteX0" fmla="*/ 4117221 w 6569477"/>
              <a:gd name="connsiteY0" fmla="*/ 6784486 h 6858000"/>
              <a:gd name="connsiteX1" fmla="*/ 4065123 w 6569477"/>
              <a:gd name="connsiteY1" fmla="*/ 6846362 h 6858000"/>
              <a:gd name="connsiteX2" fmla="*/ 4054153 w 6569477"/>
              <a:gd name="connsiteY2" fmla="*/ 6858000 h 6858000"/>
              <a:gd name="connsiteX3" fmla="*/ 4025354 w 6569477"/>
              <a:gd name="connsiteY3" fmla="*/ 6858000 h 6858000"/>
              <a:gd name="connsiteX4" fmla="*/ 4042817 w 6569477"/>
              <a:gd name="connsiteY4" fmla="*/ 6837081 h 6858000"/>
              <a:gd name="connsiteX5" fmla="*/ 4117221 w 6569477"/>
              <a:gd name="connsiteY5" fmla="*/ 6784486 h 6858000"/>
              <a:gd name="connsiteX6" fmla="*/ 4098863 w 6569477"/>
              <a:gd name="connsiteY6" fmla="*/ 6687079 h 6858000"/>
              <a:gd name="connsiteX7" fmla="*/ 4016483 w 6569477"/>
              <a:gd name="connsiteY7" fmla="*/ 6816306 h 6858000"/>
              <a:gd name="connsiteX8" fmla="*/ 3967818 w 6569477"/>
              <a:gd name="connsiteY8" fmla="*/ 6856958 h 6858000"/>
              <a:gd name="connsiteX9" fmla="*/ 3966685 w 6569477"/>
              <a:gd name="connsiteY9" fmla="*/ 6858000 h 6858000"/>
              <a:gd name="connsiteX10" fmla="*/ 3929841 w 6569477"/>
              <a:gd name="connsiteY10" fmla="*/ 6858000 h 6858000"/>
              <a:gd name="connsiteX11" fmla="*/ 4004165 w 6569477"/>
              <a:gd name="connsiteY11" fmla="*/ 6784103 h 6858000"/>
              <a:gd name="connsiteX12" fmla="*/ 4098863 w 6569477"/>
              <a:gd name="connsiteY12" fmla="*/ 6687079 h 6858000"/>
              <a:gd name="connsiteX13" fmla="*/ 5739924 w 6569477"/>
              <a:gd name="connsiteY13" fmla="*/ 6488019 h 6858000"/>
              <a:gd name="connsiteX14" fmla="*/ 5746811 w 6569477"/>
              <a:gd name="connsiteY14" fmla="*/ 6494900 h 6858000"/>
              <a:gd name="connsiteX15" fmla="*/ 5746479 w 6569477"/>
              <a:gd name="connsiteY15" fmla="*/ 6496223 h 6858000"/>
              <a:gd name="connsiteX16" fmla="*/ 5739923 w 6569477"/>
              <a:gd name="connsiteY16" fmla="*/ 6501783 h 6858000"/>
              <a:gd name="connsiteX17" fmla="*/ 5739923 w 6569477"/>
              <a:gd name="connsiteY17" fmla="*/ 6494900 h 6858000"/>
              <a:gd name="connsiteX18" fmla="*/ 4189806 w 6569477"/>
              <a:gd name="connsiteY18" fmla="*/ 6433624 h 6858000"/>
              <a:gd name="connsiteX19" fmla="*/ 4188863 w 6569477"/>
              <a:gd name="connsiteY19" fmla="*/ 6437396 h 6858000"/>
              <a:gd name="connsiteX20" fmla="*/ 4181480 w 6569477"/>
              <a:gd name="connsiteY20" fmla="*/ 6441614 h 6858000"/>
              <a:gd name="connsiteX21" fmla="*/ 4190270 w 6569477"/>
              <a:gd name="connsiteY21" fmla="*/ 6433178 h 6858000"/>
              <a:gd name="connsiteX22" fmla="*/ 4189806 w 6569477"/>
              <a:gd name="connsiteY22" fmla="*/ 6433624 h 6858000"/>
              <a:gd name="connsiteX23" fmla="*/ 4189918 w 6569477"/>
              <a:gd name="connsiteY23" fmla="*/ 6433179 h 6858000"/>
              <a:gd name="connsiteX24" fmla="*/ 4080254 w 6569477"/>
              <a:gd name="connsiteY24" fmla="*/ 6424489 h 6858000"/>
              <a:gd name="connsiteX25" fmla="*/ 4080253 w 6569477"/>
              <a:gd name="connsiteY25" fmla="*/ 6424742 h 6858000"/>
              <a:gd name="connsiteX26" fmla="*/ 4071818 w 6569477"/>
              <a:gd name="connsiteY26" fmla="*/ 6433178 h 6858000"/>
              <a:gd name="connsiteX27" fmla="*/ 4239510 w 6569477"/>
              <a:gd name="connsiteY27" fmla="*/ 6367480 h 6858000"/>
              <a:gd name="connsiteX28" fmla="*/ 4236315 w 6569477"/>
              <a:gd name="connsiteY28" fmla="*/ 6373075 h 6858000"/>
              <a:gd name="connsiteX29" fmla="*/ 4232912 w 6569477"/>
              <a:gd name="connsiteY29" fmla="*/ 6373925 h 6858000"/>
              <a:gd name="connsiteX30" fmla="*/ 4238687 w 6569477"/>
              <a:gd name="connsiteY30" fmla="*/ 6368327 h 6858000"/>
              <a:gd name="connsiteX31" fmla="*/ 4265838 w 6569477"/>
              <a:gd name="connsiteY31" fmla="*/ 6340386 h 6858000"/>
              <a:gd name="connsiteX32" fmla="*/ 4239510 w 6569477"/>
              <a:gd name="connsiteY32" fmla="*/ 6367480 h 6858000"/>
              <a:gd name="connsiteX33" fmla="*/ 4240531 w 6569477"/>
              <a:gd name="connsiteY33" fmla="*/ 6365693 h 6858000"/>
              <a:gd name="connsiteX34" fmla="*/ 4248968 w 6569477"/>
              <a:gd name="connsiteY34" fmla="*/ 6357257 h 6858000"/>
              <a:gd name="connsiteX35" fmla="*/ 4265838 w 6569477"/>
              <a:gd name="connsiteY35" fmla="*/ 6340386 h 6858000"/>
              <a:gd name="connsiteX36" fmla="*/ 4291147 w 6569477"/>
              <a:gd name="connsiteY36" fmla="*/ 6272900 h 6858000"/>
              <a:gd name="connsiteX37" fmla="*/ 4299581 w 6569477"/>
              <a:gd name="connsiteY37" fmla="*/ 6272900 h 6858000"/>
              <a:gd name="connsiteX38" fmla="*/ 4308018 w 6569477"/>
              <a:gd name="connsiteY38" fmla="*/ 6272900 h 6858000"/>
              <a:gd name="connsiteX39" fmla="*/ 4291147 w 6569477"/>
              <a:gd name="connsiteY39" fmla="*/ 6289772 h 6858000"/>
              <a:gd name="connsiteX40" fmla="*/ 4274273 w 6569477"/>
              <a:gd name="connsiteY40" fmla="*/ 6306643 h 6858000"/>
              <a:gd name="connsiteX41" fmla="*/ 4257404 w 6569477"/>
              <a:gd name="connsiteY41" fmla="*/ 6323512 h 6858000"/>
              <a:gd name="connsiteX42" fmla="*/ 4257404 w 6569477"/>
              <a:gd name="connsiteY42" fmla="*/ 6331950 h 6858000"/>
              <a:gd name="connsiteX43" fmla="*/ 4215224 w 6569477"/>
              <a:gd name="connsiteY43" fmla="*/ 6374128 h 6858000"/>
              <a:gd name="connsiteX44" fmla="*/ 4215223 w 6569477"/>
              <a:gd name="connsiteY44" fmla="*/ 6382562 h 6858000"/>
              <a:gd name="connsiteX45" fmla="*/ 4223663 w 6569477"/>
              <a:gd name="connsiteY45" fmla="*/ 6382564 h 6858000"/>
              <a:gd name="connsiteX46" fmla="*/ 4232099 w 6569477"/>
              <a:gd name="connsiteY46" fmla="*/ 6374128 h 6858000"/>
              <a:gd name="connsiteX47" fmla="*/ 4232912 w 6569477"/>
              <a:gd name="connsiteY47" fmla="*/ 6373925 h 6858000"/>
              <a:gd name="connsiteX48" fmla="*/ 4215378 w 6569477"/>
              <a:gd name="connsiteY48" fmla="*/ 6390919 h 6858000"/>
              <a:gd name="connsiteX49" fmla="*/ 4215224 w 6569477"/>
              <a:gd name="connsiteY49" fmla="*/ 6391000 h 6858000"/>
              <a:gd name="connsiteX50" fmla="*/ 4215199 w 6569477"/>
              <a:gd name="connsiteY50" fmla="*/ 6391088 h 6858000"/>
              <a:gd name="connsiteX51" fmla="*/ 4213115 w 6569477"/>
              <a:gd name="connsiteY51" fmla="*/ 6393108 h 6858000"/>
              <a:gd name="connsiteX52" fmla="*/ 4198356 w 6569477"/>
              <a:gd name="connsiteY52" fmla="*/ 6382564 h 6858000"/>
              <a:gd name="connsiteX53" fmla="*/ 4113994 w 6569477"/>
              <a:gd name="connsiteY53" fmla="*/ 6475357 h 6858000"/>
              <a:gd name="connsiteX54" fmla="*/ 4122431 w 6569477"/>
              <a:gd name="connsiteY54" fmla="*/ 6475355 h 6858000"/>
              <a:gd name="connsiteX55" fmla="*/ 4097125 w 6569477"/>
              <a:gd name="connsiteY55" fmla="*/ 6500664 h 6858000"/>
              <a:gd name="connsiteX56" fmla="*/ 4088687 w 6569477"/>
              <a:gd name="connsiteY56" fmla="*/ 6500664 h 6858000"/>
              <a:gd name="connsiteX57" fmla="*/ 4088688 w 6569477"/>
              <a:gd name="connsiteY57" fmla="*/ 6509098 h 6858000"/>
              <a:gd name="connsiteX58" fmla="*/ 4080256 w 6569477"/>
              <a:gd name="connsiteY58" fmla="*/ 6509098 h 6858000"/>
              <a:gd name="connsiteX59" fmla="*/ 4063383 w 6569477"/>
              <a:gd name="connsiteY59" fmla="*/ 6525971 h 6858000"/>
              <a:gd name="connsiteX60" fmla="*/ 4054946 w 6569477"/>
              <a:gd name="connsiteY60" fmla="*/ 6542841 h 6858000"/>
              <a:gd name="connsiteX61" fmla="*/ 4046513 w 6569477"/>
              <a:gd name="connsiteY61" fmla="*/ 6551277 h 6858000"/>
              <a:gd name="connsiteX62" fmla="*/ 4021201 w 6569477"/>
              <a:gd name="connsiteY62" fmla="*/ 6576584 h 6858000"/>
              <a:gd name="connsiteX63" fmla="*/ 4021203 w 6569477"/>
              <a:gd name="connsiteY63" fmla="*/ 6585021 h 6858000"/>
              <a:gd name="connsiteX64" fmla="*/ 4012768 w 6569477"/>
              <a:gd name="connsiteY64" fmla="*/ 6593455 h 6858000"/>
              <a:gd name="connsiteX65" fmla="*/ 3936845 w 6569477"/>
              <a:gd name="connsiteY65" fmla="*/ 6660941 h 6858000"/>
              <a:gd name="connsiteX66" fmla="*/ 3928411 w 6569477"/>
              <a:gd name="connsiteY66" fmla="*/ 6652505 h 6858000"/>
              <a:gd name="connsiteX67" fmla="*/ 3936844 w 6569477"/>
              <a:gd name="connsiteY67" fmla="*/ 6644069 h 6858000"/>
              <a:gd name="connsiteX68" fmla="*/ 3945281 w 6569477"/>
              <a:gd name="connsiteY68" fmla="*/ 6635634 h 6858000"/>
              <a:gd name="connsiteX69" fmla="*/ 3936845 w 6569477"/>
              <a:gd name="connsiteY69" fmla="*/ 6635634 h 6858000"/>
              <a:gd name="connsiteX70" fmla="*/ 3928411 w 6569477"/>
              <a:gd name="connsiteY70" fmla="*/ 6644072 h 6858000"/>
              <a:gd name="connsiteX71" fmla="*/ 3919975 w 6569477"/>
              <a:gd name="connsiteY71" fmla="*/ 6652505 h 6858000"/>
              <a:gd name="connsiteX72" fmla="*/ 3919975 w 6569477"/>
              <a:gd name="connsiteY72" fmla="*/ 6660941 h 6858000"/>
              <a:gd name="connsiteX73" fmla="*/ 3919974 w 6569477"/>
              <a:gd name="connsiteY73" fmla="*/ 6669377 h 6858000"/>
              <a:gd name="connsiteX74" fmla="*/ 3844054 w 6569477"/>
              <a:gd name="connsiteY74" fmla="*/ 6728426 h 6858000"/>
              <a:gd name="connsiteX75" fmla="*/ 3844051 w 6569477"/>
              <a:gd name="connsiteY75" fmla="*/ 6736860 h 6858000"/>
              <a:gd name="connsiteX76" fmla="*/ 3675339 w 6569477"/>
              <a:gd name="connsiteY76" fmla="*/ 6854962 h 6858000"/>
              <a:gd name="connsiteX77" fmla="*/ 3671147 w 6569477"/>
              <a:gd name="connsiteY77" fmla="*/ 6858000 h 6858000"/>
              <a:gd name="connsiteX78" fmla="*/ 3532438 w 6569477"/>
              <a:gd name="connsiteY78" fmla="*/ 6858000 h 6858000"/>
              <a:gd name="connsiteX79" fmla="*/ 3566728 w 6569477"/>
              <a:gd name="connsiteY79" fmla="*/ 6830708 h 6858000"/>
              <a:gd name="connsiteX80" fmla="*/ 3624722 w 6569477"/>
              <a:gd name="connsiteY80" fmla="*/ 6795912 h 6858000"/>
              <a:gd name="connsiteX81" fmla="*/ 3633161 w 6569477"/>
              <a:gd name="connsiteY81" fmla="*/ 6787476 h 6858000"/>
              <a:gd name="connsiteX82" fmla="*/ 3633160 w 6569477"/>
              <a:gd name="connsiteY82" fmla="*/ 6779041 h 6858000"/>
              <a:gd name="connsiteX83" fmla="*/ 3641596 w 6569477"/>
              <a:gd name="connsiteY83" fmla="*/ 6779041 h 6858000"/>
              <a:gd name="connsiteX84" fmla="*/ 3641596 w 6569477"/>
              <a:gd name="connsiteY84" fmla="*/ 6787476 h 6858000"/>
              <a:gd name="connsiteX85" fmla="*/ 3683775 w 6569477"/>
              <a:gd name="connsiteY85" fmla="*/ 6770605 h 6858000"/>
              <a:gd name="connsiteX86" fmla="*/ 3683775 w 6569477"/>
              <a:gd name="connsiteY86" fmla="*/ 6762169 h 6858000"/>
              <a:gd name="connsiteX87" fmla="*/ 3675339 w 6569477"/>
              <a:gd name="connsiteY87" fmla="*/ 6787476 h 6858000"/>
              <a:gd name="connsiteX88" fmla="*/ 3742824 w 6569477"/>
              <a:gd name="connsiteY88" fmla="*/ 6736862 h 6858000"/>
              <a:gd name="connsiteX89" fmla="*/ 3785001 w 6569477"/>
              <a:gd name="connsiteY89" fmla="*/ 6703120 h 6858000"/>
              <a:gd name="connsiteX90" fmla="*/ 3827182 w 6569477"/>
              <a:gd name="connsiteY90" fmla="*/ 6669377 h 6858000"/>
              <a:gd name="connsiteX91" fmla="*/ 3903102 w 6569477"/>
              <a:gd name="connsiteY91" fmla="*/ 6601891 h 6858000"/>
              <a:gd name="connsiteX92" fmla="*/ 3928411 w 6569477"/>
              <a:gd name="connsiteY92" fmla="*/ 6585021 h 6858000"/>
              <a:gd name="connsiteX93" fmla="*/ 3945281 w 6569477"/>
              <a:gd name="connsiteY93" fmla="*/ 6568148 h 6858000"/>
              <a:gd name="connsiteX94" fmla="*/ 3962152 w 6569477"/>
              <a:gd name="connsiteY94" fmla="*/ 6559714 h 6858000"/>
              <a:gd name="connsiteX95" fmla="*/ 3987461 w 6569477"/>
              <a:gd name="connsiteY95" fmla="*/ 6534407 h 6858000"/>
              <a:gd name="connsiteX96" fmla="*/ 4012768 w 6569477"/>
              <a:gd name="connsiteY96" fmla="*/ 6517534 h 6858000"/>
              <a:gd name="connsiteX97" fmla="*/ 4029637 w 6569477"/>
              <a:gd name="connsiteY97" fmla="*/ 6492227 h 6858000"/>
              <a:gd name="connsiteX98" fmla="*/ 4038075 w 6569477"/>
              <a:gd name="connsiteY98" fmla="*/ 6492227 h 6858000"/>
              <a:gd name="connsiteX99" fmla="*/ 4291147 w 6569477"/>
              <a:gd name="connsiteY99" fmla="*/ 6272900 h 6858000"/>
              <a:gd name="connsiteX100" fmla="*/ 4561089 w 6569477"/>
              <a:gd name="connsiteY100" fmla="*/ 6171673 h 6858000"/>
              <a:gd name="connsiteX101" fmla="*/ 4556321 w 6569477"/>
              <a:gd name="connsiteY101" fmla="*/ 6179312 h 6858000"/>
              <a:gd name="connsiteX102" fmla="*/ 4554763 w 6569477"/>
              <a:gd name="connsiteY102" fmla="*/ 6179053 h 6858000"/>
              <a:gd name="connsiteX103" fmla="*/ 4561089 w 6569477"/>
              <a:gd name="connsiteY103" fmla="*/ 6171673 h 6858000"/>
              <a:gd name="connsiteX104" fmla="*/ 4671175 w 6569477"/>
              <a:gd name="connsiteY104" fmla="*/ 5979022 h 6858000"/>
              <a:gd name="connsiteX105" fmla="*/ 4669173 w 6569477"/>
              <a:gd name="connsiteY105" fmla="*/ 5981473 h 6858000"/>
              <a:gd name="connsiteX106" fmla="*/ 4645447 w 6569477"/>
              <a:gd name="connsiteY106" fmla="*/ 5994524 h 6858000"/>
              <a:gd name="connsiteX107" fmla="*/ 4644391 w 6569477"/>
              <a:gd name="connsiteY107" fmla="*/ 6000718 h 6858000"/>
              <a:gd name="connsiteX108" fmla="*/ 4645606 w 6569477"/>
              <a:gd name="connsiteY108" fmla="*/ 6000505 h 6858000"/>
              <a:gd name="connsiteX109" fmla="*/ 4646686 w 6569477"/>
              <a:gd name="connsiteY109" fmla="*/ 5998475 h 6858000"/>
              <a:gd name="connsiteX110" fmla="*/ 4647927 w 6569477"/>
              <a:gd name="connsiteY110" fmla="*/ 6000099 h 6858000"/>
              <a:gd name="connsiteX111" fmla="*/ 4649663 w 6569477"/>
              <a:gd name="connsiteY111" fmla="*/ 5999795 h 6858000"/>
              <a:gd name="connsiteX112" fmla="*/ 4654936 w 6569477"/>
              <a:gd name="connsiteY112" fmla="*/ 6000454 h 6858000"/>
              <a:gd name="connsiteX113" fmla="*/ 4654647 w 6569477"/>
              <a:gd name="connsiteY113" fmla="*/ 6003455 h 6858000"/>
              <a:gd name="connsiteX114" fmla="*/ 4658944 w 6569477"/>
              <a:gd name="connsiteY114" fmla="*/ 5998240 h 6858000"/>
              <a:gd name="connsiteX115" fmla="*/ 5823292 w 6569477"/>
              <a:gd name="connsiteY115" fmla="*/ 5722907 h 6858000"/>
              <a:gd name="connsiteX116" fmla="*/ 5800797 w 6569477"/>
              <a:gd name="connsiteY116" fmla="*/ 5768179 h 6858000"/>
              <a:gd name="connsiteX117" fmla="*/ 5806978 w 6569477"/>
              <a:gd name="connsiteY117" fmla="*/ 5758327 h 6858000"/>
              <a:gd name="connsiteX118" fmla="*/ 5818310 w 6569477"/>
              <a:gd name="connsiteY118" fmla="*/ 5744909 h 6858000"/>
              <a:gd name="connsiteX119" fmla="*/ 5822096 w 6569477"/>
              <a:gd name="connsiteY119" fmla="*/ 5732580 h 6858000"/>
              <a:gd name="connsiteX120" fmla="*/ 5907073 w 6569477"/>
              <a:gd name="connsiteY120" fmla="*/ 5708785 h 6858000"/>
              <a:gd name="connsiteX121" fmla="*/ 5869741 w 6569477"/>
              <a:gd name="connsiteY121" fmla="*/ 5783136 h 6858000"/>
              <a:gd name="connsiteX122" fmla="*/ 5842500 w 6569477"/>
              <a:gd name="connsiteY122" fmla="*/ 5863847 h 6858000"/>
              <a:gd name="connsiteX123" fmla="*/ 5690433 w 6569477"/>
              <a:gd name="connsiteY123" fmla="*/ 6081162 h 6858000"/>
              <a:gd name="connsiteX124" fmla="*/ 5663883 w 6569477"/>
              <a:gd name="connsiteY124" fmla="*/ 6103351 h 6858000"/>
              <a:gd name="connsiteX125" fmla="*/ 5636415 w 6569477"/>
              <a:gd name="connsiteY125" fmla="*/ 6152111 h 6858000"/>
              <a:gd name="connsiteX126" fmla="*/ 5637318 w 6569477"/>
              <a:gd name="connsiteY126" fmla="*/ 6151784 h 6858000"/>
              <a:gd name="connsiteX127" fmla="*/ 5618612 w 6569477"/>
              <a:gd name="connsiteY127" fmla="*/ 6190081 h 6858000"/>
              <a:gd name="connsiteX128" fmla="*/ 5611094 w 6569477"/>
              <a:gd name="connsiteY128" fmla="*/ 6205514 h 6858000"/>
              <a:gd name="connsiteX129" fmla="*/ 5619596 w 6569477"/>
              <a:gd name="connsiteY129" fmla="*/ 6194628 h 6858000"/>
              <a:gd name="connsiteX130" fmla="*/ 5636991 w 6569477"/>
              <a:gd name="connsiteY130" fmla="*/ 6166061 h 6858000"/>
              <a:gd name="connsiteX131" fmla="*/ 5657339 w 6569477"/>
              <a:gd name="connsiteY131" fmla="*/ 6161951 h 6858000"/>
              <a:gd name="connsiteX132" fmla="*/ 5638432 w 6569477"/>
              <a:gd name="connsiteY132" fmla="*/ 6208150 h 6858000"/>
              <a:gd name="connsiteX133" fmla="*/ 5718245 w 6569477"/>
              <a:gd name="connsiteY133" fmla="*/ 6079013 h 6858000"/>
              <a:gd name="connsiteX134" fmla="*/ 5802168 w 6569477"/>
              <a:gd name="connsiteY134" fmla="*/ 5970237 h 6858000"/>
              <a:gd name="connsiteX135" fmla="*/ 5917053 w 6569477"/>
              <a:gd name="connsiteY135" fmla="*/ 5735129 h 6858000"/>
              <a:gd name="connsiteX136" fmla="*/ 5902116 w 6569477"/>
              <a:gd name="connsiteY136" fmla="*/ 5731083 h 6858000"/>
              <a:gd name="connsiteX137" fmla="*/ 5917201 w 6569477"/>
              <a:gd name="connsiteY137" fmla="*/ 5634092 h 6858000"/>
              <a:gd name="connsiteX138" fmla="*/ 5891750 w 6569477"/>
              <a:gd name="connsiteY138" fmla="*/ 5667883 h 6858000"/>
              <a:gd name="connsiteX139" fmla="*/ 5781231 w 6569477"/>
              <a:gd name="connsiteY139" fmla="*/ 5830035 h 6858000"/>
              <a:gd name="connsiteX140" fmla="*/ 5766290 w 6569477"/>
              <a:gd name="connsiteY140" fmla="*/ 5839137 h 6858000"/>
              <a:gd name="connsiteX141" fmla="*/ 5764238 w 6569477"/>
              <a:gd name="connsiteY141" fmla="*/ 5841451 h 6858000"/>
              <a:gd name="connsiteX142" fmla="*/ 5588834 w 6569477"/>
              <a:gd name="connsiteY142" fmla="*/ 6142779 h 6858000"/>
              <a:gd name="connsiteX143" fmla="*/ 5549933 w 6569477"/>
              <a:gd name="connsiteY143" fmla="*/ 6201116 h 6858000"/>
              <a:gd name="connsiteX144" fmla="*/ 5547357 w 6569477"/>
              <a:gd name="connsiteY144" fmla="*/ 6207173 h 6858000"/>
              <a:gd name="connsiteX145" fmla="*/ 5529789 w 6569477"/>
              <a:gd name="connsiteY145" fmla="*/ 6231324 h 6858000"/>
              <a:gd name="connsiteX146" fmla="*/ 5464244 w 6569477"/>
              <a:gd name="connsiteY146" fmla="*/ 6329615 h 6858000"/>
              <a:gd name="connsiteX147" fmla="*/ 5402037 w 6569477"/>
              <a:gd name="connsiteY147" fmla="*/ 6435651 h 6858000"/>
              <a:gd name="connsiteX148" fmla="*/ 5408957 w 6569477"/>
              <a:gd name="connsiteY148" fmla="*/ 6435651 h 6858000"/>
              <a:gd name="connsiteX149" fmla="*/ 5422798 w 6569477"/>
              <a:gd name="connsiteY149" fmla="*/ 6428728 h 6858000"/>
              <a:gd name="connsiteX150" fmla="*/ 5421385 w 6569477"/>
              <a:gd name="connsiteY150" fmla="*/ 6432963 h 6858000"/>
              <a:gd name="connsiteX151" fmla="*/ 5408956 w 6569477"/>
              <a:gd name="connsiteY151" fmla="*/ 6449499 h 6858000"/>
              <a:gd name="connsiteX152" fmla="*/ 5415877 w 6569477"/>
              <a:gd name="connsiteY152" fmla="*/ 6449499 h 6858000"/>
              <a:gd name="connsiteX153" fmla="*/ 5421385 w 6569477"/>
              <a:gd name="connsiteY153" fmla="*/ 6432963 h 6858000"/>
              <a:gd name="connsiteX154" fmla="*/ 5487674 w 6569477"/>
              <a:gd name="connsiteY154" fmla="*/ 6344780 h 6858000"/>
              <a:gd name="connsiteX155" fmla="*/ 5495039 w 6569477"/>
              <a:gd name="connsiteY155" fmla="*/ 6334691 h 6858000"/>
              <a:gd name="connsiteX156" fmla="*/ 5485269 w 6569477"/>
              <a:gd name="connsiteY156" fmla="*/ 6342855 h 6858000"/>
              <a:gd name="connsiteX157" fmla="*/ 5480829 w 6569477"/>
              <a:gd name="connsiteY157" fmla="*/ 6337541 h 6858000"/>
              <a:gd name="connsiteX158" fmla="*/ 5525918 w 6569477"/>
              <a:gd name="connsiteY158" fmla="*/ 6272793 h 6858000"/>
              <a:gd name="connsiteX159" fmla="*/ 5577186 w 6569477"/>
              <a:gd name="connsiteY159" fmla="*/ 6193853 h 6858000"/>
              <a:gd name="connsiteX160" fmla="*/ 5598425 w 6569477"/>
              <a:gd name="connsiteY160" fmla="*/ 6176103 h 6858000"/>
              <a:gd name="connsiteX161" fmla="*/ 5613302 w 6569477"/>
              <a:gd name="connsiteY161" fmla="*/ 6163670 h 6858000"/>
              <a:gd name="connsiteX162" fmla="*/ 5616665 w 6569477"/>
              <a:gd name="connsiteY162" fmla="*/ 6159249 h 6858000"/>
              <a:gd name="connsiteX163" fmla="*/ 5619814 w 6569477"/>
              <a:gd name="connsiteY163" fmla="*/ 6158111 h 6858000"/>
              <a:gd name="connsiteX164" fmla="*/ 5641844 w 6569477"/>
              <a:gd name="connsiteY164" fmla="*/ 6122335 h 6858000"/>
              <a:gd name="connsiteX165" fmla="*/ 5694784 w 6569477"/>
              <a:gd name="connsiteY165" fmla="*/ 6032412 h 6858000"/>
              <a:gd name="connsiteX166" fmla="*/ 5727512 w 6569477"/>
              <a:gd name="connsiteY166" fmla="*/ 5996037 h 6858000"/>
              <a:gd name="connsiteX167" fmla="*/ 5723942 w 6569477"/>
              <a:gd name="connsiteY167" fmla="*/ 5980974 h 6858000"/>
              <a:gd name="connsiteX168" fmla="*/ 5822911 w 6569477"/>
              <a:gd name="connsiteY168" fmla="*/ 5808034 h 6858000"/>
              <a:gd name="connsiteX169" fmla="*/ 5877583 w 6569477"/>
              <a:gd name="connsiteY169" fmla="*/ 5711587 h 6858000"/>
              <a:gd name="connsiteX170" fmla="*/ 6242698 w 6569477"/>
              <a:gd name="connsiteY170" fmla="*/ 5517691 h 6858000"/>
              <a:gd name="connsiteX171" fmla="*/ 6208261 w 6569477"/>
              <a:gd name="connsiteY171" fmla="*/ 5662208 h 6858000"/>
              <a:gd name="connsiteX172" fmla="*/ 6146276 w 6569477"/>
              <a:gd name="connsiteY172" fmla="*/ 5765433 h 6858000"/>
              <a:gd name="connsiteX173" fmla="*/ 6153163 w 6569477"/>
              <a:gd name="connsiteY173" fmla="*/ 5772316 h 6858000"/>
              <a:gd name="connsiteX174" fmla="*/ 6139388 w 6569477"/>
              <a:gd name="connsiteY174" fmla="*/ 5792960 h 6858000"/>
              <a:gd name="connsiteX175" fmla="*/ 6132502 w 6569477"/>
              <a:gd name="connsiteY175" fmla="*/ 5799841 h 6858000"/>
              <a:gd name="connsiteX176" fmla="*/ 6139387 w 6569477"/>
              <a:gd name="connsiteY176" fmla="*/ 5799843 h 6858000"/>
              <a:gd name="connsiteX177" fmla="*/ 6098063 w 6569477"/>
              <a:gd name="connsiteY177" fmla="*/ 5903069 h 6858000"/>
              <a:gd name="connsiteX178" fmla="*/ 6098064 w 6569477"/>
              <a:gd name="connsiteY178" fmla="*/ 5909950 h 6858000"/>
              <a:gd name="connsiteX179" fmla="*/ 6098065 w 6569477"/>
              <a:gd name="connsiteY179" fmla="*/ 5916833 h 6858000"/>
              <a:gd name="connsiteX180" fmla="*/ 6098065 w 6569477"/>
              <a:gd name="connsiteY180" fmla="*/ 5923714 h 6858000"/>
              <a:gd name="connsiteX181" fmla="*/ 6091178 w 6569477"/>
              <a:gd name="connsiteY181" fmla="*/ 5923714 h 6858000"/>
              <a:gd name="connsiteX182" fmla="*/ 6098065 w 6569477"/>
              <a:gd name="connsiteY182" fmla="*/ 5930597 h 6858000"/>
              <a:gd name="connsiteX183" fmla="*/ 6084290 w 6569477"/>
              <a:gd name="connsiteY183" fmla="*/ 5985651 h 6858000"/>
              <a:gd name="connsiteX184" fmla="*/ 6118727 w 6569477"/>
              <a:gd name="connsiteY184" fmla="*/ 5965005 h 6858000"/>
              <a:gd name="connsiteX185" fmla="*/ 6115283 w 6569477"/>
              <a:gd name="connsiteY185" fmla="*/ 5978768 h 6858000"/>
              <a:gd name="connsiteX186" fmla="*/ 6113562 w 6569477"/>
              <a:gd name="connsiteY186" fmla="*/ 5985649 h 6858000"/>
              <a:gd name="connsiteX187" fmla="*/ 6111840 w 6569477"/>
              <a:gd name="connsiteY187" fmla="*/ 5985651 h 6858000"/>
              <a:gd name="connsiteX188" fmla="*/ 6111840 w 6569477"/>
              <a:gd name="connsiteY188" fmla="*/ 5992530 h 6858000"/>
              <a:gd name="connsiteX189" fmla="*/ 6113562 w 6569477"/>
              <a:gd name="connsiteY189" fmla="*/ 5985649 h 6858000"/>
              <a:gd name="connsiteX190" fmla="*/ 6118727 w 6569477"/>
              <a:gd name="connsiteY190" fmla="*/ 5985649 h 6858000"/>
              <a:gd name="connsiteX191" fmla="*/ 6118727 w 6569477"/>
              <a:gd name="connsiteY191" fmla="*/ 5992532 h 6858000"/>
              <a:gd name="connsiteX192" fmla="*/ 6118727 w 6569477"/>
              <a:gd name="connsiteY192" fmla="*/ 5999413 h 6858000"/>
              <a:gd name="connsiteX193" fmla="*/ 6098065 w 6569477"/>
              <a:gd name="connsiteY193" fmla="*/ 6033823 h 6858000"/>
              <a:gd name="connsiteX194" fmla="*/ 6091178 w 6569477"/>
              <a:gd name="connsiteY194" fmla="*/ 6040704 h 6858000"/>
              <a:gd name="connsiteX195" fmla="*/ 6084290 w 6569477"/>
              <a:gd name="connsiteY195" fmla="*/ 6054467 h 6858000"/>
              <a:gd name="connsiteX196" fmla="*/ 6077403 w 6569477"/>
              <a:gd name="connsiteY196" fmla="*/ 6061350 h 6858000"/>
              <a:gd name="connsiteX197" fmla="*/ 6084290 w 6569477"/>
              <a:gd name="connsiteY197" fmla="*/ 6047585 h 6858000"/>
              <a:gd name="connsiteX198" fmla="*/ 6091178 w 6569477"/>
              <a:gd name="connsiteY198" fmla="*/ 6033821 h 6858000"/>
              <a:gd name="connsiteX199" fmla="*/ 6056740 w 6569477"/>
              <a:gd name="connsiteY199" fmla="*/ 6068231 h 6858000"/>
              <a:gd name="connsiteX200" fmla="*/ 6036078 w 6569477"/>
              <a:gd name="connsiteY200" fmla="*/ 6047587 h 6858000"/>
              <a:gd name="connsiteX201" fmla="*/ 5884558 w 6569477"/>
              <a:gd name="connsiteY201" fmla="*/ 6329737 h 6858000"/>
              <a:gd name="connsiteX202" fmla="*/ 5877670 w 6569477"/>
              <a:gd name="connsiteY202" fmla="*/ 6343502 h 6858000"/>
              <a:gd name="connsiteX203" fmla="*/ 5870783 w 6569477"/>
              <a:gd name="connsiteY203" fmla="*/ 6350383 h 6858000"/>
              <a:gd name="connsiteX204" fmla="*/ 5801910 w 6569477"/>
              <a:gd name="connsiteY204" fmla="*/ 6460490 h 6858000"/>
              <a:gd name="connsiteX205" fmla="*/ 5719261 w 6569477"/>
              <a:gd name="connsiteY205" fmla="*/ 6598128 h 6858000"/>
              <a:gd name="connsiteX206" fmla="*/ 5615952 w 6569477"/>
              <a:gd name="connsiteY206" fmla="*/ 6728880 h 6858000"/>
              <a:gd name="connsiteX207" fmla="*/ 5540191 w 6569477"/>
              <a:gd name="connsiteY207" fmla="*/ 6825223 h 6858000"/>
              <a:gd name="connsiteX208" fmla="*/ 5514417 w 6569477"/>
              <a:gd name="connsiteY208" fmla="*/ 6858000 h 6858000"/>
              <a:gd name="connsiteX209" fmla="*/ 5432172 w 6569477"/>
              <a:gd name="connsiteY209" fmla="*/ 6858000 h 6858000"/>
              <a:gd name="connsiteX210" fmla="*/ 5485092 w 6569477"/>
              <a:gd name="connsiteY210" fmla="*/ 6818343 h 6858000"/>
              <a:gd name="connsiteX211" fmla="*/ 5498867 w 6569477"/>
              <a:gd name="connsiteY211" fmla="*/ 6832106 h 6858000"/>
              <a:gd name="connsiteX212" fmla="*/ 5547078 w 6569477"/>
              <a:gd name="connsiteY212" fmla="*/ 6777051 h 6858000"/>
              <a:gd name="connsiteX213" fmla="*/ 5540191 w 6569477"/>
              <a:gd name="connsiteY213" fmla="*/ 6777052 h 6858000"/>
              <a:gd name="connsiteX214" fmla="*/ 5533303 w 6569477"/>
              <a:gd name="connsiteY214" fmla="*/ 6783935 h 6858000"/>
              <a:gd name="connsiteX215" fmla="*/ 5533304 w 6569477"/>
              <a:gd name="connsiteY215" fmla="*/ 6777052 h 6858000"/>
              <a:gd name="connsiteX216" fmla="*/ 5512641 w 6569477"/>
              <a:gd name="connsiteY216" fmla="*/ 6783935 h 6858000"/>
              <a:gd name="connsiteX217" fmla="*/ 5547078 w 6569477"/>
              <a:gd name="connsiteY217" fmla="*/ 6742645 h 6858000"/>
              <a:gd name="connsiteX218" fmla="*/ 5547077 w 6569477"/>
              <a:gd name="connsiteY218" fmla="*/ 6735761 h 6858000"/>
              <a:gd name="connsiteX219" fmla="*/ 5553964 w 6569477"/>
              <a:gd name="connsiteY219" fmla="*/ 6735759 h 6858000"/>
              <a:gd name="connsiteX220" fmla="*/ 5560853 w 6569477"/>
              <a:gd name="connsiteY220" fmla="*/ 6721997 h 6858000"/>
              <a:gd name="connsiteX221" fmla="*/ 5567740 w 6569477"/>
              <a:gd name="connsiteY221" fmla="*/ 6721999 h 6858000"/>
              <a:gd name="connsiteX222" fmla="*/ 5615951 w 6569477"/>
              <a:gd name="connsiteY222" fmla="*/ 6639417 h 6858000"/>
              <a:gd name="connsiteX223" fmla="*/ 5677937 w 6569477"/>
              <a:gd name="connsiteY223" fmla="*/ 6591244 h 6858000"/>
              <a:gd name="connsiteX224" fmla="*/ 5684824 w 6569477"/>
              <a:gd name="connsiteY224" fmla="*/ 6584361 h 6858000"/>
              <a:gd name="connsiteX225" fmla="*/ 5698599 w 6569477"/>
              <a:gd name="connsiteY225" fmla="*/ 6570599 h 6858000"/>
              <a:gd name="connsiteX226" fmla="*/ 5698600 w 6569477"/>
              <a:gd name="connsiteY226" fmla="*/ 6577480 h 6858000"/>
              <a:gd name="connsiteX227" fmla="*/ 5691712 w 6569477"/>
              <a:gd name="connsiteY227" fmla="*/ 6584363 h 6858000"/>
              <a:gd name="connsiteX228" fmla="*/ 5691711 w 6569477"/>
              <a:gd name="connsiteY228" fmla="*/ 6591244 h 6858000"/>
              <a:gd name="connsiteX229" fmla="*/ 5719261 w 6569477"/>
              <a:gd name="connsiteY229" fmla="*/ 6543072 h 6858000"/>
              <a:gd name="connsiteX230" fmla="*/ 5712373 w 6569477"/>
              <a:gd name="connsiteY230" fmla="*/ 6549953 h 6858000"/>
              <a:gd name="connsiteX231" fmla="*/ 5712373 w 6569477"/>
              <a:gd name="connsiteY231" fmla="*/ 6543070 h 6858000"/>
              <a:gd name="connsiteX232" fmla="*/ 5712374 w 6569477"/>
              <a:gd name="connsiteY232" fmla="*/ 6536189 h 6858000"/>
              <a:gd name="connsiteX233" fmla="*/ 5698599 w 6569477"/>
              <a:gd name="connsiteY233" fmla="*/ 6543072 h 6858000"/>
              <a:gd name="connsiteX234" fmla="*/ 5733036 w 6569477"/>
              <a:gd name="connsiteY234" fmla="*/ 6508664 h 6858000"/>
              <a:gd name="connsiteX235" fmla="*/ 5739923 w 6569477"/>
              <a:gd name="connsiteY235" fmla="*/ 6501783 h 6858000"/>
              <a:gd name="connsiteX236" fmla="*/ 5745949 w 6569477"/>
              <a:gd name="connsiteY236" fmla="*/ 6498341 h 6858000"/>
              <a:gd name="connsiteX237" fmla="*/ 5746479 w 6569477"/>
              <a:gd name="connsiteY237" fmla="*/ 6496223 h 6858000"/>
              <a:gd name="connsiteX238" fmla="*/ 5774791 w 6569477"/>
              <a:gd name="connsiteY238" fmla="*/ 6472212 h 6858000"/>
              <a:gd name="connsiteX239" fmla="*/ 5863896 w 6569477"/>
              <a:gd name="connsiteY239" fmla="*/ 6343502 h 6858000"/>
              <a:gd name="connsiteX240" fmla="*/ 5870782 w 6569477"/>
              <a:gd name="connsiteY240" fmla="*/ 6336621 h 6858000"/>
              <a:gd name="connsiteX241" fmla="*/ 5877670 w 6569477"/>
              <a:gd name="connsiteY241" fmla="*/ 6322854 h 6858000"/>
              <a:gd name="connsiteX242" fmla="*/ 5877670 w 6569477"/>
              <a:gd name="connsiteY242" fmla="*/ 6329736 h 6858000"/>
              <a:gd name="connsiteX243" fmla="*/ 5896073 w 6569477"/>
              <a:gd name="connsiteY243" fmla="*/ 6274575 h 6858000"/>
              <a:gd name="connsiteX244" fmla="*/ 5897128 w 6569477"/>
              <a:gd name="connsiteY244" fmla="*/ 6268192 h 6858000"/>
              <a:gd name="connsiteX245" fmla="*/ 5897471 w 6569477"/>
              <a:gd name="connsiteY245" fmla="*/ 6267801 h 6858000"/>
              <a:gd name="connsiteX246" fmla="*/ 5898331 w 6569477"/>
              <a:gd name="connsiteY246" fmla="*/ 6260920 h 6858000"/>
              <a:gd name="connsiteX247" fmla="*/ 5897128 w 6569477"/>
              <a:gd name="connsiteY247" fmla="*/ 6268192 h 6858000"/>
              <a:gd name="connsiteX248" fmla="*/ 5891445 w 6569477"/>
              <a:gd name="connsiteY248" fmla="*/ 6274682 h 6858000"/>
              <a:gd name="connsiteX249" fmla="*/ 5884558 w 6569477"/>
              <a:gd name="connsiteY249" fmla="*/ 6274684 h 6858000"/>
              <a:gd name="connsiteX250" fmla="*/ 5891444 w 6569477"/>
              <a:gd name="connsiteY250" fmla="*/ 6260922 h 6858000"/>
              <a:gd name="connsiteX251" fmla="*/ 5891445 w 6569477"/>
              <a:gd name="connsiteY251" fmla="*/ 6258416 h 6858000"/>
              <a:gd name="connsiteX252" fmla="*/ 5894028 w 6569477"/>
              <a:gd name="connsiteY252" fmla="*/ 6254899 h 6858000"/>
              <a:gd name="connsiteX253" fmla="*/ 5898332 w 6569477"/>
              <a:gd name="connsiteY253" fmla="*/ 6247155 h 6858000"/>
              <a:gd name="connsiteX254" fmla="*/ 5891444 w 6569477"/>
              <a:gd name="connsiteY254" fmla="*/ 6254039 h 6858000"/>
              <a:gd name="connsiteX255" fmla="*/ 5891445 w 6569477"/>
              <a:gd name="connsiteY255" fmla="*/ 6258416 h 6858000"/>
              <a:gd name="connsiteX256" fmla="*/ 5884558 w 6569477"/>
              <a:gd name="connsiteY256" fmla="*/ 6267801 h 6858000"/>
              <a:gd name="connsiteX257" fmla="*/ 6022303 w 6569477"/>
              <a:gd name="connsiteY257" fmla="*/ 5992532 h 6858000"/>
              <a:gd name="connsiteX258" fmla="*/ 6049854 w 6569477"/>
              <a:gd name="connsiteY258" fmla="*/ 5958122 h 6858000"/>
              <a:gd name="connsiteX259" fmla="*/ 6042968 w 6569477"/>
              <a:gd name="connsiteY259" fmla="*/ 5944358 h 6858000"/>
              <a:gd name="connsiteX260" fmla="*/ 6049853 w 6569477"/>
              <a:gd name="connsiteY260" fmla="*/ 5937477 h 6858000"/>
              <a:gd name="connsiteX261" fmla="*/ 6056739 w 6569477"/>
              <a:gd name="connsiteY261" fmla="*/ 5923714 h 6858000"/>
              <a:gd name="connsiteX262" fmla="*/ 6110010 w 6569477"/>
              <a:gd name="connsiteY262" fmla="*/ 5829842 h 6858000"/>
              <a:gd name="connsiteX263" fmla="*/ 6122376 w 6569477"/>
              <a:gd name="connsiteY263" fmla="*/ 5811522 h 6858000"/>
              <a:gd name="connsiteX264" fmla="*/ 6124752 w 6569477"/>
              <a:gd name="connsiteY264" fmla="*/ 5810165 h 6858000"/>
              <a:gd name="connsiteX265" fmla="*/ 6125614 w 6569477"/>
              <a:gd name="connsiteY265" fmla="*/ 5806724 h 6858000"/>
              <a:gd name="connsiteX266" fmla="*/ 6122376 w 6569477"/>
              <a:gd name="connsiteY266" fmla="*/ 5811522 h 6858000"/>
              <a:gd name="connsiteX267" fmla="*/ 6118726 w 6569477"/>
              <a:gd name="connsiteY267" fmla="*/ 5813605 h 6858000"/>
              <a:gd name="connsiteX268" fmla="*/ 6111839 w 6569477"/>
              <a:gd name="connsiteY268" fmla="*/ 5806722 h 6858000"/>
              <a:gd name="connsiteX269" fmla="*/ 6118725 w 6569477"/>
              <a:gd name="connsiteY269" fmla="*/ 5799843 h 6858000"/>
              <a:gd name="connsiteX270" fmla="*/ 6118726 w 6569477"/>
              <a:gd name="connsiteY270" fmla="*/ 5792960 h 6858000"/>
              <a:gd name="connsiteX271" fmla="*/ 6180713 w 6569477"/>
              <a:gd name="connsiteY271" fmla="*/ 5682851 h 6858000"/>
              <a:gd name="connsiteX272" fmla="*/ 6242698 w 6569477"/>
              <a:gd name="connsiteY272" fmla="*/ 5517691 h 6858000"/>
              <a:gd name="connsiteX273" fmla="*/ 6031724 w 6569477"/>
              <a:gd name="connsiteY273" fmla="*/ 5503741 h 6858000"/>
              <a:gd name="connsiteX274" fmla="*/ 6030787 w 6569477"/>
              <a:gd name="connsiteY274" fmla="*/ 5503894 h 6858000"/>
              <a:gd name="connsiteX275" fmla="*/ 6006746 w 6569477"/>
              <a:gd name="connsiteY275" fmla="*/ 5510028 h 6858000"/>
              <a:gd name="connsiteX276" fmla="*/ 5958107 w 6569477"/>
              <a:gd name="connsiteY276" fmla="*/ 5613697 h 6858000"/>
              <a:gd name="connsiteX277" fmla="*/ 5918354 w 6569477"/>
              <a:gd name="connsiteY277" fmla="*/ 5687414 h 6858000"/>
              <a:gd name="connsiteX278" fmla="*/ 5923128 w 6569477"/>
              <a:gd name="connsiteY278" fmla="*/ 5688762 h 6858000"/>
              <a:gd name="connsiteX279" fmla="*/ 5945484 w 6569477"/>
              <a:gd name="connsiteY279" fmla="*/ 5701131 h 6858000"/>
              <a:gd name="connsiteX280" fmla="*/ 6002207 w 6569477"/>
              <a:gd name="connsiteY280" fmla="*/ 5562534 h 6858000"/>
              <a:gd name="connsiteX281" fmla="*/ 4900498 w 6569477"/>
              <a:gd name="connsiteY281" fmla="*/ 5370762 h 6858000"/>
              <a:gd name="connsiteX282" fmla="*/ 4900627 w 6569477"/>
              <a:gd name="connsiteY282" fmla="*/ 5371339 h 6858000"/>
              <a:gd name="connsiteX283" fmla="*/ 4890083 w 6569477"/>
              <a:gd name="connsiteY283" fmla="*/ 5387153 h 6858000"/>
              <a:gd name="connsiteX284" fmla="*/ 6059700 w 6569477"/>
              <a:gd name="connsiteY284" fmla="*/ 5339561 h 6858000"/>
              <a:gd name="connsiteX285" fmla="*/ 6048904 w 6569477"/>
              <a:gd name="connsiteY285" fmla="*/ 5362569 h 6858000"/>
              <a:gd name="connsiteX286" fmla="*/ 5960539 w 6569477"/>
              <a:gd name="connsiteY286" fmla="*/ 5532008 h 6858000"/>
              <a:gd name="connsiteX287" fmla="*/ 5934065 w 6569477"/>
              <a:gd name="connsiteY287" fmla="*/ 5610445 h 6858000"/>
              <a:gd name="connsiteX288" fmla="*/ 5937012 w 6569477"/>
              <a:gd name="connsiteY288" fmla="*/ 5610037 h 6858000"/>
              <a:gd name="connsiteX289" fmla="*/ 5948427 w 6569477"/>
              <a:gd name="connsiteY289" fmla="*/ 5612905 h 6858000"/>
              <a:gd name="connsiteX290" fmla="*/ 6012835 w 6569477"/>
              <a:gd name="connsiteY290" fmla="*/ 5441778 h 6858000"/>
              <a:gd name="connsiteX291" fmla="*/ 6060534 w 6569477"/>
              <a:gd name="connsiteY291" fmla="*/ 5347774 h 6858000"/>
              <a:gd name="connsiteX292" fmla="*/ 5092541 w 6569477"/>
              <a:gd name="connsiteY292" fmla="*/ 5302798 h 6858000"/>
              <a:gd name="connsiteX293" fmla="*/ 5084105 w 6569477"/>
              <a:gd name="connsiteY293" fmla="*/ 5311234 h 6858000"/>
              <a:gd name="connsiteX294" fmla="*/ 5092541 w 6569477"/>
              <a:gd name="connsiteY294" fmla="*/ 5302798 h 6858000"/>
              <a:gd name="connsiteX295" fmla="*/ 4274497 w 6569477"/>
              <a:gd name="connsiteY295" fmla="*/ 5281926 h 6858000"/>
              <a:gd name="connsiteX296" fmla="*/ 4273967 w 6569477"/>
              <a:gd name="connsiteY296" fmla="*/ 5284044 h 6858000"/>
              <a:gd name="connsiteX297" fmla="*/ 4267941 w 6569477"/>
              <a:gd name="connsiteY297" fmla="*/ 5287486 h 6858000"/>
              <a:gd name="connsiteX298" fmla="*/ 6147025 w 6569477"/>
              <a:gd name="connsiteY298" fmla="*/ 5207320 h 6858000"/>
              <a:gd name="connsiteX299" fmla="*/ 6127664 w 6569477"/>
              <a:gd name="connsiteY299" fmla="*/ 5251775 h 6858000"/>
              <a:gd name="connsiteX300" fmla="*/ 6127242 w 6569477"/>
              <a:gd name="connsiteY300" fmla="*/ 5251844 h 6858000"/>
              <a:gd name="connsiteX301" fmla="*/ 6127919 w 6569477"/>
              <a:gd name="connsiteY301" fmla="*/ 5262990 h 6858000"/>
              <a:gd name="connsiteX302" fmla="*/ 6131360 w 6569477"/>
              <a:gd name="connsiteY302" fmla="*/ 5253356 h 6858000"/>
              <a:gd name="connsiteX303" fmla="*/ 5028123 w 6569477"/>
              <a:gd name="connsiteY303" fmla="*/ 5195433 h 6858000"/>
              <a:gd name="connsiteX304" fmla="*/ 5025054 w 6569477"/>
              <a:gd name="connsiteY304" fmla="*/ 5201570 h 6858000"/>
              <a:gd name="connsiteX305" fmla="*/ 5025055 w 6569477"/>
              <a:gd name="connsiteY305" fmla="*/ 5210004 h 6858000"/>
              <a:gd name="connsiteX306" fmla="*/ 5016618 w 6569477"/>
              <a:gd name="connsiteY306" fmla="*/ 5218441 h 6858000"/>
              <a:gd name="connsiteX307" fmla="*/ 5016619 w 6569477"/>
              <a:gd name="connsiteY307" fmla="*/ 5201568 h 6858000"/>
              <a:gd name="connsiteX308" fmla="*/ 5038512 w 6569477"/>
              <a:gd name="connsiteY308" fmla="*/ 5179677 h 6858000"/>
              <a:gd name="connsiteX309" fmla="*/ 5030458 w 6569477"/>
              <a:gd name="connsiteY309" fmla="*/ 5194189 h 6858000"/>
              <a:gd name="connsiteX310" fmla="*/ 5028123 w 6569477"/>
              <a:gd name="connsiteY310" fmla="*/ 5195433 h 6858000"/>
              <a:gd name="connsiteX311" fmla="*/ 5033492 w 6569477"/>
              <a:gd name="connsiteY311" fmla="*/ 5184698 h 6858000"/>
              <a:gd name="connsiteX312" fmla="*/ 5051826 w 6569477"/>
              <a:gd name="connsiteY312" fmla="*/ 5150955 h 6858000"/>
              <a:gd name="connsiteX313" fmla="*/ 5058797 w 6569477"/>
              <a:gd name="connsiteY313" fmla="*/ 5150956 h 6858000"/>
              <a:gd name="connsiteX314" fmla="*/ 5041926 w 6569477"/>
              <a:gd name="connsiteY314" fmla="*/ 5176263 h 6858000"/>
              <a:gd name="connsiteX315" fmla="*/ 5038512 w 6569477"/>
              <a:gd name="connsiteY315" fmla="*/ 5179677 h 6858000"/>
              <a:gd name="connsiteX316" fmla="*/ 5045089 w 6569477"/>
              <a:gd name="connsiteY316" fmla="*/ 5167825 h 6858000"/>
              <a:gd name="connsiteX317" fmla="*/ 5057164 w 6569477"/>
              <a:gd name="connsiteY317" fmla="*/ 5137575 h 6858000"/>
              <a:gd name="connsiteX318" fmla="*/ 5051826 w 6569477"/>
              <a:gd name="connsiteY318" fmla="*/ 5150955 h 6858000"/>
              <a:gd name="connsiteX319" fmla="*/ 5050362 w 6569477"/>
              <a:gd name="connsiteY319" fmla="*/ 5150956 h 6858000"/>
              <a:gd name="connsiteX320" fmla="*/ 4431848 w 6569477"/>
              <a:gd name="connsiteY320" fmla="*/ 5083476 h 6858000"/>
              <a:gd name="connsiteX321" fmla="*/ 4414009 w 6569477"/>
              <a:gd name="connsiteY321" fmla="*/ 5091602 h 6858000"/>
              <a:gd name="connsiteX322" fmla="*/ 4405686 w 6569477"/>
              <a:gd name="connsiteY322" fmla="*/ 5115441 h 6858000"/>
              <a:gd name="connsiteX323" fmla="*/ 4405685 w 6569477"/>
              <a:gd name="connsiteY323" fmla="*/ 5108559 h 6858000"/>
              <a:gd name="connsiteX324" fmla="*/ 4398800 w 6569477"/>
              <a:gd name="connsiteY324" fmla="*/ 5122323 h 6858000"/>
              <a:gd name="connsiteX325" fmla="*/ 4391913 w 6569477"/>
              <a:gd name="connsiteY325" fmla="*/ 5129203 h 6858000"/>
              <a:gd name="connsiteX326" fmla="*/ 4302808 w 6569477"/>
              <a:gd name="connsiteY326" fmla="*/ 5257916 h 6858000"/>
              <a:gd name="connsiteX327" fmla="*/ 4274497 w 6569477"/>
              <a:gd name="connsiteY327" fmla="*/ 5281926 h 6858000"/>
              <a:gd name="connsiteX328" fmla="*/ 4274828 w 6569477"/>
              <a:gd name="connsiteY328" fmla="*/ 5280603 h 6858000"/>
              <a:gd name="connsiteX329" fmla="*/ 4267941 w 6569477"/>
              <a:gd name="connsiteY329" fmla="*/ 5273721 h 6858000"/>
              <a:gd name="connsiteX330" fmla="*/ 4267941 w 6569477"/>
              <a:gd name="connsiteY330" fmla="*/ 5280603 h 6858000"/>
              <a:gd name="connsiteX331" fmla="*/ 4267941 w 6569477"/>
              <a:gd name="connsiteY331" fmla="*/ 5287486 h 6858000"/>
              <a:gd name="connsiteX332" fmla="*/ 4261052 w 6569477"/>
              <a:gd name="connsiteY332" fmla="*/ 5294367 h 6858000"/>
              <a:gd name="connsiteX333" fmla="*/ 4226617 w 6569477"/>
              <a:gd name="connsiteY333" fmla="*/ 5328775 h 6858000"/>
              <a:gd name="connsiteX334" fmla="*/ 4240390 w 6569477"/>
              <a:gd name="connsiteY334" fmla="*/ 5321894 h 6858000"/>
              <a:gd name="connsiteX335" fmla="*/ 4240389 w 6569477"/>
              <a:gd name="connsiteY335" fmla="*/ 5328775 h 6858000"/>
              <a:gd name="connsiteX336" fmla="*/ 4240390 w 6569477"/>
              <a:gd name="connsiteY336" fmla="*/ 5335658 h 6858000"/>
              <a:gd name="connsiteX337" fmla="*/ 4247279 w 6569477"/>
              <a:gd name="connsiteY337" fmla="*/ 5328773 h 6858000"/>
              <a:gd name="connsiteX338" fmla="*/ 4219728 w 6569477"/>
              <a:gd name="connsiteY338" fmla="*/ 5376947 h 6858000"/>
              <a:gd name="connsiteX339" fmla="*/ 4219727 w 6569477"/>
              <a:gd name="connsiteY339" fmla="*/ 5370066 h 6858000"/>
              <a:gd name="connsiteX340" fmla="*/ 4226616 w 6569477"/>
              <a:gd name="connsiteY340" fmla="*/ 5363185 h 6858000"/>
              <a:gd name="connsiteX341" fmla="*/ 4226617 w 6569477"/>
              <a:gd name="connsiteY341" fmla="*/ 5356304 h 6858000"/>
              <a:gd name="connsiteX342" fmla="*/ 4212842 w 6569477"/>
              <a:gd name="connsiteY342" fmla="*/ 5370066 h 6858000"/>
              <a:gd name="connsiteX343" fmla="*/ 4205955 w 6569477"/>
              <a:gd name="connsiteY343" fmla="*/ 5376946 h 6858000"/>
              <a:gd name="connsiteX344" fmla="*/ 4143968 w 6569477"/>
              <a:gd name="connsiteY344" fmla="*/ 5425119 h 6858000"/>
              <a:gd name="connsiteX345" fmla="*/ 4114698 w 6569477"/>
              <a:gd name="connsiteY345" fmla="*/ 5468991 h 6858000"/>
              <a:gd name="connsiteX346" fmla="*/ 4106774 w 6569477"/>
              <a:gd name="connsiteY346" fmla="*/ 5485182 h 6858000"/>
              <a:gd name="connsiteX347" fmla="*/ 4105934 w 6569477"/>
              <a:gd name="connsiteY347" fmla="*/ 5519940 h 6858000"/>
              <a:gd name="connsiteX348" fmla="*/ 4076469 w 6569477"/>
              <a:gd name="connsiteY348" fmla="*/ 5566880 h 6858000"/>
              <a:gd name="connsiteX349" fmla="*/ 4038190 w 6569477"/>
              <a:gd name="connsiteY349" fmla="*/ 5604898 h 6858000"/>
              <a:gd name="connsiteX350" fmla="*/ 4036241 w 6569477"/>
              <a:gd name="connsiteY350" fmla="*/ 5607124 h 6858000"/>
              <a:gd name="connsiteX351" fmla="*/ 4050421 w 6569477"/>
              <a:gd name="connsiteY351" fmla="*/ 5633545 h 6858000"/>
              <a:gd name="connsiteX352" fmla="*/ 4143968 w 6569477"/>
              <a:gd name="connsiteY352" fmla="*/ 5514583 h 6858000"/>
              <a:gd name="connsiteX353" fmla="*/ 4247279 w 6569477"/>
              <a:gd name="connsiteY353" fmla="*/ 5383830 h 6858000"/>
              <a:gd name="connsiteX354" fmla="*/ 4329927 w 6569477"/>
              <a:gd name="connsiteY354" fmla="*/ 5246195 h 6858000"/>
              <a:gd name="connsiteX355" fmla="*/ 4398800 w 6569477"/>
              <a:gd name="connsiteY355" fmla="*/ 5136086 h 6858000"/>
              <a:gd name="connsiteX356" fmla="*/ 4405686 w 6569477"/>
              <a:gd name="connsiteY356" fmla="*/ 5129203 h 6858000"/>
              <a:gd name="connsiteX357" fmla="*/ 4412575 w 6569477"/>
              <a:gd name="connsiteY357" fmla="*/ 5115438 h 6858000"/>
              <a:gd name="connsiteX358" fmla="*/ 4424641 w 6569477"/>
              <a:gd name="connsiteY358" fmla="*/ 5024444 h 6858000"/>
              <a:gd name="connsiteX359" fmla="*/ 4412574 w 6569477"/>
              <a:gd name="connsiteY359" fmla="*/ 5053506 h 6858000"/>
              <a:gd name="connsiteX360" fmla="*/ 4419461 w 6569477"/>
              <a:gd name="connsiteY360" fmla="*/ 5044121 h 6858000"/>
              <a:gd name="connsiteX361" fmla="*/ 4419461 w 6569477"/>
              <a:gd name="connsiteY361" fmla="*/ 5046624 h 6858000"/>
              <a:gd name="connsiteX362" fmla="*/ 4412574 w 6569477"/>
              <a:gd name="connsiteY362" fmla="*/ 5060387 h 6858000"/>
              <a:gd name="connsiteX363" fmla="*/ 4416932 w 6569477"/>
              <a:gd name="connsiteY363" fmla="*/ 5060387 h 6858000"/>
              <a:gd name="connsiteX364" fmla="*/ 4420817 w 6569477"/>
              <a:gd name="connsiteY364" fmla="*/ 5042274 h 6858000"/>
              <a:gd name="connsiteX365" fmla="*/ 4419461 w 6569477"/>
              <a:gd name="connsiteY365" fmla="*/ 5044121 h 6858000"/>
              <a:gd name="connsiteX366" fmla="*/ 4419462 w 6569477"/>
              <a:gd name="connsiteY366" fmla="*/ 5039742 h 6858000"/>
              <a:gd name="connsiteX367" fmla="*/ 4421877 w 6569477"/>
              <a:gd name="connsiteY367" fmla="*/ 5037328 h 6858000"/>
              <a:gd name="connsiteX368" fmla="*/ 6184910 w 6569477"/>
              <a:gd name="connsiteY368" fmla="*/ 5000207 h 6858000"/>
              <a:gd name="connsiteX369" fmla="*/ 6182308 w 6569477"/>
              <a:gd name="connsiteY369" fmla="*/ 5002382 h 6858000"/>
              <a:gd name="connsiteX370" fmla="*/ 6184369 w 6569477"/>
              <a:gd name="connsiteY370" fmla="*/ 5004325 h 6858000"/>
              <a:gd name="connsiteX371" fmla="*/ 6185038 w 6569477"/>
              <a:gd name="connsiteY371" fmla="*/ 5003800 h 6858000"/>
              <a:gd name="connsiteX372" fmla="*/ 4530169 w 6569477"/>
              <a:gd name="connsiteY372" fmla="*/ 4904952 h 6858000"/>
              <a:gd name="connsiteX373" fmla="*/ 4471060 w 6569477"/>
              <a:gd name="connsiteY373" fmla="*/ 5018446 h 6858000"/>
              <a:gd name="connsiteX374" fmla="*/ 4496083 w 6569477"/>
              <a:gd name="connsiteY374" fmla="*/ 4976946 h 6858000"/>
              <a:gd name="connsiteX375" fmla="*/ 5279291 w 6569477"/>
              <a:gd name="connsiteY375" fmla="*/ 4811201 h 6858000"/>
              <a:gd name="connsiteX376" fmla="*/ 5278126 w 6569477"/>
              <a:gd name="connsiteY376" fmla="*/ 4830398 h 6858000"/>
              <a:gd name="connsiteX377" fmla="*/ 5278126 w 6569477"/>
              <a:gd name="connsiteY377" fmla="*/ 4821965 h 6858000"/>
              <a:gd name="connsiteX378" fmla="*/ 5278125 w 6569477"/>
              <a:gd name="connsiteY378" fmla="*/ 4813529 h 6858000"/>
              <a:gd name="connsiteX379" fmla="*/ 4639857 w 6569477"/>
              <a:gd name="connsiteY379" fmla="*/ 4771353 h 6858000"/>
              <a:gd name="connsiteX380" fmla="*/ 4641578 w 6569477"/>
              <a:gd name="connsiteY380" fmla="*/ 4771353 h 6858000"/>
              <a:gd name="connsiteX381" fmla="*/ 4639859 w 6569477"/>
              <a:gd name="connsiteY381" fmla="*/ 4778235 h 6858000"/>
              <a:gd name="connsiteX382" fmla="*/ 4639857 w 6569477"/>
              <a:gd name="connsiteY382" fmla="*/ 4771353 h 6858000"/>
              <a:gd name="connsiteX383" fmla="*/ 6300040 w 6569477"/>
              <a:gd name="connsiteY383" fmla="*/ 4758666 h 6858000"/>
              <a:gd name="connsiteX384" fmla="*/ 6294570 w 6569477"/>
              <a:gd name="connsiteY384" fmla="*/ 4787455 h 6858000"/>
              <a:gd name="connsiteX385" fmla="*/ 6297038 w 6569477"/>
              <a:gd name="connsiteY385" fmla="*/ 4785392 h 6858000"/>
              <a:gd name="connsiteX386" fmla="*/ 6301896 w 6569477"/>
              <a:gd name="connsiteY386" fmla="*/ 4759338 h 6858000"/>
              <a:gd name="connsiteX387" fmla="*/ 4624114 w 6569477"/>
              <a:gd name="connsiteY387" fmla="*/ 4714333 h 6858000"/>
              <a:gd name="connsiteX388" fmla="*/ 4608083 w 6569477"/>
              <a:gd name="connsiteY388" fmla="*/ 4755346 h 6858000"/>
              <a:gd name="connsiteX389" fmla="*/ 4566989 w 6569477"/>
              <a:gd name="connsiteY389" fmla="*/ 4834251 h 6858000"/>
              <a:gd name="connsiteX390" fmla="*/ 4579591 w 6569477"/>
              <a:gd name="connsiteY390" fmla="*/ 4838449 h 6858000"/>
              <a:gd name="connsiteX391" fmla="*/ 4584759 w 6569477"/>
              <a:gd name="connsiteY391" fmla="*/ 4853934 h 6858000"/>
              <a:gd name="connsiteX392" fmla="*/ 4619195 w 6569477"/>
              <a:gd name="connsiteY392" fmla="*/ 4819526 h 6858000"/>
              <a:gd name="connsiteX393" fmla="*/ 4612310 w 6569477"/>
              <a:gd name="connsiteY393" fmla="*/ 4833285 h 6858000"/>
              <a:gd name="connsiteX394" fmla="*/ 4605419 w 6569477"/>
              <a:gd name="connsiteY394" fmla="*/ 4847052 h 6858000"/>
              <a:gd name="connsiteX395" fmla="*/ 4612308 w 6569477"/>
              <a:gd name="connsiteY395" fmla="*/ 4840169 h 6858000"/>
              <a:gd name="connsiteX396" fmla="*/ 4619195 w 6569477"/>
              <a:gd name="connsiteY396" fmla="*/ 4826408 h 6858000"/>
              <a:gd name="connsiteX397" fmla="*/ 4626081 w 6569477"/>
              <a:gd name="connsiteY397" fmla="*/ 4819526 h 6858000"/>
              <a:gd name="connsiteX398" fmla="*/ 4646742 w 6569477"/>
              <a:gd name="connsiteY398" fmla="*/ 4785116 h 6858000"/>
              <a:gd name="connsiteX399" fmla="*/ 4646742 w 6569477"/>
              <a:gd name="connsiteY399" fmla="*/ 4778236 h 6858000"/>
              <a:gd name="connsiteX400" fmla="*/ 4646742 w 6569477"/>
              <a:gd name="connsiteY400" fmla="*/ 4771353 h 6858000"/>
              <a:gd name="connsiteX401" fmla="*/ 4641578 w 6569477"/>
              <a:gd name="connsiteY401" fmla="*/ 4771353 h 6858000"/>
              <a:gd name="connsiteX402" fmla="*/ 4643300 w 6569477"/>
              <a:gd name="connsiteY402" fmla="*/ 4764470 h 6858000"/>
              <a:gd name="connsiteX403" fmla="*/ 4646744 w 6569477"/>
              <a:gd name="connsiteY403" fmla="*/ 4750706 h 6858000"/>
              <a:gd name="connsiteX404" fmla="*/ 4612308 w 6569477"/>
              <a:gd name="connsiteY404" fmla="*/ 4771353 h 6858000"/>
              <a:gd name="connsiteX405" fmla="*/ 4626081 w 6569477"/>
              <a:gd name="connsiteY405" fmla="*/ 4716301 h 6858000"/>
              <a:gd name="connsiteX406" fmla="*/ 4626083 w 6569477"/>
              <a:gd name="connsiteY406" fmla="*/ 4709296 h 6858000"/>
              <a:gd name="connsiteX407" fmla="*/ 4626036 w 6569477"/>
              <a:gd name="connsiteY407" fmla="*/ 4709417 h 6858000"/>
              <a:gd name="connsiteX408" fmla="*/ 4626083 w 6569477"/>
              <a:gd name="connsiteY408" fmla="*/ 4709417 h 6858000"/>
              <a:gd name="connsiteX409" fmla="*/ 4669890 w 6569477"/>
              <a:gd name="connsiteY409" fmla="*/ 4597214 h 6858000"/>
              <a:gd name="connsiteX410" fmla="*/ 4652597 w 6569477"/>
              <a:gd name="connsiteY410" fmla="*/ 4641464 h 6858000"/>
              <a:gd name="connsiteX411" fmla="*/ 4662239 w 6569477"/>
              <a:gd name="connsiteY411" fmla="*/ 4624254 h 6858000"/>
              <a:gd name="connsiteX412" fmla="*/ 4670635 w 6569477"/>
              <a:gd name="connsiteY412" fmla="*/ 4600705 h 6858000"/>
              <a:gd name="connsiteX413" fmla="*/ 6312651 w 6569477"/>
              <a:gd name="connsiteY413" fmla="*/ 4449732 h 6858000"/>
              <a:gd name="connsiteX414" fmla="*/ 6267859 w 6569477"/>
              <a:gd name="connsiteY414" fmla="*/ 4610691 h 6858000"/>
              <a:gd name="connsiteX415" fmla="*/ 6182372 w 6569477"/>
              <a:gd name="connsiteY415" fmla="*/ 4871073 h 6858000"/>
              <a:gd name="connsiteX416" fmla="*/ 5921253 w 6569477"/>
              <a:gd name="connsiteY416" fmla="*/ 5525765 h 6858000"/>
              <a:gd name="connsiteX417" fmla="*/ 5877945 w 6569477"/>
              <a:gd name="connsiteY417" fmla="*/ 5612921 h 6858000"/>
              <a:gd name="connsiteX418" fmla="*/ 5913709 w 6569477"/>
              <a:gd name="connsiteY418" fmla="*/ 5556906 h 6858000"/>
              <a:gd name="connsiteX419" fmla="*/ 6019724 w 6569477"/>
              <a:gd name="connsiteY419" fmla="*/ 5360027 h 6858000"/>
              <a:gd name="connsiteX420" fmla="*/ 6039225 w 6569477"/>
              <a:gd name="connsiteY420" fmla="*/ 5361777 h 6858000"/>
              <a:gd name="connsiteX421" fmla="*/ 6048547 w 6569477"/>
              <a:gd name="connsiteY421" fmla="*/ 5341824 h 6858000"/>
              <a:gd name="connsiteX422" fmla="*/ 6046345 w 6569477"/>
              <a:gd name="connsiteY422" fmla="*/ 5341588 h 6858000"/>
              <a:gd name="connsiteX423" fmla="*/ 6084294 w 6569477"/>
              <a:gd name="connsiteY423" fmla="*/ 5246712 h 6858000"/>
              <a:gd name="connsiteX424" fmla="*/ 6089991 w 6569477"/>
              <a:gd name="connsiteY424" fmla="*/ 5252078 h 6858000"/>
              <a:gd name="connsiteX425" fmla="*/ 6098822 w 6569477"/>
              <a:gd name="connsiteY425" fmla="*/ 5228225 h 6858000"/>
              <a:gd name="connsiteX426" fmla="*/ 6103633 w 6569477"/>
              <a:gd name="connsiteY426" fmla="*/ 5190650 h 6858000"/>
              <a:gd name="connsiteX427" fmla="*/ 6151332 w 6569477"/>
              <a:gd name="connsiteY427" fmla="*/ 5096646 h 6858000"/>
              <a:gd name="connsiteX428" fmla="*/ 6137143 w 6569477"/>
              <a:gd name="connsiteY428" fmla="*/ 5090460 h 6858000"/>
              <a:gd name="connsiteX429" fmla="*/ 6155791 w 6569477"/>
              <a:gd name="connsiteY429" fmla="*/ 5046678 h 6858000"/>
              <a:gd name="connsiteX430" fmla="*/ 6163274 w 6569477"/>
              <a:gd name="connsiteY430" fmla="*/ 5026869 h 6858000"/>
              <a:gd name="connsiteX431" fmla="*/ 6160038 w 6569477"/>
              <a:gd name="connsiteY431" fmla="*/ 5031146 h 6858000"/>
              <a:gd name="connsiteX432" fmla="*/ 6158362 w 6569477"/>
              <a:gd name="connsiteY432" fmla="*/ 5022395 h 6858000"/>
              <a:gd name="connsiteX433" fmla="*/ 6191781 w 6569477"/>
              <a:gd name="connsiteY433" fmla="*/ 4868143 h 6858000"/>
              <a:gd name="connsiteX434" fmla="*/ 6200750 w 6569477"/>
              <a:gd name="connsiteY434" fmla="*/ 4932832 h 6858000"/>
              <a:gd name="connsiteX435" fmla="*/ 6218420 w 6569477"/>
              <a:gd name="connsiteY435" fmla="*/ 4900018 h 6858000"/>
              <a:gd name="connsiteX436" fmla="*/ 6222771 w 6569477"/>
              <a:gd name="connsiteY436" fmla="*/ 4851267 h 6858000"/>
              <a:gd name="connsiteX437" fmla="*/ 6309018 w 6569477"/>
              <a:gd name="connsiteY437" fmla="*/ 4490449 h 6858000"/>
              <a:gd name="connsiteX438" fmla="*/ 6312390 w 6569477"/>
              <a:gd name="connsiteY438" fmla="*/ 4452667 h 6858000"/>
              <a:gd name="connsiteX439" fmla="*/ 4770714 w 6569477"/>
              <a:gd name="connsiteY439" fmla="*/ 4303393 h 6858000"/>
              <a:gd name="connsiteX440" fmla="*/ 4768098 w 6569477"/>
              <a:gd name="connsiteY440" fmla="*/ 4309185 h 6858000"/>
              <a:gd name="connsiteX441" fmla="*/ 4730786 w 6569477"/>
              <a:gd name="connsiteY441" fmla="*/ 4441413 h 6858000"/>
              <a:gd name="connsiteX442" fmla="*/ 4697881 w 6569477"/>
              <a:gd name="connsiteY442" fmla="*/ 4525604 h 6858000"/>
              <a:gd name="connsiteX443" fmla="*/ 4705286 w 6569477"/>
              <a:gd name="connsiteY443" fmla="*/ 4517587 h 6858000"/>
              <a:gd name="connsiteX444" fmla="*/ 4736280 w 6569477"/>
              <a:gd name="connsiteY444" fmla="*/ 4447908 h 6858000"/>
              <a:gd name="connsiteX445" fmla="*/ 4770714 w 6569477"/>
              <a:gd name="connsiteY445" fmla="*/ 4303393 h 6858000"/>
              <a:gd name="connsiteX446" fmla="*/ 5516941 w 6569477"/>
              <a:gd name="connsiteY446" fmla="*/ 4034216 h 6858000"/>
              <a:gd name="connsiteX447" fmla="*/ 5516585 w 6569477"/>
              <a:gd name="connsiteY447" fmla="*/ 4035638 h 6858000"/>
              <a:gd name="connsiteX448" fmla="*/ 5517415 w 6569477"/>
              <a:gd name="connsiteY448" fmla="*/ 4034843 h 6858000"/>
              <a:gd name="connsiteX449" fmla="*/ 4464361 w 6569477"/>
              <a:gd name="connsiteY449" fmla="*/ 3887629 h 6858000"/>
              <a:gd name="connsiteX450" fmla="*/ 4447219 w 6569477"/>
              <a:gd name="connsiteY450" fmla="*/ 3951032 h 6858000"/>
              <a:gd name="connsiteX451" fmla="*/ 4449788 w 6569477"/>
              <a:gd name="connsiteY451" fmla="*/ 3945610 h 6858000"/>
              <a:gd name="connsiteX452" fmla="*/ 4458042 w 6569477"/>
              <a:gd name="connsiteY452" fmla="*/ 3931642 h 6858000"/>
              <a:gd name="connsiteX453" fmla="*/ 5497455 w 6569477"/>
              <a:gd name="connsiteY453" fmla="*/ 3860297 h 6858000"/>
              <a:gd name="connsiteX454" fmla="*/ 5497454 w 6569477"/>
              <a:gd name="connsiteY454" fmla="*/ 3868735 h 6858000"/>
              <a:gd name="connsiteX455" fmla="*/ 5496941 w 6569477"/>
              <a:gd name="connsiteY455" fmla="*/ 3868220 h 6858000"/>
              <a:gd name="connsiteX456" fmla="*/ 5489018 w 6569477"/>
              <a:gd name="connsiteY456" fmla="*/ 3851862 h 6858000"/>
              <a:gd name="connsiteX457" fmla="*/ 5489416 w 6569477"/>
              <a:gd name="connsiteY457" fmla="*/ 3851862 h 6858000"/>
              <a:gd name="connsiteX458" fmla="*/ 5489019 w 6569477"/>
              <a:gd name="connsiteY458" fmla="*/ 3860299 h 6858000"/>
              <a:gd name="connsiteX459" fmla="*/ 5911079 w 6569477"/>
              <a:gd name="connsiteY459" fmla="*/ 3772494 h 6858000"/>
              <a:gd name="connsiteX460" fmla="*/ 5910807 w 6569477"/>
              <a:gd name="connsiteY460" fmla="*/ 3775940 h 6858000"/>
              <a:gd name="connsiteX461" fmla="*/ 5911685 w 6569477"/>
              <a:gd name="connsiteY461" fmla="*/ 3774713 h 6858000"/>
              <a:gd name="connsiteX462" fmla="*/ 6449798 w 6569477"/>
              <a:gd name="connsiteY462" fmla="*/ 3769517 h 6858000"/>
              <a:gd name="connsiteX463" fmla="*/ 6435579 w 6569477"/>
              <a:gd name="connsiteY463" fmla="*/ 3779144 h 6858000"/>
              <a:gd name="connsiteX464" fmla="*/ 6426392 w 6569477"/>
              <a:gd name="connsiteY464" fmla="*/ 3784213 h 6858000"/>
              <a:gd name="connsiteX465" fmla="*/ 6421513 w 6569477"/>
              <a:gd name="connsiteY465" fmla="*/ 3924977 h 6858000"/>
              <a:gd name="connsiteX466" fmla="*/ 6405797 w 6569477"/>
              <a:gd name="connsiteY466" fmla="*/ 4066691 h 6858000"/>
              <a:gd name="connsiteX467" fmla="*/ 6410326 w 6569477"/>
              <a:gd name="connsiteY467" fmla="*/ 4126067 h 6858000"/>
              <a:gd name="connsiteX468" fmla="*/ 6395881 w 6569477"/>
              <a:gd name="connsiteY468" fmla="*/ 4232882 h 6858000"/>
              <a:gd name="connsiteX469" fmla="*/ 6391736 w 6569477"/>
              <a:gd name="connsiteY469" fmla="*/ 4265027 h 6858000"/>
              <a:gd name="connsiteX470" fmla="*/ 6399816 w 6569477"/>
              <a:gd name="connsiteY470" fmla="*/ 4239321 h 6858000"/>
              <a:gd name="connsiteX471" fmla="*/ 6405907 w 6569477"/>
              <a:gd name="connsiteY471" fmla="*/ 4171069 h 6858000"/>
              <a:gd name="connsiteX472" fmla="*/ 6428796 w 6569477"/>
              <a:gd name="connsiteY472" fmla="*/ 4079755 h 6858000"/>
              <a:gd name="connsiteX473" fmla="*/ 6419916 w 6569477"/>
              <a:gd name="connsiteY473" fmla="*/ 4069130 h 6858000"/>
              <a:gd name="connsiteX474" fmla="*/ 6433836 w 6569477"/>
              <a:gd name="connsiteY474" fmla="*/ 3913127 h 6858000"/>
              <a:gd name="connsiteX475" fmla="*/ 6455766 w 6569477"/>
              <a:gd name="connsiteY475" fmla="*/ 3777500 h 6858000"/>
              <a:gd name="connsiteX476" fmla="*/ 6449798 w 6569477"/>
              <a:gd name="connsiteY476" fmla="*/ 3769517 h 6858000"/>
              <a:gd name="connsiteX477" fmla="*/ 6431269 w 6569477"/>
              <a:gd name="connsiteY477" fmla="*/ 3677444 h 6858000"/>
              <a:gd name="connsiteX478" fmla="*/ 6429099 w 6569477"/>
              <a:gd name="connsiteY478" fmla="*/ 3684082 h 6858000"/>
              <a:gd name="connsiteX479" fmla="*/ 6428712 w 6569477"/>
              <a:gd name="connsiteY479" fmla="*/ 3698653 h 6858000"/>
              <a:gd name="connsiteX480" fmla="*/ 6430840 w 6569477"/>
              <a:gd name="connsiteY480" fmla="*/ 3685964 h 6858000"/>
              <a:gd name="connsiteX481" fmla="*/ 6441196 w 6569477"/>
              <a:gd name="connsiteY481" fmla="*/ 3504743 h 6858000"/>
              <a:gd name="connsiteX482" fmla="*/ 6440326 w 6569477"/>
              <a:gd name="connsiteY482" fmla="*/ 3514494 h 6858000"/>
              <a:gd name="connsiteX483" fmla="*/ 6440393 w 6569477"/>
              <a:gd name="connsiteY483" fmla="*/ 3514771 h 6858000"/>
              <a:gd name="connsiteX484" fmla="*/ 6438704 w 6569477"/>
              <a:gd name="connsiteY484" fmla="*/ 3535807 h 6858000"/>
              <a:gd name="connsiteX485" fmla="*/ 6440401 w 6569477"/>
              <a:gd name="connsiteY485" fmla="*/ 3531965 h 6858000"/>
              <a:gd name="connsiteX486" fmla="*/ 6441548 w 6569477"/>
              <a:gd name="connsiteY486" fmla="*/ 3519646 h 6858000"/>
              <a:gd name="connsiteX487" fmla="*/ 6440393 w 6569477"/>
              <a:gd name="connsiteY487" fmla="*/ 3514771 h 6858000"/>
              <a:gd name="connsiteX488" fmla="*/ 6458019 w 6569477"/>
              <a:gd name="connsiteY488" fmla="*/ 3495196 h 6858000"/>
              <a:gd name="connsiteX489" fmla="*/ 6453910 w 6569477"/>
              <a:gd name="connsiteY489" fmla="*/ 3495641 h 6858000"/>
              <a:gd name="connsiteX490" fmla="*/ 6451579 w 6569477"/>
              <a:gd name="connsiteY490" fmla="*/ 3538789 h 6858000"/>
              <a:gd name="connsiteX491" fmla="*/ 6438544 w 6569477"/>
              <a:gd name="connsiteY491" fmla="*/ 3621912 h 6858000"/>
              <a:gd name="connsiteX492" fmla="*/ 6434839 w 6569477"/>
              <a:gd name="connsiteY492" fmla="*/ 3651648 h 6858000"/>
              <a:gd name="connsiteX493" fmla="*/ 6440156 w 6569477"/>
              <a:gd name="connsiteY493" fmla="*/ 3649560 h 6858000"/>
              <a:gd name="connsiteX494" fmla="*/ 6448445 w 6569477"/>
              <a:gd name="connsiteY494" fmla="*/ 3639248 h 6858000"/>
              <a:gd name="connsiteX495" fmla="*/ 6452125 w 6569477"/>
              <a:gd name="connsiteY495" fmla="*/ 3653091 h 6858000"/>
              <a:gd name="connsiteX496" fmla="*/ 6452316 w 6569477"/>
              <a:gd name="connsiteY496" fmla="*/ 3654200 h 6858000"/>
              <a:gd name="connsiteX497" fmla="*/ 6453358 w 6569477"/>
              <a:gd name="connsiteY497" fmla="*/ 3623160 h 6858000"/>
              <a:gd name="connsiteX498" fmla="*/ 6456256 w 6569477"/>
              <a:gd name="connsiteY498" fmla="*/ 3501181 h 6858000"/>
              <a:gd name="connsiteX499" fmla="*/ 6458019 w 6569477"/>
              <a:gd name="connsiteY499" fmla="*/ 3495196 h 6858000"/>
              <a:gd name="connsiteX500" fmla="*/ 5472148 w 6569477"/>
              <a:gd name="connsiteY500" fmla="*/ 3455387 h 6858000"/>
              <a:gd name="connsiteX501" fmla="*/ 5480584 w 6569477"/>
              <a:gd name="connsiteY501" fmla="*/ 3463821 h 6858000"/>
              <a:gd name="connsiteX502" fmla="*/ 5472148 w 6569477"/>
              <a:gd name="connsiteY502" fmla="*/ 3463821 h 6858000"/>
              <a:gd name="connsiteX503" fmla="*/ 5489019 w 6569477"/>
              <a:gd name="connsiteY503" fmla="*/ 3362594 h 6858000"/>
              <a:gd name="connsiteX504" fmla="*/ 5497455 w 6569477"/>
              <a:gd name="connsiteY504" fmla="*/ 3514435 h 6858000"/>
              <a:gd name="connsiteX505" fmla="*/ 5522761 w 6569477"/>
              <a:gd name="connsiteY505" fmla="*/ 3581921 h 6858000"/>
              <a:gd name="connsiteX506" fmla="*/ 5531197 w 6569477"/>
              <a:gd name="connsiteY506" fmla="*/ 3666278 h 6858000"/>
              <a:gd name="connsiteX507" fmla="*/ 5514328 w 6569477"/>
              <a:gd name="connsiteY507" fmla="*/ 3809685 h 6858000"/>
              <a:gd name="connsiteX508" fmla="*/ 5505888 w 6569477"/>
              <a:gd name="connsiteY508" fmla="*/ 3801249 h 6858000"/>
              <a:gd name="connsiteX509" fmla="*/ 5505890 w 6569477"/>
              <a:gd name="connsiteY509" fmla="*/ 3809685 h 6858000"/>
              <a:gd name="connsiteX510" fmla="*/ 5497454 w 6569477"/>
              <a:gd name="connsiteY510" fmla="*/ 3843426 h 6858000"/>
              <a:gd name="connsiteX511" fmla="*/ 5497455 w 6569477"/>
              <a:gd name="connsiteY511" fmla="*/ 3851862 h 6858000"/>
              <a:gd name="connsiteX512" fmla="*/ 5489416 w 6569477"/>
              <a:gd name="connsiteY512" fmla="*/ 3851862 h 6858000"/>
              <a:gd name="connsiteX513" fmla="*/ 5490073 w 6569477"/>
              <a:gd name="connsiteY513" fmla="*/ 3838023 h 6858000"/>
              <a:gd name="connsiteX514" fmla="*/ 5480584 w 6569477"/>
              <a:gd name="connsiteY514" fmla="*/ 3801246 h 6858000"/>
              <a:gd name="connsiteX515" fmla="*/ 5489019 w 6569477"/>
              <a:gd name="connsiteY515" fmla="*/ 3792812 h 6858000"/>
              <a:gd name="connsiteX516" fmla="*/ 5489019 w 6569477"/>
              <a:gd name="connsiteY516" fmla="*/ 3784378 h 6858000"/>
              <a:gd name="connsiteX517" fmla="*/ 5497455 w 6569477"/>
              <a:gd name="connsiteY517" fmla="*/ 3775942 h 6858000"/>
              <a:gd name="connsiteX518" fmla="*/ 5497455 w 6569477"/>
              <a:gd name="connsiteY518" fmla="*/ 3767506 h 6858000"/>
              <a:gd name="connsiteX519" fmla="*/ 5489019 w 6569477"/>
              <a:gd name="connsiteY519" fmla="*/ 3767506 h 6858000"/>
              <a:gd name="connsiteX520" fmla="*/ 5480584 w 6569477"/>
              <a:gd name="connsiteY520" fmla="*/ 3700021 h 6858000"/>
              <a:gd name="connsiteX521" fmla="*/ 5489019 w 6569477"/>
              <a:gd name="connsiteY521" fmla="*/ 3700021 h 6858000"/>
              <a:gd name="connsiteX522" fmla="*/ 5489018 w 6569477"/>
              <a:gd name="connsiteY522" fmla="*/ 3683147 h 6858000"/>
              <a:gd name="connsiteX523" fmla="*/ 5489019 w 6569477"/>
              <a:gd name="connsiteY523" fmla="*/ 3674714 h 6858000"/>
              <a:gd name="connsiteX524" fmla="*/ 5497455 w 6569477"/>
              <a:gd name="connsiteY524" fmla="*/ 3590358 h 6858000"/>
              <a:gd name="connsiteX525" fmla="*/ 5489019 w 6569477"/>
              <a:gd name="connsiteY525" fmla="*/ 3590355 h 6858000"/>
              <a:gd name="connsiteX526" fmla="*/ 5497454 w 6569477"/>
              <a:gd name="connsiteY526" fmla="*/ 3581921 h 6858000"/>
              <a:gd name="connsiteX527" fmla="*/ 5489016 w 6569477"/>
              <a:gd name="connsiteY527" fmla="*/ 3573485 h 6858000"/>
              <a:gd name="connsiteX528" fmla="*/ 5489019 w 6569477"/>
              <a:gd name="connsiteY528" fmla="*/ 3522871 h 6858000"/>
              <a:gd name="connsiteX529" fmla="*/ 5480583 w 6569477"/>
              <a:gd name="connsiteY529" fmla="*/ 3497564 h 6858000"/>
              <a:gd name="connsiteX530" fmla="*/ 5489019 w 6569477"/>
              <a:gd name="connsiteY530" fmla="*/ 3489128 h 6858000"/>
              <a:gd name="connsiteX531" fmla="*/ 5472148 w 6569477"/>
              <a:gd name="connsiteY531" fmla="*/ 3480692 h 6858000"/>
              <a:gd name="connsiteX532" fmla="*/ 5480583 w 6569477"/>
              <a:gd name="connsiteY532" fmla="*/ 3480694 h 6858000"/>
              <a:gd name="connsiteX533" fmla="*/ 5480584 w 6569477"/>
              <a:gd name="connsiteY533" fmla="*/ 3472258 h 6858000"/>
              <a:gd name="connsiteX534" fmla="*/ 5480584 w 6569477"/>
              <a:gd name="connsiteY534" fmla="*/ 3463821 h 6858000"/>
              <a:gd name="connsiteX535" fmla="*/ 5480583 w 6569477"/>
              <a:gd name="connsiteY535" fmla="*/ 3455387 h 6858000"/>
              <a:gd name="connsiteX536" fmla="*/ 5480584 w 6569477"/>
              <a:gd name="connsiteY536" fmla="*/ 3446949 h 6858000"/>
              <a:gd name="connsiteX537" fmla="*/ 5489018 w 6569477"/>
              <a:gd name="connsiteY537" fmla="*/ 3430080 h 6858000"/>
              <a:gd name="connsiteX538" fmla="*/ 5480583 w 6569477"/>
              <a:gd name="connsiteY538" fmla="*/ 3413208 h 6858000"/>
              <a:gd name="connsiteX539" fmla="*/ 5489019 w 6569477"/>
              <a:gd name="connsiteY539" fmla="*/ 3362594 h 6858000"/>
              <a:gd name="connsiteX540" fmla="*/ 6476672 w 6569477"/>
              <a:gd name="connsiteY540" fmla="*/ 3330681 h 6858000"/>
              <a:gd name="connsiteX541" fmla="*/ 6474216 w 6569477"/>
              <a:gd name="connsiteY541" fmla="*/ 3344735 h 6858000"/>
              <a:gd name="connsiteX542" fmla="*/ 6474237 w 6569477"/>
              <a:gd name="connsiteY542" fmla="*/ 3389156 h 6858000"/>
              <a:gd name="connsiteX543" fmla="*/ 6473057 w 6569477"/>
              <a:gd name="connsiteY543" fmla="*/ 3436128 h 6858000"/>
              <a:gd name="connsiteX544" fmla="*/ 6474117 w 6569477"/>
              <a:gd name="connsiteY544" fmla="*/ 3429860 h 6858000"/>
              <a:gd name="connsiteX545" fmla="*/ 6484385 w 6569477"/>
              <a:gd name="connsiteY545" fmla="*/ 3401681 h 6858000"/>
              <a:gd name="connsiteX546" fmla="*/ 6476754 w 6569477"/>
              <a:gd name="connsiteY546" fmla="*/ 3334041 h 6858000"/>
              <a:gd name="connsiteX547" fmla="*/ 4591997 w 6569477"/>
              <a:gd name="connsiteY547" fmla="*/ 3197452 h 6858000"/>
              <a:gd name="connsiteX548" fmla="*/ 4573874 w 6569477"/>
              <a:gd name="connsiteY548" fmla="*/ 3239660 h 6858000"/>
              <a:gd name="connsiteX549" fmla="*/ 4466612 w 6569477"/>
              <a:gd name="connsiteY549" fmla="*/ 4099989 h 6858000"/>
              <a:gd name="connsiteX550" fmla="*/ 4461265 w 6569477"/>
              <a:gd name="connsiteY550" fmla="*/ 4132980 h 6858000"/>
              <a:gd name="connsiteX551" fmla="*/ 4451817 w 6569477"/>
              <a:gd name="connsiteY551" fmla="*/ 4150441 h 6858000"/>
              <a:gd name="connsiteX552" fmla="*/ 4445021 w 6569477"/>
              <a:gd name="connsiteY552" fmla="*/ 4150252 h 6858000"/>
              <a:gd name="connsiteX553" fmla="*/ 4440617 w 6569477"/>
              <a:gd name="connsiteY553" fmla="*/ 4171396 h 6858000"/>
              <a:gd name="connsiteX554" fmla="*/ 4419203 w 6569477"/>
              <a:gd name="connsiteY554" fmla="*/ 4256889 h 6858000"/>
              <a:gd name="connsiteX555" fmla="*/ 4407405 w 6569477"/>
              <a:gd name="connsiteY555" fmla="*/ 4258040 h 6858000"/>
              <a:gd name="connsiteX556" fmla="*/ 4396892 w 6569477"/>
              <a:gd name="connsiteY556" fmla="*/ 4321021 h 6858000"/>
              <a:gd name="connsiteX557" fmla="*/ 4369578 w 6569477"/>
              <a:gd name="connsiteY557" fmla="*/ 4407090 h 6858000"/>
              <a:gd name="connsiteX558" fmla="*/ 4333800 w 6569477"/>
              <a:gd name="connsiteY558" fmla="*/ 4479686 h 6858000"/>
              <a:gd name="connsiteX559" fmla="*/ 4325334 w 6569477"/>
              <a:gd name="connsiteY559" fmla="*/ 4466213 h 6858000"/>
              <a:gd name="connsiteX560" fmla="*/ 4280710 w 6569477"/>
              <a:gd name="connsiteY560" fmla="*/ 4594480 h 6858000"/>
              <a:gd name="connsiteX561" fmla="*/ 4225440 w 6569477"/>
              <a:gd name="connsiteY561" fmla="*/ 4735700 h 6858000"/>
              <a:gd name="connsiteX562" fmla="*/ 4207997 w 6569477"/>
              <a:gd name="connsiteY562" fmla="*/ 4727870 h 6858000"/>
              <a:gd name="connsiteX563" fmla="*/ 4197352 w 6569477"/>
              <a:gd name="connsiteY563" fmla="*/ 4740823 h 6858000"/>
              <a:gd name="connsiteX564" fmla="*/ 4196197 w 6569477"/>
              <a:gd name="connsiteY564" fmla="*/ 4729021 h 6858000"/>
              <a:gd name="connsiteX565" fmla="*/ 4197864 w 6569477"/>
              <a:gd name="connsiteY565" fmla="*/ 4721710 h 6858000"/>
              <a:gd name="connsiteX566" fmla="*/ 4198377 w 6569477"/>
              <a:gd name="connsiteY566" fmla="*/ 4702596 h 6858000"/>
              <a:gd name="connsiteX567" fmla="*/ 4205687 w 6569477"/>
              <a:gd name="connsiteY567" fmla="*/ 4704265 h 6858000"/>
              <a:gd name="connsiteX568" fmla="*/ 4211842 w 6569477"/>
              <a:gd name="connsiteY568" fmla="*/ 4694134 h 6858000"/>
              <a:gd name="connsiteX569" fmla="*/ 4212998 w 6569477"/>
              <a:gd name="connsiteY569" fmla="*/ 4705936 h 6858000"/>
              <a:gd name="connsiteX570" fmla="*/ 4211331 w 6569477"/>
              <a:gd name="connsiteY570" fmla="*/ 4713247 h 6858000"/>
              <a:gd name="connsiteX571" fmla="*/ 4241466 w 6569477"/>
              <a:gd name="connsiteY571" fmla="*/ 4631670 h 6858000"/>
              <a:gd name="connsiteX572" fmla="*/ 4288913 w 6569477"/>
              <a:gd name="connsiteY572" fmla="*/ 4507894 h 6858000"/>
              <a:gd name="connsiteX573" fmla="*/ 4316357 w 6569477"/>
              <a:gd name="connsiteY573" fmla="*/ 4471856 h 6858000"/>
              <a:gd name="connsiteX574" fmla="*/ 4320714 w 6569477"/>
              <a:gd name="connsiteY574" fmla="*/ 4419005 h 6858000"/>
              <a:gd name="connsiteX575" fmla="*/ 4355338 w 6569477"/>
              <a:gd name="connsiteY575" fmla="*/ 4334607 h 6858000"/>
              <a:gd name="connsiteX576" fmla="*/ 4378161 w 6569477"/>
              <a:gd name="connsiteY576" fmla="*/ 4251360 h 6858000"/>
              <a:gd name="connsiteX577" fmla="*/ 4394450 w 6569477"/>
              <a:gd name="connsiteY577" fmla="*/ 4247389 h 6858000"/>
              <a:gd name="connsiteX578" fmla="*/ 4413578 w 6569477"/>
              <a:gd name="connsiteY578" fmla="*/ 4184571 h 6858000"/>
              <a:gd name="connsiteX579" fmla="*/ 4421652 w 6569477"/>
              <a:gd name="connsiteY579" fmla="*/ 4146369 h 6858000"/>
              <a:gd name="connsiteX580" fmla="*/ 4419667 w 6569477"/>
              <a:gd name="connsiteY580" fmla="*/ 4145669 h 6858000"/>
              <a:gd name="connsiteX581" fmla="*/ 4417525 w 6569477"/>
              <a:gd name="connsiteY581" fmla="*/ 4118952 h 6858000"/>
              <a:gd name="connsiteX582" fmla="*/ 4441264 w 6569477"/>
              <a:gd name="connsiteY582" fmla="*/ 4013294 h 6858000"/>
              <a:gd name="connsiteX583" fmla="*/ 4436422 w 6569477"/>
              <a:gd name="connsiteY583" fmla="*/ 4018999 h 6858000"/>
              <a:gd name="connsiteX584" fmla="*/ 4431567 w 6569477"/>
              <a:gd name="connsiteY584" fmla="*/ 4022637 h 6858000"/>
              <a:gd name="connsiteX585" fmla="*/ 4428326 w 6569477"/>
              <a:gd name="connsiteY585" fmla="*/ 4020913 h 6858000"/>
              <a:gd name="connsiteX586" fmla="*/ 4391474 w 6569477"/>
              <a:gd name="connsiteY586" fmla="*/ 4157215 h 6858000"/>
              <a:gd name="connsiteX587" fmla="*/ 3740297 w 6569477"/>
              <a:gd name="connsiteY587" fmla="*/ 5325287 h 6858000"/>
              <a:gd name="connsiteX588" fmla="*/ 3673269 w 6569477"/>
              <a:gd name="connsiteY588" fmla="*/ 5399037 h 6858000"/>
              <a:gd name="connsiteX589" fmla="*/ 3669727 w 6569477"/>
              <a:gd name="connsiteY589" fmla="*/ 5403831 h 6858000"/>
              <a:gd name="connsiteX590" fmla="*/ 3640004 w 6569477"/>
              <a:gd name="connsiteY590" fmla="*/ 5455366 h 6858000"/>
              <a:gd name="connsiteX591" fmla="*/ 3518669 w 6569477"/>
              <a:gd name="connsiteY591" fmla="*/ 5580675 h 6858000"/>
              <a:gd name="connsiteX592" fmla="*/ 3333378 w 6569477"/>
              <a:gd name="connsiteY592" fmla="*/ 5787546 h 6858000"/>
              <a:gd name="connsiteX593" fmla="*/ 2632692 w 6569477"/>
              <a:gd name="connsiteY593" fmla="*/ 6357958 h 6858000"/>
              <a:gd name="connsiteX594" fmla="*/ 2932959 w 6569477"/>
              <a:gd name="connsiteY594" fmla="*/ 6170259 h 6858000"/>
              <a:gd name="connsiteX595" fmla="*/ 3209727 w 6569477"/>
              <a:gd name="connsiteY595" fmla="*/ 5975694 h 6858000"/>
              <a:gd name="connsiteX596" fmla="*/ 3479318 w 6569477"/>
              <a:gd name="connsiteY596" fmla="*/ 5724393 h 6858000"/>
              <a:gd name="connsiteX597" fmla="*/ 3630789 w 6569477"/>
              <a:gd name="connsiteY597" fmla="*/ 5574052 h 6858000"/>
              <a:gd name="connsiteX598" fmla="*/ 3641784 w 6569477"/>
              <a:gd name="connsiteY598" fmla="*/ 5558498 h 6858000"/>
              <a:gd name="connsiteX599" fmla="*/ 3648847 w 6569477"/>
              <a:gd name="connsiteY599" fmla="*/ 5558267 h 6858000"/>
              <a:gd name="connsiteX600" fmla="*/ 3723992 w 6569477"/>
              <a:gd name="connsiteY600" fmla="*/ 5473810 h 6858000"/>
              <a:gd name="connsiteX601" fmla="*/ 3661585 w 6569477"/>
              <a:gd name="connsiteY601" fmla="*/ 5560315 h 6858000"/>
              <a:gd name="connsiteX602" fmla="*/ 3668289 w 6569477"/>
              <a:gd name="connsiteY602" fmla="*/ 5568400 h 6858000"/>
              <a:gd name="connsiteX603" fmla="*/ 3671349 w 6569477"/>
              <a:gd name="connsiteY603" fmla="*/ 5565159 h 6858000"/>
              <a:gd name="connsiteX604" fmla="*/ 3704743 w 6569477"/>
              <a:gd name="connsiteY604" fmla="*/ 5518593 h 6858000"/>
              <a:gd name="connsiteX605" fmla="*/ 3742448 w 6569477"/>
              <a:gd name="connsiteY605" fmla="*/ 5493487 h 6858000"/>
              <a:gd name="connsiteX606" fmla="*/ 3763817 w 6569477"/>
              <a:gd name="connsiteY606" fmla="*/ 5444954 h 6858000"/>
              <a:gd name="connsiteX607" fmla="*/ 3824093 w 6569477"/>
              <a:gd name="connsiteY607" fmla="*/ 5376481 h 6858000"/>
              <a:gd name="connsiteX608" fmla="*/ 3872840 w 6569477"/>
              <a:gd name="connsiteY608" fmla="*/ 5305243 h 6858000"/>
              <a:gd name="connsiteX609" fmla="*/ 3889533 w 6569477"/>
              <a:gd name="connsiteY609" fmla="*/ 5306806 h 6858000"/>
              <a:gd name="connsiteX610" fmla="*/ 4015119 w 6569477"/>
              <a:gd name="connsiteY610" fmla="*/ 5097899 h 6858000"/>
              <a:gd name="connsiteX611" fmla="*/ 3994464 w 6569477"/>
              <a:gd name="connsiteY611" fmla="*/ 5102704 h 6858000"/>
              <a:gd name="connsiteX612" fmla="*/ 4092802 w 6569477"/>
              <a:gd name="connsiteY612" fmla="*/ 4987260 h 6858000"/>
              <a:gd name="connsiteX613" fmla="*/ 4080850 w 6569477"/>
              <a:gd name="connsiteY613" fmla="*/ 5021436 h 6858000"/>
              <a:gd name="connsiteX614" fmla="*/ 4078382 w 6569477"/>
              <a:gd name="connsiteY614" fmla="*/ 5029071 h 6858000"/>
              <a:gd name="connsiteX615" fmla="*/ 4076190 w 6569477"/>
              <a:gd name="connsiteY615" fmla="*/ 5029922 h 6858000"/>
              <a:gd name="connsiteX616" fmla="*/ 4076596 w 6569477"/>
              <a:gd name="connsiteY616" fmla="*/ 5034592 h 6858000"/>
              <a:gd name="connsiteX617" fmla="*/ 4078382 w 6569477"/>
              <a:gd name="connsiteY617" fmla="*/ 5029071 h 6858000"/>
              <a:gd name="connsiteX618" fmla="*/ 4080559 w 6569477"/>
              <a:gd name="connsiteY618" fmla="*/ 5028225 h 6858000"/>
              <a:gd name="connsiteX619" fmla="*/ 4085722 w 6569477"/>
              <a:gd name="connsiteY619" fmla="*/ 5027024 h 6858000"/>
              <a:gd name="connsiteX620" fmla="*/ 4077797 w 6569477"/>
              <a:gd name="connsiteY620" fmla="*/ 5039757 h 6858000"/>
              <a:gd name="connsiteX621" fmla="*/ 4079000 w 6569477"/>
              <a:gd name="connsiteY621" fmla="*/ 5044924 h 6858000"/>
              <a:gd name="connsiteX622" fmla="*/ 4073836 w 6569477"/>
              <a:gd name="connsiteY622" fmla="*/ 5046125 h 6858000"/>
              <a:gd name="connsiteX623" fmla="*/ 3990632 w 6569477"/>
              <a:gd name="connsiteY623" fmla="*/ 5179830 h 6858000"/>
              <a:gd name="connsiteX624" fmla="*/ 3909830 w 6569477"/>
              <a:gd name="connsiteY624" fmla="*/ 5323866 h 6858000"/>
              <a:gd name="connsiteX625" fmla="*/ 3898301 w 6569477"/>
              <a:gd name="connsiteY625" fmla="*/ 5321102 h 6858000"/>
              <a:gd name="connsiteX626" fmla="*/ 3867806 w 6569477"/>
              <a:gd name="connsiteY626" fmla="*/ 5377204 h 6858000"/>
              <a:gd name="connsiteX627" fmla="*/ 3813895 w 6569477"/>
              <a:gd name="connsiteY627" fmla="*/ 5449641 h 6858000"/>
              <a:gd name="connsiteX628" fmla="*/ 3756379 w 6569477"/>
              <a:gd name="connsiteY628" fmla="*/ 5506583 h 6858000"/>
              <a:gd name="connsiteX629" fmla="*/ 3752775 w 6569477"/>
              <a:gd name="connsiteY629" fmla="*/ 5491084 h 6858000"/>
              <a:gd name="connsiteX630" fmla="*/ 3709265 w 6569477"/>
              <a:gd name="connsiteY630" fmla="*/ 5546809 h 6858000"/>
              <a:gd name="connsiteX631" fmla="*/ 3669885 w 6569477"/>
              <a:gd name="connsiteY631" fmla="*/ 5596303 h 6858000"/>
              <a:gd name="connsiteX632" fmla="*/ 3646499 w 6569477"/>
              <a:gd name="connsiteY632" fmla="*/ 5639958 h 6858000"/>
              <a:gd name="connsiteX633" fmla="*/ 3613620 w 6569477"/>
              <a:gd name="connsiteY633" fmla="*/ 5675270 h 6858000"/>
              <a:gd name="connsiteX634" fmla="*/ 3413507 w 6569477"/>
              <a:gd name="connsiteY634" fmla="*/ 5872624 h 6858000"/>
              <a:gd name="connsiteX635" fmla="*/ 3322805 w 6569477"/>
              <a:gd name="connsiteY635" fmla="*/ 5952776 h 6858000"/>
              <a:gd name="connsiteX636" fmla="*/ 3320558 w 6569477"/>
              <a:gd name="connsiteY636" fmla="*/ 5955085 h 6858000"/>
              <a:gd name="connsiteX637" fmla="*/ 3314757 w 6569477"/>
              <a:gd name="connsiteY637" fmla="*/ 5959888 h 6858000"/>
              <a:gd name="connsiteX638" fmla="*/ 3307300 w 6569477"/>
              <a:gd name="connsiteY638" fmla="*/ 5966478 h 6858000"/>
              <a:gd name="connsiteX639" fmla="*/ 3303928 w 6569477"/>
              <a:gd name="connsiteY639" fmla="*/ 5968852 h 6858000"/>
              <a:gd name="connsiteX640" fmla="*/ 3201349 w 6569477"/>
              <a:gd name="connsiteY640" fmla="*/ 6053762 h 6858000"/>
              <a:gd name="connsiteX641" fmla="*/ 3207992 w 6569477"/>
              <a:gd name="connsiteY641" fmla="*/ 6056670 h 6858000"/>
              <a:gd name="connsiteX642" fmla="*/ 3225724 w 6569477"/>
              <a:gd name="connsiteY642" fmla="*/ 6055701 h 6858000"/>
              <a:gd name="connsiteX643" fmla="*/ 3234055 w 6569477"/>
              <a:gd name="connsiteY643" fmla="*/ 6055584 h 6858000"/>
              <a:gd name="connsiteX644" fmla="*/ 3383085 w 6569477"/>
              <a:gd name="connsiteY644" fmla="*/ 5947757 h 6858000"/>
              <a:gd name="connsiteX645" fmla="*/ 3692178 w 6569477"/>
              <a:gd name="connsiteY645" fmla="*/ 5663100 h 6858000"/>
              <a:gd name="connsiteX646" fmla="*/ 3726668 w 6569477"/>
              <a:gd name="connsiteY646" fmla="*/ 5628774 h 6858000"/>
              <a:gd name="connsiteX647" fmla="*/ 3751517 w 6569477"/>
              <a:gd name="connsiteY647" fmla="*/ 5601329 h 6858000"/>
              <a:gd name="connsiteX648" fmla="*/ 3758066 w 6569477"/>
              <a:gd name="connsiteY648" fmla="*/ 5598201 h 6858000"/>
              <a:gd name="connsiteX649" fmla="*/ 4021526 w 6569477"/>
              <a:gd name="connsiteY649" fmla="*/ 5278330 h 6858000"/>
              <a:gd name="connsiteX650" fmla="*/ 4018741 w 6569477"/>
              <a:gd name="connsiteY650" fmla="*/ 5279415 h 6858000"/>
              <a:gd name="connsiteX651" fmla="*/ 4005846 w 6569477"/>
              <a:gd name="connsiteY651" fmla="*/ 5290131 h 6858000"/>
              <a:gd name="connsiteX652" fmla="*/ 4006936 w 6569477"/>
              <a:gd name="connsiteY652" fmla="*/ 5278323 h 6858000"/>
              <a:gd name="connsiteX653" fmla="*/ 4009950 w 6569477"/>
              <a:gd name="connsiteY653" fmla="*/ 5271457 h 6858000"/>
              <a:gd name="connsiteX654" fmla="*/ 4014054 w 6569477"/>
              <a:gd name="connsiteY654" fmla="*/ 5252781 h 6858000"/>
              <a:gd name="connsiteX655" fmla="*/ 4020918 w 6569477"/>
              <a:gd name="connsiteY655" fmla="*/ 5255799 h 6858000"/>
              <a:gd name="connsiteX656" fmla="*/ 4028873 w 6569477"/>
              <a:gd name="connsiteY656" fmla="*/ 5247008 h 6858000"/>
              <a:gd name="connsiteX657" fmla="*/ 4027784 w 6569477"/>
              <a:gd name="connsiteY657" fmla="*/ 5258816 h 6858000"/>
              <a:gd name="connsiteX658" fmla="*/ 4024769 w 6569477"/>
              <a:gd name="connsiteY658" fmla="*/ 5265682 h 6858000"/>
              <a:gd name="connsiteX659" fmla="*/ 4069734 w 6569477"/>
              <a:gd name="connsiteY659" fmla="*/ 5191244 h 6858000"/>
              <a:gd name="connsiteX660" fmla="*/ 4139652 w 6569477"/>
              <a:gd name="connsiteY660" fmla="*/ 5078624 h 6858000"/>
              <a:gd name="connsiteX661" fmla="*/ 4173395 w 6569477"/>
              <a:gd name="connsiteY661" fmla="*/ 5048402 h 6858000"/>
              <a:gd name="connsiteX662" fmla="*/ 4187632 w 6569477"/>
              <a:gd name="connsiteY662" fmla="*/ 4997320 h 6858000"/>
              <a:gd name="connsiteX663" fmla="*/ 4237537 w 6569477"/>
              <a:gd name="connsiteY663" fmla="*/ 4920957 h 6858000"/>
              <a:gd name="connsiteX664" fmla="*/ 4275637 w 6569477"/>
              <a:gd name="connsiteY664" fmla="*/ 4843501 h 6858000"/>
              <a:gd name="connsiteX665" fmla="*/ 4292382 w 6569477"/>
              <a:gd name="connsiteY665" fmla="*/ 4842669 h 6858000"/>
              <a:gd name="connsiteX666" fmla="*/ 4386922 w 6569477"/>
              <a:gd name="connsiteY666" fmla="*/ 4618000 h 6858000"/>
              <a:gd name="connsiteX667" fmla="*/ 4367162 w 6569477"/>
              <a:gd name="connsiteY667" fmla="*/ 4625699 h 6858000"/>
              <a:gd name="connsiteX668" fmla="*/ 4425731 w 6569477"/>
              <a:gd name="connsiteY668" fmla="*/ 4531642 h 6858000"/>
              <a:gd name="connsiteX669" fmla="*/ 4440463 w 6569477"/>
              <a:gd name="connsiteY669" fmla="*/ 4509053 h 6858000"/>
              <a:gd name="connsiteX670" fmla="*/ 4496479 w 6569477"/>
              <a:gd name="connsiteY670" fmla="*/ 4324901 h 6858000"/>
              <a:gd name="connsiteX671" fmla="*/ 4558379 w 6569477"/>
              <a:gd name="connsiteY671" fmla="*/ 4048002 h 6858000"/>
              <a:gd name="connsiteX672" fmla="*/ 4558015 w 6569477"/>
              <a:gd name="connsiteY672" fmla="*/ 3905566 h 6858000"/>
              <a:gd name="connsiteX673" fmla="*/ 4557679 w 6569477"/>
              <a:gd name="connsiteY673" fmla="*/ 3800467 h 6858000"/>
              <a:gd name="connsiteX674" fmla="*/ 4604555 w 6569477"/>
              <a:gd name="connsiteY674" fmla="*/ 3232475 h 6858000"/>
              <a:gd name="connsiteX675" fmla="*/ 4591997 w 6569477"/>
              <a:gd name="connsiteY675" fmla="*/ 3197452 h 6858000"/>
              <a:gd name="connsiteX676" fmla="*/ 6452746 w 6569477"/>
              <a:gd name="connsiteY676" fmla="*/ 3122946 h 6858000"/>
              <a:gd name="connsiteX677" fmla="*/ 6453162 w 6569477"/>
              <a:gd name="connsiteY677" fmla="*/ 3130579 h 6858000"/>
              <a:gd name="connsiteX678" fmla="*/ 6456587 w 6569477"/>
              <a:gd name="connsiteY678" fmla="*/ 3167050 h 6858000"/>
              <a:gd name="connsiteX679" fmla="*/ 6461451 w 6569477"/>
              <a:gd name="connsiteY679" fmla="*/ 3181937 h 6858000"/>
              <a:gd name="connsiteX680" fmla="*/ 6467043 w 6569477"/>
              <a:gd name="connsiteY680" fmla="*/ 3130919 h 6858000"/>
              <a:gd name="connsiteX681" fmla="*/ 6466334 w 6569477"/>
              <a:gd name="connsiteY681" fmla="*/ 3130706 h 6858000"/>
              <a:gd name="connsiteX682" fmla="*/ 6458257 w 6569477"/>
              <a:gd name="connsiteY682" fmla="*/ 3143801 h 6858000"/>
              <a:gd name="connsiteX683" fmla="*/ 6455200 w 6569477"/>
              <a:gd name="connsiteY683" fmla="*/ 3129015 h 6858000"/>
              <a:gd name="connsiteX684" fmla="*/ 5899755 w 6569477"/>
              <a:gd name="connsiteY684" fmla="*/ 3090904 h 6858000"/>
              <a:gd name="connsiteX685" fmla="*/ 5899749 w 6569477"/>
              <a:gd name="connsiteY685" fmla="*/ 3090971 h 6858000"/>
              <a:gd name="connsiteX686" fmla="*/ 5913876 w 6569477"/>
              <a:gd name="connsiteY686" fmla="*/ 3255517 h 6858000"/>
              <a:gd name="connsiteX687" fmla="*/ 5902787 w 6569477"/>
              <a:gd name="connsiteY687" fmla="*/ 3259712 h 6858000"/>
              <a:gd name="connsiteX688" fmla="*/ 5909097 w 6569477"/>
              <a:gd name="connsiteY688" fmla="*/ 3323253 h 6858000"/>
              <a:gd name="connsiteX689" fmla="*/ 5905223 w 6569477"/>
              <a:gd name="connsiteY689" fmla="*/ 3413467 h 6858000"/>
              <a:gd name="connsiteX690" fmla="*/ 5889655 w 6569477"/>
              <a:gd name="connsiteY690" fmla="*/ 3492889 h 6858000"/>
              <a:gd name="connsiteX691" fmla="*/ 5877964 w 6569477"/>
              <a:gd name="connsiteY691" fmla="*/ 3482098 h 6858000"/>
              <a:gd name="connsiteX692" fmla="*/ 5873297 w 6569477"/>
              <a:gd name="connsiteY692" fmla="*/ 3552644 h 6858000"/>
              <a:gd name="connsiteX693" fmla="*/ 5868721 w 6569477"/>
              <a:gd name="connsiteY693" fmla="*/ 3613366 h 6858000"/>
              <a:gd name="connsiteX694" fmla="*/ 5868626 w 6569477"/>
              <a:gd name="connsiteY694" fmla="*/ 3615664 h 6858000"/>
              <a:gd name="connsiteX695" fmla="*/ 5902370 w 6569477"/>
              <a:gd name="connsiteY695" fmla="*/ 3649406 h 6858000"/>
              <a:gd name="connsiteX696" fmla="*/ 5893933 w 6569477"/>
              <a:gd name="connsiteY696" fmla="*/ 3759069 h 6858000"/>
              <a:gd name="connsiteX697" fmla="*/ 5910807 w 6569477"/>
              <a:gd name="connsiteY697" fmla="*/ 3708454 h 6858000"/>
              <a:gd name="connsiteX698" fmla="*/ 5913969 w 6569477"/>
              <a:gd name="connsiteY698" fmla="*/ 3735871 h 6858000"/>
              <a:gd name="connsiteX699" fmla="*/ 5913771 w 6569477"/>
              <a:gd name="connsiteY699" fmla="*/ 3738386 h 6858000"/>
              <a:gd name="connsiteX700" fmla="*/ 5919568 w 6569477"/>
              <a:gd name="connsiteY700" fmla="*/ 3702380 h 6858000"/>
              <a:gd name="connsiteX701" fmla="*/ 5920803 w 6569477"/>
              <a:gd name="connsiteY701" fmla="*/ 3653480 h 6858000"/>
              <a:gd name="connsiteX702" fmla="*/ 5935379 w 6569477"/>
              <a:gd name="connsiteY702" fmla="*/ 3617663 h 6858000"/>
              <a:gd name="connsiteX703" fmla="*/ 5927180 w 6569477"/>
              <a:gd name="connsiteY703" fmla="*/ 3573144 h 6858000"/>
              <a:gd name="connsiteX704" fmla="*/ 5936885 w 6569477"/>
              <a:gd name="connsiteY704" fmla="*/ 3495878 h 6858000"/>
              <a:gd name="connsiteX705" fmla="*/ 5937123 w 6569477"/>
              <a:gd name="connsiteY705" fmla="*/ 3422193 h 6858000"/>
              <a:gd name="connsiteX706" fmla="*/ 5949659 w 6569477"/>
              <a:gd name="connsiteY706" fmla="*/ 3415287 h 6858000"/>
              <a:gd name="connsiteX707" fmla="*/ 5948577 w 6569477"/>
              <a:gd name="connsiteY707" fmla="*/ 3308820 h 6858000"/>
              <a:gd name="connsiteX708" fmla="*/ 5940173 w 6569477"/>
              <a:gd name="connsiteY708" fmla="*/ 3227623 h 6858000"/>
              <a:gd name="connsiteX709" fmla="*/ 5936112 w 6569477"/>
              <a:gd name="connsiteY709" fmla="*/ 3227623 h 6858000"/>
              <a:gd name="connsiteX710" fmla="*/ 5934113 w 6569477"/>
              <a:gd name="connsiteY710" fmla="*/ 3216005 h 6858000"/>
              <a:gd name="connsiteX711" fmla="*/ 5933300 w 6569477"/>
              <a:gd name="connsiteY711" fmla="*/ 3217735 h 6858000"/>
              <a:gd name="connsiteX712" fmla="*/ 5925816 w 6569477"/>
              <a:gd name="connsiteY712" fmla="*/ 3220835 h 6858000"/>
              <a:gd name="connsiteX713" fmla="*/ 5922789 w 6569477"/>
              <a:gd name="connsiteY713" fmla="*/ 3182917 h 6858000"/>
              <a:gd name="connsiteX714" fmla="*/ 5925668 w 6569477"/>
              <a:gd name="connsiteY714" fmla="*/ 3166923 h 6858000"/>
              <a:gd name="connsiteX715" fmla="*/ 5922799 w 6569477"/>
              <a:gd name="connsiteY715" fmla="*/ 3150253 h 6858000"/>
              <a:gd name="connsiteX716" fmla="*/ 6470079 w 6569477"/>
              <a:gd name="connsiteY716" fmla="*/ 2971783 h 6858000"/>
              <a:gd name="connsiteX717" fmla="*/ 6459848 w 6569477"/>
              <a:gd name="connsiteY717" fmla="*/ 2985189 h 6858000"/>
              <a:gd name="connsiteX718" fmla="*/ 6446665 w 6569477"/>
              <a:gd name="connsiteY718" fmla="*/ 2989730 h 6858000"/>
              <a:gd name="connsiteX719" fmla="*/ 6447438 w 6569477"/>
              <a:gd name="connsiteY719" fmla="*/ 2994236 h 6858000"/>
              <a:gd name="connsiteX720" fmla="*/ 6440386 w 6569477"/>
              <a:gd name="connsiteY720" fmla="*/ 3018174 h 6858000"/>
              <a:gd name="connsiteX721" fmla="*/ 6450805 w 6569477"/>
              <a:gd name="connsiteY721" fmla="*/ 3087293 h 6858000"/>
              <a:gd name="connsiteX722" fmla="*/ 6451373 w 6569477"/>
              <a:gd name="connsiteY722" fmla="*/ 3097752 h 6858000"/>
              <a:gd name="connsiteX723" fmla="*/ 6456557 w 6569477"/>
              <a:gd name="connsiteY723" fmla="*/ 3096583 h 6858000"/>
              <a:gd name="connsiteX724" fmla="*/ 6467490 w 6569477"/>
              <a:gd name="connsiteY724" fmla="*/ 3085383 h 6858000"/>
              <a:gd name="connsiteX725" fmla="*/ 6469775 w 6569477"/>
              <a:gd name="connsiteY725" fmla="*/ 3085600 h 6858000"/>
              <a:gd name="connsiteX726" fmla="*/ 6473655 w 6569477"/>
              <a:gd name="connsiteY726" fmla="*/ 3017169 h 6858000"/>
              <a:gd name="connsiteX727" fmla="*/ 6473968 w 6569477"/>
              <a:gd name="connsiteY727" fmla="*/ 2994029 h 6858000"/>
              <a:gd name="connsiteX728" fmla="*/ 5796128 w 6569477"/>
              <a:gd name="connsiteY728" fmla="*/ 2808658 h 6858000"/>
              <a:gd name="connsiteX729" fmla="*/ 5796854 w 6569477"/>
              <a:gd name="connsiteY729" fmla="*/ 2813211 h 6858000"/>
              <a:gd name="connsiteX730" fmla="*/ 5790016 w 6569477"/>
              <a:gd name="connsiteY730" fmla="*/ 2888065 h 6858000"/>
              <a:gd name="connsiteX731" fmla="*/ 5804143 w 6569477"/>
              <a:gd name="connsiteY731" fmla="*/ 3052612 h 6858000"/>
              <a:gd name="connsiteX732" fmla="*/ 5793054 w 6569477"/>
              <a:gd name="connsiteY732" fmla="*/ 3056806 h 6858000"/>
              <a:gd name="connsiteX733" fmla="*/ 5799363 w 6569477"/>
              <a:gd name="connsiteY733" fmla="*/ 3120348 h 6858000"/>
              <a:gd name="connsiteX734" fmla="*/ 5795489 w 6569477"/>
              <a:gd name="connsiteY734" fmla="*/ 3210561 h 6858000"/>
              <a:gd name="connsiteX735" fmla="*/ 5779922 w 6569477"/>
              <a:gd name="connsiteY735" fmla="*/ 3289984 h 6858000"/>
              <a:gd name="connsiteX736" fmla="*/ 5768230 w 6569477"/>
              <a:gd name="connsiteY736" fmla="*/ 3279192 h 6858000"/>
              <a:gd name="connsiteX737" fmla="*/ 5758672 w 6569477"/>
              <a:gd name="connsiteY737" fmla="*/ 3414663 h 6858000"/>
              <a:gd name="connsiteX738" fmla="*/ 5755841 w 6569477"/>
              <a:gd name="connsiteY738" fmla="*/ 3484197 h 6858000"/>
              <a:gd name="connsiteX739" fmla="*/ 5751250 w 6569477"/>
              <a:gd name="connsiteY739" fmla="*/ 3511578 h 6858000"/>
              <a:gd name="connsiteX740" fmla="*/ 5753689 w 6569477"/>
              <a:gd name="connsiteY740" fmla="*/ 3558722 h 6858000"/>
              <a:gd name="connsiteX741" fmla="*/ 5750526 w 6569477"/>
              <a:gd name="connsiteY741" fmla="*/ 3632535 h 6858000"/>
              <a:gd name="connsiteX742" fmla="*/ 5834884 w 6569477"/>
              <a:gd name="connsiteY742" fmla="*/ 3413208 h 6858000"/>
              <a:gd name="connsiteX743" fmla="*/ 5868624 w 6569477"/>
              <a:gd name="connsiteY743" fmla="*/ 3387901 h 6858000"/>
              <a:gd name="connsiteX744" fmla="*/ 5866517 w 6569477"/>
              <a:gd name="connsiteY744" fmla="*/ 3410045 h 6858000"/>
              <a:gd name="connsiteX745" fmla="*/ 5867131 w 6569477"/>
              <a:gd name="connsiteY745" fmla="*/ 3410229 h 6858000"/>
              <a:gd name="connsiteX746" fmla="*/ 5872246 w 6569477"/>
              <a:gd name="connsiteY746" fmla="*/ 3386637 h 6858000"/>
              <a:gd name="connsiteX747" fmla="*/ 5872535 w 6569477"/>
              <a:gd name="connsiteY747" fmla="*/ 3347224 h 6858000"/>
              <a:gd name="connsiteX748" fmla="*/ 5872815 w 6569477"/>
              <a:gd name="connsiteY748" fmla="*/ 3260906 h 6858000"/>
              <a:gd name="connsiteX749" fmla="*/ 5887499 w 6569477"/>
              <a:gd name="connsiteY749" fmla="*/ 3252816 h 6858000"/>
              <a:gd name="connsiteX750" fmla="*/ 5880163 w 6569477"/>
              <a:gd name="connsiteY750" fmla="*/ 3070525 h 6858000"/>
              <a:gd name="connsiteX751" fmla="*/ 5878087 w 6569477"/>
              <a:gd name="connsiteY751" fmla="*/ 3050101 h 6858000"/>
              <a:gd name="connsiteX752" fmla="*/ 5870867 w 6569477"/>
              <a:gd name="connsiteY752" fmla="*/ 3036635 h 6858000"/>
              <a:gd name="connsiteX753" fmla="*/ 5865140 w 6569477"/>
              <a:gd name="connsiteY753" fmla="*/ 3025482 h 6858000"/>
              <a:gd name="connsiteX754" fmla="*/ 5864600 w 6569477"/>
              <a:gd name="connsiteY754" fmla="*/ 3026174 h 6858000"/>
              <a:gd name="connsiteX755" fmla="*/ 5859570 w 6569477"/>
              <a:gd name="connsiteY755" fmla="*/ 3025027 h 6858000"/>
              <a:gd name="connsiteX756" fmla="*/ 5858588 w 6569477"/>
              <a:gd name="connsiteY756" fmla="*/ 3012722 h 6858000"/>
              <a:gd name="connsiteX757" fmla="*/ 5843319 w 6569477"/>
              <a:gd name="connsiteY757" fmla="*/ 2982990 h 6858000"/>
              <a:gd name="connsiteX758" fmla="*/ 5834884 w 6569477"/>
              <a:gd name="connsiteY758" fmla="*/ 3016734 h 6858000"/>
              <a:gd name="connsiteX759" fmla="*/ 5818012 w 6569477"/>
              <a:gd name="connsiteY759" fmla="*/ 2864891 h 6858000"/>
              <a:gd name="connsiteX760" fmla="*/ 5804304 w 6569477"/>
              <a:gd name="connsiteY760" fmla="*/ 2829962 h 6858000"/>
              <a:gd name="connsiteX761" fmla="*/ 6508420 w 6569477"/>
              <a:gd name="connsiteY761" fmla="*/ 2779156 h 6858000"/>
              <a:gd name="connsiteX762" fmla="*/ 6507136 w 6569477"/>
              <a:gd name="connsiteY762" fmla="*/ 2780799 h 6858000"/>
              <a:gd name="connsiteX763" fmla="*/ 6500134 w 6569477"/>
              <a:gd name="connsiteY763" fmla="*/ 2779246 h 6858000"/>
              <a:gd name="connsiteX764" fmla="*/ 6502399 w 6569477"/>
              <a:gd name="connsiteY764" fmla="*/ 2890359 h 6858000"/>
              <a:gd name="connsiteX765" fmla="*/ 6505686 w 6569477"/>
              <a:gd name="connsiteY765" fmla="*/ 2887611 h 6858000"/>
              <a:gd name="connsiteX766" fmla="*/ 6511866 w 6569477"/>
              <a:gd name="connsiteY766" fmla="*/ 2873422 h 6858000"/>
              <a:gd name="connsiteX767" fmla="*/ 6513497 w 6569477"/>
              <a:gd name="connsiteY767" fmla="*/ 2877577 h 6858000"/>
              <a:gd name="connsiteX768" fmla="*/ 6514565 w 6569477"/>
              <a:gd name="connsiteY768" fmla="*/ 2898237 h 6858000"/>
              <a:gd name="connsiteX769" fmla="*/ 6519875 w 6569477"/>
              <a:gd name="connsiteY769" fmla="*/ 2893798 h 6858000"/>
              <a:gd name="connsiteX770" fmla="*/ 6513497 w 6569477"/>
              <a:gd name="connsiteY770" fmla="*/ 2877577 h 6858000"/>
              <a:gd name="connsiteX771" fmla="*/ 5404661 w 6569477"/>
              <a:gd name="connsiteY771" fmla="*/ 2763661 h 6858000"/>
              <a:gd name="connsiteX772" fmla="*/ 5413098 w 6569477"/>
              <a:gd name="connsiteY772" fmla="*/ 2788968 h 6858000"/>
              <a:gd name="connsiteX773" fmla="*/ 5413098 w 6569477"/>
              <a:gd name="connsiteY773" fmla="*/ 2797406 h 6858000"/>
              <a:gd name="connsiteX774" fmla="*/ 5413098 w 6569477"/>
              <a:gd name="connsiteY774" fmla="*/ 2805841 h 6858000"/>
              <a:gd name="connsiteX775" fmla="*/ 5413098 w 6569477"/>
              <a:gd name="connsiteY775" fmla="*/ 2814276 h 6858000"/>
              <a:gd name="connsiteX776" fmla="*/ 5404662 w 6569477"/>
              <a:gd name="connsiteY776" fmla="*/ 2797406 h 6858000"/>
              <a:gd name="connsiteX777" fmla="*/ 6368014 w 6569477"/>
              <a:gd name="connsiteY777" fmla="*/ 2752114 h 6858000"/>
              <a:gd name="connsiteX778" fmla="*/ 6354550 w 6569477"/>
              <a:gd name="connsiteY778" fmla="*/ 2796770 h 6858000"/>
              <a:gd name="connsiteX779" fmla="*/ 6353593 w 6569477"/>
              <a:gd name="connsiteY779" fmla="*/ 2805446 h 6858000"/>
              <a:gd name="connsiteX780" fmla="*/ 6374570 w 6569477"/>
              <a:gd name="connsiteY780" fmla="*/ 2874671 h 6858000"/>
              <a:gd name="connsiteX781" fmla="*/ 6409578 w 6569477"/>
              <a:gd name="connsiteY781" fmla="*/ 3143175 h 6858000"/>
              <a:gd name="connsiteX782" fmla="*/ 6414888 w 6569477"/>
              <a:gd name="connsiteY782" fmla="*/ 3138739 h 6858000"/>
              <a:gd name="connsiteX783" fmla="*/ 6421068 w 6569477"/>
              <a:gd name="connsiteY783" fmla="*/ 3124551 h 6858000"/>
              <a:gd name="connsiteX784" fmla="*/ 6422700 w 6569477"/>
              <a:gd name="connsiteY784" fmla="*/ 3128706 h 6858000"/>
              <a:gd name="connsiteX785" fmla="*/ 6423768 w 6569477"/>
              <a:gd name="connsiteY785" fmla="*/ 3149362 h 6858000"/>
              <a:gd name="connsiteX786" fmla="*/ 6429077 w 6569477"/>
              <a:gd name="connsiteY786" fmla="*/ 3144926 h 6858000"/>
              <a:gd name="connsiteX787" fmla="*/ 6422700 w 6569477"/>
              <a:gd name="connsiteY787" fmla="*/ 3128706 h 6858000"/>
              <a:gd name="connsiteX788" fmla="*/ 6417015 w 6569477"/>
              <a:gd name="connsiteY788" fmla="*/ 3018534 h 6858000"/>
              <a:gd name="connsiteX789" fmla="*/ 6414015 w 6569477"/>
              <a:gd name="connsiteY789" fmla="*/ 2972866 h 6858000"/>
              <a:gd name="connsiteX790" fmla="*/ 6406544 w 6569477"/>
              <a:gd name="connsiteY790" fmla="*/ 2951752 h 6858000"/>
              <a:gd name="connsiteX791" fmla="*/ 6389030 w 6569477"/>
              <a:gd name="connsiteY791" fmla="*/ 2804652 h 6858000"/>
              <a:gd name="connsiteX792" fmla="*/ 6368014 w 6569477"/>
              <a:gd name="connsiteY792" fmla="*/ 2752114 h 6858000"/>
              <a:gd name="connsiteX793" fmla="*/ 6478241 w 6569477"/>
              <a:gd name="connsiteY793" fmla="*/ 2723750 h 6858000"/>
              <a:gd name="connsiteX794" fmla="*/ 6481412 w 6569477"/>
              <a:gd name="connsiteY794" fmla="*/ 2772854 h 6858000"/>
              <a:gd name="connsiteX795" fmla="*/ 6481359 w 6569477"/>
              <a:gd name="connsiteY795" fmla="*/ 2778262 h 6858000"/>
              <a:gd name="connsiteX796" fmla="*/ 6492255 w 6569477"/>
              <a:gd name="connsiteY796" fmla="*/ 2843453 h 6858000"/>
              <a:gd name="connsiteX797" fmla="*/ 6492103 w 6569477"/>
              <a:gd name="connsiteY797" fmla="*/ 2836567 h 6858000"/>
              <a:gd name="connsiteX798" fmla="*/ 6487688 w 6569477"/>
              <a:gd name="connsiteY798" fmla="*/ 2751180 h 6858000"/>
              <a:gd name="connsiteX799" fmla="*/ 6471948 w 6569477"/>
              <a:gd name="connsiteY799" fmla="*/ 2602764 h 6858000"/>
              <a:gd name="connsiteX800" fmla="*/ 6470476 w 6569477"/>
              <a:gd name="connsiteY800" fmla="*/ 2603507 h 6858000"/>
              <a:gd name="connsiteX801" fmla="*/ 6474714 w 6569477"/>
              <a:gd name="connsiteY801" fmla="*/ 2669154 h 6858000"/>
              <a:gd name="connsiteX802" fmla="*/ 6474578 w 6569477"/>
              <a:gd name="connsiteY802" fmla="*/ 2659237 h 6858000"/>
              <a:gd name="connsiteX803" fmla="*/ 6476460 w 6569477"/>
              <a:gd name="connsiteY803" fmla="*/ 2609956 h 6858000"/>
              <a:gd name="connsiteX804" fmla="*/ 6471948 w 6569477"/>
              <a:gd name="connsiteY804" fmla="*/ 2602764 h 6858000"/>
              <a:gd name="connsiteX805" fmla="*/ 6458450 w 6569477"/>
              <a:gd name="connsiteY805" fmla="*/ 2239645 h 6858000"/>
              <a:gd name="connsiteX806" fmla="*/ 6450161 w 6569477"/>
              <a:gd name="connsiteY806" fmla="*/ 2257976 h 6858000"/>
              <a:gd name="connsiteX807" fmla="*/ 6433952 w 6569477"/>
              <a:gd name="connsiteY807" fmla="*/ 2243260 h 6858000"/>
              <a:gd name="connsiteX808" fmla="*/ 6419984 w 6569477"/>
              <a:gd name="connsiteY808" fmla="*/ 2274915 h 6858000"/>
              <a:gd name="connsiteX809" fmla="*/ 6412070 w 6569477"/>
              <a:gd name="connsiteY809" fmla="*/ 2253880 h 6858000"/>
              <a:gd name="connsiteX810" fmla="*/ 6438066 w 6569477"/>
              <a:gd name="connsiteY810" fmla="*/ 2377354 h 6858000"/>
              <a:gd name="connsiteX811" fmla="*/ 6458698 w 6569477"/>
              <a:gd name="connsiteY811" fmla="*/ 2510576 h 6858000"/>
              <a:gd name="connsiteX812" fmla="*/ 6465170 w 6569477"/>
              <a:gd name="connsiteY812" fmla="*/ 2512554 h 6858000"/>
              <a:gd name="connsiteX813" fmla="*/ 6466949 w 6569477"/>
              <a:gd name="connsiteY813" fmla="*/ 2477172 h 6858000"/>
              <a:gd name="connsiteX814" fmla="*/ 6512779 w 6569477"/>
              <a:gd name="connsiteY814" fmla="*/ 2527655 h 6858000"/>
              <a:gd name="connsiteX815" fmla="*/ 6482025 w 6569477"/>
              <a:gd name="connsiteY815" fmla="*/ 2340112 h 6858000"/>
              <a:gd name="connsiteX816" fmla="*/ 6479231 w 6569477"/>
              <a:gd name="connsiteY816" fmla="*/ 2346442 h 6858000"/>
              <a:gd name="connsiteX817" fmla="*/ 6476437 w 6569477"/>
              <a:gd name="connsiteY817" fmla="*/ 2352774 h 6858000"/>
              <a:gd name="connsiteX818" fmla="*/ 6472897 w 6569477"/>
              <a:gd name="connsiteY818" fmla="*/ 2343650 h 6858000"/>
              <a:gd name="connsiteX819" fmla="*/ 6472151 w 6569477"/>
              <a:gd name="connsiteY819" fmla="*/ 2328192 h 6858000"/>
              <a:gd name="connsiteX820" fmla="*/ 6469356 w 6569477"/>
              <a:gd name="connsiteY820" fmla="*/ 2334523 h 6858000"/>
              <a:gd name="connsiteX821" fmla="*/ 6467117 w 6569477"/>
              <a:gd name="connsiteY821" fmla="*/ 2288151 h 6858000"/>
              <a:gd name="connsiteX822" fmla="*/ 6460782 w 6569477"/>
              <a:gd name="connsiteY822" fmla="*/ 2285355 h 6858000"/>
              <a:gd name="connsiteX823" fmla="*/ 6457242 w 6569477"/>
              <a:gd name="connsiteY823" fmla="*/ 2276229 h 6858000"/>
              <a:gd name="connsiteX824" fmla="*/ 6460035 w 6569477"/>
              <a:gd name="connsiteY824" fmla="*/ 2269898 h 6858000"/>
              <a:gd name="connsiteX825" fmla="*/ 6462830 w 6569477"/>
              <a:gd name="connsiteY825" fmla="*/ 2263567 h 6858000"/>
              <a:gd name="connsiteX826" fmla="*/ 6466369 w 6569477"/>
              <a:gd name="connsiteY826" fmla="*/ 2272693 h 6858000"/>
              <a:gd name="connsiteX827" fmla="*/ 6469164 w 6569477"/>
              <a:gd name="connsiteY827" fmla="*/ 2266362 h 6858000"/>
              <a:gd name="connsiteX828" fmla="*/ 6461975 w 6569477"/>
              <a:gd name="connsiteY828" fmla="*/ 2240852 h 6858000"/>
              <a:gd name="connsiteX829" fmla="*/ 6458450 w 6569477"/>
              <a:gd name="connsiteY829" fmla="*/ 2239645 h 6858000"/>
              <a:gd name="connsiteX830" fmla="*/ 6119324 w 6569477"/>
              <a:gd name="connsiteY830" fmla="*/ 1470230 h 6858000"/>
              <a:gd name="connsiteX831" fmla="*/ 6182372 w 6569477"/>
              <a:gd name="connsiteY831" fmla="*/ 1708395 h 6858000"/>
              <a:gd name="connsiteX832" fmla="*/ 6213896 w 6569477"/>
              <a:gd name="connsiteY832" fmla="*/ 1718901 h 6858000"/>
              <a:gd name="connsiteX833" fmla="*/ 6230856 w 6569477"/>
              <a:gd name="connsiteY833" fmla="*/ 1709003 h 6858000"/>
              <a:gd name="connsiteX834" fmla="*/ 6226890 w 6569477"/>
              <a:gd name="connsiteY834" fmla="*/ 1691895 h 6858000"/>
              <a:gd name="connsiteX835" fmla="*/ 6185731 w 6569477"/>
              <a:gd name="connsiteY835" fmla="*/ 1576670 h 6858000"/>
              <a:gd name="connsiteX836" fmla="*/ 6173508 w 6569477"/>
              <a:gd name="connsiteY836" fmla="*/ 1521886 h 6858000"/>
              <a:gd name="connsiteX837" fmla="*/ 6172469 w 6569477"/>
              <a:gd name="connsiteY837" fmla="*/ 1515742 h 6858000"/>
              <a:gd name="connsiteX838" fmla="*/ 6170551 w 6569477"/>
              <a:gd name="connsiteY838" fmla="*/ 1514447 h 6858000"/>
              <a:gd name="connsiteX839" fmla="*/ 6119324 w 6569477"/>
              <a:gd name="connsiteY839" fmla="*/ 1470230 h 6858000"/>
              <a:gd name="connsiteX840" fmla="*/ 6220785 w 6569477"/>
              <a:gd name="connsiteY840" fmla="*/ 1467284 h 6858000"/>
              <a:gd name="connsiteX841" fmla="*/ 6224419 w 6569477"/>
              <a:gd name="connsiteY841" fmla="*/ 1484860 h 6858000"/>
              <a:gd name="connsiteX842" fmla="*/ 6221902 w 6569477"/>
              <a:gd name="connsiteY842" fmla="*/ 1506545 h 6858000"/>
              <a:gd name="connsiteX843" fmla="*/ 6228674 w 6569477"/>
              <a:gd name="connsiteY843" fmla="*/ 1507988 h 6858000"/>
              <a:gd name="connsiteX844" fmla="*/ 6234004 w 6569477"/>
              <a:gd name="connsiteY844" fmla="*/ 1516199 h 6858000"/>
              <a:gd name="connsiteX845" fmla="*/ 6229680 w 6569477"/>
              <a:gd name="connsiteY845" fmla="*/ 1536503 h 6858000"/>
              <a:gd name="connsiteX846" fmla="*/ 6224350 w 6569477"/>
              <a:gd name="connsiteY846" fmla="*/ 1528292 h 6858000"/>
              <a:gd name="connsiteX847" fmla="*/ 6223684 w 6569477"/>
              <a:gd name="connsiteY847" fmla="*/ 1527266 h 6858000"/>
              <a:gd name="connsiteX848" fmla="*/ 6220817 w 6569477"/>
              <a:gd name="connsiteY848" fmla="*/ 1522851 h 6858000"/>
              <a:gd name="connsiteX849" fmla="*/ 6221874 w 6569477"/>
              <a:gd name="connsiteY849" fmla="*/ 1531073 h 6858000"/>
              <a:gd name="connsiteX850" fmla="*/ 6242353 w 6569477"/>
              <a:gd name="connsiteY850" fmla="*/ 1609953 h 6858000"/>
              <a:gd name="connsiteX851" fmla="*/ 6223042 w 6569477"/>
              <a:gd name="connsiteY851" fmla="*/ 1634143 h 6858000"/>
              <a:gd name="connsiteX852" fmla="*/ 6239473 w 6569477"/>
              <a:gd name="connsiteY852" fmla="*/ 1705560 h 6858000"/>
              <a:gd name="connsiteX853" fmla="*/ 6250673 w 6569477"/>
              <a:gd name="connsiteY853" fmla="*/ 1702375 h 6858000"/>
              <a:gd name="connsiteX854" fmla="*/ 6297961 w 6569477"/>
              <a:gd name="connsiteY854" fmla="*/ 1764435 h 6858000"/>
              <a:gd name="connsiteX855" fmla="*/ 6373267 w 6569477"/>
              <a:gd name="connsiteY855" fmla="*/ 2069581 h 6858000"/>
              <a:gd name="connsiteX856" fmla="*/ 6384393 w 6569477"/>
              <a:gd name="connsiteY856" fmla="*/ 2122429 h 6858000"/>
              <a:gd name="connsiteX857" fmla="*/ 6393144 w 6569477"/>
              <a:gd name="connsiteY857" fmla="*/ 2124321 h 6858000"/>
              <a:gd name="connsiteX858" fmla="*/ 6418298 w 6569477"/>
              <a:gd name="connsiteY858" fmla="*/ 2175842 h 6858000"/>
              <a:gd name="connsiteX859" fmla="*/ 6419599 w 6569477"/>
              <a:gd name="connsiteY859" fmla="*/ 2138595 h 6858000"/>
              <a:gd name="connsiteX860" fmla="*/ 6401898 w 6569477"/>
              <a:gd name="connsiteY860" fmla="*/ 2092964 h 6858000"/>
              <a:gd name="connsiteX861" fmla="*/ 6319338 w 6569477"/>
              <a:gd name="connsiteY861" fmla="*/ 1731284 h 6858000"/>
              <a:gd name="connsiteX862" fmla="*/ 6294555 w 6569477"/>
              <a:gd name="connsiteY862" fmla="*/ 1667400 h 6858000"/>
              <a:gd name="connsiteX863" fmla="*/ 6274614 w 6569477"/>
              <a:gd name="connsiteY863" fmla="*/ 1575398 h 6858000"/>
              <a:gd name="connsiteX864" fmla="*/ 6261945 w 6569477"/>
              <a:gd name="connsiteY864" fmla="*/ 1569807 h 6858000"/>
              <a:gd name="connsiteX865" fmla="*/ 6227264 w 6569477"/>
              <a:gd name="connsiteY865" fmla="*/ 1485482 h 6858000"/>
              <a:gd name="connsiteX866" fmla="*/ 6163232 w 6569477"/>
              <a:gd name="connsiteY866" fmla="*/ 1291657 h 6858000"/>
              <a:gd name="connsiteX867" fmla="*/ 6169423 w 6569477"/>
              <a:gd name="connsiteY867" fmla="*/ 1308672 h 6858000"/>
              <a:gd name="connsiteX868" fmla="*/ 6164862 w 6569477"/>
              <a:gd name="connsiteY868" fmla="*/ 1292485 h 6858000"/>
              <a:gd name="connsiteX869" fmla="*/ 4999747 w 6569477"/>
              <a:gd name="connsiteY869" fmla="*/ 1084964 h 6858000"/>
              <a:gd name="connsiteX870" fmla="*/ 5004170 w 6569477"/>
              <a:gd name="connsiteY870" fmla="*/ 1092826 h 6858000"/>
              <a:gd name="connsiteX871" fmla="*/ 5000801 w 6569477"/>
              <a:gd name="connsiteY871" fmla="*/ 1092344 h 6858000"/>
              <a:gd name="connsiteX872" fmla="*/ 4999747 w 6569477"/>
              <a:gd name="connsiteY872" fmla="*/ 1084964 h 6858000"/>
              <a:gd name="connsiteX873" fmla="*/ 4933923 w 6569477"/>
              <a:gd name="connsiteY873" fmla="*/ 1003153 h 6858000"/>
              <a:gd name="connsiteX874" fmla="*/ 4947450 w 6569477"/>
              <a:gd name="connsiteY874" fmla="*/ 1028780 h 6858000"/>
              <a:gd name="connsiteX875" fmla="*/ 4940697 w 6569477"/>
              <a:gd name="connsiteY875" fmla="*/ 1009043 h 6858000"/>
              <a:gd name="connsiteX876" fmla="*/ 4932262 w 6569477"/>
              <a:gd name="connsiteY876" fmla="*/ 644497 h 6858000"/>
              <a:gd name="connsiteX877" fmla="*/ 4940697 w 6569477"/>
              <a:gd name="connsiteY877" fmla="*/ 654745 h 6858000"/>
              <a:gd name="connsiteX878" fmla="*/ 4932262 w 6569477"/>
              <a:gd name="connsiteY878" fmla="*/ 646309 h 6858000"/>
              <a:gd name="connsiteX879" fmla="*/ 5581482 w 6569477"/>
              <a:gd name="connsiteY879" fmla="*/ 244629 h 6858000"/>
              <a:gd name="connsiteX880" fmla="*/ 5577991 w 6569477"/>
              <a:gd name="connsiteY880" fmla="*/ 250629 h 6858000"/>
              <a:gd name="connsiteX881" fmla="*/ 5577495 w 6569477"/>
              <a:gd name="connsiteY881" fmla="*/ 252297 h 6858000"/>
              <a:gd name="connsiteX882" fmla="*/ 5647778 w 6569477"/>
              <a:gd name="connsiteY882" fmla="*/ 373537 h 6858000"/>
              <a:gd name="connsiteX883" fmla="*/ 5709512 w 6569477"/>
              <a:gd name="connsiteY883" fmla="*/ 510569 h 6858000"/>
              <a:gd name="connsiteX884" fmla="*/ 5951197 w 6569477"/>
              <a:gd name="connsiteY884" fmla="*/ 1025425 h 6858000"/>
              <a:gd name="connsiteX885" fmla="*/ 5942878 w 6569477"/>
              <a:gd name="connsiteY885" fmla="*/ 913784 h 6858000"/>
              <a:gd name="connsiteX886" fmla="*/ 5930115 w 6569477"/>
              <a:gd name="connsiteY886" fmla="*/ 859785 h 6858000"/>
              <a:gd name="connsiteX887" fmla="*/ 5902782 w 6569477"/>
              <a:gd name="connsiteY887" fmla="*/ 807112 h 6858000"/>
              <a:gd name="connsiteX888" fmla="*/ 5831966 w 6569477"/>
              <a:gd name="connsiteY888" fmla="*/ 645218 h 6858000"/>
              <a:gd name="connsiteX889" fmla="*/ 5794655 w 6569477"/>
              <a:gd name="connsiteY889" fmla="*/ 587744 h 6858000"/>
              <a:gd name="connsiteX890" fmla="*/ 5756339 w 6569477"/>
              <a:gd name="connsiteY890" fmla="*/ 501756 h 6858000"/>
              <a:gd name="connsiteX891" fmla="*/ 5742795 w 6569477"/>
              <a:gd name="connsiteY891" fmla="*/ 498872 h 6858000"/>
              <a:gd name="connsiteX892" fmla="*/ 5657513 w 6569477"/>
              <a:gd name="connsiteY892" fmla="*/ 367504 h 6858000"/>
              <a:gd name="connsiteX893" fmla="*/ 5591104 w 6569477"/>
              <a:gd name="connsiteY893" fmla="*/ 247231 h 6858000"/>
              <a:gd name="connsiteX894" fmla="*/ 5581482 w 6569477"/>
              <a:gd name="connsiteY894" fmla="*/ 244629 h 6858000"/>
              <a:gd name="connsiteX895" fmla="*/ 4684964 w 6569477"/>
              <a:gd name="connsiteY895" fmla="*/ 0 h 6858000"/>
              <a:gd name="connsiteX896" fmla="*/ 5380578 w 6569477"/>
              <a:gd name="connsiteY896" fmla="*/ 0 h 6858000"/>
              <a:gd name="connsiteX897" fmla="*/ 5478611 w 6569477"/>
              <a:gd name="connsiteY897" fmla="*/ 117479 h 6858000"/>
              <a:gd name="connsiteX898" fmla="*/ 5500013 w 6569477"/>
              <a:gd name="connsiteY898" fmla="*/ 146283 h 6858000"/>
              <a:gd name="connsiteX899" fmla="*/ 5500055 w 6569477"/>
              <a:gd name="connsiteY899" fmla="*/ 142937 h 6858000"/>
              <a:gd name="connsiteX900" fmla="*/ 5534919 w 6569477"/>
              <a:gd name="connsiteY900" fmla="*/ 178662 h 6858000"/>
              <a:gd name="connsiteX901" fmla="*/ 5448194 w 6569477"/>
              <a:gd name="connsiteY901" fmla="*/ 54062 h 6858000"/>
              <a:gd name="connsiteX902" fmla="*/ 5412460 w 6569477"/>
              <a:gd name="connsiteY902" fmla="*/ 0 h 6858000"/>
              <a:gd name="connsiteX903" fmla="*/ 5476134 w 6569477"/>
              <a:gd name="connsiteY903" fmla="*/ 0 h 6858000"/>
              <a:gd name="connsiteX904" fmla="*/ 5485373 w 6569477"/>
              <a:gd name="connsiteY904" fmla="*/ 12455 h 6858000"/>
              <a:gd name="connsiteX905" fmla="*/ 5571665 w 6569477"/>
              <a:gd name="connsiteY905" fmla="*/ 130771 h 6858000"/>
              <a:gd name="connsiteX906" fmla="*/ 5619902 w 6569477"/>
              <a:gd name="connsiteY906" fmla="*/ 208686 h 6858000"/>
              <a:gd name="connsiteX907" fmla="*/ 5662149 w 6569477"/>
              <a:gd name="connsiteY907" fmla="*/ 253738 h 6858000"/>
              <a:gd name="connsiteX908" fmla="*/ 5686327 w 6569477"/>
              <a:gd name="connsiteY908" fmla="*/ 295355 h 6858000"/>
              <a:gd name="connsiteX909" fmla="*/ 5686913 w 6569477"/>
              <a:gd name="connsiteY909" fmla="*/ 295939 h 6858000"/>
              <a:gd name="connsiteX910" fmla="*/ 5696157 w 6569477"/>
              <a:gd name="connsiteY910" fmla="*/ 311903 h 6858000"/>
              <a:gd name="connsiteX911" fmla="*/ 5731531 w 6569477"/>
              <a:gd name="connsiteY911" fmla="*/ 366614 h 6858000"/>
              <a:gd name="connsiteX912" fmla="*/ 5812509 w 6569477"/>
              <a:gd name="connsiteY912" fmla="*/ 478933 h 6858000"/>
              <a:gd name="connsiteX913" fmla="*/ 5815302 w 6569477"/>
              <a:gd name="connsiteY913" fmla="*/ 472602 h 6858000"/>
              <a:gd name="connsiteX914" fmla="*/ 5814555 w 6569477"/>
              <a:gd name="connsiteY914" fmla="*/ 457145 h 6858000"/>
              <a:gd name="connsiteX915" fmla="*/ 5817860 w 6569477"/>
              <a:gd name="connsiteY915" fmla="*/ 460147 h 6858000"/>
              <a:gd name="connsiteX916" fmla="*/ 5827972 w 6569477"/>
              <a:gd name="connsiteY916" fmla="*/ 478193 h 6858000"/>
              <a:gd name="connsiteX917" fmla="*/ 5830766 w 6569477"/>
              <a:gd name="connsiteY917" fmla="*/ 471862 h 6858000"/>
              <a:gd name="connsiteX918" fmla="*/ 5817860 w 6569477"/>
              <a:gd name="connsiteY918" fmla="*/ 460147 h 6858000"/>
              <a:gd name="connsiteX919" fmla="*/ 5763946 w 6569477"/>
              <a:gd name="connsiteY919" fmla="*/ 363899 h 6858000"/>
              <a:gd name="connsiteX920" fmla="*/ 5712077 w 6569477"/>
              <a:gd name="connsiteY920" fmla="*/ 260643 h 6858000"/>
              <a:gd name="connsiteX921" fmla="*/ 5647795 w 6569477"/>
              <a:gd name="connsiteY921" fmla="*/ 149075 h 6858000"/>
              <a:gd name="connsiteX922" fmla="*/ 5750084 w 6569477"/>
              <a:gd name="connsiteY922" fmla="*/ 277415 h 6858000"/>
              <a:gd name="connsiteX923" fmla="*/ 5737415 w 6569477"/>
              <a:gd name="connsiteY923" fmla="*/ 271824 h 6858000"/>
              <a:gd name="connsiteX924" fmla="*/ 5780454 w 6569477"/>
              <a:gd name="connsiteY924" fmla="*/ 328637 h 6858000"/>
              <a:gd name="connsiteX925" fmla="*/ 5784739 w 6569477"/>
              <a:gd name="connsiteY925" fmla="*/ 353221 h 6858000"/>
              <a:gd name="connsiteX926" fmla="*/ 5865230 w 6569477"/>
              <a:gd name="connsiteY926" fmla="*/ 479507 h 6858000"/>
              <a:gd name="connsiteX927" fmla="*/ 5891313 w 6569477"/>
              <a:gd name="connsiteY927" fmla="*/ 506145 h 6858000"/>
              <a:gd name="connsiteX928" fmla="*/ 6056025 w 6569477"/>
              <a:gd name="connsiteY928" fmla="*/ 836005 h 6858000"/>
              <a:gd name="connsiteX929" fmla="*/ 6104098 w 6569477"/>
              <a:gd name="connsiteY929" fmla="*/ 932857 h 6858000"/>
              <a:gd name="connsiteX930" fmla="*/ 6138008 w 6569477"/>
              <a:gd name="connsiteY930" fmla="*/ 993205 h 6858000"/>
              <a:gd name="connsiteX931" fmla="*/ 6123293 w 6569477"/>
              <a:gd name="connsiteY931" fmla="*/ 1009405 h 6858000"/>
              <a:gd name="connsiteX932" fmla="*/ 6012986 w 6569477"/>
              <a:gd name="connsiteY932" fmla="*/ 779192 h 6858000"/>
              <a:gd name="connsiteX933" fmla="*/ 6006652 w 6569477"/>
              <a:gd name="connsiteY933" fmla="*/ 776396 h 6858000"/>
              <a:gd name="connsiteX934" fmla="*/ 6010193 w 6569477"/>
              <a:gd name="connsiteY934" fmla="*/ 785523 h 6858000"/>
              <a:gd name="connsiteX935" fmla="*/ 6014480 w 6569477"/>
              <a:gd name="connsiteY935" fmla="*/ 810107 h 6858000"/>
              <a:gd name="connsiteX936" fmla="*/ 6004788 w 6569477"/>
              <a:gd name="connsiteY936" fmla="*/ 798404 h 6858000"/>
              <a:gd name="connsiteX937" fmla="*/ 6001064 w 6569477"/>
              <a:gd name="connsiteY937" fmla="*/ 789058 h 6858000"/>
              <a:gd name="connsiteX938" fmla="*/ 6004605 w 6569477"/>
              <a:gd name="connsiteY938" fmla="*/ 798185 h 6858000"/>
              <a:gd name="connsiteX939" fmla="*/ 6004788 w 6569477"/>
              <a:gd name="connsiteY939" fmla="*/ 798404 h 6858000"/>
              <a:gd name="connsiteX940" fmla="*/ 6051771 w 6569477"/>
              <a:gd name="connsiteY940" fmla="*/ 916385 h 6858000"/>
              <a:gd name="connsiteX941" fmla="*/ 6109323 w 6569477"/>
              <a:gd name="connsiteY941" fmla="*/ 1041059 h 6858000"/>
              <a:gd name="connsiteX942" fmla="*/ 6218330 w 6569477"/>
              <a:gd name="connsiteY942" fmla="*/ 1308516 h 6858000"/>
              <a:gd name="connsiteX943" fmla="*/ 6248699 w 6569477"/>
              <a:gd name="connsiteY943" fmla="*/ 1359737 h 6858000"/>
              <a:gd name="connsiteX944" fmla="*/ 6317460 w 6569477"/>
              <a:gd name="connsiteY944" fmla="*/ 1564049 h 6858000"/>
              <a:gd name="connsiteX945" fmla="*/ 6327364 w 6569477"/>
              <a:gd name="connsiteY945" fmla="*/ 1565758 h 6858000"/>
              <a:gd name="connsiteX946" fmla="*/ 6405224 w 6569477"/>
              <a:gd name="connsiteY946" fmla="*/ 1840478 h 6858000"/>
              <a:gd name="connsiteX947" fmla="*/ 6402944 w 6569477"/>
              <a:gd name="connsiteY947" fmla="*/ 1841928 h 6858000"/>
              <a:gd name="connsiteX948" fmla="*/ 6401876 w 6569477"/>
              <a:gd name="connsiteY948" fmla="*/ 1835782 h 6858000"/>
              <a:gd name="connsiteX949" fmla="*/ 6399693 w 6569477"/>
              <a:gd name="connsiteY949" fmla="*/ 1834088 h 6858000"/>
              <a:gd name="connsiteX950" fmla="*/ 6398335 w 6569477"/>
              <a:gd name="connsiteY950" fmla="*/ 1826656 h 6858000"/>
              <a:gd name="connsiteX951" fmla="*/ 6399057 w 6569477"/>
              <a:gd name="connsiteY951" fmla="*/ 1833594 h 6858000"/>
              <a:gd name="connsiteX952" fmla="*/ 6399693 w 6569477"/>
              <a:gd name="connsiteY952" fmla="*/ 1834088 h 6858000"/>
              <a:gd name="connsiteX953" fmla="*/ 6403601 w 6569477"/>
              <a:gd name="connsiteY953" fmla="*/ 1855454 h 6858000"/>
              <a:gd name="connsiteX954" fmla="*/ 6404114 w 6569477"/>
              <a:gd name="connsiteY954" fmla="*/ 1882153 h 6858000"/>
              <a:gd name="connsiteX955" fmla="*/ 6473067 w 6569477"/>
              <a:gd name="connsiteY955" fmla="*/ 2154626 h 6858000"/>
              <a:gd name="connsiteX956" fmla="*/ 6483134 w 6569477"/>
              <a:gd name="connsiteY956" fmla="*/ 2234707 h 6858000"/>
              <a:gd name="connsiteX957" fmla="*/ 6520415 w 6569477"/>
              <a:gd name="connsiteY957" fmla="*/ 2493203 h 6858000"/>
              <a:gd name="connsiteX958" fmla="*/ 6531980 w 6569477"/>
              <a:gd name="connsiteY958" fmla="*/ 2633394 h 6858000"/>
              <a:gd name="connsiteX959" fmla="*/ 6527593 w 6569477"/>
              <a:gd name="connsiteY959" fmla="*/ 2646575 h 6858000"/>
              <a:gd name="connsiteX960" fmla="*/ 6529126 w 6569477"/>
              <a:gd name="connsiteY960" fmla="*/ 2655889 h 6858000"/>
              <a:gd name="connsiteX961" fmla="*/ 6530629 w 6569477"/>
              <a:gd name="connsiteY961" fmla="*/ 2656552 h 6858000"/>
              <a:gd name="connsiteX962" fmla="*/ 6531421 w 6569477"/>
              <a:gd name="connsiteY962" fmla="*/ 2656903 h 6858000"/>
              <a:gd name="connsiteX963" fmla="*/ 6534962 w 6569477"/>
              <a:gd name="connsiteY963" fmla="*/ 2666028 h 6858000"/>
              <a:gd name="connsiteX964" fmla="*/ 6531926 w 6569477"/>
              <a:gd name="connsiteY964" fmla="*/ 2672908 h 6858000"/>
              <a:gd name="connsiteX965" fmla="*/ 6533706 w 6569477"/>
              <a:gd name="connsiteY965" fmla="*/ 2683731 h 6858000"/>
              <a:gd name="connsiteX966" fmla="*/ 6528462 w 6569477"/>
              <a:gd name="connsiteY966" fmla="*/ 2680756 h 6858000"/>
              <a:gd name="connsiteX967" fmla="*/ 6526580 w 6569477"/>
              <a:gd name="connsiteY967" fmla="*/ 2685022 h 6858000"/>
              <a:gd name="connsiteX968" fmla="*/ 6526136 w 6569477"/>
              <a:gd name="connsiteY968" fmla="*/ 2683881 h 6858000"/>
              <a:gd name="connsiteX969" fmla="*/ 6524812 w 6569477"/>
              <a:gd name="connsiteY969" fmla="*/ 2680466 h 6858000"/>
              <a:gd name="connsiteX970" fmla="*/ 6524804 w 6569477"/>
              <a:gd name="connsiteY970" fmla="*/ 2684545 h 6858000"/>
              <a:gd name="connsiteX971" fmla="*/ 6538236 w 6569477"/>
              <a:gd name="connsiteY971" fmla="*/ 2743109 h 6858000"/>
              <a:gd name="connsiteX972" fmla="*/ 6531185 w 6569477"/>
              <a:gd name="connsiteY972" fmla="*/ 2767044 h 6858000"/>
              <a:gd name="connsiteX973" fmla="*/ 6547385 w 6569477"/>
              <a:gd name="connsiteY973" fmla="*/ 2915923 h 6858000"/>
              <a:gd name="connsiteX974" fmla="*/ 6558964 w 6569477"/>
              <a:gd name="connsiteY974" fmla="*/ 2951360 h 6858000"/>
              <a:gd name="connsiteX975" fmla="*/ 6560463 w 6569477"/>
              <a:gd name="connsiteY975" fmla="*/ 3320054 h 6858000"/>
              <a:gd name="connsiteX976" fmla="*/ 6560643 w 6569477"/>
              <a:gd name="connsiteY976" fmla="*/ 3428182 h 6858000"/>
              <a:gd name="connsiteX977" fmla="*/ 6564303 w 6569477"/>
              <a:gd name="connsiteY977" fmla="*/ 3497307 h 6858000"/>
              <a:gd name="connsiteX978" fmla="*/ 6543934 w 6569477"/>
              <a:gd name="connsiteY978" fmla="*/ 3505308 h 6858000"/>
              <a:gd name="connsiteX979" fmla="*/ 6547053 w 6569477"/>
              <a:gd name="connsiteY979" fmla="*/ 3250053 h 6858000"/>
              <a:gd name="connsiteX980" fmla="*/ 6542614 w 6569477"/>
              <a:gd name="connsiteY980" fmla="*/ 3244740 h 6858000"/>
              <a:gd name="connsiteX981" fmla="*/ 6541744 w 6569477"/>
              <a:gd name="connsiteY981" fmla="*/ 3254490 h 6858000"/>
              <a:gd name="connsiteX982" fmla="*/ 6534694 w 6569477"/>
              <a:gd name="connsiteY982" fmla="*/ 3278429 h 6858000"/>
              <a:gd name="connsiteX983" fmla="*/ 6531190 w 6569477"/>
              <a:gd name="connsiteY983" fmla="*/ 3263643 h 6858000"/>
              <a:gd name="connsiteX984" fmla="*/ 6531994 w 6569477"/>
              <a:gd name="connsiteY984" fmla="*/ 3253615 h 6858000"/>
              <a:gd name="connsiteX985" fmla="*/ 6531124 w 6569477"/>
              <a:gd name="connsiteY985" fmla="*/ 3263366 h 6858000"/>
              <a:gd name="connsiteX986" fmla="*/ 6531190 w 6569477"/>
              <a:gd name="connsiteY986" fmla="*/ 3263643 h 6858000"/>
              <a:gd name="connsiteX987" fmla="*/ 6521033 w 6569477"/>
              <a:gd name="connsiteY987" fmla="*/ 3390229 h 6858000"/>
              <a:gd name="connsiteX988" fmla="*/ 6517384 w 6569477"/>
              <a:gd name="connsiteY988" fmla="*/ 3527497 h 6858000"/>
              <a:gd name="connsiteX989" fmla="*/ 6496595 w 6569477"/>
              <a:gd name="connsiteY989" fmla="*/ 3815563 h 6858000"/>
              <a:gd name="connsiteX990" fmla="*/ 6501124 w 6569477"/>
              <a:gd name="connsiteY990" fmla="*/ 3874940 h 6858000"/>
              <a:gd name="connsiteX991" fmla="*/ 6472234 w 6569477"/>
              <a:gd name="connsiteY991" fmla="*/ 4088567 h 6858000"/>
              <a:gd name="connsiteX992" fmla="*/ 6480357 w 6569477"/>
              <a:gd name="connsiteY992" fmla="*/ 4094487 h 6858000"/>
              <a:gd name="connsiteX993" fmla="*/ 6428427 w 6569477"/>
              <a:gd name="connsiteY993" fmla="*/ 4375267 h 6858000"/>
              <a:gd name="connsiteX994" fmla="*/ 6425741 w 6569477"/>
              <a:gd name="connsiteY994" fmla="*/ 4375556 h 6858000"/>
              <a:gd name="connsiteX995" fmla="*/ 6427506 w 6569477"/>
              <a:gd name="connsiteY995" fmla="*/ 4369573 h 6858000"/>
              <a:gd name="connsiteX996" fmla="*/ 6426300 w 6569477"/>
              <a:gd name="connsiteY996" fmla="*/ 4367087 h 6858000"/>
              <a:gd name="connsiteX997" fmla="*/ 6428376 w 6569477"/>
              <a:gd name="connsiteY997" fmla="*/ 4359822 h 6858000"/>
              <a:gd name="connsiteX998" fmla="*/ 6425949 w 6569477"/>
              <a:gd name="connsiteY998" fmla="*/ 4366362 h 6858000"/>
              <a:gd name="connsiteX999" fmla="*/ 6426300 w 6569477"/>
              <a:gd name="connsiteY999" fmla="*/ 4367087 h 6858000"/>
              <a:gd name="connsiteX1000" fmla="*/ 6420336 w 6569477"/>
              <a:gd name="connsiteY1000" fmla="*/ 4387972 h 6858000"/>
              <a:gd name="connsiteX1001" fmla="*/ 6408966 w 6569477"/>
              <a:gd name="connsiteY1001" fmla="*/ 4412135 h 6858000"/>
              <a:gd name="connsiteX1002" fmla="*/ 6350047 w 6569477"/>
              <a:gd name="connsiteY1002" fmla="*/ 4686953 h 6858000"/>
              <a:gd name="connsiteX1003" fmla="*/ 6323588 w 6569477"/>
              <a:gd name="connsiteY1003" fmla="*/ 4763203 h 6858000"/>
              <a:gd name="connsiteX1004" fmla="*/ 6242470 w 6569477"/>
              <a:gd name="connsiteY1004" fmla="*/ 5011457 h 6858000"/>
              <a:gd name="connsiteX1005" fmla="*/ 6206632 w 6569477"/>
              <a:gd name="connsiteY1005" fmla="*/ 5110210 h 6858000"/>
              <a:gd name="connsiteX1006" fmla="*/ 6191507 w 6569477"/>
              <a:gd name="connsiteY1006" fmla="*/ 5140673 h 6858000"/>
              <a:gd name="connsiteX1007" fmla="*/ 6172300 w 6569477"/>
              <a:gd name="connsiteY1007" fmla="*/ 5199455 h 6858000"/>
              <a:gd name="connsiteX1008" fmla="*/ 6156345 w 6569477"/>
              <a:gd name="connsiteY1008" fmla="*/ 5277115 h 6858000"/>
              <a:gd name="connsiteX1009" fmla="*/ 6059140 w 6569477"/>
              <a:gd name="connsiteY1009" fmla="*/ 5529842 h 6858000"/>
              <a:gd name="connsiteX1010" fmla="*/ 6065922 w 6569477"/>
              <a:gd name="connsiteY1010" fmla="*/ 5528472 h 6858000"/>
              <a:gd name="connsiteX1011" fmla="*/ 6078119 w 6569477"/>
              <a:gd name="connsiteY1011" fmla="*/ 5518945 h 6858000"/>
              <a:gd name="connsiteX1012" fmla="*/ 6077573 w 6569477"/>
              <a:gd name="connsiteY1012" fmla="*/ 5523376 h 6858000"/>
              <a:gd name="connsiteX1013" fmla="*/ 6068664 w 6569477"/>
              <a:gd name="connsiteY1013" fmla="*/ 5542046 h 6858000"/>
              <a:gd name="connsiteX1014" fmla="*/ 6075448 w 6569477"/>
              <a:gd name="connsiteY1014" fmla="*/ 5540675 h 6858000"/>
              <a:gd name="connsiteX1015" fmla="*/ 6077573 w 6569477"/>
              <a:gd name="connsiteY1015" fmla="*/ 5523376 h 6858000"/>
              <a:gd name="connsiteX1016" fmla="*/ 6125089 w 6569477"/>
              <a:gd name="connsiteY1016" fmla="*/ 5423814 h 6858000"/>
              <a:gd name="connsiteX1017" fmla="*/ 6179507 w 6569477"/>
              <a:gd name="connsiteY1017" fmla="*/ 5321879 h 6858000"/>
              <a:gd name="connsiteX1018" fmla="*/ 6233557 w 6569477"/>
              <a:gd name="connsiteY1018" fmla="*/ 5205010 h 6858000"/>
              <a:gd name="connsiteX1019" fmla="*/ 6187733 w 6569477"/>
              <a:gd name="connsiteY1019" fmla="*/ 5362599 h 6858000"/>
              <a:gd name="connsiteX1020" fmla="*/ 6184992 w 6569477"/>
              <a:gd name="connsiteY1020" fmla="*/ 5349026 h 6858000"/>
              <a:gd name="connsiteX1021" fmla="*/ 6163414 w 6569477"/>
              <a:gd name="connsiteY1021" fmla="*/ 5416956 h 6858000"/>
              <a:gd name="connsiteX1022" fmla="*/ 6145805 w 6569477"/>
              <a:gd name="connsiteY1022" fmla="*/ 5434638 h 6858000"/>
              <a:gd name="connsiteX1023" fmla="*/ 6089085 w 6569477"/>
              <a:gd name="connsiteY1023" fmla="*/ 5573237 h 6858000"/>
              <a:gd name="connsiteX1024" fmla="*/ 6082373 w 6569477"/>
              <a:gd name="connsiteY1024" fmla="*/ 5609909 h 6858000"/>
              <a:gd name="connsiteX1025" fmla="*/ 5907955 w 6569477"/>
              <a:gd name="connsiteY1025" fmla="*/ 5934742 h 6858000"/>
              <a:gd name="connsiteX1026" fmla="*/ 5856575 w 6569477"/>
              <a:gd name="connsiteY1026" fmla="*/ 6029882 h 6858000"/>
              <a:gd name="connsiteX1027" fmla="*/ 5826843 w 6569477"/>
              <a:gd name="connsiteY1027" fmla="*/ 6092393 h 6858000"/>
              <a:gd name="connsiteX1028" fmla="*/ 5805124 w 6569477"/>
              <a:gd name="connsiteY1028" fmla="*/ 6089719 h 6858000"/>
              <a:gd name="connsiteX1029" fmla="*/ 5929533 w 6569477"/>
              <a:gd name="connsiteY1029" fmla="*/ 5866812 h 6858000"/>
              <a:gd name="connsiteX1030" fmla="*/ 5928163 w 6569477"/>
              <a:gd name="connsiteY1030" fmla="*/ 5860025 h 6858000"/>
              <a:gd name="connsiteX1031" fmla="*/ 5922749 w 6569477"/>
              <a:gd name="connsiteY1031" fmla="*/ 5868182 h 6858000"/>
              <a:gd name="connsiteX1032" fmla="*/ 5905143 w 6569477"/>
              <a:gd name="connsiteY1032" fmla="*/ 5885866 h 6858000"/>
              <a:gd name="connsiteX1033" fmla="*/ 5909110 w 6569477"/>
              <a:gd name="connsiteY1033" fmla="*/ 5871199 h 6858000"/>
              <a:gd name="connsiteX1034" fmla="*/ 5914596 w 6569477"/>
              <a:gd name="connsiteY1034" fmla="*/ 5862765 h 6858000"/>
              <a:gd name="connsiteX1035" fmla="*/ 5909184 w 6569477"/>
              <a:gd name="connsiteY1035" fmla="*/ 5870922 h 6858000"/>
              <a:gd name="connsiteX1036" fmla="*/ 5909110 w 6569477"/>
              <a:gd name="connsiteY1036" fmla="*/ 5871199 h 6858000"/>
              <a:gd name="connsiteX1037" fmla="*/ 5839843 w 6569477"/>
              <a:gd name="connsiteY1037" fmla="*/ 5977637 h 6858000"/>
              <a:gd name="connsiteX1038" fmla="*/ 5771208 w 6569477"/>
              <a:gd name="connsiteY1038" fmla="*/ 6096571 h 6858000"/>
              <a:gd name="connsiteX1039" fmla="*/ 5615626 w 6569477"/>
              <a:gd name="connsiteY1039" fmla="*/ 6339899 h 6858000"/>
              <a:gd name="connsiteX1040" fmla="*/ 5591306 w 6569477"/>
              <a:gd name="connsiteY1040" fmla="*/ 6394255 h 6858000"/>
              <a:gd name="connsiteX1041" fmla="*/ 5464086 w 6569477"/>
              <a:gd name="connsiteY1041" fmla="*/ 6568285 h 6858000"/>
              <a:gd name="connsiteX1042" fmla="*/ 5468405 w 6569477"/>
              <a:gd name="connsiteY1042" fmla="*/ 6577359 h 6858000"/>
              <a:gd name="connsiteX1043" fmla="*/ 5288922 w 6569477"/>
              <a:gd name="connsiteY1043" fmla="*/ 6799441 h 6858000"/>
              <a:gd name="connsiteX1044" fmla="*/ 5286422 w 6569477"/>
              <a:gd name="connsiteY1044" fmla="*/ 6798415 h 6858000"/>
              <a:gd name="connsiteX1045" fmla="*/ 5290826 w 6569477"/>
              <a:gd name="connsiteY1045" fmla="*/ 6793995 h 6858000"/>
              <a:gd name="connsiteX1046" fmla="*/ 5290950 w 6569477"/>
              <a:gd name="connsiteY1046" fmla="*/ 6791235 h 6858000"/>
              <a:gd name="connsiteX1047" fmla="*/ 5296238 w 6569477"/>
              <a:gd name="connsiteY1047" fmla="*/ 6785838 h 6858000"/>
              <a:gd name="connsiteX1048" fmla="*/ 5290987 w 6569477"/>
              <a:gd name="connsiteY1048" fmla="*/ 6790431 h 6858000"/>
              <a:gd name="connsiteX1049" fmla="*/ 5290950 w 6569477"/>
              <a:gd name="connsiteY1049" fmla="*/ 6791235 h 6858000"/>
              <a:gd name="connsiteX1050" fmla="*/ 5275753 w 6569477"/>
              <a:gd name="connsiteY1050" fmla="*/ 6806752 h 6858000"/>
              <a:gd name="connsiteX1051" fmla="*/ 5254239 w 6569477"/>
              <a:gd name="connsiteY1051" fmla="*/ 6822575 h 6858000"/>
              <a:gd name="connsiteX1052" fmla="*/ 5225321 w 6569477"/>
              <a:gd name="connsiteY1052" fmla="*/ 6858000 h 6858000"/>
              <a:gd name="connsiteX1053" fmla="*/ 5157501 w 6569477"/>
              <a:gd name="connsiteY1053" fmla="*/ 6858000 h 6858000"/>
              <a:gd name="connsiteX1054" fmla="*/ 5208211 w 6569477"/>
              <a:gd name="connsiteY1054" fmla="*/ 6795673 h 6858000"/>
              <a:gd name="connsiteX1055" fmla="*/ 5328568 w 6569477"/>
              <a:gd name="connsiteY1055" fmla="*/ 6666293 h 6858000"/>
              <a:gd name="connsiteX1056" fmla="*/ 5366453 w 6569477"/>
              <a:gd name="connsiteY1056" fmla="*/ 6609197 h 6858000"/>
              <a:gd name="connsiteX1057" fmla="*/ 5430099 w 6569477"/>
              <a:gd name="connsiteY1057" fmla="*/ 6539833 h 6858000"/>
              <a:gd name="connsiteX1058" fmla="*/ 5427358 w 6569477"/>
              <a:gd name="connsiteY1058" fmla="*/ 6526259 h 6858000"/>
              <a:gd name="connsiteX1059" fmla="*/ 5513952 w 6569477"/>
              <a:gd name="connsiteY1059" fmla="*/ 6395753 h 6858000"/>
              <a:gd name="connsiteX1060" fmla="*/ 5597877 w 6569477"/>
              <a:gd name="connsiteY1060" fmla="*/ 6286977 h 6858000"/>
              <a:gd name="connsiteX1061" fmla="*/ 5589542 w 6569477"/>
              <a:gd name="connsiteY1061" fmla="*/ 6276299 h 6858000"/>
              <a:gd name="connsiteX1062" fmla="*/ 5579347 w 6569477"/>
              <a:gd name="connsiteY1062" fmla="*/ 6278801 h 6858000"/>
              <a:gd name="connsiteX1063" fmla="*/ 5572013 w 6569477"/>
              <a:gd name="connsiteY1063" fmla="*/ 6278854 h 6858000"/>
              <a:gd name="connsiteX1064" fmla="*/ 5561199 w 6569477"/>
              <a:gd name="connsiteY1064" fmla="*/ 6297181 h 6858000"/>
              <a:gd name="connsiteX1065" fmla="*/ 5561199 w 6569477"/>
              <a:gd name="connsiteY1065" fmla="*/ 6283333 h 6858000"/>
              <a:gd name="connsiteX1066" fmla="*/ 5526598 w 6569477"/>
              <a:gd name="connsiteY1066" fmla="*/ 6345645 h 6858000"/>
              <a:gd name="connsiteX1067" fmla="*/ 5505837 w 6569477"/>
              <a:gd name="connsiteY1067" fmla="*/ 6359491 h 6858000"/>
              <a:gd name="connsiteX1068" fmla="*/ 5422797 w 6569477"/>
              <a:gd name="connsiteY1068" fmla="*/ 6484116 h 6858000"/>
              <a:gd name="connsiteX1069" fmla="*/ 5408957 w 6569477"/>
              <a:gd name="connsiteY1069" fmla="*/ 6518733 h 6858000"/>
              <a:gd name="connsiteX1070" fmla="*/ 5173676 w 6569477"/>
              <a:gd name="connsiteY1070" fmla="*/ 6802601 h 6858000"/>
              <a:gd name="connsiteX1071" fmla="*/ 5153132 w 6569477"/>
              <a:gd name="connsiteY1071" fmla="*/ 6832134 h 6858000"/>
              <a:gd name="connsiteX1072" fmla="*/ 5136638 w 6569477"/>
              <a:gd name="connsiteY1072" fmla="*/ 6858000 h 6858000"/>
              <a:gd name="connsiteX1073" fmla="*/ 5106051 w 6569477"/>
              <a:gd name="connsiteY1073" fmla="*/ 6858000 h 6858000"/>
              <a:gd name="connsiteX1074" fmla="*/ 5127832 w 6569477"/>
              <a:gd name="connsiteY1074" fmla="*/ 6832026 h 6858000"/>
              <a:gd name="connsiteX1075" fmla="*/ 5208277 w 6569477"/>
              <a:gd name="connsiteY1075" fmla="*/ 6740288 h 6858000"/>
              <a:gd name="connsiteX1076" fmla="*/ 5208277 w 6569477"/>
              <a:gd name="connsiteY1076" fmla="*/ 6733364 h 6858000"/>
              <a:gd name="connsiteX1077" fmla="*/ 5201357 w 6569477"/>
              <a:gd name="connsiteY1077" fmla="*/ 6740288 h 6858000"/>
              <a:gd name="connsiteX1078" fmla="*/ 5180596 w 6569477"/>
              <a:gd name="connsiteY1078" fmla="*/ 6754136 h 6858000"/>
              <a:gd name="connsiteX1079" fmla="*/ 5187389 w 6569477"/>
              <a:gd name="connsiteY1079" fmla="*/ 6740544 h 6858000"/>
              <a:gd name="connsiteX1080" fmla="*/ 5194437 w 6569477"/>
              <a:gd name="connsiteY1080" fmla="*/ 6733364 h 6858000"/>
              <a:gd name="connsiteX1081" fmla="*/ 5187516 w 6569477"/>
              <a:gd name="connsiteY1081" fmla="*/ 6740288 h 6858000"/>
              <a:gd name="connsiteX1082" fmla="*/ 5187389 w 6569477"/>
              <a:gd name="connsiteY1082" fmla="*/ 6740544 h 6858000"/>
              <a:gd name="connsiteX1083" fmla="*/ 5098421 w 6569477"/>
              <a:gd name="connsiteY1083" fmla="*/ 6831161 h 6858000"/>
              <a:gd name="connsiteX1084" fmla="*/ 5074751 w 6569477"/>
              <a:gd name="connsiteY1084" fmla="*/ 6858000 h 6858000"/>
              <a:gd name="connsiteX1085" fmla="*/ 4627783 w 6569477"/>
              <a:gd name="connsiteY1085" fmla="*/ 6858000 h 6858000"/>
              <a:gd name="connsiteX1086" fmla="*/ 4759894 w 6569477"/>
              <a:gd name="connsiteY1086" fmla="*/ 6716663 h 6858000"/>
              <a:gd name="connsiteX1087" fmla="*/ 5986727 w 6569477"/>
              <a:gd name="connsiteY1087" fmla="*/ 3868735 h 6858000"/>
              <a:gd name="connsiteX1088" fmla="*/ 6003597 w 6569477"/>
              <a:gd name="connsiteY1088" fmla="*/ 3548178 h 6858000"/>
              <a:gd name="connsiteX1089" fmla="*/ 6012034 w 6569477"/>
              <a:gd name="connsiteY1089" fmla="*/ 3539742 h 6858000"/>
              <a:gd name="connsiteX1090" fmla="*/ 6012033 w 6569477"/>
              <a:gd name="connsiteY1090" fmla="*/ 3514433 h 6858000"/>
              <a:gd name="connsiteX1091" fmla="*/ 6003597 w 6569477"/>
              <a:gd name="connsiteY1091" fmla="*/ 3506001 h 6858000"/>
              <a:gd name="connsiteX1092" fmla="*/ 6003597 w 6569477"/>
              <a:gd name="connsiteY1092" fmla="*/ 3269799 h 6858000"/>
              <a:gd name="connsiteX1093" fmla="*/ 5952984 w 6569477"/>
              <a:gd name="connsiteY1093" fmla="*/ 2721484 h 6858000"/>
              <a:gd name="connsiteX1094" fmla="*/ 5404662 w 6569477"/>
              <a:gd name="connsiteY1094" fmla="*/ 1051221 h 6858000"/>
              <a:gd name="connsiteX1095" fmla="*/ 4873211 w 6569477"/>
              <a:gd name="connsiteY1095" fmla="*/ 224525 h 6858000"/>
              <a:gd name="connsiteX1096" fmla="*/ 4890083 w 6569477"/>
              <a:gd name="connsiteY1096" fmla="*/ 232961 h 6858000"/>
              <a:gd name="connsiteX1097" fmla="*/ 4797289 w 6569477"/>
              <a:gd name="connsiteY1097" fmla="*/ 114861 h 6858000"/>
              <a:gd name="connsiteX1098" fmla="*/ 4738239 w 6569477"/>
              <a:gd name="connsiteY1098" fmla="*/ 55811 h 6858000"/>
              <a:gd name="connsiteX1099" fmla="*/ 0 w 6569477"/>
              <a:gd name="connsiteY1099" fmla="*/ 0 h 6858000"/>
              <a:gd name="connsiteX1100" fmla="*/ 4229922 w 6569477"/>
              <a:gd name="connsiteY1100" fmla="*/ 0 h 6858000"/>
              <a:gd name="connsiteX1101" fmla="*/ 4372273 w 6569477"/>
              <a:gd name="connsiteY1101" fmla="*/ 157015 h 6858000"/>
              <a:gd name="connsiteX1102" fmla="*/ 4543809 w 6569477"/>
              <a:gd name="connsiteY1102" fmla="*/ 370769 h 6858000"/>
              <a:gd name="connsiteX1103" fmla="*/ 4849592 w 6569477"/>
              <a:gd name="connsiteY1103" fmla="*/ 843375 h 6858000"/>
              <a:gd name="connsiteX1104" fmla="*/ 4914877 w 6569477"/>
              <a:gd name="connsiteY1104" fmla="*/ 967066 h 6858000"/>
              <a:gd name="connsiteX1105" fmla="*/ 4925933 w 6569477"/>
              <a:gd name="connsiteY1105" fmla="*/ 979122 h 6858000"/>
              <a:gd name="connsiteX1106" fmla="*/ 4982878 w 6569477"/>
              <a:gd name="connsiteY1106" fmla="*/ 1068093 h 6858000"/>
              <a:gd name="connsiteX1107" fmla="*/ 4982876 w 6569477"/>
              <a:gd name="connsiteY1107" fmla="*/ 1076527 h 6858000"/>
              <a:gd name="connsiteX1108" fmla="*/ 4982876 w 6569477"/>
              <a:gd name="connsiteY1108" fmla="*/ 1084962 h 6858000"/>
              <a:gd name="connsiteX1109" fmla="*/ 4991312 w 6569477"/>
              <a:gd name="connsiteY1109" fmla="*/ 1084964 h 6858000"/>
              <a:gd name="connsiteX1110" fmla="*/ 5008183 w 6569477"/>
              <a:gd name="connsiteY1110" fmla="*/ 1127139 h 6858000"/>
              <a:gd name="connsiteX1111" fmla="*/ 5008183 w 6569477"/>
              <a:gd name="connsiteY1111" fmla="*/ 1135577 h 6858000"/>
              <a:gd name="connsiteX1112" fmla="*/ 5016618 w 6569477"/>
              <a:gd name="connsiteY1112" fmla="*/ 1144015 h 6858000"/>
              <a:gd name="connsiteX1113" fmla="*/ 5016619 w 6569477"/>
              <a:gd name="connsiteY1113" fmla="*/ 1135576 h 6858000"/>
              <a:gd name="connsiteX1114" fmla="*/ 5075670 w 6569477"/>
              <a:gd name="connsiteY1114" fmla="*/ 1228369 h 6858000"/>
              <a:gd name="connsiteX1115" fmla="*/ 5067232 w 6569477"/>
              <a:gd name="connsiteY1115" fmla="*/ 1228371 h 6858000"/>
              <a:gd name="connsiteX1116" fmla="*/ 5067232 w 6569477"/>
              <a:gd name="connsiteY1116" fmla="*/ 1236805 h 6858000"/>
              <a:gd name="connsiteX1117" fmla="*/ 5075669 w 6569477"/>
              <a:gd name="connsiteY1117" fmla="*/ 1245241 h 6858000"/>
              <a:gd name="connsiteX1118" fmla="*/ 5084105 w 6569477"/>
              <a:gd name="connsiteY1118" fmla="*/ 1245241 h 6858000"/>
              <a:gd name="connsiteX1119" fmla="*/ 5084107 w 6569477"/>
              <a:gd name="connsiteY1119" fmla="*/ 1253677 h 6858000"/>
              <a:gd name="connsiteX1120" fmla="*/ 5100976 w 6569477"/>
              <a:gd name="connsiteY1120" fmla="*/ 1304291 h 6858000"/>
              <a:gd name="connsiteX1121" fmla="*/ 5117847 w 6569477"/>
              <a:gd name="connsiteY1121" fmla="*/ 1312726 h 6858000"/>
              <a:gd name="connsiteX1122" fmla="*/ 5126282 w 6569477"/>
              <a:gd name="connsiteY1122" fmla="*/ 1329598 h 6858000"/>
              <a:gd name="connsiteX1123" fmla="*/ 5117847 w 6569477"/>
              <a:gd name="connsiteY1123" fmla="*/ 1338033 h 6858000"/>
              <a:gd name="connsiteX1124" fmla="*/ 5126283 w 6569477"/>
              <a:gd name="connsiteY1124" fmla="*/ 1346469 h 6858000"/>
              <a:gd name="connsiteX1125" fmla="*/ 5134719 w 6569477"/>
              <a:gd name="connsiteY1125" fmla="*/ 1354905 h 6858000"/>
              <a:gd name="connsiteX1126" fmla="*/ 5176898 w 6569477"/>
              <a:gd name="connsiteY1126" fmla="*/ 1430824 h 6858000"/>
              <a:gd name="connsiteX1127" fmla="*/ 5168461 w 6569477"/>
              <a:gd name="connsiteY1127" fmla="*/ 1397082 h 6858000"/>
              <a:gd name="connsiteX1128" fmla="*/ 5143155 w 6569477"/>
              <a:gd name="connsiteY1128" fmla="*/ 1363341 h 6858000"/>
              <a:gd name="connsiteX1129" fmla="*/ 5143154 w 6569477"/>
              <a:gd name="connsiteY1129" fmla="*/ 1354903 h 6858000"/>
              <a:gd name="connsiteX1130" fmla="*/ 5143155 w 6569477"/>
              <a:gd name="connsiteY1130" fmla="*/ 1346469 h 6858000"/>
              <a:gd name="connsiteX1131" fmla="*/ 5134719 w 6569477"/>
              <a:gd name="connsiteY1131" fmla="*/ 1329598 h 6858000"/>
              <a:gd name="connsiteX1132" fmla="*/ 5092539 w 6569477"/>
              <a:gd name="connsiteY1132" fmla="*/ 1262112 h 6858000"/>
              <a:gd name="connsiteX1133" fmla="*/ 5092540 w 6569477"/>
              <a:gd name="connsiteY1133" fmla="*/ 1245241 h 6858000"/>
              <a:gd name="connsiteX1134" fmla="*/ 5092539 w 6569477"/>
              <a:gd name="connsiteY1134" fmla="*/ 1236803 h 6858000"/>
              <a:gd name="connsiteX1135" fmla="*/ 5092539 w 6569477"/>
              <a:gd name="connsiteY1135" fmla="*/ 1219933 h 6858000"/>
              <a:gd name="connsiteX1136" fmla="*/ 5084107 w 6569477"/>
              <a:gd name="connsiteY1136" fmla="*/ 1219935 h 6858000"/>
              <a:gd name="connsiteX1137" fmla="*/ 5075668 w 6569477"/>
              <a:gd name="connsiteY1137" fmla="*/ 1219935 h 6858000"/>
              <a:gd name="connsiteX1138" fmla="*/ 5050362 w 6569477"/>
              <a:gd name="connsiteY1138" fmla="*/ 1186189 h 6858000"/>
              <a:gd name="connsiteX1139" fmla="*/ 5025055 w 6569477"/>
              <a:gd name="connsiteY1139" fmla="*/ 1135578 h 6858000"/>
              <a:gd name="connsiteX1140" fmla="*/ 5025054 w 6569477"/>
              <a:gd name="connsiteY1140" fmla="*/ 1127141 h 6858000"/>
              <a:gd name="connsiteX1141" fmla="*/ 5025055 w 6569477"/>
              <a:gd name="connsiteY1141" fmla="*/ 1118707 h 6858000"/>
              <a:gd name="connsiteX1142" fmla="*/ 5009238 w 6569477"/>
              <a:gd name="connsiteY1142" fmla="*/ 1101833 h 6858000"/>
              <a:gd name="connsiteX1143" fmla="*/ 5004170 w 6569477"/>
              <a:gd name="connsiteY1143" fmla="*/ 1092826 h 6858000"/>
              <a:gd name="connsiteX1144" fmla="*/ 5008183 w 6569477"/>
              <a:gd name="connsiteY1144" fmla="*/ 1093400 h 6858000"/>
              <a:gd name="connsiteX1145" fmla="*/ 5008182 w 6569477"/>
              <a:gd name="connsiteY1145" fmla="*/ 1084964 h 6858000"/>
              <a:gd name="connsiteX1146" fmla="*/ 4999746 w 6569477"/>
              <a:gd name="connsiteY1146" fmla="*/ 1076527 h 6858000"/>
              <a:gd name="connsiteX1147" fmla="*/ 4991312 w 6569477"/>
              <a:gd name="connsiteY1147" fmla="*/ 1068091 h 6858000"/>
              <a:gd name="connsiteX1148" fmla="*/ 4982876 w 6569477"/>
              <a:gd name="connsiteY1148" fmla="*/ 1042786 h 6858000"/>
              <a:gd name="connsiteX1149" fmla="*/ 4966004 w 6569477"/>
              <a:gd name="connsiteY1149" fmla="*/ 1025912 h 6858000"/>
              <a:gd name="connsiteX1150" fmla="*/ 4982876 w 6569477"/>
              <a:gd name="connsiteY1150" fmla="*/ 1034349 h 6858000"/>
              <a:gd name="connsiteX1151" fmla="*/ 4957571 w 6569477"/>
              <a:gd name="connsiteY1151" fmla="*/ 1009043 h 6858000"/>
              <a:gd name="connsiteX1152" fmla="*/ 4932262 w 6569477"/>
              <a:gd name="connsiteY1152" fmla="*/ 966864 h 6858000"/>
              <a:gd name="connsiteX1153" fmla="*/ 4957569 w 6569477"/>
              <a:gd name="connsiteY1153" fmla="*/ 966864 h 6858000"/>
              <a:gd name="connsiteX1154" fmla="*/ 4923825 w 6569477"/>
              <a:gd name="connsiteY1154" fmla="*/ 933123 h 6858000"/>
              <a:gd name="connsiteX1155" fmla="*/ 4932261 w 6569477"/>
              <a:gd name="connsiteY1155" fmla="*/ 933122 h 6858000"/>
              <a:gd name="connsiteX1156" fmla="*/ 4932262 w 6569477"/>
              <a:gd name="connsiteY1156" fmla="*/ 924686 h 6858000"/>
              <a:gd name="connsiteX1157" fmla="*/ 4923825 w 6569477"/>
              <a:gd name="connsiteY1157" fmla="*/ 916250 h 6858000"/>
              <a:gd name="connsiteX1158" fmla="*/ 4898518 w 6569477"/>
              <a:gd name="connsiteY1158" fmla="*/ 890943 h 6858000"/>
              <a:gd name="connsiteX1159" fmla="*/ 4890083 w 6569477"/>
              <a:gd name="connsiteY1159" fmla="*/ 874073 h 6858000"/>
              <a:gd name="connsiteX1160" fmla="*/ 4881646 w 6569477"/>
              <a:gd name="connsiteY1160" fmla="*/ 865638 h 6858000"/>
              <a:gd name="connsiteX1161" fmla="*/ 4881647 w 6569477"/>
              <a:gd name="connsiteY1161" fmla="*/ 874073 h 6858000"/>
              <a:gd name="connsiteX1162" fmla="*/ 4881647 w 6569477"/>
              <a:gd name="connsiteY1162" fmla="*/ 882507 h 6858000"/>
              <a:gd name="connsiteX1163" fmla="*/ 4839470 w 6569477"/>
              <a:gd name="connsiteY1163" fmla="*/ 815023 h 6858000"/>
              <a:gd name="connsiteX1164" fmla="*/ 4864776 w 6569477"/>
              <a:gd name="connsiteY1164" fmla="*/ 823459 h 6858000"/>
              <a:gd name="connsiteX1165" fmla="*/ 4814160 w 6569477"/>
              <a:gd name="connsiteY1165" fmla="*/ 772843 h 6858000"/>
              <a:gd name="connsiteX1166" fmla="*/ 4771982 w 6569477"/>
              <a:gd name="connsiteY1166" fmla="*/ 705360 h 6858000"/>
              <a:gd name="connsiteX1167" fmla="*/ 4780419 w 6569477"/>
              <a:gd name="connsiteY1167" fmla="*/ 713795 h 6858000"/>
              <a:gd name="connsiteX1168" fmla="*/ 4788853 w 6569477"/>
              <a:gd name="connsiteY1168" fmla="*/ 713795 h 6858000"/>
              <a:gd name="connsiteX1169" fmla="*/ 4797292 w 6569477"/>
              <a:gd name="connsiteY1169" fmla="*/ 713795 h 6858000"/>
              <a:gd name="connsiteX1170" fmla="*/ 4788854 w 6569477"/>
              <a:gd name="connsiteY1170" fmla="*/ 696923 h 6858000"/>
              <a:gd name="connsiteX1171" fmla="*/ 4797290 w 6569477"/>
              <a:gd name="connsiteY1171" fmla="*/ 696923 h 6858000"/>
              <a:gd name="connsiteX1172" fmla="*/ 4805728 w 6569477"/>
              <a:gd name="connsiteY1172" fmla="*/ 705359 h 6858000"/>
              <a:gd name="connsiteX1173" fmla="*/ 4805726 w 6569477"/>
              <a:gd name="connsiteY1173" fmla="*/ 713795 h 6858000"/>
              <a:gd name="connsiteX1174" fmla="*/ 4814160 w 6569477"/>
              <a:gd name="connsiteY1174" fmla="*/ 722229 h 6858000"/>
              <a:gd name="connsiteX1175" fmla="*/ 4822596 w 6569477"/>
              <a:gd name="connsiteY1175" fmla="*/ 730666 h 6858000"/>
              <a:gd name="connsiteX1176" fmla="*/ 4991311 w 6569477"/>
              <a:gd name="connsiteY1176" fmla="*/ 1000607 h 6858000"/>
              <a:gd name="connsiteX1177" fmla="*/ 4991312 w 6569477"/>
              <a:gd name="connsiteY1177" fmla="*/ 1009043 h 6858000"/>
              <a:gd name="connsiteX1178" fmla="*/ 4999746 w 6569477"/>
              <a:gd name="connsiteY1178" fmla="*/ 1017476 h 6858000"/>
              <a:gd name="connsiteX1179" fmla="*/ 5033490 w 6569477"/>
              <a:gd name="connsiteY1179" fmla="*/ 1068093 h 6858000"/>
              <a:gd name="connsiteX1180" fmla="*/ 5041925 w 6569477"/>
              <a:gd name="connsiteY1180" fmla="*/ 1093401 h 6858000"/>
              <a:gd name="connsiteX1181" fmla="*/ 5050362 w 6569477"/>
              <a:gd name="connsiteY1181" fmla="*/ 1101835 h 6858000"/>
              <a:gd name="connsiteX1182" fmla="*/ 5092540 w 6569477"/>
              <a:gd name="connsiteY1182" fmla="*/ 1160885 h 6858000"/>
              <a:gd name="connsiteX1183" fmla="*/ 5100975 w 6569477"/>
              <a:gd name="connsiteY1183" fmla="*/ 1169321 h 6858000"/>
              <a:gd name="connsiteX1184" fmla="*/ 5100976 w 6569477"/>
              <a:gd name="connsiteY1184" fmla="*/ 1194627 h 6858000"/>
              <a:gd name="connsiteX1185" fmla="*/ 5143155 w 6569477"/>
              <a:gd name="connsiteY1185" fmla="*/ 1253676 h 6858000"/>
              <a:gd name="connsiteX1186" fmla="*/ 5151590 w 6569477"/>
              <a:gd name="connsiteY1186" fmla="*/ 1262112 h 6858000"/>
              <a:gd name="connsiteX1187" fmla="*/ 5151590 w 6569477"/>
              <a:gd name="connsiteY1187" fmla="*/ 1270548 h 6858000"/>
              <a:gd name="connsiteX1188" fmla="*/ 5261254 w 6569477"/>
              <a:gd name="connsiteY1188" fmla="*/ 1506748 h 6858000"/>
              <a:gd name="connsiteX1189" fmla="*/ 5278126 w 6569477"/>
              <a:gd name="connsiteY1189" fmla="*/ 1532055 h 6858000"/>
              <a:gd name="connsiteX1190" fmla="*/ 5278128 w 6569477"/>
              <a:gd name="connsiteY1190" fmla="*/ 1557362 h 6858000"/>
              <a:gd name="connsiteX1191" fmla="*/ 5294998 w 6569477"/>
              <a:gd name="connsiteY1191" fmla="*/ 1557362 h 6858000"/>
              <a:gd name="connsiteX1192" fmla="*/ 5303433 w 6569477"/>
              <a:gd name="connsiteY1192" fmla="*/ 1574233 h 6858000"/>
              <a:gd name="connsiteX1193" fmla="*/ 5345614 w 6569477"/>
              <a:gd name="connsiteY1193" fmla="*/ 1692332 h 6858000"/>
              <a:gd name="connsiteX1194" fmla="*/ 5345612 w 6569477"/>
              <a:gd name="connsiteY1194" fmla="*/ 1700767 h 6858000"/>
              <a:gd name="connsiteX1195" fmla="*/ 5345612 w 6569477"/>
              <a:gd name="connsiteY1195" fmla="*/ 1717637 h 6858000"/>
              <a:gd name="connsiteX1196" fmla="*/ 5354048 w 6569477"/>
              <a:gd name="connsiteY1196" fmla="*/ 1717639 h 6858000"/>
              <a:gd name="connsiteX1197" fmla="*/ 5413098 w 6569477"/>
              <a:gd name="connsiteY1197" fmla="*/ 1844173 h 6858000"/>
              <a:gd name="connsiteX1198" fmla="*/ 5480584 w 6569477"/>
              <a:gd name="connsiteY1198" fmla="*/ 2012887 h 6858000"/>
              <a:gd name="connsiteX1199" fmla="*/ 5514328 w 6569477"/>
              <a:gd name="connsiteY1199" fmla="*/ 2105680 h 6858000"/>
              <a:gd name="connsiteX1200" fmla="*/ 5514328 w 6569477"/>
              <a:gd name="connsiteY1200" fmla="*/ 2114117 h 6858000"/>
              <a:gd name="connsiteX1201" fmla="*/ 5514327 w 6569477"/>
              <a:gd name="connsiteY1201" fmla="*/ 2122551 h 6858000"/>
              <a:gd name="connsiteX1202" fmla="*/ 5514328 w 6569477"/>
              <a:gd name="connsiteY1202" fmla="*/ 2130987 h 6858000"/>
              <a:gd name="connsiteX1203" fmla="*/ 5522762 w 6569477"/>
              <a:gd name="connsiteY1203" fmla="*/ 2130987 h 6858000"/>
              <a:gd name="connsiteX1204" fmla="*/ 5539633 w 6569477"/>
              <a:gd name="connsiteY1204" fmla="*/ 2139424 h 6858000"/>
              <a:gd name="connsiteX1205" fmla="*/ 5556503 w 6569477"/>
              <a:gd name="connsiteY1205" fmla="*/ 2198472 h 6858000"/>
              <a:gd name="connsiteX1206" fmla="*/ 5573376 w 6569477"/>
              <a:gd name="connsiteY1206" fmla="*/ 2215344 h 6858000"/>
              <a:gd name="connsiteX1207" fmla="*/ 5531197 w 6569477"/>
              <a:gd name="connsiteY1207" fmla="*/ 2114117 h 6858000"/>
              <a:gd name="connsiteX1208" fmla="*/ 5531198 w 6569477"/>
              <a:gd name="connsiteY1208" fmla="*/ 2097245 h 6858000"/>
              <a:gd name="connsiteX1209" fmla="*/ 5522762 w 6569477"/>
              <a:gd name="connsiteY1209" fmla="*/ 2088808 h 6858000"/>
              <a:gd name="connsiteX1210" fmla="*/ 5480583 w 6569477"/>
              <a:gd name="connsiteY1210" fmla="*/ 1953837 h 6858000"/>
              <a:gd name="connsiteX1211" fmla="*/ 5362484 w 6569477"/>
              <a:gd name="connsiteY1211" fmla="*/ 1641717 h 6858000"/>
              <a:gd name="connsiteX1212" fmla="*/ 5235948 w 6569477"/>
              <a:gd name="connsiteY1212" fmla="*/ 1346470 h 6858000"/>
              <a:gd name="connsiteX1213" fmla="*/ 5210643 w 6569477"/>
              <a:gd name="connsiteY1213" fmla="*/ 1304291 h 6858000"/>
              <a:gd name="connsiteX1214" fmla="*/ 5109412 w 6569477"/>
              <a:gd name="connsiteY1214" fmla="*/ 1093400 h 6858000"/>
              <a:gd name="connsiteX1215" fmla="*/ 5067234 w 6569477"/>
              <a:gd name="connsiteY1215" fmla="*/ 1025914 h 6858000"/>
              <a:gd name="connsiteX1216" fmla="*/ 4974440 w 6569477"/>
              <a:gd name="connsiteY1216" fmla="*/ 882507 h 6858000"/>
              <a:gd name="connsiteX1217" fmla="*/ 4814162 w 6569477"/>
              <a:gd name="connsiteY1217" fmla="*/ 637873 h 6858000"/>
              <a:gd name="connsiteX1218" fmla="*/ 4771983 w 6569477"/>
              <a:gd name="connsiteY1218" fmla="*/ 595695 h 6858000"/>
              <a:gd name="connsiteX1219" fmla="*/ 4729804 w 6569477"/>
              <a:gd name="connsiteY1219" fmla="*/ 519774 h 6858000"/>
              <a:gd name="connsiteX1220" fmla="*/ 4712933 w 6569477"/>
              <a:gd name="connsiteY1220" fmla="*/ 511338 h 6858000"/>
              <a:gd name="connsiteX1221" fmla="*/ 4628576 w 6569477"/>
              <a:gd name="connsiteY1221" fmla="*/ 393238 h 6858000"/>
              <a:gd name="connsiteX1222" fmla="*/ 4594833 w 6569477"/>
              <a:gd name="connsiteY1222" fmla="*/ 376368 h 6858000"/>
              <a:gd name="connsiteX1223" fmla="*/ 4577960 w 6569477"/>
              <a:gd name="connsiteY1223" fmla="*/ 342623 h 6858000"/>
              <a:gd name="connsiteX1224" fmla="*/ 4324890 w 6569477"/>
              <a:gd name="connsiteY1224" fmla="*/ 72683 h 6858000"/>
              <a:gd name="connsiteX1225" fmla="*/ 4273221 w 6569477"/>
              <a:gd name="connsiteY1225" fmla="*/ 16797 h 6858000"/>
              <a:gd name="connsiteX1226" fmla="*/ 4257562 w 6569477"/>
              <a:gd name="connsiteY1226" fmla="*/ 0 h 6858000"/>
              <a:gd name="connsiteX1227" fmla="*/ 4303981 w 6569477"/>
              <a:gd name="connsiteY1227" fmla="*/ 0 h 6858000"/>
              <a:gd name="connsiteX1228" fmla="*/ 4319485 w 6569477"/>
              <a:gd name="connsiteY1228" fmla="*/ 14161 h 6858000"/>
              <a:gd name="connsiteX1229" fmla="*/ 4341761 w 6569477"/>
              <a:gd name="connsiteY1229" fmla="*/ 38940 h 6858000"/>
              <a:gd name="connsiteX1230" fmla="*/ 4333323 w 6569477"/>
              <a:gd name="connsiteY1230" fmla="*/ 38940 h 6858000"/>
              <a:gd name="connsiteX1231" fmla="*/ 4341761 w 6569477"/>
              <a:gd name="connsiteY1231" fmla="*/ 47377 h 6858000"/>
              <a:gd name="connsiteX1232" fmla="*/ 4316454 w 6569477"/>
              <a:gd name="connsiteY1232" fmla="*/ 38940 h 6858000"/>
              <a:gd name="connsiteX1233" fmla="*/ 4358630 w 6569477"/>
              <a:gd name="connsiteY1233" fmla="*/ 64247 h 6858000"/>
              <a:gd name="connsiteX1234" fmla="*/ 4367067 w 6569477"/>
              <a:gd name="connsiteY1234" fmla="*/ 81121 h 6858000"/>
              <a:gd name="connsiteX1235" fmla="*/ 4375504 w 6569477"/>
              <a:gd name="connsiteY1235" fmla="*/ 89556 h 6858000"/>
              <a:gd name="connsiteX1236" fmla="*/ 4383940 w 6569477"/>
              <a:gd name="connsiteY1236" fmla="*/ 81120 h 6858000"/>
              <a:gd name="connsiteX1237" fmla="*/ 4434553 w 6569477"/>
              <a:gd name="connsiteY1237" fmla="*/ 131733 h 6858000"/>
              <a:gd name="connsiteX1238" fmla="*/ 4442990 w 6569477"/>
              <a:gd name="connsiteY1238" fmla="*/ 140168 h 6858000"/>
              <a:gd name="connsiteX1239" fmla="*/ 4451426 w 6569477"/>
              <a:gd name="connsiteY1239" fmla="*/ 140168 h 6858000"/>
              <a:gd name="connsiteX1240" fmla="*/ 4611704 w 6569477"/>
              <a:gd name="connsiteY1240" fmla="*/ 300447 h 6858000"/>
              <a:gd name="connsiteX1241" fmla="*/ 4620140 w 6569477"/>
              <a:gd name="connsiteY1241" fmla="*/ 325755 h 6858000"/>
              <a:gd name="connsiteX1242" fmla="*/ 4637011 w 6569477"/>
              <a:gd name="connsiteY1242" fmla="*/ 334188 h 6858000"/>
              <a:gd name="connsiteX1243" fmla="*/ 4755110 w 6569477"/>
              <a:gd name="connsiteY1243" fmla="*/ 477595 h 6858000"/>
              <a:gd name="connsiteX1244" fmla="*/ 4873211 w 6569477"/>
              <a:gd name="connsiteY1244" fmla="*/ 629438 h 6858000"/>
              <a:gd name="connsiteX1245" fmla="*/ 4881646 w 6569477"/>
              <a:gd name="connsiteY1245" fmla="*/ 654745 h 6858000"/>
              <a:gd name="connsiteX1246" fmla="*/ 4890082 w 6569477"/>
              <a:gd name="connsiteY1246" fmla="*/ 646309 h 6858000"/>
              <a:gd name="connsiteX1247" fmla="*/ 4949133 w 6569477"/>
              <a:gd name="connsiteY1247" fmla="*/ 739102 h 6858000"/>
              <a:gd name="connsiteX1248" fmla="*/ 4991312 w 6569477"/>
              <a:gd name="connsiteY1248" fmla="*/ 798150 h 6858000"/>
              <a:gd name="connsiteX1249" fmla="*/ 5058797 w 6569477"/>
              <a:gd name="connsiteY1249" fmla="*/ 899380 h 6858000"/>
              <a:gd name="connsiteX1250" fmla="*/ 5143155 w 6569477"/>
              <a:gd name="connsiteY1250" fmla="*/ 1034350 h 6858000"/>
              <a:gd name="connsiteX1251" fmla="*/ 5143154 w 6569477"/>
              <a:gd name="connsiteY1251" fmla="*/ 1051222 h 6858000"/>
              <a:gd name="connsiteX1252" fmla="*/ 5227512 w 6569477"/>
              <a:gd name="connsiteY1252" fmla="*/ 1203064 h 6858000"/>
              <a:gd name="connsiteX1253" fmla="*/ 5244383 w 6569477"/>
              <a:gd name="connsiteY1253" fmla="*/ 1219935 h 6858000"/>
              <a:gd name="connsiteX1254" fmla="*/ 5278126 w 6569477"/>
              <a:gd name="connsiteY1254" fmla="*/ 1295855 h 6858000"/>
              <a:gd name="connsiteX1255" fmla="*/ 5311869 w 6569477"/>
              <a:gd name="connsiteY1255" fmla="*/ 1338033 h 6858000"/>
              <a:gd name="connsiteX1256" fmla="*/ 5379354 w 6569477"/>
              <a:gd name="connsiteY1256" fmla="*/ 1523620 h 6858000"/>
              <a:gd name="connsiteX1257" fmla="*/ 5480584 w 6569477"/>
              <a:gd name="connsiteY1257" fmla="*/ 1768253 h 6858000"/>
              <a:gd name="connsiteX1258" fmla="*/ 5514328 w 6569477"/>
              <a:gd name="connsiteY1258" fmla="*/ 1835738 h 6858000"/>
              <a:gd name="connsiteX1259" fmla="*/ 5505890 w 6569477"/>
              <a:gd name="connsiteY1259" fmla="*/ 1827301 h 6858000"/>
              <a:gd name="connsiteX1260" fmla="*/ 5539634 w 6569477"/>
              <a:gd name="connsiteY1260" fmla="*/ 1920094 h 6858000"/>
              <a:gd name="connsiteX1261" fmla="*/ 5539634 w 6569477"/>
              <a:gd name="connsiteY1261" fmla="*/ 1945401 h 6858000"/>
              <a:gd name="connsiteX1262" fmla="*/ 5623989 w 6569477"/>
              <a:gd name="connsiteY1262" fmla="*/ 2215343 h 6858000"/>
              <a:gd name="connsiteX1263" fmla="*/ 5615554 w 6569477"/>
              <a:gd name="connsiteY1263" fmla="*/ 2215342 h 6858000"/>
              <a:gd name="connsiteX1264" fmla="*/ 5615555 w 6569477"/>
              <a:gd name="connsiteY1264" fmla="*/ 2223779 h 6858000"/>
              <a:gd name="connsiteX1265" fmla="*/ 5623988 w 6569477"/>
              <a:gd name="connsiteY1265" fmla="*/ 2232216 h 6858000"/>
              <a:gd name="connsiteX1266" fmla="*/ 5649298 w 6569477"/>
              <a:gd name="connsiteY1266" fmla="*/ 2325008 h 6858000"/>
              <a:gd name="connsiteX1267" fmla="*/ 5649298 w 6569477"/>
              <a:gd name="connsiteY1267" fmla="*/ 2333444 h 6858000"/>
              <a:gd name="connsiteX1268" fmla="*/ 5649298 w 6569477"/>
              <a:gd name="connsiteY1268" fmla="*/ 2341878 h 6858000"/>
              <a:gd name="connsiteX1269" fmla="*/ 5657733 w 6569477"/>
              <a:gd name="connsiteY1269" fmla="*/ 2341879 h 6858000"/>
              <a:gd name="connsiteX1270" fmla="*/ 5657733 w 6569477"/>
              <a:gd name="connsiteY1270" fmla="*/ 2333443 h 6858000"/>
              <a:gd name="connsiteX1271" fmla="*/ 5666169 w 6569477"/>
              <a:gd name="connsiteY1271" fmla="*/ 2367185 h 6858000"/>
              <a:gd name="connsiteX1272" fmla="*/ 5683040 w 6569477"/>
              <a:gd name="connsiteY1272" fmla="*/ 2367183 h 6858000"/>
              <a:gd name="connsiteX1273" fmla="*/ 5674605 w 6569477"/>
              <a:gd name="connsiteY1273" fmla="*/ 2341878 h 6858000"/>
              <a:gd name="connsiteX1274" fmla="*/ 5683040 w 6569477"/>
              <a:gd name="connsiteY1274" fmla="*/ 2341879 h 6858000"/>
              <a:gd name="connsiteX1275" fmla="*/ 5649298 w 6569477"/>
              <a:gd name="connsiteY1275" fmla="*/ 2274394 h 6858000"/>
              <a:gd name="connsiteX1276" fmla="*/ 5649298 w 6569477"/>
              <a:gd name="connsiteY1276" fmla="*/ 2257524 h 6858000"/>
              <a:gd name="connsiteX1277" fmla="*/ 5649298 w 6569477"/>
              <a:gd name="connsiteY1277" fmla="*/ 2249087 h 6858000"/>
              <a:gd name="connsiteX1278" fmla="*/ 5649297 w 6569477"/>
              <a:gd name="connsiteY1278" fmla="*/ 2240649 h 6858000"/>
              <a:gd name="connsiteX1279" fmla="*/ 5640860 w 6569477"/>
              <a:gd name="connsiteY1279" fmla="*/ 2240651 h 6858000"/>
              <a:gd name="connsiteX1280" fmla="*/ 5640862 w 6569477"/>
              <a:gd name="connsiteY1280" fmla="*/ 2223779 h 6858000"/>
              <a:gd name="connsiteX1281" fmla="*/ 5657734 w 6569477"/>
              <a:gd name="connsiteY1281" fmla="*/ 2232217 h 6858000"/>
              <a:gd name="connsiteX1282" fmla="*/ 5649298 w 6569477"/>
              <a:gd name="connsiteY1282" fmla="*/ 2206908 h 6858000"/>
              <a:gd name="connsiteX1283" fmla="*/ 5649298 w 6569477"/>
              <a:gd name="connsiteY1283" fmla="*/ 2198470 h 6858000"/>
              <a:gd name="connsiteX1284" fmla="*/ 5649297 w 6569477"/>
              <a:gd name="connsiteY1284" fmla="*/ 2190035 h 6858000"/>
              <a:gd name="connsiteX1285" fmla="*/ 5649298 w 6569477"/>
              <a:gd name="connsiteY1285" fmla="*/ 2181601 h 6858000"/>
              <a:gd name="connsiteX1286" fmla="*/ 5640859 w 6569477"/>
              <a:gd name="connsiteY1286" fmla="*/ 2147859 h 6858000"/>
              <a:gd name="connsiteX1287" fmla="*/ 5632426 w 6569477"/>
              <a:gd name="connsiteY1287" fmla="*/ 2139423 h 6858000"/>
              <a:gd name="connsiteX1288" fmla="*/ 5607121 w 6569477"/>
              <a:gd name="connsiteY1288" fmla="*/ 2055067 h 6858000"/>
              <a:gd name="connsiteX1289" fmla="*/ 5607118 w 6569477"/>
              <a:gd name="connsiteY1289" fmla="*/ 2038194 h 6858000"/>
              <a:gd name="connsiteX1290" fmla="*/ 5598684 w 6569477"/>
              <a:gd name="connsiteY1290" fmla="*/ 2038192 h 6858000"/>
              <a:gd name="connsiteX1291" fmla="*/ 5573377 w 6569477"/>
              <a:gd name="connsiteY1291" fmla="*/ 1962273 h 6858000"/>
              <a:gd name="connsiteX1292" fmla="*/ 5564941 w 6569477"/>
              <a:gd name="connsiteY1292" fmla="*/ 1962273 h 6858000"/>
              <a:gd name="connsiteX1293" fmla="*/ 5564941 w 6569477"/>
              <a:gd name="connsiteY1293" fmla="*/ 1953837 h 6858000"/>
              <a:gd name="connsiteX1294" fmla="*/ 5573376 w 6569477"/>
              <a:gd name="connsiteY1294" fmla="*/ 1953838 h 6858000"/>
              <a:gd name="connsiteX1295" fmla="*/ 5573377 w 6569477"/>
              <a:gd name="connsiteY1295" fmla="*/ 1945401 h 6858000"/>
              <a:gd name="connsiteX1296" fmla="*/ 5564941 w 6569477"/>
              <a:gd name="connsiteY1296" fmla="*/ 1936967 h 6858000"/>
              <a:gd name="connsiteX1297" fmla="*/ 5489019 w 6569477"/>
              <a:gd name="connsiteY1297" fmla="*/ 1700769 h 6858000"/>
              <a:gd name="connsiteX1298" fmla="*/ 5472148 w 6569477"/>
              <a:gd name="connsiteY1298" fmla="*/ 1633282 h 6858000"/>
              <a:gd name="connsiteX1299" fmla="*/ 5446841 w 6569477"/>
              <a:gd name="connsiteY1299" fmla="*/ 1591103 h 6858000"/>
              <a:gd name="connsiteX1300" fmla="*/ 5413098 w 6569477"/>
              <a:gd name="connsiteY1300" fmla="*/ 1523619 h 6858000"/>
              <a:gd name="connsiteX1301" fmla="*/ 5176900 w 6569477"/>
              <a:gd name="connsiteY1301" fmla="*/ 1034350 h 6858000"/>
              <a:gd name="connsiteX1302" fmla="*/ 5185333 w 6569477"/>
              <a:gd name="connsiteY1302" fmla="*/ 1017477 h 6858000"/>
              <a:gd name="connsiteX1303" fmla="*/ 5185335 w 6569477"/>
              <a:gd name="connsiteY1303" fmla="*/ 1025912 h 6858000"/>
              <a:gd name="connsiteX1304" fmla="*/ 5193769 w 6569477"/>
              <a:gd name="connsiteY1304" fmla="*/ 1025914 h 6858000"/>
              <a:gd name="connsiteX1305" fmla="*/ 5185332 w 6569477"/>
              <a:gd name="connsiteY1305" fmla="*/ 1009044 h 6858000"/>
              <a:gd name="connsiteX1306" fmla="*/ 5185332 w 6569477"/>
              <a:gd name="connsiteY1306" fmla="*/ 983737 h 6858000"/>
              <a:gd name="connsiteX1307" fmla="*/ 5151590 w 6569477"/>
              <a:gd name="connsiteY1307" fmla="*/ 958427 h 6858000"/>
              <a:gd name="connsiteX1308" fmla="*/ 5151589 w 6569477"/>
              <a:gd name="connsiteY1308" fmla="*/ 949995 h 6858000"/>
              <a:gd name="connsiteX1309" fmla="*/ 5143155 w 6569477"/>
              <a:gd name="connsiteY1309" fmla="*/ 941557 h 6858000"/>
              <a:gd name="connsiteX1310" fmla="*/ 5143155 w 6569477"/>
              <a:gd name="connsiteY1310" fmla="*/ 933122 h 6858000"/>
              <a:gd name="connsiteX1311" fmla="*/ 5134718 w 6569477"/>
              <a:gd name="connsiteY1311" fmla="*/ 933123 h 6858000"/>
              <a:gd name="connsiteX1312" fmla="*/ 5126283 w 6569477"/>
              <a:gd name="connsiteY1312" fmla="*/ 916250 h 6858000"/>
              <a:gd name="connsiteX1313" fmla="*/ 5109414 w 6569477"/>
              <a:gd name="connsiteY1313" fmla="*/ 874074 h 6858000"/>
              <a:gd name="connsiteX1314" fmla="*/ 5117847 w 6569477"/>
              <a:gd name="connsiteY1314" fmla="*/ 874073 h 6858000"/>
              <a:gd name="connsiteX1315" fmla="*/ 5126285 w 6569477"/>
              <a:gd name="connsiteY1315" fmla="*/ 882507 h 6858000"/>
              <a:gd name="connsiteX1316" fmla="*/ 5117848 w 6569477"/>
              <a:gd name="connsiteY1316" fmla="*/ 865636 h 6858000"/>
              <a:gd name="connsiteX1317" fmla="*/ 5109412 w 6569477"/>
              <a:gd name="connsiteY1317" fmla="*/ 857200 h 6858000"/>
              <a:gd name="connsiteX1318" fmla="*/ 5084104 w 6569477"/>
              <a:gd name="connsiteY1318" fmla="*/ 823460 h 6858000"/>
              <a:gd name="connsiteX1319" fmla="*/ 5084105 w 6569477"/>
              <a:gd name="connsiteY1319" fmla="*/ 815023 h 6858000"/>
              <a:gd name="connsiteX1320" fmla="*/ 5075670 w 6569477"/>
              <a:gd name="connsiteY1320" fmla="*/ 798150 h 6858000"/>
              <a:gd name="connsiteX1321" fmla="*/ 5067233 w 6569477"/>
              <a:gd name="connsiteY1321" fmla="*/ 798150 h 6858000"/>
              <a:gd name="connsiteX1322" fmla="*/ 5067232 w 6569477"/>
              <a:gd name="connsiteY1322" fmla="*/ 806587 h 6858000"/>
              <a:gd name="connsiteX1323" fmla="*/ 5058798 w 6569477"/>
              <a:gd name="connsiteY1323" fmla="*/ 781279 h 6858000"/>
              <a:gd name="connsiteX1324" fmla="*/ 5041925 w 6569477"/>
              <a:gd name="connsiteY1324" fmla="*/ 781279 h 6858000"/>
              <a:gd name="connsiteX1325" fmla="*/ 5041926 w 6569477"/>
              <a:gd name="connsiteY1325" fmla="*/ 764409 h 6858000"/>
              <a:gd name="connsiteX1326" fmla="*/ 5033489 w 6569477"/>
              <a:gd name="connsiteY1326" fmla="*/ 755973 h 6858000"/>
              <a:gd name="connsiteX1327" fmla="*/ 5033489 w 6569477"/>
              <a:gd name="connsiteY1327" fmla="*/ 747536 h 6858000"/>
              <a:gd name="connsiteX1328" fmla="*/ 5025055 w 6569477"/>
              <a:gd name="connsiteY1328" fmla="*/ 747536 h 6858000"/>
              <a:gd name="connsiteX1329" fmla="*/ 5025055 w 6569477"/>
              <a:gd name="connsiteY1329" fmla="*/ 755973 h 6858000"/>
              <a:gd name="connsiteX1330" fmla="*/ 4957570 w 6569477"/>
              <a:gd name="connsiteY1330" fmla="*/ 663182 h 6858000"/>
              <a:gd name="connsiteX1331" fmla="*/ 4949133 w 6569477"/>
              <a:gd name="connsiteY1331" fmla="*/ 646309 h 6858000"/>
              <a:gd name="connsiteX1332" fmla="*/ 4932264 w 6569477"/>
              <a:gd name="connsiteY1332" fmla="*/ 637873 h 6858000"/>
              <a:gd name="connsiteX1333" fmla="*/ 4932262 w 6569477"/>
              <a:gd name="connsiteY1333" fmla="*/ 644497 h 6858000"/>
              <a:gd name="connsiteX1334" fmla="*/ 4910645 w 6569477"/>
              <a:gd name="connsiteY1334" fmla="*/ 618234 h 6858000"/>
              <a:gd name="connsiteX1335" fmla="*/ 4839468 w 6569477"/>
              <a:gd name="connsiteY1335" fmla="*/ 519774 h 6858000"/>
              <a:gd name="connsiteX1336" fmla="*/ 4797289 w 6569477"/>
              <a:gd name="connsiteY1336" fmla="*/ 494466 h 6858000"/>
              <a:gd name="connsiteX1337" fmla="*/ 4797289 w 6569477"/>
              <a:gd name="connsiteY1337" fmla="*/ 469162 h 6858000"/>
              <a:gd name="connsiteX1338" fmla="*/ 4755109 w 6569477"/>
              <a:gd name="connsiteY1338" fmla="*/ 418545 h 6858000"/>
              <a:gd name="connsiteX1339" fmla="*/ 4721368 w 6569477"/>
              <a:gd name="connsiteY1339" fmla="*/ 401675 h 6858000"/>
              <a:gd name="connsiteX1340" fmla="*/ 4696060 w 6569477"/>
              <a:gd name="connsiteY1340" fmla="*/ 359495 h 6858000"/>
              <a:gd name="connsiteX1341" fmla="*/ 4704496 w 6569477"/>
              <a:gd name="connsiteY1341" fmla="*/ 359495 h 6858000"/>
              <a:gd name="connsiteX1342" fmla="*/ 4721369 w 6569477"/>
              <a:gd name="connsiteY1342" fmla="*/ 367932 h 6858000"/>
              <a:gd name="connsiteX1343" fmla="*/ 4712933 w 6569477"/>
              <a:gd name="connsiteY1343" fmla="*/ 351061 h 6858000"/>
              <a:gd name="connsiteX1344" fmla="*/ 4704497 w 6569477"/>
              <a:gd name="connsiteY1344" fmla="*/ 342625 h 6858000"/>
              <a:gd name="connsiteX1345" fmla="*/ 4729804 w 6569477"/>
              <a:gd name="connsiteY1345" fmla="*/ 359495 h 6858000"/>
              <a:gd name="connsiteX1346" fmla="*/ 4696060 w 6569477"/>
              <a:gd name="connsiteY1346" fmla="*/ 325754 h 6858000"/>
              <a:gd name="connsiteX1347" fmla="*/ 4687626 w 6569477"/>
              <a:gd name="connsiteY1347" fmla="*/ 317318 h 6858000"/>
              <a:gd name="connsiteX1348" fmla="*/ 4662317 w 6569477"/>
              <a:gd name="connsiteY1348" fmla="*/ 300447 h 6858000"/>
              <a:gd name="connsiteX1349" fmla="*/ 4670754 w 6569477"/>
              <a:gd name="connsiteY1349" fmla="*/ 317320 h 6858000"/>
              <a:gd name="connsiteX1350" fmla="*/ 4670753 w 6569477"/>
              <a:gd name="connsiteY1350" fmla="*/ 325755 h 6858000"/>
              <a:gd name="connsiteX1351" fmla="*/ 4645447 w 6569477"/>
              <a:gd name="connsiteY1351" fmla="*/ 300448 h 6858000"/>
              <a:gd name="connsiteX1352" fmla="*/ 4653882 w 6569477"/>
              <a:gd name="connsiteY1352" fmla="*/ 334188 h 6858000"/>
              <a:gd name="connsiteX1353" fmla="*/ 4620140 w 6569477"/>
              <a:gd name="connsiteY1353" fmla="*/ 275141 h 6858000"/>
              <a:gd name="connsiteX1354" fmla="*/ 4628578 w 6569477"/>
              <a:gd name="connsiteY1354" fmla="*/ 283575 h 6858000"/>
              <a:gd name="connsiteX1355" fmla="*/ 4645446 w 6569477"/>
              <a:gd name="connsiteY1355" fmla="*/ 283575 h 6858000"/>
              <a:gd name="connsiteX1356" fmla="*/ 4628576 w 6569477"/>
              <a:gd name="connsiteY1356" fmla="*/ 266706 h 6858000"/>
              <a:gd name="connsiteX1357" fmla="*/ 4628576 w 6569477"/>
              <a:gd name="connsiteY1357" fmla="*/ 258268 h 6858000"/>
              <a:gd name="connsiteX1358" fmla="*/ 4628578 w 6569477"/>
              <a:gd name="connsiteY1358" fmla="*/ 249831 h 6858000"/>
              <a:gd name="connsiteX1359" fmla="*/ 4637010 w 6569477"/>
              <a:gd name="connsiteY1359" fmla="*/ 249831 h 6858000"/>
              <a:gd name="connsiteX1360" fmla="*/ 4620140 w 6569477"/>
              <a:gd name="connsiteY1360" fmla="*/ 241397 h 6858000"/>
              <a:gd name="connsiteX1361" fmla="*/ 4611704 w 6569477"/>
              <a:gd name="connsiteY1361" fmla="*/ 232961 h 6858000"/>
              <a:gd name="connsiteX1362" fmla="*/ 4594835 w 6569477"/>
              <a:gd name="connsiteY1362" fmla="*/ 199218 h 6858000"/>
              <a:gd name="connsiteX1363" fmla="*/ 4603267 w 6569477"/>
              <a:gd name="connsiteY1363" fmla="*/ 207654 h 6858000"/>
              <a:gd name="connsiteX1364" fmla="*/ 4620140 w 6569477"/>
              <a:gd name="connsiteY1364" fmla="*/ 216090 h 6858000"/>
              <a:gd name="connsiteX1365" fmla="*/ 4603267 w 6569477"/>
              <a:gd name="connsiteY1365" fmla="*/ 190783 h 6858000"/>
              <a:gd name="connsiteX1366" fmla="*/ 4594832 w 6569477"/>
              <a:gd name="connsiteY1366" fmla="*/ 182347 h 6858000"/>
              <a:gd name="connsiteX1367" fmla="*/ 4586397 w 6569477"/>
              <a:gd name="connsiteY1367" fmla="*/ 173911 h 6858000"/>
              <a:gd name="connsiteX1368" fmla="*/ 4569526 w 6569477"/>
              <a:gd name="connsiteY1368" fmla="*/ 173913 h 6858000"/>
              <a:gd name="connsiteX1369" fmla="*/ 4577960 w 6569477"/>
              <a:gd name="connsiteY1369" fmla="*/ 190784 h 6858000"/>
              <a:gd name="connsiteX1370" fmla="*/ 4586396 w 6569477"/>
              <a:gd name="connsiteY1370" fmla="*/ 190783 h 6858000"/>
              <a:gd name="connsiteX1371" fmla="*/ 4594835 w 6569477"/>
              <a:gd name="connsiteY1371" fmla="*/ 199218 h 6858000"/>
              <a:gd name="connsiteX1372" fmla="*/ 4603267 w 6569477"/>
              <a:gd name="connsiteY1372" fmla="*/ 232961 h 6858000"/>
              <a:gd name="connsiteX1373" fmla="*/ 4594833 w 6569477"/>
              <a:gd name="connsiteY1373" fmla="*/ 224525 h 6858000"/>
              <a:gd name="connsiteX1374" fmla="*/ 4594835 w 6569477"/>
              <a:gd name="connsiteY1374" fmla="*/ 232961 h 6858000"/>
              <a:gd name="connsiteX1375" fmla="*/ 4594833 w 6569477"/>
              <a:gd name="connsiteY1375" fmla="*/ 241395 h 6858000"/>
              <a:gd name="connsiteX1376" fmla="*/ 4603266 w 6569477"/>
              <a:gd name="connsiteY1376" fmla="*/ 241396 h 6858000"/>
              <a:gd name="connsiteX1377" fmla="*/ 4611704 w 6569477"/>
              <a:gd name="connsiteY1377" fmla="*/ 249833 h 6858000"/>
              <a:gd name="connsiteX1378" fmla="*/ 4603267 w 6569477"/>
              <a:gd name="connsiteY1378" fmla="*/ 249831 h 6858000"/>
              <a:gd name="connsiteX1379" fmla="*/ 4611704 w 6569477"/>
              <a:gd name="connsiteY1379" fmla="*/ 258268 h 6858000"/>
              <a:gd name="connsiteX1380" fmla="*/ 4611703 w 6569477"/>
              <a:gd name="connsiteY1380" fmla="*/ 266704 h 6858000"/>
              <a:gd name="connsiteX1381" fmla="*/ 4552654 w 6569477"/>
              <a:gd name="connsiteY1381" fmla="*/ 207654 h 6858000"/>
              <a:gd name="connsiteX1382" fmla="*/ 4561090 w 6569477"/>
              <a:gd name="connsiteY1382" fmla="*/ 207654 h 6858000"/>
              <a:gd name="connsiteX1383" fmla="*/ 4569525 w 6569477"/>
              <a:gd name="connsiteY1383" fmla="*/ 207654 h 6858000"/>
              <a:gd name="connsiteX1384" fmla="*/ 4561090 w 6569477"/>
              <a:gd name="connsiteY1384" fmla="*/ 199218 h 6858000"/>
              <a:gd name="connsiteX1385" fmla="*/ 4552654 w 6569477"/>
              <a:gd name="connsiteY1385" fmla="*/ 199219 h 6858000"/>
              <a:gd name="connsiteX1386" fmla="*/ 4544217 w 6569477"/>
              <a:gd name="connsiteY1386" fmla="*/ 190783 h 6858000"/>
              <a:gd name="connsiteX1387" fmla="*/ 4527347 w 6569477"/>
              <a:gd name="connsiteY1387" fmla="*/ 157040 h 6858000"/>
              <a:gd name="connsiteX1388" fmla="*/ 4527346 w 6569477"/>
              <a:gd name="connsiteY1388" fmla="*/ 148604 h 6858000"/>
              <a:gd name="connsiteX1389" fmla="*/ 4518910 w 6569477"/>
              <a:gd name="connsiteY1389" fmla="*/ 140168 h 6858000"/>
              <a:gd name="connsiteX1390" fmla="*/ 4510474 w 6569477"/>
              <a:gd name="connsiteY1390" fmla="*/ 140168 h 6858000"/>
              <a:gd name="connsiteX1391" fmla="*/ 4510474 w 6569477"/>
              <a:gd name="connsiteY1391" fmla="*/ 148604 h 6858000"/>
              <a:gd name="connsiteX1392" fmla="*/ 4476732 w 6569477"/>
              <a:gd name="connsiteY1392" fmla="*/ 106427 h 6858000"/>
              <a:gd name="connsiteX1393" fmla="*/ 4468297 w 6569477"/>
              <a:gd name="connsiteY1393" fmla="*/ 97990 h 6858000"/>
              <a:gd name="connsiteX1394" fmla="*/ 4459861 w 6569477"/>
              <a:gd name="connsiteY1394" fmla="*/ 97990 h 6858000"/>
              <a:gd name="connsiteX1395" fmla="*/ 4459861 w 6569477"/>
              <a:gd name="connsiteY1395" fmla="*/ 106428 h 6858000"/>
              <a:gd name="connsiteX1396" fmla="*/ 4426117 w 6569477"/>
              <a:gd name="connsiteY1396" fmla="*/ 89554 h 6858000"/>
              <a:gd name="connsiteX1397" fmla="*/ 4388156 w 6569477"/>
              <a:gd name="connsiteY1397" fmla="*/ 29450 h 6858000"/>
              <a:gd name="connsiteX1398" fmla="*/ 4360109 w 6569477"/>
              <a:gd name="connsiteY1398" fmla="*/ 0 h 6858000"/>
              <a:gd name="connsiteX1399" fmla="*/ 4638592 w 6569477"/>
              <a:gd name="connsiteY1399" fmla="*/ 0 h 6858000"/>
              <a:gd name="connsiteX1400" fmla="*/ 4699158 w 6569477"/>
              <a:gd name="connsiteY1400" fmla="*/ 62995 h 6858000"/>
              <a:gd name="connsiteX1401" fmla="*/ 5404662 w 6569477"/>
              <a:gd name="connsiteY1401" fmla="*/ 1051221 h 6858000"/>
              <a:gd name="connsiteX1402" fmla="*/ 5938418 w 6569477"/>
              <a:gd name="connsiteY1402" fmla="*/ 2935851 h 6858000"/>
              <a:gd name="connsiteX1403" fmla="*/ 5947253 w 6569477"/>
              <a:gd name="connsiteY1403" fmla="*/ 3112842 h 6858000"/>
              <a:gd name="connsiteX1404" fmla="*/ 5951125 w 6569477"/>
              <a:gd name="connsiteY1404" fmla="*/ 3133338 h 6858000"/>
              <a:gd name="connsiteX1405" fmla="*/ 5950868 w 6569477"/>
              <a:gd name="connsiteY1405" fmla="*/ 3126941 h 6858000"/>
              <a:gd name="connsiteX1406" fmla="*/ 5953938 w 6569477"/>
              <a:gd name="connsiteY1406" fmla="*/ 3123616 h 6858000"/>
              <a:gd name="connsiteX1407" fmla="*/ 5954453 w 6569477"/>
              <a:gd name="connsiteY1407" fmla="*/ 3136408 h 6858000"/>
              <a:gd name="connsiteX1408" fmla="*/ 5957779 w 6569477"/>
              <a:gd name="connsiteY1408" fmla="*/ 3139480 h 6858000"/>
              <a:gd name="connsiteX1409" fmla="*/ 5954710 w 6569477"/>
              <a:gd name="connsiteY1409" fmla="*/ 3142804 h 6858000"/>
              <a:gd name="connsiteX1410" fmla="*/ 5960116 w 6569477"/>
              <a:gd name="connsiteY1410" fmla="*/ 3277128 h 6858000"/>
              <a:gd name="connsiteX1411" fmla="*/ 5972174 w 6569477"/>
              <a:gd name="connsiteY1411" fmla="*/ 3417593 h 6858000"/>
              <a:gd name="connsiteX1412" fmla="*/ 5962709 w 6569477"/>
              <a:gd name="connsiteY1412" fmla="*/ 3421173 h 6858000"/>
              <a:gd name="connsiteX1413" fmla="*/ 5968094 w 6569477"/>
              <a:gd name="connsiteY1413" fmla="*/ 3475415 h 6858000"/>
              <a:gd name="connsiteX1414" fmla="*/ 5964787 w 6569477"/>
              <a:gd name="connsiteY1414" fmla="*/ 3552426 h 6858000"/>
              <a:gd name="connsiteX1415" fmla="*/ 5951498 w 6569477"/>
              <a:gd name="connsiteY1415" fmla="*/ 3620225 h 6858000"/>
              <a:gd name="connsiteX1416" fmla="*/ 5941518 w 6569477"/>
              <a:gd name="connsiteY1416" fmla="*/ 3611013 h 6858000"/>
              <a:gd name="connsiteX1417" fmla="*/ 5933358 w 6569477"/>
              <a:gd name="connsiteY1417" fmla="*/ 3726657 h 6858000"/>
              <a:gd name="connsiteX1418" fmla="*/ 5932401 w 6569477"/>
              <a:gd name="connsiteY1418" fmla="*/ 3750159 h 6858000"/>
              <a:gd name="connsiteX1419" fmla="*/ 5936112 w 6569477"/>
              <a:gd name="connsiteY1419" fmla="*/ 3742197 h 6858000"/>
              <a:gd name="connsiteX1420" fmla="*/ 5931041 w 6569477"/>
              <a:gd name="connsiteY1420" fmla="*/ 3783572 h 6858000"/>
              <a:gd name="connsiteX1421" fmla="*/ 5930942 w 6569477"/>
              <a:gd name="connsiteY1421" fmla="*/ 3786013 h 6858000"/>
              <a:gd name="connsiteX1422" fmla="*/ 5930199 w 6569477"/>
              <a:gd name="connsiteY1422" fmla="*/ 3790443 h 6858000"/>
              <a:gd name="connsiteX1423" fmla="*/ 5909750 w 6569477"/>
              <a:gd name="connsiteY1423" fmla="*/ 3957308 h 6858000"/>
              <a:gd name="connsiteX1424" fmla="*/ 5877062 w 6569477"/>
              <a:gd name="connsiteY1424" fmla="*/ 4172416 h 6858000"/>
              <a:gd name="connsiteX1425" fmla="*/ 5868625 w 6569477"/>
              <a:gd name="connsiteY1425" fmla="*/ 4214595 h 6858000"/>
              <a:gd name="connsiteX1426" fmla="*/ 5609277 w 6569477"/>
              <a:gd name="connsiteY1426" fmla="*/ 5137233 h 6858000"/>
              <a:gd name="connsiteX1427" fmla="*/ 5491924 w 6569477"/>
              <a:gd name="connsiteY1427" fmla="*/ 5411666 h 6858000"/>
              <a:gd name="connsiteX1428" fmla="*/ 5491547 w 6569477"/>
              <a:gd name="connsiteY1428" fmla="*/ 5414872 h 6858000"/>
              <a:gd name="connsiteX1429" fmla="*/ 5487221 w 6569477"/>
              <a:gd name="connsiteY1429" fmla="*/ 5422780 h 6858000"/>
              <a:gd name="connsiteX1430" fmla="*/ 5489486 w 6569477"/>
              <a:gd name="connsiteY1430" fmla="*/ 5427576 h 6858000"/>
              <a:gd name="connsiteX1431" fmla="*/ 5484693 w 6569477"/>
              <a:gd name="connsiteY1431" fmla="*/ 5429840 h 6858000"/>
              <a:gd name="connsiteX1432" fmla="*/ 5431604 w 6569477"/>
              <a:gd name="connsiteY1432" fmla="*/ 5578103 h 6858000"/>
              <a:gd name="connsiteX1433" fmla="*/ 5383045 w 6569477"/>
              <a:gd name="connsiteY1433" fmla="*/ 5735954 h 6858000"/>
              <a:gd name="connsiteX1434" fmla="*/ 5371193 w 6569477"/>
              <a:gd name="connsiteY1434" fmla="*/ 5735689 h 6858000"/>
              <a:gd name="connsiteX1435" fmla="*/ 5353234 w 6569477"/>
              <a:gd name="connsiteY1435" fmla="*/ 5796964 h 6858000"/>
              <a:gd name="connsiteX1436" fmla="*/ 5315838 w 6569477"/>
              <a:gd name="connsiteY1436" fmla="*/ 5879154 h 6858000"/>
              <a:gd name="connsiteX1437" fmla="*/ 5271646 w 6569477"/>
              <a:gd name="connsiteY1437" fmla="*/ 5946958 h 6858000"/>
              <a:gd name="connsiteX1438" fmla="*/ 5264849 w 6569477"/>
              <a:gd name="connsiteY1438" fmla="*/ 5932571 h 6858000"/>
              <a:gd name="connsiteX1439" fmla="*/ 5205226 w 6569477"/>
              <a:gd name="connsiteY1439" fmla="*/ 6054591 h 6858000"/>
              <a:gd name="connsiteX1440" fmla="*/ 5133488 w 6569477"/>
              <a:gd name="connsiteY1440" fmla="*/ 6188200 h 6858000"/>
              <a:gd name="connsiteX1441" fmla="*/ 5117105 w 6569477"/>
              <a:gd name="connsiteY1441" fmla="*/ 6178342 h 6858000"/>
              <a:gd name="connsiteX1442" fmla="*/ 5104989 w 6569477"/>
              <a:gd name="connsiteY1442" fmla="*/ 6189932 h 6858000"/>
              <a:gd name="connsiteX1443" fmla="*/ 5105252 w 6569477"/>
              <a:gd name="connsiteY1443" fmla="*/ 6178076 h 6858000"/>
              <a:gd name="connsiteX1444" fmla="*/ 5107780 w 6569477"/>
              <a:gd name="connsiteY1444" fmla="*/ 6171017 h 6858000"/>
              <a:gd name="connsiteX1445" fmla="*/ 5110570 w 6569477"/>
              <a:gd name="connsiteY1445" fmla="*/ 6152101 h 6858000"/>
              <a:gd name="connsiteX1446" fmla="*/ 5117630 w 6569477"/>
              <a:gd name="connsiteY1446" fmla="*/ 6154631 h 6858000"/>
              <a:gd name="connsiteX1447" fmla="*/ 5124951 w 6569477"/>
              <a:gd name="connsiteY1447" fmla="*/ 6145306 h 6858000"/>
              <a:gd name="connsiteX1448" fmla="*/ 5124689 w 6569477"/>
              <a:gd name="connsiteY1448" fmla="*/ 6157162 h 6858000"/>
              <a:gd name="connsiteX1449" fmla="*/ 5122160 w 6569477"/>
              <a:gd name="connsiteY1449" fmla="*/ 6164222 h 6858000"/>
              <a:gd name="connsiteX1450" fmla="*/ 5161821 w 6569477"/>
              <a:gd name="connsiteY1450" fmla="*/ 6086827 h 6858000"/>
              <a:gd name="connsiteX1451" fmla="*/ 5223710 w 6569477"/>
              <a:gd name="connsiteY1451" fmla="*/ 5969604 h 6858000"/>
              <a:gd name="connsiteX1452" fmla="*/ 5255262 w 6569477"/>
              <a:gd name="connsiteY1452" fmla="*/ 5937100 h 6858000"/>
              <a:gd name="connsiteX1453" fmla="*/ 5265899 w 6569477"/>
              <a:gd name="connsiteY1453" fmla="*/ 5885149 h 6858000"/>
              <a:gd name="connsiteX1454" fmla="*/ 5310355 w 6569477"/>
              <a:gd name="connsiteY1454" fmla="*/ 5805490 h 6858000"/>
              <a:gd name="connsiteX1455" fmla="*/ 5342957 w 6569477"/>
              <a:gd name="connsiteY1455" fmla="*/ 5725565 h 6858000"/>
              <a:gd name="connsiteX1456" fmla="*/ 5359603 w 6569477"/>
              <a:gd name="connsiteY1456" fmla="*/ 5723566 h 6858000"/>
              <a:gd name="connsiteX1457" fmla="*/ 5405162 w 6569477"/>
              <a:gd name="connsiteY1457" fmla="*/ 5607458 h 6858000"/>
              <a:gd name="connsiteX1458" fmla="*/ 5419834 w 6569477"/>
              <a:gd name="connsiteY1458" fmla="*/ 5556614 h 6858000"/>
              <a:gd name="connsiteX1459" fmla="*/ 5343783 w 6569477"/>
              <a:gd name="connsiteY1459" fmla="*/ 5707015 h 6858000"/>
              <a:gd name="connsiteX1460" fmla="*/ 4588841 w 6569477"/>
              <a:gd name="connsiteY1460" fmla="*/ 6742552 h 6858000"/>
              <a:gd name="connsiteX1461" fmla="*/ 4469515 w 6569477"/>
              <a:gd name="connsiteY1461" fmla="*/ 6858000 h 6858000"/>
              <a:gd name="connsiteX1462" fmla="*/ 4102414 w 6569477"/>
              <a:gd name="connsiteY1462" fmla="*/ 6858000 h 6858000"/>
              <a:gd name="connsiteX1463" fmla="*/ 4156175 w 6569477"/>
              <a:gd name="connsiteY1463" fmla="*/ 6787476 h 6858000"/>
              <a:gd name="connsiteX1464" fmla="*/ 4333324 w 6569477"/>
              <a:gd name="connsiteY1464" fmla="*/ 6525971 h 6858000"/>
              <a:gd name="connsiteX1465" fmla="*/ 4350197 w 6569477"/>
              <a:gd name="connsiteY1465" fmla="*/ 6551277 h 6858000"/>
              <a:gd name="connsiteX1466" fmla="*/ 4451424 w 6569477"/>
              <a:gd name="connsiteY1466" fmla="*/ 6365693 h 6858000"/>
              <a:gd name="connsiteX1467" fmla="*/ 4527346 w 6569477"/>
              <a:gd name="connsiteY1467" fmla="*/ 6225714 h 6858000"/>
              <a:gd name="connsiteX1468" fmla="*/ 4556321 w 6569477"/>
              <a:gd name="connsiteY1468" fmla="*/ 6179312 h 6858000"/>
              <a:gd name="connsiteX1469" fmla="*/ 4561089 w 6569477"/>
              <a:gd name="connsiteY1469" fmla="*/ 6180105 h 6858000"/>
              <a:gd name="connsiteX1470" fmla="*/ 4577961 w 6569477"/>
              <a:gd name="connsiteY1470" fmla="*/ 6171673 h 6858000"/>
              <a:gd name="connsiteX1471" fmla="*/ 4586396 w 6569477"/>
              <a:gd name="connsiteY1471" fmla="*/ 6171671 h 6858000"/>
              <a:gd name="connsiteX1472" fmla="*/ 4603267 w 6569477"/>
              <a:gd name="connsiteY1472" fmla="*/ 6129493 h 6858000"/>
              <a:gd name="connsiteX1473" fmla="*/ 4620139 w 6569477"/>
              <a:gd name="connsiteY1473" fmla="*/ 6112623 h 6858000"/>
              <a:gd name="connsiteX1474" fmla="*/ 4620140 w 6569477"/>
              <a:gd name="connsiteY1474" fmla="*/ 6104185 h 6858000"/>
              <a:gd name="connsiteX1475" fmla="*/ 4611704 w 6569477"/>
              <a:gd name="connsiteY1475" fmla="*/ 6104186 h 6858000"/>
              <a:gd name="connsiteX1476" fmla="*/ 4645446 w 6569477"/>
              <a:gd name="connsiteY1476" fmla="*/ 6049356 h 6858000"/>
              <a:gd name="connsiteX1477" fmla="*/ 4658579 w 6569477"/>
              <a:gd name="connsiteY1477" fmla="*/ 6024607 h 6858000"/>
              <a:gd name="connsiteX1478" fmla="*/ 4657191 w 6569477"/>
              <a:gd name="connsiteY1478" fmla="*/ 6022823 h 6858000"/>
              <a:gd name="connsiteX1479" fmla="*/ 4637720 w 6569477"/>
              <a:gd name="connsiteY1479" fmla="*/ 6031225 h 6858000"/>
              <a:gd name="connsiteX1480" fmla="*/ 4625218 w 6569477"/>
              <a:gd name="connsiteY1480" fmla="*/ 6042395 h 6858000"/>
              <a:gd name="connsiteX1481" fmla="*/ 4625358 w 6569477"/>
              <a:gd name="connsiteY1481" fmla="*/ 6039920 h 6858000"/>
              <a:gd name="connsiteX1482" fmla="*/ 4603267 w 6569477"/>
              <a:gd name="connsiteY1482" fmla="*/ 6062007 h 6858000"/>
              <a:gd name="connsiteX1483" fmla="*/ 4620139 w 6569477"/>
              <a:gd name="connsiteY1483" fmla="*/ 6036700 h 6858000"/>
              <a:gd name="connsiteX1484" fmla="*/ 4502039 w 6569477"/>
              <a:gd name="connsiteY1484" fmla="*/ 6188543 h 6858000"/>
              <a:gd name="connsiteX1485" fmla="*/ 4383940 w 6569477"/>
              <a:gd name="connsiteY1485" fmla="*/ 6357257 h 6858000"/>
              <a:gd name="connsiteX1486" fmla="*/ 4367067 w 6569477"/>
              <a:gd name="connsiteY1486" fmla="*/ 6357256 h 6858000"/>
              <a:gd name="connsiteX1487" fmla="*/ 4240530 w 6569477"/>
              <a:gd name="connsiteY1487" fmla="*/ 6492227 h 6858000"/>
              <a:gd name="connsiteX1488" fmla="*/ 4189918 w 6569477"/>
              <a:gd name="connsiteY1488" fmla="*/ 6542842 h 6858000"/>
              <a:gd name="connsiteX1489" fmla="*/ 4173045 w 6569477"/>
              <a:gd name="connsiteY1489" fmla="*/ 6568148 h 6858000"/>
              <a:gd name="connsiteX1490" fmla="*/ 4130868 w 6569477"/>
              <a:gd name="connsiteY1490" fmla="*/ 6601891 h 6858000"/>
              <a:gd name="connsiteX1491" fmla="*/ 4054944 w 6569477"/>
              <a:gd name="connsiteY1491" fmla="*/ 6686246 h 6858000"/>
              <a:gd name="connsiteX1492" fmla="*/ 3979024 w 6569477"/>
              <a:gd name="connsiteY1492" fmla="*/ 6762169 h 6858000"/>
              <a:gd name="connsiteX1493" fmla="*/ 3916151 w 6569477"/>
              <a:gd name="connsiteY1493" fmla="*/ 6823459 h 6858000"/>
              <a:gd name="connsiteX1494" fmla="*/ 3874750 w 6569477"/>
              <a:gd name="connsiteY1494" fmla="*/ 6858000 h 6858000"/>
              <a:gd name="connsiteX1495" fmla="*/ 3809992 w 6569477"/>
              <a:gd name="connsiteY1495" fmla="*/ 6858000 h 6858000"/>
              <a:gd name="connsiteX1496" fmla="*/ 3835617 w 6569477"/>
              <a:gd name="connsiteY1496" fmla="*/ 6838089 h 6858000"/>
              <a:gd name="connsiteX1497" fmla="*/ 4139304 w 6569477"/>
              <a:gd name="connsiteY1497" fmla="*/ 6576584 h 6858000"/>
              <a:gd name="connsiteX1498" fmla="*/ 4046510 w 6569477"/>
              <a:gd name="connsiteY1498" fmla="*/ 6652505 h 6858000"/>
              <a:gd name="connsiteX1499" fmla="*/ 4021202 w 6569477"/>
              <a:gd name="connsiteY1499" fmla="*/ 6660941 h 6858000"/>
              <a:gd name="connsiteX1500" fmla="*/ 3810311 w 6569477"/>
              <a:gd name="connsiteY1500" fmla="*/ 6829655 h 6858000"/>
              <a:gd name="connsiteX1501" fmla="*/ 3774445 w 6569477"/>
              <a:gd name="connsiteY1501" fmla="*/ 6858000 h 6858000"/>
              <a:gd name="connsiteX1502" fmla="*/ 3720522 w 6569477"/>
              <a:gd name="connsiteY1502" fmla="*/ 6858000 h 6858000"/>
              <a:gd name="connsiteX1503" fmla="*/ 3734388 w 6569477"/>
              <a:gd name="connsiteY1503" fmla="*/ 6846525 h 6858000"/>
              <a:gd name="connsiteX1504" fmla="*/ 3768132 w 6569477"/>
              <a:gd name="connsiteY1504" fmla="*/ 6821217 h 6858000"/>
              <a:gd name="connsiteX1505" fmla="*/ 3869358 w 6569477"/>
              <a:gd name="connsiteY1505" fmla="*/ 6745298 h 6858000"/>
              <a:gd name="connsiteX1506" fmla="*/ 3911538 w 6569477"/>
              <a:gd name="connsiteY1506" fmla="*/ 6711555 h 6858000"/>
              <a:gd name="connsiteX1507" fmla="*/ 3919975 w 6569477"/>
              <a:gd name="connsiteY1507" fmla="*/ 6711555 h 6858000"/>
              <a:gd name="connsiteX1508" fmla="*/ 3928411 w 6569477"/>
              <a:gd name="connsiteY1508" fmla="*/ 6703118 h 6858000"/>
              <a:gd name="connsiteX1509" fmla="*/ 3928411 w 6569477"/>
              <a:gd name="connsiteY1509" fmla="*/ 6694684 h 6858000"/>
              <a:gd name="connsiteX1510" fmla="*/ 3936845 w 6569477"/>
              <a:gd name="connsiteY1510" fmla="*/ 6694684 h 6858000"/>
              <a:gd name="connsiteX1511" fmla="*/ 4097124 w 6569477"/>
              <a:gd name="connsiteY1511" fmla="*/ 6551277 h 6858000"/>
              <a:gd name="connsiteX1512" fmla="*/ 4113995 w 6569477"/>
              <a:gd name="connsiteY1512" fmla="*/ 6542841 h 6858000"/>
              <a:gd name="connsiteX1513" fmla="*/ 4122431 w 6569477"/>
              <a:gd name="connsiteY1513" fmla="*/ 6542841 h 6858000"/>
              <a:gd name="connsiteX1514" fmla="*/ 4130869 w 6569477"/>
              <a:gd name="connsiteY1514" fmla="*/ 6534407 h 6858000"/>
              <a:gd name="connsiteX1515" fmla="*/ 4130868 w 6569477"/>
              <a:gd name="connsiteY1515" fmla="*/ 6525971 h 6858000"/>
              <a:gd name="connsiteX1516" fmla="*/ 4189919 w 6569477"/>
              <a:gd name="connsiteY1516" fmla="*/ 6458484 h 6858000"/>
              <a:gd name="connsiteX1517" fmla="*/ 4198354 w 6569477"/>
              <a:gd name="connsiteY1517" fmla="*/ 6450050 h 6858000"/>
              <a:gd name="connsiteX1518" fmla="*/ 4206790 w 6569477"/>
              <a:gd name="connsiteY1518" fmla="*/ 6433178 h 6858000"/>
              <a:gd name="connsiteX1519" fmla="*/ 4190270 w 6569477"/>
              <a:gd name="connsiteY1519" fmla="*/ 6433178 h 6858000"/>
              <a:gd name="connsiteX1520" fmla="*/ 4207843 w 6569477"/>
              <a:gd name="connsiteY1520" fmla="*/ 6416307 h 6858000"/>
              <a:gd name="connsiteX1521" fmla="*/ 4215199 w 6569477"/>
              <a:gd name="connsiteY1521" fmla="*/ 6391088 h 6858000"/>
              <a:gd name="connsiteX1522" fmla="*/ 4215378 w 6569477"/>
              <a:gd name="connsiteY1522" fmla="*/ 6390919 h 6858000"/>
              <a:gd name="connsiteX1523" fmla="*/ 4244751 w 6569477"/>
              <a:gd name="connsiteY1523" fmla="*/ 6375183 h 6858000"/>
              <a:gd name="connsiteX1524" fmla="*/ 4274275 w 6569477"/>
              <a:gd name="connsiteY1524" fmla="*/ 6340386 h 6858000"/>
              <a:gd name="connsiteX1525" fmla="*/ 4282710 w 6569477"/>
              <a:gd name="connsiteY1525" fmla="*/ 6340386 h 6858000"/>
              <a:gd name="connsiteX1526" fmla="*/ 4282712 w 6569477"/>
              <a:gd name="connsiteY1526" fmla="*/ 6331950 h 6858000"/>
              <a:gd name="connsiteX1527" fmla="*/ 4282711 w 6569477"/>
              <a:gd name="connsiteY1527" fmla="*/ 6323514 h 6858000"/>
              <a:gd name="connsiteX1528" fmla="*/ 4308018 w 6569477"/>
              <a:gd name="connsiteY1528" fmla="*/ 6315078 h 6858000"/>
              <a:gd name="connsiteX1529" fmla="*/ 4299581 w 6569477"/>
              <a:gd name="connsiteY1529" fmla="*/ 6323514 h 6858000"/>
              <a:gd name="connsiteX1530" fmla="*/ 4291147 w 6569477"/>
              <a:gd name="connsiteY1530" fmla="*/ 6340386 h 6858000"/>
              <a:gd name="connsiteX1531" fmla="*/ 4308019 w 6569477"/>
              <a:gd name="connsiteY1531" fmla="*/ 6331950 h 6858000"/>
              <a:gd name="connsiteX1532" fmla="*/ 4316453 w 6569477"/>
              <a:gd name="connsiteY1532" fmla="*/ 6331950 h 6858000"/>
              <a:gd name="connsiteX1533" fmla="*/ 4282711 w 6569477"/>
              <a:gd name="connsiteY1533" fmla="*/ 6374128 h 6858000"/>
              <a:gd name="connsiteX1534" fmla="*/ 4544217 w 6569477"/>
              <a:gd name="connsiteY1534" fmla="*/ 6104187 h 6858000"/>
              <a:gd name="connsiteX1535" fmla="*/ 4569526 w 6569477"/>
              <a:gd name="connsiteY1535" fmla="*/ 6070442 h 6858000"/>
              <a:gd name="connsiteX1536" fmla="*/ 4577961 w 6569477"/>
              <a:gd name="connsiteY1536" fmla="*/ 6062009 h 6858000"/>
              <a:gd name="connsiteX1537" fmla="*/ 4683408 w 6569477"/>
              <a:gd name="connsiteY1537" fmla="*/ 5931256 h 6858000"/>
              <a:gd name="connsiteX1538" fmla="*/ 4748312 w 6569477"/>
              <a:gd name="connsiteY1538" fmla="*/ 5835198 h 6858000"/>
              <a:gd name="connsiteX1539" fmla="*/ 4751363 w 6569477"/>
              <a:gd name="connsiteY1539" fmla="*/ 5826231 h 6858000"/>
              <a:gd name="connsiteX1540" fmla="*/ 4767931 w 6569477"/>
              <a:gd name="connsiteY1540" fmla="*/ 5806085 h 6858000"/>
              <a:gd name="connsiteX1541" fmla="*/ 4768003 w 6569477"/>
              <a:gd name="connsiteY1541" fmla="*/ 5806053 h 6858000"/>
              <a:gd name="connsiteX1542" fmla="*/ 4788853 w 6569477"/>
              <a:gd name="connsiteY1542" fmla="*/ 5775196 h 6858000"/>
              <a:gd name="connsiteX1543" fmla="*/ 4792070 w 6569477"/>
              <a:gd name="connsiteY1543" fmla="*/ 5772856 h 6858000"/>
              <a:gd name="connsiteX1544" fmla="*/ 4793063 w 6569477"/>
              <a:gd name="connsiteY1544" fmla="*/ 5765638 h 6858000"/>
              <a:gd name="connsiteX1545" fmla="*/ 4796398 w 6569477"/>
              <a:gd name="connsiteY1545" fmla="*/ 5743259 h 6858000"/>
              <a:gd name="connsiteX1546" fmla="*/ 4843536 w 6569477"/>
              <a:gd name="connsiteY1546" fmla="*/ 5665159 h 6858000"/>
              <a:gd name="connsiteX1547" fmla="*/ 4878837 w 6569477"/>
              <a:gd name="connsiteY1547" fmla="*/ 5586387 h 6858000"/>
              <a:gd name="connsiteX1548" fmla="*/ 4895541 w 6569477"/>
              <a:gd name="connsiteY1548" fmla="*/ 5584956 h 6858000"/>
              <a:gd name="connsiteX1549" fmla="*/ 4981973 w 6569477"/>
              <a:gd name="connsiteY1549" fmla="*/ 5357045 h 6858000"/>
              <a:gd name="connsiteX1550" fmla="*/ 4962502 w 6569477"/>
              <a:gd name="connsiteY1550" fmla="*/ 5365447 h 6858000"/>
              <a:gd name="connsiteX1551" fmla="*/ 5038742 w 6569477"/>
              <a:gd name="connsiteY1551" fmla="*/ 5234354 h 6858000"/>
              <a:gd name="connsiteX1552" fmla="*/ 5031211 w 6569477"/>
              <a:gd name="connsiteY1552" fmla="*/ 5283813 h 6858000"/>
              <a:gd name="connsiteX1553" fmla="*/ 5033979 w 6569477"/>
              <a:gd name="connsiteY1553" fmla="*/ 5276843 h 6858000"/>
              <a:gd name="connsiteX1554" fmla="*/ 5038846 w 6569477"/>
              <a:gd name="connsiteY1554" fmla="*/ 5274743 h 6858000"/>
              <a:gd name="connsiteX1555" fmla="*/ 5033312 w 6569477"/>
              <a:gd name="connsiteY1555" fmla="*/ 5288683 h 6858000"/>
              <a:gd name="connsiteX1556" fmla="*/ 5035413 w 6569477"/>
              <a:gd name="connsiteY1556" fmla="*/ 5293552 h 6858000"/>
              <a:gd name="connsiteX1557" fmla="*/ 5030545 w 6569477"/>
              <a:gd name="connsiteY1557" fmla="*/ 5295653 h 6858000"/>
              <a:gd name="connsiteX1558" fmla="*/ 4972446 w 6569477"/>
              <a:gd name="connsiteY1558" fmla="*/ 5442024 h 6858000"/>
              <a:gd name="connsiteX1559" fmla="*/ 4918549 w 6569477"/>
              <a:gd name="connsiteY1559" fmla="*/ 5598134 h 6858000"/>
              <a:gd name="connsiteX1560" fmla="*/ 4906713 w 6569477"/>
              <a:gd name="connsiteY1560" fmla="*/ 5597465 h 6858000"/>
              <a:gd name="connsiteX1561" fmla="*/ 4886681 w 6569477"/>
              <a:gd name="connsiteY1561" fmla="*/ 5658095 h 6858000"/>
              <a:gd name="connsiteX1562" fmla="*/ 4846511 w 6569477"/>
              <a:gd name="connsiteY1562" fmla="*/ 5738966 h 6858000"/>
              <a:gd name="connsiteX1563" fmla="*/ 4800039 w 6569477"/>
              <a:gd name="connsiteY1563" fmla="*/ 5805228 h 6858000"/>
              <a:gd name="connsiteX1564" fmla="*/ 4796888 w 6569477"/>
              <a:gd name="connsiteY1564" fmla="*/ 5797923 h 6858000"/>
              <a:gd name="connsiteX1565" fmla="*/ 4793961 w 6569477"/>
              <a:gd name="connsiteY1565" fmla="*/ 5791139 h 6858000"/>
              <a:gd name="connsiteX1566" fmla="*/ 4788854 w 6569477"/>
              <a:gd name="connsiteY1566" fmla="*/ 5800502 h 6858000"/>
              <a:gd name="connsiteX1567" fmla="*/ 4788524 w 6569477"/>
              <a:gd name="connsiteY1567" fmla="*/ 5800530 h 6858000"/>
              <a:gd name="connsiteX1568" fmla="*/ 4772434 w 6569477"/>
              <a:gd name="connsiteY1568" fmla="*/ 5831127 h 6858000"/>
              <a:gd name="connsiteX1569" fmla="*/ 4771983 w 6569477"/>
              <a:gd name="connsiteY1569" fmla="*/ 5834245 h 6858000"/>
              <a:gd name="connsiteX1570" fmla="*/ 4770615 w 6569477"/>
              <a:gd name="connsiteY1570" fmla="*/ 5834587 h 6858000"/>
              <a:gd name="connsiteX1571" fmla="*/ 4763546 w 6569477"/>
              <a:gd name="connsiteY1571" fmla="*/ 5848027 h 6858000"/>
              <a:gd name="connsiteX1572" fmla="*/ 4763547 w 6569477"/>
              <a:gd name="connsiteY1572" fmla="*/ 5851116 h 6858000"/>
              <a:gd name="connsiteX1573" fmla="*/ 4729804 w 6569477"/>
              <a:gd name="connsiteY1573" fmla="*/ 5927037 h 6858000"/>
              <a:gd name="connsiteX1574" fmla="*/ 4738240 w 6569477"/>
              <a:gd name="connsiteY1574" fmla="*/ 5910164 h 6858000"/>
              <a:gd name="connsiteX1575" fmla="*/ 4738240 w 6569477"/>
              <a:gd name="connsiteY1575" fmla="*/ 5927039 h 6858000"/>
              <a:gd name="connsiteX1576" fmla="*/ 4755110 w 6569477"/>
              <a:gd name="connsiteY1576" fmla="*/ 5918603 h 6858000"/>
              <a:gd name="connsiteX1577" fmla="*/ 4755112 w 6569477"/>
              <a:gd name="connsiteY1577" fmla="*/ 5927039 h 6858000"/>
              <a:gd name="connsiteX1578" fmla="*/ 4746676 w 6569477"/>
              <a:gd name="connsiteY1578" fmla="*/ 5935473 h 6858000"/>
              <a:gd name="connsiteX1579" fmla="*/ 4746678 w 6569477"/>
              <a:gd name="connsiteY1579" fmla="*/ 5943907 h 6858000"/>
              <a:gd name="connsiteX1580" fmla="*/ 4721368 w 6569477"/>
              <a:gd name="connsiteY1580" fmla="*/ 5994521 h 6858000"/>
              <a:gd name="connsiteX1581" fmla="*/ 4721369 w 6569477"/>
              <a:gd name="connsiteY1581" fmla="*/ 6002959 h 6858000"/>
              <a:gd name="connsiteX1582" fmla="*/ 4729804 w 6569477"/>
              <a:gd name="connsiteY1582" fmla="*/ 5994523 h 6858000"/>
              <a:gd name="connsiteX1583" fmla="*/ 4738240 w 6569477"/>
              <a:gd name="connsiteY1583" fmla="*/ 5994523 h 6858000"/>
              <a:gd name="connsiteX1584" fmla="*/ 4653883 w 6569477"/>
              <a:gd name="connsiteY1584" fmla="*/ 6146366 h 6858000"/>
              <a:gd name="connsiteX1585" fmla="*/ 4561090 w 6569477"/>
              <a:gd name="connsiteY1585" fmla="*/ 6289771 h 6858000"/>
              <a:gd name="connsiteX1586" fmla="*/ 4561089 w 6569477"/>
              <a:gd name="connsiteY1586" fmla="*/ 6298205 h 6858000"/>
              <a:gd name="connsiteX1587" fmla="*/ 4552654 w 6569477"/>
              <a:gd name="connsiteY1587" fmla="*/ 6298207 h 6858000"/>
              <a:gd name="connsiteX1588" fmla="*/ 4552653 w 6569477"/>
              <a:gd name="connsiteY1588" fmla="*/ 6306643 h 6858000"/>
              <a:gd name="connsiteX1589" fmla="*/ 4544217 w 6569477"/>
              <a:gd name="connsiteY1589" fmla="*/ 6315080 h 6858000"/>
              <a:gd name="connsiteX1590" fmla="*/ 4527347 w 6569477"/>
              <a:gd name="connsiteY1590" fmla="*/ 6340384 h 6858000"/>
              <a:gd name="connsiteX1591" fmla="*/ 4527349 w 6569477"/>
              <a:gd name="connsiteY1591" fmla="*/ 6357257 h 6858000"/>
              <a:gd name="connsiteX1592" fmla="*/ 4544216 w 6569477"/>
              <a:gd name="connsiteY1592" fmla="*/ 6323514 h 6858000"/>
              <a:gd name="connsiteX1593" fmla="*/ 4552655 w 6569477"/>
              <a:gd name="connsiteY1593" fmla="*/ 6323514 h 6858000"/>
              <a:gd name="connsiteX1594" fmla="*/ 4552653 w 6569477"/>
              <a:gd name="connsiteY1594" fmla="*/ 6331950 h 6858000"/>
              <a:gd name="connsiteX1595" fmla="*/ 4561089 w 6569477"/>
              <a:gd name="connsiteY1595" fmla="*/ 6323512 h 6858000"/>
              <a:gd name="connsiteX1596" fmla="*/ 4561090 w 6569477"/>
              <a:gd name="connsiteY1596" fmla="*/ 6315079 h 6858000"/>
              <a:gd name="connsiteX1597" fmla="*/ 4569526 w 6569477"/>
              <a:gd name="connsiteY1597" fmla="*/ 6306641 h 6858000"/>
              <a:gd name="connsiteX1598" fmla="*/ 4586397 w 6569477"/>
              <a:gd name="connsiteY1598" fmla="*/ 6281336 h 6858000"/>
              <a:gd name="connsiteX1599" fmla="*/ 4586397 w 6569477"/>
              <a:gd name="connsiteY1599" fmla="*/ 6264464 h 6858000"/>
              <a:gd name="connsiteX1600" fmla="*/ 4603267 w 6569477"/>
              <a:gd name="connsiteY1600" fmla="*/ 6264464 h 6858000"/>
              <a:gd name="connsiteX1601" fmla="*/ 4628576 w 6569477"/>
              <a:gd name="connsiteY1601" fmla="*/ 6205416 h 6858000"/>
              <a:gd name="connsiteX1602" fmla="*/ 4696061 w 6569477"/>
              <a:gd name="connsiteY1602" fmla="*/ 6104186 h 6858000"/>
              <a:gd name="connsiteX1603" fmla="*/ 4687626 w 6569477"/>
              <a:gd name="connsiteY1603" fmla="*/ 6104185 h 6858000"/>
              <a:gd name="connsiteX1604" fmla="*/ 4704496 w 6569477"/>
              <a:gd name="connsiteY1604" fmla="*/ 6087316 h 6858000"/>
              <a:gd name="connsiteX1605" fmla="*/ 4704497 w 6569477"/>
              <a:gd name="connsiteY1605" fmla="*/ 6070444 h 6858000"/>
              <a:gd name="connsiteX1606" fmla="*/ 4712933 w 6569477"/>
              <a:gd name="connsiteY1606" fmla="*/ 6070444 h 6858000"/>
              <a:gd name="connsiteX1607" fmla="*/ 4729804 w 6569477"/>
              <a:gd name="connsiteY1607" fmla="*/ 6053573 h 6858000"/>
              <a:gd name="connsiteX1608" fmla="*/ 4770138 w 6569477"/>
              <a:gd name="connsiteY1608" fmla="*/ 5956299 h 6858000"/>
              <a:gd name="connsiteX1609" fmla="*/ 4783304 w 6569477"/>
              <a:gd name="connsiteY1609" fmla="*/ 5941648 h 6858000"/>
              <a:gd name="connsiteX1610" fmla="*/ 4783581 w 6569477"/>
              <a:gd name="connsiteY1610" fmla="*/ 5941799 h 6858000"/>
              <a:gd name="connsiteX1611" fmla="*/ 4788853 w 6569477"/>
              <a:gd name="connsiteY1611" fmla="*/ 5935473 h 6858000"/>
              <a:gd name="connsiteX1612" fmla="*/ 4783304 w 6569477"/>
              <a:gd name="connsiteY1612" fmla="*/ 5941648 h 6858000"/>
              <a:gd name="connsiteX1613" fmla="*/ 4771983 w 6569477"/>
              <a:gd name="connsiteY1613" fmla="*/ 5935471 h 6858000"/>
              <a:gd name="connsiteX1614" fmla="*/ 4873212 w 6569477"/>
              <a:gd name="connsiteY1614" fmla="*/ 5749889 h 6858000"/>
              <a:gd name="connsiteX1615" fmla="*/ 4949133 w 6569477"/>
              <a:gd name="connsiteY1615" fmla="*/ 5598046 h 6858000"/>
              <a:gd name="connsiteX1616" fmla="*/ 4957571 w 6569477"/>
              <a:gd name="connsiteY1616" fmla="*/ 5598047 h 6858000"/>
              <a:gd name="connsiteX1617" fmla="*/ 5008183 w 6569477"/>
              <a:gd name="connsiteY1617" fmla="*/ 5496818 h 6858000"/>
              <a:gd name="connsiteX1618" fmla="*/ 5008182 w 6569477"/>
              <a:gd name="connsiteY1618" fmla="*/ 5522123 h 6858000"/>
              <a:gd name="connsiteX1619" fmla="*/ 4999747 w 6569477"/>
              <a:gd name="connsiteY1619" fmla="*/ 5488384 h 6858000"/>
              <a:gd name="connsiteX1620" fmla="*/ 5067232 w 6569477"/>
              <a:gd name="connsiteY1620" fmla="*/ 5378718 h 6858000"/>
              <a:gd name="connsiteX1621" fmla="*/ 5075669 w 6569477"/>
              <a:gd name="connsiteY1621" fmla="*/ 5370283 h 6858000"/>
              <a:gd name="connsiteX1622" fmla="*/ 5075669 w 6569477"/>
              <a:gd name="connsiteY1622" fmla="*/ 5361848 h 6858000"/>
              <a:gd name="connsiteX1623" fmla="*/ 5067234 w 6569477"/>
              <a:gd name="connsiteY1623" fmla="*/ 5361848 h 6858000"/>
              <a:gd name="connsiteX1624" fmla="*/ 5075669 w 6569477"/>
              <a:gd name="connsiteY1624" fmla="*/ 5344976 h 6858000"/>
              <a:gd name="connsiteX1625" fmla="*/ 5075671 w 6569477"/>
              <a:gd name="connsiteY1625" fmla="*/ 5353411 h 6858000"/>
              <a:gd name="connsiteX1626" fmla="*/ 5084105 w 6569477"/>
              <a:gd name="connsiteY1626" fmla="*/ 5353411 h 6858000"/>
              <a:gd name="connsiteX1627" fmla="*/ 5084105 w 6569477"/>
              <a:gd name="connsiteY1627" fmla="*/ 5336541 h 6858000"/>
              <a:gd name="connsiteX1628" fmla="*/ 5092541 w 6569477"/>
              <a:gd name="connsiteY1628" fmla="*/ 5328103 h 6858000"/>
              <a:gd name="connsiteX1629" fmla="*/ 5092541 w 6569477"/>
              <a:gd name="connsiteY1629" fmla="*/ 5302798 h 6858000"/>
              <a:gd name="connsiteX1630" fmla="*/ 5100978 w 6569477"/>
              <a:gd name="connsiteY1630" fmla="*/ 5285927 h 6858000"/>
              <a:gd name="connsiteX1631" fmla="*/ 5092541 w 6569477"/>
              <a:gd name="connsiteY1631" fmla="*/ 5294363 h 6858000"/>
              <a:gd name="connsiteX1632" fmla="*/ 5084105 w 6569477"/>
              <a:gd name="connsiteY1632" fmla="*/ 5302796 h 6858000"/>
              <a:gd name="connsiteX1633" fmla="*/ 5084105 w 6569477"/>
              <a:gd name="connsiteY1633" fmla="*/ 5285927 h 6858000"/>
              <a:gd name="connsiteX1634" fmla="*/ 5109412 w 6569477"/>
              <a:gd name="connsiteY1634" fmla="*/ 5235313 h 6858000"/>
              <a:gd name="connsiteX1635" fmla="*/ 5151589 w 6569477"/>
              <a:gd name="connsiteY1635" fmla="*/ 5142520 h 6858000"/>
              <a:gd name="connsiteX1636" fmla="*/ 5160025 w 6569477"/>
              <a:gd name="connsiteY1636" fmla="*/ 5134084 h 6858000"/>
              <a:gd name="connsiteX1637" fmla="*/ 5160025 w 6569477"/>
              <a:gd name="connsiteY1637" fmla="*/ 5125649 h 6858000"/>
              <a:gd name="connsiteX1638" fmla="*/ 5176898 w 6569477"/>
              <a:gd name="connsiteY1638" fmla="*/ 5083470 h 6858000"/>
              <a:gd name="connsiteX1639" fmla="*/ 5185333 w 6569477"/>
              <a:gd name="connsiteY1639" fmla="*/ 5049729 h 6858000"/>
              <a:gd name="connsiteX1640" fmla="*/ 5219076 w 6569477"/>
              <a:gd name="connsiteY1640" fmla="*/ 4990679 h 6858000"/>
              <a:gd name="connsiteX1641" fmla="*/ 5227514 w 6569477"/>
              <a:gd name="connsiteY1641" fmla="*/ 4990679 h 6858000"/>
              <a:gd name="connsiteX1642" fmla="*/ 5227511 w 6569477"/>
              <a:gd name="connsiteY1642" fmla="*/ 4973806 h 6858000"/>
              <a:gd name="connsiteX1643" fmla="*/ 5227512 w 6569477"/>
              <a:gd name="connsiteY1643" fmla="*/ 4965372 h 6858000"/>
              <a:gd name="connsiteX1644" fmla="*/ 5219077 w 6569477"/>
              <a:gd name="connsiteY1644" fmla="*/ 4973806 h 6858000"/>
              <a:gd name="connsiteX1645" fmla="*/ 5244383 w 6569477"/>
              <a:gd name="connsiteY1645" fmla="*/ 4914756 h 6858000"/>
              <a:gd name="connsiteX1646" fmla="*/ 5252819 w 6569477"/>
              <a:gd name="connsiteY1646" fmla="*/ 4906320 h 6858000"/>
              <a:gd name="connsiteX1647" fmla="*/ 5252821 w 6569477"/>
              <a:gd name="connsiteY1647" fmla="*/ 4897886 h 6858000"/>
              <a:gd name="connsiteX1648" fmla="*/ 5269691 w 6569477"/>
              <a:gd name="connsiteY1648" fmla="*/ 4838836 h 6858000"/>
              <a:gd name="connsiteX1649" fmla="*/ 5269691 w 6569477"/>
              <a:gd name="connsiteY1649" fmla="*/ 4847272 h 6858000"/>
              <a:gd name="connsiteX1650" fmla="*/ 5269693 w 6569477"/>
              <a:gd name="connsiteY1650" fmla="*/ 4872579 h 6858000"/>
              <a:gd name="connsiteX1651" fmla="*/ 5278126 w 6569477"/>
              <a:gd name="connsiteY1651" fmla="*/ 4855707 h 6858000"/>
              <a:gd name="connsiteX1652" fmla="*/ 5286562 w 6569477"/>
              <a:gd name="connsiteY1652" fmla="*/ 4847272 h 6858000"/>
              <a:gd name="connsiteX1653" fmla="*/ 5278125 w 6569477"/>
              <a:gd name="connsiteY1653" fmla="*/ 4881015 h 6858000"/>
              <a:gd name="connsiteX1654" fmla="*/ 5294998 w 6569477"/>
              <a:gd name="connsiteY1654" fmla="*/ 4889450 h 6858000"/>
              <a:gd name="connsiteX1655" fmla="*/ 5320304 w 6569477"/>
              <a:gd name="connsiteY1655" fmla="*/ 4830400 h 6858000"/>
              <a:gd name="connsiteX1656" fmla="*/ 5328741 w 6569477"/>
              <a:gd name="connsiteY1656" fmla="*/ 4821963 h 6858000"/>
              <a:gd name="connsiteX1657" fmla="*/ 5328741 w 6569477"/>
              <a:gd name="connsiteY1657" fmla="*/ 4813530 h 6858000"/>
              <a:gd name="connsiteX1658" fmla="*/ 5328741 w 6569477"/>
              <a:gd name="connsiteY1658" fmla="*/ 4805093 h 6858000"/>
              <a:gd name="connsiteX1659" fmla="*/ 5320305 w 6569477"/>
              <a:gd name="connsiteY1659" fmla="*/ 4813527 h 6858000"/>
              <a:gd name="connsiteX1660" fmla="*/ 5320305 w 6569477"/>
              <a:gd name="connsiteY1660" fmla="*/ 4788222 h 6858000"/>
              <a:gd name="connsiteX1661" fmla="*/ 5311868 w 6569477"/>
              <a:gd name="connsiteY1661" fmla="*/ 4779784 h 6858000"/>
              <a:gd name="connsiteX1662" fmla="*/ 5294998 w 6569477"/>
              <a:gd name="connsiteY1662" fmla="*/ 4821963 h 6858000"/>
              <a:gd name="connsiteX1663" fmla="*/ 5294998 w 6569477"/>
              <a:gd name="connsiteY1663" fmla="*/ 4813529 h 6858000"/>
              <a:gd name="connsiteX1664" fmla="*/ 5286562 w 6569477"/>
              <a:gd name="connsiteY1664" fmla="*/ 4796658 h 6858000"/>
              <a:gd name="connsiteX1665" fmla="*/ 5279291 w 6569477"/>
              <a:gd name="connsiteY1665" fmla="*/ 4811201 h 6858000"/>
              <a:gd name="connsiteX1666" fmla="*/ 5280235 w 6569477"/>
              <a:gd name="connsiteY1666" fmla="*/ 4795603 h 6858000"/>
              <a:gd name="connsiteX1667" fmla="*/ 5294997 w 6569477"/>
              <a:gd name="connsiteY1667" fmla="*/ 4754479 h 6858000"/>
              <a:gd name="connsiteX1668" fmla="*/ 5269690 w 6569477"/>
              <a:gd name="connsiteY1668" fmla="*/ 4729170 h 6858000"/>
              <a:gd name="connsiteX1669" fmla="*/ 5278128 w 6569477"/>
              <a:gd name="connsiteY1669" fmla="*/ 4737607 h 6858000"/>
              <a:gd name="connsiteX1670" fmla="*/ 5286561 w 6569477"/>
              <a:gd name="connsiteY1670" fmla="*/ 4737608 h 6858000"/>
              <a:gd name="connsiteX1671" fmla="*/ 5294998 w 6569477"/>
              <a:gd name="connsiteY1671" fmla="*/ 4737608 h 6858000"/>
              <a:gd name="connsiteX1672" fmla="*/ 5294999 w 6569477"/>
              <a:gd name="connsiteY1672" fmla="*/ 4720736 h 6858000"/>
              <a:gd name="connsiteX1673" fmla="*/ 5295000 w 6569477"/>
              <a:gd name="connsiteY1673" fmla="*/ 4712301 h 6858000"/>
              <a:gd name="connsiteX1674" fmla="*/ 5311869 w 6569477"/>
              <a:gd name="connsiteY1674" fmla="*/ 4695429 h 6858000"/>
              <a:gd name="connsiteX1675" fmla="*/ 5311869 w 6569477"/>
              <a:gd name="connsiteY1675" fmla="*/ 4712299 h 6858000"/>
              <a:gd name="connsiteX1676" fmla="*/ 5320307 w 6569477"/>
              <a:gd name="connsiteY1676" fmla="*/ 4712301 h 6858000"/>
              <a:gd name="connsiteX1677" fmla="*/ 5328740 w 6569477"/>
              <a:gd name="connsiteY1677" fmla="*/ 4695429 h 6858000"/>
              <a:gd name="connsiteX1678" fmla="*/ 5328740 w 6569477"/>
              <a:gd name="connsiteY1678" fmla="*/ 4678557 h 6858000"/>
              <a:gd name="connsiteX1679" fmla="*/ 5311871 w 6569477"/>
              <a:gd name="connsiteY1679" fmla="*/ 4661688 h 6858000"/>
              <a:gd name="connsiteX1680" fmla="*/ 5303433 w 6569477"/>
              <a:gd name="connsiteY1680" fmla="*/ 4653252 h 6858000"/>
              <a:gd name="connsiteX1681" fmla="*/ 5294998 w 6569477"/>
              <a:gd name="connsiteY1681" fmla="*/ 4661688 h 6858000"/>
              <a:gd name="connsiteX1682" fmla="*/ 5303432 w 6569477"/>
              <a:gd name="connsiteY1682" fmla="*/ 4619508 h 6858000"/>
              <a:gd name="connsiteX1683" fmla="*/ 5303432 w 6569477"/>
              <a:gd name="connsiteY1683" fmla="*/ 4644816 h 6858000"/>
              <a:gd name="connsiteX1684" fmla="*/ 5320305 w 6569477"/>
              <a:gd name="connsiteY1684" fmla="*/ 4611072 h 6858000"/>
              <a:gd name="connsiteX1685" fmla="*/ 5328743 w 6569477"/>
              <a:gd name="connsiteY1685" fmla="*/ 4611070 h 6858000"/>
              <a:gd name="connsiteX1686" fmla="*/ 5328741 w 6569477"/>
              <a:gd name="connsiteY1686" fmla="*/ 4602637 h 6858000"/>
              <a:gd name="connsiteX1687" fmla="*/ 5328741 w 6569477"/>
              <a:gd name="connsiteY1687" fmla="*/ 4594202 h 6858000"/>
              <a:gd name="connsiteX1688" fmla="*/ 5320304 w 6569477"/>
              <a:gd name="connsiteY1688" fmla="*/ 4594202 h 6858000"/>
              <a:gd name="connsiteX1689" fmla="*/ 5337175 w 6569477"/>
              <a:gd name="connsiteY1689" fmla="*/ 4577331 h 6858000"/>
              <a:gd name="connsiteX1690" fmla="*/ 5337175 w 6569477"/>
              <a:gd name="connsiteY1690" fmla="*/ 4526717 h 6858000"/>
              <a:gd name="connsiteX1691" fmla="*/ 5337176 w 6569477"/>
              <a:gd name="connsiteY1691" fmla="*/ 4543586 h 6858000"/>
              <a:gd name="connsiteX1692" fmla="*/ 5354048 w 6569477"/>
              <a:gd name="connsiteY1692" fmla="*/ 4492974 h 6858000"/>
              <a:gd name="connsiteX1693" fmla="*/ 5362484 w 6569477"/>
              <a:gd name="connsiteY1693" fmla="*/ 4501408 h 6858000"/>
              <a:gd name="connsiteX1694" fmla="*/ 5362484 w 6569477"/>
              <a:gd name="connsiteY1694" fmla="*/ 4492972 h 6858000"/>
              <a:gd name="connsiteX1695" fmla="*/ 5370918 w 6569477"/>
              <a:gd name="connsiteY1695" fmla="*/ 4492974 h 6858000"/>
              <a:gd name="connsiteX1696" fmla="*/ 5379355 w 6569477"/>
              <a:gd name="connsiteY1696" fmla="*/ 4501407 h 6858000"/>
              <a:gd name="connsiteX1697" fmla="*/ 5362484 w 6569477"/>
              <a:gd name="connsiteY1697" fmla="*/ 4577331 h 6858000"/>
              <a:gd name="connsiteX1698" fmla="*/ 5354048 w 6569477"/>
              <a:gd name="connsiteY1698" fmla="*/ 4577331 h 6858000"/>
              <a:gd name="connsiteX1699" fmla="*/ 5345612 w 6569477"/>
              <a:gd name="connsiteY1699" fmla="*/ 4611072 h 6858000"/>
              <a:gd name="connsiteX1700" fmla="*/ 5362483 w 6569477"/>
              <a:gd name="connsiteY1700" fmla="*/ 4585763 h 6858000"/>
              <a:gd name="connsiteX1701" fmla="*/ 5354047 w 6569477"/>
              <a:gd name="connsiteY1701" fmla="*/ 4627944 h 6858000"/>
              <a:gd name="connsiteX1702" fmla="*/ 5345611 w 6569477"/>
              <a:gd name="connsiteY1702" fmla="*/ 4636382 h 6858000"/>
              <a:gd name="connsiteX1703" fmla="*/ 5345612 w 6569477"/>
              <a:gd name="connsiteY1703" fmla="*/ 4644813 h 6858000"/>
              <a:gd name="connsiteX1704" fmla="*/ 5354047 w 6569477"/>
              <a:gd name="connsiteY1704" fmla="*/ 4653250 h 6858000"/>
              <a:gd name="connsiteX1705" fmla="*/ 5362483 w 6569477"/>
              <a:gd name="connsiteY1705" fmla="*/ 4644815 h 6858000"/>
              <a:gd name="connsiteX1706" fmla="*/ 5370919 w 6569477"/>
              <a:gd name="connsiteY1706" fmla="*/ 4627945 h 6858000"/>
              <a:gd name="connsiteX1707" fmla="*/ 5370919 w 6569477"/>
              <a:gd name="connsiteY1707" fmla="*/ 4619508 h 6858000"/>
              <a:gd name="connsiteX1708" fmla="*/ 5362483 w 6569477"/>
              <a:gd name="connsiteY1708" fmla="*/ 4619508 h 6858000"/>
              <a:gd name="connsiteX1709" fmla="*/ 5387791 w 6569477"/>
              <a:gd name="connsiteY1709" fmla="*/ 4501408 h 6858000"/>
              <a:gd name="connsiteX1710" fmla="*/ 5396225 w 6569477"/>
              <a:gd name="connsiteY1710" fmla="*/ 4492972 h 6858000"/>
              <a:gd name="connsiteX1711" fmla="*/ 5396224 w 6569477"/>
              <a:gd name="connsiteY1711" fmla="*/ 4484538 h 6858000"/>
              <a:gd name="connsiteX1712" fmla="*/ 5396225 w 6569477"/>
              <a:gd name="connsiteY1712" fmla="*/ 4476102 h 6858000"/>
              <a:gd name="connsiteX1713" fmla="*/ 5413098 w 6569477"/>
              <a:gd name="connsiteY1713" fmla="*/ 4425488 h 6858000"/>
              <a:gd name="connsiteX1714" fmla="*/ 5404662 w 6569477"/>
              <a:gd name="connsiteY1714" fmla="*/ 4425486 h 6858000"/>
              <a:gd name="connsiteX1715" fmla="*/ 5413098 w 6569477"/>
              <a:gd name="connsiteY1715" fmla="*/ 4417053 h 6858000"/>
              <a:gd name="connsiteX1716" fmla="*/ 5421533 w 6569477"/>
              <a:gd name="connsiteY1716" fmla="*/ 4400179 h 6858000"/>
              <a:gd name="connsiteX1717" fmla="*/ 5413097 w 6569477"/>
              <a:gd name="connsiteY1717" fmla="*/ 4391743 h 6858000"/>
              <a:gd name="connsiteX1718" fmla="*/ 5421797 w 6569477"/>
              <a:gd name="connsiteY1718" fmla="*/ 4335463 h 6858000"/>
              <a:gd name="connsiteX1719" fmla="*/ 5430069 w 6569477"/>
              <a:gd name="connsiteY1719" fmla="*/ 4298454 h 6858000"/>
              <a:gd name="connsiteX1720" fmla="*/ 5422231 w 6569477"/>
              <a:gd name="connsiteY1720" fmla="*/ 4304885 h 6858000"/>
              <a:gd name="connsiteX1721" fmla="*/ 5412724 w 6569477"/>
              <a:gd name="connsiteY1721" fmla="*/ 4318695 h 6858000"/>
              <a:gd name="connsiteX1722" fmla="*/ 5410571 w 6569477"/>
              <a:gd name="connsiteY1722" fmla="*/ 4307033 h 6858000"/>
              <a:gd name="connsiteX1723" fmla="*/ 5411613 w 6569477"/>
              <a:gd name="connsiteY1723" fmla="*/ 4299607 h 6858000"/>
              <a:gd name="connsiteX1724" fmla="*/ 5410500 w 6569477"/>
              <a:gd name="connsiteY1724" fmla="*/ 4280519 h 6858000"/>
              <a:gd name="connsiteX1725" fmla="*/ 5417926 w 6569477"/>
              <a:gd name="connsiteY1725" fmla="*/ 4281562 h 6858000"/>
              <a:gd name="connsiteX1726" fmla="*/ 5423199 w 6569477"/>
              <a:gd name="connsiteY1726" fmla="*/ 4270944 h 6858000"/>
              <a:gd name="connsiteX1727" fmla="*/ 5425352 w 6569477"/>
              <a:gd name="connsiteY1727" fmla="*/ 4282606 h 6858000"/>
              <a:gd name="connsiteX1728" fmla="*/ 5424312 w 6569477"/>
              <a:gd name="connsiteY1728" fmla="*/ 4290032 h 6858000"/>
              <a:gd name="connsiteX1729" fmla="*/ 5435055 w 6569477"/>
              <a:gd name="connsiteY1729" fmla="*/ 4267818 h 6858000"/>
              <a:gd name="connsiteX1730" fmla="*/ 5436591 w 6569477"/>
              <a:gd name="connsiteY1730" fmla="*/ 4263308 h 6858000"/>
              <a:gd name="connsiteX1731" fmla="*/ 5439195 w 6569477"/>
              <a:gd name="connsiteY1731" fmla="*/ 4248207 h 6858000"/>
              <a:gd name="connsiteX1732" fmla="*/ 5438405 w 6569477"/>
              <a:gd name="connsiteY1732" fmla="*/ 4206160 h 6858000"/>
              <a:gd name="connsiteX1733" fmla="*/ 5446841 w 6569477"/>
              <a:gd name="connsiteY1733" fmla="*/ 4189290 h 6858000"/>
              <a:gd name="connsiteX1734" fmla="*/ 5446841 w 6569477"/>
              <a:gd name="connsiteY1734" fmla="*/ 4180852 h 6858000"/>
              <a:gd name="connsiteX1735" fmla="*/ 5438404 w 6569477"/>
              <a:gd name="connsiteY1735" fmla="*/ 4180854 h 6858000"/>
              <a:gd name="connsiteX1736" fmla="*/ 5455276 w 6569477"/>
              <a:gd name="connsiteY1736" fmla="*/ 4130240 h 6858000"/>
              <a:gd name="connsiteX1737" fmla="*/ 5455276 w 6569477"/>
              <a:gd name="connsiteY1737" fmla="*/ 4121804 h 6858000"/>
              <a:gd name="connsiteX1738" fmla="*/ 5455276 w 6569477"/>
              <a:gd name="connsiteY1738" fmla="*/ 4104933 h 6858000"/>
              <a:gd name="connsiteX1739" fmla="*/ 5455276 w 6569477"/>
              <a:gd name="connsiteY1739" fmla="*/ 4096497 h 6858000"/>
              <a:gd name="connsiteX1740" fmla="*/ 5463712 w 6569477"/>
              <a:gd name="connsiteY1740" fmla="*/ 4088062 h 6858000"/>
              <a:gd name="connsiteX1741" fmla="*/ 5463710 w 6569477"/>
              <a:gd name="connsiteY1741" fmla="*/ 4079626 h 6858000"/>
              <a:gd name="connsiteX1742" fmla="*/ 5463711 w 6569477"/>
              <a:gd name="connsiteY1742" fmla="*/ 4029012 h 6858000"/>
              <a:gd name="connsiteX1743" fmla="*/ 5463712 w 6569477"/>
              <a:gd name="connsiteY1743" fmla="*/ 4020574 h 6858000"/>
              <a:gd name="connsiteX1744" fmla="*/ 5463712 w 6569477"/>
              <a:gd name="connsiteY1744" fmla="*/ 4003705 h 6858000"/>
              <a:gd name="connsiteX1745" fmla="*/ 5463712 w 6569477"/>
              <a:gd name="connsiteY1745" fmla="*/ 3995269 h 6858000"/>
              <a:gd name="connsiteX1746" fmla="*/ 5463711 w 6569477"/>
              <a:gd name="connsiteY1746" fmla="*/ 3936219 h 6858000"/>
              <a:gd name="connsiteX1747" fmla="*/ 5480582 w 6569477"/>
              <a:gd name="connsiteY1747" fmla="*/ 3902476 h 6858000"/>
              <a:gd name="connsiteX1748" fmla="*/ 5489019 w 6569477"/>
              <a:gd name="connsiteY1748" fmla="*/ 3894042 h 6858000"/>
              <a:gd name="connsiteX1749" fmla="*/ 5489019 w 6569477"/>
              <a:gd name="connsiteY1749" fmla="*/ 3885606 h 6858000"/>
              <a:gd name="connsiteX1750" fmla="*/ 5480583 w 6569477"/>
              <a:gd name="connsiteY1750" fmla="*/ 3885606 h 6858000"/>
              <a:gd name="connsiteX1751" fmla="*/ 5480584 w 6569477"/>
              <a:gd name="connsiteY1751" fmla="*/ 3894040 h 6858000"/>
              <a:gd name="connsiteX1752" fmla="*/ 5472148 w 6569477"/>
              <a:gd name="connsiteY1752" fmla="*/ 3860298 h 6858000"/>
              <a:gd name="connsiteX1753" fmla="*/ 5489019 w 6569477"/>
              <a:gd name="connsiteY1753" fmla="*/ 3860299 h 6858000"/>
              <a:gd name="connsiteX1754" fmla="*/ 5496941 w 6569477"/>
              <a:gd name="connsiteY1754" fmla="*/ 3868220 h 6858000"/>
              <a:gd name="connsiteX1755" fmla="*/ 5493896 w 6569477"/>
              <a:gd name="connsiteY1755" fmla="*/ 3915262 h 6858000"/>
              <a:gd name="connsiteX1756" fmla="*/ 5497452 w 6569477"/>
              <a:gd name="connsiteY1756" fmla="*/ 4037447 h 6858000"/>
              <a:gd name="connsiteX1757" fmla="*/ 5489016 w 6569477"/>
              <a:gd name="connsiteY1757" fmla="*/ 4045883 h 6858000"/>
              <a:gd name="connsiteX1758" fmla="*/ 5489019 w 6569477"/>
              <a:gd name="connsiteY1758" fmla="*/ 4054319 h 6858000"/>
              <a:gd name="connsiteX1759" fmla="*/ 5489386 w 6569477"/>
              <a:gd name="connsiteY1759" fmla="*/ 4063858 h 6858000"/>
              <a:gd name="connsiteX1760" fmla="*/ 5490041 w 6569477"/>
              <a:gd name="connsiteY1760" fmla="*/ 4061970 h 6858000"/>
              <a:gd name="connsiteX1761" fmla="*/ 5508475 w 6569477"/>
              <a:gd name="connsiteY1761" fmla="*/ 4040599 h 6858000"/>
              <a:gd name="connsiteX1762" fmla="*/ 5508331 w 6569477"/>
              <a:gd name="connsiteY1762" fmla="*/ 3987570 h 6858000"/>
              <a:gd name="connsiteX1763" fmla="*/ 5535669 w 6569477"/>
              <a:gd name="connsiteY1763" fmla="*/ 3900538 h 6858000"/>
              <a:gd name="connsiteX1764" fmla="*/ 5551347 w 6569477"/>
              <a:gd name="connsiteY1764" fmla="*/ 3815654 h 6858000"/>
              <a:gd name="connsiteX1765" fmla="*/ 5567239 w 6569477"/>
              <a:gd name="connsiteY1765" fmla="*/ 3810315 h 6858000"/>
              <a:gd name="connsiteX1766" fmla="*/ 5597339 w 6569477"/>
              <a:gd name="connsiteY1766" fmla="*/ 3568431 h 6858000"/>
              <a:gd name="connsiteX1767" fmla="*/ 5580406 w 6569477"/>
              <a:gd name="connsiteY1767" fmla="*/ 3581198 h 6858000"/>
              <a:gd name="connsiteX1768" fmla="*/ 5623492 w 6569477"/>
              <a:gd name="connsiteY1768" fmla="*/ 3435797 h 6858000"/>
              <a:gd name="connsiteX1769" fmla="*/ 5627870 w 6569477"/>
              <a:gd name="connsiteY1769" fmla="*/ 3485634 h 6858000"/>
              <a:gd name="connsiteX1770" fmla="*/ 5628909 w 6569477"/>
              <a:gd name="connsiteY1770" fmla="*/ 3478208 h 6858000"/>
              <a:gd name="connsiteX1771" fmla="*/ 5633142 w 6569477"/>
              <a:gd name="connsiteY1771" fmla="*/ 3475016 h 6858000"/>
              <a:gd name="connsiteX1772" fmla="*/ 5631062 w 6569477"/>
              <a:gd name="connsiteY1772" fmla="*/ 3489870 h 6858000"/>
              <a:gd name="connsiteX1773" fmla="*/ 5634255 w 6569477"/>
              <a:gd name="connsiteY1773" fmla="*/ 3494104 h 6858000"/>
              <a:gd name="connsiteX1774" fmla="*/ 5630021 w 6569477"/>
              <a:gd name="connsiteY1774" fmla="*/ 3497296 h 6858000"/>
              <a:gd name="connsiteX1775" fmla="*/ 5608173 w 6569477"/>
              <a:gd name="connsiteY1775" fmla="*/ 3653253 h 6858000"/>
              <a:gd name="connsiteX1776" fmla="*/ 5592710 w 6569477"/>
              <a:gd name="connsiteY1776" fmla="*/ 3817680 h 6858000"/>
              <a:gd name="connsiteX1777" fmla="*/ 5581051 w 6569477"/>
              <a:gd name="connsiteY1777" fmla="*/ 3819828 h 6858000"/>
              <a:gd name="connsiteX1778" fmla="*/ 5575920 w 6569477"/>
              <a:gd name="connsiteY1778" fmla="*/ 3883475 h 6858000"/>
              <a:gd name="connsiteX1779" fmla="*/ 5563598 w 6569477"/>
              <a:gd name="connsiteY1779" fmla="*/ 3934280 h 6858000"/>
              <a:gd name="connsiteX1780" fmla="*/ 5562972 w 6569477"/>
              <a:gd name="connsiteY1780" fmla="*/ 3937349 h 6858000"/>
              <a:gd name="connsiteX1781" fmla="*/ 5571794 w 6569477"/>
              <a:gd name="connsiteY1781" fmla="*/ 3923038 h 6858000"/>
              <a:gd name="connsiteX1782" fmla="*/ 5623989 w 6569477"/>
              <a:gd name="connsiteY1782" fmla="*/ 3775941 h 6858000"/>
              <a:gd name="connsiteX1783" fmla="*/ 5632426 w 6569477"/>
              <a:gd name="connsiteY1783" fmla="*/ 3767506 h 6858000"/>
              <a:gd name="connsiteX1784" fmla="*/ 5640861 w 6569477"/>
              <a:gd name="connsiteY1784" fmla="*/ 3759071 h 6858000"/>
              <a:gd name="connsiteX1785" fmla="*/ 5649298 w 6569477"/>
              <a:gd name="connsiteY1785" fmla="*/ 3767505 h 6858000"/>
              <a:gd name="connsiteX1786" fmla="*/ 5649298 w 6569477"/>
              <a:gd name="connsiteY1786" fmla="*/ 3742197 h 6858000"/>
              <a:gd name="connsiteX1787" fmla="*/ 5683041 w 6569477"/>
              <a:gd name="connsiteY1787" fmla="*/ 3581921 h 6858000"/>
              <a:gd name="connsiteX1788" fmla="*/ 5691475 w 6569477"/>
              <a:gd name="connsiteY1788" fmla="*/ 3598792 h 6858000"/>
              <a:gd name="connsiteX1789" fmla="*/ 5732996 w 6569477"/>
              <a:gd name="connsiteY1789" fmla="*/ 3493610 h 6858000"/>
              <a:gd name="connsiteX1790" fmla="*/ 5733449 w 6569477"/>
              <a:gd name="connsiteY1790" fmla="*/ 3493806 h 6858000"/>
              <a:gd name="connsiteX1791" fmla="*/ 5734014 w 6569477"/>
              <a:gd name="connsiteY1791" fmla="*/ 3473633 h 6858000"/>
              <a:gd name="connsiteX1792" fmla="*/ 5730509 w 6569477"/>
              <a:gd name="connsiteY1792" fmla="*/ 3460815 h 6858000"/>
              <a:gd name="connsiteX1793" fmla="*/ 5743964 w 6569477"/>
              <a:gd name="connsiteY1793" fmla="*/ 3328941 h 6858000"/>
              <a:gd name="connsiteX1794" fmla="*/ 5761038 w 6569477"/>
              <a:gd name="connsiteY1794" fmla="*/ 3286983 h 6858000"/>
              <a:gd name="connsiteX1795" fmla="*/ 5751435 w 6569477"/>
              <a:gd name="connsiteY1795" fmla="*/ 3234831 h 6858000"/>
              <a:gd name="connsiteX1796" fmla="*/ 5762802 w 6569477"/>
              <a:gd name="connsiteY1796" fmla="*/ 3144319 h 6858000"/>
              <a:gd name="connsiteX1797" fmla="*/ 5763082 w 6569477"/>
              <a:gd name="connsiteY1797" fmla="*/ 3058000 h 6858000"/>
              <a:gd name="connsiteX1798" fmla="*/ 5777766 w 6569477"/>
              <a:gd name="connsiteY1798" fmla="*/ 3049910 h 6858000"/>
              <a:gd name="connsiteX1799" fmla="*/ 5764220 w 6569477"/>
              <a:gd name="connsiteY1799" fmla="*/ 2806537 h 6858000"/>
              <a:gd name="connsiteX1800" fmla="*/ 5759877 w 6569477"/>
              <a:gd name="connsiteY1800" fmla="*/ 2815776 h 6858000"/>
              <a:gd name="connsiteX1801" fmla="*/ 5758962 w 6569477"/>
              <a:gd name="connsiteY1801" fmla="*/ 2839583 h 6858000"/>
              <a:gd name="connsiteX1802" fmla="*/ 5750526 w 6569477"/>
              <a:gd name="connsiteY1802" fmla="*/ 2831148 h 6858000"/>
              <a:gd name="connsiteX1803" fmla="*/ 5750526 w 6569477"/>
              <a:gd name="connsiteY1803" fmla="*/ 2822713 h 6858000"/>
              <a:gd name="connsiteX1804" fmla="*/ 5750526 w 6569477"/>
              <a:gd name="connsiteY1804" fmla="*/ 2822277 h 6858000"/>
              <a:gd name="connsiteX1805" fmla="*/ 5749837 w 6569477"/>
              <a:gd name="connsiteY1805" fmla="*/ 2822120 h 6858000"/>
              <a:gd name="connsiteX1806" fmla="*/ 5747894 w 6569477"/>
              <a:gd name="connsiteY1806" fmla="*/ 2797782 h 6858000"/>
              <a:gd name="connsiteX1807" fmla="*/ 5743144 w 6569477"/>
              <a:gd name="connsiteY1807" fmla="*/ 2798460 h 6858000"/>
              <a:gd name="connsiteX1808" fmla="*/ 5742091 w 6569477"/>
              <a:gd name="connsiteY1808" fmla="*/ 2805842 h 6858000"/>
              <a:gd name="connsiteX1809" fmla="*/ 5742091 w 6569477"/>
              <a:gd name="connsiteY1809" fmla="*/ 2814279 h 6858000"/>
              <a:gd name="connsiteX1810" fmla="*/ 5742090 w 6569477"/>
              <a:gd name="connsiteY1810" fmla="*/ 2822713 h 6858000"/>
              <a:gd name="connsiteX1811" fmla="*/ 5733655 w 6569477"/>
              <a:gd name="connsiteY1811" fmla="*/ 2848019 h 6858000"/>
              <a:gd name="connsiteX1812" fmla="*/ 5742090 w 6569477"/>
              <a:gd name="connsiteY1812" fmla="*/ 2856452 h 6858000"/>
              <a:gd name="connsiteX1813" fmla="*/ 5742091 w 6569477"/>
              <a:gd name="connsiteY1813" fmla="*/ 2848019 h 6858000"/>
              <a:gd name="connsiteX1814" fmla="*/ 5750526 w 6569477"/>
              <a:gd name="connsiteY1814" fmla="*/ 2839583 h 6858000"/>
              <a:gd name="connsiteX1815" fmla="*/ 5750526 w 6569477"/>
              <a:gd name="connsiteY1815" fmla="*/ 2864888 h 6858000"/>
              <a:gd name="connsiteX1816" fmla="*/ 5750525 w 6569477"/>
              <a:gd name="connsiteY1816" fmla="*/ 2873326 h 6858000"/>
              <a:gd name="connsiteX1817" fmla="*/ 5708345 w 6569477"/>
              <a:gd name="connsiteY1817" fmla="*/ 2940812 h 6858000"/>
              <a:gd name="connsiteX1818" fmla="*/ 5699912 w 6569477"/>
              <a:gd name="connsiteY1818" fmla="*/ 2839583 h 6858000"/>
              <a:gd name="connsiteX1819" fmla="*/ 5689894 w 6569477"/>
              <a:gd name="connsiteY1819" fmla="*/ 2840110 h 6858000"/>
              <a:gd name="connsiteX1820" fmla="*/ 5683185 w 6569477"/>
              <a:gd name="connsiteY1820" fmla="*/ 2849917 h 6858000"/>
              <a:gd name="connsiteX1821" fmla="*/ 5682885 w 6569477"/>
              <a:gd name="connsiteY1821" fmla="*/ 2853046 h 6858000"/>
              <a:gd name="connsiteX1822" fmla="*/ 5680651 w 6569477"/>
              <a:gd name="connsiteY1822" fmla="*/ 2856536 h 6858000"/>
              <a:gd name="connsiteX1823" fmla="*/ 5680060 w 6569477"/>
              <a:gd name="connsiteY1823" fmla="*/ 2855859 h 6858000"/>
              <a:gd name="connsiteX1824" fmla="*/ 5676293 w 6569477"/>
              <a:gd name="connsiteY1824" fmla="*/ 2863103 h 6858000"/>
              <a:gd name="connsiteX1825" fmla="*/ 5680760 w 6569477"/>
              <a:gd name="connsiteY1825" fmla="*/ 2886509 h 6858000"/>
              <a:gd name="connsiteX1826" fmla="*/ 5688352 w 6569477"/>
              <a:gd name="connsiteY1826" fmla="*/ 2910389 h 6858000"/>
              <a:gd name="connsiteX1827" fmla="*/ 5696772 w 6569477"/>
              <a:gd name="connsiteY1827" fmla="*/ 3000293 h 6858000"/>
              <a:gd name="connsiteX1828" fmla="*/ 5692141 w 6569477"/>
              <a:gd name="connsiteY1828" fmla="*/ 3081094 h 6858000"/>
              <a:gd name="connsiteX1829" fmla="*/ 5679091 w 6569477"/>
              <a:gd name="connsiteY1829" fmla="*/ 3071991 h 6858000"/>
              <a:gd name="connsiteX1830" fmla="*/ 5688029 w 6569477"/>
              <a:gd name="connsiteY1830" fmla="*/ 3207504 h 6858000"/>
              <a:gd name="connsiteX1831" fmla="*/ 5692217 w 6569477"/>
              <a:gd name="connsiteY1831" fmla="*/ 3359096 h 6858000"/>
              <a:gd name="connsiteX1832" fmla="*/ 5673101 w 6569477"/>
              <a:gd name="connsiteY1832" fmla="*/ 3358689 h 6858000"/>
              <a:gd name="connsiteX1833" fmla="*/ 5668351 w 6569477"/>
              <a:gd name="connsiteY1833" fmla="*/ 3374768 h 6858000"/>
              <a:gd name="connsiteX1834" fmla="*/ 5662684 w 6569477"/>
              <a:gd name="connsiteY1834" fmla="*/ 3364351 h 6858000"/>
              <a:gd name="connsiteX1835" fmla="*/ 5661368 w 6569477"/>
              <a:gd name="connsiteY1835" fmla="*/ 3356969 h 6858000"/>
              <a:gd name="connsiteX1836" fmla="*/ 5654384 w 6569477"/>
              <a:gd name="connsiteY1836" fmla="*/ 3339170 h 6858000"/>
              <a:gd name="connsiteX1837" fmla="*/ 5661768 w 6569477"/>
              <a:gd name="connsiteY1837" fmla="*/ 3337856 h 6858000"/>
              <a:gd name="connsiteX1838" fmla="*/ 5663483 w 6569477"/>
              <a:gd name="connsiteY1838" fmla="*/ 3326125 h 6858000"/>
              <a:gd name="connsiteX1839" fmla="*/ 5669150 w 6569477"/>
              <a:gd name="connsiteY1839" fmla="*/ 3336542 h 6858000"/>
              <a:gd name="connsiteX1840" fmla="*/ 5670467 w 6569477"/>
              <a:gd name="connsiteY1840" fmla="*/ 3343924 h 6858000"/>
              <a:gd name="connsiteX1841" fmla="*/ 5666398 w 6569477"/>
              <a:gd name="connsiteY1841" fmla="*/ 3257055 h 6858000"/>
              <a:gd name="connsiteX1842" fmla="*/ 5661810 w 6569477"/>
              <a:gd name="connsiteY1842" fmla="*/ 3124576 h 6858000"/>
              <a:gd name="connsiteX1843" fmla="*/ 5673025 w 6569477"/>
              <a:gd name="connsiteY1843" fmla="*/ 3080687 h 6858000"/>
              <a:gd name="connsiteX1844" fmla="*/ 5656425 w 6569477"/>
              <a:gd name="connsiteY1844" fmla="*/ 3030323 h 6858000"/>
              <a:gd name="connsiteX1845" fmla="*/ 5655388 w 6569477"/>
              <a:gd name="connsiteY1845" fmla="*/ 2939106 h 6858000"/>
              <a:gd name="connsiteX1846" fmla="*/ 5643936 w 6569477"/>
              <a:gd name="connsiteY1846" fmla="*/ 2853549 h 6858000"/>
              <a:gd name="connsiteX1847" fmla="*/ 5657385 w 6569477"/>
              <a:gd name="connsiteY1847" fmla="*/ 2843539 h 6858000"/>
              <a:gd name="connsiteX1848" fmla="*/ 5657146 w 6569477"/>
              <a:gd name="connsiteY1848" fmla="*/ 2841276 h 6858000"/>
              <a:gd name="connsiteX1849" fmla="*/ 5648243 w 6569477"/>
              <a:gd name="connsiteY1849" fmla="*/ 2809663 h 6858000"/>
              <a:gd name="connsiteX1850" fmla="*/ 5581811 w 6569477"/>
              <a:gd name="connsiteY1850" fmla="*/ 2670869 h 6858000"/>
              <a:gd name="connsiteX1851" fmla="*/ 5581812 w 6569477"/>
              <a:gd name="connsiteY1851" fmla="*/ 2662431 h 6858000"/>
              <a:gd name="connsiteX1852" fmla="*/ 5581812 w 6569477"/>
              <a:gd name="connsiteY1852" fmla="*/ 2645563 h 6858000"/>
              <a:gd name="connsiteX1853" fmla="*/ 5573376 w 6569477"/>
              <a:gd name="connsiteY1853" fmla="*/ 2637125 h 6858000"/>
              <a:gd name="connsiteX1854" fmla="*/ 5548068 w 6569477"/>
              <a:gd name="connsiteY1854" fmla="*/ 2544335 h 6858000"/>
              <a:gd name="connsiteX1855" fmla="*/ 5539634 w 6569477"/>
              <a:gd name="connsiteY1855" fmla="*/ 2510592 h 6858000"/>
              <a:gd name="connsiteX1856" fmla="*/ 5531197 w 6569477"/>
              <a:gd name="connsiteY1856" fmla="*/ 2502157 h 6858000"/>
              <a:gd name="connsiteX1857" fmla="*/ 5531198 w 6569477"/>
              <a:gd name="connsiteY1857" fmla="*/ 2493721 h 6858000"/>
              <a:gd name="connsiteX1858" fmla="*/ 5522761 w 6569477"/>
              <a:gd name="connsiteY1858" fmla="*/ 2493721 h 6858000"/>
              <a:gd name="connsiteX1859" fmla="*/ 5522762 w 6569477"/>
              <a:gd name="connsiteY1859" fmla="*/ 2485285 h 6858000"/>
              <a:gd name="connsiteX1860" fmla="*/ 5505889 w 6569477"/>
              <a:gd name="connsiteY1860" fmla="*/ 2451543 h 6858000"/>
              <a:gd name="connsiteX1861" fmla="*/ 5497455 w 6569477"/>
              <a:gd name="connsiteY1861" fmla="*/ 2476850 h 6858000"/>
              <a:gd name="connsiteX1862" fmla="*/ 5480584 w 6569477"/>
              <a:gd name="connsiteY1862" fmla="*/ 2459978 h 6858000"/>
              <a:gd name="connsiteX1863" fmla="*/ 5472147 w 6569477"/>
              <a:gd name="connsiteY1863" fmla="*/ 2384058 h 6858000"/>
              <a:gd name="connsiteX1864" fmla="*/ 5404661 w 6569477"/>
              <a:gd name="connsiteY1864" fmla="*/ 2181601 h 6858000"/>
              <a:gd name="connsiteX1865" fmla="*/ 5387791 w 6569477"/>
              <a:gd name="connsiteY1865" fmla="*/ 2130985 h 6858000"/>
              <a:gd name="connsiteX1866" fmla="*/ 5328740 w 6569477"/>
              <a:gd name="connsiteY1866" fmla="*/ 1962273 h 6858000"/>
              <a:gd name="connsiteX1867" fmla="*/ 5328741 w 6569477"/>
              <a:gd name="connsiteY1867" fmla="*/ 1936967 h 6858000"/>
              <a:gd name="connsiteX1868" fmla="*/ 5311869 w 6569477"/>
              <a:gd name="connsiteY1868" fmla="*/ 1920096 h 6858000"/>
              <a:gd name="connsiteX1869" fmla="*/ 5320307 w 6569477"/>
              <a:gd name="connsiteY1869" fmla="*/ 1911660 h 6858000"/>
              <a:gd name="connsiteX1870" fmla="*/ 5269693 w 6569477"/>
              <a:gd name="connsiteY1870" fmla="*/ 1793560 h 6858000"/>
              <a:gd name="connsiteX1871" fmla="*/ 5286562 w 6569477"/>
              <a:gd name="connsiteY1871" fmla="*/ 1793561 h 6858000"/>
              <a:gd name="connsiteX1872" fmla="*/ 5261255 w 6569477"/>
              <a:gd name="connsiteY1872" fmla="*/ 1768254 h 6858000"/>
              <a:gd name="connsiteX1873" fmla="*/ 5235948 w 6569477"/>
              <a:gd name="connsiteY1873" fmla="*/ 1709201 h 6858000"/>
              <a:gd name="connsiteX1874" fmla="*/ 5235947 w 6569477"/>
              <a:gd name="connsiteY1874" fmla="*/ 1700769 h 6858000"/>
              <a:gd name="connsiteX1875" fmla="*/ 5244383 w 6569477"/>
              <a:gd name="connsiteY1875" fmla="*/ 1700769 h 6858000"/>
              <a:gd name="connsiteX1876" fmla="*/ 5252819 w 6569477"/>
              <a:gd name="connsiteY1876" fmla="*/ 1700767 h 6858000"/>
              <a:gd name="connsiteX1877" fmla="*/ 5252819 w 6569477"/>
              <a:gd name="connsiteY1877" fmla="*/ 1692332 h 6858000"/>
              <a:gd name="connsiteX1878" fmla="*/ 5244383 w 6569477"/>
              <a:gd name="connsiteY1878" fmla="*/ 1650153 h 6858000"/>
              <a:gd name="connsiteX1879" fmla="*/ 5252818 w 6569477"/>
              <a:gd name="connsiteY1879" fmla="*/ 1650152 h 6858000"/>
              <a:gd name="connsiteX1880" fmla="*/ 5252819 w 6569477"/>
              <a:gd name="connsiteY1880" fmla="*/ 1641718 h 6858000"/>
              <a:gd name="connsiteX1881" fmla="*/ 5244385 w 6569477"/>
              <a:gd name="connsiteY1881" fmla="*/ 1633283 h 6858000"/>
              <a:gd name="connsiteX1882" fmla="*/ 5176900 w 6569477"/>
              <a:gd name="connsiteY1882" fmla="*/ 1473003 h 6858000"/>
              <a:gd name="connsiteX1883" fmla="*/ 5084104 w 6569477"/>
              <a:gd name="connsiteY1883" fmla="*/ 1312727 h 6858000"/>
              <a:gd name="connsiteX1884" fmla="*/ 5055633 w 6569477"/>
              <a:gd name="connsiteY1884" fmla="*/ 1250514 h 6858000"/>
              <a:gd name="connsiteX1885" fmla="*/ 5041658 w 6569477"/>
              <a:gd name="connsiteY1885" fmla="*/ 1226599 h 6858000"/>
              <a:gd name="connsiteX1886" fmla="*/ 5093541 w 6569477"/>
              <a:gd name="connsiteY1886" fmla="*/ 1340967 h 6858000"/>
              <a:gd name="connsiteX1887" fmla="*/ 5398999 w 6569477"/>
              <a:gd name="connsiteY1887" fmla="*/ 2412246 h 6858000"/>
              <a:gd name="connsiteX1888" fmla="*/ 5458394 w 6569477"/>
              <a:gd name="connsiteY1888" fmla="*/ 2833367 h 6858000"/>
              <a:gd name="connsiteX1889" fmla="*/ 5448705 w 6569477"/>
              <a:gd name="connsiteY1889" fmla="*/ 2871734 h 6858000"/>
              <a:gd name="connsiteX1890" fmla="*/ 5431304 w 6569477"/>
              <a:gd name="connsiteY1890" fmla="*/ 2855892 h 6858000"/>
              <a:gd name="connsiteX1891" fmla="*/ 5100400 w 6569477"/>
              <a:gd name="connsiteY1891" fmla="*/ 1533070 h 6858000"/>
              <a:gd name="connsiteX1892" fmla="*/ 4793286 w 6569477"/>
              <a:gd name="connsiteY1892" fmla="*/ 888652 h 6858000"/>
              <a:gd name="connsiteX1893" fmla="*/ 4754611 w 6569477"/>
              <a:gd name="connsiteY1893" fmla="*/ 811200 h 6858000"/>
              <a:gd name="connsiteX1894" fmla="*/ 4736788 w 6569477"/>
              <a:gd name="connsiteY1894" fmla="*/ 782554 h 6858000"/>
              <a:gd name="connsiteX1895" fmla="*/ 4722369 w 6569477"/>
              <a:gd name="connsiteY1895" fmla="*/ 785144 h 6858000"/>
              <a:gd name="connsiteX1896" fmla="*/ 4716525 w 6569477"/>
              <a:gd name="connsiteY1896" fmla="*/ 831944 h 6858000"/>
              <a:gd name="connsiteX1897" fmla="*/ 4878628 w 6569477"/>
              <a:gd name="connsiteY1897" fmla="*/ 1128191 h 6858000"/>
              <a:gd name="connsiteX1898" fmla="*/ 5018643 w 6569477"/>
              <a:gd name="connsiteY1898" fmla="*/ 1444415 h 6858000"/>
              <a:gd name="connsiteX1899" fmla="*/ 5107372 w 6569477"/>
              <a:gd name="connsiteY1899" fmla="*/ 1685936 h 6858000"/>
              <a:gd name="connsiteX1900" fmla="*/ 5109411 w 6569477"/>
              <a:gd name="connsiteY1900" fmla="*/ 1683895 h 6858000"/>
              <a:gd name="connsiteX1901" fmla="*/ 5151590 w 6569477"/>
              <a:gd name="connsiteY1901" fmla="*/ 1785122 h 6858000"/>
              <a:gd name="connsiteX1902" fmla="*/ 5143154 w 6569477"/>
              <a:gd name="connsiteY1902" fmla="*/ 1785122 h 6858000"/>
              <a:gd name="connsiteX1903" fmla="*/ 5134721 w 6569477"/>
              <a:gd name="connsiteY1903" fmla="*/ 1751382 h 6858000"/>
              <a:gd name="connsiteX1904" fmla="*/ 5122261 w 6569477"/>
              <a:gd name="connsiteY1904" fmla="*/ 1726462 h 6858000"/>
              <a:gd name="connsiteX1905" fmla="*/ 5136116 w 6569477"/>
              <a:gd name="connsiteY1905" fmla="*/ 1764180 h 6858000"/>
              <a:gd name="connsiteX1906" fmla="*/ 5157687 w 6569477"/>
              <a:gd name="connsiteY1906" fmla="*/ 1838582 h 6858000"/>
              <a:gd name="connsiteX1907" fmla="*/ 5167407 w 6569477"/>
              <a:gd name="connsiteY1907" fmla="*/ 1843119 h 6858000"/>
              <a:gd name="connsiteX1908" fmla="*/ 5176898 w 6569477"/>
              <a:gd name="connsiteY1908" fmla="*/ 1844173 h 6858000"/>
              <a:gd name="connsiteX1909" fmla="*/ 5176898 w 6569477"/>
              <a:gd name="connsiteY1909" fmla="*/ 1861046 h 6858000"/>
              <a:gd name="connsiteX1910" fmla="*/ 5168464 w 6569477"/>
              <a:gd name="connsiteY1910" fmla="*/ 1861046 h 6858000"/>
              <a:gd name="connsiteX1911" fmla="*/ 5168463 w 6569477"/>
              <a:gd name="connsiteY1911" fmla="*/ 1869480 h 6858000"/>
              <a:gd name="connsiteX1912" fmla="*/ 5168462 w 6569477"/>
              <a:gd name="connsiteY1912" fmla="*/ 1875756 h 6858000"/>
              <a:gd name="connsiteX1913" fmla="*/ 5229895 w 6569477"/>
              <a:gd name="connsiteY1913" fmla="*/ 2087656 h 6858000"/>
              <a:gd name="connsiteX1914" fmla="*/ 5242098 w 6569477"/>
              <a:gd name="connsiteY1914" fmla="*/ 2145617 h 6858000"/>
              <a:gd name="connsiteX1915" fmla="*/ 5261255 w 6569477"/>
              <a:gd name="connsiteY1915" fmla="*/ 2173166 h 6858000"/>
              <a:gd name="connsiteX1916" fmla="*/ 5278125 w 6569477"/>
              <a:gd name="connsiteY1916" fmla="*/ 2215342 h 6858000"/>
              <a:gd name="connsiteX1917" fmla="*/ 5286562 w 6569477"/>
              <a:gd name="connsiteY1917" fmla="*/ 2265959 h 6858000"/>
              <a:gd name="connsiteX1918" fmla="*/ 5303433 w 6569477"/>
              <a:gd name="connsiteY1918" fmla="*/ 2325006 h 6858000"/>
              <a:gd name="connsiteX1919" fmla="*/ 5320305 w 6569477"/>
              <a:gd name="connsiteY1919" fmla="*/ 2409365 h 6858000"/>
              <a:gd name="connsiteX1920" fmla="*/ 5337176 w 6569477"/>
              <a:gd name="connsiteY1920" fmla="*/ 2459978 h 6858000"/>
              <a:gd name="connsiteX1921" fmla="*/ 5337176 w 6569477"/>
              <a:gd name="connsiteY1921" fmla="*/ 2468415 h 6858000"/>
              <a:gd name="connsiteX1922" fmla="*/ 5354048 w 6569477"/>
              <a:gd name="connsiteY1922" fmla="*/ 2535897 h 6858000"/>
              <a:gd name="connsiteX1923" fmla="*/ 5370919 w 6569477"/>
              <a:gd name="connsiteY1923" fmla="*/ 2594947 h 6858000"/>
              <a:gd name="connsiteX1924" fmla="*/ 5379353 w 6569477"/>
              <a:gd name="connsiteY1924" fmla="*/ 2620256 h 6858000"/>
              <a:gd name="connsiteX1925" fmla="*/ 5379355 w 6569477"/>
              <a:gd name="connsiteY1925" fmla="*/ 2628692 h 6858000"/>
              <a:gd name="connsiteX1926" fmla="*/ 5370919 w 6569477"/>
              <a:gd name="connsiteY1926" fmla="*/ 2653998 h 6858000"/>
              <a:gd name="connsiteX1927" fmla="*/ 5370919 w 6569477"/>
              <a:gd name="connsiteY1927" fmla="*/ 2662431 h 6858000"/>
              <a:gd name="connsiteX1928" fmla="*/ 5379355 w 6569477"/>
              <a:gd name="connsiteY1928" fmla="*/ 2679304 h 6858000"/>
              <a:gd name="connsiteX1929" fmla="*/ 5387791 w 6569477"/>
              <a:gd name="connsiteY1929" fmla="*/ 2679306 h 6858000"/>
              <a:gd name="connsiteX1930" fmla="*/ 5387790 w 6569477"/>
              <a:gd name="connsiteY1930" fmla="*/ 2721484 h 6858000"/>
              <a:gd name="connsiteX1931" fmla="*/ 5396226 w 6569477"/>
              <a:gd name="connsiteY1931" fmla="*/ 2729919 h 6858000"/>
              <a:gd name="connsiteX1932" fmla="*/ 5396226 w 6569477"/>
              <a:gd name="connsiteY1932" fmla="*/ 2721484 h 6858000"/>
              <a:gd name="connsiteX1933" fmla="*/ 5387791 w 6569477"/>
              <a:gd name="connsiteY1933" fmla="*/ 2679306 h 6858000"/>
              <a:gd name="connsiteX1934" fmla="*/ 5396226 w 6569477"/>
              <a:gd name="connsiteY1934" fmla="*/ 2679306 h 6858000"/>
              <a:gd name="connsiteX1935" fmla="*/ 5396225 w 6569477"/>
              <a:gd name="connsiteY1935" fmla="*/ 2696176 h 6858000"/>
              <a:gd name="connsiteX1936" fmla="*/ 5396226 w 6569477"/>
              <a:gd name="connsiteY1936" fmla="*/ 2704613 h 6858000"/>
              <a:gd name="connsiteX1937" fmla="*/ 5404662 w 6569477"/>
              <a:gd name="connsiteY1937" fmla="*/ 2729919 h 6858000"/>
              <a:gd name="connsiteX1938" fmla="*/ 5404661 w 6569477"/>
              <a:gd name="connsiteY1938" fmla="*/ 2763661 h 6858000"/>
              <a:gd name="connsiteX1939" fmla="*/ 5396224 w 6569477"/>
              <a:gd name="connsiteY1939" fmla="*/ 2755225 h 6858000"/>
              <a:gd name="connsiteX1940" fmla="*/ 5396225 w 6569477"/>
              <a:gd name="connsiteY1940" fmla="*/ 2772097 h 6858000"/>
              <a:gd name="connsiteX1941" fmla="*/ 5396225 w 6569477"/>
              <a:gd name="connsiteY1941" fmla="*/ 2788969 h 6858000"/>
              <a:gd name="connsiteX1942" fmla="*/ 5404662 w 6569477"/>
              <a:gd name="connsiteY1942" fmla="*/ 2814279 h 6858000"/>
              <a:gd name="connsiteX1943" fmla="*/ 5404661 w 6569477"/>
              <a:gd name="connsiteY1943" fmla="*/ 2831146 h 6858000"/>
              <a:gd name="connsiteX1944" fmla="*/ 5413098 w 6569477"/>
              <a:gd name="connsiteY1944" fmla="*/ 2839583 h 6858000"/>
              <a:gd name="connsiteX1945" fmla="*/ 5421533 w 6569477"/>
              <a:gd name="connsiteY1945" fmla="*/ 2864890 h 6858000"/>
              <a:gd name="connsiteX1946" fmla="*/ 5421534 w 6569477"/>
              <a:gd name="connsiteY1946" fmla="*/ 2881764 h 6858000"/>
              <a:gd name="connsiteX1947" fmla="*/ 5413098 w 6569477"/>
              <a:gd name="connsiteY1947" fmla="*/ 2890197 h 6858000"/>
              <a:gd name="connsiteX1948" fmla="*/ 5421534 w 6569477"/>
              <a:gd name="connsiteY1948" fmla="*/ 2898631 h 6858000"/>
              <a:gd name="connsiteX1949" fmla="*/ 5413098 w 6569477"/>
              <a:gd name="connsiteY1949" fmla="*/ 2915506 h 6858000"/>
              <a:gd name="connsiteX1950" fmla="*/ 5421534 w 6569477"/>
              <a:gd name="connsiteY1950" fmla="*/ 2932377 h 6858000"/>
              <a:gd name="connsiteX1951" fmla="*/ 5429969 w 6569477"/>
              <a:gd name="connsiteY1951" fmla="*/ 2923940 h 6858000"/>
              <a:gd name="connsiteX1952" fmla="*/ 5429969 w 6569477"/>
              <a:gd name="connsiteY1952" fmla="*/ 2949247 h 6858000"/>
              <a:gd name="connsiteX1953" fmla="*/ 5429967 w 6569477"/>
              <a:gd name="connsiteY1953" fmla="*/ 2957684 h 6858000"/>
              <a:gd name="connsiteX1954" fmla="*/ 5438405 w 6569477"/>
              <a:gd name="connsiteY1954" fmla="*/ 2991425 h 6858000"/>
              <a:gd name="connsiteX1955" fmla="*/ 5438405 w 6569477"/>
              <a:gd name="connsiteY1955" fmla="*/ 3025167 h 6858000"/>
              <a:gd name="connsiteX1956" fmla="*/ 5438405 w 6569477"/>
              <a:gd name="connsiteY1956" fmla="*/ 3050476 h 6858000"/>
              <a:gd name="connsiteX1957" fmla="*/ 5438405 w 6569477"/>
              <a:gd name="connsiteY1957" fmla="*/ 3101088 h 6858000"/>
              <a:gd name="connsiteX1958" fmla="*/ 5429969 w 6569477"/>
              <a:gd name="connsiteY1958" fmla="*/ 3126398 h 6858000"/>
              <a:gd name="connsiteX1959" fmla="*/ 5421534 w 6569477"/>
              <a:gd name="connsiteY1959" fmla="*/ 3117961 h 6858000"/>
              <a:gd name="connsiteX1960" fmla="*/ 5413096 w 6569477"/>
              <a:gd name="connsiteY1960" fmla="*/ 3109525 h 6858000"/>
              <a:gd name="connsiteX1961" fmla="*/ 5413098 w 6569477"/>
              <a:gd name="connsiteY1961" fmla="*/ 3117961 h 6858000"/>
              <a:gd name="connsiteX1962" fmla="*/ 5413098 w 6569477"/>
              <a:gd name="connsiteY1962" fmla="*/ 3126395 h 6858000"/>
              <a:gd name="connsiteX1963" fmla="*/ 5421533 w 6569477"/>
              <a:gd name="connsiteY1963" fmla="*/ 3134833 h 6858000"/>
              <a:gd name="connsiteX1964" fmla="*/ 5429969 w 6569477"/>
              <a:gd name="connsiteY1964" fmla="*/ 3143265 h 6858000"/>
              <a:gd name="connsiteX1965" fmla="*/ 5438404 w 6569477"/>
              <a:gd name="connsiteY1965" fmla="*/ 3143266 h 6858000"/>
              <a:gd name="connsiteX1966" fmla="*/ 5446840 w 6569477"/>
              <a:gd name="connsiteY1966" fmla="*/ 3101088 h 6858000"/>
              <a:gd name="connsiteX1967" fmla="*/ 5446838 w 6569477"/>
              <a:gd name="connsiteY1967" fmla="*/ 3092654 h 6858000"/>
              <a:gd name="connsiteX1968" fmla="*/ 5446840 w 6569477"/>
              <a:gd name="connsiteY1968" fmla="*/ 3058912 h 6858000"/>
              <a:gd name="connsiteX1969" fmla="*/ 5446841 w 6569477"/>
              <a:gd name="connsiteY1969" fmla="*/ 3042041 h 6858000"/>
              <a:gd name="connsiteX1970" fmla="*/ 5455276 w 6569477"/>
              <a:gd name="connsiteY1970" fmla="*/ 3084216 h 6858000"/>
              <a:gd name="connsiteX1971" fmla="*/ 5463712 w 6569477"/>
              <a:gd name="connsiteY1971" fmla="*/ 3134833 h 6858000"/>
              <a:gd name="connsiteX1972" fmla="*/ 5455276 w 6569477"/>
              <a:gd name="connsiteY1972" fmla="*/ 3151703 h 6858000"/>
              <a:gd name="connsiteX1973" fmla="*/ 5455276 w 6569477"/>
              <a:gd name="connsiteY1973" fmla="*/ 3168573 h 6858000"/>
              <a:gd name="connsiteX1974" fmla="*/ 5455273 w 6569477"/>
              <a:gd name="connsiteY1974" fmla="*/ 3210751 h 6858000"/>
              <a:gd name="connsiteX1975" fmla="*/ 5446841 w 6569477"/>
              <a:gd name="connsiteY1975" fmla="*/ 3202314 h 6858000"/>
              <a:gd name="connsiteX1976" fmla="*/ 5438405 w 6569477"/>
              <a:gd name="connsiteY1976" fmla="*/ 3202316 h 6858000"/>
              <a:gd name="connsiteX1977" fmla="*/ 5438405 w 6569477"/>
              <a:gd name="connsiteY1977" fmla="*/ 3210751 h 6858000"/>
              <a:gd name="connsiteX1978" fmla="*/ 5438405 w 6569477"/>
              <a:gd name="connsiteY1978" fmla="*/ 3219184 h 6858000"/>
              <a:gd name="connsiteX1979" fmla="*/ 5446841 w 6569477"/>
              <a:gd name="connsiteY1979" fmla="*/ 3227621 h 6858000"/>
              <a:gd name="connsiteX1980" fmla="*/ 5446840 w 6569477"/>
              <a:gd name="connsiteY1980" fmla="*/ 3236060 h 6858000"/>
              <a:gd name="connsiteX1981" fmla="*/ 5446841 w 6569477"/>
              <a:gd name="connsiteY1981" fmla="*/ 3244494 h 6858000"/>
              <a:gd name="connsiteX1982" fmla="*/ 5455276 w 6569477"/>
              <a:gd name="connsiteY1982" fmla="*/ 3278235 h 6858000"/>
              <a:gd name="connsiteX1983" fmla="*/ 5455276 w 6569477"/>
              <a:gd name="connsiteY1983" fmla="*/ 3320416 h 6858000"/>
              <a:gd name="connsiteX1984" fmla="*/ 5446841 w 6569477"/>
              <a:gd name="connsiteY1984" fmla="*/ 3328851 h 6858000"/>
              <a:gd name="connsiteX1985" fmla="*/ 5438403 w 6569477"/>
              <a:gd name="connsiteY1985" fmla="*/ 3320416 h 6858000"/>
              <a:gd name="connsiteX1986" fmla="*/ 5429968 w 6569477"/>
              <a:gd name="connsiteY1986" fmla="*/ 3219187 h 6858000"/>
              <a:gd name="connsiteX1987" fmla="*/ 5429969 w 6569477"/>
              <a:gd name="connsiteY1987" fmla="*/ 3210749 h 6858000"/>
              <a:gd name="connsiteX1988" fmla="*/ 5421534 w 6569477"/>
              <a:gd name="connsiteY1988" fmla="*/ 3219187 h 6858000"/>
              <a:gd name="connsiteX1989" fmla="*/ 5429969 w 6569477"/>
              <a:gd name="connsiteY1989" fmla="*/ 3320416 h 6858000"/>
              <a:gd name="connsiteX1990" fmla="*/ 5404661 w 6569477"/>
              <a:gd name="connsiteY1990" fmla="*/ 3337285 h 6858000"/>
              <a:gd name="connsiteX1991" fmla="*/ 5387791 w 6569477"/>
              <a:gd name="connsiteY1991" fmla="*/ 3430080 h 6858000"/>
              <a:gd name="connsiteX1992" fmla="*/ 5320304 w 6569477"/>
              <a:gd name="connsiteY1992" fmla="*/ 3767504 h 6858000"/>
              <a:gd name="connsiteX1993" fmla="*/ 5320305 w 6569477"/>
              <a:gd name="connsiteY1993" fmla="*/ 3775942 h 6858000"/>
              <a:gd name="connsiteX1994" fmla="*/ 5320305 w 6569477"/>
              <a:gd name="connsiteY1994" fmla="*/ 3784378 h 6858000"/>
              <a:gd name="connsiteX1995" fmla="*/ 5328741 w 6569477"/>
              <a:gd name="connsiteY1995" fmla="*/ 3775940 h 6858000"/>
              <a:gd name="connsiteX1996" fmla="*/ 5396226 w 6569477"/>
              <a:gd name="connsiteY1996" fmla="*/ 3446949 h 6858000"/>
              <a:gd name="connsiteX1997" fmla="*/ 5396226 w 6569477"/>
              <a:gd name="connsiteY1997" fmla="*/ 3455387 h 6858000"/>
              <a:gd name="connsiteX1998" fmla="*/ 5413098 w 6569477"/>
              <a:gd name="connsiteY1998" fmla="*/ 3438513 h 6858000"/>
              <a:gd name="connsiteX1999" fmla="*/ 5413098 w 6569477"/>
              <a:gd name="connsiteY1999" fmla="*/ 3463820 h 6858000"/>
              <a:gd name="connsiteX2000" fmla="*/ 5404662 w 6569477"/>
              <a:gd name="connsiteY2000" fmla="*/ 3463821 h 6858000"/>
              <a:gd name="connsiteX2001" fmla="*/ 5404662 w 6569477"/>
              <a:gd name="connsiteY2001" fmla="*/ 3472258 h 6858000"/>
              <a:gd name="connsiteX2002" fmla="*/ 5404661 w 6569477"/>
              <a:gd name="connsiteY2002" fmla="*/ 3480692 h 6858000"/>
              <a:gd name="connsiteX2003" fmla="*/ 5413098 w 6569477"/>
              <a:gd name="connsiteY2003" fmla="*/ 3480691 h 6858000"/>
              <a:gd name="connsiteX2004" fmla="*/ 5404662 w 6569477"/>
              <a:gd name="connsiteY2004" fmla="*/ 3522869 h 6858000"/>
              <a:gd name="connsiteX2005" fmla="*/ 5404662 w 6569477"/>
              <a:gd name="connsiteY2005" fmla="*/ 3539744 h 6858000"/>
              <a:gd name="connsiteX2006" fmla="*/ 5404662 w 6569477"/>
              <a:gd name="connsiteY2006" fmla="*/ 3565051 h 6858000"/>
              <a:gd name="connsiteX2007" fmla="*/ 5404662 w 6569477"/>
              <a:gd name="connsiteY2007" fmla="*/ 3573483 h 6858000"/>
              <a:gd name="connsiteX2008" fmla="*/ 5396226 w 6569477"/>
              <a:gd name="connsiteY2008" fmla="*/ 3581921 h 6858000"/>
              <a:gd name="connsiteX2009" fmla="*/ 5396226 w 6569477"/>
              <a:gd name="connsiteY2009" fmla="*/ 3598792 h 6858000"/>
              <a:gd name="connsiteX2010" fmla="*/ 5404662 w 6569477"/>
              <a:gd name="connsiteY2010" fmla="*/ 3607228 h 6858000"/>
              <a:gd name="connsiteX2011" fmla="*/ 5404662 w 6569477"/>
              <a:gd name="connsiteY2011" fmla="*/ 3809683 h 6858000"/>
              <a:gd name="connsiteX2012" fmla="*/ 5387791 w 6569477"/>
              <a:gd name="connsiteY2012" fmla="*/ 3902475 h 6858000"/>
              <a:gd name="connsiteX2013" fmla="*/ 5396226 w 6569477"/>
              <a:gd name="connsiteY2013" fmla="*/ 3894042 h 6858000"/>
              <a:gd name="connsiteX2014" fmla="*/ 5379355 w 6569477"/>
              <a:gd name="connsiteY2014" fmla="*/ 4062754 h 6858000"/>
              <a:gd name="connsiteX2015" fmla="*/ 5387791 w 6569477"/>
              <a:gd name="connsiteY2015" fmla="*/ 4071190 h 6858000"/>
              <a:gd name="connsiteX2016" fmla="*/ 5379355 w 6569477"/>
              <a:gd name="connsiteY2016" fmla="*/ 4113369 h 6858000"/>
              <a:gd name="connsiteX2017" fmla="*/ 5370919 w 6569477"/>
              <a:gd name="connsiteY2017" fmla="*/ 4121804 h 6858000"/>
              <a:gd name="connsiteX2018" fmla="*/ 5379355 w 6569477"/>
              <a:gd name="connsiteY2018" fmla="*/ 4138676 h 6858000"/>
              <a:gd name="connsiteX2019" fmla="*/ 5370918 w 6569477"/>
              <a:gd name="connsiteY2019" fmla="*/ 4189288 h 6858000"/>
              <a:gd name="connsiteX2020" fmla="*/ 5370916 w 6569477"/>
              <a:gd name="connsiteY2020" fmla="*/ 4197726 h 6858000"/>
              <a:gd name="connsiteX2021" fmla="*/ 5362483 w 6569477"/>
              <a:gd name="connsiteY2021" fmla="*/ 4223033 h 6858000"/>
              <a:gd name="connsiteX2022" fmla="*/ 5362484 w 6569477"/>
              <a:gd name="connsiteY2022" fmla="*/ 4231465 h 6858000"/>
              <a:gd name="connsiteX2023" fmla="*/ 5362484 w 6569477"/>
              <a:gd name="connsiteY2023" fmla="*/ 4239904 h 6858000"/>
              <a:gd name="connsiteX2024" fmla="*/ 5328741 w 6569477"/>
              <a:gd name="connsiteY2024" fmla="*/ 4383310 h 6858000"/>
              <a:gd name="connsiteX2025" fmla="*/ 5328741 w 6569477"/>
              <a:gd name="connsiteY2025" fmla="*/ 4408617 h 6858000"/>
              <a:gd name="connsiteX2026" fmla="*/ 5328743 w 6569477"/>
              <a:gd name="connsiteY2026" fmla="*/ 4417053 h 6858000"/>
              <a:gd name="connsiteX2027" fmla="*/ 5328743 w 6569477"/>
              <a:gd name="connsiteY2027" fmla="*/ 4450795 h 6858000"/>
              <a:gd name="connsiteX2028" fmla="*/ 5294997 w 6569477"/>
              <a:gd name="connsiteY2028" fmla="*/ 4543588 h 6858000"/>
              <a:gd name="connsiteX2029" fmla="*/ 5185332 w 6569477"/>
              <a:gd name="connsiteY2029" fmla="*/ 4897886 h 6858000"/>
              <a:gd name="connsiteX2030" fmla="*/ 5185333 w 6569477"/>
              <a:gd name="connsiteY2030" fmla="*/ 4906322 h 6858000"/>
              <a:gd name="connsiteX2031" fmla="*/ 5176898 w 6569477"/>
              <a:gd name="connsiteY2031" fmla="*/ 4914756 h 6858000"/>
              <a:gd name="connsiteX2032" fmla="*/ 5113630 w 6569477"/>
              <a:gd name="connsiteY2032" fmla="*/ 5026528 h 6858000"/>
              <a:gd name="connsiteX2033" fmla="*/ 5057164 w 6569477"/>
              <a:gd name="connsiteY2033" fmla="*/ 5137575 h 6858000"/>
              <a:gd name="connsiteX2034" fmla="*/ 5058139 w 6569477"/>
              <a:gd name="connsiteY2034" fmla="*/ 5135139 h 6858000"/>
              <a:gd name="connsiteX2035" fmla="*/ 5067233 w 6569477"/>
              <a:gd name="connsiteY2035" fmla="*/ 5108777 h 6858000"/>
              <a:gd name="connsiteX2036" fmla="*/ 5075669 w 6569477"/>
              <a:gd name="connsiteY2036" fmla="*/ 5091906 h 6858000"/>
              <a:gd name="connsiteX2037" fmla="*/ 5100977 w 6569477"/>
              <a:gd name="connsiteY2037" fmla="*/ 5032856 h 6858000"/>
              <a:gd name="connsiteX2038" fmla="*/ 5143155 w 6569477"/>
              <a:gd name="connsiteY2038" fmla="*/ 4931629 h 6858000"/>
              <a:gd name="connsiteX2039" fmla="*/ 5151590 w 6569477"/>
              <a:gd name="connsiteY2039" fmla="*/ 4914756 h 6858000"/>
              <a:gd name="connsiteX2040" fmla="*/ 5160025 w 6569477"/>
              <a:gd name="connsiteY2040" fmla="*/ 4897886 h 6858000"/>
              <a:gd name="connsiteX2041" fmla="*/ 5151590 w 6569477"/>
              <a:gd name="connsiteY2041" fmla="*/ 4889450 h 6858000"/>
              <a:gd name="connsiteX2042" fmla="*/ 5126283 w 6569477"/>
              <a:gd name="connsiteY2042" fmla="*/ 4923193 h 6858000"/>
              <a:gd name="connsiteX2043" fmla="*/ 5126282 w 6569477"/>
              <a:gd name="connsiteY2043" fmla="*/ 4931629 h 6858000"/>
              <a:gd name="connsiteX2044" fmla="*/ 5058797 w 6569477"/>
              <a:gd name="connsiteY2044" fmla="*/ 5083468 h 6858000"/>
              <a:gd name="connsiteX2045" fmla="*/ 5058797 w 6569477"/>
              <a:gd name="connsiteY2045" fmla="*/ 5091906 h 6858000"/>
              <a:gd name="connsiteX2046" fmla="*/ 5025055 w 6569477"/>
              <a:gd name="connsiteY2046" fmla="*/ 5134082 h 6858000"/>
              <a:gd name="connsiteX2047" fmla="*/ 4999746 w 6569477"/>
              <a:gd name="connsiteY2047" fmla="*/ 5184698 h 6858000"/>
              <a:gd name="connsiteX2048" fmla="*/ 4954406 w 6569477"/>
              <a:gd name="connsiteY2048" fmla="*/ 5285927 h 6858000"/>
              <a:gd name="connsiteX2049" fmla="*/ 4900498 w 6569477"/>
              <a:gd name="connsiteY2049" fmla="*/ 5370762 h 6858000"/>
              <a:gd name="connsiteX2050" fmla="*/ 4898519 w 6569477"/>
              <a:gd name="connsiteY2050" fmla="*/ 5361848 h 6858000"/>
              <a:gd name="connsiteX2051" fmla="*/ 4662316 w 6569477"/>
              <a:gd name="connsiteY2051" fmla="*/ 5749889 h 6858000"/>
              <a:gd name="connsiteX2052" fmla="*/ 4653884 w 6569477"/>
              <a:gd name="connsiteY2052" fmla="*/ 5749889 h 6858000"/>
              <a:gd name="connsiteX2053" fmla="*/ 4653883 w 6569477"/>
              <a:gd name="connsiteY2053" fmla="*/ 5758325 h 6858000"/>
              <a:gd name="connsiteX2054" fmla="*/ 4653883 w 6569477"/>
              <a:gd name="connsiteY2054" fmla="*/ 5766759 h 6858000"/>
              <a:gd name="connsiteX2055" fmla="*/ 4620140 w 6569477"/>
              <a:gd name="connsiteY2055" fmla="*/ 5792066 h 6858000"/>
              <a:gd name="connsiteX2056" fmla="*/ 4552653 w 6569477"/>
              <a:gd name="connsiteY2056" fmla="*/ 5910164 h 6858000"/>
              <a:gd name="connsiteX2057" fmla="*/ 4552654 w 6569477"/>
              <a:gd name="connsiteY2057" fmla="*/ 5884859 h 6858000"/>
              <a:gd name="connsiteX2058" fmla="*/ 4527347 w 6569477"/>
              <a:gd name="connsiteY2058" fmla="*/ 5943909 h 6858000"/>
              <a:gd name="connsiteX2059" fmla="*/ 4518911 w 6569477"/>
              <a:gd name="connsiteY2059" fmla="*/ 5935473 h 6858000"/>
              <a:gd name="connsiteX2060" fmla="*/ 4417681 w 6569477"/>
              <a:gd name="connsiteY2060" fmla="*/ 6078880 h 6858000"/>
              <a:gd name="connsiteX2061" fmla="*/ 4409247 w 6569477"/>
              <a:gd name="connsiteY2061" fmla="*/ 6078880 h 6858000"/>
              <a:gd name="connsiteX2062" fmla="*/ 4316454 w 6569477"/>
              <a:gd name="connsiteY2062" fmla="*/ 6180105 h 6858000"/>
              <a:gd name="connsiteX2063" fmla="*/ 4206789 w 6569477"/>
              <a:gd name="connsiteY2063" fmla="*/ 6306641 h 6858000"/>
              <a:gd name="connsiteX2064" fmla="*/ 4142466 w 6569477"/>
              <a:gd name="connsiteY2064" fmla="*/ 6360420 h 6858000"/>
              <a:gd name="connsiteX2065" fmla="*/ 4080254 w 6569477"/>
              <a:gd name="connsiteY2065" fmla="*/ 6424489 h 6858000"/>
              <a:gd name="connsiteX2066" fmla="*/ 4080254 w 6569477"/>
              <a:gd name="connsiteY2066" fmla="*/ 6416307 h 6858000"/>
              <a:gd name="connsiteX2067" fmla="*/ 4071818 w 6569477"/>
              <a:gd name="connsiteY2067" fmla="*/ 6424743 h 6858000"/>
              <a:gd name="connsiteX2068" fmla="*/ 4063381 w 6569477"/>
              <a:gd name="connsiteY2068" fmla="*/ 6441614 h 6858000"/>
              <a:gd name="connsiteX2069" fmla="*/ 4063381 w 6569477"/>
              <a:gd name="connsiteY2069" fmla="*/ 6433176 h 6858000"/>
              <a:gd name="connsiteX2070" fmla="*/ 4012767 w 6569477"/>
              <a:gd name="connsiteY2070" fmla="*/ 6483791 h 6858000"/>
              <a:gd name="connsiteX2071" fmla="*/ 4012768 w 6569477"/>
              <a:gd name="connsiteY2071" fmla="*/ 6492227 h 6858000"/>
              <a:gd name="connsiteX2072" fmla="*/ 4004330 w 6569477"/>
              <a:gd name="connsiteY2072" fmla="*/ 6509098 h 6858000"/>
              <a:gd name="connsiteX2073" fmla="*/ 4004330 w 6569477"/>
              <a:gd name="connsiteY2073" fmla="*/ 6492227 h 6858000"/>
              <a:gd name="connsiteX2074" fmla="*/ 3979024 w 6569477"/>
              <a:gd name="connsiteY2074" fmla="*/ 6517534 h 6858000"/>
              <a:gd name="connsiteX2075" fmla="*/ 3979025 w 6569477"/>
              <a:gd name="connsiteY2075" fmla="*/ 6509096 h 6858000"/>
              <a:gd name="connsiteX2076" fmla="*/ 3979024 w 6569477"/>
              <a:gd name="connsiteY2076" fmla="*/ 6500664 h 6858000"/>
              <a:gd name="connsiteX2077" fmla="*/ 3970588 w 6569477"/>
              <a:gd name="connsiteY2077" fmla="*/ 6500664 h 6858000"/>
              <a:gd name="connsiteX2078" fmla="*/ 3970588 w 6569477"/>
              <a:gd name="connsiteY2078" fmla="*/ 6517534 h 6858000"/>
              <a:gd name="connsiteX2079" fmla="*/ 3970590 w 6569477"/>
              <a:gd name="connsiteY2079" fmla="*/ 6525971 h 6858000"/>
              <a:gd name="connsiteX2080" fmla="*/ 3962153 w 6569477"/>
              <a:gd name="connsiteY2080" fmla="*/ 6534407 h 6858000"/>
              <a:gd name="connsiteX2081" fmla="*/ 3953718 w 6569477"/>
              <a:gd name="connsiteY2081" fmla="*/ 6534407 h 6858000"/>
              <a:gd name="connsiteX2082" fmla="*/ 3945280 w 6569477"/>
              <a:gd name="connsiteY2082" fmla="*/ 6534407 h 6858000"/>
              <a:gd name="connsiteX2083" fmla="*/ 3945281 w 6569477"/>
              <a:gd name="connsiteY2083" fmla="*/ 6542841 h 6858000"/>
              <a:gd name="connsiteX2084" fmla="*/ 3945280 w 6569477"/>
              <a:gd name="connsiteY2084" fmla="*/ 6551277 h 6858000"/>
              <a:gd name="connsiteX2085" fmla="*/ 3919974 w 6569477"/>
              <a:gd name="connsiteY2085" fmla="*/ 6568148 h 6858000"/>
              <a:gd name="connsiteX2086" fmla="*/ 3919976 w 6569477"/>
              <a:gd name="connsiteY2086" fmla="*/ 6559714 h 6858000"/>
              <a:gd name="connsiteX2087" fmla="*/ 3911538 w 6569477"/>
              <a:gd name="connsiteY2087" fmla="*/ 6568148 h 6858000"/>
              <a:gd name="connsiteX2088" fmla="*/ 3903102 w 6569477"/>
              <a:gd name="connsiteY2088" fmla="*/ 6576584 h 6858000"/>
              <a:gd name="connsiteX2089" fmla="*/ 3894667 w 6569477"/>
              <a:gd name="connsiteY2089" fmla="*/ 6593455 h 6858000"/>
              <a:gd name="connsiteX2090" fmla="*/ 3894667 w 6569477"/>
              <a:gd name="connsiteY2090" fmla="*/ 6585021 h 6858000"/>
              <a:gd name="connsiteX2091" fmla="*/ 3860924 w 6569477"/>
              <a:gd name="connsiteY2091" fmla="*/ 6601891 h 6858000"/>
              <a:gd name="connsiteX2092" fmla="*/ 3860924 w 6569477"/>
              <a:gd name="connsiteY2092" fmla="*/ 6585021 h 6858000"/>
              <a:gd name="connsiteX2093" fmla="*/ 3827181 w 6569477"/>
              <a:gd name="connsiteY2093" fmla="*/ 6610327 h 6858000"/>
              <a:gd name="connsiteX2094" fmla="*/ 3827182 w 6569477"/>
              <a:gd name="connsiteY2094" fmla="*/ 6601891 h 6858000"/>
              <a:gd name="connsiteX2095" fmla="*/ 3835618 w 6569477"/>
              <a:gd name="connsiteY2095" fmla="*/ 6593455 h 6858000"/>
              <a:gd name="connsiteX2096" fmla="*/ 3835617 w 6569477"/>
              <a:gd name="connsiteY2096" fmla="*/ 6585021 h 6858000"/>
              <a:gd name="connsiteX2097" fmla="*/ 3827181 w 6569477"/>
              <a:gd name="connsiteY2097" fmla="*/ 6593455 h 6858000"/>
              <a:gd name="connsiteX2098" fmla="*/ 3818745 w 6569477"/>
              <a:gd name="connsiteY2098" fmla="*/ 6601891 h 6858000"/>
              <a:gd name="connsiteX2099" fmla="*/ 3810309 w 6569477"/>
              <a:gd name="connsiteY2099" fmla="*/ 6618762 h 6858000"/>
              <a:gd name="connsiteX2100" fmla="*/ 3827181 w 6569477"/>
              <a:gd name="connsiteY2100" fmla="*/ 6618762 h 6858000"/>
              <a:gd name="connsiteX2101" fmla="*/ 3818745 w 6569477"/>
              <a:gd name="connsiteY2101" fmla="*/ 6627198 h 6858000"/>
              <a:gd name="connsiteX2102" fmla="*/ 3776566 w 6569477"/>
              <a:gd name="connsiteY2102" fmla="*/ 6677812 h 6858000"/>
              <a:gd name="connsiteX2103" fmla="*/ 3810308 w 6569477"/>
              <a:gd name="connsiteY2103" fmla="*/ 6669377 h 6858000"/>
              <a:gd name="connsiteX2104" fmla="*/ 3776566 w 6569477"/>
              <a:gd name="connsiteY2104" fmla="*/ 6694684 h 6858000"/>
              <a:gd name="connsiteX2105" fmla="*/ 3751259 w 6569477"/>
              <a:gd name="connsiteY2105" fmla="*/ 6719991 h 6858000"/>
              <a:gd name="connsiteX2106" fmla="*/ 3734388 w 6569477"/>
              <a:gd name="connsiteY2106" fmla="*/ 6728426 h 6858000"/>
              <a:gd name="connsiteX2107" fmla="*/ 3734390 w 6569477"/>
              <a:gd name="connsiteY2107" fmla="*/ 6711555 h 6858000"/>
              <a:gd name="connsiteX2108" fmla="*/ 3700645 w 6569477"/>
              <a:gd name="connsiteY2108" fmla="*/ 6745297 h 6858000"/>
              <a:gd name="connsiteX2109" fmla="*/ 3692211 w 6569477"/>
              <a:gd name="connsiteY2109" fmla="*/ 6736862 h 6858000"/>
              <a:gd name="connsiteX2110" fmla="*/ 3700645 w 6569477"/>
              <a:gd name="connsiteY2110" fmla="*/ 6728426 h 6858000"/>
              <a:gd name="connsiteX2111" fmla="*/ 3700645 w 6569477"/>
              <a:gd name="connsiteY2111" fmla="*/ 6719990 h 6858000"/>
              <a:gd name="connsiteX2112" fmla="*/ 3692209 w 6569477"/>
              <a:gd name="connsiteY2112" fmla="*/ 6719991 h 6858000"/>
              <a:gd name="connsiteX2113" fmla="*/ 3683775 w 6569477"/>
              <a:gd name="connsiteY2113" fmla="*/ 6728426 h 6858000"/>
              <a:gd name="connsiteX2114" fmla="*/ 3683775 w 6569477"/>
              <a:gd name="connsiteY2114" fmla="*/ 6736862 h 6858000"/>
              <a:gd name="connsiteX2115" fmla="*/ 3675338 w 6569477"/>
              <a:gd name="connsiteY2115" fmla="*/ 6745298 h 6858000"/>
              <a:gd name="connsiteX2116" fmla="*/ 3666902 w 6569477"/>
              <a:gd name="connsiteY2116" fmla="*/ 6753735 h 6858000"/>
              <a:gd name="connsiteX2117" fmla="*/ 3658466 w 6569477"/>
              <a:gd name="connsiteY2117" fmla="*/ 6753734 h 6858000"/>
              <a:gd name="connsiteX2118" fmla="*/ 3658466 w 6569477"/>
              <a:gd name="connsiteY2118" fmla="*/ 6762169 h 6858000"/>
              <a:gd name="connsiteX2119" fmla="*/ 3650032 w 6569477"/>
              <a:gd name="connsiteY2119" fmla="*/ 6762169 h 6858000"/>
              <a:gd name="connsiteX2120" fmla="*/ 3650030 w 6569477"/>
              <a:gd name="connsiteY2120" fmla="*/ 6753734 h 6858000"/>
              <a:gd name="connsiteX2121" fmla="*/ 3658466 w 6569477"/>
              <a:gd name="connsiteY2121" fmla="*/ 6736862 h 6858000"/>
              <a:gd name="connsiteX2122" fmla="*/ 3675338 w 6569477"/>
              <a:gd name="connsiteY2122" fmla="*/ 6719991 h 6858000"/>
              <a:gd name="connsiteX2123" fmla="*/ 3666902 w 6569477"/>
              <a:gd name="connsiteY2123" fmla="*/ 6719989 h 6858000"/>
              <a:gd name="connsiteX2124" fmla="*/ 3658466 w 6569477"/>
              <a:gd name="connsiteY2124" fmla="*/ 6728426 h 6858000"/>
              <a:gd name="connsiteX2125" fmla="*/ 3633159 w 6569477"/>
              <a:gd name="connsiteY2125" fmla="*/ 6753734 h 6858000"/>
              <a:gd name="connsiteX2126" fmla="*/ 3633159 w 6569477"/>
              <a:gd name="connsiteY2126" fmla="*/ 6762169 h 6858000"/>
              <a:gd name="connsiteX2127" fmla="*/ 3616289 w 6569477"/>
              <a:gd name="connsiteY2127" fmla="*/ 6787476 h 6858000"/>
              <a:gd name="connsiteX2128" fmla="*/ 3561456 w 6569477"/>
              <a:gd name="connsiteY2128" fmla="*/ 6826490 h 6858000"/>
              <a:gd name="connsiteX2129" fmla="*/ 3523349 w 6569477"/>
              <a:gd name="connsiteY2129" fmla="*/ 6858000 h 6858000"/>
              <a:gd name="connsiteX2130" fmla="*/ 0 w 6569477"/>
              <a:gd name="connsiteY213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</a:cxnLst>
            <a:rect l="l" t="t" r="r" b="b"/>
            <a:pathLst>
              <a:path w="6569477" h="6858000">
                <a:moveTo>
                  <a:pt x="4117221" y="6784486"/>
                </a:moveTo>
                <a:cubicBezTo>
                  <a:pt x="4097055" y="6807977"/>
                  <a:pt x="4081509" y="6827275"/>
                  <a:pt x="4065123" y="6846362"/>
                </a:cubicBezTo>
                <a:lnTo>
                  <a:pt x="4054153" y="6858000"/>
                </a:lnTo>
                <a:lnTo>
                  <a:pt x="4025354" y="6858000"/>
                </a:lnTo>
                <a:lnTo>
                  <a:pt x="4042817" y="6837081"/>
                </a:lnTo>
                <a:cubicBezTo>
                  <a:pt x="4069049" y="6805855"/>
                  <a:pt x="4098350" y="6774394"/>
                  <a:pt x="4117221" y="6784486"/>
                </a:cubicBezTo>
                <a:close/>
                <a:moveTo>
                  <a:pt x="4098863" y="6687079"/>
                </a:moveTo>
                <a:cubicBezTo>
                  <a:pt x="4088750" y="6727370"/>
                  <a:pt x="4048418" y="6774353"/>
                  <a:pt x="4016483" y="6816306"/>
                </a:cubicBezTo>
                <a:cubicBezTo>
                  <a:pt x="4000945" y="6828467"/>
                  <a:pt x="3984565" y="6842201"/>
                  <a:pt x="3967818" y="6856958"/>
                </a:cubicBezTo>
                <a:lnTo>
                  <a:pt x="3966685" y="6858000"/>
                </a:lnTo>
                <a:lnTo>
                  <a:pt x="3929841" y="6858000"/>
                </a:lnTo>
                <a:lnTo>
                  <a:pt x="4004165" y="6784103"/>
                </a:lnTo>
                <a:cubicBezTo>
                  <a:pt x="4033963" y="6753771"/>
                  <a:pt x="4065258" y="6721474"/>
                  <a:pt x="4098863" y="6687079"/>
                </a:cubicBezTo>
                <a:close/>
                <a:moveTo>
                  <a:pt x="5739924" y="6488019"/>
                </a:moveTo>
                <a:cubicBezTo>
                  <a:pt x="5746811" y="6488017"/>
                  <a:pt x="5746811" y="6488017"/>
                  <a:pt x="5746811" y="6494900"/>
                </a:cubicBezTo>
                <a:cubicBezTo>
                  <a:pt x="5746701" y="6495341"/>
                  <a:pt x="5746590" y="6495782"/>
                  <a:pt x="5746479" y="6496223"/>
                </a:cubicBezTo>
                <a:lnTo>
                  <a:pt x="5739923" y="6501783"/>
                </a:lnTo>
                <a:lnTo>
                  <a:pt x="5739923" y="6494900"/>
                </a:lnTo>
                <a:close/>
                <a:moveTo>
                  <a:pt x="4189806" y="6433624"/>
                </a:moveTo>
                <a:lnTo>
                  <a:pt x="4188863" y="6437396"/>
                </a:lnTo>
                <a:cubicBezTo>
                  <a:pt x="4187809" y="6439505"/>
                  <a:pt x="4185699" y="6441614"/>
                  <a:pt x="4181480" y="6441614"/>
                </a:cubicBezTo>
                <a:close/>
                <a:moveTo>
                  <a:pt x="4190270" y="6433178"/>
                </a:moveTo>
                <a:lnTo>
                  <a:pt x="4189806" y="6433624"/>
                </a:lnTo>
                <a:lnTo>
                  <a:pt x="4189918" y="6433179"/>
                </a:lnTo>
                <a:close/>
                <a:moveTo>
                  <a:pt x="4080254" y="6424489"/>
                </a:moveTo>
                <a:lnTo>
                  <a:pt x="4080253" y="6424742"/>
                </a:lnTo>
                <a:lnTo>
                  <a:pt x="4071818" y="6433178"/>
                </a:lnTo>
                <a:close/>
                <a:moveTo>
                  <a:pt x="4239510" y="6367480"/>
                </a:moveTo>
                <a:lnTo>
                  <a:pt x="4236315" y="6373075"/>
                </a:lnTo>
                <a:lnTo>
                  <a:pt x="4232912" y="6373925"/>
                </a:lnTo>
                <a:lnTo>
                  <a:pt x="4238687" y="6368327"/>
                </a:lnTo>
                <a:close/>
                <a:moveTo>
                  <a:pt x="4265838" y="6340386"/>
                </a:moveTo>
                <a:lnTo>
                  <a:pt x="4239510" y="6367480"/>
                </a:lnTo>
                <a:lnTo>
                  <a:pt x="4240531" y="6365693"/>
                </a:lnTo>
                <a:lnTo>
                  <a:pt x="4248968" y="6357257"/>
                </a:lnTo>
                <a:cubicBezTo>
                  <a:pt x="4248968" y="6348821"/>
                  <a:pt x="4257404" y="6348819"/>
                  <a:pt x="4265838" y="6340386"/>
                </a:cubicBezTo>
                <a:close/>
                <a:moveTo>
                  <a:pt x="4291147" y="6272900"/>
                </a:moveTo>
                <a:lnTo>
                  <a:pt x="4299581" y="6272900"/>
                </a:lnTo>
                <a:lnTo>
                  <a:pt x="4308018" y="6272900"/>
                </a:lnTo>
                <a:lnTo>
                  <a:pt x="4291147" y="6289772"/>
                </a:lnTo>
                <a:lnTo>
                  <a:pt x="4274273" y="6306643"/>
                </a:lnTo>
                <a:lnTo>
                  <a:pt x="4257404" y="6323512"/>
                </a:lnTo>
                <a:lnTo>
                  <a:pt x="4257404" y="6331950"/>
                </a:lnTo>
                <a:cubicBezTo>
                  <a:pt x="4240531" y="6340386"/>
                  <a:pt x="4232097" y="6357257"/>
                  <a:pt x="4215224" y="6374128"/>
                </a:cubicBezTo>
                <a:lnTo>
                  <a:pt x="4215223" y="6382562"/>
                </a:lnTo>
                <a:cubicBezTo>
                  <a:pt x="4215224" y="6391000"/>
                  <a:pt x="4223663" y="6382564"/>
                  <a:pt x="4223663" y="6382564"/>
                </a:cubicBezTo>
                <a:lnTo>
                  <a:pt x="4232099" y="6374128"/>
                </a:lnTo>
                <a:lnTo>
                  <a:pt x="4232912" y="6373925"/>
                </a:lnTo>
                <a:lnTo>
                  <a:pt x="4215378" y="6390919"/>
                </a:lnTo>
                <a:lnTo>
                  <a:pt x="4215224" y="6391000"/>
                </a:lnTo>
                <a:cubicBezTo>
                  <a:pt x="4215216" y="6391030"/>
                  <a:pt x="4215206" y="6391059"/>
                  <a:pt x="4215199" y="6391088"/>
                </a:cubicBezTo>
                <a:lnTo>
                  <a:pt x="4213115" y="6393108"/>
                </a:lnTo>
                <a:cubicBezTo>
                  <a:pt x="4198353" y="6405763"/>
                  <a:pt x="4189918" y="6407872"/>
                  <a:pt x="4198356" y="6382564"/>
                </a:cubicBezTo>
                <a:cubicBezTo>
                  <a:pt x="4164611" y="6433179"/>
                  <a:pt x="4147738" y="6441614"/>
                  <a:pt x="4113994" y="6475357"/>
                </a:cubicBezTo>
                <a:lnTo>
                  <a:pt x="4122431" y="6475355"/>
                </a:lnTo>
                <a:lnTo>
                  <a:pt x="4097125" y="6500664"/>
                </a:lnTo>
                <a:lnTo>
                  <a:pt x="4088687" y="6500664"/>
                </a:lnTo>
                <a:lnTo>
                  <a:pt x="4088688" y="6509098"/>
                </a:lnTo>
                <a:lnTo>
                  <a:pt x="4080256" y="6509098"/>
                </a:lnTo>
                <a:cubicBezTo>
                  <a:pt x="4071819" y="6517534"/>
                  <a:pt x="4071818" y="6525971"/>
                  <a:pt x="4063383" y="6525971"/>
                </a:cubicBezTo>
                <a:cubicBezTo>
                  <a:pt x="4063381" y="6534407"/>
                  <a:pt x="4054944" y="6534407"/>
                  <a:pt x="4054946" y="6542841"/>
                </a:cubicBezTo>
                <a:cubicBezTo>
                  <a:pt x="4046511" y="6542841"/>
                  <a:pt x="4046513" y="6551277"/>
                  <a:pt x="4046513" y="6551277"/>
                </a:cubicBezTo>
                <a:lnTo>
                  <a:pt x="4021201" y="6576584"/>
                </a:lnTo>
                <a:cubicBezTo>
                  <a:pt x="4021202" y="6579396"/>
                  <a:pt x="4021202" y="6582209"/>
                  <a:pt x="4021203" y="6585021"/>
                </a:cubicBezTo>
                <a:cubicBezTo>
                  <a:pt x="4021203" y="6585021"/>
                  <a:pt x="4012767" y="6585019"/>
                  <a:pt x="4012768" y="6593455"/>
                </a:cubicBezTo>
                <a:cubicBezTo>
                  <a:pt x="3987460" y="6610327"/>
                  <a:pt x="3962152" y="6635634"/>
                  <a:pt x="3936845" y="6660941"/>
                </a:cubicBezTo>
                <a:lnTo>
                  <a:pt x="3928411" y="6652505"/>
                </a:lnTo>
                <a:lnTo>
                  <a:pt x="3936844" y="6644069"/>
                </a:lnTo>
                <a:cubicBezTo>
                  <a:pt x="3945281" y="6644071"/>
                  <a:pt x="3945281" y="6635634"/>
                  <a:pt x="3945281" y="6635634"/>
                </a:cubicBezTo>
                <a:lnTo>
                  <a:pt x="3936845" y="6635634"/>
                </a:lnTo>
                <a:lnTo>
                  <a:pt x="3928411" y="6644072"/>
                </a:lnTo>
                <a:lnTo>
                  <a:pt x="3919975" y="6652505"/>
                </a:lnTo>
                <a:lnTo>
                  <a:pt x="3919975" y="6660941"/>
                </a:lnTo>
                <a:lnTo>
                  <a:pt x="3919974" y="6669377"/>
                </a:lnTo>
                <a:cubicBezTo>
                  <a:pt x="3894667" y="6686249"/>
                  <a:pt x="3869359" y="6711555"/>
                  <a:pt x="3844054" y="6728426"/>
                </a:cubicBezTo>
                <a:cubicBezTo>
                  <a:pt x="3844052" y="6731237"/>
                  <a:pt x="3844053" y="6734049"/>
                  <a:pt x="3844051" y="6736860"/>
                </a:cubicBezTo>
                <a:cubicBezTo>
                  <a:pt x="3785002" y="6779041"/>
                  <a:pt x="3734388" y="6821217"/>
                  <a:pt x="3675339" y="6854962"/>
                </a:cubicBezTo>
                <a:lnTo>
                  <a:pt x="3671147" y="6858000"/>
                </a:lnTo>
                <a:lnTo>
                  <a:pt x="3532438" y="6858000"/>
                </a:lnTo>
                <a:lnTo>
                  <a:pt x="3566728" y="6830708"/>
                </a:lnTo>
                <a:cubicBezTo>
                  <a:pt x="3584654" y="6817000"/>
                  <a:pt x="3603634" y="6804347"/>
                  <a:pt x="3624722" y="6795912"/>
                </a:cubicBezTo>
                <a:lnTo>
                  <a:pt x="3633161" y="6787476"/>
                </a:lnTo>
                <a:lnTo>
                  <a:pt x="3633160" y="6779041"/>
                </a:lnTo>
                <a:lnTo>
                  <a:pt x="3641596" y="6779041"/>
                </a:lnTo>
                <a:lnTo>
                  <a:pt x="3641596" y="6787476"/>
                </a:lnTo>
                <a:cubicBezTo>
                  <a:pt x="3658466" y="6787476"/>
                  <a:pt x="3666902" y="6779042"/>
                  <a:pt x="3683775" y="6770605"/>
                </a:cubicBezTo>
                <a:lnTo>
                  <a:pt x="3683775" y="6762169"/>
                </a:lnTo>
                <a:cubicBezTo>
                  <a:pt x="3709082" y="6770605"/>
                  <a:pt x="3666902" y="6779042"/>
                  <a:pt x="3675339" y="6787476"/>
                </a:cubicBezTo>
                <a:cubicBezTo>
                  <a:pt x="3683776" y="6779041"/>
                  <a:pt x="3717515" y="6762169"/>
                  <a:pt x="3742824" y="6736862"/>
                </a:cubicBezTo>
                <a:cubicBezTo>
                  <a:pt x="3751259" y="6728426"/>
                  <a:pt x="3768131" y="6711555"/>
                  <a:pt x="3785001" y="6703120"/>
                </a:cubicBezTo>
                <a:cubicBezTo>
                  <a:pt x="3793440" y="6694684"/>
                  <a:pt x="3810310" y="6677812"/>
                  <a:pt x="3827182" y="6669377"/>
                </a:cubicBezTo>
                <a:cubicBezTo>
                  <a:pt x="3852487" y="6644072"/>
                  <a:pt x="3877794" y="6635634"/>
                  <a:pt x="3903102" y="6601891"/>
                </a:cubicBezTo>
                <a:cubicBezTo>
                  <a:pt x="3911538" y="6593455"/>
                  <a:pt x="3928411" y="6585021"/>
                  <a:pt x="3928411" y="6585021"/>
                </a:cubicBezTo>
                <a:cubicBezTo>
                  <a:pt x="3936845" y="6576584"/>
                  <a:pt x="3945280" y="6576584"/>
                  <a:pt x="3945281" y="6568148"/>
                </a:cubicBezTo>
                <a:cubicBezTo>
                  <a:pt x="3953718" y="6568149"/>
                  <a:pt x="3953718" y="6568149"/>
                  <a:pt x="3962152" y="6559714"/>
                </a:cubicBezTo>
                <a:lnTo>
                  <a:pt x="3987461" y="6534407"/>
                </a:lnTo>
                <a:cubicBezTo>
                  <a:pt x="3987461" y="6542841"/>
                  <a:pt x="4012768" y="6517534"/>
                  <a:pt x="4012768" y="6517534"/>
                </a:cubicBezTo>
                <a:cubicBezTo>
                  <a:pt x="4021201" y="6509098"/>
                  <a:pt x="4029637" y="6500662"/>
                  <a:pt x="4029637" y="6492227"/>
                </a:cubicBezTo>
                <a:lnTo>
                  <a:pt x="4038075" y="6492227"/>
                </a:lnTo>
                <a:cubicBezTo>
                  <a:pt x="4122431" y="6433176"/>
                  <a:pt x="4223660" y="6340387"/>
                  <a:pt x="4291147" y="6272900"/>
                </a:cubicBezTo>
                <a:close/>
                <a:moveTo>
                  <a:pt x="4561089" y="6171673"/>
                </a:moveTo>
                <a:lnTo>
                  <a:pt x="4556321" y="6179312"/>
                </a:lnTo>
                <a:lnTo>
                  <a:pt x="4554763" y="6179053"/>
                </a:lnTo>
                <a:cubicBezTo>
                  <a:pt x="4554763" y="6178000"/>
                  <a:pt x="4556872" y="6175890"/>
                  <a:pt x="4561089" y="6171673"/>
                </a:cubicBezTo>
                <a:close/>
                <a:moveTo>
                  <a:pt x="4671175" y="5979022"/>
                </a:moveTo>
                <a:lnTo>
                  <a:pt x="4669173" y="5981473"/>
                </a:lnTo>
                <a:cubicBezTo>
                  <a:pt x="4661263" y="5988195"/>
                  <a:pt x="4658099" y="5981871"/>
                  <a:pt x="4645447" y="5994524"/>
                </a:cubicBezTo>
                <a:cubicBezTo>
                  <a:pt x="4643338" y="5998741"/>
                  <a:pt x="4643337" y="6000322"/>
                  <a:pt x="4644391" y="6000718"/>
                </a:cubicBezTo>
                <a:lnTo>
                  <a:pt x="4645606" y="6000505"/>
                </a:lnTo>
                <a:lnTo>
                  <a:pt x="4646686" y="5998475"/>
                </a:lnTo>
                <a:lnTo>
                  <a:pt x="4647927" y="6000099"/>
                </a:lnTo>
                <a:lnTo>
                  <a:pt x="4649663" y="5999795"/>
                </a:lnTo>
                <a:cubicBezTo>
                  <a:pt x="4651773" y="5999268"/>
                  <a:pt x="4653882" y="5999004"/>
                  <a:pt x="4654936" y="6000454"/>
                </a:cubicBezTo>
                <a:lnTo>
                  <a:pt x="4654647" y="6003455"/>
                </a:lnTo>
                <a:lnTo>
                  <a:pt x="4658944" y="5998240"/>
                </a:lnTo>
                <a:close/>
                <a:moveTo>
                  <a:pt x="5823292" y="5722907"/>
                </a:moveTo>
                <a:lnTo>
                  <a:pt x="5800797" y="5768179"/>
                </a:lnTo>
                <a:lnTo>
                  <a:pt x="5806978" y="5758327"/>
                </a:lnTo>
                <a:cubicBezTo>
                  <a:pt x="5810514" y="5753116"/>
                  <a:pt x="5814328" y="5748237"/>
                  <a:pt x="5818310" y="5744909"/>
                </a:cubicBezTo>
                <a:cubicBezTo>
                  <a:pt x="5819855" y="5741362"/>
                  <a:pt x="5821177" y="5736874"/>
                  <a:pt x="5822096" y="5732580"/>
                </a:cubicBezTo>
                <a:close/>
                <a:moveTo>
                  <a:pt x="5907073" y="5708785"/>
                </a:moveTo>
                <a:lnTo>
                  <a:pt x="5869741" y="5783136"/>
                </a:lnTo>
                <a:cubicBezTo>
                  <a:pt x="5858084" y="5809655"/>
                  <a:pt x="5848657" y="5836145"/>
                  <a:pt x="5842500" y="5863847"/>
                </a:cubicBezTo>
                <a:cubicBezTo>
                  <a:pt x="5785921" y="5947223"/>
                  <a:pt x="5733692" y="5981849"/>
                  <a:pt x="5690433" y="6081162"/>
                </a:cubicBezTo>
                <a:cubicBezTo>
                  <a:pt x="5680683" y="6080287"/>
                  <a:pt x="5669193" y="6098913"/>
                  <a:pt x="5663883" y="6103351"/>
                </a:cubicBezTo>
                <a:lnTo>
                  <a:pt x="5636415" y="6152111"/>
                </a:lnTo>
                <a:lnTo>
                  <a:pt x="5637318" y="6151784"/>
                </a:lnTo>
                <a:cubicBezTo>
                  <a:pt x="5630397" y="6165631"/>
                  <a:pt x="5624342" y="6178180"/>
                  <a:pt x="5618612" y="6190081"/>
                </a:cubicBezTo>
                <a:lnTo>
                  <a:pt x="5611094" y="6205514"/>
                </a:lnTo>
                <a:lnTo>
                  <a:pt x="5619596" y="6194628"/>
                </a:lnTo>
                <a:cubicBezTo>
                  <a:pt x="5624904" y="6187044"/>
                  <a:pt x="5630569" y="6177954"/>
                  <a:pt x="5636991" y="6166061"/>
                </a:cubicBezTo>
                <a:cubicBezTo>
                  <a:pt x="5643774" y="6164691"/>
                  <a:pt x="5645145" y="6171478"/>
                  <a:pt x="5657339" y="6161951"/>
                </a:cubicBezTo>
                <a:cubicBezTo>
                  <a:pt x="5651927" y="6170107"/>
                  <a:pt x="5660082" y="6175522"/>
                  <a:pt x="5638432" y="6208150"/>
                </a:cubicBezTo>
                <a:cubicBezTo>
                  <a:pt x="5666863" y="6174154"/>
                  <a:pt x="5692554" y="6126583"/>
                  <a:pt x="5718245" y="6079013"/>
                </a:cubicBezTo>
                <a:cubicBezTo>
                  <a:pt x="5745305" y="6038231"/>
                  <a:pt x="5770995" y="5990662"/>
                  <a:pt x="5802168" y="5970237"/>
                </a:cubicBezTo>
                <a:cubicBezTo>
                  <a:pt x="5833200" y="5879207"/>
                  <a:pt x="5877868" y="5820741"/>
                  <a:pt x="5917053" y="5735129"/>
                </a:cubicBezTo>
                <a:cubicBezTo>
                  <a:pt x="5923764" y="5698455"/>
                  <a:pt x="5887250" y="5762338"/>
                  <a:pt x="5902116" y="5731083"/>
                </a:cubicBezTo>
                <a:close/>
                <a:moveTo>
                  <a:pt x="5917201" y="5634092"/>
                </a:moveTo>
                <a:lnTo>
                  <a:pt x="5891750" y="5667883"/>
                </a:lnTo>
                <a:cubicBezTo>
                  <a:pt x="5851164" y="5717451"/>
                  <a:pt x="5813675" y="5755549"/>
                  <a:pt x="5781231" y="5830035"/>
                </a:cubicBezTo>
                <a:cubicBezTo>
                  <a:pt x="5776356" y="5829597"/>
                  <a:pt x="5771046" y="5834035"/>
                  <a:pt x="5766290" y="5839137"/>
                </a:cubicBezTo>
                <a:lnTo>
                  <a:pt x="5764238" y="5841451"/>
                </a:lnTo>
                <a:lnTo>
                  <a:pt x="5588834" y="6142779"/>
                </a:lnTo>
                <a:lnTo>
                  <a:pt x="5549933" y="6201116"/>
                </a:lnTo>
                <a:lnTo>
                  <a:pt x="5547357" y="6207173"/>
                </a:lnTo>
                <a:lnTo>
                  <a:pt x="5529789" y="6231324"/>
                </a:lnTo>
                <a:lnTo>
                  <a:pt x="5464244" y="6329615"/>
                </a:lnTo>
                <a:lnTo>
                  <a:pt x="5402037" y="6435651"/>
                </a:lnTo>
                <a:cubicBezTo>
                  <a:pt x="5402037" y="6435651"/>
                  <a:pt x="5402037" y="6435651"/>
                  <a:pt x="5408957" y="6435651"/>
                </a:cubicBezTo>
                <a:cubicBezTo>
                  <a:pt x="5408957" y="6428728"/>
                  <a:pt x="5415877" y="6421804"/>
                  <a:pt x="5422798" y="6428728"/>
                </a:cubicBezTo>
                <a:lnTo>
                  <a:pt x="5421385" y="6432963"/>
                </a:lnTo>
                <a:lnTo>
                  <a:pt x="5408956" y="6449499"/>
                </a:lnTo>
                <a:cubicBezTo>
                  <a:pt x="5415877" y="6449499"/>
                  <a:pt x="5415877" y="6449499"/>
                  <a:pt x="5415877" y="6449499"/>
                </a:cubicBezTo>
                <a:lnTo>
                  <a:pt x="5421385" y="6432963"/>
                </a:lnTo>
                <a:lnTo>
                  <a:pt x="5487674" y="6344780"/>
                </a:lnTo>
                <a:lnTo>
                  <a:pt x="5495039" y="6334691"/>
                </a:lnTo>
                <a:lnTo>
                  <a:pt x="5485269" y="6342855"/>
                </a:lnTo>
                <a:cubicBezTo>
                  <a:pt x="5480829" y="6337541"/>
                  <a:pt x="5480829" y="6337541"/>
                  <a:pt x="5480829" y="6337541"/>
                </a:cubicBezTo>
                <a:cubicBezTo>
                  <a:pt x="5482568" y="6318042"/>
                  <a:pt x="5499368" y="6294978"/>
                  <a:pt x="5525918" y="6272793"/>
                </a:cubicBezTo>
                <a:cubicBezTo>
                  <a:pt x="5548027" y="6245292"/>
                  <a:pt x="5570136" y="6217791"/>
                  <a:pt x="5577186" y="6193853"/>
                </a:cubicBezTo>
                <a:cubicBezTo>
                  <a:pt x="5585150" y="6187197"/>
                  <a:pt x="5591787" y="6181650"/>
                  <a:pt x="5598425" y="6176103"/>
                </a:cubicBezTo>
                <a:lnTo>
                  <a:pt x="5613302" y="6163670"/>
                </a:lnTo>
                <a:lnTo>
                  <a:pt x="5616665" y="6159249"/>
                </a:lnTo>
                <a:lnTo>
                  <a:pt x="5619814" y="6158111"/>
                </a:lnTo>
                <a:lnTo>
                  <a:pt x="5641844" y="6122335"/>
                </a:lnTo>
                <a:cubicBezTo>
                  <a:pt x="5660984" y="6091112"/>
                  <a:pt x="5672914" y="6070992"/>
                  <a:pt x="5694784" y="6032412"/>
                </a:cubicBezTo>
                <a:cubicBezTo>
                  <a:pt x="5698354" y="6047475"/>
                  <a:pt x="5711583" y="6009349"/>
                  <a:pt x="5727512" y="5996037"/>
                </a:cubicBezTo>
                <a:cubicBezTo>
                  <a:pt x="5733692" y="5981849"/>
                  <a:pt x="5736302" y="5952599"/>
                  <a:pt x="5723942" y="5980974"/>
                </a:cubicBezTo>
                <a:cubicBezTo>
                  <a:pt x="5743352" y="5928661"/>
                  <a:pt x="5783130" y="5868347"/>
                  <a:pt x="5822911" y="5808034"/>
                </a:cubicBezTo>
                <a:cubicBezTo>
                  <a:pt x="5840579" y="5775220"/>
                  <a:pt x="5859358" y="5743736"/>
                  <a:pt x="5877583" y="5711587"/>
                </a:cubicBezTo>
                <a:close/>
                <a:moveTo>
                  <a:pt x="6242698" y="5517691"/>
                </a:moveTo>
                <a:cubicBezTo>
                  <a:pt x="6235812" y="5552099"/>
                  <a:pt x="6228924" y="5607154"/>
                  <a:pt x="6208261" y="5662208"/>
                </a:cubicBezTo>
                <a:cubicBezTo>
                  <a:pt x="6187600" y="5717261"/>
                  <a:pt x="6166938" y="5758552"/>
                  <a:pt x="6146276" y="5765433"/>
                </a:cubicBezTo>
                <a:cubicBezTo>
                  <a:pt x="6153164" y="5765433"/>
                  <a:pt x="6153164" y="5765433"/>
                  <a:pt x="6153163" y="5772316"/>
                </a:cubicBezTo>
                <a:cubicBezTo>
                  <a:pt x="6146276" y="5779197"/>
                  <a:pt x="6146274" y="5792962"/>
                  <a:pt x="6139388" y="5792960"/>
                </a:cubicBezTo>
                <a:cubicBezTo>
                  <a:pt x="6139388" y="5792960"/>
                  <a:pt x="6139387" y="5799843"/>
                  <a:pt x="6132502" y="5799841"/>
                </a:cubicBezTo>
                <a:lnTo>
                  <a:pt x="6139387" y="5799843"/>
                </a:lnTo>
                <a:cubicBezTo>
                  <a:pt x="6153163" y="5813605"/>
                  <a:pt x="6125611" y="5854896"/>
                  <a:pt x="6098063" y="5903069"/>
                </a:cubicBezTo>
                <a:cubicBezTo>
                  <a:pt x="6098064" y="5905363"/>
                  <a:pt x="6098064" y="5907656"/>
                  <a:pt x="6098064" y="5909950"/>
                </a:cubicBezTo>
                <a:cubicBezTo>
                  <a:pt x="6104951" y="5909952"/>
                  <a:pt x="6104951" y="5909952"/>
                  <a:pt x="6098065" y="5916833"/>
                </a:cubicBezTo>
                <a:lnTo>
                  <a:pt x="6098065" y="5923714"/>
                </a:lnTo>
                <a:lnTo>
                  <a:pt x="6091178" y="5923714"/>
                </a:lnTo>
                <a:lnTo>
                  <a:pt x="6098065" y="5930597"/>
                </a:lnTo>
                <a:cubicBezTo>
                  <a:pt x="6091178" y="5944360"/>
                  <a:pt x="6098064" y="5951241"/>
                  <a:pt x="6084290" y="5985651"/>
                </a:cubicBezTo>
                <a:cubicBezTo>
                  <a:pt x="6098065" y="5985649"/>
                  <a:pt x="6111840" y="5944360"/>
                  <a:pt x="6118727" y="5965005"/>
                </a:cubicBezTo>
                <a:cubicBezTo>
                  <a:pt x="6115284" y="5971886"/>
                  <a:pt x="6115284" y="5975328"/>
                  <a:pt x="6115283" y="5978768"/>
                </a:cubicBezTo>
                <a:lnTo>
                  <a:pt x="6113562" y="5985649"/>
                </a:lnTo>
                <a:lnTo>
                  <a:pt x="6111840" y="5985651"/>
                </a:lnTo>
                <a:lnTo>
                  <a:pt x="6111840" y="5992530"/>
                </a:lnTo>
                <a:lnTo>
                  <a:pt x="6113562" y="5985649"/>
                </a:lnTo>
                <a:lnTo>
                  <a:pt x="6118727" y="5985649"/>
                </a:lnTo>
                <a:lnTo>
                  <a:pt x="6118727" y="5992532"/>
                </a:lnTo>
                <a:lnTo>
                  <a:pt x="6118727" y="5999413"/>
                </a:lnTo>
                <a:cubicBezTo>
                  <a:pt x="6111840" y="6006295"/>
                  <a:pt x="6104952" y="6020059"/>
                  <a:pt x="6098065" y="6033823"/>
                </a:cubicBezTo>
                <a:lnTo>
                  <a:pt x="6091178" y="6040704"/>
                </a:lnTo>
                <a:cubicBezTo>
                  <a:pt x="6091178" y="6040704"/>
                  <a:pt x="6091178" y="6047587"/>
                  <a:pt x="6084290" y="6054467"/>
                </a:cubicBezTo>
                <a:lnTo>
                  <a:pt x="6077403" y="6061350"/>
                </a:lnTo>
                <a:cubicBezTo>
                  <a:pt x="6077403" y="6054467"/>
                  <a:pt x="6077403" y="6054467"/>
                  <a:pt x="6084290" y="6047585"/>
                </a:cubicBezTo>
                <a:cubicBezTo>
                  <a:pt x="6084290" y="6047585"/>
                  <a:pt x="6084290" y="6040704"/>
                  <a:pt x="6091178" y="6033821"/>
                </a:cubicBezTo>
                <a:cubicBezTo>
                  <a:pt x="6077403" y="6047585"/>
                  <a:pt x="6070516" y="6061350"/>
                  <a:pt x="6056740" y="6068231"/>
                </a:cubicBezTo>
                <a:lnTo>
                  <a:pt x="6036078" y="6047587"/>
                </a:lnTo>
                <a:cubicBezTo>
                  <a:pt x="5987867" y="6150811"/>
                  <a:pt x="5953431" y="6233393"/>
                  <a:pt x="5884558" y="6329737"/>
                </a:cubicBezTo>
                <a:cubicBezTo>
                  <a:pt x="5884558" y="6336619"/>
                  <a:pt x="5884558" y="6336619"/>
                  <a:pt x="5877670" y="6343502"/>
                </a:cubicBezTo>
                <a:lnTo>
                  <a:pt x="5870783" y="6350383"/>
                </a:lnTo>
                <a:cubicBezTo>
                  <a:pt x="5857007" y="6384793"/>
                  <a:pt x="5829458" y="6426082"/>
                  <a:pt x="5801910" y="6460490"/>
                </a:cubicBezTo>
                <a:cubicBezTo>
                  <a:pt x="5788135" y="6494900"/>
                  <a:pt x="5760585" y="6549953"/>
                  <a:pt x="5719261" y="6598128"/>
                </a:cubicBezTo>
                <a:cubicBezTo>
                  <a:pt x="5684825" y="6653181"/>
                  <a:pt x="5643500" y="6701354"/>
                  <a:pt x="5615952" y="6728880"/>
                </a:cubicBezTo>
                <a:cubicBezTo>
                  <a:pt x="5591846" y="6759847"/>
                  <a:pt x="5566018" y="6792535"/>
                  <a:pt x="5540191" y="6825223"/>
                </a:cubicBezTo>
                <a:lnTo>
                  <a:pt x="5514417" y="6858000"/>
                </a:lnTo>
                <a:lnTo>
                  <a:pt x="5432172" y="6858000"/>
                </a:lnTo>
                <a:lnTo>
                  <a:pt x="5485092" y="6818343"/>
                </a:lnTo>
                <a:lnTo>
                  <a:pt x="5498867" y="6832106"/>
                </a:lnTo>
                <a:cubicBezTo>
                  <a:pt x="5512642" y="6818343"/>
                  <a:pt x="5533303" y="6797699"/>
                  <a:pt x="5547078" y="6777051"/>
                </a:cubicBezTo>
                <a:lnTo>
                  <a:pt x="5540191" y="6777052"/>
                </a:lnTo>
                <a:cubicBezTo>
                  <a:pt x="5540191" y="6783935"/>
                  <a:pt x="5533304" y="6790816"/>
                  <a:pt x="5533303" y="6783935"/>
                </a:cubicBezTo>
                <a:lnTo>
                  <a:pt x="5533304" y="6777052"/>
                </a:lnTo>
                <a:cubicBezTo>
                  <a:pt x="5526416" y="6777052"/>
                  <a:pt x="5512641" y="6797699"/>
                  <a:pt x="5512641" y="6783935"/>
                </a:cubicBezTo>
                <a:cubicBezTo>
                  <a:pt x="5526416" y="6756405"/>
                  <a:pt x="5533304" y="6763288"/>
                  <a:pt x="5547078" y="6742645"/>
                </a:cubicBezTo>
                <a:lnTo>
                  <a:pt x="5547077" y="6735761"/>
                </a:lnTo>
                <a:lnTo>
                  <a:pt x="5553964" y="6735759"/>
                </a:lnTo>
                <a:cubicBezTo>
                  <a:pt x="5553965" y="6728877"/>
                  <a:pt x="5560853" y="6721997"/>
                  <a:pt x="5560853" y="6721997"/>
                </a:cubicBezTo>
                <a:lnTo>
                  <a:pt x="5567740" y="6721999"/>
                </a:lnTo>
                <a:cubicBezTo>
                  <a:pt x="5574627" y="6701353"/>
                  <a:pt x="5595289" y="6666943"/>
                  <a:pt x="5615951" y="6639417"/>
                </a:cubicBezTo>
                <a:cubicBezTo>
                  <a:pt x="5643501" y="6611890"/>
                  <a:pt x="5664163" y="6591243"/>
                  <a:pt x="5677937" y="6591244"/>
                </a:cubicBezTo>
                <a:lnTo>
                  <a:pt x="5684824" y="6584361"/>
                </a:lnTo>
                <a:cubicBezTo>
                  <a:pt x="5684825" y="6577480"/>
                  <a:pt x="5691712" y="6570599"/>
                  <a:pt x="5698599" y="6570599"/>
                </a:cubicBezTo>
                <a:lnTo>
                  <a:pt x="5698600" y="6577480"/>
                </a:lnTo>
                <a:lnTo>
                  <a:pt x="5691712" y="6584363"/>
                </a:lnTo>
                <a:lnTo>
                  <a:pt x="5691711" y="6591244"/>
                </a:lnTo>
                <a:cubicBezTo>
                  <a:pt x="5712373" y="6563718"/>
                  <a:pt x="5705487" y="6563719"/>
                  <a:pt x="5719261" y="6543072"/>
                </a:cubicBezTo>
                <a:lnTo>
                  <a:pt x="5712373" y="6549953"/>
                </a:lnTo>
                <a:lnTo>
                  <a:pt x="5712373" y="6543070"/>
                </a:lnTo>
                <a:lnTo>
                  <a:pt x="5712374" y="6536189"/>
                </a:lnTo>
                <a:cubicBezTo>
                  <a:pt x="5712374" y="6536189"/>
                  <a:pt x="5705486" y="6549955"/>
                  <a:pt x="5698599" y="6543072"/>
                </a:cubicBezTo>
                <a:cubicBezTo>
                  <a:pt x="5712374" y="6522426"/>
                  <a:pt x="5726148" y="6501781"/>
                  <a:pt x="5733036" y="6508664"/>
                </a:cubicBezTo>
                <a:lnTo>
                  <a:pt x="5739923" y="6501783"/>
                </a:lnTo>
                <a:cubicBezTo>
                  <a:pt x="5743368" y="6501782"/>
                  <a:pt x="5745089" y="6500061"/>
                  <a:pt x="5745949" y="6498341"/>
                </a:cubicBezTo>
                <a:lnTo>
                  <a:pt x="5746479" y="6496223"/>
                </a:lnTo>
                <a:lnTo>
                  <a:pt x="5774791" y="6472212"/>
                </a:lnTo>
                <a:cubicBezTo>
                  <a:pt x="5808367" y="6438984"/>
                  <a:pt x="5838069" y="6395114"/>
                  <a:pt x="5863896" y="6343502"/>
                </a:cubicBezTo>
                <a:lnTo>
                  <a:pt x="5870782" y="6336621"/>
                </a:lnTo>
                <a:cubicBezTo>
                  <a:pt x="5870783" y="6329737"/>
                  <a:pt x="5877670" y="6322854"/>
                  <a:pt x="5877670" y="6322854"/>
                </a:cubicBezTo>
                <a:lnTo>
                  <a:pt x="5877670" y="6329736"/>
                </a:lnTo>
                <a:cubicBezTo>
                  <a:pt x="5882836" y="6314253"/>
                  <a:pt x="5891875" y="6291028"/>
                  <a:pt x="5896073" y="6274575"/>
                </a:cubicBezTo>
                <a:lnTo>
                  <a:pt x="5897128" y="6268192"/>
                </a:lnTo>
                <a:lnTo>
                  <a:pt x="5897471" y="6267801"/>
                </a:lnTo>
                <a:cubicBezTo>
                  <a:pt x="5898332" y="6266081"/>
                  <a:pt x="5898331" y="6264361"/>
                  <a:pt x="5898331" y="6260920"/>
                </a:cubicBezTo>
                <a:lnTo>
                  <a:pt x="5897128" y="6268192"/>
                </a:lnTo>
                <a:lnTo>
                  <a:pt x="5891445" y="6274682"/>
                </a:lnTo>
                <a:lnTo>
                  <a:pt x="5884558" y="6274684"/>
                </a:lnTo>
                <a:cubicBezTo>
                  <a:pt x="5884558" y="6267801"/>
                  <a:pt x="5884558" y="6267801"/>
                  <a:pt x="5891444" y="6260922"/>
                </a:cubicBezTo>
                <a:lnTo>
                  <a:pt x="5891445" y="6258416"/>
                </a:lnTo>
                <a:lnTo>
                  <a:pt x="5894028" y="6254899"/>
                </a:lnTo>
                <a:cubicBezTo>
                  <a:pt x="5896610" y="6252317"/>
                  <a:pt x="5898332" y="6250597"/>
                  <a:pt x="5898332" y="6247155"/>
                </a:cubicBezTo>
                <a:lnTo>
                  <a:pt x="5891444" y="6254039"/>
                </a:lnTo>
                <a:lnTo>
                  <a:pt x="5891445" y="6258416"/>
                </a:lnTo>
                <a:lnTo>
                  <a:pt x="5884558" y="6267801"/>
                </a:lnTo>
                <a:cubicBezTo>
                  <a:pt x="5912107" y="6178338"/>
                  <a:pt x="5987867" y="6081995"/>
                  <a:pt x="6022303" y="5992532"/>
                </a:cubicBezTo>
                <a:cubicBezTo>
                  <a:pt x="6029192" y="5992532"/>
                  <a:pt x="6042966" y="5965005"/>
                  <a:pt x="6049854" y="5958122"/>
                </a:cubicBezTo>
                <a:cubicBezTo>
                  <a:pt x="6042966" y="5958122"/>
                  <a:pt x="6042966" y="5958122"/>
                  <a:pt x="6042968" y="5944358"/>
                </a:cubicBezTo>
                <a:cubicBezTo>
                  <a:pt x="6042968" y="5944358"/>
                  <a:pt x="6049853" y="5944360"/>
                  <a:pt x="6049853" y="5937477"/>
                </a:cubicBezTo>
                <a:cubicBezTo>
                  <a:pt x="6049853" y="5930595"/>
                  <a:pt x="6056743" y="5930595"/>
                  <a:pt x="6056739" y="5923714"/>
                </a:cubicBezTo>
                <a:cubicBezTo>
                  <a:pt x="6077401" y="5872101"/>
                  <a:pt x="6094190" y="5851455"/>
                  <a:pt x="6110010" y="5829842"/>
                </a:cubicBezTo>
                <a:lnTo>
                  <a:pt x="6122376" y="5811522"/>
                </a:lnTo>
                <a:lnTo>
                  <a:pt x="6124752" y="5810165"/>
                </a:lnTo>
                <a:cubicBezTo>
                  <a:pt x="6125613" y="5808444"/>
                  <a:pt x="6125614" y="5806724"/>
                  <a:pt x="6125614" y="5806724"/>
                </a:cubicBezTo>
                <a:lnTo>
                  <a:pt x="6122376" y="5811522"/>
                </a:lnTo>
                <a:lnTo>
                  <a:pt x="6118726" y="5813605"/>
                </a:lnTo>
                <a:cubicBezTo>
                  <a:pt x="6118726" y="5813605"/>
                  <a:pt x="6111839" y="5813605"/>
                  <a:pt x="6111839" y="5806722"/>
                </a:cubicBezTo>
                <a:lnTo>
                  <a:pt x="6118725" y="5799843"/>
                </a:lnTo>
                <a:cubicBezTo>
                  <a:pt x="6118726" y="5797549"/>
                  <a:pt x="6118725" y="5795254"/>
                  <a:pt x="6118726" y="5792960"/>
                </a:cubicBezTo>
                <a:cubicBezTo>
                  <a:pt x="6118727" y="5758552"/>
                  <a:pt x="6160050" y="5675970"/>
                  <a:pt x="6180713" y="5682851"/>
                </a:cubicBezTo>
                <a:cubicBezTo>
                  <a:pt x="6194488" y="5634682"/>
                  <a:pt x="6215149" y="5558980"/>
                  <a:pt x="6242698" y="5517691"/>
                </a:cubicBezTo>
                <a:close/>
                <a:moveTo>
                  <a:pt x="6031724" y="5503741"/>
                </a:moveTo>
                <a:lnTo>
                  <a:pt x="6030787" y="5503894"/>
                </a:lnTo>
                <a:cubicBezTo>
                  <a:pt x="6022529" y="5508681"/>
                  <a:pt x="6009423" y="5521326"/>
                  <a:pt x="6006746" y="5510028"/>
                </a:cubicBezTo>
                <a:cubicBezTo>
                  <a:pt x="5991077" y="5547935"/>
                  <a:pt x="5974518" y="5582076"/>
                  <a:pt x="5958107" y="5613697"/>
                </a:cubicBezTo>
                <a:lnTo>
                  <a:pt x="5918354" y="5687414"/>
                </a:lnTo>
                <a:lnTo>
                  <a:pt x="5923128" y="5688762"/>
                </a:lnTo>
                <a:cubicBezTo>
                  <a:pt x="5933239" y="5686389"/>
                  <a:pt x="5945430" y="5674655"/>
                  <a:pt x="5945484" y="5701131"/>
                </a:cubicBezTo>
                <a:cubicBezTo>
                  <a:pt x="5967133" y="5668507"/>
                  <a:pt x="5990082" y="5607363"/>
                  <a:pt x="6002207" y="5562534"/>
                </a:cubicBezTo>
                <a:close/>
                <a:moveTo>
                  <a:pt x="4900498" y="5370762"/>
                </a:moveTo>
                <a:cubicBezTo>
                  <a:pt x="4900541" y="5370954"/>
                  <a:pt x="4900584" y="5371147"/>
                  <a:pt x="4900627" y="5371339"/>
                </a:cubicBezTo>
                <a:cubicBezTo>
                  <a:pt x="4898519" y="5376610"/>
                  <a:pt x="4894301" y="5382936"/>
                  <a:pt x="4890083" y="5387153"/>
                </a:cubicBezTo>
                <a:close/>
                <a:moveTo>
                  <a:pt x="6059700" y="5339561"/>
                </a:moveTo>
                <a:lnTo>
                  <a:pt x="6048904" y="5362569"/>
                </a:lnTo>
                <a:cubicBezTo>
                  <a:pt x="6016082" y="5425810"/>
                  <a:pt x="5983851" y="5478970"/>
                  <a:pt x="5960539" y="5532008"/>
                </a:cubicBezTo>
                <a:lnTo>
                  <a:pt x="5934065" y="5610445"/>
                </a:lnTo>
                <a:lnTo>
                  <a:pt x="5937012" y="5610037"/>
                </a:lnTo>
                <a:cubicBezTo>
                  <a:pt x="5940222" y="5608483"/>
                  <a:pt x="5943987" y="5607592"/>
                  <a:pt x="5948427" y="5612905"/>
                </a:cubicBezTo>
                <a:cubicBezTo>
                  <a:pt x="5985506" y="5527779"/>
                  <a:pt x="6012925" y="5495840"/>
                  <a:pt x="6012835" y="5441778"/>
                </a:cubicBezTo>
                <a:cubicBezTo>
                  <a:pt x="6035815" y="5404527"/>
                  <a:pt x="6038424" y="5375275"/>
                  <a:pt x="6060534" y="5347774"/>
                </a:cubicBezTo>
                <a:close/>
                <a:moveTo>
                  <a:pt x="5092541" y="5302798"/>
                </a:moveTo>
                <a:cubicBezTo>
                  <a:pt x="5100976" y="5311232"/>
                  <a:pt x="5092540" y="5319670"/>
                  <a:pt x="5084105" y="5311234"/>
                </a:cubicBezTo>
                <a:cubicBezTo>
                  <a:pt x="5092539" y="5311234"/>
                  <a:pt x="5092539" y="5311234"/>
                  <a:pt x="5092541" y="5302798"/>
                </a:cubicBezTo>
                <a:close/>
                <a:moveTo>
                  <a:pt x="4274497" y="5281926"/>
                </a:moveTo>
                <a:lnTo>
                  <a:pt x="4273967" y="5284044"/>
                </a:lnTo>
                <a:cubicBezTo>
                  <a:pt x="4273105" y="5285765"/>
                  <a:pt x="4271385" y="5287485"/>
                  <a:pt x="4267941" y="5287486"/>
                </a:cubicBezTo>
                <a:close/>
                <a:moveTo>
                  <a:pt x="6147025" y="5207320"/>
                </a:moveTo>
                <a:lnTo>
                  <a:pt x="6127664" y="5251775"/>
                </a:lnTo>
                <a:lnTo>
                  <a:pt x="6127242" y="5251844"/>
                </a:lnTo>
                <a:lnTo>
                  <a:pt x="6127919" y="5262990"/>
                </a:lnTo>
                <a:lnTo>
                  <a:pt x="6131360" y="5253356"/>
                </a:lnTo>
                <a:close/>
                <a:moveTo>
                  <a:pt x="5028123" y="5195433"/>
                </a:moveTo>
                <a:lnTo>
                  <a:pt x="5025054" y="5201570"/>
                </a:lnTo>
                <a:lnTo>
                  <a:pt x="5025055" y="5210004"/>
                </a:lnTo>
                <a:lnTo>
                  <a:pt x="5016618" y="5218441"/>
                </a:lnTo>
                <a:cubicBezTo>
                  <a:pt x="5016618" y="5210006"/>
                  <a:pt x="5025054" y="5201570"/>
                  <a:pt x="5016619" y="5201568"/>
                </a:cubicBezTo>
                <a:close/>
                <a:moveTo>
                  <a:pt x="5038512" y="5179677"/>
                </a:moveTo>
                <a:lnTo>
                  <a:pt x="5030458" y="5194189"/>
                </a:lnTo>
                <a:lnTo>
                  <a:pt x="5028123" y="5195433"/>
                </a:lnTo>
                <a:lnTo>
                  <a:pt x="5033492" y="5184698"/>
                </a:lnTo>
                <a:close/>
                <a:moveTo>
                  <a:pt x="5051826" y="5150955"/>
                </a:moveTo>
                <a:lnTo>
                  <a:pt x="5058797" y="5150956"/>
                </a:lnTo>
                <a:cubicBezTo>
                  <a:pt x="5050363" y="5159393"/>
                  <a:pt x="5041926" y="5167825"/>
                  <a:pt x="5041926" y="5176263"/>
                </a:cubicBezTo>
                <a:lnTo>
                  <a:pt x="5038512" y="5179677"/>
                </a:lnTo>
                <a:lnTo>
                  <a:pt x="5045089" y="5167825"/>
                </a:lnTo>
                <a:close/>
                <a:moveTo>
                  <a:pt x="5057164" y="5137575"/>
                </a:moveTo>
                <a:lnTo>
                  <a:pt x="5051826" y="5150955"/>
                </a:lnTo>
                <a:lnTo>
                  <a:pt x="5050362" y="5150956"/>
                </a:lnTo>
                <a:close/>
                <a:moveTo>
                  <a:pt x="4431848" y="5083476"/>
                </a:moveTo>
                <a:lnTo>
                  <a:pt x="4414009" y="5091602"/>
                </a:lnTo>
                <a:lnTo>
                  <a:pt x="4405686" y="5115441"/>
                </a:lnTo>
                <a:lnTo>
                  <a:pt x="4405685" y="5108559"/>
                </a:lnTo>
                <a:cubicBezTo>
                  <a:pt x="4405685" y="5108559"/>
                  <a:pt x="4398800" y="5115440"/>
                  <a:pt x="4398800" y="5122323"/>
                </a:cubicBezTo>
                <a:cubicBezTo>
                  <a:pt x="4391913" y="5122321"/>
                  <a:pt x="4391913" y="5129203"/>
                  <a:pt x="4391913" y="5129203"/>
                </a:cubicBezTo>
                <a:cubicBezTo>
                  <a:pt x="4366085" y="5180817"/>
                  <a:pt x="4336384" y="5224688"/>
                  <a:pt x="4302808" y="5257916"/>
                </a:cubicBezTo>
                <a:lnTo>
                  <a:pt x="4274497" y="5281926"/>
                </a:lnTo>
                <a:cubicBezTo>
                  <a:pt x="4274606" y="5281485"/>
                  <a:pt x="4274718" y="5281045"/>
                  <a:pt x="4274828" y="5280603"/>
                </a:cubicBezTo>
                <a:lnTo>
                  <a:pt x="4267941" y="5273721"/>
                </a:lnTo>
                <a:lnTo>
                  <a:pt x="4267941" y="5280603"/>
                </a:lnTo>
                <a:lnTo>
                  <a:pt x="4267941" y="5287486"/>
                </a:lnTo>
                <a:cubicBezTo>
                  <a:pt x="4261052" y="5287486"/>
                  <a:pt x="4261052" y="5294367"/>
                  <a:pt x="4261052" y="5294367"/>
                </a:cubicBezTo>
                <a:cubicBezTo>
                  <a:pt x="4254166" y="5287484"/>
                  <a:pt x="4240390" y="5308129"/>
                  <a:pt x="4226617" y="5328775"/>
                </a:cubicBezTo>
                <a:cubicBezTo>
                  <a:pt x="4233504" y="5335658"/>
                  <a:pt x="4240390" y="5321894"/>
                  <a:pt x="4240390" y="5321894"/>
                </a:cubicBezTo>
                <a:lnTo>
                  <a:pt x="4240389" y="5328775"/>
                </a:lnTo>
                <a:lnTo>
                  <a:pt x="4240390" y="5335658"/>
                </a:lnTo>
                <a:lnTo>
                  <a:pt x="4247279" y="5328773"/>
                </a:lnTo>
                <a:cubicBezTo>
                  <a:pt x="4233504" y="5349420"/>
                  <a:pt x="4240389" y="5349418"/>
                  <a:pt x="4219728" y="5376947"/>
                </a:cubicBezTo>
                <a:lnTo>
                  <a:pt x="4219727" y="5370066"/>
                </a:lnTo>
                <a:lnTo>
                  <a:pt x="4226616" y="5363185"/>
                </a:lnTo>
                <a:lnTo>
                  <a:pt x="4226617" y="5356304"/>
                </a:lnTo>
                <a:cubicBezTo>
                  <a:pt x="4219728" y="5356302"/>
                  <a:pt x="4212841" y="5363185"/>
                  <a:pt x="4212842" y="5370066"/>
                </a:cubicBezTo>
                <a:cubicBezTo>
                  <a:pt x="4212842" y="5370066"/>
                  <a:pt x="4205955" y="5370066"/>
                  <a:pt x="4205955" y="5376946"/>
                </a:cubicBezTo>
                <a:cubicBezTo>
                  <a:pt x="4192180" y="5376946"/>
                  <a:pt x="4171517" y="5397591"/>
                  <a:pt x="4143968" y="5425119"/>
                </a:cubicBezTo>
                <a:cubicBezTo>
                  <a:pt x="4133638" y="5438882"/>
                  <a:pt x="4123306" y="5454368"/>
                  <a:pt x="4114698" y="5468991"/>
                </a:cubicBezTo>
                <a:lnTo>
                  <a:pt x="4106774" y="5485182"/>
                </a:lnTo>
                <a:cubicBezTo>
                  <a:pt x="4106494" y="5496768"/>
                  <a:pt x="4106214" y="5508354"/>
                  <a:pt x="4105934" y="5519940"/>
                </a:cubicBezTo>
                <a:cubicBezTo>
                  <a:pt x="4100502" y="5538609"/>
                  <a:pt x="4090414" y="5554501"/>
                  <a:pt x="4076469" y="5566880"/>
                </a:cubicBezTo>
                <a:lnTo>
                  <a:pt x="4038190" y="5604898"/>
                </a:lnTo>
                <a:lnTo>
                  <a:pt x="4036241" y="5607124"/>
                </a:lnTo>
                <a:lnTo>
                  <a:pt x="4050421" y="5633545"/>
                </a:lnTo>
                <a:lnTo>
                  <a:pt x="4143968" y="5514583"/>
                </a:lnTo>
                <a:cubicBezTo>
                  <a:pt x="4171518" y="5487054"/>
                  <a:pt x="4212841" y="5438884"/>
                  <a:pt x="4247279" y="5383830"/>
                </a:cubicBezTo>
                <a:cubicBezTo>
                  <a:pt x="4288602" y="5335658"/>
                  <a:pt x="4316152" y="5280601"/>
                  <a:pt x="4329927" y="5246195"/>
                </a:cubicBezTo>
                <a:cubicBezTo>
                  <a:pt x="4357475" y="5211785"/>
                  <a:pt x="4385024" y="5170496"/>
                  <a:pt x="4398800" y="5136086"/>
                </a:cubicBezTo>
                <a:cubicBezTo>
                  <a:pt x="4398800" y="5136086"/>
                  <a:pt x="4405686" y="5136084"/>
                  <a:pt x="4405686" y="5129203"/>
                </a:cubicBezTo>
                <a:cubicBezTo>
                  <a:pt x="4412575" y="5122321"/>
                  <a:pt x="4412575" y="5122321"/>
                  <a:pt x="4412575" y="5115438"/>
                </a:cubicBezTo>
                <a:close/>
                <a:moveTo>
                  <a:pt x="4424641" y="5024444"/>
                </a:moveTo>
                <a:lnTo>
                  <a:pt x="4412574" y="5053506"/>
                </a:lnTo>
                <a:lnTo>
                  <a:pt x="4419461" y="5044121"/>
                </a:lnTo>
                <a:lnTo>
                  <a:pt x="4419461" y="5046624"/>
                </a:lnTo>
                <a:cubicBezTo>
                  <a:pt x="4412574" y="5053506"/>
                  <a:pt x="4412574" y="5053506"/>
                  <a:pt x="4412574" y="5060387"/>
                </a:cubicBezTo>
                <a:lnTo>
                  <a:pt x="4416932" y="5060387"/>
                </a:lnTo>
                <a:lnTo>
                  <a:pt x="4420817" y="5042274"/>
                </a:lnTo>
                <a:lnTo>
                  <a:pt x="4419461" y="5044121"/>
                </a:lnTo>
                <a:lnTo>
                  <a:pt x="4419462" y="5039742"/>
                </a:lnTo>
                <a:lnTo>
                  <a:pt x="4421877" y="5037328"/>
                </a:lnTo>
                <a:close/>
                <a:moveTo>
                  <a:pt x="6184910" y="5000207"/>
                </a:moveTo>
                <a:lnTo>
                  <a:pt x="6182308" y="5002382"/>
                </a:lnTo>
                <a:lnTo>
                  <a:pt x="6184369" y="5004325"/>
                </a:lnTo>
                <a:lnTo>
                  <a:pt x="6185038" y="5003800"/>
                </a:lnTo>
                <a:close/>
                <a:moveTo>
                  <a:pt x="4530169" y="4904952"/>
                </a:moveTo>
                <a:lnTo>
                  <a:pt x="4471060" y="5018446"/>
                </a:lnTo>
                <a:lnTo>
                  <a:pt x="4496083" y="4976946"/>
                </a:lnTo>
                <a:close/>
                <a:moveTo>
                  <a:pt x="5279291" y="4811201"/>
                </a:moveTo>
                <a:cubicBezTo>
                  <a:pt x="5278903" y="4817600"/>
                  <a:pt x="5278514" y="4823999"/>
                  <a:pt x="5278126" y="4830398"/>
                </a:cubicBezTo>
                <a:lnTo>
                  <a:pt x="5278126" y="4821965"/>
                </a:lnTo>
                <a:lnTo>
                  <a:pt x="5278125" y="4813529"/>
                </a:lnTo>
                <a:close/>
                <a:moveTo>
                  <a:pt x="4639857" y="4771353"/>
                </a:moveTo>
                <a:lnTo>
                  <a:pt x="4641578" y="4771353"/>
                </a:lnTo>
                <a:lnTo>
                  <a:pt x="4639859" y="4778235"/>
                </a:lnTo>
                <a:cubicBezTo>
                  <a:pt x="4639858" y="4775941"/>
                  <a:pt x="4639858" y="4773647"/>
                  <a:pt x="4639857" y="4771353"/>
                </a:cubicBezTo>
                <a:close/>
                <a:moveTo>
                  <a:pt x="6300040" y="4758666"/>
                </a:moveTo>
                <a:lnTo>
                  <a:pt x="6294570" y="4787455"/>
                </a:lnTo>
                <a:lnTo>
                  <a:pt x="6297038" y="4785392"/>
                </a:lnTo>
                <a:cubicBezTo>
                  <a:pt x="6300781" y="4770985"/>
                  <a:pt x="6302097" y="4763118"/>
                  <a:pt x="6301896" y="4759338"/>
                </a:cubicBezTo>
                <a:close/>
                <a:moveTo>
                  <a:pt x="4624114" y="4714333"/>
                </a:moveTo>
                <a:lnTo>
                  <a:pt x="4608083" y="4755346"/>
                </a:lnTo>
                <a:lnTo>
                  <a:pt x="4566989" y="4834251"/>
                </a:lnTo>
                <a:lnTo>
                  <a:pt x="4579591" y="4838449"/>
                </a:lnTo>
                <a:cubicBezTo>
                  <a:pt x="4581313" y="4843611"/>
                  <a:pt x="4581316" y="4850494"/>
                  <a:pt x="4584759" y="4853934"/>
                </a:cubicBezTo>
                <a:cubicBezTo>
                  <a:pt x="4598533" y="4847051"/>
                  <a:pt x="4605421" y="4833288"/>
                  <a:pt x="4619195" y="4819526"/>
                </a:cubicBezTo>
                <a:cubicBezTo>
                  <a:pt x="4612308" y="4826405"/>
                  <a:pt x="4612310" y="4833285"/>
                  <a:pt x="4612310" y="4833285"/>
                </a:cubicBezTo>
                <a:cubicBezTo>
                  <a:pt x="4605419" y="4840171"/>
                  <a:pt x="4605419" y="4840171"/>
                  <a:pt x="4605419" y="4847052"/>
                </a:cubicBezTo>
                <a:cubicBezTo>
                  <a:pt x="4612307" y="4847051"/>
                  <a:pt x="4612308" y="4840169"/>
                  <a:pt x="4612308" y="4840169"/>
                </a:cubicBezTo>
                <a:cubicBezTo>
                  <a:pt x="4619195" y="4833288"/>
                  <a:pt x="4619195" y="4826408"/>
                  <a:pt x="4619195" y="4826408"/>
                </a:cubicBezTo>
                <a:lnTo>
                  <a:pt x="4626081" y="4819526"/>
                </a:lnTo>
                <a:cubicBezTo>
                  <a:pt x="4632969" y="4805761"/>
                  <a:pt x="4639857" y="4791997"/>
                  <a:pt x="4646742" y="4785116"/>
                </a:cubicBezTo>
                <a:lnTo>
                  <a:pt x="4646742" y="4778236"/>
                </a:lnTo>
                <a:lnTo>
                  <a:pt x="4646742" y="4771353"/>
                </a:lnTo>
                <a:lnTo>
                  <a:pt x="4641578" y="4771353"/>
                </a:lnTo>
                <a:lnTo>
                  <a:pt x="4643300" y="4764470"/>
                </a:lnTo>
                <a:cubicBezTo>
                  <a:pt x="4643300" y="4761032"/>
                  <a:pt x="4643300" y="4757588"/>
                  <a:pt x="4646744" y="4750706"/>
                </a:cubicBezTo>
                <a:cubicBezTo>
                  <a:pt x="4639857" y="4730062"/>
                  <a:pt x="4626083" y="4771351"/>
                  <a:pt x="4612308" y="4771353"/>
                </a:cubicBezTo>
                <a:cubicBezTo>
                  <a:pt x="4626083" y="4736944"/>
                  <a:pt x="4619194" y="4730062"/>
                  <a:pt x="4626081" y="4716301"/>
                </a:cubicBezTo>
                <a:close/>
                <a:moveTo>
                  <a:pt x="4626083" y="4709296"/>
                </a:moveTo>
                <a:cubicBezTo>
                  <a:pt x="4626067" y="4709336"/>
                  <a:pt x="4626052" y="4709378"/>
                  <a:pt x="4626036" y="4709417"/>
                </a:cubicBezTo>
                <a:lnTo>
                  <a:pt x="4626083" y="4709417"/>
                </a:lnTo>
                <a:close/>
                <a:moveTo>
                  <a:pt x="4669890" y="4597214"/>
                </a:moveTo>
                <a:lnTo>
                  <a:pt x="4652597" y="4641464"/>
                </a:lnTo>
                <a:lnTo>
                  <a:pt x="4662239" y="4624254"/>
                </a:lnTo>
                <a:cubicBezTo>
                  <a:pt x="4666546" y="4615223"/>
                  <a:pt x="4669558" y="4607264"/>
                  <a:pt x="4670635" y="4600705"/>
                </a:cubicBezTo>
                <a:close/>
                <a:moveTo>
                  <a:pt x="6312651" y="4449732"/>
                </a:moveTo>
                <a:lnTo>
                  <a:pt x="6267859" y="4610691"/>
                </a:lnTo>
                <a:cubicBezTo>
                  <a:pt x="6241042" y="4697704"/>
                  <a:pt x="6212145" y="4784388"/>
                  <a:pt x="6182372" y="4871073"/>
                </a:cubicBezTo>
                <a:cubicBezTo>
                  <a:pt x="6104876" y="5094353"/>
                  <a:pt x="6019006" y="5313199"/>
                  <a:pt x="5921253" y="5525765"/>
                </a:cubicBezTo>
                <a:lnTo>
                  <a:pt x="5877945" y="5612921"/>
                </a:lnTo>
                <a:lnTo>
                  <a:pt x="5913709" y="5556906"/>
                </a:lnTo>
                <a:cubicBezTo>
                  <a:pt x="5949047" y="5491279"/>
                  <a:pt x="5988825" y="5430967"/>
                  <a:pt x="6019724" y="5360027"/>
                </a:cubicBezTo>
                <a:cubicBezTo>
                  <a:pt x="6024165" y="5365339"/>
                  <a:pt x="6030345" y="5351151"/>
                  <a:pt x="6039225" y="5361777"/>
                </a:cubicBezTo>
                <a:lnTo>
                  <a:pt x="6048547" y="5341824"/>
                </a:lnTo>
                <a:lnTo>
                  <a:pt x="6046345" y="5341588"/>
                </a:lnTo>
                <a:cubicBezTo>
                  <a:pt x="6058704" y="5313213"/>
                  <a:pt x="6071063" y="5284837"/>
                  <a:pt x="6084294" y="5246712"/>
                </a:cubicBezTo>
                <a:lnTo>
                  <a:pt x="6089991" y="5252078"/>
                </a:lnTo>
                <a:lnTo>
                  <a:pt x="6098822" y="5228225"/>
                </a:lnTo>
                <a:cubicBezTo>
                  <a:pt x="6101958" y="5216299"/>
                  <a:pt x="6103654" y="5204166"/>
                  <a:pt x="6103633" y="5190650"/>
                </a:cubicBezTo>
                <a:cubicBezTo>
                  <a:pt x="6126613" y="5153399"/>
                  <a:pt x="6129222" y="5124147"/>
                  <a:pt x="6151332" y="5096646"/>
                </a:cubicBezTo>
                <a:cubicBezTo>
                  <a:pt x="6153073" y="5077147"/>
                  <a:pt x="6141582" y="5095771"/>
                  <a:pt x="6137143" y="5090460"/>
                </a:cubicBezTo>
                <a:cubicBezTo>
                  <a:pt x="6143321" y="5076272"/>
                  <a:pt x="6149502" y="5062085"/>
                  <a:pt x="6155791" y="5046678"/>
                </a:cubicBezTo>
                <a:lnTo>
                  <a:pt x="6163274" y="5026869"/>
                </a:lnTo>
                <a:lnTo>
                  <a:pt x="6160038" y="5031146"/>
                </a:lnTo>
                <a:cubicBezTo>
                  <a:pt x="6158433" y="5031923"/>
                  <a:pt x="6157709" y="5029708"/>
                  <a:pt x="6158362" y="5022395"/>
                </a:cubicBezTo>
                <a:cubicBezTo>
                  <a:pt x="6161842" y="4983395"/>
                  <a:pt x="6165322" y="4944393"/>
                  <a:pt x="6191781" y="4868143"/>
                </a:cubicBezTo>
                <a:cubicBezTo>
                  <a:pt x="6211280" y="4869891"/>
                  <a:pt x="6198049" y="4908018"/>
                  <a:pt x="6200750" y="4932832"/>
                </a:cubicBezTo>
                <a:cubicBezTo>
                  <a:pt x="6205191" y="4938144"/>
                  <a:pt x="6208670" y="4899143"/>
                  <a:pt x="6218420" y="4900018"/>
                </a:cubicBezTo>
                <a:cubicBezTo>
                  <a:pt x="6220160" y="4880517"/>
                  <a:pt x="6227210" y="4856578"/>
                  <a:pt x="6222771" y="4851267"/>
                </a:cubicBezTo>
                <a:cubicBezTo>
                  <a:pt x="6264200" y="4717389"/>
                  <a:pt x="6264889" y="4599513"/>
                  <a:pt x="6309018" y="4490449"/>
                </a:cubicBezTo>
                <a:cubicBezTo>
                  <a:pt x="6310322" y="4475824"/>
                  <a:pt x="6311410" y="4463635"/>
                  <a:pt x="6312390" y="4452667"/>
                </a:cubicBezTo>
                <a:close/>
                <a:moveTo>
                  <a:pt x="4770714" y="4303393"/>
                </a:moveTo>
                <a:lnTo>
                  <a:pt x="4768098" y="4309185"/>
                </a:lnTo>
                <a:lnTo>
                  <a:pt x="4730786" y="4441413"/>
                </a:lnTo>
                <a:lnTo>
                  <a:pt x="4697881" y="4525604"/>
                </a:lnTo>
                <a:lnTo>
                  <a:pt x="4705286" y="4517587"/>
                </a:lnTo>
                <a:cubicBezTo>
                  <a:pt x="4715618" y="4499524"/>
                  <a:pt x="4725948" y="4475437"/>
                  <a:pt x="4736280" y="4447908"/>
                </a:cubicBezTo>
                <a:cubicBezTo>
                  <a:pt x="4756941" y="4392857"/>
                  <a:pt x="4763829" y="4337801"/>
                  <a:pt x="4770714" y="4303393"/>
                </a:cubicBezTo>
                <a:close/>
                <a:moveTo>
                  <a:pt x="5516941" y="4034216"/>
                </a:moveTo>
                <a:lnTo>
                  <a:pt x="5516585" y="4035638"/>
                </a:lnTo>
                <a:lnTo>
                  <a:pt x="5517415" y="4034843"/>
                </a:lnTo>
                <a:close/>
                <a:moveTo>
                  <a:pt x="4464361" y="3887629"/>
                </a:moveTo>
                <a:lnTo>
                  <a:pt x="4447219" y="3951032"/>
                </a:lnTo>
                <a:lnTo>
                  <a:pt x="4449788" y="3945610"/>
                </a:lnTo>
                <a:lnTo>
                  <a:pt x="4458042" y="3931642"/>
                </a:lnTo>
                <a:close/>
                <a:moveTo>
                  <a:pt x="5497455" y="3860297"/>
                </a:moveTo>
                <a:lnTo>
                  <a:pt x="5497454" y="3868735"/>
                </a:lnTo>
                <a:lnTo>
                  <a:pt x="5496941" y="3868220"/>
                </a:lnTo>
                <a:close/>
                <a:moveTo>
                  <a:pt x="5489018" y="3851862"/>
                </a:moveTo>
                <a:lnTo>
                  <a:pt x="5489416" y="3851862"/>
                </a:lnTo>
                <a:cubicBezTo>
                  <a:pt x="5489283" y="3854674"/>
                  <a:pt x="5489151" y="3857487"/>
                  <a:pt x="5489019" y="3860299"/>
                </a:cubicBezTo>
                <a:close/>
                <a:moveTo>
                  <a:pt x="5911079" y="3772494"/>
                </a:moveTo>
                <a:lnTo>
                  <a:pt x="5910807" y="3775940"/>
                </a:lnTo>
                <a:lnTo>
                  <a:pt x="5911685" y="3774713"/>
                </a:lnTo>
                <a:close/>
                <a:moveTo>
                  <a:pt x="6449798" y="3769517"/>
                </a:moveTo>
                <a:cubicBezTo>
                  <a:pt x="6445753" y="3768386"/>
                  <a:pt x="6441387" y="3774290"/>
                  <a:pt x="6435579" y="3779144"/>
                </a:cubicBezTo>
                <a:lnTo>
                  <a:pt x="6426392" y="3784213"/>
                </a:lnTo>
                <a:lnTo>
                  <a:pt x="6421513" y="3924977"/>
                </a:lnTo>
                <a:cubicBezTo>
                  <a:pt x="6417826" y="3973174"/>
                  <a:pt x="6412367" y="4020596"/>
                  <a:pt x="6405797" y="4066691"/>
                </a:cubicBezTo>
                <a:cubicBezTo>
                  <a:pt x="6404055" y="4086191"/>
                  <a:pt x="6407626" y="4101254"/>
                  <a:pt x="6410326" y="4126067"/>
                </a:cubicBezTo>
                <a:cubicBezTo>
                  <a:pt x="6404191" y="4167287"/>
                  <a:pt x="6400036" y="4200085"/>
                  <a:pt x="6395881" y="4232882"/>
                </a:cubicBezTo>
                <a:lnTo>
                  <a:pt x="6391736" y="4265027"/>
                </a:lnTo>
                <a:lnTo>
                  <a:pt x="6399816" y="4239321"/>
                </a:lnTo>
                <a:cubicBezTo>
                  <a:pt x="6402426" y="4210069"/>
                  <a:pt x="6404166" y="4190570"/>
                  <a:pt x="6405907" y="4171069"/>
                </a:cubicBezTo>
                <a:cubicBezTo>
                  <a:pt x="6420004" y="4123193"/>
                  <a:pt x="6413827" y="4137380"/>
                  <a:pt x="6428796" y="4079755"/>
                </a:cubicBezTo>
                <a:cubicBezTo>
                  <a:pt x="6429666" y="4070005"/>
                  <a:pt x="6419916" y="4069130"/>
                  <a:pt x="6419916" y="4069130"/>
                </a:cubicBezTo>
                <a:cubicBezTo>
                  <a:pt x="6421567" y="3995566"/>
                  <a:pt x="6430355" y="3952129"/>
                  <a:pt x="6433836" y="3913127"/>
                </a:cubicBezTo>
                <a:cubicBezTo>
                  <a:pt x="6438187" y="3864376"/>
                  <a:pt x="6446106" y="3830688"/>
                  <a:pt x="6455766" y="3777500"/>
                </a:cubicBezTo>
                <a:cubicBezTo>
                  <a:pt x="6453763" y="3772406"/>
                  <a:pt x="6451821" y="3770082"/>
                  <a:pt x="6449798" y="3769517"/>
                </a:cubicBezTo>
                <a:close/>
                <a:moveTo>
                  <a:pt x="6431269" y="3677444"/>
                </a:moveTo>
                <a:lnTo>
                  <a:pt x="6429099" y="3684082"/>
                </a:lnTo>
                <a:lnTo>
                  <a:pt x="6428712" y="3698653"/>
                </a:lnTo>
                <a:lnTo>
                  <a:pt x="6430840" y="3685964"/>
                </a:lnTo>
                <a:close/>
                <a:moveTo>
                  <a:pt x="6441196" y="3504743"/>
                </a:moveTo>
                <a:cubicBezTo>
                  <a:pt x="6440326" y="3514494"/>
                  <a:pt x="6440326" y="3514494"/>
                  <a:pt x="6440326" y="3514494"/>
                </a:cubicBezTo>
                <a:lnTo>
                  <a:pt x="6440393" y="3514771"/>
                </a:lnTo>
                <a:lnTo>
                  <a:pt x="6438704" y="3535807"/>
                </a:lnTo>
                <a:lnTo>
                  <a:pt x="6440401" y="3531965"/>
                </a:lnTo>
                <a:lnTo>
                  <a:pt x="6441548" y="3519646"/>
                </a:lnTo>
                <a:lnTo>
                  <a:pt x="6440393" y="3514771"/>
                </a:lnTo>
                <a:close/>
                <a:moveTo>
                  <a:pt x="6458019" y="3495196"/>
                </a:moveTo>
                <a:lnTo>
                  <a:pt x="6453910" y="3495641"/>
                </a:lnTo>
                <a:lnTo>
                  <a:pt x="6451579" y="3538789"/>
                </a:lnTo>
                <a:cubicBezTo>
                  <a:pt x="6448227" y="3565675"/>
                  <a:pt x="6443387" y="3593794"/>
                  <a:pt x="6438544" y="3621912"/>
                </a:cubicBezTo>
                <a:lnTo>
                  <a:pt x="6434839" y="3651648"/>
                </a:lnTo>
                <a:lnTo>
                  <a:pt x="6440156" y="3649560"/>
                </a:lnTo>
                <a:cubicBezTo>
                  <a:pt x="6442701" y="3648560"/>
                  <a:pt x="6445356" y="3646342"/>
                  <a:pt x="6448445" y="3639248"/>
                </a:cubicBezTo>
                <a:cubicBezTo>
                  <a:pt x="6448011" y="3644122"/>
                  <a:pt x="6450232" y="3646779"/>
                  <a:pt x="6452125" y="3653091"/>
                </a:cubicBezTo>
                <a:lnTo>
                  <a:pt x="6452316" y="3654200"/>
                </a:lnTo>
                <a:lnTo>
                  <a:pt x="6453358" y="3623160"/>
                </a:lnTo>
                <a:cubicBezTo>
                  <a:pt x="6455499" y="3578510"/>
                  <a:pt x="6458086" y="3535744"/>
                  <a:pt x="6456256" y="3501181"/>
                </a:cubicBezTo>
                <a:cubicBezTo>
                  <a:pt x="6458910" y="3498962"/>
                  <a:pt x="6459129" y="3496524"/>
                  <a:pt x="6458019" y="3495196"/>
                </a:cubicBezTo>
                <a:close/>
                <a:moveTo>
                  <a:pt x="5472148" y="3455387"/>
                </a:moveTo>
                <a:lnTo>
                  <a:pt x="5480584" y="3463821"/>
                </a:lnTo>
                <a:lnTo>
                  <a:pt x="5472148" y="3463821"/>
                </a:lnTo>
                <a:close/>
                <a:moveTo>
                  <a:pt x="5489019" y="3362594"/>
                </a:moveTo>
                <a:cubicBezTo>
                  <a:pt x="5489018" y="3430080"/>
                  <a:pt x="5489018" y="3455387"/>
                  <a:pt x="5497455" y="3514435"/>
                </a:cubicBezTo>
                <a:cubicBezTo>
                  <a:pt x="5514328" y="3506001"/>
                  <a:pt x="5522761" y="3539745"/>
                  <a:pt x="5522761" y="3581921"/>
                </a:cubicBezTo>
                <a:cubicBezTo>
                  <a:pt x="5522760" y="3624099"/>
                  <a:pt x="5522762" y="3666276"/>
                  <a:pt x="5531197" y="3666278"/>
                </a:cubicBezTo>
                <a:cubicBezTo>
                  <a:pt x="5539634" y="3708456"/>
                  <a:pt x="5522762" y="3767506"/>
                  <a:pt x="5514328" y="3809685"/>
                </a:cubicBezTo>
                <a:lnTo>
                  <a:pt x="5505888" y="3801249"/>
                </a:lnTo>
                <a:cubicBezTo>
                  <a:pt x="5505890" y="3804061"/>
                  <a:pt x="5505890" y="3806873"/>
                  <a:pt x="5505890" y="3809685"/>
                </a:cubicBezTo>
                <a:lnTo>
                  <a:pt x="5497454" y="3843426"/>
                </a:lnTo>
                <a:lnTo>
                  <a:pt x="5497455" y="3851862"/>
                </a:lnTo>
                <a:lnTo>
                  <a:pt x="5489416" y="3851862"/>
                </a:lnTo>
                <a:cubicBezTo>
                  <a:pt x="5489634" y="3847250"/>
                  <a:pt x="5489855" y="3842636"/>
                  <a:pt x="5490073" y="3838023"/>
                </a:cubicBezTo>
                <a:cubicBezTo>
                  <a:pt x="5486911" y="3823392"/>
                  <a:pt x="5474255" y="3826554"/>
                  <a:pt x="5480584" y="3801246"/>
                </a:cubicBezTo>
                <a:cubicBezTo>
                  <a:pt x="5489018" y="3801247"/>
                  <a:pt x="5489018" y="3801247"/>
                  <a:pt x="5489019" y="3792812"/>
                </a:cubicBezTo>
                <a:lnTo>
                  <a:pt x="5489019" y="3784378"/>
                </a:lnTo>
                <a:cubicBezTo>
                  <a:pt x="5497455" y="3784378"/>
                  <a:pt x="5497455" y="3784378"/>
                  <a:pt x="5497455" y="3775942"/>
                </a:cubicBezTo>
                <a:lnTo>
                  <a:pt x="5497455" y="3767506"/>
                </a:lnTo>
                <a:cubicBezTo>
                  <a:pt x="5489019" y="3767506"/>
                  <a:pt x="5489019" y="3775942"/>
                  <a:pt x="5489019" y="3767506"/>
                </a:cubicBezTo>
                <a:cubicBezTo>
                  <a:pt x="5489018" y="3742199"/>
                  <a:pt x="5497455" y="3716890"/>
                  <a:pt x="5480584" y="3700021"/>
                </a:cubicBezTo>
                <a:cubicBezTo>
                  <a:pt x="5489018" y="3708454"/>
                  <a:pt x="5489018" y="3708454"/>
                  <a:pt x="5489019" y="3700021"/>
                </a:cubicBezTo>
                <a:lnTo>
                  <a:pt x="5489018" y="3683147"/>
                </a:lnTo>
                <a:lnTo>
                  <a:pt x="5489019" y="3674714"/>
                </a:lnTo>
                <a:cubicBezTo>
                  <a:pt x="5505891" y="3649407"/>
                  <a:pt x="5480583" y="3624099"/>
                  <a:pt x="5497455" y="3590358"/>
                </a:cubicBezTo>
                <a:lnTo>
                  <a:pt x="5489019" y="3590355"/>
                </a:lnTo>
                <a:cubicBezTo>
                  <a:pt x="5497455" y="3590358"/>
                  <a:pt x="5497454" y="3581921"/>
                  <a:pt x="5497454" y="3581921"/>
                </a:cubicBezTo>
                <a:lnTo>
                  <a:pt x="5489016" y="3573485"/>
                </a:lnTo>
                <a:cubicBezTo>
                  <a:pt x="5489019" y="3548178"/>
                  <a:pt x="5489019" y="3522871"/>
                  <a:pt x="5489019" y="3522871"/>
                </a:cubicBezTo>
                <a:cubicBezTo>
                  <a:pt x="5489019" y="3497563"/>
                  <a:pt x="5480584" y="3539742"/>
                  <a:pt x="5480583" y="3497564"/>
                </a:cubicBezTo>
                <a:cubicBezTo>
                  <a:pt x="5489018" y="3506001"/>
                  <a:pt x="5497454" y="3497563"/>
                  <a:pt x="5489019" y="3489128"/>
                </a:cubicBezTo>
                <a:cubicBezTo>
                  <a:pt x="5480583" y="3480694"/>
                  <a:pt x="5472148" y="3522871"/>
                  <a:pt x="5472148" y="3480692"/>
                </a:cubicBezTo>
                <a:lnTo>
                  <a:pt x="5480583" y="3480694"/>
                </a:lnTo>
                <a:lnTo>
                  <a:pt x="5480584" y="3472258"/>
                </a:lnTo>
                <a:lnTo>
                  <a:pt x="5480584" y="3463821"/>
                </a:lnTo>
                <a:cubicBezTo>
                  <a:pt x="5480584" y="3461009"/>
                  <a:pt x="5480583" y="3458197"/>
                  <a:pt x="5480583" y="3455387"/>
                </a:cubicBezTo>
                <a:cubicBezTo>
                  <a:pt x="5480582" y="3452574"/>
                  <a:pt x="5480583" y="3449762"/>
                  <a:pt x="5480584" y="3446949"/>
                </a:cubicBezTo>
                <a:cubicBezTo>
                  <a:pt x="5489019" y="3446949"/>
                  <a:pt x="5489019" y="3438514"/>
                  <a:pt x="5489018" y="3430080"/>
                </a:cubicBezTo>
                <a:cubicBezTo>
                  <a:pt x="5480583" y="3430080"/>
                  <a:pt x="5480584" y="3421642"/>
                  <a:pt x="5480583" y="3413208"/>
                </a:cubicBezTo>
                <a:cubicBezTo>
                  <a:pt x="5489018" y="3404771"/>
                  <a:pt x="5489018" y="3379464"/>
                  <a:pt x="5489019" y="3362594"/>
                </a:cubicBezTo>
                <a:close/>
                <a:moveTo>
                  <a:pt x="6476672" y="3330681"/>
                </a:moveTo>
                <a:lnTo>
                  <a:pt x="6474216" y="3344735"/>
                </a:lnTo>
                <a:lnTo>
                  <a:pt x="6474237" y="3389156"/>
                </a:lnTo>
                <a:lnTo>
                  <a:pt x="6473057" y="3436128"/>
                </a:lnTo>
                <a:lnTo>
                  <a:pt x="6474117" y="3429860"/>
                </a:lnTo>
                <a:cubicBezTo>
                  <a:pt x="6476661" y="3419416"/>
                  <a:pt x="6479967" y="3409885"/>
                  <a:pt x="6484385" y="3401681"/>
                </a:cubicBezTo>
                <a:cubicBezTo>
                  <a:pt x="6480358" y="3377977"/>
                  <a:pt x="6478049" y="3355656"/>
                  <a:pt x="6476754" y="3334041"/>
                </a:cubicBezTo>
                <a:close/>
                <a:moveTo>
                  <a:pt x="4591997" y="3197452"/>
                </a:moveTo>
                <a:cubicBezTo>
                  <a:pt x="4566940" y="3202074"/>
                  <a:pt x="4574374" y="3225850"/>
                  <a:pt x="4573874" y="3239660"/>
                </a:cubicBezTo>
                <a:cubicBezTo>
                  <a:pt x="4571538" y="3532716"/>
                  <a:pt x="4528026" y="3817368"/>
                  <a:pt x="4466612" y="4099989"/>
                </a:cubicBezTo>
                <a:lnTo>
                  <a:pt x="4461265" y="4132980"/>
                </a:lnTo>
                <a:cubicBezTo>
                  <a:pt x="4459609" y="4140525"/>
                  <a:pt x="4456610" y="4146984"/>
                  <a:pt x="4451817" y="4150441"/>
                </a:cubicBezTo>
                <a:lnTo>
                  <a:pt x="4445021" y="4150252"/>
                </a:lnTo>
                <a:lnTo>
                  <a:pt x="4440617" y="4171396"/>
                </a:lnTo>
                <a:cubicBezTo>
                  <a:pt x="4432827" y="4201347"/>
                  <a:pt x="4422793" y="4232709"/>
                  <a:pt x="4419203" y="4256889"/>
                </a:cubicBezTo>
                <a:cubicBezTo>
                  <a:pt x="4411381" y="4274332"/>
                  <a:pt x="4408559" y="4269841"/>
                  <a:pt x="4407405" y="4258040"/>
                </a:cubicBezTo>
                <a:cubicBezTo>
                  <a:pt x="4405225" y="4284465"/>
                  <a:pt x="4391248" y="4312041"/>
                  <a:pt x="4396892" y="4321021"/>
                </a:cubicBezTo>
                <a:cubicBezTo>
                  <a:pt x="4384069" y="4360400"/>
                  <a:pt x="4374579" y="4385155"/>
                  <a:pt x="4369578" y="4407090"/>
                </a:cubicBezTo>
                <a:cubicBezTo>
                  <a:pt x="4360089" y="4431845"/>
                  <a:pt x="4352267" y="4449289"/>
                  <a:pt x="4333800" y="4479686"/>
                </a:cubicBezTo>
                <a:cubicBezTo>
                  <a:pt x="4326489" y="4478016"/>
                  <a:pt x="4332646" y="4467883"/>
                  <a:pt x="4325334" y="4466213"/>
                </a:cubicBezTo>
                <a:cubicBezTo>
                  <a:pt x="4306356" y="4515724"/>
                  <a:pt x="4298021" y="4552281"/>
                  <a:pt x="4280710" y="4594480"/>
                </a:cubicBezTo>
                <a:cubicBezTo>
                  <a:pt x="4270709" y="4638349"/>
                  <a:pt x="4253397" y="4680548"/>
                  <a:pt x="4225440" y="4735700"/>
                </a:cubicBezTo>
                <a:cubicBezTo>
                  <a:pt x="4236597" y="4703634"/>
                  <a:pt x="4221464" y="4719407"/>
                  <a:pt x="4207997" y="4727870"/>
                </a:cubicBezTo>
                <a:cubicBezTo>
                  <a:pt x="4203508" y="4730690"/>
                  <a:pt x="4201841" y="4738002"/>
                  <a:pt x="4197352" y="4740823"/>
                </a:cubicBezTo>
                <a:cubicBezTo>
                  <a:pt x="4197352" y="4740823"/>
                  <a:pt x="4194531" y="4736333"/>
                  <a:pt x="4196197" y="4729021"/>
                </a:cubicBezTo>
                <a:cubicBezTo>
                  <a:pt x="4196197" y="4729021"/>
                  <a:pt x="4196197" y="4729021"/>
                  <a:pt x="4197864" y="4721710"/>
                </a:cubicBezTo>
                <a:cubicBezTo>
                  <a:pt x="4194531" y="4736333"/>
                  <a:pt x="4186065" y="4722860"/>
                  <a:pt x="4198377" y="4702596"/>
                </a:cubicBezTo>
                <a:cubicBezTo>
                  <a:pt x="4198377" y="4702596"/>
                  <a:pt x="4198377" y="4702596"/>
                  <a:pt x="4205687" y="4704265"/>
                </a:cubicBezTo>
                <a:cubicBezTo>
                  <a:pt x="4210175" y="4701445"/>
                  <a:pt x="4211842" y="4694134"/>
                  <a:pt x="4211842" y="4694134"/>
                </a:cubicBezTo>
                <a:cubicBezTo>
                  <a:pt x="4219153" y="4695804"/>
                  <a:pt x="4214665" y="4698624"/>
                  <a:pt x="4212998" y="4705936"/>
                </a:cubicBezTo>
                <a:cubicBezTo>
                  <a:pt x="4212998" y="4705936"/>
                  <a:pt x="4212998" y="4705936"/>
                  <a:pt x="4211331" y="4713247"/>
                </a:cubicBezTo>
                <a:cubicBezTo>
                  <a:pt x="4228131" y="4690161"/>
                  <a:pt x="4247110" y="4640651"/>
                  <a:pt x="4241466" y="4631670"/>
                </a:cubicBezTo>
                <a:cubicBezTo>
                  <a:pt x="4260444" y="4582159"/>
                  <a:pt x="4289555" y="4538810"/>
                  <a:pt x="4288913" y="4507894"/>
                </a:cubicBezTo>
                <a:cubicBezTo>
                  <a:pt x="4300068" y="4475827"/>
                  <a:pt x="4304045" y="4492119"/>
                  <a:pt x="4316357" y="4471856"/>
                </a:cubicBezTo>
                <a:cubicBezTo>
                  <a:pt x="4327513" y="4439788"/>
                  <a:pt x="4315713" y="4440940"/>
                  <a:pt x="4320714" y="4419005"/>
                </a:cubicBezTo>
                <a:cubicBezTo>
                  <a:pt x="4343669" y="4385788"/>
                  <a:pt x="4350337" y="4356541"/>
                  <a:pt x="4355338" y="4334607"/>
                </a:cubicBezTo>
                <a:cubicBezTo>
                  <a:pt x="4360337" y="4312673"/>
                  <a:pt x="4362517" y="4286248"/>
                  <a:pt x="4378161" y="4251360"/>
                </a:cubicBezTo>
                <a:cubicBezTo>
                  <a:pt x="4387139" y="4245719"/>
                  <a:pt x="4393294" y="4235587"/>
                  <a:pt x="4394450" y="4247389"/>
                </a:cubicBezTo>
                <a:cubicBezTo>
                  <a:pt x="4402400" y="4225167"/>
                  <a:pt x="4408563" y="4204459"/>
                  <a:pt x="4413578" y="4184571"/>
                </a:cubicBezTo>
                <a:lnTo>
                  <a:pt x="4421652" y="4146369"/>
                </a:lnTo>
                <a:lnTo>
                  <a:pt x="4419667" y="4145669"/>
                </a:lnTo>
                <a:cubicBezTo>
                  <a:pt x="4411835" y="4140006"/>
                  <a:pt x="4415040" y="4130269"/>
                  <a:pt x="4417525" y="4118952"/>
                </a:cubicBezTo>
                <a:lnTo>
                  <a:pt x="4441264" y="4013294"/>
                </a:lnTo>
                <a:lnTo>
                  <a:pt x="4436422" y="4018999"/>
                </a:lnTo>
                <a:cubicBezTo>
                  <a:pt x="4434811" y="4020794"/>
                  <a:pt x="4433163" y="4022220"/>
                  <a:pt x="4431567" y="4022637"/>
                </a:cubicBezTo>
                <a:lnTo>
                  <a:pt x="4428326" y="4020913"/>
                </a:lnTo>
                <a:lnTo>
                  <a:pt x="4391474" y="4157215"/>
                </a:lnTo>
                <a:cubicBezTo>
                  <a:pt x="4245872" y="4587483"/>
                  <a:pt x="4023359" y="4982296"/>
                  <a:pt x="3740297" y="5325287"/>
                </a:cubicBezTo>
                <a:lnTo>
                  <a:pt x="3673269" y="5399037"/>
                </a:lnTo>
                <a:lnTo>
                  <a:pt x="3669727" y="5403831"/>
                </a:lnTo>
                <a:lnTo>
                  <a:pt x="3640004" y="5455366"/>
                </a:lnTo>
                <a:lnTo>
                  <a:pt x="3518669" y="5580675"/>
                </a:lnTo>
                <a:lnTo>
                  <a:pt x="3333378" y="5787546"/>
                </a:lnTo>
                <a:cubicBezTo>
                  <a:pt x="3122018" y="6000957"/>
                  <a:pt x="2889704" y="6191657"/>
                  <a:pt x="2632692" y="6357958"/>
                </a:cubicBezTo>
                <a:cubicBezTo>
                  <a:pt x="2733788" y="6296630"/>
                  <a:pt x="2834388" y="6234681"/>
                  <a:pt x="2932959" y="6170259"/>
                </a:cubicBezTo>
                <a:lnTo>
                  <a:pt x="3209727" y="5975694"/>
                </a:lnTo>
                <a:lnTo>
                  <a:pt x="3479318" y="5724393"/>
                </a:lnTo>
                <a:cubicBezTo>
                  <a:pt x="3527839" y="5672164"/>
                  <a:pt x="3581129" y="5623787"/>
                  <a:pt x="3630789" y="5574052"/>
                </a:cubicBezTo>
                <a:cubicBezTo>
                  <a:pt x="3634645" y="5569283"/>
                  <a:pt x="3637645" y="5562643"/>
                  <a:pt x="3641784" y="5558498"/>
                </a:cubicBezTo>
                <a:lnTo>
                  <a:pt x="3648847" y="5558267"/>
                </a:lnTo>
                <a:lnTo>
                  <a:pt x="3723992" y="5473810"/>
                </a:lnTo>
                <a:lnTo>
                  <a:pt x="3661585" y="5560315"/>
                </a:lnTo>
                <a:lnTo>
                  <a:pt x="3668289" y="5568400"/>
                </a:lnTo>
                <a:lnTo>
                  <a:pt x="3671349" y="5565159"/>
                </a:lnTo>
                <a:cubicBezTo>
                  <a:pt x="3687213" y="5548535"/>
                  <a:pt x="3700002" y="5533309"/>
                  <a:pt x="3704743" y="5518593"/>
                </a:cubicBezTo>
                <a:cubicBezTo>
                  <a:pt x="3725755" y="5491925"/>
                  <a:pt x="3724196" y="5508623"/>
                  <a:pt x="3742448" y="5493487"/>
                </a:cubicBezTo>
                <a:cubicBezTo>
                  <a:pt x="3763460" y="5466819"/>
                  <a:pt x="3751931" y="5464055"/>
                  <a:pt x="3763817" y="5444954"/>
                </a:cubicBezTo>
                <a:cubicBezTo>
                  <a:pt x="3796358" y="5421049"/>
                  <a:pt x="3812206" y="5395582"/>
                  <a:pt x="3824093" y="5376481"/>
                </a:cubicBezTo>
                <a:cubicBezTo>
                  <a:pt x="3835979" y="5357380"/>
                  <a:pt x="3846665" y="5333114"/>
                  <a:pt x="3872840" y="5305243"/>
                </a:cubicBezTo>
                <a:cubicBezTo>
                  <a:pt x="3883167" y="5302842"/>
                  <a:pt x="3892293" y="5295273"/>
                  <a:pt x="3889533" y="5306806"/>
                </a:cubicBezTo>
                <a:cubicBezTo>
                  <a:pt x="3948607" y="5233167"/>
                  <a:pt x="3972737" y="5173101"/>
                  <a:pt x="4015119" y="5097899"/>
                </a:cubicBezTo>
                <a:cubicBezTo>
                  <a:pt x="4009956" y="5099101"/>
                  <a:pt x="3996867" y="5113036"/>
                  <a:pt x="3994464" y="5102704"/>
                </a:cubicBezTo>
                <a:cubicBezTo>
                  <a:pt x="4022556" y="5036271"/>
                  <a:pt x="4055942" y="5039396"/>
                  <a:pt x="4092802" y="4987260"/>
                </a:cubicBezTo>
                <a:cubicBezTo>
                  <a:pt x="4098478" y="4994108"/>
                  <a:pt x="4087401" y="5007915"/>
                  <a:pt x="4080850" y="5021436"/>
                </a:cubicBezTo>
                <a:lnTo>
                  <a:pt x="4078382" y="5029071"/>
                </a:lnTo>
                <a:lnTo>
                  <a:pt x="4076190" y="5029922"/>
                </a:lnTo>
                <a:cubicBezTo>
                  <a:pt x="4075695" y="5030717"/>
                  <a:pt x="4075996" y="5032009"/>
                  <a:pt x="4076596" y="5034592"/>
                </a:cubicBezTo>
                <a:lnTo>
                  <a:pt x="4078382" y="5029071"/>
                </a:lnTo>
                <a:lnTo>
                  <a:pt x="4080559" y="5028225"/>
                </a:lnTo>
                <a:cubicBezTo>
                  <a:pt x="4084521" y="5021858"/>
                  <a:pt x="4089684" y="5020657"/>
                  <a:pt x="4085722" y="5027024"/>
                </a:cubicBezTo>
                <a:cubicBezTo>
                  <a:pt x="4085722" y="5027024"/>
                  <a:pt x="4082961" y="5038557"/>
                  <a:pt x="4077797" y="5039757"/>
                </a:cubicBezTo>
                <a:cubicBezTo>
                  <a:pt x="4077797" y="5039757"/>
                  <a:pt x="4079000" y="5044924"/>
                  <a:pt x="4079000" y="5044924"/>
                </a:cubicBezTo>
                <a:cubicBezTo>
                  <a:pt x="4079000" y="5044924"/>
                  <a:pt x="4079000" y="5044924"/>
                  <a:pt x="4073836" y="5046125"/>
                </a:cubicBezTo>
                <a:cubicBezTo>
                  <a:pt x="4053668" y="5099823"/>
                  <a:pt x="4027135" y="5149558"/>
                  <a:pt x="3990632" y="5179830"/>
                </a:cubicBezTo>
                <a:cubicBezTo>
                  <a:pt x="3988715" y="5218392"/>
                  <a:pt x="3932401" y="5280498"/>
                  <a:pt x="3909830" y="5323866"/>
                </a:cubicBezTo>
                <a:cubicBezTo>
                  <a:pt x="3896742" y="5337801"/>
                  <a:pt x="3895541" y="5332635"/>
                  <a:pt x="3898301" y="5321102"/>
                </a:cubicBezTo>
                <a:cubicBezTo>
                  <a:pt x="3887617" y="5345369"/>
                  <a:pt x="3865403" y="5366871"/>
                  <a:pt x="3867806" y="5377204"/>
                </a:cubicBezTo>
                <a:cubicBezTo>
                  <a:pt x="3842832" y="5410239"/>
                  <a:pt x="3825782" y="5430541"/>
                  <a:pt x="3813895" y="5449641"/>
                </a:cubicBezTo>
                <a:cubicBezTo>
                  <a:pt x="3796845" y="5469943"/>
                  <a:pt x="3783758" y="5483878"/>
                  <a:pt x="3756379" y="5506583"/>
                </a:cubicBezTo>
                <a:cubicBezTo>
                  <a:pt x="3750015" y="5502617"/>
                  <a:pt x="3759140" y="5495049"/>
                  <a:pt x="3752775" y="5491084"/>
                </a:cubicBezTo>
                <a:cubicBezTo>
                  <a:pt x="3735725" y="5511386"/>
                  <a:pt x="3722248" y="5529496"/>
                  <a:pt x="3709265" y="5546809"/>
                </a:cubicBezTo>
                <a:lnTo>
                  <a:pt x="3669885" y="5596303"/>
                </a:lnTo>
                <a:lnTo>
                  <a:pt x="3646499" y="5639958"/>
                </a:lnTo>
                <a:cubicBezTo>
                  <a:pt x="3636807" y="5653411"/>
                  <a:pt x="3625640" y="5665276"/>
                  <a:pt x="3613620" y="5675270"/>
                </a:cubicBezTo>
                <a:cubicBezTo>
                  <a:pt x="3546271" y="5739090"/>
                  <a:pt x="3481820" y="5807614"/>
                  <a:pt x="3413507" y="5872624"/>
                </a:cubicBezTo>
                <a:lnTo>
                  <a:pt x="3322805" y="5952776"/>
                </a:lnTo>
                <a:lnTo>
                  <a:pt x="3320558" y="5955085"/>
                </a:lnTo>
                <a:lnTo>
                  <a:pt x="3314757" y="5959888"/>
                </a:lnTo>
                <a:lnTo>
                  <a:pt x="3307300" y="5966478"/>
                </a:lnTo>
                <a:lnTo>
                  <a:pt x="3303928" y="5968852"/>
                </a:lnTo>
                <a:lnTo>
                  <a:pt x="3201349" y="6053762"/>
                </a:lnTo>
                <a:lnTo>
                  <a:pt x="3207992" y="6056670"/>
                </a:lnTo>
                <a:cubicBezTo>
                  <a:pt x="3213890" y="6057419"/>
                  <a:pt x="3219782" y="6056712"/>
                  <a:pt x="3225724" y="6055701"/>
                </a:cubicBezTo>
                <a:lnTo>
                  <a:pt x="3234055" y="6055584"/>
                </a:lnTo>
                <a:lnTo>
                  <a:pt x="3383085" y="5947757"/>
                </a:lnTo>
                <a:lnTo>
                  <a:pt x="3692178" y="5663100"/>
                </a:lnTo>
                <a:lnTo>
                  <a:pt x="3726668" y="5628774"/>
                </a:lnTo>
                <a:cubicBezTo>
                  <a:pt x="3734588" y="5620072"/>
                  <a:pt x="3741869" y="5609965"/>
                  <a:pt x="3751517" y="5601329"/>
                </a:cubicBezTo>
                <a:lnTo>
                  <a:pt x="3758066" y="5598201"/>
                </a:lnTo>
                <a:lnTo>
                  <a:pt x="4021526" y="5278330"/>
                </a:lnTo>
                <a:lnTo>
                  <a:pt x="4018741" y="5279415"/>
                </a:lnTo>
                <a:cubicBezTo>
                  <a:pt x="4013800" y="5281340"/>
                  <a:pt x="4010786" y="5288207"/>
                  <a:pt x="4005846" y="5290131"/>
                </a:cubicBezTo>
                <a:cubicBezTo>
                  <a:pt x="4005846" y="5290131"/>
                  <a:pt x="4003921" y="5285190"/>
                  <a:pt x="4006936" y="5278323"/>
                </a:cubicBezTo>
                <a:cubicBezTo>
                  <a:pt x="4006936" y="5278323"/>
                  <a:pt x="4006936" y="5278323"/>
                  <a:pt x="4009950" y="5271457"/>
                </a:cubicBezTo>
                <a:cubicBezTo>
                  <a:pt x="4003921" y="5285190"/>
                  <a:pt x="3998145" y="5270364"/>
                  <a:pt x="4014054" y="5252781"/>
                </a:cubicBezTo>
                <a:cubicBezTo>
                  <a:pt x="4014054" y="5252781"/>
                  <a:pt x="4014054" y="5252781"/>
                  <a:pt x="4020918" y="5255799"/>
                </a:cubicBezTo>
                <a:cubicBezTo>
                  <a:pt x="4025859" y="5253874"/>
                  <a:pt x="4028873" y="5247008"/>
                  <a:pt x="4028873" y="5247008"/>
                </a:cubicBezTo>
                <a:cubicBezTo>
                  <a:pt x="4035738" y="5250025"/>
                  <a:pt x="4030799" y="5251950"/>
                  <a:pt x="4027784" y="5258816"/>
                </a:cubicBezTo>
                <a:cubicBezTo>
                  <a:pt x="4027784" y="5258816"/>
                  <a:pt x="4027784" y="5258816"/>
                  <a:pt x="4024769" y="5265682"/>
                </a:cubicBezTo>
                <a:cubicBezTo>
                  <a:pt x="4045619" y="5246176"/>
                  <a:pt x="4073585" y="5201129"/>
                  <a:pt x="4069734" y="5191244"/>
                </a:cubicBezTo>
                <a:cubicBezTo>
                  <a:pt x="4097702" y="5146196"/>
                  <a:pt x="4134459" y="5109107"/>
                  <a:pt x="4139652" y="5078624"/>
                </a:cubicBezTo>
                <a:cubicBezTo>
                  <a:pt x="4156650" y="5049234"/>
                  <a:pt x="4157486" y="5065984"/>
                  <a:pt x="4173395" y="5048402"/>
                </a:cubicBezTo>
                <a:cubicBezTo>
                  <a:pt x="4190393" y="5019012"/>
                  <a:pt x="4178588" y="5017919"/>
                  <a:pt x="4187632" y="4997320"/>
                </a:cubicBezTo>
                <a:cubicBezTo>
                  <a:pt x="4216435" y="4969022"/>
                  <a:pt x="4228493" y="4941556"/>
                  <a:pt x="4237537" y="4920957"/>
                </a:cubicBezTo>
                <a:cubicBezTo>
                  <a:pt x="4246580" y="4900358"/>
                  <a:pt x="4253699" y="4874816"/>
                  <a:pt x="4275637" y="4843501"/>
                </a:cubicBezTo>
                <a:cubicBezTo>
                  <a:pt x="4285516" y="4839652"/>
                  <a:pt x="4293471" y="4830861"/>
                  <a:pt x="4292382" y="4842669"/>
                </a:cubicBezTo>
                <a:cubicBezTo>
                  <a:pt x="4340361" y="4761364"/>
                  <a:pt x="4355687" y="4698473"/>
                  <a:pt x="4386922" y="4618000"/>
                </a:cubicBezTo>
                <a:cubicBezTo>
                  <a:pt x="4381981" y="4619925"/>
                  <a:pt x="4371013" y="4635583"/>
                  <a:pt x="4367162" y="4625699"/>
                </a:cubicBezTo>
                <a:cubicBezTo>
                  <a:pt x="4380917" y="4573381"/>
                  <a:pt x="4403194" y="4559366"/>
                  <a:pt x="4425731" y="4531642"/>
                </a:cubicBezTo>
                <a:lnTo>
                  <a:pt x="4440463" y="4509053"/>
                </a:lnTo>
                <a:lnTo>
                  <a:pt x="4496479" y="4324901"/>
                </a:lnTo>
                <a:cubicBezTo>
                  <a:pt x="4521568" y="4233685"/>
                  <a:pt x="4543234" y="4141480"/>
                  <a:pt x="4558379" y="4048002"/>
                </a:cubicBezTo>
                <a:cubicBezTo>
                  <a:pt x="4569850" y="3998639"/>
                  <a:pt x="4590786" y="3955149"/>
                  <a:pt x="4558015" y="3905566"/>
                </a:cubicBezTo>
                <a:cubicBezTo>
                  <a:pt x="4538300" y="3877199"/>
                  <a:pt x="4553615" y="3836270"/>
                  <a:pt x="4557679" y="3800467"/>
                </a:cubicBezTo>
                <a:cubicBezTo>
                  <a:pt x="4590780" y="3612230"/>
                  <a:pt x="4599074" y="3421712"/>
                  <a:pt x="4604555" y="3232475"/>
                </a:cubicBezTo>
                <a:cubicBezTo>
                  <a:pt x="4605057" y="3218665"/>
                  <a:pt x="4606838" y="3207668"/>
                  <a:pt x="4591997" y="3197452"/>
                </a:cubicBezTo>
                <a:close/>
                <a:moveTo>
                  <a:pt x="6452746" y="3122946"/>
                </a:moveTo>
                <a:lnTo>
                  <a:pt x="6453162" y="3130579"/>
                </a:lnTo>
                <a:cubicBezTo>
                  <a:pt x="6454002" y="3144398"/>
                  <a:pt x="6455020" y="3157082"/>
                  <a:pt x="6456587" y="3167050"/>
                </a:cubicBezTo>
                <a:lnTo>
                  <a:pt x="6461451" y="3181937"/>
                </a:lnTo>
                <a:lnTo>
                  <a:pt x="6467043" y="3130919"/>
                </a:lnTo>
                <a:lnTo>
                  <a:pt x="6466334" y="3130706"/>
                </a:lnTo>
                <a:cubicBezTo>
                  <a:pt x="6460900" y="3134825"/>
                  <a:pt x="6459629" y="3169723"/>
                  <a:pt x="6458257" y="3143801"/>
                </a:cubicBezTo>
                <a:cubicBezTo>
                  <a:pt x="6457582" y="3137599"/>
                  <a:pt x="6456467" y="3132892"/>
                  <a:pt x="6455200" y="3129015"/>
                </a:cubicBezTo>
                <a:close/>
                <a:moveTo>
                  <a:pt x="5899755" y="3090904"/>
                </a:moveTo>
                <a:lnTo>
                  <a:pt x="5899749" y="3090971"/>
                </a:lnTo>
                <a:cubicBezTo>
                  <a:pt x="5919838" y="3123943"/>
                  <a:pt x="5908169" y="3206962"/>
                  <a:pt x="5913876" y="3255517"/>
                </a:cubicBezTo>
                <a:cubicBezTo>
                  <a:pt x="5910883" y="3274399"/>
                  <a:pt x="5906986" y="3270802"/>
                  <a:pt x="5902787" y="3259712"/>
                </a:cubicBezTo>
                <a:cubicBezTo>
                  <a:pt x="5907589" y="3285788"/>
                  <a:pt x="5901302" y="3316058"/>
                  <a:pt x="5909097" y="3323253"/>
                </a:cubicBezTo>
                <a:cubicBezTo>
                  <a:pt x="5907008" y="3364613"/>
                  <a:pt x="5904317" y="3390988"/>
                  <a:pt x="5905223" y="3413467"/>
                </a:cubicBezTo>
                <a:cubicBezTo>
                  <a:pt x="5902530" y="3439842"/>
                  <a:pt x="5899538" y="3458724"/>
                  <a:pt x="5889655" y="3492889"/>
                </a:cubicBezTo>
                <a:cubicBezTo>
                  <a:pt x="5882162" y="3493189"/>
                  <a:pt x="5885456" y="3481799"/>
                  <a:pt x="5877964" y="3482098"/>
                </a:cubicBezTo>
                <a:cubicBezTo>
                  <a:pt x="5875272" y="3508474"/>
                  <a:pt x="5874304" y="3531026"/>
                  <a:pt x="5873297" y="3552644"/>
                </a:cubicBezTo>
                <a:lnTo>
                  <a:pt x="5868721" y="3613366"/>
                </a:lnTo>
                <a:lnTo>
                  <a:pt x="5868626" y="3615664"/>
                </a:lnTo>
                <a:cubicBezTo>
                  <a:pt x="5868626" y="3657842"/>
                  <a:pt x="5885498" y="3615664"/>
                  <a:pt x="5902370" y="3649406"/>
                </a:cubicBezTo>
                <a:cubicBezTo>
                  <a:pt x="5893933" y="3691583"/>
                  <a:pt x="5902370" y="3708456"/>
                  <a:pt x="5893933" y="3759069"/>
                </a:cubicBezTo>
                <a:cubicBezTo>
                  <a:pt x="5902370" y="3759071"/>
                  <a:pt x="5910805" y="3742199"/>
                  <a:pt x="5910807" y="3708454"/>
                </a:cubicBezTo>
                <a:cubicBezTo>
                  <a:pt x="5910806" y="3716891"/>
                  <a:pt x="5912915" y="3725327"/>
                  <a:pt x="5913969" y="3735871"/>
                </a:cubicBezTo>
                <a:lnTo>
                  <a:pt x="5913771" y="3738386"/>
                </a:lnTo>
                <a:lnTo>
                  <a:pt x="5919568" y="3702380"/>
                </a:lnTo>
                <a:cubicBezTo>
                  <a:pt x="5922793" y="3683032"/>
                  <a:pt x="5924516" y="3666146"/>
                  <a:pt x="5920803" y="3653480"/>
                </a:cubicBezTo>
                <a:cubicBezTo>
                  <a:pt x="5922843" y="3624570"/>
                  <a:pt x="5929754" y="3637108"/>
                  <a:pt x="5935379" y="3617663"/>
                </a:cubicBezTo>
                <a:cubicBezTo>
                  <a:pt x="5937419" y="3588753"/>
                  <a:pt x="5927953" y="3592333"/>
                  <a:pt x="5927180" y="3573144"/>
                </a:cubicBezTo>
                <a:cubicBezTo>
                  <a:pt x="5938686" y="3540652"/>
                  <a:pt x="5937656" y="3515068"/>
                  <a:pt x="5936885" y="3495878"/>
                </a:cubicBezTo>
                <a:cubicBezTo>
                  <a:pt x="5936112" y="3476689"/>
                  <a:pt x="5932013" y="3454430"/>
                  <a:pt x="5937123" y="3422193"/>
                </a:cubicBezTo>
                <a:cubicBezTo>
                  <a:pt x="5943262" y="3415542"/>
                  <a:pt x="5946073" y="3405820"/>
                  <a:pt x="5949659" y="3415287"/>
                </a:cubicBezTo>
                <a:cubicBezTo>
                  <a:pt x="5952847" y="3375119"/>
                  <a:pt x="5951495" y="3341537"/>
                  <a:pt x="5948577" y="3308820"/>
                </a:cubicBezTo>
                <a:lnTo>
                  <a:pt x="5940173" y="3227623"/>
                </a:lnTo>
                <a:lnTo>
                  <a:pt x="5936112" y="3227623"/>
                </a:lnTo>
                <a:lnTo>
                  <a:pt x="5934113" y="3216005"/>
                </a:lnTo>
                <a:lnTo>
                  <a:pt x="5933300" y="3217735"/>
                </a:lnTo>
                <a:cubicBezTo>
                  <a:pt x="5931445" y="3221411"/>
                  <a:pt x="5929143" y="3223905"/>
                  <a:pt x="5925816" y="3220835"/>
                </a:cubicBezTo>
                <a:cubicBezTo>
                  <a:pt x="5922807" y="3205739"/>
                  <a:pt x="5922115" y="3193554"/>
                  <a:pt x="5922789" y="3182917"/>
                </a:cubicBezTo>
                <a:lnTo>
                  <a:pt x="5925668" y="3166923"/>
                </a:lnTo>
                <a:lnTo>
                  <a:pt x="5922799" y="3150253"/>
                </a:lnTo>
                <a:close/>
                <a:moveTo>
                  <a:pt x="6470079" y="2971783"/>
                </a:moveTo>
                <a:lnTo>
                  <a:pt x="6459848" y="2985189"/>
                </a:lnTo>
                <a:lnTo>
                  <a:pt x="6446665" y="2989730"/>
                </a:lnTo>
                <a:lnTo>
                  <a:pt x="6447438" y="2994236"/>
                </a:lnTo>
                <a:cubicBezTo>
                  <a:pt x="6455446" y="3014611"/>
                  <a:pt x="6450136" y="3019049"/>
                  <a:pt x="6440386" y="3018174"/>
                </a:cubicBezTo>
                <a:cubicBezTo>
                  <a:pt x="6446611" y="3031019"/>
                  <a:pt x="6449095" y="3058268"/>
                  <a:pt x="6450805" y="3087293"/>
                </a:cubicBezTo>
                <a:lnTo>
                  <a:pt x="6451373" y="3097752"/>
                </a:lnTo>
                <a:lnTo>
                  <a:pt x="6456557" y="3096583"/>
                </a:lnTo>
                <a:cubicBezTo>
                  <a:pt x="6460436" y="3093129"/>
                  <a:pt x="6463655" y="3087372"/>
                  <a:pt x="6467490" y="3085383"/>
                </a:cubicBezTo>
                <a:lnTo>
                  <a:pt x="6469775" y="3085600"/>
                </a:lnTo>
                <a:lnTo>
                  <a:pt x="6473655" y="3017169"/>
                </a:lnTo>
                <a:lnTo>
                  <a:pt x="6473968" y="2994029"/>
                </a:lnTo>
                <a:close/>
                <a:moveTo>
                  <a:pt x="5796128" y="2808658"/>
                </a:moveTo>
                <a:lnTo>
                  <a:pt x="5796854" y="2813211"/>
                </a:lnTo>
                <a:cubicBezTo>
                  <a:pt x="5798396" y="2839886"/>
                  <a:pt x="5796605" y="2865287"/>
                  <a:pt x="5790016" y="2888065"/>
                </a:cubicBezTo>
                <a:cubicBezTo>
                  <a:pt x="5810105" y="2921037"/>
                  <a:pt x="5798436" y="3004057"/>
                  <a:pt x="5804143" y="3052612"/>
                </a:cubicBezTo>
                <a:cubicBezTo>
                  <a:pt x="5801150" y="3071493"/>
                  <a:pt x="5797254" y="3067897"/>
                  <a:pt x="5793054" y="3056806"/>
                </a:cubicBezTo>
                <a:cubicBezTo>
                  <a:pt x="5797857" y="3082882"/>
                  <a:pt x="5791569" y="3113152"/>
                  <a:pt x="5799363" y="3120348"/>
                </a:cubicBezTo>
                <a:cubicBezTo>
                  <a:pt x="5797275" y="3161707"/>
                  <a:pt x="5794584" y="3188083"/>
                  <a:pt x="5795489" y="3210561"/>
                </a:cubicBezTo>
                <a:cubicBezTo>
                  <a:pt x="5792798" y="3236936"/>
                  <a:pt x="5789805" y="3255817"/>
                  <a:pt x="5779922" y="3289984"/>
                </a:cubicBezTo>
                <a:cubicBezTo>
                  <a:pt x="5772429" y="3290282"/>
                  <a:pt x="5775723" y="3278894"/>
                  <a:pt x="5768230" y="3279192"/>
                </a:cubicBezTo>
                <a:cubicBezTo>
                  <a:pt x="5762848" y="3331941"/>
                  <a:pt x="5764356" y="3369406"/>
                  <a:pt x="5758672" y="3414663"/>
                </a:cubicBezTo>
                <a:cubicBezTo>
                  <a:pt x="5759576" y="3437141"/>
                  <a:pt x="5758607" y="3459695"/>
                  <a:pt x="5755841" y="3484197"/>
                </a:cubicBezTo>
                <a:lnTo>
                  <a:pt x="5751250" y="3511578"/>
                </a:lnTo>
                <a:lnTo>
                  <a:pt x="5753689" y="3558722"/>
                </a:lnTo>
                <a:cubicBezTo>
                  <a:pt x="5752634" y="3581921"/>
                  <a:pt x="5750526" y="3607228"/>
                  <a:pt x="5750526" y="3632535"/>
                </a:cubicBezTo>
                <a:cubicBezTo>
                  <a:pt x="5792705" y="3674714"/>
                  <a:pt x="5826448" y="3531308"/>
                  <a:pt x="5834884" y="3413208"/>
                </a:cubicBezTo>
                <a:cubicBezTo>
                  <a:pt x="5843319" y="3404771"/>
                  <a:pt x="5851757" y="3413208"/>
                  <a:pt x="5868624" y="3387901"/>
                </a:cubicBezTo>
                <a:cubicBezTo>
                  <a:pt x="5864407" y="3400555"/>
                  <a:pt x="5864408" y="3406882"/>
                  <a:pt x="5866517" y="3410045"/>
                </a:cubicBezTo>
                <a:lnTo>
                  <a:pt x="5867131" y="3410229"/>
                </a:lnTo>
                <a:lnTo>
                  <a:pt x="5872246" y="3386637"/>
                </a:lnTo>
                <a:cubicBezTo>
                  <a:pt x="5873515" y="3371576"/>
                  <a:pt x="5872988" y="3358464"/>
                  <a:pt x="5872535" y="3347224"/>
                </a:cubicBezTo>
                <a:cubicBezTo>
                  <a:pt x="5871631" y="3324746"/>
                  <a:pt x="5866829" y="3298669"/>
                  <a:pt x="5872815" y="3260906"/>
                </a:cubicBezTo>
                <a:cubicBezTo>
                  <a:pt x="5880007" y="3253114"/>
                  <a:pt x="5883301" y="3241726"/>
                  <a:pt x="5887499" y="3252816"/>
                </a:cubicBezTo>
                <a:cubicBezTo>
                  <a:pt x="5893102" y="3182233"/>
                  <a:pt x="5886739" y="3129014"/>
                  <a:pt x="5880163" y="3070525"/>
                </a:cubicBezTo>
                <a:lnTo>
                  <a:pt x="5878087" y="3050101"/>
                </a:lnTo>
                <a:lnTo>
                  <a:pt x="5870867" y="3036635"/>
                </a:lnTo>
                <a:lnTo>
                  <a:pt x="5865140" y="3025482"/>
                </a:lnTo>
                <a:lnTo>
                  <a:pt x="5864600" y="3026174"/>
                </a:lnTo>
                <a:cubicBezTo>
                  <a:pt x="5863166" y="3026994"/>
                  <a:pt x="5861518" y="3026824"/>
                  <a:pt x="5859570" y="3025027"/>
                </a:cubicBezTo>
                <a:lnTo>
                  <a:pt x="5858588" y="3012722"/>
                </a:lnTo>
                <a:lnTo>
                  <a:pt x="5843319" y="2982990"/>
                </a:lnTo>
                <a:cubicBezTo>
                  <a:pt x="5843319" y="2982990"/>
                  <a:pt x="5834884" y="2999862"/>
                  <a:pt x="5834884" y="3016734"/>
                </a:cubicBezTo>
                <a:cubicBezTo>
                  <a:pt x="5818011" y="2982990"/>
                  <a:pt x="5826447" y="2915505"/>
                  <a:pt x="5818012" y="2864891"/>
                </a:cubicBezTo>
                <a:cubicBezTo>
                  <a:pt x="5813794" y="2854346"/>
                  <a:pt x="5809049" y="2842220"/>
                  <a:pt x="5804304" y="2829962"/>
                </a:cubicBezTo>
                <a:close/>
                <a:moveTo>
                  <a:pt x="6508420" y="2779156"/>
                </a:moveTo>
                <a:lnTo>
                  <a:pt x="6507136" y="2780799"/>
                </a:lnTo>
                <a:cubicBezTo>
                  <a:pt x="6504933" y="2782308"/>
                  <a:pt x="6502604" y="2782226"/>
                  <a:pt x="6500134" y="2779246"/>
                </a:cubicBezTo>
                <a:lnTo>
                  <a:pt x="6502399" y="2890359"/>
                </a:lnTo>
                <a:lnTo>
                  <a:pt x="6505686" y="2887611"/>
                </a:lnTo>
                <a:cubicBezTo>
                  <a:pt x="6501246" y="2882298"/>
                  <a:pt x="6502116" y="2872547"/>
                  <a:pt x="6511866" y="2873422"/>
                </a:cubicBezTo>
                <a:lnTo>
                  <a:pt x="6513497" y="2877577"/>
                </a:lnTo>
                <a:lnTo>
                  <a:pt x="6514565" y="2898237"/>
                </a:lnTo>
                <a:cubicBezTo>
                  <a:pt x="6519875" y="2893798"/>
                  <a:pt x="6519875" y="2893798"/>
                  <a:pt x="6519875" y="2893798"/>
                </a:cubicBezTo>
                <a:lnTo>
                  <a:pt x="6513497" y="2877577"/>
                </a:lnTo>
                <a:close/>
                <a:moveTo>
                  <a:pt x="5404661" y="2763661"/>
                </a:moveTo>
                <a:cubicBezTo>
                  <a:pt x="5413098" y="2772097"/>
                  <a:pt x="5413098" y="2780533"/>
                  <a:pt x="5413098" y="2788968"/>
                </a:cubicBezTo>
                <a:lnTo>
                  <a:pt x="5413098" y="2797406"/>
                </a:lnTo>
                <a:lnTo>
                  <a:pt x="5413098" y="2805841"/>
                </a:lnTo>
                <a:lnTo>
                  <a:pt x="5413098" y="2814276"/>
                </a:lnTo>
                <a:cubicBezTo>
                  <a:pt x="5413098" y="2814276"/>
                  <a:pt x="5413098" y="2805841"/>
                  <a:pt x="5404662" y="2797406"/>
                </a:cubicBezTo>
                <a:close/>
                <a:moveTo>
                  <a:pt x="6368014" y="2752114"/>
                </a:moveTo>
                <a:cubicBezTo>
                  <a:pt x="6361883" y="2766999"/>
                  <a:pt x="6357505" y="2781884"/>
                  <a:pt x="6354550" y="2796770"/>
                </a:cubicBezTo>
                <a:lnTo>
                  <a:pt x="6353593" y="2805446"/>
                </a:lnTo>
                <a:lnTo>
                  <a:pt x="6374570" y="2874671"/>
                </a:lnTo>
                <a:cubicBezTo>
                  <a:pt x="6377359" y="2953548"/>
                  <a:pt x="6392599" y="3058113"/>
                  <a:pt x="6409578" y="3143175"/>
                </a:cubicBezTo>
                <a:cubicBezTo>
                  <a:pt x="6409578" y="3143175"/>
                  <a:pt x="6409578" y="3143175"/>
                  <a:pt x="6414888" y="3138739"/>
                </a:cubicBezTo>
                <a:cubicBezTo>
                  <a:pt x="6410448" y="3133425"/>
                  <a:pt x="6411318" y="3123676"/>
                  <a:pt x="6421068" y="3124551"/>
                </a:cubicBezTo>
                <a:lnTo>
                  <a:pt x="6422700" y="3128706"/>
                </a:lnTo>
                <a:lnTo>
                  <a:pt x="6423768" y="3149362"/>
                </a:lnTo>
                <a:cubicBezTo>
                  <a:pt x="6429077" y="3144926"/>
                  <a:pt x="6429077" y="3144926"/>
                  <a:pt x="6429077" y="3144926"/>
                </a:cubicBezTo>
                <a:lnTo>
                  <a:pt x="6422700" y="3128706"/>
                </a:lnTo>
                <a:lnTo>
                  <a:pt x="6417015" y="3018534"/>
                </a:lnTo>
                <a:lnTo>
                  <a:pt x="6414015" y="2972866"/>
                </a:lnTo>
                <a:lnTo>
                  <a:pt x="6406544" y="2951752"/>
                </a:lnTo>
                <a:cubicBezTo>
                  <a:pt x="6399536" y="2902718"/>
                  <a:pt x="6396034" y="2853683"/>
                  <a:pt x="6389030" y="2804652"/>
                </a:cubicBezTo>
                <a:cubicBezTo>
                  <a:pt x="6385527" y="2787139"/>
                  <a:pt x="6378521" y="2769626"/>
                  <a:pt x="6368014" y="2752114"/>
                </a:cubicBezTo>
                <a:close/>
                <a:moveTo>
                  <a:pt x="6478241" y="2723750"/>
                </a:moveTo>
                <a:lnTo>
                  <a:pt x="6481412" y="2772854"/>
                </a:lnTo>
                <a:lnTo>
                  <a:pt x="6481359" y="2778262"/>
                </a:lnTo>
                <a:lnTo>
                  <a:pt x="6492255" y="2843453"/>
                </a:lnTo>
                <a:lnTo>
                  <a:pt x="6492103" y="2836567"/>
                </a:lnTo>
                <a:cubicBezTo>
                  <a:pt x="6492048" y="2801324"/>
                  <a:pt x="6492633" y="2775345"/>
                  <a:pt x="6487688" y="2751180"/>
                </a:cubicBezTo>
                <a:close/>
                <a:moveTo>
                  <a:pt x="6471948" y="2602764"/>
                </a:moveTo>
                <a:lnTo>
                  <a:pt x="6470476" y="2603507"/>
                </a:lnTo>
                <a:lnTo>
                  <a:pt x="6474714" y="2669154"/>
                </a:lnTo>
                <a:lnTo>
                  <a:pt x="6474578" y="2659237"/>
                </a:lnTo>
                <a:cubicBezTo>
                  <a:pt x="6473389" y="2642640"/>
                  <a:pt x="6472642" y="2627182"/>
                  <a:pt x="6476460" y="2609956"/>
                </a:cubicBezTo>
                <a:cubicBezTo>
                  <a:pt x="6474690" y="2605393"/>
                  <a:pt x="6473234" y="2603332"/>
                  <a:pt x="6471948" y="2602764"/>
                </a:cubicBezTo>
                <a:close/>
                <a:moveTo>
                  <a:pt x="6458450" y="2239645"/>
                </a:moveTo>
                <a:cubicBezTo>
                  <a:pt x="6455459" y="2243561"/>
                  <a:pt x="6453724" y="2259548"/>
                  <a:pt x="6450161" y="2257976"/>
                </a:cubicBezTo>
                <a:cubicBezTo>
                  <a:pt x="6441034" y="2261513"/>
                  <a:pt x="6433952" y="2243260"/>
                  <a:pt x="6433952" y="2243260"/>
                </a:cubicBezTo>
                <a:cubicBezTo>
                  <a:pt x="6424825" y="2246796"/>
                  <a:pt x="6430606" y="2302294"/>
                  <a:pt x="6419984" y="2274915"/>
                </a:cubicBezTo>
                <a:lnTo>
                  <a:pt x="6412070" y="2253880"/>
                </a:lnTo>
                <a:lnTo>
                  <a:pt x="6438066" y="2377354"/>
                </a:lnTo>
                <a:lnTo>
                  <a:pt x="6458698" y="2510576"/>
                </a:lnTo>
                <a:lnTo>
                  <a:pt x="6465170" y="2512554"/>
                </a:lnTo>
                <a:cubicBezTo>
                  <a:pt x="6473098" y="2508251"/>
                  <a:pt x="6469603" y="2484017"/>
                  <a:pt x="6466949" y="2477172"/>
                </a:cubicBezTo>
                <a:cubicBezTo>
                  <a:pt x="6485203" y="2470102"/>
                  <a:pt x="6495824" y="2497480"/>
                  <a:pt x="6512779" y="2527655"/>
                </a:cubicBezTo>
                <a:cubicBezTo>
                  <a:pt x="6520415" y="2493203"/>
                  <a:pt x="6487059" y="2380153"/>
                  <a:pt x="6482025" y="2340112"/>
                </a:cubicBezTo>
                <a:cubicBezTo>
                  <a:pt x="6482025" y="2340112"/>
                  <a:pt x="6479231" y="2346442"/>
                  <a:pt x="6479231" y="2346442"/>
                </a:cubicBezTo>
                <a:cubicBezTo>
                  <a:pt x="6482772" y="2355569"/>
                  <a:pt x="6476437" y="2352774"/>
                  <a:pt x="6476437" y="2352774"/>
                </a:cubicBezTo>
                <a:cubicBezTo>
                  <a:pt x="6476437" y="2352774"/>
                  <a:pt x="6472897" y="2343650"/>
                  <a:pt x="6472897" y="2343650"/>
                </a:cubicBezTo>
                <a:cubicBezTo>
                  <a:pt x="6469356" y="2334523"/>
                  <a:pt x="6472151" y="2328192"/>
                  <a:pt x="6472151" y="2328192"/>
                </a:cubicBezTo>
                <a:cubicBezTo>
                  <a:pt x="6472151" y="2328192"/>
                  <a:pt x="6472151" y="2328192"/>
                  <a:pt x="6469356" y="2334523"/>
                </a:cubicBezTo>
                <a:cubicBezTo>
                  <a:pt x="6466563" y="2340854"/>
                  <a:pt x="6454448" y="2282560"/>
                  <a:pt x="6467117" y="2288151"/>
                </a:cubicBezTo>
                <a:cubicBezTo>
                  <a:pt x="6467117" y="2288151"/>
                  <a:pt x="6467117" y="2288151"/>
                  <a:pt x="6460782" y="2285355"/>
                </a:cubicBezTo>
                <a:cubicBezTo>
                  <a:pt x="6460782" y="2285355"/>
                  <a:pt x="6463577" y="2279024"/>
                  <a:pt x="6457242" y="2276229"/>
                </a:cubicBezTo>
                <a:cubicBezTo>
                  <a:pt x="6457242" y="2276229"/>
                  <a:pt x="6460035" y="2269898"/>
                  <a:pt x="6460035" y="2269898"/>
                </a:cubicBezTo>
                <a:cubicBezTo>
                  <a:pt x="6462830" y="2263567"/>
                  <a:pt x="6462830" y="2263567"/>
                  <a:pt x="6462830" y="2263567"/>
                </a:cubicBezTo>
                <a:cubicBezTo>
                  <a:pt x="6462830" y="2263567"/>
                  <a:pt x="6462830" y="2263567"/>
                  <a:pt x="6466369" y="2272693"/>
                </a:cubicBezTo>
                <a:cubicBezTo>
                  <a:pt x="6466369" y="2272693"/>
                  <a:pt x="6466369" y="2272693"/>
                  <a:pt x="6469164" y="2266362"/>
                </a:cubicBezTo>
                <a:cubicBezTo>
                  <a:pt x="6466136" y="2251789"/>
                  <a:pt x="6463830" y="2244153"/>
                  <a:pt x="6461975" y="2240852"/>
                </a:cubicBezTo>
                <a:cubicBezTo>
                  <a:pt x="6460585" y="2238377"/>
                  <a:pt x="6459448" y="2238340"/>
                  <a:pt x="6458450" y="2239645"/>
                </a:cubicBezTo>
                <a:close/>
                <a:moveTo>
                  <a:pt x="6119324" y="1470230"/>
                </a:moveTo>
                <a:cubicBezTo>
                  <a:pt x="6115822" y="1561292"/>
                  <a:pt x="6154350" y="1634845"/>
                  <a:pt x="6182372" y="1708395"/>
                </a:cubicBezTo>
                <a:cubicBezTo>
                  <a:pt x="6189377" y="1722403"/>
                  <a:pt x="6199884" y="1729407"/>
                  <a:pt x="6213896" y="1718901"/>
                </a:cubicBezTo>
                <a:lnTo>
                  <a:pt x="6230856" y="1709003"/>
                </a:lnTo>
                <a:lnTo>
                  <a:pt x="6226890" y="1691895"/>
                </a:lnTo>
                <a:cubicBezTo>
                  <a:pt x="6216009" y="1640162"/>
                  <a:pt x="6210799" y="1608540"/>
                  <a:pt x="6185731" y="1576670"/>
                </a:cubicBezTo>
                <a:cubicBezTo>
                  <a:pt x="6183285" y="1554923"/>
                  <a:pt x="6178063" y="1537891"/>
                  <a:pt x="6173508" y="1521886"/>
                </a:cubicBezTo>
                <a:lnTo>
                  <a:pt x="6172469" y="1515742"/>
                </a:lnTo>
                <a:lnTo>
                  <a:pt x="6170551" y="1514447"/>
                </a:lnTo>
                <a:cubicBezTo>
                  <a:pt x="6154351" y="1500000"/>
                  <a:pt x="6138589" y="1484239"/>
                  <a:pt x="6119324" y="1470230"/>
                </a:cubicBezTo>
                <a:close/>
                <a:moveTo>
                  <a:pt x="6220785" y="1467284"/>
                </a:moveTo>
                <a:lnTo>
                  <a:pt x="6224419" y="1484860"/>
                </a:lnTo>
                <a:cubicBezTo>
                  <a:pt x="6225363" y="1494458"/>
                  <a:pt x="6224677" y="1501829"/>
                  <a:pt x="6221902" y="1506545"/>
                </a:cubicBezTo>
                <a:cubicBezTo>
                  <a:pt x="6228674" y="1507988"/>
                  <a:pt x="6228674" y="1507988"/>
                  <a:pt x="6228674" y="1507988"/>
                </a:cubicBezTo>
                <a:cubicBezTo>
                  <a:pt x="6228674" y="1507988"/>
                  <a:pt x="6228674" y="1507988"/>
                  <a:pt x="6234004" y="1516199"/>
                </a:cubicBezTo>
                <a:cubicBezTo>
                  <a:pt x="6232563" y="1522967"/>
                  <a:pt x="6231122" y="1529734"/>
                  <a:pt x="6229680" y="1536503"/>
                </a:cubicBezTo>
                <a:cubicBezTo>
                  <a:pt x="6229680" y="1536503"/>
                  <a:pt x="6229680" y="1536503"/>
                  <a:pt x="6224350" y="1528292"/>
                </a:cubicBezTo>
                <a:cubicBezTo>
                  <a:pt x="6224350" y="1528292"/>
                  <a:pt x="6224350" y="1528292"/>
                  <a:pt x="6223684" y="1527266"/>
                </a:cubicBezTo>
                <a:lnTo>
                  <a:pt x="6220817" y="1522851"/>
                </a:lnTo>
                <a:lnTo>
                  <a:pt x="6221874" y="1531073"/>
                </a:lnTo>
                <a:lnTo>
                  <a:pt x="6242353" y="1609953"/>
                </a:lnTo>
                <a:cubicBezTo>
                  <a:pt x="6235580" y="1608511"/>
                  <a:pt x="6235144" y="1643795"/>
                  <a:pt x="6223042" y="1634143"/>
                </a:cubicBezTo>
                <a:lnTo>
                  <a:pt x="6239473" y="1705560"/>
                </a:lnTo>
                <a:lnTo>
                  <a:pt x="6250673" y="1702375"/>
                </a:lnTo>
                <a:cubicBezTo>
                  <a:pt x="6280226" y="1699420"/>
                  <a:pt x="6290078" y="1732912"/>
                  <a:pt x="6297961" y="1764435"/>
                </a:cubicBezTo>
                <a:cubicBezTo>
                  <a:pt x="6324230" y="1866004"/>
                  <a:pt x="6349624" y="1967573"/>
                  <a:pt x="6373267" y="2069581"/>
                </a:cubicBezTo>
                <a:lnTo>
                  <a:pt x="6384393" y="2122429"/>
                </a:lnTo>
                <a:lnTo>
                  <a:pt x="6393144" y="2124321"/>
                </a:lnTo>
                <a:cubicBezTo>
                  <a:pt x="6402890" y="2133585"/>
                  <a:pt x="6408237" y="2160056"/>
                  <a:pt x="6418298" y="2175842"/>
                </a:cubicBezTo>
                <a:cubicBezTo>
                  <a:pt x="6424633" y="2178638"/>
                  <a:pt x="6410471" y="2142131"/>
                  <a:pt x="6419599" y="2138595"/>
                </a:cubicBezTo>
                <a:cubicBezTo>
                  <a:pt x="6412518" y="2120343"/>
                  <a:pt x="6408231" y="2095758"/>
                  <a:pt x="6401898" y="2092964"/>
                </a:cubicBezTo>
                <a:cubicBezTo>
                  <a:pt x="6379716" y="1954590"/>
                  <a:pt x="6328103" y="1848610"/>
                  <a:pt x="6319338" y="1731284"/>
                </a:cubicBezTo>
                <a:cubicBezTo>
                  <a:pt x="6308716" y="1703905"/>
                  <a:pt x="6301637" y="1685652"/>
                  <a:pt x="6294555" y="1667400"/>
                </a:cubicBezTo>
                <a:cubicBezTo>
                  <a:pt x="6285979" y="1618233"/>
                  <a:pt x="6286728" y="1633689"/>
                  <a:pt x="6274614" y="1575398"/>
                </a:cubicBezTo>
                <a:cubicBezTo>
                  <a:pt x="6271073" y="1566271"/>
                  <a:pt x="6261945" y="1569807"/>
                  <a:pt x="6261945" y="1569807"/>
                </a:cubicBezTo>
                <a:cubicBezTo>
                  <a:pt x="6246386" y="1536467"/>
                  <a:pt x="6235766" y="1509088"/>
                  <a:pt x="6227264" y="1485482"/>
                </a:cubicBezTo>
                <a:close/>
                <a:moveTo>
                  <a:pt x="6163232" y="1291657"/>
                </a:moveTo>
                <a:lnTo>
                  <a:pt x="6169423" y="1308672"/>
                </a:lnTo>
                <a:lnTo>
                  <a:pt x="6164862" y="1292485"/>
                </a:lnTo>
                <a:close/>
                <a:moveTo>
                  <a:pt x="4999747" y="1084964"/>
                </a:moveTo>
                <a:lnTo>
                  <a:pt x="5004170" y="1092826"/>
                </a:lnTo>
                <a:lnTo>
                  <a:pt x="5000801" y="1092344"/>
                </a:lnTo>
                <a:cubicBezTo>
                  <a:pt x="4999746" y="1091291"/>
                  <a:pt x="4999746" y="1089181"/>
                  <a:pt x="4999747" y="1084964"/>
                </a:cubicBezTo>
                <a:close/>
                <a:moveTo>
                  <a:pt x="4933923" y="1003153"/>
                </a:moveTo>
                <a:lnTo>
                  <a:pt x="4947450" y="1028780"/>
                </a:lnTo>
                <a:lnTo>
                  <a:pt x="4940697" y="1009043"/>
                </a:lnTo>
                <a:close/>
                <a:moveTo>
                  <a:pt x="4932262" y="644497"/>
                </a:moveTo>
                <a:lnTo>
                  <a:pt x="4940697" y="654745"/>
                </a:lnTo>
                <a:lnTo>
                  <a:pt x="4932262" y="646309"/>
                </a:lnTo>
                <a:close/>
                <a:moveTo>
                  <a:pt x="5581482" y="244629"/>
                </a:moveTo>
                <a:cubicBezTo>
                  <a:pt x="5579541" y="245432"/>
                  <a:pt x="5578623" y="247668"/>
                  <a:pt x="5577991" y="250629"/>
                </a:cubicBezTo>
                <a:lnTo>
                  <a:pt x="5577495" y="252297"/>
                </a:lnTo>
                <a:lnTo>
                  <a:pt x="5647778" y="373537"/>
                </a:lnTo>
                <a:cubicBezTo>
                  <a:pt x="5670983" y="417754"/>
                  <a:pt x="5692000" y="463286"/>
                  <a:pt x="5709512" y="510569"/>
                </a:cubicBezTo>
                <a:cubicBezTo>
                  <a:pt x="5776063" y="689191"/>
                  <a:pt x="5863627" y="857308"/>
                  <a:pt x="5951197" y="1025425"/>
                </a:cubicBezTo>
                <a:cubicBezTo>
                  <a:pt x="5956451" y="1006161"/>
                  <a:pt x="5952071" y="961505"/>
                  <a:pt x="5942878" y="913784"/>
                </a:cubicBezTo>
                <a:lnTo>
                  <a:pt x="5930115" y="859785"/>
                </a:lnTo>
                <a:lnTo>
                  <a:pt x="5902782" y="807112"/>
                </a:lnTo>
                <a:cubicBezTo>
                  <a:pt x="5874423" y="753314"/>
                  <a:pt x="5848241" y="701749"/>
                  <a:pt x="5831966" y="645218"/>
                </a:cubicBezTo>
                <a:cubicBezTo>
                  <a:pt x="5815975" y="620586"/>
                  <a:pt x="5805316" y="604166"/>
                  <a:pt x="5794655" y="587744"/>
                </a:cubicBezTo>
                <a:cubicBezTo>
                  <a:pt x="5776216" y="541367"/>
                  <a:pt x="5780106" y="556344"/>
                  <a:pt x="5756339" y="501756"/>
                </a:cubicBezTo>
                <a:cubicBezTo>
                  <a:pt x="5751007" y="493545"/>
                  <a:pt x="5742795" y="498872"/>
                  <a:pt x="5742795" y="498872"/>
                </a:cubicBezTo>
                <a:cubicBezTo>
                  <a:pt x="5698711" y="439955"/>
                  <a:pt x="5678833" y="400346"/>
                  <a:pt x="5657513" y="367504"/>
                </a:cubicBezTo>
                <a:cubicBezTo>
                  <a:pt x="5630862" y="326451"/>
                  <a:pt x="5616312" y="295051"/>
                  <a:pt x="5591104" y="247231"/>
                </a:cubicBezTo>
                <a:cubicBezTo>
                  <a:pt x="5586386" y="244457"/>
                  <a:pt x="5583423" y="243826"/>
                  <a:pt x="5581482" y="244629"/>
                </a:cubicBezTo>
                <a:close/>
                <a:moveTo>
                  <a:pt x="4684964" y="0"/>
                </a:moveTo>
                <a:lnTo>
                  <a:pt x="5380578" y="0"/>
                </a:lnTo>
                <a:lnTo>
                  <a:pt x="5478611" y="117479"/>
                </a:lnTo>
                <a:lnTo>
                  <a:pt x="5500013" y="146283"/>
                </a:lnTo>
                <a:lnTo>
                  <a:pt x="5500055" y="142937"/>
                </a:lnTo>
                <a:cubicBezTo>
                  <a:pt x="5505385" y="151146"/>
                  <a:pt x="5513598" y="145819"/>
                  <a:pt x="5534919" y="178662"/>
                </a:cubicBezTo>
                <a:cubicBezTo>
                  <a:pt x="5515041" y="139053"/>
                  <a:pt x="5481616" y="96559"/>
                  <a:pt x="5448194" y="54062"/>
                </a:cubicBezTo>
                <a:lnTo>
                  <a:pt x="5412460" y="0"/>
                </a:lnTo>
                <a:lnTo>
                  <a:pt x="5476134" y="0"/>
                </a:lnTo>
                <a:lnTo>
                  <a:pt x="5485373" y="12455"/>
                </a:lnTo>
                <a:cubicBezTo>
                  <a:pt x="5516129" y="50844"/>
                  <a:pt x="5544834" y="90565"/>
                  <a:pt x="5571665" y="130771"/>
                </a:cubicBezTo>
                <a:lnTo>
                  <a:pt x="5619902" y="208686"/>
                </a:lnTo>
                <a:lnTo>
                  <a:pt x="5662149" y="253738"/>
                </a:lnTo>
                <a:lnTo>
                  <a:pt x="5686327" y="295355"/>
                </a:lnTo>
                <a:lnTo>
                  <a:pt x="5686913" y="295939"/>
                </a:lnTo>
                <a:lnTo>
                  <a:pt x="5696157" y="311903"/>
                </a:lnTo>
                <a:lnTo>
                  <a:pt x="5731531" y="366614"/>
                </a:lnTo>
                <a:cubicBezTo>
                  <a:pt x="5757825" y="405636"/>
                  <a:pt x="5786052" y="444566"/>
                  <a:pt x="5812509" y="478933"/>
                </a:cubicBezTo>
                <a:cubicBezTo>
                  <a:pt x="5812509" y="478933"/>
                  <a:pt x="5812509" y="478933"/>
                  <a:pt x="5815302" y="472602"/>
                </a:cubicBezTo>
                <a:cubicBezTo>
                  <a:pt x="5808968" y="469807"/>
                  <a:pt x="5805428" y="460680"/>
                  <a:pt x="5814555" y="457145"/>
                </a:cubicBezTo>
                <a:lnTo>
                  <a:pt x="5817860" y="460147"/>
                </a:lnTo>
                <a:lnTo>
                  <a:pt x="5827972" y="478193"/>
                </a:lnTo>
                <a:cubicBezTo>
                  <a:pt x="5830766" y="471862"/>
                  <a:pt x="5830766" y="471862"/>
                  <a:pt x="5830766" y="471862"/>
                </a:cubicBezTo>
                <a:lnTo>
                  <a:pt x="5817860" y="460147"/>
                </a:lnTo>
                <a:lnTo>
                  <a:pt x="5763946" y="363899"/>
                </a:lnTo>
                <a:cubicBezTo>
                  <a:pt x="5742496" y="328904"/>
                  <a:pt x="5723072" y="295751"/>
                  <a:pt x="5712077" y="260643"/>
                </a:cubicBezTo>
                <a:cubicBezTo>
                  <a:pt x="5682453" y="224878"/>
                  <a:pt x="5630286" y="171603"/>
                  <a:pt x="5647795" y="149075"/>
                </a:cubicBezTo>
                <a:cubicBezTo>
                  <a:pt x="5687293" y="196760"/>
                  <a:pt x="5713379" y="223399"/>
                  <a:pt x="5750084" y="277415"/>
                </a:cubicBezTo>
                <a:cubicBezTo>
                  <a:pt x="5743749" y="274620"/>
                  <a:pt x="5740956" y="280951"/>
                  <a:pt x="5737415" y="271824"/>
                </a:cubicBezTo>
                <a:cubicBezTo>
                  <a:pt x="5734621" y="278156"/>
                  <a:pt x="5776912" y="319511"/>
                  <a:pt x="5780454" y="328637"/>
                </a:cubicBezTo>
                <a:cubicBezTo>
                  <a:pt x="5796661" y="343354"/>
                  <a:pt x="5793868" y="349685"/>
                  <a:pt x="5784739" y="353221"/>
                </a:cubicBezTo>
                <a:cubicBezTo>
                  <a:pt x="5807282" y="370734"/>
                  <a:pt x="5841940" y="446537"/>
                  <a:pt x="5865230" y="479507"/>
                </a:cubicBezTo>
                <a:cubicBezTo>
                  <a:pt x="5875105" y="491429"/>
                  <a:pt x="5881440" y="494224"/>
                  <a:pt x="5891313" y="506145"/>
                </a:cubicBezTo>
                <a:cubicBezTo>
                  <a:pt x="5958388" y="611383"/>
                  <a:pt x="6004412" y="730027"/>
                  <a:pt x="6056025" y="836005"/>
                </a:cubicBezTo>
                <a:cubicBezTo>
                  <a:pt x="6076520" y="875305"/>
                  <a:pt x="6122354" y="925785"/>
                  <a:pt x="6104098" y="932857"/>
                </a:cubicBezTo>
                <a:cubicBezTo>
                  <a:pt x="6114718" y="960236"/>
                  <a:pt x="6125341" y="987615"/>
                  <a:pt x="6138008" y="993205"/>
                </a:cubicBezTo>
                <a:cubicBezTo>
                  <a:pt x="6142295" y="1017789"/>
                  <a:pt x="6138754" y="1008663"/>
                  <a:pt x="6123293" y="1009405"/>
                </a:cubicBezTo>
                <a:cubicBezTo>
                  <a:pt x="6079508" y="937134"/>
                  <a:pt x="6046897" y="839540"/>
                  <a:pt x="6012986" y="779192"/>
                </a:cubicBezTo>
                <a:cubicBezTo>
                  <a:pt x="6015781" y="772861"/>
                  <a:pt x="6009445" y="770065"/>
                  <a:pt x="6006652" y="776396"/>
                </a:cubicBezTo>
                <a:cubicBezTo>
                  <a:pt x="6006652" y="776396"/>
                  <a:pt x="6010193" y="785523"/>
                  <a:pt x="6010193" y="785523"/>
                </a:cubicBezTo>
                <a:cubicBezTo>
                  <a:pt x="6020068" y="797446"/>
                  <a:pt x="6017273" y="803776"/>
                  <a:pt x="6014480" y="810107"/>
                </a:cubicBezTo>
                <a:lnTo>
                  <a:pt x="6004788" y="798404"/>
                </a:lnTo>
                <a:lnTo>
                  <a:pt x="6001064" y="789058"/>
                </a:lnTo>
                <a:cubicBezTo>
                  <a:pt x="6004605" y="798185"/>
                  <a:pt x="6004605" y="798185"/>
                  <a:pt x="6004605" y="798185"/>
                </a:cubicBezTo>
                <a:lnTo>
                  <a:pt x="6004788" y="798404"/>
                </a:lnTo>
                <a:lnTo>
                  <a:pt x="6051771" y="916385"/>
                </a:lnTo>
                <a:cubicBezTo>
                  <a:pt x="6070427" y="957710"/>
                  <a:pt x="6090225" y="998593"/>
                  <a:pt x="6109323" y="1041059"/>
                </a:cubicBezTo>
                <a:cubicBezTo>
                  <a:pt x="6153855" y="1128785"/>
                  <a:pt x="6189259" y="1220047"/>
                  <a:pt x="6218330" y="1308516"/>
                </a:cubicBezTo>
                <a:cubicBezTo>
                  <a:pt x="6225408" y="1326767"/>
                  <a:pt x="6235284" y="1338689"/>
                  <a:pt x="6248699" y="1359737"/>
                </a:cubicBezTo>
                <a:cubicBezTo>
                  <a:pt x="6274229" y="1439077"/>
                  <a:pt x="6291930" y="1484709"/>
                  <a:pt x="6317460" y="1564049"/>
                </a:cubicBezTo>
                <a:lnTo>
                  <a:pt x="6327364" y="1565758"/>
                </a:lnTo>
                <a:lnTo>
                  <a:pt x="6405224" y="1840478"/>
                </a:lnTo>
                <a:lnTo>
                  <a:pt x="6402944" y="1841928"/>
                </a:lnTo>
                <a:cubicBezTo>
                  <a:pt x="6401363" y="1841231"/>
                  <a:pt x="6400479" y="1838947"/>
                  <a:pt x="6401876" y="1835782"/>
                </a:cubicBezTo>
                <a:lnTo>
                  <a:pt x="6399693" y="1834088"/>
                </a:lnTo>
                <a:lnTo>
                  <a:pt x="6398335" y="1826656"/>
                </a:lnTo>
                <a:cubicBezTo>
                  <a:pt x="6396938" y="1829822"/>
                  <a:pt x="6397823" y="1832103"/>
                  <a:pt x="6399057" y="1833594"/>
                </a:cubicBezTo>
                <a:lnTo>
                  <a:pt x="6399693" y="1834088"/>
                </a:lnTo>
                <a:lnTo>
                  <a:pt x="6403601" y="1855454"/>
                </a:lnTo>
                <a:cubicBezTo>
                  <a:pt x="6404065" y="1865114"/>
                  <a:pt x="6403741" y="1874425"/>
                  <a:pt x="6404114" y="1882153"/>
                </a:cubicBezTo>
                <a:cubicBezTo>
                  <a:pt x="6426850" y="1967824"/>
                  <a:pt x="6455919" y="2056293"/>
                  <a:pt x="6473067" y="2154626"/>
                </a:cubicBezTo>
                <a:cubicBezTo>
                  <a:pt x="6477354" y="2179210"/>
                  <a:pt x="6481640" y="2203794"/>
                  <a:pt x="6483134" y="2234707"/>
                </a:cubicBezTo>
                <a:cubicBezTo>
                  <a:pt x="6493200" y="2314789"/>
                  <a:pt x="6510347" y="2413122"/>
                  <a:pt x="6520415" y="2493203"/>
                </a:cubicBezTo>
                <a:cubicBezTo>
                  <a:pt x="6527965" y="2553265"/>
                  <a:pt x="6535096" y="2604631"/>
                  <a:pt x="6531980" y="2633394"/>
                </a:cubicBezTo>
                <a:lnTo>
                  <a:pt x="6527593" y="2646575"/>
                </a:lnTo>
                <a:lnTo>
                  <a:pt x="6529126" y="2655889"/>
                </a:lnTo>
                <a:lnTo>
                  <a:pt x="6530629" y="2656552"/>
                </a:lnTo>
                <a:cubicBezTo>
                  <a:pt x="6531421" y="2656903"/>
                  <a:pt x="6531421" y="2656903"/>
                  <a:pt x="6531421" y="2656903"/>
                </a:cubicBezTo>
                <a:cubicBezTo>
                  <a:pt x="6531421" y="2656903"/>
                  <a:pt x="6531421" y="2656903"/>
                  <a:pt x="6534962" y="2666028"/>
                </a:cubicBezTo>
                <a:lnTo>
                  <a:pt x="6531926" y="2672908"/>
                </a:lnTo>
                <a:lnTo>
                  <a:pt x="6533706" y="2683731"/>
                </a:lnTo>
                <a:lnTo>
                  <a:pt x="6528462" y="2680756"/>
                </a:lnTo>
                <a:lnTo>
                  <a:pt x="6526580" y="2685022"/>
                </a:lnTo>
                <a:cubicBezTo>
                  <a:pt x="6526580" y="2685022"/>
                  <a:pt x="6526580" y="2685022"/>
                  <a:pt x="6526136" y="2683881"/>
                </a:cubicBezTo>
                <a:lnTo>
                  <a:pt x="6524812" y="2680466"/>
                </a:lnTo>
                <a:lnTo>
                  <a:pt x="6524804" y="2684545"/>
                </a:lnTo>
                <a:cubicBezTo>
                  <a:pt x="6528033" y="2702572"/>
                  <a:pt x="6538888" y="2735796"/>
                  <a:pt x="6538236" y="2743109"/>
                </a:cubicBezTo>
                <a:cubicBezTo>
                  <a:pt x="6546244" y="2763483"/>
                  <a:pt x="6540935" y="2767921"/>
                  <a:pt x="6531185" y="2767044"/>
                </a:cubicBezTo>
                <a:cubicBezTo>
                  <a:pt x="6543635" y="2792734"/>
                  <a:pt x="6541116" y="2876049"/>
                  <a:pt x="6547385" y="2915923"/>
                </a:cubicBezTo>
                <a:cubicBezTo>
                  <a:pt x="6550954" y="2930986"/>
                  <a:pt x="6555394" y="2936299"/>
                  <a:pt x="6558964" y="2951360"/>
                </a:cubicBezTo>
                <a:cubicBezTo>
                  <a:pt x="6572463" y="3075426"/>
                  <a:pt x="6561154" y="3202178"/>
                  <a:pt x="6560463" y="3320054"/>
                </a:cubicBezTo>
                <a:cubicBezTo>
                  <a:pt x="6561422" y="3364367"/>
                  <a:pt x="6580142" y="3429930"/>
                  <a:pt x="6560643" y="3428182"/>
                </a:cubicBezTo>
                <a:cubicBezTo>
                  <a:pt x="6558034" y="3457430"/>
                  <a:pt x="6555423" y="3486683"/>
                  <a:pt x="6564303" y="3497307"/>
                </a:cubicBezTo>
                <a:cubicBezTo>
                  <a:pt x="6557253" y="3521245"/>
                  <a:pt x="6558122" y="3511495"/>
                  <a:pt x="6543934" y="3505308"/>
                </a:cubicBezTo>
                <a:cubicBezTo>
                  <a:pt x="6536705" y="3421119"/>
                  <a:pt x="6550714" y="3319179"/>
                  <a:pt x="6547053" y="3250053"/>
                </a:cubicBezTo>
                <a:cubicBezTo>
                  <a:pt x="6552364" y="3245615"/>
                  <a:pt x="6547924" y="3240302"/>
                  <a:pt x="6542614" y="3244740"/>
                </a:cubicBezTo>
                <a:cubicBezTo>
                  <a:pt x="6542614" y="3244740"/>
                  <a:pt x="6541744" y="3254490"/>
                  <a:pt x="6541744" y="3254490"/>
                </a:cubicBezTo>
                <a:cubicBezTo>
                  <a:pt x="6545314" y="3269553"/>
                  <a:pt x="6540003" y="3273991"/>
                  <a:pt x="6534694" y="3278429"/>
                </a:cubicBezTo>
                <a:lnTo>
                  <a:pt x="6531190" y="3263643"/>
                </a:lnTo>
                <a:lnTo>
                  <a:pt x="6531994" y="3253615"/>
                </a:lnTo>
                <a:cubicBezTo>
                  <a:pt x="6531124" y="3263366"/>
                  <a:pt x="6531124" y="3263366"/>
                  <a:pt x="6531124" y="3263366"/>
                </a:cubicBezTo>
                <a:lnTo>
                  <a:pt x="6531190" y="3263643"/>
                </a:lnTo>
                <a:lnTo>
                  <a:pt x="6521033" y="3390229"/>
                </a:lnTo>
                <a:cubicBezTo>
                  <a:pt x="6519446" y="3435541"/>
                  <a:pt x="6519078" y="3480963"/>
                  <a:pt x="6517384" y="3527497"/>
                </a:cubicBezTo>
                <a:cubicBezTo>
                  <a:pt x="6518434" y="3625872"/>
                  <a:pt x="6509734" y="3723373"/>
                  <a:pt x="6496595" y="3815563"/>
                </a:cubicBezTo>
                <a:cubicBezTo>
                  <a:pt x="6494852" y="3835063"/>
                  <a:pt x="6498424" y="3850126"/>
                  <a:pt x="6501124" y="3874940"/>
                </a:cubicBezTo>
                <a:cubicBezTo>
                  <a:pt x="6488855" y="3957377"/>
                  <a:pt x="6484504" y="4006129"/>
                  <a:pt x="6472234" y="4088567"/>
                </a:cubicBezTo>
                <a:lnTo>
                  <a:pt x="6480357" y="4094487"/>
                </a:lnTo>
                <a:lnTo>
                  <a:pt x="6428427" y="4375267"/>
                </a:lnTo>
                <a:lnTo>
                  <a:pt x="6425741" y="4375556"/>
                </a:lnTo>
                <a:cubicBezTo>
                  <a:pt x="6424632" y="4374230"/>
                  <a:pt x="6424851" y="4371791"/>
                  <a:pt x="6427506" y="4369573"/>
                </a:cubicBezTo>
                <a:lnTo>
                  <a:pt x="6426300" y="4367087"/>
                </a:lnTo>
                <a:lnTo>
                  <a:pt x="6428376" y="4359822"/>
                </a:lnTo>
                <a:cubicBezTo>
                  <a:pt x="6425720" y="4362041"/>
                  <a:pt x="6425503" y="4364479"/>
                  <a:pt x="6425949" y="4366362"/>
                </a:cubicBezTo>
                <a:lnTo>
                  <a:pt x="6426300" y="4367087"/>
                </a:lnTo>
                <a:lnTo>
                  <a:pt x="6420336" y="4387972"/>
                </a:lnTo>
                <a:cubicBezTo>
                  <a:pt x="6416472" y="4396839"/>
                  <a:pt x="6412054" y="4405041"/>
                  <a:pt x="6408966" y="4412135"/>
                </a:cubicBezTo>
                <a:cubicBezTo>
                  <a:pt x="6391387" y="4499011"/>
                  <a:pt x="6378246" y="4591201"/>
                  <a:pt x="6350047" y="4686953"/>
                </a:cubicBezTo>
                <a:cubicBezTo>
                  <a:pt x="6342997" y="4710891"/>
                  <a:pt x="6335946" y="4734828"/>
                  <a:pt x="6323588" y="4763203"/>
                </a:cubicBezTo>
                <a:cubicBezTo>
                  <a:pt x="6297128" y="4839455"/>
                  <a:pt x="6268928" y="4935206"/>
                  <a:pt x="6242470" y="5011457"/>
                </a:cubicBezTo>
                <a:cubicBezTo>
                  <a:pt x="6229240" y="5049583"/>
                  <a:pt x="6217555" y="5084162"/>
                  <a:pt x="6206632" y="5110210"/>
                </a:cubicBezTo>
                <a:lnTo>
                  <a:pt x="6191507" y="5140673"/>
                </a:lnTo>
                <a:lnTo>
                  <a:pt x="6172300" y="5199455"/>
                </a:lnTo>
                <a:lnTo>
                  <a:pt x="6156345" y="5277115"/>
                </a:lnTo>
                <a:cubicBezTo>
                  <a:pt x="6121202" y="5347784"/>
                  <a:pt x="6084760" y="5446969"/>
                  <a:pt x="6059140" y="5529842"/>
                </a:cubicBezTo>
                <a:cubicBezTo>
                  <a:pt x="6059140" y="5529842"/>
                  <a:pt x="6059140" y="5529842"/>
                  <a:pt x="6065922" y="5528472"/>
                </a:cubicBezTo>
                <a:cubicBezTo>
                  <a:pt x="6064552" y="5521685"/>
                  <a:pt x="6069964" y="5513528"/>
                  <a:pt x="6078119" y="5518945"/>
                </a:cubicBezTo>
                <a:lnTo>
                  <a:pt x="6077573" y="5523376"/>
                </a:lnTo>
                <a:lnTo>
                  <a:pt x="6068664" y="5542046"/>
                </a:lnTo>
                <a:cubicBezTo>
                  <a:pt x="6075448" y="5540675"/>
                  <a:pt x="6075448" y="5540675"/>
                  <a:pt x="6075448" y="5540675"/>
                </a:cubicBezTo>
                <a:lnTo>
                  <a:pt x="6077573" y="5523376"/>
                </a:lnTo>
                <a:lnTo>
                  <a:pt x="6125089" y="5423814"/>
                </a:lnTo>
                <a:cubicBezTo>
                  <a:pt x="6141297" y="5386105"/>
                  <a:pt x="6157174" y="5351113"/>
                  <a:pt x="6179507" y="5321879"/>
                </a:cubicBezTo>
                <a:cubicBezTo>
                  <a:pt x="6191633" y="5277050"/>
                  <a:pt x="6205055" y="5203704"/>
                  <a:pt x="6233557" y="5205010"/>
                </a:cubicBezTo>
                <a:cubicBezTo>
                  <a:pt x="6217393" y="5264783"/>
                  <a:pt x="6210681" y="5301457"/>
                  <a:pt x="6187733" y="5362599"/>
                </a:cubicBezTo>
                <a:cubicBezTo>
                  <a:pt x="6186363" y="5355812"/>
                  <a:pt x="6179580" y="5357183"/>
                  <a:pt x="6184992" y="5349026"/>
                </a:cubicBezTo>
                <a:cubicBezTo>
                  <a:pt x="6178209" y="5350396"/>
                  <a:pt x="6168826" y="5408799"/>
                  <a:pt x="6163414" y="5416956"/>
                </a:cubicBezTo>
                <a:cubicBezTo>
                  <a:pt x="6160743" y="5438684"/>
                  <a:pt x="6153959" y="5440054"/>
                  <a:pt x="6145805" y="5434638"/>
                </a:cubicBezTo>
                <a:cubicBezTo>
                  <a:pt x="6144506" y="5463155"/>
                  <a:pt x="6102581" y="5535195"/>
                  <a:pt x="6089085" y="5573237"/>
                </a:cubicBezTo>
                <a:cubicBezTo>
                  <a:pt x="6085044" y="5588181"/>
                  <a:pt x="6086414" y="5594968"/>
                  <a:pt x="6082373" y="5609909"/>
                </a:cubicBezTo>
                <a:cubicBezTo>
                  <a:pt x="6035107" y="5725408"/>
                  <a:pt x="5964746" y="5831446"/>
                  <a:pt x="5907955" y="5934742"/>
                </a:cubicBezTo>
                <a:cubicBezTo>
                  <a:pt x="5887677" y="5974154"/>
                  <a:pt x="5872883" y="6040713"/>
                  <a:pt x="5856575" y="6029882"/>
                </a:cubicBezTo>
                <a:cubicBezTo>
                  <a:pt x="5840339" y="6054351"/>
                  <a:pt x="5824102" y="6078822"/>
                  <a:pt x="5826843" y="6092393"/>
                </a:cubicBezTo>
                <a:cubicBezTo>
                  <a:pt x="5809236" y="6110077"/>
                  <a:pt x="5814648" y="6101919"/>
                  <a:pt x="5805124" y="6089719"/>
                </a:cubicBezTo>
                <a:cubicBezTo>
                  <a:pt x="5838897" y="6012262"/>
                  <a:pt x="5899801" y="5929325"/>
                  <a:pt x="5929533" y="5866812"/>
                </a:cubicBezTo>
                <a:cubicBezTo>
                  <a:pt x="5936316" y="5865442"/>
                  <a:pt x="5934945" y="5858655"/>
                  <a:pt x="5928163" y="5860025"/>
                </a:cubicBezTo>
                <a:cubicBezTo>
                  <a:pt x="5928163" y="5860025"/>
                  <a:pt x="5922749" y="5868182"/>
                  <a:pt x="5922749" y="5868182"/>
                </a:cubicBezTo>
                <a:cubicBezTo>
                  <a:pt x="5918709" y="5883126"/>
                  <a:pt x="5911926" y="5884496"/>
                  <a:pt x="5905143" y="5885866"/>
                </a:cubicBezTo>
                <a:lnTo>
                  <a:pt x="5909110" y="5871199"/>
                </a:lnTo>
                <a:lnTo>
                  <a:pt x="5914596" y="5862765"/>
                </a:lnTo>
                <a:cubicBezTo>
                  <a:pt x="5909184" y="5870922"/>
                  <a:pt x="5909184" y="5870922"/>
                  <a:pt x="5909184" y="5870922"/>
                </a:cubicBezTo>
                <a:lnTo>
                  <a:pt x="5909110" y="5871199"/>
                </a:lnTo>
                <a:lnTo>
                  <a:pt x="5839843" y="5977637"/>
                </a:lnTo>
                <a:cubicBezTo>
                  <a:pt x="5816850" y="6016715"/>
                  <a:pt x="5794878" y="6056470"/>
                  <a:pt x="5771208" y="6096571"/>
                </a:cubicBezTo>
                <a:cubicBezTo>
                  <a:pt x="5725241" y="6183551"/>
                  <a:pt x="5671120" y="6265118"/>
                  <a:pt x="5615626" y="6339899"/>
                </a:cubicBezTo>
                <a:cubicBezTo>
                  <a:pt x="5604802" y="6356211"/>
                  <a:pt x="5600760" y="6371154"/>
                  <a:pt x="5591306" y="6394255"/>
                </a:cubicBezTo>
                <a:cubicBezTo>
                  <a:pt x="5541227" y="6460877"/>
                  <a:pt x="5514166" y="6501661"/>
                  <a:pt x="5464086" y="6568285"/>
                </a:cubicBezTo>
                <a:lnTo>
                  <a:pt x="5468405" y="6577359"/>
                </a:lnTo>
                <a:lnTo>
                  <a:pt x="5288922" y="6799441"/>
                </a:lnTo>
                <a:lnTo>
                  <a:pt x="5286422" y="6798415"/>
                </a:lnTo>
                <a:cubicBezTo>
                  <a:pt x="5286080" y="6796720"/>
                  <a:pt x="5287433" y="6794680"/>
                  <a:pt x="5290826" y="6793995"/>
                </a:cubicBezTo>
                <a:lnTo>
                  <a:pt x="5290950" y="6791235"/>
                </a:lnTo>
                <a:lnTo>
                  <a:pt x="5296238" y="6785838"/>
                </a:lnTo>
                <a:cubicBezTo>
                  <a:pt x="5292846" y="6786523"/>
                  <a:pt x="5291491" y="6788563"/>
                  <a:pt x="5290987" y="6790431"/>
                </a:cubicBezTo>
                <a:lnTo>
                  <a:pt x="5290950" y="6791235"/>
                </a:lnTo>
                <a:lnTo>
                  <a:pt x="5275753" y="6806752"/>
                </a:lnTo>
                <a:cubicBezTo>
                  <a:pt x="5268129" y="6812705"/>
                  <a:pt x="5260336" y="6817811"/>
                  <a:pt x="5254239" y="6822575"/>
                </a:cubicBezTo>
                <a:lnTo>
                  <a:pt x="5225321" y="6858000"/>
                </a:lnTo>
                <a:lnTo>
                  <a:pt x="5157501" y="6858000"/>
                </a:lnTo>
                <a:lnTo>
                  <a:pt x="5208211" y="6795673"/>
                </a:lnTo>
                <a:cubicBezTo>
                  <a:pt x="5246285" y="6748251"/>
                  <a:pt x="5283178" y="6703716"/>
                  <a:pt x="5328568" y="6666293"/>
                </a:cubicBezTo>
                <a:cubicBezTo>
                  <a:pt x="5344804" y="6641822"/>
                  <a:pt x="5355629" y="6625510"/>
                  <a:pt x="5366453" y="6609197"/>
                </a:cubicBezTo>
                <a:cubicBezTo>
                  <a:pt x="5401667" y="6573829"/>
                  <a:pt x="5389473" y="6583356"/>
                  <a:pt x="5430099" y="6539833"/>
                </a:cubicBezTo>
                <a:cubicBezTo>
                  <a:pt x="5435512" y="6531676"/>
                  <a:pt x="5427358" y="6526259"/>
                  <a:pt x="5427358" y="6526259"/>
                </a:cubicBezTo>
                <a:cubicBezTo>
                  <a:pt x="5463873" y="6462376"/>
                  <a:pt x="5492303" y="6428381"/>
                  <a:pt x="5513952" y="6395753"/>
                </a:cubicBezTo>
                <a:cubicBezTo>
                  <a:pt x="5541014" y="6354970"/>
                  <a:pt x="5564033" y="6329129"/>
                  <a:pt x="5597877" y="6286977"/>
                </a:cubicBezTo>
                <a:cubicBezTo>
                  <a:pt x="5599212" y="6276112"/>
                  <a:pt x="5595478" y="6275100"/>
                  <a:pt x="5589542" y="6276299"/>
                </a:cubicBezTo>
                <a:cubicBezTo>
                  <a:pt x="5586574" y="6276898"/>
                  <a:pt x="5583056" y="6278050"/>
                  <a:pt x="5579347" y="6278801"/>
                </a:cubicBezTo>
                <a:lnTo>
                  <a:pt x="5572013" y="6278854"/>
                </a:lnTo>
                <a:lnTo>
                  <a:pt x="5561199" y="6297181"/>
                </a:lnTo>
                <a:cubicBezTo>
                  <a:pt x="5561198" y="6290257"/>
                  <a:pt x="5554278" y="6290256"/>
                  <a:pt x="5561199" y="6283333"/>
                </a:cubicBezTo>
                <a:cubicBezTo>
                  <a:pt x="5554278" y="6283333"/>
                  <a:pt x="5533518" y="6338722"/>
                  <a:pt x="5526598" y="6345645"/>
                </a:cubicBezTo>
                <a:cubicBezTo>
                  <a:pt x="5519678" y="6366415"/>
                  <a:pt x="5512758" y="6366415"/>
                  <a:pt x="5505837" y="6359491"/>
                </a:cubicBezTo>
                <a:cubicBezTo>
                  <a:pt x="5498917" y="6387186"/>
                  <a:pt x="5443558" y="6449499"/>
                  <a:pt x="5422797" y="6484116"/>
                </a:cubicBezTo>
                <a:cubicBezTo>
                  <a:pt x="5415877" y="6497964"/>
                  <a:pt x="5415878" y="6504888"/>
                  <a:pt x="5408957" y="6518733"/>
                </a:cubicBezTo>
                <a:cubicBezTo>
                  <a:pt x="5339758" y="6622587"/>
                  <a:pt x="5249796" y="6712595"/>
                  <a:pt x="5173676" y="6802601"/>
                </a:cubicBezTo>
                <a:cubicBezTo>
                  <a:pt x="5166756" y="6811255"/>
                  <a:pt x="5159836" y="6821640"/>
                  <a:pt x="5153132" y="6832134"/>
                </a:cubicBezTo>
                <a:lnTo>
                  <a:pt x="5136638" y="6858000"/>
                </a:lnTo>
                <a:lnTo>
                  <a:pt x="5106051" y="6858000"/>
                </a:lnTo>
                <a:lnTo>
                  <a:pt x="5127832" y="6832026"/>
                </a:lnTo>
                <a:cubicBezTo>
                  <a:pt x="5158107" y="6799139"/>
                  <a:pt x="5187517" y="6767983"/>
                  <a:pt x="5208277" y="6740288"/>
                </a:cubicBezTo>
                <a:cubicBezTo>
                  <a:pt x="5215197" y="6740288"/>
                  <a:pt x="5215197" y="6733364"/>
                  <a:pt x="5208277" y="6733364"/>
                </a:cubicBezTo>
                <a:cubicBezTo>
                  <a:pt x="5208277" y="6733364"/>
                  <a:pt x="5201357" y="6740288"/>
                  <a:pt x="5201357" y="6740288"/>
                </a:cubicBezTo>
                <a:cubicBezTo>
                  <a:pt x="5194437" y="6754136"/>
                  <a:pt x="5187517" y="6754136"/>
                  <a:pt x="5180596" y="6754136"/>
                </a:cubicBezTo>
                <a:lnTo>
                  <a:pt x="5187389" y="6740544"/>
                </a:lnTo>
                <a:lnTo>
                  <a:pt x="5194437" y="6733364"/>
                </a:lnTo>
                <a:cubicBezTo>
                  <a:pt x="5187516" y="6740288"/>
                  <a:pt x="5187516" y="6740288"/>
                  <a:pt x="5187516" y="6740288"/>
                </a:cubicBezTo>
                <a:lnTo>
                  <a:pt x="5187389" y="6740544"/>
                </a:lnTo>
                <a:lnTo>
                  <a:pt x="5098421" y="6831161"/>
                </a:lnTo>
                <a:lnTo>
                  <a:pt x="5074751" y="6858000"/>
                </a:lnTo>
                <a:lnTo>
                  <a:pt x="4627783" y="6858000"/>
                </a:lnTo>
                <a:lnTo>
                  <a:pt x="4759894" y="6716663"/>
                </a:lnTo>
                <a:cubicBezTo>
                  <a:pt x="5450268" y="5934815"/>
                  <a:pt x="5893935" y="4941647"/>
                  <a:pt x="5986727" y="3868735"/>
                </a:cubicBezTo>
                <a:cubicBezTo>
                  <a:pt x="5995162" y="3759071"/>
                  <a:pt x="6003598" y="3657840"/>
                  <a:pt x="6003597" y="3548178"/>
                </a:cubicBezTo>
                <a:cubicBezTo>
                  <a:pt x="6003597" y="3548178"/>
                  <a:pt x="6012034" y="3548178"/>
                  <a:pt x="6012034" y="3539742"/>
                </a:cubicBezTo>
                <a:lnTo>
                  <a:pt x="6012033" y="3514433"/>
                </a:lnTo>
                <a:lnTo>
                  <a:pt x="6003597" y="3506001"/>
                </a:lnTo>
                <a:lnTo>
                  <a:pt x="6003597" y="3269799"/>
                </a:lnTo>
                <a:cubicBezTo>
                  <a:pt x="5995162" y="3084217"/>
                  <a:pt x="5978291" y="2907070"/>
                  <a:pt x="5952984" y="2721484"/>
                </a:cubicBezTo>
                <a:cubicBezTo>
                  <a:pt x="5868626" y="2122549"/>
                  <a:pt x="5683041" y="1557361"/>
                  <a:pt x="5404662" y="1051221"/>
                </a:cubicBezTo>
                <a:cubicBezTo>
                  <a:pt x="5261257" y="764409"/>
                  <a:pt x="5075668" y="486032"/>
                  <a:pt x="4873211" y="224525"/>
                </a:cubicBezTo>
                <a:cubicBezTo>
                  <a:pt x="4881646" y="232961"/>
                  <a:pt x="4881646" y="232961"/>
                  <a:pt x="4890083" y="232961"/>
                </a:cubicBezTo>
                <a:cubicBezTo>
                  <a:pt x="4873213" y="207654"/>
                  <a:pt x="4831032" y="157040"/>
                  <a:pt x="4797289" y="114861"/>
                </a:cubicBezTo>
                <a:cubicBezTo>
                  <a:pt x="4771984" y="89556"/>
                  <a:pt x="4755110" y="64247"/>
                  <a:pt x="4738239" y="55811"/>
                </a:cubicBezTo>
                <a:close/>
                <a:moveTo>
                  <a:pt x="0" y="0"/>
                </a:moveTo>
                <a:lnTo>
                  <a:pt x="4229922" y="0"/>
                </a:lnTo>
                <a:lnTo>
                  <a:pt x="4372273" y="157015"/>
                </a:lnTo>
                <a:cubicBezTo>
                  <a:pt x="4431688" y="226187"/>
                  <a:pt x="4489090" y="297230"/>
                  <a:pt x="4543809" y="370769"/>
                </a:cubicBezTo>
                <a:cubicBezTo>
                  <a:pt x="4656128" y="524172"/>
                  <a:pt x="4758013" y="681691"/>
                  <a:pt x="4849592" y="843375"/>
                </a:cubicBezTo>
                <a:lnTo>
                  <a:pt x="4914877" y="967066"/>
                </a:lnTo>
                <a:lnTo>
                  <a:pt x="4925933" y="979122"/>
                </a:lnTo>
                <a:cubicBezTo>
                  <a:pt x="4944916" y="1006408"/>
                  <a:pt x="4963897" y="1049113"/>
                  <a:pt x="4982878" y="1068093"/>
                </a:cubicBezTo>
                <a:cubicBezTo>
                  <a:pt x="4982877" y="1070904"/>
                  <a:pt x="4982877" y="1073716"/>
                  <a:pt x="4982876" y="1076527"/>
                </a:cubicBezTo>
                <a:lnTo>
                  <a:pt x="4982876" y="1084962"/>
                </a:lnTo>
                <a:lnTo>
                  <a:pt x="4991312" y="1084964"/>
                </a:lnTo>
                <a:cubicBezTo>
                  <a:pt x="5008182" y="1110271"/>
                  <a:pt x="4999747" y="1110271"/>
                  <a:pt x="5008183" y="1127139"/>
                </a:cubicBezTo>
                <a:lnTo>
                  <a:pt x="5008183" y="1135577"/>
                </a:lnTo>
                <a:lnTo>
                  <a:pt x="5016618" y="1144015"/>
                </a:lnTo>
                <a:lnTo>
                  <a:pt x="5016619" y="1135576"/>
                </a:lnTo>
                <a:cubicBezTo>
                  <a:pt x="5041926" y="1177757"/>
                  <a:pt x="5050362" y="1203064"/>
                  <a:pt x="5075670" y="1228369"/>
                </a:cubicBezTo>
                <a:lnTo>
                  <a:pt x="5067232" y="1228371"/>
                </a:lnTo>
                <a:lnTo>
                  <a:pt x="5067232" y="1236805"/>
                </a:lnTo>
                <a:cubicBezTo>
                  <a:pt x="5067235" y="1245241"/>
                  <a:pt x="5075669" y="1245241"/>
                  <a:pt x="5075669" y="1245241"/>
                </a:cubicBezTo>
                <a:lnTo>
                  <a:pt x="5084105" y="1245241"/>
                </a:lnTo>
                <a:cubicBezTo>
                  <a:pt x="5084106" y="1248053"/>
                  <a:pt x="5084106" y="1250866"/>
                  <a:pt x="5084107" y="1253677"/>
                </a:cubicBezTo>
                <a:cubicBezTo>
                  <a:pt x="5100976" y="1278984"/>
                  <a:pt x="5092540" y="1287420"/>
                  <a:pt x="5100976" y="1304291"/>
                </a:cubicBezTo>
                <a:cubicBezTo>
                  <a:pt x="5109412" y="1304291"/>
                  <a:pt x="5109411" y="1295855"/>
                  <a:pt x="5117847" y="1312726"/>
                </a:cubicBezTo>
                <a:cubicBezTo>
                  <a:pt x="5117848" y="1321162"/>
                  <a:pt x="5126283" y="1321162"/>
                  <a:pt x="5126282" y="1329598"/>
                </a:cubicBezTo>
                <a:cubicBezTo>
                  <a:pt x="5117847" y="1329598"/>
                  <a:pt x="5117847" y="1329598"/>
                  <a:pt x="5117847" y="1338033"/>
                </a:cubicBezTo>
                <a:lnTo>
                  <a:pt x="5126283" y="1346469"/>
                </a:lnTo>
                <a:cubicBezTo>
                  <a:pt x="5126283" y="1346469"/>
                  <a:pt x="5126285" y="1354905"/>
                  <a:pt x="5134719" y="1354905"/>
                </a:cubicBezTo>
                <a:cubicBezTo>
                  <a:pt x="5143154" y="1371778"/>
                  <a:pt x="5185333" y="1439263"/>
                  <a:pt x="5176898" y="1430824"/>
                </a:cubicBezTo>
                <a:cubicBezTo>
                  <a:pt x="5193769" y="1422391"/>
                  <a:pt x="5151590" y="1405518"/>
                  <a:pt x="5168461" y="1397082"/>
                </a:cubicBezTo>
                <a:cubicBezTo>
                  <a:pt x="5160025" y="1388648"/>
                  <a:pt x="5151590" y="1380211"/>
                  <a:pt x="5143155" y="1363341"/>
                </a:cubicBezTo>
                <a:lnTo>
                  <a:pt x="5143154" y="1354903"/>
                </a:lnTo>
                <a:lnTo>
                  <a:pt x="5143155" y="1346469"/>
                </a:lnTo>
                <a:cubicBezTo>
                  <a:pt x="5143155" y="1338034"/>
                  <a:pt x="5134719" y="1329598"/>
                  <a:pt x="5134719" y="1329598"/>
                </a:cubicBezTo>
                <a:cubicBezTo>
                  <a:pt x="5134719" y="1304291"/>
                  <a:pt x="5109411" y="1295855"/>
                  <a:pt x="5092539" y="1262112"/>
                </a:cubicBezTo>
                <a:cubicBezTo>
                  <a:pt x="5100976" y="1262115"/>
                  <a:pt x="5100976" y="1253677"/>
                  <a:pt x="5092540" y="1245241"/>
                </a:cubicBezTo>
                <a:lnTo>
                  <a:pt x="5092539" y="1236803"/>
                </a:lnTo>
                <a:lnTo>
                  <a:pt x="5092539" y="1219933"/>
                </a:lnTo>
                <a:cubicBezTo>
                  <a:pt x="5084107" y="1219935"/>
                  <a:pt x="5084105" y="1211496"/>
                  <a:pt x="5084107" y="1219935"/>
                </a:cubicBezTo>
                <a:lnTo>
                  <a:pt x="5075668" y="1219935"/>
                </a:lnTo>
                <a:cubicBezTo>
                  <a:pt x="5075669" y="1194627"/>
                  <a:pt x="5058796" y="1203064"/>
                  <a:pt x="5050362" y="1186189"/>
                </a:cubicBezTo>
                <a:cubicBezTo>
                  <a:pt x="5041926" y="1160885"/>
                  <a:pt x="5033490" y="1144012"/>
                  <a:pt x="5025055" y="1135578"/>
                </a:cubicBezTo>
                <a:lnTo>
                  <a:pt x="5025054" y="1127141"/>
                </a:lnTo>
                <a:lnTo>
                  <a:pt x="5025055" y="1118707"/>
                </a:lnTo>
                <a:cubicBezTo>
                  <a:pt x="5016619" y="1110270"/>
                  <a:pt x="5012403" y="1106052"/>
                  <a:pt x="5009238" y="1101833"/>
                </a:cubicBezTo>
                <a:lnTo>
                  <a:pt x="5004170" y="1092826"/>
                </a:lnTo>
                <a:lnTo>
                  <a:pt x="5008183" y="1093400"/>
                </a:lnTo>
                <a:lnTo>
                  <a:pt x="5008182" y="1084964"/>
                </a:lnTo>
                <a:lnTo>
                  <a:pt x="4999746" y="1076527"/>
                </a:lnTo>
                <a:lnTo>
                  <a:pt x="4991312" y="1068091"/>
                </a:lnTo>
                <a:cubicBezTo>
                  <a:pt x="4991314" y="1059657"/>
                  <a:pt x="4991314" y="1059657"/>
                  <a:pt x="4982876" y="1042786"/>
                </a:cubicBezTo>
                <a:cubicBezTo>
                  <a:pt x="4982876" y="1051221"/>
                  <a:pt x="4974440" y="1042787"/>
                  <a:pt x="4966004" y="1025912"/>
                </a:cubicBezTo>
                <a:cubicBezTo>
                  <a:pt x="4974440" y="1025914"/>
                  <a:pt x="4974440" y="1034350"/>
                  <a:pt x="4982876" y="1034349"/>
                </a:cubicBezTo>
                <a:cubicBezTo>
                  <a:pt x="4966005" y="1009043"/>
                  <a:pt x="4966004" y="1025912"/>
                  <a:pt x="4957571" y="1009043"/>
                </a:cubicBezTo>
                <a:cubicBezTo>
                  <a:pt x="4949132" y="983737"/>
                  <a:pt x="4957569" y="1000607"/>
                  <a:pt x="4932262" y="966864"/>
                </a:cubicBezTo>
                <a:cubicBezTo>
                  <a:pt x="4940697" y="958427"/>
                  <a:pt x="4949132" y="966864"/>
                  <a:pt x="4957569" y="966864"/>
                </a:cubicBezTo>
                <a:lnTo>
                  <a:pt x="4923825" y="933123"/>
                </a:lnTo>
                <a:lnTo>
                  <a:pt x="4932261" y="933122"/>
                </a:lnTo>
                <a:lnTo>
                  <a:pt x="4932262" y="924686"/>
                </a:lnTo>
                <a:cubicBezTo>
                  <a:pt x="4932262" y="924686"/>
                  <a:pt x="4923828" y="924686"/>
                  <a:pt x="4923825" y="916250"/>
                </a:cubicBezTo>
                <a:cubicBezTo>
                  <a:pt x="4915392" y="907814"/>
                  <a:pt x="4906952" y="890943"/>
                  <a:pt x="4898518" y="890943"/>
                </a:cubicBezTo>
                <a:cubicBezTo>
                  <a:pt x="4898518" y="890943"/>
                  <a:pt x="4890085" y="882507"/>
                  <a:pt x="4890083" y="874073"/>
                </a:cubicBezTo>
                <a:lnTo>
                  <a:pt x="4881646" y="865638"/>
                </a:lnTo>
                <a:lnTo>
                  <a:pt x="4881647" y="874073"/>
                </a:lnTo>
                <a:lnTo>
                  <a:pt x="4881647" y="882507"/>
                </a:lnTo>
                <a:cubicBezTo>
                  <a:pt x="4856340" y="857200"/>
                  <a:pt x="4847904" y="831895"/>
                  <a:pt x="4839470" y="815023"/>
                </a:cubicBezTo>
                <a:cubicBezTo>
                  <a:pt x="4847904" y="815024"/>
                  <a:pt x="4856341" y="823461"/>
                  <a:pt x="4864776" y="823459"/>
                </a:cubicBezTo>
                <a:cubicBezTo>
                  <a:pt x="4839469" y="781279"/>
                  <a:pt x="4814160" y="739104"/>
                  <a:pt x="4814160" y="772843"/>
                </a:cubicBezTo>
                <a:cubicBezTo>
                  <a:pt x="4797289" y="730666"/>
                  <a:pt x="4797289" y="730666"/>
                  <a:pt x="4771982" y="705360"/>
                </a:cubicBezTo>
                <a:cubicBezTo>
                  <a:pt x="4771982" y="705360"/>
                  <a:pt x="4780421" y="705359"/>
                  <a:pt x="4780419" y="713795"/>
                </a:cubicBezTo>
                <a:lnTo>
                  <a:pt x="4788853" y="713795"/>
                </a:lnTo>
                <a:cubicBezTo>
                  <a:pt x="4797291" y="722229"/>
                  <a:pt x="4797292" y="713795"/>
                  <a:pt x="4797292" y="713795"/>
                </a:cubicBezTo>
                <a:cubicBezTo>
                  <a:pt x="4797289" y="705360"/>
                  <a:pt x="4797289" y="705360"/>
                  <a:pt x="4788854" y="696923"/>
                </a:cubicBezTo>
                <a:lnTo>
                  <a:pt x="4797290" y="696923"/>
                </a:lnTo>
                <a:lnTo>
                  <a:pt x="4805728" y="705359"/>
                </a:lnTo>
                <a:cubicBezTo>
                  <a:pt x="4805727" y="708171"/>
                  <a:pt x="4805727" y="710983"/>
                  <a:pt x="4805726" y="713795"/>
                </a:cubicBezTo>
                <a:lnTo>
                  <a:pt x="4814160" y="722229"/>
                </a:lnTo>
                <a:lnTo>
                  <a:pt x="4822596" y="730666"/>
                </a:lnTo>
                <a:cubicBezTo>
                  <a:pt x="4881647" y="823459"/>
                  <a:pt x="4932262" y="907814"/>
                  <a:pt x="4991311" y="1000607"/>
                </a:cubicBezTo>
                <a:lnTo>
                  <a:pt x="4991312" y="1009043"/>
                </a:lnTo>
                <a:lnTo>
                  <a:pt x="4999746" y="1017476"/>
                </a:lnTo>
                <a:cubicBezTo>
                  <a:pt x="5025057" y="1042786"/>
                  <a:pt x="5016619" y="1042785"/>
                  <a:pt x="5033490" y="1068093"/>
                </a:cubicBezTo>
                <a:cubicBezTo>
                  <a:pt x="5033490" y="1076527"/>
                  <a:pt x="5033489" y="1084964"/>
                  <a:pt x="5041925" y="1093401"/>
                </a:cubicBezTo>
                <a:lnTo>
                  <a:pt x="5050362" y="1101835"/>
                </a:lnTo>
                <a:cubicBezTo>
                  <a:pt x="5067233" y="1127141"/>
                  <a:pt x="5075669" y="1152450"/>
                  <a:pt x="5092540" y="1160885"/>
                </a:cubicBezTo>
                <a:lnTo>
                  <a:pt x="5100975" y="1169321"/>
                </a:lnTo>
                <a:lnTo>
                  <a:pt x="5100976" y="1194627"/>
                </a:lnTo>
                <a:cubicBezTo>
                  <a:pt x="5109412" y="1194627"/>
                  <a:pt x="5126283" y="1236805"/>
                  <a:pt x="5143155" y="1253676"/>
                </a:cubicBezTo>
                <a:lnTo>
                  <a:pt x="5151590" y="1262112"/>
                </a:lnTo>
                <a:lnTo>
                  <a:pt x="5151590" y="1270548"/>
                </a:lnTo>
                <a:cubicBezTo>
                  <a:pt x="5185332" y="1346469"/>
                  <a:pt x="5219076" y="1430825"/>
                  <a:pt x="5261254" y="1506748"/>
                </a:cubicBezTo>
                <a:cubicBezTo>
                  <a:pt x="5261255" y="1515180"/>
                  <a:pt x="5269690" y="1523617"/>
                  <a:pt x="5278126" y="1532055"/>
                </a:cubicBezTo>
                <a:cubicBezTo>
                  <a:pt x="5278126" y="1540489"/>
                  <a:pt x="5278125" y="1548926"/>
                  <a:pt x="5278128" y="1557362"/>
                </a:cubicBezTo>
                <a:cubicBezTo>
                  <a:pt x="5278125" y="1548926"/>
                  <a:pt x="5286562" y="1557361"/>
                  <a:pt x="5294998" y="1557362"/>
                </a:cubicBezTo>
                <a:cubicBezTo>
                  <a:pt x="5294997" y="1565794"/>
                  <a:pt x="5303433" y="1574233"/>
                  <a:pt x="5303433" y="1574233"/>
                </a:cubicBezTo>
                <a:cubicBezTo>
                  <a:pt x="5320305" y="1616412"/>
                  <a:pt x="5328741" y="1658590"/>
                  <a:pt x="5345614" y="1692332"/>
                </a:cubicBezTo>
                <a:cubicBezTo>
                  <a:pt x="5345613" y="1695144"/>
                  <a:pt x="5345613" y="1697956"/>
                  <a:pt x="5345612" y="1700767"/>
                </a:cubicBezTo>
                <a:lnTo>
                  <a:pt x="5345612" y="1717637"/>
                </a:lnTo>
                <a:lnTo>
                  <a:pt x="5354048" y="1717639"/>
                </a:lnTo>
                <a:cubicBezTo>
                  <a:pt x="5379355" y="1768251"/>
                  <a:pt x="5404662" y="1810432"/>
                  <a:pt x="5413098" y="1844173"/>
                </a:cubicBezTo>
                <a:cubicBezTo>
                  <a:pt x="5438404" y="1869479"/>
                  <a:pt x="5455275" y="1945401"/>
                  <a:pt x="5480584" y="2012887"/>
                </a:cubicBezTo>
                <a:cubicBezTo>
                  <a:pt x="5497455" y="2029761"/>
                  <a:pt x="5505890" y="2088808"/>
                  <a:pt x="5514328" y="2105680"/>
                </a:cubicBezTo>
                <a:lnTo>
                  <a:pt x="5514328" y="2114117"/>
                </a:lnTo>
                <a:lnTo>
                  <a:pt x="5514327" y="2122551"/>
                </a:lnTo>
                <a:lnTo>
                  <a:pt x="5514328" y="2130987"/>
                </a:lnTo>
                <a:cubicBezTo>
                  <a:pt x="5522762" y="2139423"/>
                  <a:pt x="5522762" y="2139423"/>
                  <a:pt x="5522762" y="2130987"/>
                </a:cubicBezTo>
                <a:cubicBezTo>
                  <a:pt x="5531197" y="2156294"/>
                  <a:pt x="5531198" y="2139423"/>
                  <a:pt x="5539633" y="2139424"/>
                </a:cubicBezTo>
                <a:cubicBezTo>
                  <a:pt x="5531196" y="2164730"/>
                  <a:pt x="5556505" y="2164730"/>
                  <a:pt x="5556503" y="2198472"/>
                </a:cubicBezTo>
                <a:cubicBezTo>
                  <a:pt x="5564941" y="2190038"/>
                  <a:pt x="5564939" y="2215344"/>
                  <a:pt x="5573376" y="2215344"/>
                </a:cubicBezTo>
                <a:cubicBezTo>
                  <a:pt x="5556504" y="2181601"/>
                  <a:pt x="5548068" y="2122551"/>
                  <a:pt x="5531197" y="2114117"/>
                </a:cubicBezTo>
                <a:lnTo>
                  <a:pt x="5531198" y="2097245"/>
                </a:lnTo>
                <a:lnTo>
                  <a:pt x="5522762" y="2088808"/>
                </a:lnTo>
                <a:cubicBezTo>
                  <a:pt x="5522762" y="2038194"/>
                  <a:pt x="5497455" y="1996017"/>
                  <a:pt x="5480583" y="1953837"/>
                </a:cubicBezTo>
                <a:cubicBezTo>
                  <a:pt x="5438405" y="1844173"/>
                  <a:pt x="5404661" y="1734510"/>
                  <a:pt x="5362484" y="1641717"/>
                </a:cubicBezTo>
                <a:cubicBezTo>
                  <a:pt x="5328740" y="1565794"/>
                  <a:pt x="5294998" y="1447698"/>
                  <a:pt x="5235948" y="1346470"/>
                </a:cubicBezTo>
                <a:cubicBezTo>
                  <a:pt x="5227512" y="1329599"/>
                  <a:pt x="5210641" y="1321163"/>
                  <a:pt x="5210643" y="1304291"/>
                </a:cubicBezTo>
                <a:cubicBezTo>
                  <a:pt x="5168462" y="1228369"/>
                  <a:pt x="5143155" y="1152450"/>
                  <a:pt x="5109412" y="1093400"/>
                </a:cubicBezTo>
                <a:cubicBezTo>
                  <a:pt x="5075669" y="1051221"/>
                  <a:pt x="5092540" y="1076527"/>
                  <a:pt x="5067234" y="1025914"/>
                </a:cubicBezTo>
                <a:cubicBezTo>
                  <a:pt x="5041926" y="966866"/>
                  <a:pt x="5008183" y="916250"/>
                  <a:pt x="4974440" y="882507"/>
                </a:cubicBezTo>
                <a:cubicBezTo>
                  <a:pt x="4940696" y="806586"/>
                  <a:pt x="4856339" y="705359"/>
                  <a:pt x="4814162" y="637873"/>
                </a:cubicBezTo>
                <a:cubicBezTo>
                  <a:pt x="4797289" y="612566"/>
                  <a:pt x="4788854" y="621003"/>
                  <a:pt x="4771983" y="595695"/>
                </a:cubicBezTo>
                <a:cubicBezTo>
                  <a:pt x="4788854" y="587259"/>
                  <a:pt x="4755109" y="545082"/>
                  <a:pt x="4729804" y="519774"/>
                </a:cubicBezTo>
                <a:cubicBezTo>
                  <a:pt x="4729804" y="519774"/>
                  <a:pt x="4721369" y="519774"/>
                  <a:pt x="4712933" y="511338"/>
                </a:cubicBezTo>
                <a:cubicBezTo>
                  <a:pt x="4687626" y="486033"/>
                  <a:pt x="4670753" y="426982"/>
                  <a:pt x="4628576" y="393238"/>
                </a:cubicBezTo>
                <a:cubicBezTo>
                  <a:pt x="4620140" y="384804"/>
                  <a:pt x="4611704" y="393238"/>
                  <a:pt x="4594833" y="376368"/>
                </a:cubicBezTo>
                <a:cubicBezTo>
                  <a:pt x="4594833" y="376368"/>
                  <a:pt x="4594833" y="351062"/>
                  <a:pt x="4577960" y="342623"/>
                </a:cubicBezTo>
                <a:cubicBezTo>
                  <a:pt x="4510475" y="249831"/>
                  <a:pt x="4400810" y="148604"/>
                  <a:pt x="4324890" y="72683"/>
                </a:cubicBezTo>
                <a:cubicBezTo>
                  <a:pt x="4308018" y="55812"/>
                  <a:pt x="4291147" y="36832"/>
                  <a:pt x="4273221" y="16797"/>
                </a:cubicBezTo>
                <a:lnTo>
                  <a:pt x="4257562" y="0"/>
                </a:lnTo>
                <a:lnTo>
                  <a:pt x="4303981" y="0"/>
                </a:lnTo>
                <a:lnTo>
                  <a:pt x="4319485" y="14161"/>
                </a:lnTo>
                <a:cubicBezTo>
                  <a:pt x="4325944" y="20488"/>
                  <a:pt x="4333325" y="28396"/>
                  <a:pt x="4341761" y="38940"/>
                </a:cubicBezTo>
                <a:lnTo>
                  <a:pt x="4333323" y="38940"/>
                </a:lnTo>
                <a:lnTo>
                  <a:pt x="4341761" y="47377"/>
                </a:lnTo>
                <a:cubicBezTo>
                  <a:pt x="4341762" y="64247"/>
                  <a:pt x="4324890" y="38940"/>
                  <a:pt x="4316454" y="38940"/>
                </a:cubicBezTo>
                <a:cubicBezTo>
                  <a:pt x="4333323" y="64247"/>
                  <a:pt x="4341762" y="64247"/>
                  <a:pt x="4358630" y="64247"/>
                </a:cubicBezTo>
                <a:cubicBezTo>
                  <a:pt x="4358633" y="72683"/>
                  <a:pt x="4358633" y="72683"/>
                  <a:pt x="4367067" y="81121"/>
                </a:cubicBezTo>
                <a:cubicBezTo>
                  <a:pt x="4367069" y="89554"/>
                  <a:pt x="4375504" y="89556"/>
                  <a:pt x="4375504" y="89556"/>
                </a:cubicBezTo>
                <a:lnTo>
                  <a:pt x="4383940" y="81120"/>
                </a:lnTo>
                <a:cubicBezTo>
                  <a:pt x="4392373" y="114861"/>
                  <a:pt x="4409246" y="89554"/>
                  <a:pt x="4434553" y="131733"/>
                </a:cubicBezTo>
                <a:lnTo>
                  <a:pt x="4442990" y="140168"/>
                </a:lnTo>
                <a:lnTo>
                  <a:pt x="4451426" y="140168"/>
                </a:lnTo>
                <a:cubicBezTo>
                  <a:pt x="4510474" y="207654"/>
                  <a:pt x="4561090" y="258268"/>
                  <a:pt x="4611704" y="300447"/>
                </a:cubicBezTo>
                <a:cubicBezTo>
                  <a:pt x="4603266" y="300447"/>
                  <a:pt x="4603267" y="334190"/>
                  <a:pt x="4620140" y="325755"/>
                </a:cubicBezTo>
                <a:cubicBezTo>
                  <a:pt x="4611704" y="308881"/>
                  <a:pt x="4628575" y="317318"/>
                  <a:pt x="4637011" y="334188"/>
                </a:cubicBezTo>
                <a:cubicBezTo>
                  <a:pt x="4662316" y="367932"/>
                  <a:pt x="4712933" y="418545"/>
                  <a:pt x="4755110" y="477595"/>
                </a:cubicBezTo>
                <a:cubicBezTo>
                  <a:pt x="4797290" y="528209"/>
                  <a:pt x="4839469" y="587259"/>
                  <a:pt x="4873211" y="629438"/>
                </a:cubicBezTo>
                <a:cubicBezTo>
                  <a:pt x="4864775" y="621002"/>
                  <a:pt x="4873211" y="654745"/>
                  <a:pt x="4881646" y="654745"/>
                </a:cubicBezTo>
                <a:cubicBezTo>
                  <a:pt x="4873211" y="637873"/>
                  <a:pt x="4881647" y="637873"/>
                  <a:pt x="4890082" y="646309"/>
                </a:cubicBezTo>
                <a:cubicBezTo>
                  <a:pt x="4890083" y="663180"/>
                  <a:pt x="4923827" y="705359"/>
                  <a:pt x="4949133" y="739102"/>
                </a:cubicBezTo>
                <a:cubicBezTo>
                  <a:pt x="4974440" y="772843"/>
                  <a:pt x="4999747" y="798150"/>
                  <a:pt x="4991312" y="798150"/>
                </a:cubicBezTo>
                <a:cubicBezTo>
                  <a:pt x="5025055" y="831895"/>
                  <a:pt x="5041926" y="865638"/>
                  <a:pt x="5058797" y="899380"/>
                </a:cubicBezTo>
                <a:cubicBezTo>
                  <a:pt x="5084104" y="941557"/>
                  <a:pt x="5100976" y="983736"/>
                  <a:pt x="5143155" y="1034350"/>
                </a:cubicBezTo>
                <a:lnTo>
                  <a:pt x="5143154" y="1051222"/>
                </a:lnTo>
                <a:cubicBezTo>
                  <a:pt x="5176898" y="1059657"/>
                  <a:pt x="5202205" y="1169322"/>
                  <a:pt x="5227512" y="1203064"/>
                </a:cubicBezTo>
                <a:cubicBezTo>
                  <a:pt x="5235949" y="1211497"/>
                  <a:pt x="5235950" y="1203065"/>
                  <a:pt x="5244383" y="1219935"/>
                </a:cubicBezTo>
                <a:cubicBezTo>
                  <a:pt x="5261254" y="1245241"/>
                  <a:pt x="5261256" y="1270548"/>
                  <a:pt x="5278126" y="1295855"/>
                </a:cubicBezTo>
                <a:cubicBezTo>
                  <a:pt x="5286561" y="1312728"/>
                  <a:pt x="5295000" y="1321162"/>
                  <a:pt x="5311869" y="1338033"/>
                </a:cubicBezTo>
                <a:cubicBezTo>
                  <a:pt x="5337176" y="1388648"/>
                  <a:pt x="5354048" y="1464569"/>
                  <a:pt x="5379354" y="1523620"/>
                </a:cubicBezTo>
                <a:cubicBezTo>
                  <a:pt x="5413098" y="1591105"/>
                  <a:pt x="5446840" y="1692332"/>
                  <a:pt x="5480584" y="1768253"/>
                </a:cubicBezTo>
                <a:cubicBezTo>
                  <a:pt x="5489019" y="1793560"/>
                  <a:pt x="5505891" y="1818865"/>
                  <a:pt x="5514328" y="1835738"/>
                </a:cubicBezTo>
                <a:lnTo>
                  <a:pt x="5505890" y="1827301"/>
                </a:lnTo>
                <a:cubicBezTo>
                  <a:pt x="5514327" y="1861046"/>
                  <a:pt x="5531197" y="1894789"/>
                  <a:pt x="5539634" y="1920094"/>
                </a:cubicBezTo>
                <a:lnTo>
                  <a:pt x="5539634" y="1945401"/>
                </a:lnTo>
                <a:cubicBezTo>
                  <a:pt x="5564941" y="2029760"/>
                  <a:pt x="5598683" y="2139423"/>
                  <a:pt x="5623989" y="2215343"/>
                </a:cubicBezTo>
                <a:lnTo>
                  <a:pt x="5615554" y="2215342"/>
                </a:lnTo>
                <a:lnTo>
                  <a:pt x="5615555" y="2223779"/>
                </a:lnTo>
                <a:lnTo>
                  <a:pt x="5623988" y="2232216"/>
                </a:lnTo>
                <a:cubicBezTo>
                  <a:pt x="5632426" y="2257524"/>
                  <a:pt x="5640861" y="2350315"/>
                  <a:pt x="5649298" y="2325008"/>
                </a:cubicBezTo>
                <a:lnTo>
                  <a:pt x="5649298" y="2333444"/>
                </a:lnTo>
                <a:lnTo>
                  <a:pt x="5649298" y="2341878"/>
                </a:lnTo>
                <a:lnTo>
                  <a:pt x="5657733" y="2341879"/>
                </a:lnTo>
                <a:lnTo>
                  <a:pt x="5657733" y="2333443"/>
                </a:lnTo>
                <a:cubicBezTo>
                  <a:pt x="5674605" y="2325008"/>
                  <a:pt x="5666171" y="2358751"/>
                  <a:pt x="5666169" y="2367185"/>
                </a:cubicBezTo>
                <a:cubicBezTo>
                  <a:pt x="5674605" y="2350315"/>
                  <a:pt x="5691476" y="2400928"/>
                  <a:pt x="5683040" y="2367183"/>
                </a:cubicBezTo>
                <a:cubicBezTo>
                  <a:pt x="5674605" y="2367186"/>
                  <a:pt x="5674605" y="2341878"/>
                  <a:pt x="5674605" y="2341878"/>
                </a:cubicBezTo>
                <a:cubicBezTo>
                  <a:pt x="5683041" y="2358751"/>
                  <a:pt x="5683041" y="2350315"/>
                  <a:pt x="5683040" y="2341879"/>
                </a:cubicBezTo>
                <a:cubicBezTo>
                  <a:pt x="5666171" y="2333443"/>
                  <a:pt x="5666171" y="2299699"/>
                  <a:pt x="5649298" y="2274394"/>
                </a:cubicBezTo>
                <a:lnTo>
                  <a:pt x="5649298" y="2257524"/>
                </a:lnTo>
                <a:lnTo>
                  <a:pt x="5649298" y="2249087"/>
                </a:lnTo>
                <a:lnTo>
                  <a:pt x="5649297" y="2240649"/>
                </a:lnTo>
                <a:lnTo>
                  <a:pt x="5640860" y="2240651"/>
                </a:lnTo>
                <a:cubicBezTo>
                  <a:pt x="5640862" y="2232213"/>
                  <a:pt x="5640862" y="2232213"/>
                  <a:pt x="5640862" y="2223779"/>
                </a:cubicBezTo>
                <a:cubicBezTo>
                  <a:pt x="5649297" y="2215342"/>
                  <a:pt x="5649296" y="2232217"/>
                  <a:pt x="5657734" y="2232217"/>
                </a:cubicBezTo>
                <a:cubicBezTo>
                  <a:pt x="5657734" y="2215345"/>
                  <a:pt x="5649297" y="2215342"/>
                  <a:pt x="5649298" y="2206908"/>
                </a:cubicBezTo>
                <a:lnTo>
                  <a:pt x="5649298" y="2198470"/>
                </a:lnTo>
                <a:lnTo>
                  <a:pt x="5649297" y="2190035"/>
                </a:lnTo>
                <a:lnTo>
                  <a:pt x="5649298" y="2181601"/>
                </a:lnTo>
                <a:lnTo>
                  <a:pt x="5640859" y="2147859"/>
                </a:lnTo>
                <a:lnTo>
                  <a:pt x="5632426" y="2139423"/>
                </a:lnTo>
                <a:cubicBezTo>
                  <a:pt x="5615553" y="2088809"/>
                  <a:pt x="5615555" y="2105681"/>
                  <a:pt x="5607121" y="2055067"/>
                </a:cubicBezTo>
                <a:cubicBezTo>
                  <a:pt x="5607121" y="2046628"/>
                  <a:pt x="5607121" y="2046628"/>
                  <a:pt x="5607118" y="2038194"/>
                </a:cubicBezTo>
                <a:cubicBezTo>
                  <a:pt x="5598683" y="2029760"/>
                  <a:pt x="5598683" y="2029760"/>
                  <a:pt x="5598684" y="2038192"/>
                </a:cubicBezTo>
                <a:cubicBezTo>
                  <a:pt x="5598684" y="2012887"/>
                  <a:pt x="5590248" y="1970710"/>
                  <a:pt x="5573377" y="1962273"/>
                </a:cubicBezTo>
                <a:cubicBezTo>
                  <a:pt x="5581812" y="1979144"/>
                  <a:pt x="5573375" y="1979146"/>
                  <a:pt x="5564941" y="1962273"/>
                </a:cubicBezTo>
                <a:lnTo>
                  <a:pt x="5564941" y="1953837"/>
                </a:lnTo>
                <a:lnTo>
                  <a:pt x="5573376" y="1953838"/>
                </a:lnTo>
                <a:cubicBezTo>
                  <a:pt x="5573375" y="1951025"/>
                  <a:pt x="5573377" y="1948213"/>
                  <a:pt x="5573377" y="1945401"/>
                </a:cubicBezTo>
                <a:lnTo>
                  <a:pt x="5564941" y="1936967"/>
                </a:lnTo>
                <a:cubicBezTo>
                  <a:pt x="5564941" y="1886353"/>
                  <a:pt x="5505889" y="1759817"/>
                  <a:pt x="5489019" y="1700769"/>
                </a:cubicBezTo>
                <a:cubicBezTo>
                  <a:pt x="5480583" y="1667026"/>
                  <a:pt x="5489018" y="1658589"/>
                  <a:pt x="5472148" y="1633282"/>
                </a:cubicBezTo>
                <a:cubicBezTo>
                  <a:pt x="5472148" y="1616412"/>
                  <a:pt x="5455276" y="1607977"/>
                  <a:pt x="5446841" y="1591103"/>
                </a:cubicBezTo>
                <a:cubicBezTo>
                  <a:pt x="5438404" y="1557360"/>
                  <a:pt x="5438404" y="1532053"/>
                  <a:pt x="5413098" y="1523619"/>
                </a:cubicBezTo>
                <a:cubicBezTo>
                  <a:pt x="5362483" y="1363341"/>
                  <a:pt x="5269690" y="1186189"/>
                  <a:pt x="5176900" y="1034350"/>
                </a:cubicBezTo>
                <a:cubicBezTo>
                  <a:pt x="5185335" y="1025912"/>
                  <a:pt x="5185335" y="1025912"/>
                  <a:pt x="5185333" y="1017477"/>
                </a:cubicBezTo>
                <a:cubicBezTo>
                  <a:pt x="5185334" y="1020289"/>
                  <a:pt x="5185334" y="1023100"/>
                  <a:pt x="5185335" y="1025912"/>
                </a:cubicBezTo>
                <a:lnTo>
                  <a:pt x="5193769" y="1025914"/>
                </a:lnTo>
                <a:cubicBezTo>
                  <a:pt x="5193769" y="1025914"/>
                  <a:pt x="5193768" y="1017477"/>
                  <a:pt x="5185332" y="1009044"/>
                </a:cubicBezTo>
                <a:lnTo>
                  <a:pt x="5185332" y="983737"/>
                </a:lnTo>
                <a:cubicBezTo>
                  <a:pt x="5176898" y="992171"/>
                  <a:pt x="5168462" y="983736"/>
                  <a:pt x="5151590" y="958427"/>
                </a:cubicBezTo>
                <a:lnTo>
                  <a:pt x="5151589" y="949995"/>
                </a:lnTo>
                <a:cubicBezTo>
                  <a:pt x="5151589" y="949995"/>
                  <a:pt x="5143156" y="949995"/>
                  <a:pt x="5143155" y="941557"/>
                </a:cubicBezTo>
                <a:lnTo>
                  <a:pt x="5143155" y="933122"/>
                </a:lnTo>
                <a:lnTo>
                  <a:pt x="5134718" y="933123"/>
                </a:lnTo>
                <a:cubicBezTo>
                  <a:pt x="5134719" y="924686"/>
                  <a:pt x="5134719" y="924686"/>
                  <a:pt x="5126283" y="916250"/>
                </a:cubicBezTo>
                <a:cubicBezTo>
                  <a:pt x="5134721" y="899379"/>
                  <a:pt x="5100976" y="874073"/>
                  <a:pt x="5109414" y="874074"/>
                </a:cubicBezTo>
                <a:lnTo>
                  <a:pt x="5117847" y="874073"/>
                </a:lnTo>
                <a:lnTo>
                  <a:pt x="5126285" y="882507"/>
                </a:lnTo>
                <a:cubicBezTo>
                  <a:pt x="5126283" y="874073"/>
                  <a:pt x="5117847" y="874073"/>
                  <a:pt x="5117848" y="865636"/>
                </a:cubicBezTo>
                <a:lnTo>
                  <a:pt x="5109412" y="857200"/>
                </a:lnTo>
                <a:cubicBezTo>
                  <a:pt x="5100976" y="840329"/>
                  <a:pt x="5092540" y="823459"/>
                  <a:pt x="5084104" y="823460"/>
                </a:cubicBezTo>
                <a:lnTo>
                  <a:pt x="5084105" y="815023"/>
                </a:lnTo>
                <a:cubicBezTo>
                  <a:pt x="5084105" y="815023"/>
                  <a:pt x="5084105" y="806586"/>
                  <a:pt x="5075670" y="798150"/>
                </a:cubicBezTo>
                <a:lnTo>
                  <a:pt x="5067233" y="798150"/>
                </a:lnTo>
                <a:lnTo>
                  <a:pt x="5067232" y="806587"/>
                </a:lnTo>
                <a:cubicBezTo>
                  <a:pt x="5067233" y="798150"/>
                  <a:pt x="5067233" y="789717"/>
                  <a:pt x="5058798" y="781279"/>
                </a:cubicBezTo>
                <a:cubicBezTo>
                  <a:pt x="5058797" y="789717"/>
                  <a:pt x="5050364" y="789716"/>
                  <a:pt x="5041925" y="781279"/>
                </a:cubicBezTo>
                <a:cubicBezTo>
                  <a:pt x="5050361" y="781278"/>
                  <a:pt x="5041928" y="772846"/>
                  <a:pt x="5041926" y="764409"/>
                </a:cubicBezTo>
                <a:lnTo>
                  <a:pt x="5033489" y="755973"/>
                </a:lnTo>
                <a:lnTo>
                  <a:pt x="5033489" y="747536"/>
                </a:lnTo>
                <a:lnTo>
                  <a:pt x="5025055" y="747536"/>
                </a:lnTo>
                <a:lnTo>
                  <a:pt x="5025055" y="755973"/>
                </a:lnTo>
                <a:cubicBezTo>
                  <a:pt x="4999747" y="713795"/>
                  <a:pt x="4974442" y="671616"/>
                  <a:pt x="4957570" y="663182"/>
                </a:cubicBezTo>
                <a:cubicBezTo>
                  <a:pt x="4949133" y="654745"/>
                  <a:pt x="4949133" y="654745"/>
                  <a:pt x="4949133" y="646309"/>
                </a:cubicBezTo>
                <a:cubicBezTo>
                  <a:pt x="4940697" y="637873"/>
                  <a:pt x="4940697" y="637873"/>
                  <a:pt x="4932264" y="637873"/>
                </a:cubicBezTo>
                <a:cubicBezTo>
                  <a:pt x="4932263" y="640081"/>
                  <a:pt x="4932263" y="642288"/>
                  <a:pt x="4932262" y="644497"/>
                </a:cubicBezTo>
                <a:lnTo>
                  <a:pt x="4910645" y="618234"/>
                </a:lnTo>
                <a:cubicBezTo>
                  <a:pt x="4886921" y="587787"/>
                  <a:pt x="4877430" y="570388"/>
                  <a:pt x="4839468" y="519774"/>
                </a:cubicBezTo>
                <a:cubicBezTo>
                  <a:pt x="4814159" y="502903"/>
                  <a:pt x="4805728" y="494466"/>
                  <a:pt x="4797289" y="494466"/>
                </a:cubicBezTo>
                <a:lnTo>
                  <a:pt x="4797289" y="469162"/>
                </a:lnTo>
                <a:cubicBezTo>
                  <a:pt x="4780419" y="469159"/>
                  <a:pt x="4780419" y="443852"/>
                  <a:pt x="4755109" y="418545"/>
                </a:cubicBezTo>
                <a:cubicBezTo>
                  <a:pt x="4729804" y="393238"/>
                  <a:pt x="4746678" y="435418"/>
                  <a:pt x="4721368" y="401675"/>
                </a:cubicBezTo>
                <a:cubicBezTo>
                  <a:pt x="4746676" y="418545"/>
                  <a:pt x="4721369" y="384804"/>
                  <a:pt x="4696060" y="359495"/>
                </a:cubicBezTo>
                <a:lnTo>
                  <a:pt x="4704496" y="359495"/>
                </a:lnTo>
                <a:cubicBezTo>
                  <a:pt x="4712932" y="367932"/>
                  <a:pt x="4721370" y="376368"/>
                  <a:pt x="4721369" y="367932"/>
                </a:cubicBezTo>
                <a:cubicBezTo>
                  <a:pt x="4721369" y="367932"/>
                  <a:pt x="4721369" y="359495"/>
                  <a:pt x="4712933" y="351061"/>
                </a:cubicBezTo>
                <a:lnTo>
                  <a:pt x="4704497" y="342625"/>
                </a:lnTo>
                <a:cubicBezTo>
                  <a:pt x="4712932" y="342625"/>
                  <a:pt x="4721369" y="367932"/>
                  <a:pt x="4729804" y="359495"/>
                </a:cubicBezTo>
                <a:cubicBezTo>
                  <a:pt x="4712932" y="342625"/>
                  <a:pt x="4704497" y="325754"/>
                  <a:pt x="4696060" y="325754"/>
                </a:cubicBezTo>
                <a:cubicBezTo>
                  <a:pt x="4687627" y="325755"/>
                  <a:pt x="4687627" y="325755"/>
                  <a:pt x="4687626" y="317318"/>
                </a:cubicBezTo>
                <a:cubicBezTo>
                  <a:pt x="4679192" y="308881"/>
                  <a:pt x="4670753" y="300448"/>
                  <a:pt x="4662317" y="300447"/>
                </a:cubicBezTo>
                <a:cubicBezTo>
                  <a:pt x="4662317" y="300447"/>
                  <a:pt x="4662317" y="308882"/>
                  <a:pt x="4670754" y="317320"/>
                </a:cubicBezTo>
                <a:lnTo>
                  <a:pt x="4670753" y="325755"/>
                </a:lnTo>
                <a:cubicBezTo>
                  <a:pt x="4653882" y="317319"/>
                  <a:pt x="4653882" y="334188"/>
                  <a:pt x="4645447" y="300448"/>
                </a:cubicBezTo>
                <a:cubicBezTo>
                  <a:pt x="4637010" y="308882"/>
                  <a:pt x="4653883" y="325754"/>
                  <a:pt x="4653882" y="334188"/>
                </a:cubicBezTo>
                <a:cubicBezTo>
                  <a:pt x="4628576" y="300447"/>
                  <a:pt x="4637009" y="292011"/>
                  <a:pt x="4620140" y="275141"/>
                </a:cubicBezTo>
                <a:cubicBezTo>
                  <a:pt x="4628578" y="275140"/>
                  <a:pt x="4628578" y="283575"/>
                  <a:pt x="4628578" y="283575"/>
                </a:cubicBezTo>
                <a:cubicBezTo>
                  <a:pt x="4637009" y="292011"/>
                  <a:pt x="4637009" y="292011"/>
                  <a:pt x="4645446" y="283575"/>
                </a:cubicBezTo>
                <a:lnTo>
                  <a:pt x="4628576" y="266706"/>
                </a:lnTo>
                <a:cubicBezTo>
                  <a:pt x="4645447" y="275142"/>
                  <a:pt x="4645447" y="266704"/>
                  <a:pt x="4628576" y="258268"/>
                </a:cubicBezTo>
                <a:cubicBezTo>
                  <a:pt x="4628577" y="255456"/>
                  <a:pt x="4628577" y="252643"/>
                  <a:pt x="4628578" y="249831"/>
                </a:cubicBezTo>
                <a:cubicBezTo>
                  <a:pt x="4637010" y="258268"/>
                  <a:pt x="4637010" y="249831"/>
                  <a:pt x="4637010" y="249831"/>
                </a:cubicBezTo>
                <a:cubicBezTo>
                  <a:pt x="4628575" y="241395"/>
                  <a:pt x="4628575" y="241395"/>
                  <a:pt x="4620140" y="241397"/>
                </a:cubicBezTo>
                <a:lnTo>
                  <a:pt x="4611704" y="232961"/>
                </a:lnTo>
                <a:lnTo>
                  <a:pt x="4594835" y="199218"/>
                </a:lnTo>
                <a:lnTo>
                  <a:pt x="4603267" y="207654"/>
                </a:lnTo>
                <a:cubicBezTo>
                  <a:pt x="4611703" y="216090"/>
                  <a:pt x="4620140" y="216090"/>
                  <a:pt x="4620140" y="216090"/>
                </a:cubicBezTo>
                <a:cubicBezTo>
                  <a:pt x="4620139" y="207656"/>
                  <a:pt x="4611704" y="199218"/>
                  <a:pt x="4603267" y="190783"/>
                </a:cubicBezTo>
                <a:lnTo>
                  <a:pt x="4594832" y="182347"/>
                </a:lnTo>
                <a:lnTo>
                  <a:pt x="4586397" y="173911"/>
                </a:lnTo>
                <a:cubicBezTo>
                  <a:pt x="4577961" y="165475"/>
                  <a:pt x="4569526" y="165475"/>
                  <a:pt x="4569526" y="173913"/>
                </a:cubicBezTo>
                <a:cubicBezTo>
                  <a:pt x="4569526" y="173913"/>
                  <a:pt x="4569525" y="182347"/>
                  <a:pt x="4577960" y="190784"/>
                </a:cubicBezTo>
                <a:lnTo>
                  <a:pt x="4586396" y="190783"/>
                </a:lnTo>
                <a:lnTo>
                  <a:pt x="4594835" y="199218"/>
                </a:lnTo>
                <a:cubicBezTo>
                  <a:pt x="4552654" y="182347"/>
                  <a:pt x="4586399" y="207656"/>
                  <a:pt x="4603267" y="232961"/>
                </a:cubicBezTo>
                <a:lnTo>
                  <a:pt x="4594833" y="224525"/>
                </a:lnTo>
                <a:cubicBezTo>
                  <a:pt x="4594833" y="227338"/>
                  <a:pt x="4594833" y="230149"/>
                  <a:pt x="4594835" y="232961"/>
                </a:cubicBezTo>
                <a:cubicBezTo>
                  <a:pt x="4594833" y="235772"/>
                  <a:pt x="4594834" y="238584"/>
                  <a:pt x="4594833" y="241395"/>
                </a:cubicBezTo>
                <a:lnTo>
                  <a:pt x="4603266" y="241396"/>
                </a:lnTo>
                <a:lnTo>
                  <a:pt x="4611704" y="249833"/>
                </a:lnTo>
                <a:lnTo>
                  <a:pt x="4603267" y="249831"/>
                </a:lnTo>
                <a:lnTo>
                  <a:pt x="4611704" y="258268"/>
                </a:lnTo>
                <a:lnTo>
                  <a:pt x="4611703" y="266704"/>
                </a:lnTo>
                <a:cubicBezTo>
                  <a:pt x="4586397" y="258268"/>
                  <a:pt x="4577960" y="241397"/>
                  <a:pt x="4552654" y="207654"/>
                </a:cubicBezTo>
                <a:lnTo>
                  <a:pt x="4561090" y="207654"/>
                </a:lnTo>
                <a:lnTo>
                  <a:pt x="4569525" y="207654"/>
                </a:lnTo>
                <a:lnTo>
                  <a:pt x="4561090" y="199218"/>
                </a:lnTo>
                <a:lnTo>
                  <a:pt x="4552654" y="199219"/>
                </a:lnTo>
                <a:lnTo>
                  <a:pt x="4544217" y="190783"/>
                </a:lnTo>
                <a:cubicBezTo>
                  <a:pt x="4535785" y="182348"/>
                  <a:pt x="4544217" y="173913"/>
                  <a:pt x="4527347" y="157040"/>
                </a:cubicBezTo>
                <a:lnTo>
                  <a:pt x="4527346" y="148604"/>
                </a:lnTo>
                <a:cubicBezTo>
                  <a:pt x="4518911" y="148604"/>
                  <a:pt x="4518910" y="140168"/>
                  <a:pt x="4518910" y="140168"/>
                </a:cubicBezTo>
                <a:lnTo>
                  <a:pt x="4510474" y="140168"/>
                </a:lnTo>
                <a:lnTo>
                  <a:pt x="4510474" y="148604"/>
                </a:lnTo>
                <a:cubicBezTo>
                  <a:pt x="4493604" y="131734"/>
                  <a:pt x="4493604" y="106427"/>
                  <a:pt x="4476732" y="106427"/>
                </a:cubicBezTo>
                <a:cubicBezTo>
                  <a:pt x="4476732" y="106427"/>
                  <a:pt x="4468297" y="106427"/>
                  <a:pt x="4468297" y="97990"/>
                </a:cubicBezTo>
                <a:lnTo>
                  <a:pt x="4459861" y="97990"/>
                </a:lnTo>
                <a:lnTo>
                  <a:pt x="4459861" y="106428"/>
                </a:lnTo>
                <a:cubicBezTo>
                  <a:pt x="4426117" y="47377"/>
                  <a:pt x="4442992" y="89554"/>
                  <a:pt x="4426117" y="89554"/>
                </a:cubicBezTo>
                <a:cubicBezTo>
                  <a:pt x="4421899" y="72683"/>
                  <a:pt x="4407137" y="51593"/>
                  <a:pt x="4388156" y="29450"/>
                </a:cubicBezTo>
                <a:lnTo>
                  <a:pt x="4360109" y="0"/>
                </a:lnTo>
                <a:lnTo>
                  <a:pt x="4638592" y="0"/>
                </a:lnTo>
                <a:lnTo>
                  <a:pt x="4699158" y="62995"/>
                </a:lnTo>
                <a:cubicBezTo>
                  <a:pt x="4971672" y="360550"/>
                  <a:pt x="5209586" y="692705"/>
                  <a:pt x="5404662" y="1051221"/>
                </a:cubicBezTo>
                <a:cubicBezTo>
                  <a:pt x="5699912" y="1626956"/>
                  <a:pt x="5885366" y="2260817"/>
                  <a:pt x="5938418" y="2935851"/>
                </a:cubicBezTo>
                <a:lnTo>
                  <a:pt x="5947253" y="3112842"/>
                </a:lnTo>
                <a:lnTo>
                  <a:pt x="5951125" y="3133338"/>
                </a:lnTo>
                <a:cubicBezTo>
                  <a:pt x="5947799" y="3130267"/>
                  <a:pt x="5947799" y="3130267"/>
                  <a:pt x="5950868" y="3126941"/>
                </a:cubicBezTo>
                <a:cubicBezTo>
                  <a:pt x="5950611" y="3120546"/>
                  <a:pt x="5953680" y="3117220"/>
                  <a:pt x="5953938" y="3123616"/>
                </a:cubicBezTo>
                <a:cubicBezTo>
                  <a:pt x="5953938" y="3123616"/>
                  <a:pt x="5957523" y="3133084"/>
                  <a:pt x="5954453" y="3136408"/>
                </a:cubicBezTo>
                <a:cubicBezTo>
                  <a:pt x="5954453" y="3136408"/>
                  <a:pt x="5957779" y="3139480"/>
                  <a:pt x="5957779" y="3139480"/>
                </a:cubicBezTo>
                <a:cubicBezTo>
                  <a:pt x="5957779" y="3139480"/>
                  <a:pt x="5957779" y="3139480"/>
                  <a:pt x="5954710" y="3142804"/>
                </a:cubicBezTo>
                <a:cubicBezTo>
                  <a:pt x="5966236" y="3190395"/>
                  <a:pt x="5971363" y="3238241"/>
                  <a:pt x="5960116" y="3277128"/>
                </a:cubicBezTo>
                <a:cubicBezTo>
                  <a:pt x="5977265" y="3305275"/>
                  <a:pt x="5967303" y="3376144"/>
                  <a:pt x="5972174" y="3417593"/>
                </a:cubicBezTo>
                <a:cubicBezTo>
                  <a:pt x="5969620" y="3433712"/>
                  <a:pt x="5966293" y="3430640"/>
                  <a:pt x="5962709" y="3421173"/>
                </a:cubicBezTo>
                <a:cubicBezTo>
                  <a:pt x="5966808" y="3443433"/>
                  <a:pt x="5961440" y="3469273"/>
                  <a:pt x="5968094" y="3475415"/>
                </a:cubicBezTo>
                <a:cubicBezTo>
                  <a:pt x="5966312" y="3510722"/>
                  <a:pt x="5964014" y="3533237"/>
                  <a:pt x="5964787" y="3552426"/>
                </a:cubicBezTo>
                <a:cubicBezTo>
                  <a:pt x="5962490" y="3574940"/>
                  <a:pt x="5959935" y="3591059"/>
                  <a:pt x="5951498" y="3620225"/>
                </a:cubicBezTo>
                <a:cubicBezTo>
                  <a:pt x="5945102" y="3620480"/>
                  <a:pt x="5947914" y="3610758"/>
                  <a:pt x="5941518" y="3611013"/>
                </a:cubicBezTo>
                <a:cubicBezTo>
                  <a:pt x="5936923" y="3656042"/>
                  <a:pt x="5938210" y="3688023"/>
                  <a:pt x="5933358" y="3726657"/>
                </a:cubicBezTo>
                <a:lnTo>
                  <a:pt x="5932401" y="3750159"/>
                </a:lnTo>
                <a:lnTo>
                  <a:pt x="5936112" y="3742197"/>
                </a:lnTo>
                <a:lnTo>
                  <a:pt x="5931041" y="3783572"/>
                </a:lnTo>
                <a:lnTo>
                  <a:pt x="5930942" y="3786013"/>
                </a:lnTo>
                <a:lnTo>
                  <a:pt x="5930199" y="3790443"/>
                </a:lnTo>
                <a:lnTo>
                  <a:pt x="5909750" y="3957308"/>
                </a:lnTo>
                <a:cubicBezTo>
                  <a:pt x="5900259" y="4029011"/>
                  <a:pt x="5889716" y="4100713"/>
                  <a:pt x="5877062" y="4172416"/>
                </a:cubicBezTo>
                <a:cubicBezTo>
                  <a:pt x="5877062" y="4189290"/>
                  <a:pt x="5877061" y="4206160"/>
                  <a:pt x="5868625" y="4214595"/>
                </a:cubicBezTo>
                <a:cubicBezTo>
                  <a:pt x="5811685" y="4534097"/>
                  <a:pt x="5724197" y="4842625"/>
                  <a:pt x="5609277" y="5137233"/>
                </a:cubicBezTo>
                <a:lnTo>
                  <a:pt x="5491924" y="5411666"/>
                </a:lnTo>
                <a:lnTo>
                  <a:pt x="5491547" y="5414872"/>
                </a:lnTo>
                <a:cubicBezTo>
                  <a:pt x="5490882" y="5418118"/>
                  <a:pt x="5489618" y="5421648"/>
                  <a:pt x="5487221" y="5422780"/>
                </a:cubicBezTo>
                <a:cubicBezTo>
                  <a:pt x="5487221" y="5422780"/>
                  <a:pt x="5489486" y="5427576"/>
                  <a:pt x="5489486" y="5427576"/>
                </a:cubicBezTo>
                <a:cubicBezTo>
                  <a:pt x="5489486" y="5427576"/>
                  <a:pt x="5489486" y="5427576"/>
                  <a:pt x="5484693" y="5429840"/>
                </a:cubicBezTo>
                <a:cubicBezTo>
                  <a:pt x="5476322" y="5486587"/>
                  <a:pt x="5460891" y="5540803"/>
                  <a:pt x="5431604" y="5578103"/>
                </a:cubicBezTo>
                <a:cubicBezTo>
                  <a:pt x="5437875" y="5616199"/>
                  <a:pt x="5395949" y="5688799"/>
                  <a:pt x="5383045" y="5735954"/>
                </a:cubicBezTo>
                <a:cubicBezTo>
                  <a:pt x="5373196" y="5752339"/>
                  <a:pt x="5370931" y="5747543"/>
                  <a:pt x="5371193" y="5735689"/>
                </a:cubicBezTo>
                <a:cubicBezTo>
                  <a:pt x="5365875" y="5761664"/>
                  <a:pt x="5348704" y="5787374"/>
                  <a:pt x="5353234" y="5796964"/>
                </a:cubicBezTo>
                <a:cubicBezTo>
                  <a:pt x="5335800" y="5834529"/>
                  <a:pt x="5323423" y="5857974"/>
                  <a:pt x="5315838" y="5879154"/>
                </a:cubicBezTo>
                <a:cubicBezTo>
                  <a:pt x="5303461" y="5902599"/>
                  <a:pt x="5293610" y="5918984"/>
                  <a:pt x="5271646" y="5946958"/>
                </a:cubicBezTo>
                <a:cubicBezTo>
                  <a:pt x="5264588" y="5944427"/>
                  <a:pt x="5271909" y="5935102"/>
                  <a:pt x="5264849" y="5932571"/>
                </a:cubicBezTo>
                <a:cubicBezTo>
                  <a:pt x="5240094" y="5979461"/>
                  <a:pt x="5227454" y="6014761"/>
                  <a:pt x="5205226" y="6054591"/>
                </a:cubicBezTo>
                <a:cubicBezTo>
                  <a:pt x="5190059" y="6096952"/>
                  <a:pt x="5167831" y="6136781"/>
                  <a:pt x="5133488" y="6188200"/>
                </a:cubicBezTo>
                <a:cubicBezTo>
                  <a:pt x="5148394" y="6157694"/>
                  <a:pt x="5131486" y="6171548"/>
                  <a:pt x="5117105" y="6178342"/>
                </a:cubicBezTo>
                <a:cubicBezTo>
                  <a:pt x="5112311" y="6180607"/>
                  <a:pt x="5109783" y="6187667"/>
                  <a:pt x="5104989" y="6189932"/>
                </a:cubicBezTo>
                <a:cubicBezTo>
                  <a:pt x="5104989" y="6189932"/>
                  <a:pt x="5102724" y="6185136"/>
                  <a:pt x="5105252" y="6178076"/>
                </a:cubicBezTo>
                <a:cubicBezTo>
                  <a:pt x="5105252" y="6178076"/>
                  <a:pt x="5105252" y="6178076"/>
                  <a:pt x="5107780" y="6171017"/>
                </a:cubicBezTo>
                <a:cubicBezTo>
                  <a:pt x="5102724" y="6185136"/>
                  <a:pt x="5095927" y="6170750"/>
                  <a:pt x="5110570" y="6152101"/>
                </a:cubicBezTo>
                <a:cubicBezTo>
                  <a:pt x="5110570" y="6152101"/>
                  <a:pt x="5110570" y="6152101"/>
                  <a:pt x="5117630" y="6154631"/>
                </a:cubicBezTo>
                <a:cubicBezTo>
                  <a:pt x="5122423" y="6152366"/>
                  <a:pt x="5124951" y="6145306"/>
                  <a:pt x="5124951" y="6145306"/>
                </a:cubicBezTo>
                <a:cubicBezTo>
                  <a:pt x="5132010" y="6147837"/>
                  <a:pt x="5127217" y="6150102"/>
                  <a:pt x="5124689" y="6157162"/>
                </a:cubicBezTo>
                <a:cubicBezTo>
                  <a:pt x="5124689" y="6157162"/>
                  <a:pt x="5124689" y="6157162"/>
                  <a:pt x="5122160" y="6164222"/>
                </a:cubicBezTo>
                <a:cubicBezTo>
                  <a:pt x="5141597" y="6143308"/>
                  <a:pt x="5166353" y="6096419"/>
                  <a:pt x="5161821" y="6086827"/>
                </a:cubicBezTo>
                <a:cubicBezTo>
                  <a:pt x="5186577" y="6039938"/>
                  <a:pt x="5220658" y="6000375"/>
                  <a:pt x="5223710" y="5969604"/>
                </a:cubicBezTo>
                <a:cubicBezTo>
                  <a:pt x="5238616" y="5939099"/>
                  <a:pt x="5240620" y="5955750"/>
                  <a:pt x="5255262" y="5937100"/>
                </a:cubicBezTo>
                <a:cubicBezTo>
                  <a:pt x="5270168" y="5906595"/>
                  <a:pt x="5258316" y="5906330"/>
                  <a:pt x="5265899" y="5885149"/>
                </a:cubicBezTo>
                <a:cubicBezTo>
                  <a:pt x="5292658" y="5854910"/>
                  <a:pt x="5302771" y="5826670"/>
                  <a:pt x="5310355" y="5805490"/>
                </a:cubicBezTo>
                <a:cubicBezTo>
                  <a:pt x="5317939" y="5784310"/>
                  <a:pt x="5323258" y="5758334"/>
                  <a:pt x="5342957" y="5725565"/>
                </a:cubicBezTo>
                <a:cubicBezTo>
                  <a:pt x="5352544" y="5721035"/>
                  <a:pt x="5359865" y="5711711"/>
                  <a:pt x="5359603" y="5723566"/>
                </a:cubicBezTo>
                <a:cubicBezTo>
                  <a:pt x="5380698" y="5681339"/>
                  <a:pt x="5393970" y="5644274"/>
                  <a:pt x="5405162" y="5607458"/>
                </a:cubicBezTo>
                <a:lnTo>
                  <a:pt x="5419834" y="5556614"/>
                </a:lnTo>
                <a:lnTo>
                  <a:pt x="5343783" y="5707015"/>
                </a:lnTo>
                <a:cubicBezTo>
                  <a:pt x="5137377" y="6084780"/>
                  <a:pt x="4883032" y="6432513"/>
                  <a:pt x="4588841" y="6742552"/>
                </a:cubicBezTo>
                <a:lnTo>
                  <a:pt x="4469515" y="6858000"/>
                </a:lnTo>
                <a:lnTo>
                  <a:pt x="4102414" y="6858000"/>
                </a:lnTo>
                <a:lnTo>
                  <a:pt x="4156175" y="6787476"/>
                </a:lnTo>
                <a:cubicBezTo>
                  <a:pt x="4215224" y="6694684"/>
                  <a:pt x="4274274" y="6610327"/>
                  <a:pt x="4333324" y="6525971"/>
                </a:cubicBezTo>
                <a:cubicBezTo>
                  <a:pt x="4350199" y="6525971"/>
                  <a:pt x="4350197" y="6534407"/>
                  <a:pt x="4350197" y="6551277"/>
                </a:cubicBezTo>
                <a:cubicBezTo>
                  <a:pt x="4392373" y="6475355"/>
                  <a:pt x="4426118" y="6424743"/>
                  <a:pt x="4451424" y="6365693"/>
                </a:cubicBezTo>
                <a:cubicBezTo>
                  <a:pt x="4476730" y="6321404"/>
                  <a:pt x="4497293" y="6277118"/>
                  <a:pt x="4527346" y="6225714"/>
                </a:cubicBezTo>
                <a:lnTo>
                  <a:pt x="4556321" y="6179312"/>
                </a:lnTo>
                <a:lnTo>
                  <a:pt x="4561089" y="6180105"/>
                </a:lnTo>
                <a:cubicBezTo>
                  <a:pt x="4561089" y="6180105"/>
                  <a:pt x="4569528" y="6180107"/>
                  <a:pt x="4577961" y="6171673"/>
                </a:cubicBezTo>
                <a:lnTo>
                  <a:pt x="4586396" y="6171671"/>
                </a:lnTo>
                <a:cubicBezTo>
                  <a:pt x="4594833" y="6154801"/>
                  <a:pt x="4611704" y="6137929"/>
                  <a:pt x="4603267" y="6129493"/>
                </a:cubicBezTo>
                <a:cubicBezTo>
                  <a:pt x="4611704" y="6129493"/>
                  <a:pt x="4620140" y="6121059"/>
                  <a:pt x="4620139" y="6112623"/>
                </a:cubicBezTo>
                <a:lnTo>
                  <a:pt x="4620140" y="6104185"/>
                </a:lnTo>
                <a:lnTo>
                  <a:pt x="4611704" y="6104186"/>
                </a:lnTo>
                <a:cubicBezTo>
                  <a:pt x="4628575" y="6083098"/>
                  <a:pt x="4637011" y="6066227"/>
                  <a:pt x="4645446" y="6049356"/>
                </a:cubicBezTo>
                <a:lnTo>
                  <a:pt x="4658579" y="6024607"/>
                </a:lnTo>
                <a:lnTo>
                  <a:pt x="4657191" y="6022823"/>
                </a:lnTo>
                <a:cubicBezTo>
                  <a:pt x="4653015" y="6023181"/>
                  <a:pt x="4645022" y="6028074"/>
                  <a:pt x="4637720" y="6031225"/>
                </a:cubicBezTo>
                <a:cubicBezTo>
                  <a:pt x="4632853" y="6033324"/>
                  <a:pt x="4630086" y="6040295"/>
                  <a:pt x="4625218" y="6042395"/>
                </a:cubicBezTo>
                <a:lnTo>
                  <a:pt x="4625358" y="6039920"/>
                </a:lnTo>
                <a:lnTo>
                  <a:pt x="4603267" y="6062007"/>
                </a:lnTo>
                <a:cubicBezTo>
                  <a:pt x="4611704" y="6053573"/>
                  <a:pt x="4620140" y="6045137"/>
                  <a:pt x="4620139" y="6036700"/>
                </a:cubicBezTo>
                <a:cubicBezTo>
                  <a:pt x="4586397" y="6078878"/>
                  <a:pt x="4544217" y="6129493"/>
                  <a:pt x="4502039" y="6188543"/>
                </a:cubicBezTo>
                <a:cubicBezTo>
                  <a:pt x="4459860" y="6247593"/>
                  <a:pt x="4417681" y="6306643"/>
                  <a:pt x="4383940" y="6357257"/>
                </a:cubicBezTo>
                <a:cubicBezTo>
                  <a:pt x="4383939" y="6348819"/>
                  <a:pt x="4375504" y="6348821"/>
                  <a:pt x="4367067" y="6357256"/>
                </a:cubicBezTo>
                <a:cubicBezTo>
                  <a:pt x="4324889" y="6407871"/>
                  <a:pt x="4291146" y="6450050"/>
                  <a:pt x="4240530" y="6492227"/>
                </a:cubicBezTo>
                <a:cubicBezTo>
                  <a:pt x="4248967" y="6509098"/>
                  <a:pt x="4206790" y="6525971"/>
                  <a:pt x="4189918" y="6542842"/>
                </a:cubicBezTo>
                <a:cubicBezTo>
                  <a:pt x="4181480" y="6551277"/>
                  <a:pt x="4189918" y="6559714"/>
                  <a:pt x="4173045" y="6568148"/>
                </a:cubicBezTo>
                <a:cubicBezTo>
                  <a:pt x="4173044" y="6576584"/>
                  <a:pt x="4147738" y="6585021"/>
                  <a:pt x="4130868" y="6601891"/>
                </a:cubicBezTo>
                <a:cubicBezTo>
                  <a:pt x="4105561" y="6627198"/>
                  <a:pt x="4080254" y="6660939"/>
                  <a:pt x="4054944" y="6686246"/>
                </a:cubicBezTo>
                <a:cubicBezTo>
                  <a:pt x="4021201" y="6719991"/>
                  <a:pt x="4021201" y="6728426"/>
                  <a:pt x="3979024" y="6762169"/>
                </a:cubicBezTo>
                <a:cubicBezTo>
                  <a:pt x="3960044" y="6783258"/>
                  <a:pt x="3938427" y="6803820"/>
                  <a:pt x="3916151" y="6823459"/>
                </a:cubicBezTo>
                <a:lnTo>
                  <a:pt x="3874750" y="6858000"/>
                </a:lnTo>
                <a:lnTo>
                  <a:pt x="3809992" y="6858000"/>
                </a:lnTo>
                <a:lnTo>
                  <a:pt x="3835617" y="6838089"/>
                </a:lnTo>
                <a:cubicBezTo>
                  <a:pt x="3945281" y="6753734"/>
                  <a:pt x="4046511" y="6660941"/>
                  <a:pt x="4139304" y="6576584"/>
                </a:cubicBezTo>
                <a:cubicBezTo>
                  <a:pt x="4113995" y="6576584"/>
                  <a:pt x="4080253" y="6635634"/>
                  <a:pt x="4046510" y="6652505"/>
                </a:cubicBezTo>
                <a:cubicBezTo>
                  <a:pt x="4046511" y="6660941"/>
                  <a:pt x="4029637" y="6660942"/>
                  <a:pt x="4021202" y="6660941"/>
                </a:cubicBezTo>
                <a:cubicBezTo>
                  <a:pt x="3962152" y="6711555"/>
                  <a:pt x="3886231" y="6779041"/>
                  <a:pt x="3810311" y="6829655"/>
                </a:cubicBezTo>
                <a:lnTo>
                  <a:pt x="3774445" y="6858000"/>
                </a:lnTo>
                <a:lnTo>
                  <a:pt x="3720522" y="6858000"/>
                </a:lnTo>
                <a:lnTo>
                  <a:pt x="3734388" y="6846525"/>
                </a:lnTo>
                <a:cubicBezTo>
                  <a:pt x="3759695" y="6829655"/>
                  <a:pt x="3785001" y="6821219"/>
                  <a:pt x="3768132" y="6821217"/>
                </a:cubicBezTo>
                <a:cubicBezTo>
                  <a:pt x="3793438" y="6795912"/>
                  <a:pt x="3827182" y="6770605"/>
                  <a:pt x="3869358" y="6745298"/>
                </a:cubicBezTo>
                <a:cubicBezTo>
                  <a:pt x="3877794" y="6736862"/>
                  <a:pt x="3894670" y="6719991"/>
                  <a:pt x="3911538" y="6711555"/>
                </a:cubicBezTo>
                <a:lnTo>
                  <a:pt x="3919975" y="6711555"/>
                </a:lnTo>
                <a:lnTo>
                  <a:pt x="3928411" y="6703118"/>
                </a:lnTo>
                <a:lnTo>
                  <a:pt x="3928411" y="6694684"/>
                </a:lnTo>
                <a:lnTo>
                  <a:pt x="3936845" y="6694684"/>
                </a:lnTo>
                <a:cubicBezTo>
                  <a:pt x="3995895" y="6644071"/>
                  <a:pt x="4054944" y="6593455"/>
                  <a:pt x="4097124" y="6551277"/>
                </a:cubicBezTo>
                <a:cubicBezTo>
                  <a:pt x="4105561" y="6551277"/>
                  <a:pt x="4113995" y="6551277"/>
                  <a:pt x="4113995" y="6542841"/>
                </a:cubicBezTo>
                <a:lnTo>
                  <a:pt x="4122431" y="6542841"/>
                </a:lnTo>
                <a:cubicBezTo>
                  <a:pt x="4122431" y="6542841"/>
                  <a:pt x="4130867" y="6542841"/>
                  <a:pt x="4130869" y="6534407"/>
                </a:cubicBezTo>
                <a:cubicBezTo>
                  <a:pt x="4130868" y="6531595"/>
                  <a:pt x="4130867" y="6528783"/>
                  <a:pt x="4130868" y="6525971"/>
                </a:cubicBezTo>
                <a:cubicBezTo>
                  <a:pt x="4156175" y="6500664"/>
                  <a:pt x="4215225" y="6450050"/>
                  <a:pt x="4189919" y="6458484"/>
                </a:cubicBezTo>
                <a:lnTo>
                  <a:pt x="4198354" y="6450050"/>
                </a:lnTo>
                <a:cubicBezTo>
                  <a:pt x="4206788" y="6450048"/>
                  <a:pt x="4206790" y="6433178"/>
                  <a:pt x="4206790" y="6433178"/>
                </a:cubicBezTo>
                <a:lnTo>
                  <a:pt x="4190270" y="6433178"/>
                </a:lnTo>
                <a:lnTo>
                  <a:pt x="4207843" y="6416307"/>
                </a:lnTo>
                <a:lnTo>
                  <a:pt x="4215199" y="6391088"/>
                </a:lnTo>
                <a:cubicBezTo>
                  <a:pt x="4215259" y="6391032"/>
                  <a:pt x="4215318" y="6390975"/>
                  <a:pt x="4215378" y="6390919"/>
                </a:cubicBezTo>
                <a:lnTo>
                  <a:pt x="4244751" y="6375183"/>
                </a:lnTo>
                <a:cubicBezTo>
                  <a:pt x="4253186" y="6365692"/>
                  <a:pt x="4261622" y="6353038"/>
                  <a:pt x="4274275" y="6340386"/>
                </a:cubicBezTo>
                <a:lnTo>
                  <a:pt x="4282710" y="6340386"/>
                </a:lnTo>
                <a:cubicBezTo>
                  <a:pt x="4282712" y="6331950"/>
                  <a:pt x="4291146" y="6331950"/>
                  <a:pt x="4282712" y="6331950"/>
                </a:cubicBezTo>
                <a:cubicBezTo>
                  <a:pt x="4282712" y="6329138"/>
                  <a:pt x="4282711" y="6326326"/>
                  <a:pt x="4282711" y="6323514"/>
                </a:cubicBezTo>
                <a:cubicBezTo>
                  <a:pt x="4291147" y="6315079"/>
                  <a:pt x="4299581" y="6315079"/>
                  <a:pt x="4308018" y="6315078"/>
                </a:cubicBezTo>
                <a:lnTo>
                  <a:pt x="4299581" y="6323514"/>
                </a:lnTo>
                <a:cubicBezTo>
                  <a:pt x="4291146" y="6331950"/>
                  <a:pt x="4291147" y="6340386"/>
                  <a:pt x="4291147" y="6340386"/>
                </a:cubicBezTo>
                <a:cubicBezTo>
                  <a:pt x="4299583" y="6340386"/>
                  <a:pt x="4308017" y="6340384"/>
                  <a:pt x="4308019" y="6331950"/>
                </a:cubicBezTo>
                <a:lnTo>
                  <a:pt x="4316453" y="6331950"/>
                </a:lnTo>
                <a:cubicBezTo>
                  <a:pt x="4316454" y="6340386"/>
                  <a:pt x="4274274" y="6365693"/>
                  <a:pt x="4282711" y="6374128"/>
                </a:cubicBezTo>
                <a:cubicBezTo>
                  <a:pt x="4358631" y="6289771"/>
                  <a:pt x="4459860" y="6196979"/>
                  <a:pt x="4544217" y="6104187"/>
                </a:cubicBezTo>
                <a:cubicBezTo>
                  <a:pt x="4552653" y="6095750"/>
                  <a:pt x="4561090" y="6078880"/>
                  <a:pt x="4569526" y="6070442"/>
                </a:cubicBezTo>
                <a:lnTo>
                  <a:pt x="4577961" y="6062009"/>
                </a:lnTo>
                <a:cubicBezTo>
                  <a:pt x="4611704" y="6024048"/>
                  <a:pt x="4647556" y="5979761"/>
                  <a:pt x="4683408" y="5931256"/>
                </a:cubicBezTo>
                <a:lnTo>
                  <a:pt x="4748312" y="5835198"/>
                </a:lnTo>
                <a:lnTo>
                  <a:pt x="4751363" y="5826231"/>
                </a:lnTo>
                <a:cubicBezTo>
                  <a:pt x="4759329" y="5811241"/>
                  <a:pt x="4763672" y="5807923"/>
                  <a:pt x="4767931" y="5806085"/>
                </a:cubicBezTo>
                <a:lnTo>
                  <a:pt x="4768003" y="5806053"/>
                </a:lnTo>
                <a:lnTo>
                  <a:pt x="4788853" y="5775196"/>
                </a:lnTo>
                <a:lnTo>
                  <a:pt x="4792070" y="5772856"/>
                </a:lnTo>
                <a:lnTo>
                  <a:pt x="4793063" y="5765638"/>
                </a:lnTo>
                <a:cubicBezTo>
                  <a:pt x="4793133" y="5759110"/>
                  <a:pt x="4792249" y="5753715"/>
                  <a:pt x="4796398" y="5743259"/>
                </a:cubicBezTo>
                <a:cubicBezTo>
                  <a:pt x="4824170" y="5713949"/>
                  <a:pt x="4835236" y="5686068"/>
                  <a:pt x="4843536" y="5665159"/>
                </a:cubicBezTo>
                <a:cubicBezTo>
                  <a:pt x="4851836" y="5644248"/>
                  <a:pt x="4858035" y="5618468"/>
                  <a:pt x="4878837" y="5586387"/>
                </a:cubicBezTo>
                <a:cubicBezTo>
                  <a:pt x="4888572" y="5582186"/>
                  <a:pt x="4896207" y="5573116"/>
                  <a:pt x="4895541" y="5584956"/>
                </a:cubicBezTo>
                <a:cubicBezTo>
                  <a:pt x="4940577" y="5501985"/>
                  <a:pt x="4953640" y="5438585"/>
                  <a:pt x="4981973" y="5357045"/>
                </a:cubicBezTo>
                <a:cubicBezTo>
                  <a:pt x="4977105" y="5359145"/>
                  <a:pt x="4966704" y="5375186"/>
                  <a:pt x="4962502" y="5365447"/>
                </a:cubicBezTo>
                <a:cubicBezTo>
                  <a:pt x="4978331" y="5295077"/>
                  <a:pt x="5011740" y="5292214"/>
                  <a:pt x="5038742" y="5234354"/>
                </a:cubicBezTo>
                <a:cubicBezTo>
                  <a:pt x="5047812" y="5241993"/>
                  <a:pt x="5029775" y="5267103"/>
                  <a:pt x="5031211" y="5283813"/>
                </a:cubicBezTo>
                <a:cubicBezTo>
                  <a:pt x="5029110" y="5278944"/>
                  <a:pt x="5029110" y="5278944"/>
                  <a:pt x="5033979" y="5276843"/>
                </a:cubicBezTo>
                <a:cubicBezTo>
                  <a:pt x="5036744" y="5269873"/>
                  <a:pt x="5041612" y="5267773"/>
                  <a:pt x="5038846" y="5274743"/>
                </a:cubicBezTo>
                <a:cubicBezTo>
                  <a:pt x="5038846" y="5274743"/>
                  <a:pt x="5038180" y="5286582"/>
                  <a:pt x="5033312" y="5288683"/>
                </a:cubicBezTo>
                <a:cubicBezTo>
                  <a:pt x="5033312" y="5288683"/>
                  <a:pt x="5035413" y="5293552"/>
                  <a:pt x="5035413" y="5293552"/>
                </a:cubicBezTo>
                <a:cubicBezTo>
                  <a:pt x="5035413" y="5293552"/>
                  <a:pt x="5035413" y="5293552"/>
                  <a:pt x="5030545" y="5295653"/>
                </a:cubicBezTo>
                <a:cubicBezTo>
                  <a:pt x="5020249" y="5352082"/>
                  <a:pt x="5002985" y="5405743"/>
                  <a:pt x="4972446" y="5442024"/>
                </a:cubicBezTo>
                <a:cubicBezTo>
                  <a:pt x="4977419" y="5480313"/>
                  <a:pt x="4933047" y="5551444"/>
                  <a:pt x="4918549" y="5598134"/>
                </a:cubicBezTo>
                <a:cubicBezTo>
                  <a:pt x="4908148" y="5614175"/>
                  <a:pt x="4906047" y="5609305"/>
                  <a:pt x="4906713" y="5597465"/>
                </a:cubicBezTo>
                <a:cubicBezTo>
                  <a:pt x="4900514" y="5623245"/>
                  <a:pt x="4882478" y="5648356"/>
                  <a:pt x="4886681" y="5658095"/>
                </a:cubicBezTo>
                <a:cubicBezTo>
                  <a:pt x="4867979" y="5695045"/>
                  <a:pt x="4854812" y="5718056"/>
                  <a:pt x="4846511" y="5738966"/>
                </a:cubicBezTo>
                <a:cubicBezTo>
                  <a:pt x="4833344" y="5761976"/>
                  <a:pt x="4822943" y="5778017"/>
                  <a:pt x="4800039" y="5805228"/>
                </a:cubicBezTo>
                <a:cubicBezTo>
                  <a:pt x="4796555" y="5803844"/>
                  <a:pt x="4796721" y="5800883"/>
                  <a:pt x="4796888" y="5797923"/>
                </a:cubicBezTo>
                <a:lnTo>
                  <a:pt x="4793961" y="5791139"/>
                </a:lnTo>
                <a:lnTo>
                  <a:pt x="4788854" y="5800502"/>
                </a:lnTo>
                <a:lnTo>
                  <a:pt x="4788524" y="5800530"/>
                </a:lnTo>
                <a:lnTo>
                  <a:pt x="4772434" y="5831127"/>
                </a:lnTo>
                <a:lnTo>
                  <a:pt x="4771983" y="5834245"/>
                </a:lnTo>
                <a:lnTo>
                  <a:pt x="4770615" y="5834587"/>
                </a:lnTo>
                <a:lnTo>
                  <a:pt x="4763546" y="5848027"/>
                </a:lnTo>
                <a:lnTo>
                  <a:pt x="4763547" y="5851116"/>
                </a:lnTo>
                <a:cubicBezTo>
                  <a:pt x="4755109" y="5876421"/>
                  <a:pt x="4721369" y="5935473"/>
                  <a:pt x="4729804" y="5927037"/>
                </a:cubicBezTo>
                <a:cubicBezTo>
                  <a:pt x="4729804" y="5918602"/>
                  <a:pt x="4738242" y="5918602"/>
                  <a:pt x="4738240" y="5910164"/>
                </a:cubicBezTo>
                <a:cubicBezTo>
                  <a:pt x="4738242" y="5918602"/>
                  <a:pt x="4738240" y="5927039"/>
                  <a:pt x="4738240" y="5927039"/>
                </a:cubicBezTo>
                <a:cubicBezTo>
                  <a:pt x="4738240" y="5927039"/>
                  <a:pt x="4746676" y="5927038"/>
                  <a:pt x="4755110" y="5918603"/>
                </a:cubicBezTo>
                <a:cubicBezTo>
                  <a:pt x="4755110" y="5921414"/>
                  <a:pt x="4755110" y="5924227"/>
                  <a:pt x="4755112" y="5927039"/>
                </a:cubicBezTo>
                <a:cubicBezTo>
                  <a:pt x="4755112" y="5927039"/>
                  <a:pt x="4746676" y="5927038"/>
                  <a:pt x="4746676" y="5935473"/>
                </a:cubicBezTo>
                <a:cubicBezTo>
                  <a:pt x="4746676" y="5938284"/>
                  <a:pt x="4746677" y="5941096"/>
                  <a:pt x="4746678" y="5943907"/>
                </a:cubicBezTo>
                <a:cubicBezTo>
                  <a:pt x="4729804" y="5969216"/>
                  <a:pt x="4721369" y="5986087"/>
                  <a:pt x="4721368" y="5994521"/>
                </a:cubicBezTo>
                <a:lnTo>
                  <a:pt x="4721369" y="6002959"/>
                </a:lnTo>
                <a:lnTo>
                  <a:pt x="4729804" y="5994523"/>
                </a:lnTo>
                <a:cubicBezTo>
                  <a:pt x="4721369" y="6002959"/>
                  <a:pt x="4729804" y="6002959"/>
                  <a:pt x="4738240" y="5994523"/>
                </a:cubicBezTo>
                <a:cubicBezTo>
                  <a:pt x="4696060" y="6053573"/>
                  <a:pt x="4679190" y="6095752"/>
                  <a:pt x="4653883" y="6146366"/>
                </a:cubicBezTo>
                <a:cubicBezTo>
                  <a:pt x="4628575" y="6188543"/>
                  <a:pt x="4603266" y="6230723"/>
                  <a:pt x="4561090" y="6289771"/>
                </a:cubicBezTo>
                <a:cubicBezTo>
                  <a:pt x="4569526" y="6281334"/>
                  <a:pt x="4569526" y="6289770"/>
                  <a:pt x="4561089" y="6298205"/>
                </a:cubicBezTo>
                <a:lnTo>
                  <a:pt x="4552654" y="6298207"/>
                </a:lnTo>
                <a:lnTo>
                  <a:pt x="4552653" y="6306643"/>
                </a:lnTo>
                <a:lnTo>
                  <a:pt x="4544217" y="6315080"/>
                </a:lnTo>
                <a:lnTo>
                  <a:pt x="4527347" y="6340384"/>
                </a:lnTo>
                <a:cubicBezTo>
                  <a:pt x="4535782" y="6340386"/>
                  <a:pt x="4527347" y="6348821"/>
                  <a:pt x="4527349" y="6357257"/>
                </a:cubicBezTo>
                <a:cubicBezTo>
                  <a:pt x="4544217" y="6340387"/>
                  <a:pt x="4535782" y="6340386"/>
                  <a:pt x="4544216" y="6323514"/>
                </a:cubicBezTo>
                <a:lnTo>
                  <a:pt x="4552655" y="6323514"/>
                </a:lnTo>
                <a:cubicBezTo>
                  <a:pt x="4552655" y="6326326"/>
                  <a:pt x="4552654" y="6329138"/>
                  <a:pt x="4552653" y="6331950"/>
                </a:cubicBezTo>
                <a:cubicBezTo>
                  <a:pt x="4561090" y="6331950"/>
                  <a:pt x="4561089" y="6323512"/>
                  <a:pt x="4561089" y="6323512"/>
                </a:cubicBezTo>
                <a:lnTo>
                  <a:pt x="4561090" y="6315079"/>
                </a:lnTo>
                <a:lnTo>
                  <a:pt x="4569526" y="6306641"/>
                </a:lnTo>
                <a:cubicBezTo>
                  <a:pt x="4577961" y="6298207"/>
                  <a:pt x="4577961" y="6272900"/>
                  <a:pt x="4586397" y="6281336"/>
                </a:cubicBezTo>
                <a:cubicBezTo>
                  <a:pt x="4603267" y="6272900"/>
                  <a:pt x="4577961" y="6272900"/>
                  <a:pt x="4586397" y="6264464"/>
                </a:cubicBezTo>
                <a:cubicBezTo>
                  <a:pt x="4594833" y="6256029"/>
                  <a:pt x="4594833" y="6264464"/>
                  <a:pt x="4603267" y="6264464"/>
                </a:cubicBezTo>
                <a:cubicBezTo>
                  <a:pt x="4611704" y="6247593"/>
                  <a:pt x="4628576" y="6205416"/>
                  <a:pt x="4628576" y="6205416"/>
                </a:cubicBezTo>
                <a:cubicBezTo>
                  <a:pt x="4645449" y="6171671"/>
                  <a:pt x="4687626" y="6121059"/>
                  <a:pt x="4696061" y="6104186"/>
                </a:cubicBezTo>
                <a:cubicBezTo>
                  <a:pt x="4704497" y="6095752"/>
                  <a:pt x="4696061" y="6104186"/>
                  <a:pt x="4687626" y="6104185"/>
                </a:cubicBezTo>
                <a:cubicBezTo>
                  <a:pt x="4696061" y="6104186"/>
                  <a:pt x="4704496" y="6087316"/>
                  <a:pt x="4704496" y="6087316"/>
                </a:cubicBezTo>
                <a:lnTo>
                  <a:pt x="4704497" y="6070444"/>
                </a:lnTo>
                <a:cubicBezTo>
                  <a:pt x="4712933" y="6062009"/>
                  <a:pt x="4712935" y="6078880"/>
                  <a:pt x="4712933" y="6070444"/>
                </a:cubicBezTo>
                <a:cubicBezTo>
                  <a:pt x="4729803" y="6062009"/>
                  <a:pt x="4712933" y="6045137"/>
                  <a:pt x="4729804" y="6053573"/>
                </a:cubicBezTo>
                <a:cubicBezTo>
                  <a:pt x="4736130" y="6028266"/>
                  <a:pt x="4751949" y="5983979"/>
                  <a:pt x="4770138" y="5956299"/>
                </a:cubicBezTo>
                <a:lnTo>
                  <a:pt x="4783304" y="5941648"/>
                </a:lnTo>
                <a:lnTo>
                  <a:pt x="4783581" y="5941799"/>
                </a:lnTo>
                <a:cubicBezTo>
                  <a:pt x="4786745" y="5941800"/>
                  <a:pt x="4788854" y="5939691"/>
                  <a:pt x="4788853" y="5935473"/>
                </a:cubicBezTo>
                <a:lnTo>
                  <a:pt x="4783304" y="5941648"/>
                </a:lnTo>
                <a:lnTo>
                  <a:pt x="4771983" y="5935471"/>
                </a:lnTo>
                <a:cubicBezTo>
                  <a:pt x="4814160" y="5876423"/>
                  <a:pt x="4864778" y="5783632"/>
                  <a:pt x="4873212" y="5749889"/>
                </a:cubicBezTo>
                <a:cubicBezTo>
                  <a:pt x="4881647" y="5733018"/>
                  <a:pt x="4949133" y="5640225"/>
                  <a:pt x="4949133" y="5598046"/>
                </a:cubicBezTo>
                <a:cubicBezTo>
                  <a:pt x="4957569" y="5581173"/>
                  <a:pt x="4949133" y="5598046"/>
                  <a:pt x="4957571" y="5598047"/>
                </a:cubicBezTo>
                <a:cubicBezTo>
                  <a:pt x="4957571" y="5572739"/>
                  <a:pt x="4991311" y="5522125"/>
                  <a:pt x="5008183" y="5496818"/>
                </a:cubicBezTo>
                <a:cubicBezTo>
                  <a:pt x="5008183" y="5496818"/>
                  <a:pt x="4999747" y="5513691"/>
                  <a:pt x="5008182" y="5522123"/>
                </a:cubicBezTo>
                <a:cubicBezTo>
                  <a:pt x="5025054" y="5463075"/>
                  <a:pt x="5016619" y="5479947"/>
                  <a:pt x="4999747" y="5488384"/>
                </a:cubicBezTo>
                <a:cubicBezTo>
                  <a:pt x="5033490" y="5420898"/>
                  <a:pt x="5033490" y="5412461"/>
                  <a:pt x="5067232" y="5378718"/>
                </a:cubicBezTo>
                <a:lnTo>
                  <a:pt x="5075669" y="5370283"/>
                </a:lnTo>
                <a:lnTo>
                  <a:pt x="5075669" y="5361848"/>
                </a:lnTo>
                <a:lnTo>
                  <a:pt x="5067234" y="5361848"/>
                </a:lnTo>
                <a:cubicBezTo>
                  <a:pt x="5067234" y="5361848"/>
                  <a:pt x="5067233" y="5353409"/>
                  <a:pt x="5075669" y="5344976"/>
                </a:cubicBezTo>
                <a:cubicBezTo>
                  <a:pt x="5075670" y="5347788"/>
                  <a:pt x="5075670" y="5350600"/>
                  <a:pt x="5075671" y="5353411"/>
                </a:cubicBezTo>
                <a:lnTo>
                  <a:pt x="5084105" y="5353411"/>
                </a:lnTo>
                <a:lnTo>
                  <a:pt x="5084105" y="5336541"/>
                </a:lnTo>
                <a:lnTo>
                  <a:pt x="5092541" y="5328103"/>
                </a:lnTo>
                <a:cubicBezTo>
                  <a:pt x="5100976" y="5319670"/>
                  <a:pt x="5117848" y="5277491"/>
                  <a:pt x="5092541" y="5302798"/>
                </a:cubicBezTo>
                <a:cubicBezTo>
                  <a:pt x="5100976" y="5294363"/>
                  <a:pt x="5100976" y="5294363"/>
                  <a:pt x="5100978" y="5285927"/>
                </a:cubicBezTo>
                <a:cubicBezTo>
                  <a:pt x="5100978" y="5285927"/>
                  <a:pt x="5092539" y="5285927"/>
                  <a:pt x="5092541" y="5294363"/>
                </a:cubicBezTo>
                <a:cubicBezTo>
                  <a:pt x="5092541" y="5294363"/>
                  <a:pt x="5084105" y="5294363"/>
                  <a:pt x="5084105" y="5302796"/>
                </a:cubicBezTo>
                <a:lnTo>
                  <a:pt x="5084105" y="5285927"/>
                </a:lnTo>
                <a:cubicBezTo>
                  <a:pt x="5092540" y="5277491"/>
                  <a:pt x="5100976" y="5260620"/>
                  <a:pt x="5109412" y="5235313"/>
                </a:cubicBezTo>
                <a:cubicBezTo>
                  <a:pt x="5126283" y="5201570"/>
                  <a:pt x="5143156" y="5167827"/>
                  <a:pt x="5151589" y="5142520"/>
                </a:cubicBezTo>
                <a:lnTo>
                  <a:pt x="5160025" y="5134084"/>
                </a:lnTo>
                <a:lnTo>
                  <a:pt x="5160025" y="5125649"/>
                </a:lnTo>
                <a:cubicBezTo>
                  <a:pt x="5160025" y="5108777"/>
                  <a:pt x="5168461" y="5091906"/>
                  <a:pt x="5176898" y="5083470"/>
                </a:cubicBezTo>
                <a:cubicBezTo>
                  <a:pt x="5176897" y="5075036"/>
                  <a:pt x="5185332" y="5058163"/>
                  <a:pt x="5185333" y="5049729"/>
                </a:cubicBezTo>
                <a:cubicBezTo>
                  <a:pt x="5193769" y="5032856"/>
                  <a:pt x="5210641" y="5007550"/>
                  <a:pt x="5219076" y="4990679"/>
                </a:cubicBezTo>
                <a:lnTo>
                  <a:pt x="5227514" y="4990679"/>
                </a:lnTo>
                <a:cubicBezTo>
                  <a:pt x="5227512" y="4982241"/>
                  <a:pt x="5227512" y="4982241"/>
                  <a:pt x="5227511" y="4973806"/>
                </a:cubicBezTo>
                <a:lnTo>
                  <a:pt x="5227512" y="4965372"/>
                </a:lnTo>
                <a:lnTo>
                  <a:pt x="5219077" y="4973806"/>
                </a:lnTo>
                <a:cubicBezTo>
                  <a:pt x="5227512" y="4956934"/>
                  <a:pt x="5252821" y="4931627"/>
                  <a:pt x="5244383" y="4914756"/>
                </a:cubicBezTo>
                <a:cubicBezTo>
                  <a:pt x="5252819" y="4914756"/>
                  <a:pt x="5252819" y="4914756"/>
                  <a:pt x="5252819" y="4906320"/>
                </a:cubicBezTo>
                <a:cubicBezTo>
                  <a:pt x="5261255" y="4897886"/>
                  <a:pt x="5252821" y="4897886"/>
                  <a:pt x="5252821" y="4897886"/>
                </a:cubicBezTo>
                <a:cubicBezTo>
                  <a:pt x="5269693" y="4872579"/>
                  <a:pt x="5252819" y="4847272"/>
                  <a:pt x="5269691" y="4838836"/>
                </a:cubicBezTo>
                <a:lnTo>
                  <a:pt x="5269691" y="4847272"/>
                </a:lnTo>
                <a:cubicBezTo>
                  <a:pt x="5261255" y="4864143"/>
                  <a:pt x="5261255" y="4872579"/>
                  <a:pt x="5269693" y="4872579"/>
                </a:cubicBezTo>
                <a:cubicBezTo>
                  <a:pt x="5269693" y="4872579"/>
                  <a:pt x="5278127" y="4864143"/>
                  <a:pt x="5278126" y="4855707"/>
                </a:cubicBezTo>
                <a:lnTo>
                  <a:pt x="5286562" y="4847272"/>
                </a:lnTo>
                <a:cubicBezTo>
                  <a:pt x="5303433" y="4847270"/>
                  <a:pt x="5294998" y="4872579"/>
                  <a:pt x="5278125" y="4881015"/>
                </a:cubicBezTo>
                <a:cubicBezTo>
                  <a:pt x="5294998" y="4872579"/>
                  <a:pt x="5286561" y="4914756"/>
                  <a:pt x="5294998" y="4889450"/>
                </a:cubicBezTo>
                <a:cubicBezTo>
                  <a:pt x="5278126" y="4872579"/>
                  <a:pt x="5328740" y="4864144"/>
                  <a:pt x="5320304" y="4830400"/>
                </a:cubicBezTo>
                <a:lnTo>
                  <a:pt x="5328741" y="4821963"/>
                </a:lnTo>
                <a:lnTo>
                  <a:pt x="5328741" y="4813530"/>
                </a:lnTo>
                <a:lnTo>
                  <a:pt x="5328741" y="4805093"/>
                </a:lnTo>
                <a:lnTo>
                  <a:pt x="5320305" y="4813527"/>
                </a:lnTo>
                <a:cubicBezTo>
                  <a:pt x="5320304" y="4805093"/>
                  <a:pt x="5328740" y="4788222"/>
                  <a:pt x="5320305" y="4788222"/>
                </a:cubicBezTo>
                <a:lnTo>
                  <a:pt x="5311868" y="4779784"/>
                </a:lnTo>
                <a:cubicBezTo>
                  <a:pt x="5303434" y="4796658"/>
                  <a:pt x="5303433" y="4805093"/>
                  <a:pt x="5294998" y="4821963"/>
                </a:cubicBezTo>
                <a:lnTo>
                  <a:pt x="5294998" y="4813529"/>
                </a:lnTo>
                <a:cubicBezTo>
                  <a:pt x="5294997" y="4805093"/>
                  <a:pt x="5294998" y="4796657"/>
                  <a:pt x="5286562" y="4796658"/>
                </a:cubicBezTo>
                <a:lnTo>
                  <a:pt x="5279291" y="4811201"/>
                </a:lnTo>
                <a:lnTo>
                  <a:pt x="5280235" y="4795603"/>
                </a:lnTo>
                <a:cubicBezTo>
                  <a:pt x="5284454" y="4784004"/>
                  <a:pt x="5290780" y="4771350"/>
                  <a:pt x="5294997" y="4754479"/>
                </a:cubicBezTo>
                <a:cubicBezTo>
                  <a:pt x="5261254" y="4805093"/>
                  <a:pt x="5286562" y="4746045"/>
                  <a:pt x="5269690" y="4729170"/>
                </a:cubicBezTo>
                <a:lnTo>
                  <a:pt x="5278128" y="4737607"/>
                </a:lnTo>
                <a:lnTo>
                  <a:pt x="5286561" y="4737608"/>
                </a:lnTo>
                <a:cubicBezTo>
                  <a:pt x="5286562" y="4746045"/>
                  <a:pt x="5286562" y="4746045"/>
                  <a:pt x="5294998" y="4737608"/>
                </a:cubicBezTo>
                <a:cubicBezTo>
                  <a:pt x="5294998" y="4737608"/>
                  <a:pt x="5294997" y="4729170"/>
                  <a:pt x="5294999" y="4720736"/>
                </a:cubicBezTo>
                <a:lnTo>
                  <a:pt x="5295000" y="4712301"/>
                </a:lnTo>
                <a:cubicBezTo>
                  <a:pt x="5303434" y="4703863"/>
                  <a:pt x="5311869" y="4712299"/>
                  <a:pt x="5311869" y="4695429"/>
                </a:cubicBezTo>
                <a:lnTo>
                  <a:pt x="5311869" y="4712299"/>
                </a:lnTo>
                <a:cubicBezTo>
                  <a:pt x="5311869" y="4720736"/>
                  <a:pt x="5320306" y="4720735"/>
                  <a:pt x="5320307" y="4712301"/>
                </a:cubicBezTo>
                <a:cubicBezTo>
                  <a:pt x="5328740" y="4712301"/>
                  <a:pt x="5328743" y="4703863"/>
                  <a:pt x="5328740" y="4695429"/>
                </a:cubicBezTo>
                <a:lnTo>
                  <a:pt x="5328740" y="4678557"/>
                </a:lnTo>
                <a:cubicBezTo>
                  <a:pt x="5328741" y="4661688"/>
                  <a:pt x="5320305" y="4644813"/>
                  <a:pt x="5311871" y="4661688"/>
                </a:cubicBezTo>
                <a:cubicBezTo>
                  <a:pt x="5311869" y="4653253"/>
                  <a:pt x="5311869" y="4653253"/>
                  <a:pt x="5303433" y="4653252"/>
                </a:cubicBezTo>
                <a:lnTo>
                  <a:pt x="5294998" y="4661688"/>
                </a:lnTo>
                <a:cubicBezTo>
                  <a:pt x="5294999" y="4653250"/>
                  <a:pt x="5303434" y="4636379"/>
                  <a:pt x="5303432" y="4619508"/>
                </a:cubicBezTo>
                <a:cubicBezTo>
                  <a:pt x="5303434" y="4636379"/>
                  <a:pt x="5294999" y="4653250"/>
                  <a:pt x="5303432" y="4644816"/>
                </a:cubicBezTo>
                <a:cubicBezTo>
                  <a:pt x="5320304" y="4636382"/>
                  <a:pt x="5303432" y="4619508"/>
                  <a:pt x="5320305" y="4611072"/>
                </a:cubicBezTo>
                <a:lnTo>
                  <a:pt x="5328743" y="4611070"/>
                </a:lnTo>
                <a:cubicBezTo>
                  <a:pt x="5328741" y="4608259"/>
                  <a:pt x="5328742" y="4605448"/>
                  <a:pt x="5328741" y="4602637"/>
                </a:cubicBezTo>
                <a:lnTo>
                  <a:pt x="5328741" y="4594202"/>
                </a:lnTo>
                <a:lnTo>
                  <a:pt x="5320304" y="4594202"/>
                </a:lnTo>
                <a:lnTo>
                  <a:pt x="5337175" y="4577331"/>
                </a:lnTo>
                <a:cubicBezTo>
                  <a:pt x="5328740" y="4560457"/>
                  <a:pt x="5337176" y="4543586"/>
                  <a:pt x="5337175" y="4526717"/>
                </a:cubicBezTo>
                <a:cubicBezTo>
                  <a:pt x="5337178" y="4535152"/>
                  <a:pt x="5337176" y="4543586"/>
                  <a:pt x="5337176" y="4543586"/>
                </a:cubicBezTo>
                <a:cubicBezTo>
                  <a:pt x="5345612" y="4509845"/>
                  <a:pt x="5337176" y="4518279"/>
                  <a:pt x="5354048" y="4492974"/>
                </a:cubicBezTo>
                <a:lnTo>
                  <a:pt x="5362484" y="4501408"/>
                </a:lnTo>
                <a:lnTo>
                  <a:pt x="5362484" y="4492972"/>
                </a:lnTo>
                <a:lnTo>
                  <a:pt x="5370918" y="4492974"/>
                </a:lnTo>
                <a:cubicBezTo>
                  <a:pt x="5354048" y="4543588"/>
                  <a:pt x="5370919" y="4501408"/>
                  <a:pt x="5379355" y="4501407"/>
                </a:cubicBezTo>
                <a:cubicBezTo>
                  <a:pt x="5370919" y="4526717"/>
                  <a:pt x="5362484" y="4552024"/>
                  <a:pt x="5362484" y="4577331"/>
                </a:cubicBezTo>
                <a:lnTo>
                  <a:pt x="5354048" y="4577331"/>
                </a:lnTo>
                <a:cubicBezTo>
                  <a:pt x="5345611" y="4594200"/>
                  <a:pt x="5345612" y="4602638"/>
                  <a:pt x="5345612" y="4611072"/>
                </a:cubicBezTo>
                <a:cubicBezTo>
                  <a:pt x="5354048" y="4594202"/>
                  <a:pt x="5354048" y="4585765"/>
                  <a:pt x="5362483" y="4585763"/>
                </a:cubicBezTo>
                <a:cubicBezTo>
                  <a:pt x="5354048" y="4611072"/>
                  <a:pt x="5362483" y="4611070"/>
                  <a:pt x="5354047" y="4627944"/>
                </a:cubicBezTo>
                <a:lnTo>
                  <a:pt x="5345611" y="4636382"/>
                </a:lnTo>
                <a:lnTo>
                  <a:pt x="5345612" y="4644813"/>
                </a:lnTo>
                <a:lnTo>
                  <a:pt x="5354047" y="4653250"/>
                </a:lnTo>
                <a:lnTo>
                  <a:pt x="5362483" y="4644815"/>
                </a:lnTo>
                <a:cubicBezTo>
                  <a:pt x="5370917" y="4644815"/>
                  <a:pt x="5370918" y="4636379"/>
                  <a:pt x="5370919" y="4627945"/>
                </a:cubicBezTo>
                <a:lnTo>
                  <a:pt x="5370919" y="4619508"/>
                </a:lnTo>
                <a:lnTo>
                  <a:pt x="5362483" y="4619508"/>
                </a:lnTo>
                <a:cubicBezTo>
                  <a:pt x="5362484" y="4594202"/>
                  <a:pt x="5387791" y="4535150"/>
                  <a:pt x="5387791" y="4501408"/>
                </a:cubicBezTo>
                <a:lnTo>
                  <a:pt x="5396225" y="4492972"/>
                </a:lnTo>
                <a:cubicBezTo>
                  <a:pt x="5396224" y="4490161"/>
                  <a:pt x="5396224" y="4487349"/>
                  <a:pt x="5396224" y="4484538"/>
                </a:cubicBezTo>
                <a:cubicBezTo>
                  <a:pt x="5396224" y="4481726"/>
                  <a:pt x="5396224" y="4478914"/>
                  <a:pt x="5396225" y="4476102"/>
                </a:cubicBezTo>
                <a:cubicBezTo>
                  <a:pt x="5396226" y="4459231"/>
                  <a:pt x="5404662" y="4433924"/>
                  <a:pt x="5413098" y="4425488"/>
                </a:cubicBezTo>
                <a:lnTo>
                  <a:pt x="5404662" y="4425486"/>
                </a:lnTo>
                <a:lnTo>
                  <a:pt x="5413098" y="4417053"/>
                </a:lnTo>
                <a:cubicBezTo>
                  <a:pt x="5413098" y="4417053"/>
                  <a:pt x="5421534" y="4408617"/>
                  <a:pt x="5421533" y="4400179"/>
                </a:cubicBezTo>
                <a:lnTo>
                  <a:pt x="5413097" y="4391743"/>
                </a:lnTo>
                <a:cubicBezTo>
                  <a:pt x="5415207" y="4370655"/>
                  <a:pt x="5418370" y="4352203"/>
                  <a:pt x="5421797" y="4335463"/>
                </a:cubicBezTo>
                <a:lnTo>
                  <a:pt x="5430069" y="4298454"/>
                </a:lnTo>
                <a:lnTo>
                  <a:pt x="5422231" y="4304885"/>
                </a:lnTo>
                <a:cubicBezTo>
                  <a:pt x="5417998" y="4308077"/>
                  <a:pt x="5416957" y="4315503"/>
                  <a:pt x="5412724" y="4318695"/>
                </a:cubicBezTo>
                <a:cubicBezTo>
                  <a:pt x="5412724" y="4318695"/>
                  <a:pt x="5409531" y="4314460"/>
                  <a:pt x="5410571" y="4307033"/>
                </a:cubicBezTo>
                <a:cubicBezTo>
                  <a:pt x="5410571" y="4307033"/>
                  <a:pt x="5410571" y="4307033"/>
                  <a:pt x="5411613" y="4299607"/>
                </a:cubicBezTo>
                <a:cubicBezTo>
                  <a:pt x="5409531" y="4314460"/>
                  <a:pt x="5399952" y="4301755"/>
                  <a:pt x="5410500" y="4280519"/>
                </a:cubicBezTo>
                <a:cubicBezTo>
                  <a:pt x="5410500" y="4280519"/>
                  <a:pt x="5410500" y="4280519"/>
                  <a:pt x="5417926" y="4281562"/>
                </a:cubicBezTo>
                <a:cubicBezTo>
                  <a:pt x="5422159" y="4278371"/>
                  <a:pt x="5423199" y="4270944"/>
                  <a:pt x="5423199" y="4270944"/>
                </a:cubicBezTo>
                <a:cubicBezTo>
                  <a:pt x="5430626" y="4271987"/>
                  <a:pt x="5426393" y="4275179"/>
                  <a:pt x="5425352" y="4282606"/>
                </a:cubicBezTo>
                <a:cubicBezTo>
                  <a:pt x="5425352" y="4282606"/>
                  <a:pt x="5425352" y="4282606"/>
                  <a:pt x="5424312" y="4290032"/>
                </a:cubicBezTo>
                <a:cubicBezTo>
                  <a:pt x="5428006" y="4283925"/>
                  <a:pt x="5431697" y="4276161"/>
                  <a:pt x="5435055" y="4267818"/>
                </a:cubicBezTo>
                <a:lnTo>
                  <a:pt x="5436591" y="4263308"/>
                </a:lnTo>
                <a:lnTo>
                  <a:pt x="5439195" y="4248207"/>
                </a:lnTo>
                <a:cubicBezTo>
                  <a:pt x="5440513" y="4234630"/>
                  <a:pt x="5440514" y="4220923"/>
                  <a:pt x="5438405" y="4206160"/>
                </a:cubicBezTo>
                <a:cubicBezTo>
                  <a:pt x="5446840" y="4206161"/>
                  <a:pt x="5446841" y="4197726"/>
                  <a:pt x="5446841" y="4189290"/>
                </a:cubicBezTo>
                <a:lnTo>
                  <a:pt x="5446841" y="4180852"/>
                </a:lnTo>
                <a:lnTo>
                  <a:pt x="5438404" y="4180854"/>
                </a:lnTo>
                <a:cubicBezTo>
                  <a:pt x="5455276" y="4172417"/>
                  <a:pt x="5455276" y="4147110"/>
                  <a:pt x="5455276" y="4130240"/>
                </a:cubicBezTo>
                <a:lnTo>
                  <a:pt x="5455276" y="4121804"/>
                </a:lnTo>
                <a:lnTo>
                  <a:pt x="5455276" y="4104933"/>
                </a:lnTo>
                <a:lnTo>
                  <a:pt x="5455276" y="4096497"/>
                </a:lnTo>
                <a:cubicBezTo>
                  <a:pt x="5455276" y="4096497"/>
                  <a:pt x="5463712" y="4096495"/>
                  <a:pt x="5463712" y="4088062"/>
                </a:cubicBezTo>
                <a:cubicBezTo>
                  <a:pt x="5463710" y="4085250"/>
                  <a:pt x="5463710" y="4082438"/>
                  <a:pt x="5463710" y="4079626"/>
                </a:cubicBezTo>
                <a:cubicBezTo>
                  <a:pt x="5455276" y="4062752"/>
                  <a:pt x="5480584" y="4029012"/>
                  <a:pt x="5463711" y="4029012"/>
                </a:cubicBezTo>
                <a:lnTo>
                  <a:pt x="5463712" y="4020574"/>
                </a:lnTo>
                <a:lnTo>
                  <a:pt x="5463712" y="4003705"/>
                </a:lnTo>
                <a:lnTo>
                  <a:pt x="5463712" y="3995269"/>
                </a:lnTo>
                <a:cubicBezTo>
                  <a:pt x="5480584" y="3986830"/>
                  <a:pt x="5463712" y="3953088"/>
                  <a:pt x="5463711" y="3936219"/>
                </a:cubicBezTo>
                <a:cubicBezTo>
                  <a:pt x="5463711" y="3910912"/>
                  <a:pt x="5480584" y="3927783"/>
                  <a:pt x="5480582" y="3902476"/>
                </a:cubicBezTo>
                <a:cubicBezTo>
                  <a:pt x="5480582" y="3902476"/>
                  <a:pt x="5480584" y="3894040"/>
                  <a:pt x="5489019" y="3894042"/>
                </a:cubicBezTo>
                <a:lnTo>
                  <a:pt x="5489019" y="3885606"/>
                </a:lnTo>
                <a:cubicBezTo>
                  <a:pt x="5489019" y="3877167"/>
                  <a:pt x="5489019" y="3877167"/>
                  <a:pt x="5480583" y="3885606"/>
                </a:cubicBezTo>
                <a:lnTo>
                  <a:pt x="5480584" y="3894040"/>
                </a:lnTo>
                <a:cubicBezTo>
                  <a:pt x="5472148" y="3877169"/>
                  <a:pt x="5480583" y="3860299"/>
                  <a:pt x="5472148" y="3860298"/>
                </a:cubicBezTo>
                <a:cubicBezTo>
                  <a:pt x="5480582" y="3834992"/>
                  <a:pt x="5480583" y="3860299"/>
                  <a:pt x="5489019" y="3860299"/>
                </a:cubicBezTo>
                <a:lnTo>
                  <a:pt x="5496941" y="3868220"/>
                </a:lnTo>
                <a:lnTo>
                  <a:pt x="5493896" y="3915262"/>
                </a:lnTo>
                <a:cubicBezTo>
                  <a:pt x="5492709" y="3963109"/>
                  <a:pt x="5497455" y="3993159"/>
                  <a:pt x="5497452" y="4037447"/>
                </a:cubicBezTo>
                <a:cubicBezTo>
                  <a:pt x="5497452" y="4037447"/>
                  <a:pt x="5489019" y="4037445"/>
                  <a:pt x="5489016" y="4045883"/>
                </a:cubicBezTo>
                <a:cubicBezTo>
                  <a:pt x="5489018" y="4048695"/>
                  <a:pt x="5489018" y="4051507"/>
                  <a:pt x="5489019" y="4054319"/>
                </a:cubicBezTo>
                <a:lnTo>
                  <a:pt x="5489386" y="4063858"/>
                </a:lnTo>
                <a:lnTo>
                  <a:pt x="5490041" y="4061970"/>
                </a:lnTo>
                <a:cubicBezTo>
                  <a:pt x="5495580" y="4051566"/>
                  <a:pt x="5500564" y="4056526"/>
                  <a:pt x="5508475" y="4040599"/>
                </a:cubicBezTo>
                <a:cubicBezTo>
                  <a:pt x="5516870" y="4007701"/>
                  <a:pt x="5505210" y="4009850"/>
                  <a:pt x="5508331" y="3987570"/>
                </a:cubicBezTo>
                <a:cubicBezTo>
                  <a:pt x="5528386" y="3952524"/>
                  <a:pt x="5532548" y="3922818"/>
                  <a:pt x="5535669" y="3900538"/>
                </a:cubicBezTo>
                <a:cubicBezTo>
                  <a:pt x="5538790" y="3878259"/>
                  <a:pt x="5538719" y="3851745"/>
                  <a:pt x="5551347" y="3815654"/>
                </a:cubicBezTo>
                <a:cubicBezTo>
                  <a:pt x="5559813" y="3809271"/>
                  <a:pt x="5565086" y="3798653"/>
                  <a:pt x="5567239" y="3810315"/>
                </a:cubicBezTo>
                <a:cubicBezTo>
                  <a:pt x="5591384" y="3719048"/>
                  <a:pt x="5589087" y="3654357"/>
                  <a:pt x="5597339" y="3568431"/>
                </a:cubicBezTo>
                <a:cubicBezTo>
                  <a:pt x="5593106" y="3571622"/>
                  <a:pt x="5586792" y="3589667"/>
                  <a:pt x="5580406" y="3581198"/>
                </a:cubicBezTo>
                <a:cubicBezTo>
                  <a:pt x="5579150" y="3509080"/>
                  <a:pt x="5610936" y="3498401"/>
                  <a:pt x="5623492" y="3435797"/>
                </a:cubicBezTo>
                <a:cubicBezTo>
                  <a:pt x="5634111" y="3441075"/>
                  <a:pt x="5622523" y="3469738"/>
                  <a:pt x="5627870" y="3485634"/>
                </a:cubicBezTo>
                <a:cubicBezTo>
                  <a:pt x="5624676" y="3481400"/>
                  <a:pt x="5624676" y="3481400"/>
                  <a:pt x="5628909" y="3478208"/>
                </a:cubicBezTo>
                <a:cubicBezTo>
                  <a:pt x="5629950" y="3470782"/>
                  <a:pt x="5634183" y="3467589"/>
                  <a:pt x="5633142" y="3475016"/>
                </a:cubicBezTo>
                <a:cubicBezTo>
                  <a:pt x="5633142" y="3475016"/>
                  <a:pt x="5635295" y="3486677"/>
                  <a:pt x="5631062" y="3489870"/>
                </a:cubicBezTo>
                <a:cubicBezTo>
                  <a:pt x="5631062" y="3489870"/>
                  <a:pt x="5634255" y="3494104"/>
                  <a:pt x="5634255" y="3494104"/>
                </a:cubicBezTo>
                <a:cubicBezTo>
                  <a:pt x="5634255" y="3494104"/>
                  <a:pt x="5634255" y="3494104"/>
                  <a:pt x="5630021" y="3497296"/>
                </a:cubicBezTo>
                <a:cubicBezTo>
                  <a:pt x="5633357" y="3554560"/>
                  <a:pt x="5629268" y="3610781"/>
                  <a:pt x="5608173" y="3653253"/>
                </a:cubicBezTo>
                <a:cubicBezTo>
                  <a:pt x="5622056" y="3689281"/>
                  <a:pt x="5595760" y="3768886"/>
                  <a:pt x="5592710" y="3817680"/>
                </a:cubicBezTo>
                <a:cubicBezTo>
                  <a:pt x="5586396" y="3835725"/>
                  <a:pt x="5583204" y="3831490"/>
                  <a:pt x="5581051" y="3819828"/>
                </a:cubicBezTo>
                <a:cubicBezTo>
                  <a:pt x="5581123" y="3846343"/>
                  <a:pt x="5569535" y="3875005"/>
                  <a:pt x="5575920" y="3883475"/>
                </a:cubicBezTo>
                <a:cubicBezTo>
                  <a:pt x="5571203" y="3903637"/>
                  <a:pt x="5567006" y="3920086"/>
                  <a:pt x="5563598" y="3934280"/>
                </a:cubicBezTo>
                <a:lnTo>
                  <a:pt x="5562972" y="3937349"/>
                </a:lnTo>
                <a:lnTo>
                  <a:pt x="5571794" y="3923038"/>
                </a:lnTo>
                <a:cubicBezTo>
                  <a:pt x="5593939" y="3878751"/>
                  <a:pt x="5611337" y="3820229"/>
                  <a:pt x="5623989" y="3775941"/>
                </a:cubicBezTo>
                <a:lnTo>
                  <a:pt x="5632426" y="3767506"/>
                </a:lnTo>
                <a:cubicBezTo>
                  <a:pt x="5632426" y="3767506"/>
                  <a:pt x="5640861" y="3767506"/>
                  <a:pt x="5640861" y="3759071"/>
                </a:cubicBezTo>
                <a:lnTo>
                  <a:pt x="5649298" y="3767505"/>
                </a:lnTo>
                <a:lnTo>
                  <a:pt x="5649298" y="3742197"/>
                </a:lnTo>
                <a:cubicBezTo>
                  <a:pt x="5666171" y="3691585"/>
                  <a:pt x="5674605" y="3624099"/>
                  <a:pt x="5683041" y="3581921"/>
                </a:cubicBezTo>
                <a:cubicBezTo>
                  <a:pt x="5691475" y="3573485"/>
                  <a:pt x="5691476" y="3590358"/>
                  <a:pt x="5691475" y="3598792"/>
                </a:cubicBezTo>
                <a:cubicBezTo>
                  <a:pt x="5698857" y="3576649"/>
                  <a:pt x="5712697" y="3496378"/>
                  <a:pt x="5732996" y="3493610"/>
                </a:cubicBezTo>
                <a:lnTo>
                  <a:pt x="5733449" y="3493806"/>
                </a:lnTo>
                <a:lnTo>
                  <a:pt x="5734014" y="3473633"/>
                </a:lnTo>
                <a:cubicBezTo>
                  <a:pt x="5733582" y="3467260"/>
                  <a:pt x="5732457" y="3462613"/>
                  <a:pt x="5730509" y="3460815"/>
                </a:cubicBezTo>
                <a:cubicBezTo>
                  <a:pt x="5735891" y="3408066"/>
                  <a:pt x="5752664" y="3358615"/>
                  <a:pt x="5743964" y="3328941"/>
                </a:cubicBezTo>
                <a:cubicBezTo>
                  <a:pt x="5746354" y="3295074"/>
                  <a:pt x="5754450" y="3309761"/>
                  <a:pt x="5761038" y="3286983"/>
                </a:cubicBezTo>
                <a:cubicBezTo>
                  <a:pt x="5763428" y="3253117"/>
                  <a:pt x="5752340" y="3257310"/>
                  <a:pt x="5751435" y="3234831"/>
                </a:cubicBezTo>
                <a:cubicBezTo>
                  <a:pt x="5764914" y="3196770"/>
                  <a:pt x="5763707" y="3166797"/>
                  <a:pt x="5762802" y="3144319"/>
                </a:cubicBezTo>
                <a:cubicBezTo>
                  <a:pt x="5761898" y="3121840"/>
                  <a:pt x="5757096" y="3095764"/>
                  <a:pt x="5763082" y="3058000"/>
                </a:cubicBezTo>
                <a:cubicBezTo>
                  <a:pt x="5770274" y="3050209"/>
                  <a:pt x="5773568" y="3038820"/>
                  <a:pt x="5777766" y="3049910"/>
                </a:cubicBezTo>
                <a:cubicBezTo>
                  <a:pt x="5785236" y="2955800"/>
                  <a:pt x="5771435" y="2892557"/>
                  <a:pt x="5764220" y="2806537"/>
                </a:cubicBezTo>
                <a:lnTo>
                  <a:pt x="5759877" y="2815776"/>
                </a:lnTo>
                <a:lnTo>
                  <a:pt x="5758962" y="2839583"/>
                </a:lnTo>
                <a:cubicBezTo>
                  <a:pt x="5750526" y="2839583"/>
                  <a:pt x="5750526" y="2831148"/>
                  <a:pt x="5750526" y="2831148"/>
                </a:cubicBezTo>
                <a:lnTo>
                  <a:pt x="5750526" y="2822713"/>
                </a:lnTo>
                <a:lnTo>
                  <a:pt x="5750526" y="2822277"/>
                </a:lnTo>
                <a:lnTo>
                  <a:pt x="5749837" y="2822120"/>
                </a:lnTo>
                <a:lnTo>
                  <a:pt x="5747894" y="2797782"/>
                </a:lnTo>
                <a:lnTo>
                  <a:pt x="5743144" y="2798460"/>
                </a:lnTo>
                <a:cubicBezTo>
                  <a:pt x="5742089" y="2799515"/>
                  <a:pt x="5742090" y="2801624"/>
                  <a:pt x="5742091" y="2805842"/>
                </a:cubicBezTo>
                <a:lnTo>
                  <a:pt x="5742091" y="2814279"/>
                </a:lnTo>
                <a:lnTo>
                  <a:pt x="5742090" y="2822713"/>
                </a:lnTo>
                <a:cubicBezTo>
                  <a:pt x="5725221" y="2772097"/>
                  <a:pt x="5725221" y="2839583"/>
                  <a:pt x="5733655" y="2848019"/>
                </a:cubicBezTo>
                <a:lnTo>
                  <a:pt x="5742090" y="2856452"/>
                </a:lnTo>
                <a:lnTo>
                  <a:pt x="5742091" y="2848019"/>
                </a:lnTo>
                <a:lnTo>
                  <a:pt x="5750526" y="2839583"/>
                </a:lnTo>
                <a:lnTo>
                  <a:pt x="5750526" y="2864888"/>
                </a:lnTo>
                <a:lnTo>
                  <a:pt x="5750525" y="2873326"/>
                </a:lnTo>
                <a:cubicBezTo>
                  <a:pt x="5750526" y="2932374"/>
                  <a:pt x="5733655" y="2974554"/>
                  <a:pt x="5708345" y="2940812"/>
                </a:cubicBezTo>
                <a:cubicBezTo>
                  <a:pt x="5708348" y="2898633"/>
                  <a:pt x="5699912" y="2898632"/>
                  <a:pt x="5699912" y="2839583"/>
                </a:cubicBezTo>
                <a:cubicBezTo>
                  <a:pt x="5695694" y="2837474"/>
                  <a:pt x="5692531" y="2838002"/>
                  <a:pt x="5689894" y="2840110"/>
                </a:cubicBezTo>
                <a:lnTo>
                  <a:pt x="5683185" y="2849917"/>
                </a:lnTo>
                <a:lnTo>
                  <a:pt x="5682885" y="2853046"/>
                </a:lnTo>
                <a:cubicBezTo>
                  <a:pt x="5682333" y="2855285"/>
                  <a:pt x="5681574" y="2856372"/>
                  <a:pt x="5680651" y="2856536"/>
                </a:cubicBezTo>
                <a:lnTo>
                  <a:pt x="5680060" y="2855859"/>
                </a:lnTo>
                <a:lnTo>
                  <a:pt x="5676293" y="2863103"/>
                </a:lnTo>
                <a:lnTo>
                  <a:pt x="5680760" y="2886509"/>
                </a:lnTo>
                <a:cubicBezTo>
                  <a:pt x="5682357" y="2898126"/>
                  <a:pt x="5684002" y="2907354"/>
                  <a:pt x="5688352" y="2910389"/>
                </a:cubicBezTo>
                <a:cubicBezTo>
                  <a:pt x="5691903" y="2951650"/>
                  <a:pt x="5692821" y="2978146"/>
                  <a:pt x="5696772" y="3000293"/>
                </a:cubicBezTo>
                <a:cubicBezTo>
                  <a:pt x="5697689" y="3026790"/>
                  <a:pt x="5697290" y="3045902"/>
                  <a:pt x="5692141" y="3081094"/>
                </a:cubicBezTo>
                <a:cubicBezTo>
                  <a:pt x="5684759" y="3082408"/>
                  <a:pt x="5686474" y="3070677"/>
                  <a:pt x="5679091" y="3071991"/>
                </a:cubicBezTo>
                <a:cubicBezTo>
                  <a:pt x="5680926" y="3124983"/>
                  <a:pt x="5687511" y="3161895"/>
                  <a:pt x="5688029" y="3207504"/>
                </a:cubicBezTo>
                <a:cubicBezTo>
                  <a:pt x="5695930" y="3251800"/>
                  <a:pt x="5696448" y="3297408"/>
                  <a:pt x="5692217" y="3359096"/>
                </a:cubicBezTo>
                <a:cubicBezTo>
                  <a:pt x="5689982" y="3325218"/>
                  <a:pt x="5682200" y="3345644"/>
                  <a:pt x="5673101" y="3358689"/>
                </a:cubicBezTo>
                <a:cubicBezTo>
                  <a:pt x="5670067" y="3363038"/>
                  <a:pt x="5671384" y="3370421"/>
                  <a:pt x="5668351" y="3374768"/>
                </a:cubicBezTo>
                <a:cubicBezTo>
                  <a:pt x="5668351" y="3374768"/>
                  <a:pt x="5664001" y="3371734"/>
                  <a:pt x="5662684" y="3364351"/>
                </a:cubicBezTo>
                <a:cubicBezTo>
                  <a:pt x="5662684" y="3364351"/>
                  <a:pt x="5662684" y="3364351"/>
                  <a:pt x="5661368" y="3356969"/>
                </a:cubicBezTo>
                <a:cubicBezTo>
                  <a:pt x="5664001" y="3371734"/>
                  <a:pt x="5650952" y="3362631"/>
                  <a:pt x="5654384" y="3339170"/>
                </a:cubicBezTo>
                <a:cubicBezTo>
                  <a:pt x="5654384" y="3339170"/>
                  <a:pt x="5654384" y="3339170"/>
                  <a:pt x="5661768" y="3337856"/>
                </a:cubicBezTo>
                <a:cubicBezTo>
                  <a:pt x="5664800" y="3333508"/>
                  <a:pt x="5663483" y="3326125"/>
                  <a:pt x="5663483" y="3326125"/>
                </a:cubicBezTo>
                <a:cubicBezTo>
                  <a:pt x="5670866" y="3324812"/>
                  <a:pt x="5667833" y="3329160"/>
                  <a:pt x="5669150" y="3336542"/>
                </a:cubicBezTo>
                <a:cubicBezTo>
                  <a:pt x="5669150" y="3336542"/>
                  <a:pt x="5669150" y="3336542"/>
                  <a:pt x="5670467" y="3343924"/>
                </a:cubicBezTo>
                <a:cubicBezTo>
                  <a:pt x="5676933" y="3316115"/>
                  <a:pt x="5675097" y="3263123"/>
                  <a:pt x="5666398" y="3257055"/>
                </a:cubicBezTo>
                <a:cubicBezTo>
                  <a:pt x="5664562" y="3204063"/>
                  <a:pt x="5674461" y="3152792"/>
                  <a:pt x="5661810" y="3124576"/>
                </a:cubicBezTo>
                <a:cubicBezTo>
                  <a:pt x="5659576" y="3090699"/>
                  <a:pt x="5669592" y="3104149"/>
                  <a:pt x="5673025" y="3080687"/>
                </a:cubicBezTo>
                <a:cubicBezTo>
                  <a:pt x="5670791" y="3046809"/>
                  <a:pt x="5660375" y="3052471"/>
                  <a:pt x="5656425" y="3030323"/>
                </a:cubicBezTo>
                <a:cubicBezTo>
                  <a:pt x="5664606" y="2990784"/>
                  <a:pt x="5659339" y="2961253"/>
                  <a:pt x="5655388" y="2939106"/>
                </a:cubicBezTo>
                <a:cubicBezTo>
                  <a:pt x="5651437" y="2916958"/>
                  <a:pt x="5643136" y="2891777"/>
                  <a:pt x="5643936" y="2853549"/>
                </a:cubicBezTo>
                <a:cubicBezTo>
                  <a:pt x="5650002" y="2844854"/>
                  <a:pt x="5651718" y="2833123"/>
                  <a:pt x="5657385" y="2843539"/>
                </a:cubicBezTo>
                <a:lnTo>
                  <a:pt x="5657146" y="2841276"/>
                </a:lnTo>
                <a:lnTo>
                  <a:pt x="5648243" y="2809663"/>
                </a:lnTo>
                <a:cubicBezTo>
                  <a:pt x="5630844" y="2742046"/>
                  <a:pt x="5613444" y="2670868"/>
                  <a:pt x="5581811" y="2670869"/>
                </a:cubicBezTo>
                <a:lnTo>
                  <a:pt x="5581812" y="2662431"/>
                </a:lnTo>
                <a:lnTo>
                  <a:pt x="5581812" y="2645563"/>
                </a:lnTo>
                <a:cubicBezTo>
                  <a:pt x="5573376" y="2637125"/>
                  <a:pt x="5573377" y="2628693"/>
                  <a:pt x="5573376" y="2637125"/>
                </a:cubicBezTo>
                <a:cubicBezTo>
                  <a:pt x="5564941" y="2620256"/>
                  <a:pt x="5564941" y="2594949"/>
                  <a:pt x="5548068" y="2544335"/>
                </a:cubicBezTo>
                <a:cubicBezTo>
                  <a:pt x="5539634" y="2527464"/>
                  <a:pt x="5539633" y="2519026"/>
                  <a:pt x="5539634" y="2510592"/>
                </a:cubicBezTo>
                <a:lnTo>
                  <a:pt x="5531197" y="2502157"/>
                </a:lnTo>
                <a:lnTo>
                  <a:pt x="5531198" y="2493721"/>
                </a:lnTo>
                <a:cubicBezTo>
                  <a:pt x="5531197" y="2485283"/>
                  <a:pt x="5522761" y="2493721"/>
                  <a:pt x="5522761" y="2493721"/>
                </a:cubicBezTo>
                <a:lnTo>
                  <a:pt x="5522762" y="2485285"/>
                </a:lnTo>
                <a:cubicBezTo>
                  <a:pt x="5514328" y="2485285"/>
                  <a:pt x="5514327" y="2451540"/>
                  <a:pt x="5505889" y="2451543"/>
                </a:cubicBezTo>
                <a:cubicBezTo>
                  <a:pt x="5514328" y="2493720"/>
                  <a:pt x="5505891" y="2459978"/>
                  <a:pt x="5497455" y="2476850"/>
                </a:cubicBezTo>
                <a:cubicBezTo>
                  <a:pt x="5489018" y="2426235"/>
                  <a:pt x="5489019" y="2493720"/>
                  <a:pt x="5480584" y="2459978"/>
                </a:cubicBezTo>
                <a:cubicBezTo>
                  <a:pt x="5472147" y="2409365"/>
                  <a:pt x="5463710" y="2409365"/>
                  <a:pt x="5472147" y="2384058"/>
                </a:cubicBezTo>
                <a:cubicBezTo>
                  <a:pt x="5446841" y="2384058"/>
                  <a:pt x="5429967" y="2265958"/>
                  <a:pt x="5404661" y="2181601"/>
                </a:cubicBezTo>
                <a:cubicBezTo>
                  <a:pt x="5404661" y="2173166"/>
                  <a:pt x="5396224" y="2156292"/>
                  <a:pt x="5387791" y="2130985"/>
                </a:cubicBezTo>
                <a:cubicBezTo>
                  <a:pt x="5362483" y="2055067"/>
                  <a:pt x="5345614" y="2004453"/>
                  <a:pt x="5328740" y="1962273"/>
                </a:cubicBezTo>
                <a:cubicBezTo>
                  <a:pt x="5320306" y="1945401"/>
                  <a:pt x="5328741" y="1953837"/>
                  <a:pt x="5328741" y="1936967"/>
                </a:cubicBezTo>
                <a:cubicBezTo>
                  <a:pt x="5320305" y="1936965"/>
                  <a:pt x="5311870" y="1928530"/>
                  <a:pt x="5311869" y="1920096"/>
                </a:cubicBezTo>
                <a:lnTo>
                  <a:pt x="5320307" y="1911660"/>
                </a:lnTo>
                <a:cubicBezTo>
                  <a:pt x="5294997" y="1869480"/>
                  <a:pt x="5303433" y="1861047"/>
                  <a:pt x="5269693" y="1793560"/>
                </a:cubicBezTo>
                <a:lnTo>
                  <a:pt x="5286562" y="1793561"/>
                </a:lnTo>
                <a:cubicBezTo>
                  <a:pt x="5269690" y="1751383"/>
                  <a:pt x="5261255" y="1734510"/>
                  <a:pt x="5261255" y="1768254"/>
                </a:cubicBezTo>
                <a:cubicBezTo>
                  <a:pt x="5244383" y="1742947"/>
                  <a:pt x="5261255" y="1734510"/>
                  <a:pt x="5235948" y="1709201"/>
                </a:cubicBezTo>
                <a:cubicBezTo>
                  <a:pt x="5244383" y="1717640"/>
                  <a:pt x="5244382" y="1709203"/>
                  <a:pt x="5235947" y="1700769"/>
                </a:cubicBezTo>
                <a:lnTo>
                  <a:pt x="5244383" y="1700769"/>
                </a:lnTo>
                <a:cubicBezTo>
                  <a:pt x="5252818" y="1709203"/>
                  <a:pt x="5252819" y="1700767"/>
                  <a:pt x="5252819" y="1700767"/>
                </a:cubicBezTo>
                <a:lnTo>
                  <a:pt x="5252819" y="1692332"/>
                </a:lnTo>
                <a:cubicBezTo>
                  <a:pt x="5269693" y="1726076"/>
                  <a:pt x="5261254" y="1675460"/>
                  <a:pt x="5244383" y="1650153"/>
                </a:cubicBezTo>
                <a:lnTo>
                  <a:pt x="5252818" y="1650152"/>
                </a:lnTo>
                <a:lnTo>
                  <a:pt x="5252819" y="1641718"/>
                </a:lnTo>
                <a:lnTo>
                  <a:pt x="5244385" y="1633283"/>
                </a:lnTo>
                <a:cubicBezTo>
                  <a:pt x="5227512" y="1591105"/>
                  <a:pt x="5202205" y="1532055"/>
                  <a:pt x="5176900" y="1473003"/>
                </a:cubicBezTo>
                <a:cubicBezTo>
                  <a:pt x="5143155" y="1413955"/>
                  <a:pt x="5109412" y="1354905"/>
                  <a:pt x="5084104" y="1312727"/>
                </a:cubicBezTo>
                <a:cubicBezTo>
                  <a:pt x="5079886" y="1295857"/>
                  <a:pt x="5069343" y="1274766"/>
                  <a:pt x="5055633" y="1250514"/>
                </a:cubicBezTo>
                <a:lnTo>
                  <a:pt x="5041658" y="1226599"/>
                </a:lnTo>
                <a:lnTo>
                  <a:pt x="5093541" y="1340967"/>
                </a:lnTo>
                <a:cubicBezTo>
                  <a:pt x="5235732" y="1681085"/>
                  <a:pt x="5337210" y="2038049"/>
                  <a:pt x="5398999" y="2412246"/>
                </a:cubicBezTo>
                <a:cubicBezTo>
                  <a:pt x="5422890" y="2554151"/>
                  <a:pt x="5460842" y="2689651"/>
                  <a:pt x="5458394" y="2833367"/>
                </a:cubicBezTo>
                <a:cubicBezTo>
                  <a:pt x="5457892" y="2847175"/>
                  <a:pt x="5464297" y="2861234"/>
                  <a:pt x="5448705" y="2871734"/>
                </a:cubicBezTo>
                <a:cubicBezTo>
                  <a:pt x="5433365" y="2875326"/>
                  <a:pt x="5431053" y="2862798"/>
                  <a:pt x="5431304" y="2855892"/>
                </a:cubicBezTo>
                <a:cubicBezTo>
                  <a:pt x="5385690" y="2397937"/>
                  <a:pt x="5249309" y="1964347"/>
                  <a:pt x="5100400" y="1533070"/>
                </a:cubicBezTo>
                <a:cubicBezTo>
                  <a:pt x="5024275" y="1306308"/>
                  <a:pt x="4903157" y="1100041"/>
                  <a:pt x="4793286" y="888652"/>
                </a:cubicBezTo>
                <a:cubicBezTo>
                  <a:pt x="4778948" y="864625"/>
                  <a:pt x="4766140" y="836507"/>
                  <a:pt x="4754611" y="811200"/>
                </a:cubicBezTo>
                <a:cubicBezTo>
                  <a:pt x="4747700" y="801616"/>
                  <a:pt x="4747255" y="785266"/>
                  <a:pt x="4736788" y="782554"/>
                </a:cubicBezTo>
                <a:cubicBezTo>
                  <a:pt x="4733299" y="781651"/>
                  <a:pt x="4728696" y="782261"/>
                  <a:pt x="4722369" y="785144"/>
                </a:cubicBezTo>
                <a:cubicBezTo>
                  <a:pt x="4697061" y="796672"/>
                  <a:pt x="4707559" y="812263"/>
                  <a:pt x="4716525" y="831944"/>
                </a:cubicBezTo>
                <a:cubicBezTo>
                  <a:pt x="4773879" y="928050"/>
                  <a:pt x="4829707" y="1028246"/>
                  <a:pt x="4878628" y="1128191"/>
                </a:cubicBezTo>
                <a:cubicBezTo>
                  <a:pt x="4928929" y="1233026"/>
                  <a:pt x="4975663" y="1338424"/>
                  <a:pt x="5018643" y="1444415"/>
                </a:cubicBezTo>
                <a:lnTo>
                  <a:pt x="5107372" y="1685936"/>
                </a:lnTo>
                <a:lnTo>
                  <a:pt x="5109411" y="1683895"/>
                </a:lnTo>
                <a:cubicBezTo>
                  <a:pt x="5126283" y="1717639"/>
                  <a:pt x="5134721" y="1751382"/>
                  <a:pt x="5151590" y="1785122"/>
                </a:cubicBezTo>
                <a:lnTo>
                  <a:pt x="5143154" y="1785122"/>
                </a:lnTo>
                <a:cubicBezTo>
                  <a:pt x="5143154" y="1776689"/>
                  <a:pt x="5134719" y="1759817"/>
                  <a:pt x="5134721" y="1751382"/>
                </a:cubicBezTo>
                <a:lnTo>
                  <a:pt x="5122261" y="1726462"/>
                </a:lnTo>
                <a:lnTo>
                  <a:pt x="5136116" y="1764180"/>
                </a:lnTo>
                <a:lnTo>
                  <a:pt x="5157687" y="1838582"/>
                </a:lnTo>
                <a:lnTo>
                  <a:pt x="5167407" y="1843119"/>
                </a:lnTo>
                <a:cubicBezTo>
                  <a:pt x="5170572" y="1844173"/>
                  <a:pt x="5172680" y="1844174"/>
                  <a:pt x="5176898" y="1844173"/>
                </a:cubicBezTo>
                <a:cubicBezTo>
                  <a:pt x="5176900" y="1852608"/>
                  <a:pt x="5176898" y="1861046"/>
                  <a:pt x="5176898" y="1861046"/>
                </a:cubicBezTo>
                <a:cubicBezTo>
                  <a:pt x="5168464" y="1861046"/>
                  <a:pt x="5168461" y="1852610"/>
                  <a:pt x="5168464" y="1861046"/>
                </a:cubicBezTo>
                <a:lnTo>
                  <a:pt x="5168463" y="1869480"/>
                </a:lnTo>
                <a:cubicBezTo>
                  <a:pt x="5168463" y="1871571"/>
                  <a:pt x="5168462" y="1873663"/>
                  <a:pt x="5168462" y="1875756"/>
                </a:cubicBezTo>
                <a:lnTo>
                  <a:pt x="5229895" y="2087656"/>
                </a:lnTo>
                <a:lnTo>
                  <a:pt x="5242098" y="2145617"/>
                </a:lnTo>
                <a:lnTo>
                  <a:pt x="5261255" y="2173166"/>
                </a:lnTo>
                <a:cubicBezTo>
                  <a:pt x="5252821" y="2198470"/>
                  <a:pt x="5261254" y="2206906"/>
                  <a:pt x="5278125" y="2215342"/>
                </a:cubicBezTo>
                <a:cubicBezTo>
                  <a:pt x="5278126" y="2232217"/>
                  <a:pt x="5278128" y="2249087"/>
                  <a:pt x="5286562" y="2265959"/>
                </a:cubicBezTo>
                <a:cubicBezTo>
                  <a:pt x="5294998" y="2282828"/>
                  <a:pt x="5294997" y="2308137"/>
                  <a:pt x="5303433" y="2325006"/>
                </a:cubicBezTo>
                <a:cubicBezTo>
                  <a:pt x="5311869" y="2350315"/>
                  <a:pt x="5311869" y="2384057"/>
                  <a:pt x="5320305" y="2409365"/>
                </a:cubicBezTo>
                <a:cubicBezTo>
                  <a:pt x="5320305" y="2426235"/>
                  <a:pt x="5328740" y="2451540"/>
                  <a:pt x="5337176" y="2459978"/>
                </a:cubicBezTo>
                <a:lnTo>
                  <a:pt x="5337176" y="2468415"/>
                </a:lnTo>
                <a:cubicBezTo>
                  <a:pt x="5345612" y="2493721"/>
                  <a:pt x="5345611" y="2510592"/>
                  <a:pt x="5354048" y="2535897"/>
                </a:cubicBezTo>
                <a:cubicBezTo>
                  <a:pt x="5354047" y="2552771"/>
                  <a:pt x="5362484" y="2569640"/>
                  <a:pt x="5370919" y="2594947"/>
                </a:cubicBezTo>
                <a:cubicBezTo>
                  <a:pt x="5362484" y="2620254"/>
                  <a:pt x="5370919" y="2620254"/>
                  <a:pt x="5379353" y="2620256"/>
                </a:cubicBezTo>
                <a:cubicBezTo>
                  <a:pt x="5379354" y="2623070"/>
                  <a:pt x="5379353" y="2625880"/>
                  <a:pt x="5379355" y="2628692"/>
                </a:cubicBezTo>
                <a:cubicBezTo>
                  <a:pt x="5379355" y="2637128"/>
                  <a:pt x="5370919" y="2645563"/>
                  <a:pt x="5370919" y="2653998"/>
                </a:cubicBezTo>
                <a:lnTo>
                  <a:pt x="5370919" y="2662431"/>
                </a:lnTo>
                <a:cubicBezTo>
                  <a:pt x="5370919" y="2670868"/>
                  <a:pt x="5370919" y="2670868"/>
                  <a:pt x="5379355" y="2679304"/>
                </a:cubicBezTo>
                <a:lnTo>
                  <a:pt x="5387791" y="2679306"/>
                </a:lnTo>
                <a:lnTo>
                  <a:pt x="5387790" y="2721484"/>
                </a:lnTo>
                <a:lnTo>
                  <a:pt x="5396226" y="2729919"/>
                </a:lnTo>
                <a:lnTo>
                  <a:pt x="5396226" y="2721484"/>
                </a:lnTo>
                <a:lnTo>
                  <a:pt x="5387791" y="2679306"/>
                </a:lnTo>
                <a:lnTo>
                  <a:pt x="5396226" y="2679306"/>
                </a:lnTo>
                <a:lnTo>
                  <a:pt x="5396225" y="2696176"/>
                </a:lnTo>
                <a:lnTo>
                  <a:pt x="5396226" y="2704613"/>
                </a:lnTo>
                <a:cubicBezTo>
                  <a:pt x="5396226" y="2713048"/>
                  <a:pt x="5404662" y="2721481"/>
                  <a:pt x="5404662" y="2729919"/>
                </a:cubicBezTo>
                <a:lnTo>
                  <a:pt x="5404661" y="2763661"/>
                </a:lnTo>
                <a:lnTo>
                  <a:pt x="5396224" y="2755225"/>
                </a:lnTo>
                <a:cubicBezTo>
                  <a:pt x="5396224" y="2755225"/>
                  <a:pt x="5396226" y="2763663"/>
                  <a:pt x="5396225" y="2772097"/>
                </a:cubicBezTo>
                <a:cubicBezTo>
                  <a:pt x="5396225" y="2772097"/>
                  <a:pt x="5396224" y="2780533"/>
                  <a:pt x="5396225" y="2788969"/>
                </a:cubicBezTo>
                <a:cubicBezTo>
                  <a:pt x="5404662" y="2797406"/>
                  <a:pt x="5404661" y="2805841"/>
                  <a:pt x="5404662" y="2814279"/>
                </a:cubicBezTo>
                <a:lnTo>
                  <a:pt x="5404661" y="2831146"/>
                </a:lnTo>
                <a:lnTo>
                  <a:pt x="5413098" y="2839583"/>
                </a:lnTo>
                <a:cubicBezTo>
                  <a:pt x="5413097" y="2848019"/>
                  <a:pt x="5421533" y="2856455"/>
                  <a:pt x="5421533" y="2864890"/>
                </a:cubicBezTo>
                <a:lnTo>
                  <a:pt x="5421534" y="2881764"/>
                </a:lnTo>
                <a:cubicBezTo>
                  <a:pt x="5413098" y="2881764"/>
                  <a:pt x="5413098" y="2881764"/>
                  <a:pt x="5413098" y="2890197"/>
                </a:cubicBezTo>
                <a:lnTo>
                  <a:pt x="5421534" y="2898631"/>
                </a:lnTo>
                <a:cubicBezTo>
                  <a:pt x="5421534" y="2898631"/>
                  <a:pt x="5421533" y="2907070"/>
                  <a:pt x="5413098" y="2915506"/>
                </a:cubicBezTo>
                <a:lnTo>
                  <a:pt x="5421534" y="2932377"/>
                </a:lnTo>
                <a:lnTo>
                  <a:pt x="5429969" y="2923940"/>
                </a:lnTo>
                <a:lnTo>
                  <a:pt x="5429969" y="2949247"/>
                </a:lnTo>
                <a:cubicBezTo>
                  <a:pt x="5429968" y="2952060"/>
                  <a:pt x="5429968" y="2954872"/>
                  <a:pt x="5429967" y="2957684"/>
                </a:cubicBezTo>
                <a:cubicBezTo>
                  <a:pt x="5438405" y="2974555"/>
                  <a:pt x="5438405" y="2982988"/>
                  <a:pt x="5438405" y="2991425"/>
                </a:cubicBezTo>
                <a:lnTo>
                  <a:pt x="5438405" y="3025167"/>
                </a:lnTo>
                <a:lnTo>
                  <a:pt x="5438405" y="3050476"/>
                </a:lnTo>
                <a:lnTo>
                  <a:pt x="5438405" y="3101088"/>
                </a:lnTo>
                <a:cubicBezTo>
                  <a:pt x="5438403" y="3109525"/>
                  <a:pt x="5429969" y="3117961"/>
                  <a:pt x="5429969" y="3126398"/>
                </a:cubicBezTo>
                <a:lnTo>
                  <a:pt x="5421534" y="3117961"/>
                </a:lnTo>
                <a:lnTo>
                  <a:pt x="5413096" y="3109525"/>
                </a:lnTo>
                <a:cubicBezTo>
                  <a:pt x="5413097" y="3112337"/>
                  <a:pt x="5413097" y="3115150"/>
                  <a:pt x="5413098" y="3117961"/>
                </a:cubicBezTo>
                <a:lnTo>
                  <a:pt x="5413098" y="3126395"/>
                </a:lnTo>
                <a:lnTo>
                  <a:pt x="5421533" y="3134833"/>
                </a:lnTo>
                <a:lnTo>
                  <a:pt x="5429969" y="3143265"/>
                </a:lnTo>
                <a:lnTo>
                  <a:pt x="5438404" y="3143266"/>
                </a:lnTo>
                <a:cubicBezTo>
                  <a:pt x="5438405" y="3134833"/>
                  <a:pt x="5446841" y="3117961"/>
                  <a:pt x="5446840" y="3101088"/>
                </a:cubicBezTo>
                <a:cubicBezTo>
                  <a:pt x="5446840" y="3098278"/>
                  <a:pt x="5446840" y="3095466"/>
                  <a:pt x="5446838" y="3092654"/>
                </a:cubicBezTo>
                <a:cubicBezTo>
                  <a:pt x="5446841" y="3084217"/>
                  <a:pt x="5438404" y="3067347"/>
                  <a:pt x="5446840" y="3058912"/>
                </a:cubicBezTo>
                <a:lnTo>
                  <a:pt x="5446841" y="3042041"/>
                </a:lnTo>
                <a:cubicBezTo>
                  <a:pt x="5455276" y="3050475"/>
                  <a:pt x="5455275" y="3067346"/>
                  <a:pt x="5455276" y="3084216"/>
                </a:cubicBezTo>
                <a:cubicBezTo>
                  <a:pt x="5455276" y="3101088"/>
                  <a:pt x="5455276" y="3117961"/>
                  <a:pt x="5463712" y="3134833"/>
                </a:cubicBezTo>
                <a:cubicBezTo>
                  <a:pt x="5463712" y="3143265"/>
                  <a:pt x="5455276" y="3143266"/>
                  <a:pt x="5455276" y="3151703"/>
                </a:cubicBezTo>
                <a:lnTo>
                  <a:pt x="5455276" y="3168573"/>
                </a:lnTo>
                <a:cubicBezTo>
                  <a:pt x="5455276" y="3185442"/>
                  <a:pt x="5455276" y="3193880"/>
                  <a:pt x="5455273" y="3210751"/>
                </a:cubicBezTo>
                <a:lnTo>
                  <a:pt x="5446841" y="3202314"/>
                </a:lnTo>
                <a:cubicBezTo>
                  <a:pt x="5446841" y="3193880"/>
                  <a:pt x="5446841" y="3193880"/>
                  <a:pt x="5438405" y="3202316"/>
                </a:cubicBezTo>
                <a:lnTo>
                  <a:pt x="5438405" y="3210751"/>
                </a:lnTo>
                <a:lnTo>
                  <a:pt x="5438405" y="3219184"/>
                </a:lnTo>
                <a:lnTo>
                  <a:pt x="5446841" y="3227621"/>
                </a:lnTo>
                <a:lnTo>
                  <a:pt x="5446840" y="3236060"/>
                </a:lnTo>
                <a:lnTo>
                  <a:pt x="5446841" y="3244494"/>
                </a:lnTo>
                <a:cubicBezTo>
                  <a:pt x="5446841" y="3252928"/>
                  <a:pt x="5455275" y="3269801"/>
                  <a:pt x="5455276" y="3278235"/>
                </a:cubicBezTo>
                <a:cubicBezTo>
                  <a:pt x="5455276" y="3303542"/>
                  <a:pt x="5463712" y="3311978"/>
                  <a:pt x="5455276" y="3320416"/>
                </a:cubicBezTo>
                <a:cubicBezTo>
                  <a:pt x="5446841" y="3320415"/>
                  <a:pt x="5446841" y="3328851"/>
                  <a:pt x="5446841" y="3328851"/>
                </a:cubicBezTo>
                <a:cubicBezTo>
                  <a:pt x="5446841" y="3328851"/>
                  <a:pt x="5438403" y="3328851"/>
                  <a:pt x="5438403" y="3320416"/>
                </a:cubicBezTo>
                <a:cubicBezTo>
                  <a:pt x="5438405" y="3286671"/>
                  <a:pt x="5438405" y="3252930"/>
                  <a:pt x="5429968" y="3219187"/>
                </a:cubicBezTo>
                <a:lnTo>
                  <a:pt x="5429969" y="3210749"/>
                </a:lnTo>
                <a:cubicBezTo>
                  <a:pt x="5421534" y="3210749"/>
                  <a:pt x="5421534" y="3219187"/>
                  <a:pt x="5421534" y="3219187"/>
                </a:cubicBezTo>
                <a:cubicBezTo>
                  <a:pt x="5429968" y="3252929"/>
                  <a:pt x="5429968" y="3286673"/>
                  <a:pt x="5429969" y="3320416"/>
                </a:cubicBezTo>
                <a:cubicBezTo>
                  <a:pt x="5421534" y="3320416"/>
                  <a:pt x="5413097" y="3320415"/>
                  <a:pt x="5404661" y="3337285"/>
                </a:cubicBezTo>
                <a:cubicBezTo>
                  <a:pt x="5404661" y="3379464"/>
                  <a:pt x="5387791" y="3387901"/>
                  <a:pt x="5387791" y="3430080"/>
                </a:cubicBezTo>
                <a:cubicBezTo>
                  <a:pt x="5345611" y="3539744"/>
                  <a:pt x="5328741" y="3674713"/>
                  <a:pt x="5320304" y="3767504"/>
                </a:cubicBezTo>
                <a:lnTo>
                  <a:pt x="5320305" y="3775942"/>
                </a:lnTo>
                <a:lnTo>
                  <a:pt x="5320305" y="3784378"/>
                </a:lnTo>
                <a:cubicBezTo>
                  <a:pt x="5328740" y="3784378"/>
                  <a:pt x="5328740" y="3784378"/>
                  <a:pt x="5328741" y="3775940"/>
                </a:cubicBezTo>
                <a:cubicBezTo>
                  <a:pt x="5337175" y="3683147"/>
                  <a:pt x="5354047" y="3556613"/>
                  <a:pt x="5396226" y="3446949"/>
                </a:cubicBezTo>
                <a:lnTo>
                  <a:pt x="5396226" y="3455387"/>
                </a:lnTo>
                <a:cubicBezTo>
                  <a:pt x="5404661" y="3455385"/>
                  <a:pt x="5404662" y="3446951"/>
                  <a:pt x="5413098" y="3438513"/>
                </a:cubicBezTo>
                <a:lnTo>
                  <a:pt x="5413098" y="3463820"/>
                </a:lnTo>
                <a:lnTo>
                  <a:pt x="5404662" y="3463821"/>
                </a:lnTo>
                <a:lnTo>
                  <a:pt x="5404662" y="3472258"/>
                </a:lnTo>
                <a:lnTo>
                  <a:pt x="5404661" y="3480692"/>
                </a:lnTo>
                <a:lnTo>
                  <a:pt x="5413098" y="3480691"/>
                </a:lnTo>
                <a:cubicBezTo>
                  <a:pt x="5404660" y="3497563"/>
                  <a:pt x="5404662" y="3514435"/>
                  <a:pt x="5404662" y="3522869"/>
                </a:cubicBezTo>
                <a:lnTo>
                  <a:pt x="5404662" y="3539744"/>
                </a:lnTo>
                <a:cubicBezTo>
                  <a:pt x="5404662" y="3548176"/>
                  <a:pt x="5404660" y="3556614"/>
                  <a:pt x="5404662" y="3565051"/>
                </a:cubicBezTo>
                <a:lnTo>
                  <a:pt x="5404662" y="3573483"/>
                </a:lnTo>
                <a:cubicBezTo>
                  <a:pt x="5396224" y="3573485"/>
                  <a:pt x="5396224" y="3573485"/>
                  <a:pt x="5396226" y="3581921"/>
                </a:cubicBezTo>
                <a:lnTo>
                  <a:pt x="5396226" y="3598792"/>
                </a:lnTo>
                <a:lnTo>
                  <a:pt x="5404662" y="3607228"/>
                </a:lnTo>
                <a:cubicBezTo>
                  <a:pt x="5413098" y="3674713"/>
                  <a:pt x="5413098" y="3742198"/>
                  <a:pt x="5404662" y="3809683"/>
                </a:cubicBezTo>
                <a:cubicBezTo>
                  <a:pt x="5396226" y="3843426"/>
                  <a:pt x="5396226" y="3868735"/>
                  <a:pt x="5387791" y="3902475"/>
                </a:cubicBezTo>
                <a:cubicBezTo>
                  <a:pt x="5387791" y="3902475"/>
                  <a:pt x="5396226" y="3902476"/>
                  <a:pt x="5396226" y="3894042"/>
                </a:cubicBezTo>
                <a:cubicBezTo>
                  <a:pt x="5387791" y="3953090"/>
                  <a:pt x="5387791" y="4003705"/>
                  <a:pt x="5379355" y="4062754"/>
                </a:cubicBezTo>
                <a:lnTo>
                  <a:pt x="5387791" y="4071190"/>
                </a:lnTo>
                <a:cubicBezTo>
                  <a:pt x="5387790" y="4088061"/>
                  <a:pt x="5379355" y="4096495"/>
                  <a:pt x="5379355" y="4113369"/>
                </a:cubicBezTo>
                <a:cubicBezTo>
                  <a:pt x="5379355" y="4104933"/>
                  <a:pt x="5370919" y="4113368"/>
                  <a:pt x="5370919" y="4121804"/>
                </a:cubicBezTo>
                <a:cubicBezTo>
                  <a:pt x="5379355" y="4121802"/>
                  <a:pt x="5379355" y="4130239"/>
                  <a:pt x="5379355" y="4138676"/>
                </a:cubicBezTo>
                <a:cubicBezTo>
                  <a:pt x="5379355" y="4155546"/>
                  <a:pt x="5370917" y="4172417"/>
                  <a:pt x="5370918" y="4189288"/>
                </a:cubicBezTo>
                <a:cubicBezTo>
                  <a:pt x="5370918" y="4192101"/>
                  <a:pt x="5370918" y="4194913"/>
                  <a:pt x="5370916" y="4197726"/>
                </a:cubicBezTo>
                <a:cubicBezTo>
                  <a:pt x="5370918" y="4206160"/>
                  <a:pt x="5362484" y="4214597"/>
                  <a:pt x="5362483" y="4223033"/>
                </a:cubicBezTo>
                <a:lnTo>
                  <a:pt x="5362484" y="4231465"/>
                </a:lnTo>
                <a:lnTo>
                  <a:pt x="5362484" y="4239904"/>
                </a:lnTo>
                <a:cubicBezTo>
                  <a:pt x="5354048" y="4290517"/>
                  <a:pt x="5337175" y="4341131"/>
                  <a:pt x="5328741" y="4383310"/>
                </a:cubicBezTo>
                <a:cubicBezTo>
                  <a:pt x="5328741" y="4383310"/>
                  <a:pt x="5337176" y="4400179"/>
                  <a:pt x="5328741" y="4408617"/>
                </a:cubicBezTo>
                <a:cubicBezTo>
                  <a:pt x="5328742" y="4411429"/>
                  <a:pt x="5328741" y="4414241"/>
                  <a:pt x="5328743" y="4417053"/>
                </a:cubicBezTo>
                <a:cubicBezTo>
                  <a:pt x="5328741" y="4408617"/>
                  <a:pt x="5328741" y="4433924"/>
                  <a:pt x="5328743" y="4450795"/>
                </a:cubicBezTo>
                <a:cubicBezTo>
                  <a:pt x="5320305" y="4484536"/>
                  <a:pt x="5303434" y="4518279"/>
                  <a:pt x="5294997" y="4543588"/>
                </a:cubicBezTo>
                <a:cubicBezTo>
                  <a:pt x="5252819" y="4686995"/>
                  <a:pt x="5219075" y="4796658"/>
                  <a:pt x="5185332" y="4897886"/>
                </a:cubicBezTo>
                <a:lnTo>
                  <a:pt x="5185333" y="4906322"/>
                </a:lnTo>
                <a:lnTo>
                  <a:pt x="5176898" y="4914756"/>
                </a:lnTo>
                <a:cubicBezTo>
                  <a:pt x="5155808" y="4952718"/>
                  <a:pt x="5134719" y="4988568"/>
                  <a:pt x="5113630" y="5026528"/>
                </a:cubicBezTo>
                <a:lnTo>
                  <a:pt x="5057164" y="5137575"/>
                </a:lnTo>
                <a:lnTo>
                  <a:pt x="5058139" y="5135139"/>
                </a:lnTo>
                <a:cubicBezTo>
                  <a:pt x="5061961" y="5124594"/>
                  <a:pt x="5065125" y="5115105"/>
                  <a:pt x="5067233" y="5108777"/>
                </a:cubicBezTo>
                <a:cubicBezTo>
                  <a:pt x="5067233" y="5100343"/>
                  <a:pt x="5075669" y="5091906"/>
                  <a:pt x="5075669" y="5091906"/>
                </a:cubicBezTo>
                <a:cubicBezTo>
                  <a:pt x="5092540" y="5058163"/>
                  <a:pt x="5109411" y="5041293"/>
                  <a:pt x="5100977" y="5032856"/>
                </a:cubicBezTo>
                <a:cubicBezTo>
                  <a:pt x="5117847" y="5024421"/>
                  <a:pt x="5134719" y="4973806"/>
                  <a:pt x="5143155" y="4931629"/>
                </a:cubicBezTo>
                <a:cubicBezTo>
                  <a:pt x="5143154" y="4923193"/>
                  <a:pt x="5143154" y="4914755"/>
                  <a:pt x="5151590" y="4914756"/>
                </a:cubicBezTo>
                <a:cubicBezTo>
                  <a:pt x="5151590" y="4914756"/>
                  <a:pt x="5160026" y="4906320"/>
                  <a:pt x="5160025" y="4897886"/>
                </a:cubicBezTo>
                <a:lnTo>
                  <a:pt x="5151590" y="4889450"/>
                </a:lnTo>
                <a:cubicBezTo>
                  <a:pt x="5143157" y="4889451"/>
                  <a:pt x="5134719" y="4906322"/>
                  <a:pt x="5126283" y="4923193"/>
                </a:cubicBezTo>
                <a:lnTo>
                  <a:pt x="5126282" y="4931629"/>
                </a:lnTo>
                <a:cubicBezTo>
                  <a:pt x="5092539" y="4999113"/>
                  <a:pt x="5075669" y="5024420"/>
                  <a:pt x="5058797" y="5083468"/>
                </a:cubicBezTo>
                <a:lnTo>
                  <a:pt x="5058797" y="5091906"/>
                </a:lnTo>
                <a:cubicBezTo>
                  <a:pt x="5050364" y="5100343"/>
                  <a:pt x="5033490" y="5125649"/>
                  <a:pt x="5025055" y="5134082"/>
                </a:cubicBezTo>
                <a:lnTo>
                  <a:pt x="4999746" y="5184698"/>
                </a:lnTo>
                <a:cubicBezTo>
                  <a:pt x="4987093" y="5214223"/>
                  <a:pt x="4972332" y="5250076"/>
                  <a:pt x="4954406" y="5285927"/>
                </a:cubicBezTo>
                <a:lnTo>
                  <a:pt x="4900498" y="5370762"/>
                </a:lnTo>
                <a:lnTo>
                  <a:pt x="4898519" y="5361848"/>
                </a:lnTo>
                <a:cubicBezTo>
                  <a:pt x="4831032" y="5496818"/>
                  <a:pt x="4755112" y="5614916"/>
                  <a:pt x="4662316" y="5749889"/>
                </a:cubicBezTo>
                <a:lnTo>
                  <a:pt x="4653884" y="5749889"/>
                </a:lnTo>
                <a:cubicBezTo>
                  <a:pt x="4653883" y="5752701"/>
                  <a:pt x="4653884" y="5755513"/>
                  <a:pt x="4653883" y="5758325"/>
                </a:cubicBezTo>
                <a:lnTo>
                  <a:pt x="4653883" y="5766759"/>
                </a:lnTo>
                <a:cubicBezTo>
                  <a:pt x="4645447" y="5775196"/>
                  <a:pt x="4628576" y="5783632"/>
                  <a:pt x="4620140" y="5792066"/>
                </a:cubicBezTo>
                <a:cubicBezTo>
                  <a:pt x="4637009" y="5817375"/>
                  <a:pt x="4577961" y="5867989"/>
                  <a:pt x="4552653" y="5910164"/>
                </a:cubicBezTo>
                <a:cubicBezTo>
                  <a:pt x="4544219" y="5901728"/>
                  <a:pt x="4561089" y="5884859"/>
                  <a:pt x="4552654" y="5884859"/>
                </a:cubicBezTo>
                <a:cubicBezTo>
                  <a:pt x="4510474" y="5927039"/>
                  <a:pt x="4569528" y="5893295"/>
                  <a:pt x="4527347" y="5943909"/>
                </a:cubicBezTo>
                <a:cubicBezTo>
                  <a:pt x="4518910" y="5943909"/>
                  <a:pt x="4527346" y="5935473"/>
                  <a:pt x="4518911" y="5935473"/>
                </a:cubicBezTo>
                <a:cubicBezTo>
                  <a:pt x="4485167" y="5994523"/>
                  <a:pt x="4434553" y="6036702"/>
                  <a:pt x="4417681" y="6078880"/>
                </a:cubicBezTo>
                <a:cubicBezTo>
                  <a:pt x="4417681" y="6078880"/>
                  <a:pt x="4426117" y="6062009"/>
                  <a:pt x="4409247" y="6078880"/>
                </a:cubicBezTo>
                <a:cubicBezTo>
                  <a:pt x="4400810" y="6121059"/>
                  <a:pt x="4350199" y="6146366"/>
                  <a:pt x="4316454" y="6180105"/>
                </a:cubicBezTo>
                <a:cubicBezTo>
                  <a:pt x="4291147" y="6230723"/>
                  <a:pt x="4248968" y="6272900"/>
                  <a:pt x="4206789" y="6306641"/>
                </a:cubicBezTo>
                <a:cubicBezTo>
                  <a:pt x="4185699" y="6323514"/>
                  <a:pt x="4164611" y="6340386"/>
                  <a:pt x="4142466" y="6360420"/>
                </a:cubicBezTo>
                <a:lnTo>
                  <a:pt x="4080254" y="6424489"/>
                </a:lnTo>
                <a:lnTo>
                  <a:pt x="4080254" y="6416307"/>
                </a:lnTo>
                <a:cubicBezTo>
                  <a:pt x="4071817" y="6416305"/>
                  <a:pt x="4071817" y="6416305"/>
                  <a:pt x="4071818" y="6424743"/>
                </a:cubicBezTo>
                <a:lnTo>
                  <a:pt x="4063381" y="6441614"/>
                </a:lnTo>
                <a:lnTo>
                  <a:pt x="4063381" y="6433176"/>
                </a:lnTo>
                <a:cubicBezTo>
                  <a:pt x="4046510" y="6441614"/>
                  <a:pt x="4029637" y="6458484"/>
                  <a:pt x="4012767" y="6483791"/>
                </a:cubicBezTo>
                <a:lnTo>
                  <a:pt x="4012768" y="6492227"/>
                </a:lnTo>
                <a:cubicBezTo>
                  <a:pt x="4012769" y="6500664"/>
                  <a:pt x="4004330" y="6500665"/>
                  <a:pt x="4004330" y="6509098"/>
                </a:cubicBezTo>
                <a:cubicBezTo>
                  <a:pt x="4004330" y="6500665"/>
                  <a:pt x="4012768" y="6492227"/>
                  <a:pt x="4004330" y="6492227"/>
                </a:cubicBezTo>
                <a:lnTo>
                  <a:pt x="3979024" y="6517534"/>
                </a:lnTo>
                <a:lnTo>
                  <a:pt x="3979025" y="6509096"/>
                </a:lnTo>
                <a:lnTo>
                  <a:pt x="3979024" y="6500664"/>
                </a:lnTo>
                <a:lnTo>
                  <a:pt x="3970588" y="6500664"/>
                </a:lnTo>
                <a:lnTo>
                  <a:pt x="3970588" y="6517534"/>
                </a:lnTo>
                <a:cubicBezTo>
                  <a:pt x="3970588" y="6520347"/>
                  <a:pt x="3970589" y="6523159"/>
                  <a:pt x="3970590" y="6525971"/>
                </a:cubicBezTo>
                <a:lnTo>
                  <a:pt x="3962153" y="6534407"/>
                </a:lnTo>
                <a:lnTo>
                  <a:pt x="3953718" y="6534407"/>
                </a:lnTo>
                <a:lnTo>
                  <a:pt x="3945280" y="6534407"/>
                </a:lnTo>
                <a:lnTo>
                  <a:pt x="3945281" y="6542841"/>
                </a:lnTo>
                <a:lnTo>
                  <a:pt x="3945280" y="6551277"/>
                </a:lnTo>
                <a:cubicBezTo>
                  <a:pt x="3936845" y="6559714"/>
                  <a:pt x="3928411" y="6568146"/>
                  <a:pt x="3919974" y="6568148"/>
                </a:cubicBezTo>
                <a:cubicBezTo>
                  <a:pt x="3919974" y="6565337"/>
                  <a:pt x="3919975" y="6562525"/>
                  <a:pt x="3919976" y="6559714"/>
                </a:cubicBezTo>
                <a:lnTo>
                  <a:pt x="3911538" y="6568148"/>
                </a:lnTo>
                <a:lnTo>
                  <a:pt x="3903102" y="6576584"/>
                </a:lnTo>
                <a:cubicBezTo>
                  <a:pt x="3903102" y="6576584"/>
                  <a:pt x="3894667" y="6585021"/>
                  <a:pt x="3894667" y="6593455"/>
                </a:cubicBezTo>
                <a:lnTo>
                  <a:pt x="3894667" y="6585021"/>
                </a:lnTo>
                <a:cubicBezTo>
                  <a:pt x="3886231" y="6585020"/>
                  <a:pt x="3877794" y="6593455"/>
                  <a:pt x="3860924" y="6601891"/>
                </a:cubicBezTo>
                <a:cubicBezTo>
                  <a:pt x="3869358" y="6585021"/>
                  <a:pt x="3852488" y="6601889"/>
                  <a:pt x="3860924" y="6585021"/>
                </a:cubicBezTo>
                <a:lnTo>
                  <a:pt x="3827181" y="6610327"/>
                </a:lnTo>
                <a:lnTo>
                  <a:pt x="3827182" y="6601891"/>
                </a:lnTo>
                <a:lnTo>
                  <a:pt x="3835618" y="6593455"/>
                </a:lnTo>
                <a:cubicBezTo>
                  <a:pt x="3835618" y="6593455"/>
                  <a:pt x="3844051" y="6593453"/>
                  <a:pt x="3835617" y="6585021"/>
                </a:cubicBezTo>
                <a:lnTo>
                  <a:pt x="3827181" y="6593455"/>
                </a:lnTo>
                <a:lnTo>
                  <a:pt x="3818745" y="6601891"/>
                </a:lnTo>
                <a:cubicBezTo>
                  <a:pt x="3818745" y="6610327"/>
                  <a:pt x="3810311" y="6610327"/>
                  <a:pt x="3810309" y="6618762"/>
                </a:cubicBezTo>
                <a:cubicBezTo>
                  <a:pt x="3810309" y="6618762"/>
                  <a:pt x="3818745" y="6627198"/>
                  <a:pt x="3827181" y="6618762"/>
                </a:cubicBezTo>
                <a:lnTo>
                  <a:pt x="3818745" y="6627198"/>
                </a:lnTo>
                <a:cubicBezTo>
                  <a:pt x="3793437" y="6660942"/>
                  <a:pt x="3785001" y="6652506"/>
                  <a:pt x="3776566" y="6677812"/>
                </a:cubicBezTo>
                <a:cubicBezTo>
                  <a:pt x="3793437" y="6660942"/>
                  <a:pt x="3801875" y="6669377"/>
                  <a:pt x="3810308" y="6669377"/>
                </a:cubicBezTo>
                <a:cubicBezTo>
                  <a:pt x="3801875" y="6677812"/>
                  <a:pt x="3785002" y="6686248"/>
                  <a:pt x="3776566" y="6694684"/>
                </a:cubicBezTo>
                <a:lnTo>
                  <a:pt x="3751259" y="6719991"/>
                </a:lnTo>
                <a:cubicBezTo>
                  <a:pt x="3742825" y="6719991"/>
                  <a:pt x="3734388" y="6728426"/>
                  <a:pt x="3734388" y="6728426"/>
                </a:cubicBezTo>
                <a:cubicBezTo>
                  <a:pt x="3725952" y="6728426"/>
                  <a:pt x="3734388" y="6719991"/>
                  <a:pt x="3734390" y="6711555"/>
                </a:cubicBezTo>
                <a:lnTo>
                  <a:pt x="3700645" y="6745297"/>
                </a:lnTo>
                <a:lnTo>
                  <a:pt x="3692211" y="6736862"/>
                </a:lnTo>
                <a:cubicBezTo>
                  <a:pt x="3692211" y="6736862"/>
                  <a:pt x="3692209" y="6728426"/>
                  <a:pt x="3700645" y="6728426"/>
                </a:cubicBezTo>
                <a:lnTo>
                  <a:pt x="3700645" y="6719990"/>
                </a:lnTo>
                <a:lnTo>
                  <a:pt x="3692209" y="6719991"/>
                </a:lnTo>
                <a:cubicBezTo>
                  <a:pt x="3683775" y="6719991"/>
                  <a:pt x="3683775" y="6728426"/>
                  <a:pt x="3683775" y="6728426"/>
                </a:cubicBezTo>
                <a:lnTo>
                  <a:pt x="3683775" y="6736862"/>
                </a:lnTo>
                <a:cubicBezTo>
                  <a:pt x="3683775" y="6736862"/>
                  <a:pt x="3675339" y="6736862"/>
                  <a:pt x="3675338" y="6745298"/>
                </a:cubicBezTo>
                <a:lnTo>
                  <a:pt x="3666902" y="6753735"/>
                </a:lnTo>
                <a:lnTo>
                  <a:pt x="3658466" y="6753734"/>
                </a:lnTo>
                <a:lnTo>
                  <a:pt x="3658466" y="6762169"/>
                </a:lnTo>
                <a:lnTo>
                  <a:pt x="3650032" y="6762169"/>
                </a:lnTo>
                <a:cubicBezTo>
                  <a:pt x="3650031" y="6759357"/>
                  <a:pt x="3650031" y="6756546"/>
                  <a:pt x="3650030" y="6753734"/>
                </a:cubicBezTo>
                <a:lnTo>
                  <a:pt x="3658466" y="6736862"/>
                </a:lnTo>
                <a:cubicBezTo>
                  <a:pt x="3666902" y="6728426"/>
                  <a:pt x="3675341" y="6728426"/>
                  <a:pt x="3675338" y="6719991"/>
                </a:cubicBezTo>
                <a:lnTo>
                  <a:pt x="3666902" y="6719989"/>
                </a:lnTo>
                <a:cubicBezTo>
                  <a:pt x="3658465" y="6719991"/>
                  <a:pt x="3658466" y="6728426"/>
                  <a:pt x="3658466" y="6728426"/>
                </a:cubicBezTo>
                <a:cubicBezTo>
                  <a:pt x="3641596" y="6736862"/>
                  <a:pt x="3641596" y="6745298"/>
                  <a:pt x="3633159" y="6753734"/>
                </a:cubicBezTo>
                <a:lnTo>
                  <a:pt x="3633159" y="6762169"/>
                </a:lnTo>
                <a:cubicBezTo>
                  <a:pt x="3624723" y="6779039"/>
                  <a:pt x="3616289" y="6779041"/>
                  <a:pt x="3616289" y="6787476"/>
                </a:cubicBezTo>
                <a:cubicBezTo>
                  <a:pt x="3599417" y="6800129"/>
                  <a:pt x="3580437" y="6812782"/>
                  <a:pt x="3561456" y="6826490"/>
                </a:cubicBezTo>
                <a:lnTo>
                  <a:pt x="352334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2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5" Type="http://schemas.openxmlformats.org/officeDocument/2006/relationships/image" Target="../media/image1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3503068"/>
            <a:ext cx="1588491" cy="1600200"/>
          </a:xfrm>
          <a:prstGeom prst="rect">
            <a:avLst/>
          </a:prstGeom>
        </p:spPr>
      </p:pic>
      <p:sp>
        <p:nvSpPr>
          <p:cNvPr id="4" name="Rectangle 150"/>
          <p:cNvSpPr txBox="1">
            <a:spLocks noChangeArrowheads="1"/>
          </p:cNvSpPr>
          <p:nvPr/>
        </p:nvSpPr>
        <p:spPr>
          <a:xfrm>
            <a:off x="1774826" y="3503068"/>
            <a:ext cx="9274174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s-UY" altLang="en-US" sz="3600" b="1" kern="0" dirty="0" err="1">
                <a:solidFill>
                  <a:schemeClr val="tx1"/>
                </a:solidFill>
              </a:rPr>
              <a:t>Working</a:t>
            </a:r>
            <a:r>
              <a:rPr lang="es-UY" altLang="en-US" sz="3600" b="1" kern="0" dirty="0">
                <a:solidFill>
                  <a:schemeClr val="tx1"/>
                </a:solidFill>
              </a:rPr>
              <a:t> in </a:t>
            </a:r>
            <a:r>
              <a:rPr lang="es-UY" altLang="en-US" sz="3600" b="1" kern="0" dirty="0" err="1">
                <a:solidFill>
                  <a:schemeClr val="tx1"/>
                </a:solidFill>
              </a:rPr>
              <a:t>Knowledge</a:t>
            </a:r>
            <a:r>
              <a:rPr lang="es-UY" altLang="en-US" sz="3600" b="1" kern="0" dirty="0">
                <a:solidFill>
                  <a:schemeClr val="tx1"/>
                </a:solidFill>
              </a:rPr>
              <a:t> </a:t>
            </a:r>
            <a:r>
              <a:rPr lang="es-UY" altLang="en-US" sz="3600" b="1" kern="0" dirty="0" smtClean="0">
                <a:solidFill>
                  <a:schemeClr val="tx1"/>
                </a:solidFill>
              </a:rPr>
              <a:t>Centres</a:t>
            </a:r>
            <a:endParaRPr lang="es-ES" altLang="en-US" sz="3600" b="1" kern="0" dirty="0">
              <a:solidFill>
                <a:schemeClr val="tx1"/>
              </a:solidFill>
            </a:endParaRPr>
          </a:p>
        </p:txBody>
      </p:sp>
      <p:sp>
        <p:nvSpPr>
          <p:cNvPr id="5" name="Rectangle 168"/>
          <p:cNvSpPr>
            <a:spLocks noChangeArrowheads="1"/>
          </p:cNvSpPr>
          <p:nvPr/>
        </p:nvSpPr>
        <p:spPr bwMode="auto">
          <a:xfrm>
            <a:off x="1774826" y="4267200"/>
            <a:ext cx="518477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endParaRPr lang="en-US" altLang="en-US" sz="1800" b="1" dirty="0">
              <a:solidFill>
                <a:schemeClr val="tx1"/>
              </a:solidFill>
            </a:endParaRPr>
          </a:p>
          <a:p>
            <a:pPr algn="l"/>
            <a:r>
              <a:rPr lang="en-US" altLang="en-US" sz="1800" b="1" dirty="0">
                <a:solidFill>
                  <a:schemeClr val="tx1"/>
                </a:solidFill>
              </a:rPr>
              <a:t>Nikesh Shah</a:t>
            </a:r>
            <a:br>
              <a:rPr lang="en-US" altLang="en-US" sz="1800" b="1" dirty="0">
                <a:solidFill>
                  <a:schemeClr val="tx1"/>
                </a:solidFill>
              </a:rPr>
            </a:br>
            <a:endParaRPr lang="en-US" altLang="en-US" sz="1800" b="1" dirty="0">
              <a:solidFill>
                <a:schemeClr val="tx1"/>
              </a:solidFill>
            </a:endParaRPr>
          </a:p>
          <a:p>
            <a:pPr algn="l"/>
            <a:r>
              <a:rPr lang="en-US" altLang="en-US" sz="1800" b="1" dirty="0">
                <a:solidFill>
                  <a:schemeClr val="tx1"/>
                </a:solidFill>
              </a:rPr>
              <a:t>Head, Actuarial Services, MMGS</a:t>
            </a:r>
            <a:br>
              <a:rPr lang="en-US" altLang="en-US" sz="1800" b="1" dirty="0">
                <a:solidFill>
                  <a:schemeClr val="tx1"/>
                </a:solidFill>
              </a:rPr>
            </a:br>
            <a:endParaRPr lang="es-ES" altLang="en-US" sz="1800" b="1" dirty="0">
              <a:solidFill>
                <a:schemeClr val="tx1"/>
              </a:solidFill>
            </a:endParaRPr>
          </a:p>
        </p:txBody>
      </p:sp>
      <p:sp>
        <p:nvSpPr>
          <p:cNvPr id="6" name="Rectangle 150"/>
          <p:cNvSpPr txBox="1">
            <a:spLocks noChangeArrowheads="1"/>
          </p:cNvSpPr>
          <p:nvPr/>
        </p:nvSpPr>
        <p:spPr>
          <a:xfrm>
            <a:off x="1774826" y="1333500"/>
            <a:ext cx="4392613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s-UY" altLang="en-US" sz="3600" b="1" kern="0" dirty="0">
                <a:solidFill>
                  <a:schemeClr val="bg1"/>
                </a:solidFill>
              </a:rPr>
              <a:t>19th CIRB</a:t>
            </a:r>
          </a:p>
          <a:p>
            <a:pPr algn="l"/>
            <a:r>
              <a:rPr lang="es-UY" altLang="en-US" sz="3600" b="1" kern="0" dirty="0">
                <a:solidFill>
                  <a:schemeClr val="bg1"/>
                </a:solidFill>
              </a:rPr>
              <a:t>Mumbai </a:t>
            </a:r>
          </a:p>
          <a:p>
            <a:pPr algn="l"/>
            <a:r>
              <a:rPr lang="es-UY" altLang="en-US" sz="3600" b="1" kern="0" dirty="0">
                <a:solidFill>
                  <a:schemeClr val="bg1"/>
                </a:solidFill>
              </a:rPr>
              <a:t>21 </a:t>
            </a:r>
            <a:r>
              <a:rPr lang="es-UY" altLang="en-US" sz="3600" b="1" kern="0" dirty="0" err="1">
                <a:solidFill>
                  <a:schemeClr val="bg1"/>
                </a:solidFill>
              </a:rPr>
              <a:t>September</a:t>
            </a:r>
            <a:r>
              <a:rPr lang="es-UY" altLang="en-US" sz="3600" b="1" kern="0" dirty="0">
                <a:solidFill>
                  <a:schemeClr val="bg1"/>
                </a:solidFill>
              </a:rPr>
              <a:t> 2022</a:t>
            </a:r>
            <a:endParaRPr lang="es-ES" altLang="en-US" sz="3600" b="1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43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1" name="Rectangle 1310">
            <a:extLst>
              <a:ext uri="{FF2B5EF4-FFF2-40B4-BE49-F238E27FC236}">
                <a16:creationId xmlns:a16="http://schemas.microsoft.com/office/drawing/2014/main" id="{32C140D9-8D4C-4CC6-9991-C2E59E5321E5}"/>
              </a:ext>
            </a:extLst>
          </p:cNvPr>
          <p:cNvSpPr/>
          <p:nvPr/>
        </p:nvSpPr>
        <p:spPr bwMode="auto">
          <a:xfrm>
            <a:off x="0" y="0"/>
            <a:ext cx="5093789" cy="6858000"/>
          </a:xfrm>
          <a:prstGeom prst="rect">
            <a:avLst/>
          </a:prstGeom>
          <a:solidFill>
            <a:schemeClr val="accent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1310" name="Group 1309">
            <a:extLst>
              <a:ext uri="{FF2B5EF4-FFF2-40B4-BE49-F238E27FC236}">
                <a16:creationId xmlns:a16="http://schemas.microsoft.com/office/drawing/2014/main" id="{04462DA1-3EAE-470F-A8B4-FF336BC12B6F}"/>
              </a:ext>
            </a:extLst>
          </p:cNvPr>
          <p:cNvGrpSpPr/>
          <p:nvPr/>
        </p:nvGrpSpPr>
        <p:grpSpPr>
          <a:xfrm>
            <a:off x="5866902" y="307754"/>
            <a:ext cx="5201763" cy="6064050"/>
            <a:chOff x="5409671" y="228600"/>
            <a:chExt cx="5517465" cy="6432086"/>
          </a:xfrm>
        </p:grpSpPr>
        <p:grpSp>
          <p:nvGrpSpPr>
            <p:cNvPr id="1288" name="Group 1287">
              <a:extLst>
                <a:ext uri="{FF2B5EF4-FFF2-40B4-BE49-F238E27FC236}">
                  <a16:creationId xmlns:a16="http://schemas.microsoft.com/office/drawing/2014/main" id="{25FA99A7-BF46-4458-AFE9-97F3D6450729}"/>
                </a:ext>
              </a:extLst>
            </p:cNvPr>
            <p:cNvGrpSpPr/>
            <p:nvPr/>
          </p:nvGrpSpPr>
          <p:grpSpPr>
            <a:xfrm>
              <a:off x="5409671" y="228600"/>
              <a:ext cx="5517465" cy="6432086"/>
              <a:chOff x="990071" y="228600"/>
              <a:chExt cx="5517465" cy="6432086"/>
            </a:xfrm>
          </p:grpSpPr>
          <p:sp>
            <p:nvSpPr>
              <p:cNvPr id="1200" name="Freeform: Shape 1199">
                <a:extLst>
                  <a:ext uri="{FF2B5EF4-FFF2-40B4-BE49-F238E27FC236}">
                    <a16:creationId xmlns:a16="http://schemas.microsoft.com/office/drawing/2014/main" id="{AB75D28E-0747-4656-BCBA-C68F0EE4AEA7}"/>
                  </a:ext>
                </a:extLst>
              </p:cNvPr>
              <p:cNvSpPr/>
              <p:nvPr/>
            </p:nvSpPr>
            <p:spPr>
              <a:xfrm>
                <a:off x="3724578" y="4184496"/>
                <a:ext cx="221684" cy="208047"/>
              </a:xfrm>
              <a:custGeom>
                <a:avLst/>
                <a:gdLst>
                  <a:gd name="connsiteX0" fmla="*/ 75016 w 237523"/>
                  <a:gd name="connsiteY0" fmla="*/ 222806 h 222911"/>
                  <a:gd name="connsiteX1" fmla="*/ 103033 w 237523"/>
                  <a:gd name="connsiteY1" fmla="*/ 218120 h 222911"/>
                  <a:gd name="connsiteX2" fmla="*/ 122100 w 237523"/>
                  <a:gd name="connsiteY2" fmla="*/ 201111 h 222911"/>
                  <a:gd name="connsiteX3" fmla="*/ 141092 w 237523"/>
                  <a:gd name="connsiteY3" fmla="*/ 188987 h 222911"/>
                  <a:gd name="connsiteX4" fmla="*/ 158769 w 237523"/>
                  <a:gd name="connsiteY4" fmla="*/ 171185 h 222911"/>
                  <a:gd name="connsiteX5" fmla="*/ 176497 w 237523"/>
                  <a:gd name="connsiteY5" fmla="*/ 161664 h 222911"/>
                  <a:gd name="connsiteX6" fmla="*/ 193977 w 237523"/>
                  <a:gd name="connsiteY6" fmla="*/ 158118 h 222911"/>
                  <a:gd name="connsiteX7" fmla="*/ 208407 w 237523"/>
                  <a:gd name="connsiteY7" fmla="*/ 148796 h 222911"/>
                  <a:gd name="connsiteX8" fmla="*/ 230573 w 237523"/>
                  <a:gd name="connsiteY8" fmla="*/ 129159 h 222911"/>
                  <a:gd name="connsiteX9" fmla="*/ 230399 w 237523"/>
                  <a:gd name="connsiteY9" fmla="*/ 115225 h 222911"/>
                  <a:gd name="connsiteX10" fmla="*/ 205779 w 237523"/>
                  <a:gd name="connsiteY10" fmla="*/ 120605 h 222911"/>
                  <a:gd name="connsiteX11" fmla="*/ 179051 w 237523"/>
                  <a:gd name="connsiteY11" fmla="*/ 125068 h 222911"/>
                  <a:gd name="connsiteX12" fmla="*/ 161249 w 237523"/>
                  <a:gd name="connsiteY12" fmla="*/ 108977 h 222911"/>
                  <a:gd name="connsiteX13" fmla="*/ 157282 w 237523"/>
                  <a:gd name="connsiteY13" fmla="*/ 67968 h 222911"/>
                  <a:gd name="connsiteX14" fmla="*/ 144439 w 237523"/>
                  <a:gd name="connsiteY14" fmla="*/ 58050 h 222911"/>
                  <a:gd name="connsiteX15" fmla="*/ 140174 w 237523"/>
                  <a:gd name="connsiteY15" fmla="*/ 36578 h 222911"/>
                  <a:gd name="connsiteX16" fmla="*/ 138761 w 237523"/>
                  <a:gd name="connsiteY16" fmla="*/ 17735 h 222911"/>
                  <a:gd name="connsiteX17" fmla="*/ 112455 w 237523"/>
                  <a:gd name="connsiteY17" fmla="*/ 8363 h 222911"/>
                  <a:gd name="connsiteX18" fmla="*/ 93661 w 237523"/>
                  <a:gd name="connsiteY18" fmla="*/ 3181 h 222911"/>
                  <a:gd name="connsiteX19" fmla="*/ 59916 w 237523"/>
                  <a:gd name="connsiteY19" fmla="*/ 2214 h 222911"/>
                  <a:gd name="connsiteX20" fmla="*/ 13799 w 237523"/>
                  <a:gd name="connsiteY20" fmla="*/ 14066 h 222911"/>
                  <a:gd name="connsiteX21" fmla="*/ 16056 w 237523"/>
                  <a:gd name="connsiteY21" fmla="*/ 29537 h 222911"/>
                  <a:gd name="connsiteX22" fmla="*/ 9213 w 237523"/>
                  <a:gd name="connsiteY22" fmla="*/ 44686 h 222911"/>
                  <a:gd name="connsiteX23" fmla="*/ 8668 w 237523"/>
                  <a:gd name="connsiteY23" fmla="*/ 67992 h 222911"/>
                  <a:gd name="connsiteX24" fmla="*/ 10502 w 237523"/>
                  <a:gd name="connsiteY24" fmla="*/ 81827 h 222911"/>
                  <a:gd name="connsiteX25" fmla="*/ -2093 w 237523"/>
                  <a:gd name="connsiteY25" fmla="*/ 100547 h 222911"/>
                  <a:gd name="connsiteX26" fmla="*/ 3039 w 237523"/>
                  <a:gd name="connsiteY26" fmla="*/ 114283 h 222911"/>
                  <a:gd name="connsiteX27" fmla="*/ 12535 w 237523"/>
                  <a:gd name="connsiteY27" fmla="*/ 146515 h 222911"/>
                  <a:gd name="connsiteX28" fmla="*/ 19726 w 237523"/>
                  <a:gd name="connsiteY28" fmla="*/ 168061 h 222911"/>
                  <a:gd name="connsiteX29" fmla="*/ 31006 w 237523"/>
                  <a:gd name="connsiteY29" fmla="*/ 186383 h 222911"/>
                  <a:gd name="connsiteX30" fmla="*/ 40924 w 237523"/>
                  <a:gd name="connsiteY30" fmla="*/ 186855 h 222911"/>
                  <a:gd name="connsiteX31" fmla="*/ 50841 w 237523"/>
                  <a:gd name="connsiteY31" fmla="*/ 195185 h 222911"/>
                  <a:gd name="connsiteX32" fmla="*/ 61925 w 237523"/>
                  <a:gd name="connsiteY32" fmla="*/ 180012 h 222911"/>
                  <a:gd name="connsiteX33" fmla="*/ 74867 w 237523"/>
                  <a:gd name="connsiteY33" fmla="*/ 184970 h 222911"/>
                  <a:gd name="connsiteX34" fmla="*/ 77347 w 237523"/>
                  <a:gd name="connsiteY34" fmla="*/ 201409 h 222911"/>
                  <a:gd name="connsiteX35" fmla="*/ 63165 w 237523"/>
                  <a:gd name="connsiteY35" fmla="*/ 213334 h 222911"/>
                  <a:gd name="connsiteX36" fmla="*/ 65644 w 237523"/>
                  <a:gd name="connsiteY36" fmla="*/ 221467 h 222911"/>
                  <a:gd name="connsiteX37" fmla="*/ 76677 w 237523"/>
                  <a:gd name="connsiteY37" fmla="*/ 222359 h 222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37523" h="222911">
                    <a:moveTo>
                      <a:pt x="75016" y="222806"/>
                    </a:moveTo>
                    <a:cubicBezTo>
                      <a:pt x="75016" y="222806"/>
                      <a:pt x="94330" y="216905"/>
                      <a:pt x="103033" y="218120"/>
                    </a:cubicBezTo>
                    <a:cubicBezTo>
                      <a:pt x="111735" y="219335"/>
                      <a:pt x="114735" y="203764"/>
                      <a:pt x="122100" y="201111"/>
                    </a:cubicBezTo>
                    <a:cubicBezTo>
                      <a:pt x="129463" y="198458"/>
                      <a:pt x="132711" y="193971"/>
                      <a:pt x="141092" y="188987"/>
                    </a:cubicBezTo>
                    <a:cubicBezTo>
                      <a:pt x="149472" y="184003"/>
                      <a:pt x="152423" y="172177"/>
                      <a:pt x="158769" y="171185"/>
                    </a:cubicBezTo>
                    <a:cubicBezTo>
                      <a:pt x="165117" y="170193"/>
                      <a:pt x="166208" y="162432"/>
                      <a:pt x="176497" y="161664"/>
                    </a:cubicBezTo>
                    <a:cubicBezTo>
                      <a:pt x="186787" y="160895"/>
                      <a:pt x="182497" y="165036"/>
                      <a:pt x="193977" y="158118"/>
                    </a:cubicBezTo>
                    <a:cubicBezTo>
                      <a:pt x="205457" y="151201"/>
                      <a:pt x="194250" y="158490"/>
                      <a:pt x="208407" y="148796"/>
                    </a:cubicBezTo>
                    <a:cubicBezTo>
                      <a:pt x="222564" y="139102"/>
                      <a:pt x="227251" y="131837"/>
                      <a:pt x="230573" y="129159"/>
                    </a:cubicBezTo>
                    <a:cubicBezTo>
                      <a:pt x="233895" y="126481"/>
                      <a:pt x="239251" y="114903"/>
                      <a:pt x="230399" y="115225"/>
                    </a:cubicBezTo>
                    <a:cubicBezTo>
                      <a:pt x="221548" y="115547"/>
                      <a:pt x="215870" y="118547"/>
                      <a:pt x="205779" y="120605"/>
                    </a:cubicBezTo>
                    <a:cubicBezTo>
                      <a:pt x="195688" y="122663"/>
                      <a:pt x="193828" y="128713"/>
                      <a:pt x="179051" y="125068"/>
                    </a:cubicBezTo>
                    <a:cubicBezTo>
                      <a:pt x="164274" y="121424"/>
                      <a:pt x="163183" y="122192"/>
                      <a:pt x="161249" y="108977"/>
                    </a:cubicBezTo>
                    <a:cubicBezTo>
                      <a:pt x="159315" y="95762"/>
                      <a:pt x="171018" y="72108"/>
                      <a:pt x="157282" y="67968"/>
                    </a:cubicBezTo>
                    <a:cubicBezTo>
                      <a:pt x="143546" y="63827"/>
                      <a:pt x="155050" y="69852"/>
                      <a:pt x="144439" y="58050"/>
                    </a:cubicBezTo>
                    <a:cubicBezTo>
                      <a:pt x="133827" y="46248"/>
                      <a:pt x="137522" y="54232"/>
                      <a:pt x="140174" y="36578"/>
                    </a:cubicBezTo>
                    <a:cubicBezTo>
                      <a:pt x="142827" y="18925"/>
                      <a:pt x="149645" y="25595"/>
                      <a:pt x="138761" y="17735"/>
                    </a:cubicBezTo>
                    <a:cubicBezTo>
                      <a:pt x="127876" y="9876"/>
                      <a:pt x="123885" y="9652"/>
                      <a:pt x="112455" y="8363"/>
                    </a:cubicBezTo>
                    <a:cubicBezTo>
                      <a:pt x="101025" y="7074"/>
                      <a:pt x="112950" y="7173"/>
                      <a:pt x="93661" y="3181"/>
                    </a:cubicBezTo>
                    <a:cubicBezTo>
                      <a:pt x="74371" y="-811"/>
                      <a:pt x="69239" y="-1207"/>
                      <a:pt x="59916" y="2214"/>
                    </a:cubicBezTo>
                    <a:cubicBezTo>
                      <a:pt x="50594" y="5636"/>
                      <a:pt x="15163" y="5090"/>
                      <a:pt x="13799" y="14066"/>
                    </a:cubicBezTo>
                    <a:cubicBezTo>
                      <a:pt x="12436" y="23041"/>
                      <a:pt x="20717" y="22297"/>
                      <a:pt x="16056" y="29537"/>
                    </a:cubicBezTo>
                    <a:cubicBezTo>
                      <a:pt x="11395" y="36777"/>
                      <a:pt x="11246" y="35488"/>
                      <a:pt x="9213" y="44686"/>
                    </a:cubicBezTo>
                    <a:cubicBezTo>
                      <a:pt x="7155" y="52298"/>
                      <a:pt x="6981" y="60282"/>
                      <a:pt x="8668" y="67992"/>
                    </a:cubicBezTo>
                    <a:cubicBezTo>
                      <a:pt x="10378" y="73918"/>
                      <a:pt x="12114" y="75431"/>
                      <a:pt x="10502" y="81827"/>
                    </a:cubicBezTo>
                    <a:cubicBezTo>
                      <a:pt x="8890" y="88224"/>
                      <a:pt x="-953" y="90877"/>
                      <a:pt x="-2093" y="100547"/>
                    </a:cubicBezTo>
                    <a:cubicBezTo>
                      <a:pt x="-3234" y="110217"/>
                      <a:pt x="1105" y="103274"/>
                      <a:pt x="3039" y="114283"/>
                    </a:cubicBezTo>
                    <a:cubicBezTo>
                      <a:pt x="4973" y="125291"/>
                      <a:pt x="11246" y="129010"/>
                      <a:pt x="12535" y="146515"/>
                    </a:cubicBezTo>
                    <a:cubicBezTo>
                      <a:pt x="13824" y="164019"/>
                      <a:pt x="21684" y="155069"/>
                      <a:pt x="19726" y="168061"/>
                    </a:cubicBezTo>
                    <a:cubicBezTo>
                      <a:pt x="17767" y="181053"/>
                      <a:pt x="24287" y="185416"/>
                      <a:pt x="31006" y="186383"/>
                    </a:cubicBezTo>
                    <a:cubicBezTo>
                      <a:pt x="37726" y="187350"/>
                      <a:pt x="37453" y="180359"/>
                      <a:pt x="40924" y="186855"/>
                    </a:cubicBezTo>
                    <a:cubicBezTo>
                      <a:pt x="44395" y="193351"/>
                      <a:pt x="46676" y="200615"/>
                      <a:pt x="50841" y="195185"/>
                    </a:cubicBezTo>
                    <a:cubicBezTo>
                      <a:pt x="55007" y="189755"/>
                      <a:pt x="53619" y="178846"/>
                      <a:pt x="61925" y="180012"/>
                    </a:cubicBezTo>
                    <a:cubicBezTo>
                      <a:pt x="70230" y="181177"/>
                      <a:pt x="73008" y="175573"/>
                      <a:pt x="74867" y="184970"/>
                    </a:cubicBezTo>
                    <a:cubicBezTo>
                      <a:pt x="76727" y="194367"/>
                      <a:pt x="83421" y="195334"/>
                      <a:pt x="77347" y="201409"/>
                    </a:cubicBezTo>
                    <a:cubicBezTo>
                      <a:pt x="73008" y="205822"/>
                      <a:pt x="68247" y="209814"/>
                      <a:pt x="63165" y="213334"/>
                    </a:cubicBezTo>
                    <a:cubicBezTo>
                      <a:pt x="58429" y="216756"/>
                      <a:pt x="54487" y="220574"/>
                      <a:pt x="65644" y="221467"/>
                    </a:cubicBezTo>
                    <a:lnTo>
                      <a:pt x="76677" y="222359"/>
                    </a:lnTo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01" name="Freeform: Shape 1200">
                <a:extLst>
                  <a:ext uri="{FF2B5EF4-FFF2-40B4-BE49-F238E27FC236}">
                    <a16:creationId xmlns:a16="http://schemas.microsoft.com/office/drawing/2014/main" id="{5E79E1F5-D0E4-49D6-A680-6769DCE8A77C}"/>
                  </a:ext>
                </a:extLst>
              </p:cNvPr>
              <p:cNvSpPr/>
              <p:nvPr/>
            </p:nvSpPr>
            <p:spPr>
              <a:xfrm>
                <a:off x="3502354" y="2408999"/>
                <a:ext cx="247159" cy="351716"/>
              </a:xfrm>
              <a:custGeom>
                <a:avLst/>
                <a:gdLst>
                  <a:gd name="connsiteX0" fmla="*/ 96741 w 264818"/>
                  <a:gd name="connsiteY0" fmla="*/ 300695 h 376845"/>
                  <a:gd name="connsiteX1" fmla="*/ 122402 w 264818"/>
                  <a:gd name="connsiteY1" fmla="*/ 318770 h 376845"/>
                  <a:gd name="connsiteX2" fmla="*/ 119502 w 264818"/>
                  <a:gd name="connsiteY2" fmla="*/ 336498 h 376845"/>
                  <a:gd name="connsiteX3" fmla="*/ 102146 w 264818"/>
                  <a:gd name="connsiteY3" fmla="*/ 360399 h 376845"/>
                  <a:gd name="connsiteX4" fmla="*/ 57517 w 264818"/>
                  <a:gd name="connsiteY4" fmla="*/ 374085 h 376845"/>
                  <a:gd name="connsiteX5" fmla="*/ 15789 w 264818"/>
                  <a:gd name="connsiteY5" fmla="*/ 376069 h 376845"/>
                  <a:gd name="connsiteX6" fmla="*/ -898 w 264818"/>
                  <a:gd name="connsiteY6" fmla="*/ 349093 h 376845"/>
                  <a:gd name="connsiteX7" fmla="*/ 12913 w 264818"/>
                  <a:gd name="connsiteY7" fmla="*/ 305976 h 376845"/>
                  <a:gd name="connsiteX8" fmla="*/ 37707 w 264818"/>
                  <a:gd name="connsiteY8" fmla="*/ 288372 h 376845"/>
                  <a:gd name="connsiteX9" fmla="*/ 51418 w 264818"/>
                  <a:gd name="connsiteY9" fmla="*/ 282794 h 376845"/>
                  <a:gd name="connsiteX10" fmla="*/ 71823 w 264818"/>
                  <a:gd name="connsiteY10" fmla="*/ 176180 h 376845"/>
                  <a:gd name="connsiteX11" fmla="*/ 91385 w 264818"/>
                  <a:gd name="connsiteY11" fmla="*/ 153221 h 376845"/>
                  <a:gd name="connsiteX12" fmla="*/ 97361 w 264818"/>
                  <a:gd name="connsiteY12" fmla="*/ 116451 h 376845"/>
                  <a:gd name="connsiteX13" fmla="*/ 116923 w 264818"/>
                  <a:gd name="connsiteY13" fmla="*/ 98203 h 376845"/>
                  <a:gd name="connsiteX14" fmla="*/ 139535 w 264818"/>
                  <a:gd name="connsiteY14" fmla="*/ 70285 h 376845"/>
                  <a:gd name="connsiteX15" fmla="*/ 188181 w 264818"/>
                  <a:gd name="connsiteY15" fmla="*/ 39714 h 376845"/>
                  <a:gd name="connsiteX16" fmla="*/ 212355 w 264818"/>
                  <a:gd name="connsiteY16" fmla="*/ 20722 h 376845"/>
                  <a:gd name="connsiteX17" fmla="*/ 222545 w 264818"/>
                  <a:gd name="connsiteY17" fmla="*/ -80 h 376845"/>
                  <a:gd name="connsiteX18" fmla="*/ 243571 w 264818"/>
                  <a:gd name="connsiteY18" fmla="*/ 14028 h 376845"/>
                  <a:gd name="connsiteX19" fmla="*/ 262538 w 264818"/>
                  <a:gd name="connsiteY19" fmla="*/ 50004 h 376845"/>
                  <a:gd name="connsiteX20" fmla="*/ 247042 w 264818"/>
                  <a:gd name="connsiteY20" fmla="*/ 57442 h 376845"/>
                  <a:gd name="connsiteX21" fmla="*/ 217463 w 264818"/>
                  <a:gd name="connsiteY21" fmla="*/ 81765 h 376845"/>
                  <a:gd name="connsiteX22" fmla="*/ 189792 w 264818"/>
                  <a:gd name="connsiteY22" fmla="*/ 108344 h 376845"/>
                  <a:gd name="connsiteX23" fmla="*/ 179528 w 264818"/>
                  <a:gd name="connsiteY23" fmla="*/ 125129 h 376845"/>
                  <a:gd name="connsiteX24" fmla="*/ 172090 w 264818"/>
                  <a:gd name="connsiteY24" fmla="*/ 148287 h 376845"/>
                  <a:gd name="connsiteX25" fmla="*/ 160610 w 264818"/>
                  <a:gd name="connsiteY25" fmla="*/ 186345 h 376845"/>
                  <a:gd name="connsiteX26" fmla="*/ 147445 w 264818"/>
                  <a:gd name="connsiteY26" fmla="*/ 230231 h 376845"/>
                  <a:gd name="connsiteX27" fmla="*/ 115212 w 264818"/>
                  <a:gd name="connsiteY27" fmla="*/ 281034 h 376845"/>
                  <a:gd name="connsiteX28" fmla="*/ 90071 w 264818"/>
                  <a:gd name="connsiteY28" fmla="*/ 286513 h 376845"/>
                  <a:gd name="connsiteX29" fmla="*/ 96741 w 264818"/>
                  <a:gd name="connsiteY29" fmla="*/ 300695 h 37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64818" h="376845">
                    <a:moveTo>
                      <a:pt x="96741" y="300695"/>
                    </a:moveTo>
                    <a:cubicBezTo>
                      <a:pt x="96741" y="300695"/>
                      <a:pt x="123568" y="311555"/>
                      <a:pt x="122402" y="318770"/>
                    </a:cubicBezTo>
                    <a:cubicBezTo>
                      <a:pt x="121237" y="325985"/>
                      <a:pt x="128279" y="324224"/>
                      <a:pt x="119502" y="336498"/>
                    </a:cubicBezTo>
                    <a:cubicBezTo>
                      <a:pt x="110725" y="348770"/>
                      <a:pt x="112212" y="350977"/>
                      <a:pt x="102146" y="360399"/>
                    </a:cubicBezTo>
                    <a:cubicBezTo>
                      <a:pt x="92079" y="369820"/>
                      <a:pt x="81393" y="375821"/>
                      <a:pt x="57517" y="374085"/>
                    </a:cubicBezTo>
                    <a:cubicBezTo>
                      <a:pt x="33640" y="372350"/>
                      <a:pt x="32425" y="375523"/>
                      <a:pt x="15789" y="376069"/>
                    </a:cubicBezTo>
                    <a:cubicBezTo>
                      <a:pt x="-848" y="376614"/>
                      <a:pt x="-4791" y="382118"/>
                      <a:pt x="-898" y="349093"/>
                    </a:cubicBezTo>
                    <a:cubicBezTo>
                      <a:pt x="2995" y="316067"/>
                      <a:pt x="3838" y="310836"/>
                      <a:pt x="12913" y="305976"/>
                    </a:cubicBezTo>
                    <a:cubicBezTo>
                      <a:pt x="21739" y="300943"/>
                      <a:pt x="30045" y="295042"/>
                      <a:pt x="37707" y="288372"/>
                    </a:cubicBezTo>
                    <a:cubicBezTo>
                      <a:pt x="44674" y="282571"/>
                      <a:pt x="49285" y="295811"/>
                      <a:pt x="51418" y="282794"/>
                    </a:cubicBezTo>
                    <a:cubicBezTo>
                      <a:pt x="53550" y="269777"/>
                      <a:pt x="60418" y="186098"/>
                      <a:pt x="71823" y="176180"/>
                    </a:cubicBezTo>
                    <a:cubicBezTo>
                      <a:pt x="83228" y="166262"/>
                      <a:pt x="89823" y="176502"/>
                      <a:pt x="91385" y="153221"/>
                    </a:cubicBezTo>
                    <a:cubicBezTo>
                      <a:pt x="92948" y="129939"/>
                      <a:pt x="93543" y="130708"/>
                      <a:pt x="97361" y="116451"/>
                    </a:cubicBezTo>
                    <a:cubicBezTo>
                      <a:pt x="101179" y="102195"/>
                      <a:pt x="116923" y="98203"/>
                      <a:pt x="116923" y="98203"/>
                    </a:cubicBezTo>
                    <a:cubicBezTo>
                      <a:pt x="116923" y="98203"/>
                      <a:pt x="136758" y="77996"/>
                      <a:pt x="139535" y="70285"/>
                    </a:cubicBezTo>
                    <a:cubicBezTo>
                      <a:pt x="142312" y="62574"/>
                      <a:pt x="177941" y="47103"/>
                      <a:pt x="188181" y="39714"/>
                    </a:cubicBezTo>
                    <a:cubicBezTo>
                      <a:pt x="198421" y="32326"/>
                      <a:pt x="210322" y="33194"/>
                      <a:pt x="212355" y="20722"/>
                    </a:cubicBezTo>
                    <a:cubicBezTo>
                      <a:pt x="214388" y="8251"/>
                      <a:pt x="218107" y="-650"/>
                      <a:pt x="222545" y="-80"/>
                    </a:cubicBezTo>
                    <a:cubicBezTo>
                      <a:pt x="226983" y="490"/>
                      <a:pt x="240422" y="5573"/>
                      <a:pt x="243571" y="14028"/>
                    </a:cubicBezTo>
                    <a:cubicBezTo>
                      <a:pt x="246719" y="22482"/>
                      <a:pt x="262538" y="50004"/>
                      <a:pt x="262538" y="50004"/>
                    </a:cubicBezTo>
                    <a:cubicBezTo>
                      <a:pt x="262538" y="50004"/>
                      <a:pt x="253265" y="56177"/>
                      <a:pt x="247042" y="57442"/>
                    </a:cubicBezTo>
                    <a:cubicBezTo>
                      <a:pt x="240818" y="58706"/>
                      <a:pt x="225198" y="71376"/>
                      <a:pt x="217463" y="81765"/>
                    </a:cubicBezTo>
                    <a:cubicBezTo>
                      <a:pt x="209727" y="92153"/>
                      <a:pt x="191181" y="99815"/>
                      <a:pt x="189792" y="108344"/>
                    </a:cubicBezTo>
                    <a:cubicBezTo>
                      <a:pt x="188404" y="116873"/>
                      <a:pt x="180296" y="120543"/>
                      <a:pt x="179528" y="125129"/>
                    </a:cubicBezTo>
                    <a:cubicBezTo>
                      <a:pt x="177619" y="133014"/>
                      <a:pt x="175114" y="140749"/>
                      <a:pt x="172090" y="148287"/>
                    </a:cubicBezTo>
                    <a:cubicBezTo>
                      <a:pt x="169610" y="154659"/>
                      <a:pt x="169486" y="178040"/>
                      <a:pt x="160610" y="186345"/>
                    </a:cubicBezTo>
                    <a:cubicBezTo>
                      <a:pt x="151734" y="194652"/>
                      <a:pt x="158131" y="220214"/>
                      <a:pt x="147445" y="230231"/>
                    </a:cubicBezTo>
                    <a:cubicBezTo>
                      <a:pt x="136758" y="240247"/>
                      <a:pt x="122353" y="279819"/>
                      <a:pt x="115212" y="281034"/>
                    </a:cubicBezTo>
                    <a:cubicBezTo>
                      <a:pt x="108071" y="282248"/>
                      <a:pt x="90418" y="275157"/>
                      <a:pt x="90071" y="286513"/>
                    </a:cubicBezTo>
                    <a:cubicBezTo>
                      <a:pt x="89724" y="297869"/>
                      <a:pt x="96741" y="300695"/>
                      <a:pt x="96741" y="30069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02" name="Freeform: Shape 1201">
                <a:extLst>
                  <a:ext uri="{FF2B5EF4-FFF2-40B4-BE49-F238E27FC236}">
                    <a16:creationId xmlns:a16="http://schemas.microsoft.com/office/drawing/2014/main" id="{C175115D-442E-4AA4-ADC5-F96081ACE1D5}"/>
                  </a:ext>
                </a:extLst>
              </p:cNvPr>
              <p:cNvSpPr/>
              <p:nvPr/>
            </p:nvSpPr>
            <p:spPr>
              <a:xfrm>
                <a:off x="3710868" y="2508204"/>
                <a:ext cx="107683" cy="187524"/>
              </a:xfrm>
              <a:custGeom>
                <a:avLst/>
                <a:gdLst>
                  <a:gd name="connsiteX0" fmla="*/ 57473 w 115377"/>
                  <a:gd name="connsiteY0" fmla="*/ -106 h 200922"/>
                  <a:gd name="connsiteX1" fmla="*/ 19514 w 115377"/>
                  <a:gd name="connsiteY1" fmla="*/ 21167 h 200922"/>
                  <a:gd name="connsiteX2" fmla="*/ -2231 w 115377"/>
                  <a:gd name="connsiteY2" fmla="*/ 52507 h 200922"/>
                  <a:gd name="connsiteX3" fmla="*/ -1016 w 115377"/>
                  <a:gd name="connsiteY3" fmla="*/ 96070 h 200922"/>
                  <a:gd name="connsiteX4" fmla="*/ 3398 w 115377"/>
                  <a:gd name="connsiteY4" fmla="*/ 127781 h 200922"/>
                  <a:gd name="connsiteX5" fmla="*/ 13315 w 115377"/>
                  <a:gd name="connsiteY5" fmla="*/ 172410 h 200922"/>
                  <a:gd name="connsiteX6" fmla="*/ 34092 w 115377"/>
                  <a:gd name="connsiteY6" fmla="*/ 189766 h 200922"/>
                  <a:gd name="connsiteX7" fmla="*/ 79341 w 115377"/>
                  <a:gd name="connsiteY7" fmla="*/ 198469 h 200922"/>
                  <a:gd name="connsiteX8" fmla="*/ 112937 w 115377"/>
                  <a:gd name="connsiteY8" fmla="*/ 180617 h 200922"/>
                  <a:gd name="connsiteX9" fmla="*/ 100788 w 115377"/>
                  <a:gd name="connsiteY9" fmla="*/ 133509 h 200922"/>
                  <a:gd name="connsiteX10" fmla="*/ 104680 w 115377"/>
                  <a:gd name="connsiteY10" fmla="*/ 109707 h 200922"/>
                  <a:gd name="connsiteX11" fmla="*/ 90647 w 115377"/>
                  <a:gd name="connsiteY11" fmla="*/ 82111 h 200922"/>
                  <a:gd name="connsiteX12" fmla="*/ 97887 w 115377"/>
                  <a:gd name="connsiteY12" fmla="*/ 45490 h 200922"/>
                  <a:gd name="connsiteX13" fmla="*/ 57473 w 115377"/>
                  <a:gd name="connsiteY13" fmla="*/ -106 h 20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15377" h="200922">
                    <a:moveTo>
                      <a:pt x="57473" y="-106"/>
                    </a:moveTo>
                    <a:cubicBezTo>
                      <a:pt x="57473" y="-106"/>
                      <a:pt x="37861" y="14423"/>
                      <a:pt x="19514" y="21167"/>
                    </a:cubicBezTo>
                    <a:cubicBezTo>
                      <a:pt x="1166" y="27911"/>
                      <a:pt x="-1660" y="41201"/>
                      <a:pt x="-2231" y="52507"/>
                    </a:cubicBezTo>
                    <a:cubicBezTo>
                      <a:pt x="-2801" y="63813"/>
                      <a:pt x="1686" y="79532"/>
                      <a:pt x="-1016" y="96070"/>
                    </a:cubicBezTo>
                    <a:cubicBezTo>
                      <a:pt x="-3719" y="112607"/>
                      <a:pt x="5579" y="114393"/>
                      <a:pt x="3398" y="127781"/>
                    </a:cubicBezTo>
                    <a:cubicBezTo>
                      <a:pt x="1215" y="141170"/>
                      <a:pt x="4538" y="163782"/>
                      <a:pt x="13315" y="172410"/>
                    </a:cubicBezTo>
                    <a:cubicBezTo>
                      <a:pt x="22092" y="181039"/>
                      <a:pt x="20877" y="184807"/>
                      <a:pt x="34092" y="189766"/>
                    </a:cubicBezTo>
                    <a:cubicBezTo>
                      <a:pt x="47308" y="194725"/>
                      <a:pt x="59630" y="205584"/>
                      <a:pt x="79341" y="198469"/>
                    </a:cubicBezTo>
                    <a:cubicBezTo>
                      <a:pt x="99052" y="191353"/>
                      <a:pt x="110755" y="193981"/>
                      <a:pt x="112937" y="180617"/>
                    </a:cubicBezTo>
                    <a:cubicBezTo>
                      <a:pt x="115119" y="167253"/>
                      <a:pt x="93970" y="140029"/>
                      <a:pt x="100788" y="133509"/>
                    </a:cubicBezTo>
                    <a:cubicBezTo>
                      <a:pt x="107607" y="126988"/>
                      <a:pt x="114921" y="113475"/>
                      <a:pt x="104680" y="109707"/>
                    </a:cubicBezTo>
                    <a:cubicBezTo>
                      <a:pt x="94441" y="105938"/>
                      <a:pt x="77879" y="105516"/>
                      <a:pt x="90647" y="82111"/>
                    </a:cubicBezTo>
                    <a:cubicBezTo>
                      <a:pt x="103416" y="58705"/>
                      <a:pt x="102325" y="57317"/>
                      <a:pt x="97887" y="45490"/>
                    </a:cubicBezTo>
                    <a:cubicBezTo>
                      <a:pt x="93449" y="33663"/>
                      <a:pt x="92879" y="10208"/>
                      <a:pt x="57473" y="-106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03" name="Freeform: Shape 1202">
                <a:extLst>
                  <a:ext uri="{FF2B5EF4-FFF2-40B4-BE49-F238E27FC236}">
                    <a16:creationId xmlns:a16="http://schemas.microsoft.com/office/drawing/2014/main" id="{1C842FAF-476F-4AA8-9281-39931BF70F1B}"/>
                  </a:ext>
                </a:extLst>
              </p:cNvPr>
              <p:cNvSpPr/>
              <p:nvPr/>
            </p:nvSpPr>
            <p:spPr>
              <a:xfrm>
                <a:off x="3813627" y="2384193"/>
                <a:ext cx="61428" cy="102920"/>
              </a:xfrm>
              <a:custGeom>
                <a:avLst/>
                <a:gdLst>
                  <a:gd name="connsiteX0" fmla="*/ -65 w 65817"/>
                  <a:gd name="connsiteY0" fmla="*/ -106 h 110273"/>
                  <a:gd name="connsiteX1" fmla="*/ 7670 w 65817"/>
                  <a:gd name="connsiteY1" fmla="*/ 30515 h 110273"/>
                  <a:gd name="connsiteX2" fmla="*/ 30754 w 65817"/>
                  <a:gd name="connsiteY2" fmla="*/ 44796 h 110273"/>
                  <a:gd name="connsiteX3" fmla="*/ 32861 w 65817"/>
                  <a:gd name="connsiteY3" fmla="*/ 52928 h 110273"/>
                  <a:gd name="connsiteX4" fmla="*/ 23167 w 65817"/>
                  <a:gd name="connsiteY4" fmla="*/ 70284 h 110273"/>
                  <a:gd name="connsiteX5" fmla="*/ 30605 w 65817"/>
                  <a:gd name="connsiteY5" fmla="*/ 79061 h 110273"/>
                  <a:gd name="connsiteX6" fmla="*/ 34398 w 65817"/>
                  <a:gd name="connsiteY6" fmla="*/ 97855 h 110273"/>
                  <a:gd name="connsiteX7" fmla="*/ 55324 w 65817"/>
                  <a:gd name="connsiteY7" fmla="*/ 107524 h 110273"/>
                  <a:gd name="connsiteX8" fmla="*/ 62316 w 65817"/>
                  <a:gd name="connsiteY8" fmla="*/ 97607 h 110273"/>
                  <a:gd name="connsiteX9" fmla="*/ 63135 w 65817"/>
                  <a:gd name="connsiteY9" fmla="*/ 74623 h 110273"/>
                  <a:gd name="connsiteX10" fmla="*/ 50019 w 65817"/>
                  <a:gd name="connsiteY10" fmla="*/ 65077 h 110273"/>
                  <a:gd name="connsiteX11" fmla="*/ 48903 w 65817"/>
                  <a:gd name="connsiteY11" fmla="*/ 50994 h 110273"/>
                  <a:gd name="connsiteX12" fmla="*/ 40597 w 65817"/>
                  <a:gd name="connsiteY12" fmla="*/ 29895 h 110273"/>
                  <a:gd name="connsiteX13" fmla="*/ 30505 w 65817"/>
                  <a:gd name="connsiteY13" fmla="*/ 10729 h 110273"/>
                  <a:gd name="connsiteX14" fmla="*/ 5290 w 65817"/>
                  <a:gd name="connsiteY14" fmla="*/ 489 h 110273"/>
                  <a:gd name="connsiteX15" fmla="*/ -65 w 65817"/>
                  <a:gd name="connsiteY15" fmla="*/ -106 h 110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5817" h="110273">
                    <a:moveTo>
                      <a:pt x="-65" y="-106"/>
                    </a:moveTo>
                    <a:cubicBezTo>
                      <a:pt x="-65" y="-106"/>
                      <a:pt x="-8545" y="21886"/>
                      <a:pt x="7670" y="30515"/>
                    </a:cubicBezTo>
                    <a:cubicBezTo>
                      <a:pt x="23886" y="39143"/>
                      <a:pt x="26068" y="37630"/>
                      <a:pt x="30754" y="44796"/>
                    </a:cubicBezTo>
                    <a:cubicBezTo>
                      <a:pt x="35439" y="51961"/>
                      <a:pt x="42258" y="46308"/>
                      <a:pt x="32861" y="52928"/>
                    </a:cubicBezTo>
                    <a:cubicBezTo>
                      <a:pt x="23464" y="59548"/>
                      <a:pt x="19968" y="66069"/>
                      <a:pt x="23167" y="70284"/>
                    </a:cubicBezTo>
                    <a:cubicBezTo>
                      <a:pt x="26365" y="74499"/>
                      <a:pt x="31720" y="71821"/>
                      <a:pt x="30605" y="79061"/>
                    </a:cubicBezTo>
                    <a:cubicBezTo>
                      <a:pt x="29489" y="86301"/>
                      <a:pt x="28448" y="92301"/>
                      <a:pt x="34398" y="97855"/>
                    </a:cubicBezTo>
                    <a:cubicBezTo>
                      <a:pt x="40349" y="103409"/>
                      <a:pt x="50886" y="101723"/>
                      <a:pt x="55324" y="107524"/>
                    </a:cubicBezTo>
                    <a:cubicBezTo>
                      <a:pt x="59762" y="113326"/>
                      <a:pt x="66259" y="109384"/>
                      <a:pt x="62316" y="97607"/>
                    </a:cubicBezTo>
                    <a:cubicBezTo>
                      <a:pt x="58374" y="85830"/>
                      <a:pt x="63060" y="78094"/>
                      <a:pt x="63135" y="74623"/>
                    </a:cubicBezTo>
                    <a:cubicBezTo>
                      <a:pt x="63209" y="71152"/>
                      <a:pt x="53217" y="68995"/>
                      <a:pt x="50019" y="65077"/>
                    </a:cubicBezTo>
                    <a:cubicBezTo>
                      <a:pt x="46820" y="61160"/>
                      <a:pt x="52498" y="59300"/>
                      <a:pt x="48903" y="50994"/>
                    </a:cubicBezTo>
                    <a:cubicBezTo>
                      <a:pt x="45307" y="42688"/>
                      <a:pt x="38217" y="44399"/>
                      <a:pt x="40597" y="29895"/>
                    </a:cubicBezTo>
                    <a:cubicBezTo>
                      <a:pt x="42977" y="15390"/>
                      <a:pt x="37894" y="16481"/>
                      <a:pt x="30505" y="10729"/>
                    </a:cubicBezTo>
                    <a:cubicBezTo>
                      <a:pt x="23117" y="4977"/>
                      <a:pt x="11365" y="-1420"/>
                      <a:pt x="5290" y="489"/>
                    </a:cubicBezTo>
                    <a:cubicBezTo>
                      <a:pt x="-784" y="2398"/>
                      <a:pt x="-65" y="-106"/>
                      <a:pt x="-65" y="-106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04" name="Freeform: Shape 1203">
                <a:extLst>
                  <a:ext uri="{FF2B5EF4-FFF2-40B4-BE49-F238E27FC236}">
                    <a16:creationId xmlns:a16="http://schemas.microsoft.com/office/drawing/2014/main" id="{073D22C5-9726-452A-AA2F-07D33B4798E1}"/>
                  </a:ext>
                </a:extLst>
              </p:cNvPr>
              <p:cNvSpPr/>
              <p:nvPr/>
            </p:nvSpPr>
            <p:spPr>
              <a:xfrm>
                <a:off x="3426133" y="2150555"/>
                <a:ext cx="186776" cy="206850"/>
              </a:xfrm>
              <a:custGeom>
                <a:avLst/>
                <a:gdLst>
                  <a:gd name="connsiteX0" fmla="*/ 185499 w 200121"/>
                  <a:gd name="connsiteY0" fmla="*/ 3600 h 221629"/>
                  <a:gd name="connsiteX1" fmla="*/ 115828 w 200121"/>
                  <a:gd name="connsiteY1" fmla="*/ 37816 h 221629"/>
                  <a:gd name="connsiteX2" fmla="*/ 67951 w 200121"/>
                  <a:gd name="connsiteY2" fmla="*/ 73197 h 221629"/>
                  <a:gd name="connsiteX3" fmla="*/ 56347 w 200121"/>
                  <a:gd name="connsiteY3" fmla="*/ 93701 h 221629"/>
                  <a:gd name="connsiteX4" fmla="*/ 84166 w 200121"/>
                  <a:gd name="connsiteY4" fmla="*/ 97296 h 221629"/>
                  <a:gd name="connsiteX5" fmla="*/ 103505 w 200121"/>
                  <a:gd name="connsiteY5" fmla="*/ 96552 h 221629"/>
                  <a:gd name="connsiteX6" fmla="*/ 93860 w 200121"/>
                  <a:gd name="connsiteY6" fmla="*/ 113288 h 221629"/>
                  <a:gd name="connsiteX7" fmla="*/ 60042 w 200121"/>
                  <a:gd name="connsiteY7" fmla="*/ 118247 h 221629"/>
                  <a:gd name="connsiteX8" fmla="*/ 20793 w 200121"/>
                  <a:gd name="connsiteY8" fmla="*/ 120181 h 221629"/>
                  <a:gd name="connsiteX9" fmla="*/ -530 w 200121"/>
                  <a:gd name="connsiteY9" fmla="*/ 151223 h 221629"/>
                  <a:gd name="connsiteX10" fmla="*/ -59 w 200121"/>
                  <a:gd name="connsiteY10" fmla="*/ 178496 h 221629"/>
                  <a:gd name="connsiteX11" fmla="*/ 784 w 200121"/>
                  <a:gd name="connsiteY11" fmla="*/ 200563 h 221629"/>
                  <a:gd name="connsiteX12" fmla="*/ 13305 w 200121"/>
                  <a:gd name="connsiteY12" fmla="*/ 211398 h 221629"/>
                  <a:gd name="connsiteX13" fmla="*/ 41297 w 200121"/>
                  <a:gd name="connsiteY13" fmla="*/ 215018 h 221629"/>
                  <a:gd name="connsiteX14" fmla="*/ 57215 w 200121"/>
                  <a:gd name="connsiteY14" fmla="*/ 174951 h 221629"/>
                  <a:gd name="connsiteX15" fmla="*/ 92670 w 200121"/>
                  <a:gd name="connsiteY15" fmla="*/ 147926 h 221629"/>
                  <a:gd name="connsiteX16" fmla="*/ 109108 w 200121"/>
                  <a:gd name="connsiteY16" fmla="*/ 116685 h 221629"/>
                  <a:gd name="connsiteX17" fmla="*/ 134374 w 200121"/>
                  <a:gd name="connsiteY17" fmla="*/ 85717 h 221629"/>
                  <a:gd name="connsiteX18" fmla="*/ 168614 w 200121"/>
                  <a:gd name="connsiteY18" fmla="*/ 48006 h 221629"/>
                  <a:gd name="connsiteX19" fmla="*/ 184953 w 200121"/>
                  <a:gd name="connsiteY19" fmla="*/ 26410 h 221629"/>
                  <a:gd name="connsiteX20" fmla="*/ 185499 w 200121"/>
                  <a:gd name="connsiteY20" fmla="*/ 3600 h 221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00121" h="221629">
                    <a:moveTo>
                      <a:pt x="185499" y="3600"/>
                    </a:moveTo>
                    <a:cubicBezTo>
                      <a:pt x="185499" y="3600"/>
                      <a:pt x="133779" y="34419"/>
                      <a:pt x="115828" y="37816"/>
                    </a:cubicBezTo>
                    <a:cubicBezTo>
                      <a:pt x="97877" y="41212"/>
                      <a:pt x="77943" y="67965"/>
                      <a:pt x="67951" y="73197"/>
                    </a:cubicBezTo>
                    <a:cubicBezTo>
                      <a:pt x="57959" y="78428"/>
                      <a:pt x="51388" y="84899"/>
                      <a:pt x="56347" y="93701"/>
                    </a:cubicBezTo>
                    <a:cubicBezTo>
                      <a:pt x="61306" y="102503"/>
                      <a:pt x="78661" y="102305"/>
                      <a:pt x="84166" y="97296"/>
                    </a:cubicBezTo>
                    <a:cubicBezTo>
                      <a:pt x="89670" y="92288"/>
                      <a:pt x="103307" y="94817"/>
                      <a:pt x="103505" y="96552"/>
                    </a:cubicBezTo>
                    <a:cubicBezTo>
                      <a:pt x="103629" y="103482"/>
                      <a:pt x="99910" y="109911"/>
                      <a:pt x="93860" y="113288"/>
                    </a:cubicBezTo>
                    <a:cubicBezTo>
                      <a:pt x="84687" y="118247"/>
                      <a:pt x="71868" y="115272"/>
                      <a:pt x="60042" y="118247"/>
                    </a:cubicBezTo>
                    <a:cubicBezTo>
                      <a:pt x="48215" y="121222"/>
                      <a:pt x="24537" y="115396"/>
                      <a:pt x="20793" y="120181"/>
                    </a:cubicBezTo>
                    <a:cubicBezTo>
                      <a:pt x="17049" y="124966"/>
                      <a:pt x="40" y="144727"/>
                      <a:pt x="-530" y="151223"/>
                    </a:cubicBezTo>
                    <a:cubicBezTo>
                      <a:pt x="-1101" y="157719"/>
                      <a:pt x="1280" y="170339"/>
                      <a:pt x="-59" y="178496"/>
                    </a:cubicBezTo>
                    <a:cubicBezTo>
                      <a:pt x="-1398" y="186654"/>
                      <a:pt x="-4720" y="191959"/>
                      <a:pt x="784" y="200563"/>
                    </a:cubicBezTo>
                    <a:cubicBezTo>
                      <a:pt x="6288" y="209166"/>
                      <a:pt x="-605" y="203042"/>
                      <a:pt x="13305" y="211398"/>
                    </a:cubicBezTo>
                    <a:cubicBezTo>
                      <a:pt x="27214" y="219753"/>
                      <a:pt x="35346" y="227415"/>
                      <a:pt x="41297" y="215018"/>
                    </a:cubicBezTo>
                    <a:cubicBezTo>
                      <a:pt x="47248" y="202621"/>
                      <a:pt x="45140" y="173389"/>
                      <a:pt x="57215" y="174951"/>
                    </a:cubicBezTo>
                    <a:cubicBezTo>
                      <a:pt x="69290" y="176513"/>
                      <a:pt x="85604" y="161041"/>
                      <a:pt x="92670" y="147926"/>
                    </a:cubicBezTo>
                    <a:cubicBezTo>
                      <a:pt x="99736" y="134809"/>
                      <a:pt x="101075" y="126627"/>
                      <a:pt x="109108" y="116685"/>
                    </a:cubicBezTo>
                    <a:cubicBezTo>
                      <a:pt x="117142" y="106743"/>
                      <a:pt x="127729" y="90131"/>
                      <a:pt x="134374" y="85717"/>
                    </a:cubicBezTo>
                    <a:cubicBezTo>
                      <a:pt x="141018" y="81304"/>
                      <a:pt x="156688" y="61370"/>
                      <a:pt x="168614" y="48006"/>
                    </a:cubicBezTo>
                    <a:cubicBezTo>
                      <a:pt x="180540" y="34642"/>
                      <a:pt x="175060" y="38733"/>
                      <a:pt x="184953" y="26410"/>
                    </a:cubicBezTo>
                    <a:cubicBezTo>
                      <a:pt x="194846" y="14088"/>
                      <a:pt x="207912" y="-9144"/>
                      <a:pt x="185499" y="360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05" name="Freeform: Shape 1204">
                <a:extLst>
                  <a:ext uri="{FF2B5EF4-FFF2-40B4-BE49-F238E27FC236}">
                    <a16:creationId xmlns:a16="http://schemas.microsoft.com/office/drawing/2014/main" id="{3FBB00A4-32E5-4C76-A94A-CEFBB5698A8C}"/>
                  </a:ext>
                </a:extLst>
              </p:cNvPr>
              <p:cNvSpPr/>
              <p:nvPr/>
            </p:nvSpPr>
            <p:spPr>
              <a:xfrm>
                <a:off x="3240141" y="2253935"/>
                <a:ext cx="185987" cy="218613"/>
              </a:xfrm>
              <a:custGeom>
                <a:avLst/>
                <a:gdLst>
                  <a:gd name="connsiteX0" fmla="*/ 183377 w 199275"/>
                  <a:gd name="connsiteY0" fmla="*/ -106 h 234232"/>
                  <a:gd name="connsiteX1" fmla="*/ 148492 w 199275"/>
                  <a:gd name="connsiteY1" fmla="*/ 13977 h 234232"/>
                  <a:gd name="connsiteX2" fmla="*/ 127665 w 199275"/>
                  <a:gd name="connsiteY2" fmla="*/ 31680 h 234232"/>
                  <a:gd name="connsiteX3" fmla="*/ 104309 w 199275"/>
                  <a:gd name="connsiteY3" fmla="*/ 46928 h 234232"/>
                  <a:gd name="connsiteX4" fmla="*/ 96102 w 199275"/>
                  <a:gd name="connsiteY4" fmla="*/ 55928 h 234232"/>
                  <a:gd name="connsiteX5" fmla="*/ 82713 w 199275"/>
                  <a:gd name="connsiteY5" fmla="*/ 67854 h 234232"/>
                  <a:gd name="connsiteX6" fmla="*/ 64316 w 199275"/>
                  <a:gd name="connsiteY6" fmla="*/ 36093 h 234232"/>
                  <a:gd name="connsiteX7" fmla="*/ 36076 w 199275"/>
                  <a:gd name="connsiteY7" fmla="*/ 48143 h 234232"/>
                  <a:gd name="connsiteX8" fmla="*/ 29283 w 199275"/>
                  <a:gd name="connsiteY8" fmla="*/ 89747 h 234232"/>
                  <a:gd name="connsiteX9" fmla="*/ 4786 w 199275"/>
                  <a:gd name="connsiteY9" fmla="*/ 124459 h 234232"/>
                  <a:gd name="connsiteX10" fmla="*/ 3373 w 199275"/>
                  <a:gd name="connsiteY10" fmla="*/ 157881 h 234232"/>
                  <a:gd name="connsiteX11" fmla="*/ 43712 w 199275"/>
                  <a:gd name="connsiteY11" fmla="*/ 121112 h 234232"/>
                  <a:gd name="connsiteX12" fmla="*/ 61267 w 199275"/>
                  <a:gd name="connsiteY12" fmla="*/ 83772 h 234232"/>
                  <a:gd name="connsiteX13" fmla="*/ 102722 w 199275"/>
                  <a:gd name="connsiteY13" fmla="*/ 89747 h 234232"/>
                  <a:gd name="connsiteX14" fmla="*/ 113508 w 199275"/>
                  <a:gd name="connsiteY14" fmla="*/ 114541 h 234232"/>
                  <a:gd name="connsiteX15" fmla="*/ 96325 w 199275"/>
                  <a:gd name="connsiteY15" fmla="*/ 124905 h 234232"/>
                  <a:gd name="connsiteX16" fmla="*/ 85664 w 199275"/>
                  <a:gd name="connsiteY16" fmla="*/ 128327 h 234232"/>
                  <a:gd name="connsiteX17" fmla="*/ 104532 w 199275"/>
                  <a:gd name="connsiteY17" fmla="*/ 152972 h 234232"/>
                  <a:gd name="connsiteX18" fmla="*/ 101532 w 199275"/>
                  <a:gd name="connsiteY18" fmla="*/ 187956 h 234232"/>
                  <a:gd name="connsiteX19" fmla="*/ 73292 w 199275"/>
                  <a:gd name="connsiteY19" fmla="*/ 204097 h 234232"/>
                  <a:gd name="connsiteX20" fmla="*/ 73118 w 199275"/>
                  <a:gd name="connsiteY20" fmla="*/ 234073 h 234232"/>
                  <a:gd name="connsiteX21" fmla="*/ 104383 w 199275"/>
                  <a:gd name="connsiteY21" fmla="*/ 215924 h 234232"/>
                  <a:gd name="connsiteX22" fmla="*/ 145219 w 199275"/>
                  <a:gd name="connsiteY22" fmla="*/ 209205 h 234232"/>
                  <a:gd name="connsiteX23" fmla="*/ 187790 w 199275"/>
                  <a:gd name="connsiteY23" fmla="*/ 187733 h 234232"/>
                  <a:gd name="connsiteX24" fmla="*/ 196220 w 199275"/>
                  <a:gd name="connsiteY24" fmla="*/ 136038 h 234232"/>
                  <a:gd name="connsiteX25" fmla="*/ 178864 w 199275"/>
                  <a:gd name="connsiteY25" fmla="*/ 97210 h 234232"/>
                  <a:gd name="connsiteX26" fmla="*/ 181344 w 199275"/>
                  <a:gd name="connsiteY26" fmla="*/ 49532 h 234232"/>
                  <a:gd name="connsiteX27" fmla="*/ 183377 w 199275"/>
                  <a:gd name="connsiteY27" fmla="*/ -106 h 234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99275" h="234232">
                    <a:moveTo>
                      <a:pt x="183377" y="-106"/>
                    </a:moveTo>
                    <a:cubicBezTo>
                      <a:pt x="183377" y="-106"/>
                      <a:pt x="156748" y="7332"/>
                      <a:pt x="148492" y="13977"/>
                    </a:cubicBezTo>
                    <a:cubicBezTo>
                      <a:pt x="140236" y="20622"/>
                      <a:pt x="132698" y="25729"/>
                      <a:pt x="127665" y="31680"/>
                    </a:cubicBezTo>
                    <a:cubicBezTo>
                      <a:pt x="122632" y="37631"/>
                      <a:pt x="110879" y="43829"/>
                      <a:pt x="104309" y="46928"/>
                    </a:cubicBezTo>
                    <a:cubicBezTo>
                      <a:pt x="97739" y="50028"/>
                      <a:pt x="97243" y="48986"/>
                      <a:pt x="96102" y="55928"/>
                    </a:cubicBezTo>
                    <a:cubicBezTo>
                      <a:pt x="94962" y="62871"/>
                      <a:pt x="88664" y="81218"/>
                      <a:pt x="82713" y="67854"/>
                    </a:cubicBezTo>
                    <a:cubicBezTo>
                      <a:pt x="76763" y="54490"/>
                      <a:pt x="77754" y="32424"/>
                      <a:pt x="64316" y="36093"/>
                    </a:cubicBezTo>
                    <a:cubicBezTo>
                      <a:pt x="50878" y="39763"/>
                      <a:pt x="37588" y="38870"/>
                      <a:pt x="36076" y="48143"/>
                    </a:cubicBezTo>
                    <a:cubicBezTo>
                      <a:pt x="34564" y="57416"/>
                      <a:pt x="38556" y="78342"/>
                      <a:pt x="29283" y="89747"/>
                    </a:cubicBezTo>
                    <a:cubicBezTo>
                      <a:pt x="20010" y="101153"/>
                      <a:pt x="8381" y="118831"/>
                      <a:pt x="4786" y="124459"/>
                    </a:cubicBezTo>
                    <a:cubicBezTo>
                      <a:pt x="1191" y="130087"/>
                      <a:pt x="-8330" y="163559"/>
                      <a:pt x="3373" y="157881"/>
                    </a:cubicBezTo>
                    <a:cubicBezTo>
                      <a:pt x="15076" y="152203"/>
                      <a:pt x="39374" y="127136"/>
                      <a:pt x="43712" y="121112"/>
                    </a:cubicBezTo>
                    <a:cubicBezTo>
                      <a:pt x="48051" y="115087"/>
                      <a:pt x="50605" y="83003"/>
                      <a:pt x="61267" y="83772"/>
                    </a:cubicBezTo>
                    <a:cubicBezTo>
                      <a:pt x="71928" y="84541"/>
                      <a:pt x="96995" y="83598"/>
                      <a:pt x="102722" y="89747"/>
                    </a:cubicBezTo>
                    <a:cubicBezTo>
                      <a:pt x="108450" y="95896"/>
                      <a:pt x="122557" y="107921"/>
                      <a:pt x="113508" y="114541"/>
                    </a:cubicBezTo>
                    <a:cubicBezTo>
                      <a:pt x="108078" y="118459"/>
                      <a:pt x="102326" y="121930"/>
                      <a:pt x="96325" y="124905"/>
                    </a:cubicBezTo>
                    <a:cubicBezTo>
                      <a:pt x="96325" y="124905"/>
                      <a:pt x="86408" y="124211"/>
                      <a:pt x="85664" y="128327"/>
                    </a:cubicBezTo>
                    <a:cubicBezTo>
                      <a:pt x="84920" y="132442"/>
                      <a:pt x="106565" y="140724"/>
                      <a:pt x="104532" y="152972"/>
                    </a:cubicBezTo>
                    <a:cubicBezTo>
                      <a:pt x="102499" y="165220"/>
                      <a:pt x="119012" y="175832"/>
                      <a:pt x="101532" y="187956"/>
                    </a:cubicBezTo>
                    <a:cubicBezTo>
                      <a:pt x="84052" y="200080"/>
                      <a:pt x="80284" y="198419"/>
                      <a:pt x="73292" y="204097"/>
                    </a:cubicBezTo>
                    <a:cubicBezTo>
                      <a:pt x="66300" y="209775"/>
                      <a:pt x="55936" y="235461"/>
                      <a:pt x="73118" y="234073"/>
                    </a:cubicBezTo>
                    <a:cubicBezTo>
                      <a:pt x="90300" y="232684"/>
                      <a:pt x="98036" y="225916"/>
                      <a:pt x="104383" y="215924"/>
                    </a:cubicBezTo>
                    <a:cubicBezTo>
                      <a:pt x="110731" y="205932"/>
                      <a:pt x="130715" y="207345"/>
                      <a:pt x="145219" y="209205"/>
                    </a:cubicBezTo>
                    <a:cubicBezTo>
                      <a:pt x="159723" y="211064"/>
                      <a:pt x="182583" y="194849"/>
                      <a:pt x="187790" y="187733"/>
                    </a:cubicBezTo>
                    <a:cubicBezTo>
                      <a:pt x="192997" y="180617"/>
                      <a:pt x="199196" y="150815"/>
                      <a:pt x="196220" y="136038"/>
                    </a:cubicBezTo>
                    <a:cubicBezTo>
                      <a:pt x="193245" y="121260"/>
                      <a:pt x="177600" y="118012"/>
                      <a:pt x="178864" y="97210"/>
                    </a:cubicBezTo>
                    <a:cubicBezTo>
                      <a:pt x="180129" y="76408"/>
                      <a:pt x="187046" y="63466"/>
                      <a:pt x="181344" y="49532"/>
                    </a:cubicBezTo>
                    <a:cubicBezTo>
                      <a:pt x="175641" y="35597"/>
                      <a:pt x="183377" y="-106"/>
                      <a:pt x="183377" y="-106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06" name="Freeform: Shape 1205">
                <a:extLst>
                  <a:ext uri="{FF2B5EF4-FFF2-40B4-BE49-F238E27FC236}">
                    <a16:creationId xmlns:a16="http://schemas.microsoft.com/office/drawing/2014/main" id="{42E4CFF1-AFCB-494B-AAD8-6E838A51320D}"/>
                  </a:ext>
                </a:extLst>
              </p:cNvPr>
              <p:cNvSpPr/>
              <p:nvPr/>
            </p:nvSpPr>
            <p:spPr>
              <a:xfrm>
                <a:off x="3351948" y="1838657"/>
                <a:ext cx="295667" cy="243125"/>
              </a:xfrm>
              <a:custGeom>
                <a:avLst/>
                <a:gdLst>
                  <a:gd name="connsiteX0" fmla="*/ 88029 w 316791"/>
                  <a:gd name="connsiteY0" fmla="*/ 34255 h 260496"/>
                  <a:gd name="connsiteX1" fmla="*/ 59689 w 316791"/>
                  <a:gd name="connsiteY1" fmla="*/ 32123 h 260496"/>
                  <a:gd name="connsiteX2" fmla="*/ 51483 w 316791"/>
                  <a:gd name="connsiteY2" fmla="*/ 42338 h 260496"/>
                  <a:gd name="connsiteX3" fmla="*/ 41193 w 316791"/>
                  <a:gd name="connsiteY3" fmla="*/ 63214 h 260496"/>
                  <a:gd name="connsiteX4" fmla="*/ 49003 w 316791"/>
                  <a:gd name="connsiteY4" fmla="*/ 75611 h 260496"/>
                  <a:gd name="connsiteX5" fmla="*/ 91425 w 316791"/>
                  <a:gd name="connsiteY5" fmla="*/ 86025 h 260496"/>
                  <a:gd name="connsiteX6" fmla="*/ 106996 w 316791"/>
                  <a:gd name="connsiteY6" fmla="*/ 101620 h 260496"/>
                  <a:gd name="connsiteX7" fmla="*/ 144906 w 316791"/>
                  <a:gd name="connsiteY7" fmla="*/ 116199 h 260496"/>
                  <a:gd name="connsiteX8" fmla="*/ 176345 w 316791"/>
                  <a:gd name="connsiteY8" fmla="*/ 105909 h 260496"/>
                  <a:gd name="connsiteX9" fmla="*/ 179543 w 316791"/>
                  <a:gd name="connsiteY9" fmla="*/ 133183 h 260496"/>
                  <a:gd name="connsiteX10" fmla="*/ 133550 w 316791"/>
                  <a:gd name="connsiteY10" fmla="*/ 156787 h 260496"/>
                  <a:gd name="connsiteX11" fmla="*/ 103376 w 316791"/>
                  <a:gd name="connsiteY11" fmla="*/ 179795 h 260496"/>
                  <a:gd name="connsiteX12" fmla="*/ 71590 w 316791"/>
                  <a:gd name="connsiteY12" fmla="*/ 190928 h 260496"/>
                  <a:gd name="connsiteX13" fmla="*/ 70103 w 316791"/>
                  <a:gd name="connsiteY13" fmla="*/ 205259 h 260496"/>
                  <a:gd name="connsiteX14" fmla="*/ 109451 w 316791"/>
                  <a:gd name="connsiteY14" fmla="*/ 193779 h 260496"/>
                  <a:gd name="connsiteX15" fmla="*/ 151824 w 316791"/>
                  <a:gd name="connsiteY15" fmla="*/ 185225 h 260496"/>
                  <a:gd name="connsiteX16" fmla="*/ 178229 w 316791"/>
                  <a:gd name="connsiteY16" fmla="*/ 191721 h 260496"/>
                  <a:gd name="connsiteX17" fmla="*/ 127253 w 316791"/>
                  <a:gd name="connsiteY17" fmla="*/ 216763 h 260496"/>
                  <a:gd name="connsiteX18" fmla="*/ 73202 w 316791"/>
                  <a:gd name="connsiteY18" fmla="*/ 230747 h 260496"/>
                  <a:gd name="connsiteX19" fmla="*/ 37895 w 316791"/>
                  <a:gd name="connsiteY19" fmla="*/ 239821 h 260496"/>
                  <a:gd name="connsiteX20" fmla="*/ 8415 w 316791"/>
                  <a:gd name="connsiteY20" fmla="*/ 221375 h 260496"/>
                  <a:gd name="connsiteX21" fmla="*/ 2242 w 316791"/>
                  <a:gd name="connsiteY21" fmla="*/ 241681 h 260496"/>
                  <a:gd name="connsiteX22" fmla="*/ 30036 w 316791"/>
                  <a:gd name="connsiteY22" fmla="*/ 256384 h 260496"/>
                  <a:gd name="connsiteX23" fmla="*/ 84310 w 316791"/>
                  <a:gd name="connsiteY23" fmla="*/ 246912 h 260496"/>
                  <a:gd name="connsiteX24" fmla="*/ 136724 w 316791"/>
                  <a:gd name="connsiteY24" fmla="*/ 243640 h 260496"/>
                  <a:gd name="connsiteX25" fmla="*/ 164443 w 316791"/>
                  <a:gd name="connsiteY25" fmla="*/ 238507 h 260496"/>
                  <a:gd name="connsiteX26" fmla="*/ 204114 w 316791"/>
                  <a:gd name="connsiteY26" fmla="*/ 227028 h 260496"/>
                  <a:gd name="connsiteX27" fmla="*/ 228065 w 316791"/>
                  <a:gd name="connsiteY27" fmla="*/ 220705 h 260496"/>
                  <a:gd name="connsiteX28" fmla="*/ 233594 w 316791"/>
                  <a:gd name="connsiteY28" fmla="*/ 235582 h 260496"/>
                  <a:gd name="connsiteX29" fmla="*/ 243189 w 316791"/>
                  <a:gd name="connsiteY29" fmla="*/ 241507 h 260496"/>
                  <a:gd name="connsiteX30" fmla="*/ 264239 w 316791"/>
                  <a:gd name="connsiteY30" fmla="*/ 237491 h 260496"/>
                  <a:gd name="connsiteX31" fmla="*/ 276413 w 316791"/>
                  <a:gd name="connsiteY31" fmla="*/ 230053 h 260496"/>
                  <a:gd name="connsiteX32" fmla="*/ 296843 w 316791"/>
                  <a:gd name="connsiteY32" fmla="*/ 221276 h 260496"/>
                  <a:gd name="connsiteX33" fmla="*/ 273909 w 316791"/>
                  <a:gd name="connsiteY33" fmla="*/ 216019 h 260496"/>
                  <a:gd name="connsiteX34" fmla="*/ 267363 w 316791"/>
                  <a:gd name="connsiteY34" fmla="*/ 202383 h 260496"/>
                  <a:gd name="connsiteX35" fmla="*/ 282884 w 316791"/>
                  <a:gd name="connsiteY35" fmla="*/ 179746 h 260496"/>
                  <a:gd name="connsiteX36" fmla="*/ 300562 w 316791"/>
                  <a:gd name="connsiteY36" fmla="*/ 185696 h 260496"/>
                  <a:gd name="connsiteX37" fmla="*/ 312686 w 316791"/>
                  <a:gd name="connsiteY37" fmla="*/ 195490 h 260496"/>
                  <a:gd name="connsiteX38" fmla="*/ 312215 w 316791"/>
                  <a:gd name="connsiteY38" fmla="*/ 169531 h 260496"/>
                  <a:gd name="connsiteX39" fmla="*/ 293248 w 316791"/>
                  <a:gd name="connsiteY39" fmla="*/ 137918 h 260496"/>
                  <a:gd name="connsiteX40" fmla="*/ 264388 w 316791"/>
                  <a:gd name="connsiteY40" fmla="*/ 116943 h 260496"/>
                  <a:gd name="connsiteX41" fmla="*/ 219759 w 316791"/>
                  <a:gd name="connsiteY41" fmla="*/ 106852 h 260496"/>
                  <a:gd name="connsiteX42" fmla="*/ 189436 w 316791"/>
                  <a:gd name="connsiteY42" fmla="*/ 92149 h 260496"/>
                  <a:gd name="connsiteX43" fmla="*/ 179518 w 316791"/>
                  <a:gd name="connsiteY43" fmla="*/ 54462 h 260496"/>
                  <a:gd name="connsiteX44" fmla="*/ 174560 w 316791"/>
                  <a:gd name="connsiteY44" fmla="*/ 45214 h 260496"/>
                  <a:gd name="connsiteX45" fmla="*/ 159857 w 316791"/>
                  <a:gd name="connsiteY45" fmla="*/ 22106 h 260496"/>
                  <a:gd name="connsiteX46" fmla="*/ 145972 w 316791"/>
                  <a:gd name="connsiteY46" fmla="*/ 10403 h 260496"/>
                  <a:gd name="connsiteX47" fmla="*/ 120335 w 316791"/>
                  <a:gd name="connsiteY47" fmla="*/ 312 h 260496"/>
                  <a:gd name="connsiteX48" fmla="*/ 102781 w 316791"/>
                  <a:gd name="connsiteY48" fmla="*/ 12139 h 260496"/>
                  <a:gd name="connsiteX49" fmla="*/ 88029 w 316791"/>
                  <a:gd name="connsiteY49" fmla="*/ 34255 h 2604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316791" h="260496">
                    <a:moveTo>
                      <a:pt x="88029" y="34255"/>
                    </a:moveTo>
                    <a:cubicBezTo>
                      <a:pt x="78781" y="31952"/>
                      <a:pt x="69185" y="31230"/>
                      <a:pt x="59689" y="32123"/>
                    </a:cubicBezTo>
                    <a:cubicBezTo>
                      <a:pt x="44292" y="33685"/>
                      <a:pt x="54061" y="37081"/>
                      <a:pt x="51483" y="42338"/>
                    </a:cubicBezTo>
                    <a:cubicBezTo>
                      <a:pt x="48904" y="47594"/>
                      <a:pt x="44491" y="60760"/>
                      <a:pt x="41193" y="63214"/>
                    </a:cubicBezTo>
                    <a:cubicBezTo>
                      <a:pt x="37895" y="65669"/>
                      <a:pt x="36953" y="74644"/>
                      <a:pt x="49003" y="75611"/>
                    </a:cubicBezTo>
                    <a:cubicBezTo>
                      <a:pt x="61053" y="76578"/>
                      <a:pt x="90260" y="77818"/>
                      <a:pt x="91425" y="86025"/>
                    </a:cubicBezTo>
                    <a:cubicBezTo>
                      <a:pt x="92591" y="94232"/>
                      <a:pt x="95219" y="98025"/>
                      <a:pt x="106996" y="101620"/>
                    </a:cubicBezTo>
                    <a:cubicBezTo>
                      <a:pt x="118773" y="105215"/>
                      <a:pt x="121872" y="132513"/>
                      <a:pt x="144906" y="116199"/>
                    </a:cubicBezTo>
                    <a:cubicBezTo>
                      <a:pt x="167940" y="99884"/>
                      <a:pt x="173444" y="94876"/>
                      <a:pt x="176345" y="105909"/>
                    </a:cubicBezTo>
                    <a:cubicBezTo>
                      <a:pt x="179245" y="116943"/>
                      <a:pt x="192634" y="124282"/>
                      <a:pt x="179543" y="133183"/>
                    </a:cubicBezTo>
                    <a:cubicBezTo>
                      <a:pt x="166452" y="142084"/>
                      <a:pt x="149790" y="146274"/>
                      <a:pt x="133550" y="156787"/>
                    </a:cubicBezTo>
                    <a:cubicBezTo>
                      <a:pt x="117310" y="167299"/>
                      <a:pt x="123757" y="174142"/>
                      <a:pt x="103376" y="179795"/>
                    </a:cubicBezTo>
                    <a:cubicBezTo>
                      <a:pt x="82996" y="185448"/>
                      <a:pt x="75657" y="184010"/>
                      <a:pt x="71590" y="190928"/>
                    </a:cubicBezTo>
                    <a:cubicBezTo>
                      <a:pt x="67524" y="197845"/>
                      <a:pt x="53764" y="209449"/>
                      <a:pt x="70103" y="205259"/>
                    </a:cubicBezTo>
                    <a:cubicBezTo>
                      <a:pt x="86442" y="201068"/>
                      <a:pt x="93459" y="201589"/>
                      <a:pt x="109451" y="193779"/>
                    </a:cubicBezTo>
                    <a:cubicBezTo>
                      <a:pt x="122666" y="187486"/>
                      <a:pt x="137220" y="184548"/>
                      <a:pt x="151824" y="185225"/>
                    </a:cubicBezTo>
                    <a:cubicBezTo>
                      <a:pt x="160873" y="185895"/>
                      <a:pt x="181403" y="178407"/>
                      <a:pt x="178229" y="191721"/>
                    </a:cubicBezTo>
                    <a:cubicBezTo>
                      <a:pt x="175055" y="205036"/>
                      <a:pt x="143939" y="211705"/>
                      <a:pt x="127253" y="216763"/>
                    </a:cubicBezTo>
                    <a:cubicBezTo>
                      <a:pt x="110566" y="221821"/>
                      <a:pt x="95368" y="231639"/>
                      <a:pt x="73202" y="230747"/>
                    </a:cubicBezTo>
                    <a:cubicBezTo>
                      <a:pt x="51036" y="229854"/>
                      <a:pt x="62764" y="244408"/>
                      <a:pt x="37895" y="239821"/>
                    </a:cubicBezTo>
                    <a:cubicBezTo>
                      <a:pt x="13027" y="235235"/>
                      <a:pt x="22597" y="211631"/>
                      <a:pt x="8415" y="221375"/>
                    </a:cubicBezTo>
                    <a:cubicBezTo>
                      <a:pt x="-5767" y="231119"/>
                      <a:pt x="-3659" y="230400"/>
                      <a:pt x="2242" y="241681"/>
                    </a:cubicBezTo>
                    <a:cubicBezTo>
                      <a:pt x="8142" y="252962"/>
                      <a:pt x="10647" y="267566"/>
                      <a:pt x="30036" y="256384"/>
                    </a:cubicBezTo>
                    <a:cubicBezTo>
                      <a:pt x="49425" y="245202"/>
                      <a:pt x="65293" y="241879"/>
                      <a:pt x="84310" y="246912"/>
                    </a:cubicBezTo>
                    <a:cubicBezTo>
                      <a:pt x="103327" y="251946"/>
                      <a:pt x="127848" y="242970"/>
                      <a:pt x="136724" y="243640"/>
                    </a:cubicBezTo>
                    <a:cubicBezTo>
                      <a:pt x="145600" y="244309"/>
                      <a:pt x="147063" y="249813"/>
                      <a:pt x="164443" y="238507"/>
                    </a:cubicBezTo>
                    <a:cubicBezTo>
                      <a:pt x="181824" y="227201"/>
                      <a:pt x="197519" y="231962"/>
                      <a:pt x="204114" y="227028"/>
                    </a:cubicBezTo>
                    <a:cubicBezTo>
                      <a:pt x="210709" y="222094"/>
                      <a:pt x="225412" y="216912"/>
                      <a:pt x="228065" y="220705"/>
                    </a:cubicBezTo>
                    <a:cubicBezTo>
                      <a:pt x="230718" y="224499"/>
                      <a:pt x="245123" y="221995"/>
                      <a:pt x="233594" y="235582"/>
                    </a:cubicBezTo>
                    <a:cubicBezTo>
                      <a:pt x="222064" y="249169"/>
                      <a:pt x="232602" y="253731"/>
                      <a:pt x="243189" y="241507"/>
                    </a:cubicBezTo>
                    <a:cubicBezTo>
                      <a:pt x="253776" y="229284"/>
                      <a:pt x="249933" y="246739"/>
                      <a:pt x="264239" y="237491"/>
                    </a:cubicBezTo>
                    <a:cubicBezTo>
                      <a:pt x="278545" y="228243"/>
                      <a:pt x="266396" y="230747"/>
                      <a:pt x="276413" y="230053"/>
                    </a:cubicBezTo>
                    <a:cubicBezTo>
                      <a:pt x="286430" y="229358"/>
                      <a:pt x="296496" y="224449"/>
                      <a:pt x="296843" y="221276"/>
                    </a:cubicBezTo>
                    <a:cubicBezTo>
                      <a:pt x="297190" y="218102"/>
                      <a:pt x="283008" y="212796"/>
                      <a:pt x="273909" y="216019"/>
                    </a:cubicBezTo>
                    <a:cubicBezTo>
                      <a:pt x="264809" y="219242"/>
                      <a:pt x="260074" y="211060"/>
                      <a:pt x="267363" y="202383"/>
                    </a:cubicBezTo>
                    <a:cubicBezTo>
                      <a:pt x="274653" y="193705"/>
                      <a:pt x="268975" y="190779"/>
                      <a:pt x="282884" y="179746"/>
                    </a:cubicBezTo>
                    <a:cubicBezTo>
                      <a:pt x="296794" y="168712"/>
                      <a:pt x="299570" y="176398"/>
                      <a:pt x="300562" y="185696"/>
                    </a:cubicBezTo>
                    <a:cubicBezTo>
                      <a:pt x="301554" y="194994"/>
                      <a:pt x="309017" y="207639"/>
                      <a:pt x="312686" y="195490"/>
                    </a:cubicBezTo>
                    <a:cubicBezTo>
                      <a:pt x="316356" y="183341"/>
                      <a:pt x="313579" y="183093"/>
                      <a:pt x="312215" y="169531"/>
                    </a:cubicBezTo>
                    <a:cubicBezTo>
                      <a:pt x="310852" y="155968"/>
                      <a:pt x="305794" y="147390"/>
                      <a:pt x="293248" y="137918"/>
                    </a:cubicBezTo>
                    <a:cubicBezTo>
                      <a:pt x="280702" y="128447"/>
                      <a:pt x="274256" y="117686"/>
                      <a:pt x="264388" y="116943"/>
                    </a:cubicBezTo>
                    <a:cubicBezTo>
                      <a:pt x="254520" y="116199"/>
                      <a:pt x="235701" y="109505"/>
                      <a:pt x="219759" y="106852"/>
                    </a:cubicBezTo>
                    <a:cubicBezTo>
                      <a:pt x="203816" y="104199"/>
                      <a:pt x="191965" y="102265"/>
                      <a:pt x="189436" y="92149"/>
                    </a:cubicBezTo>
                    <a:cubicBezTo>
                      <a:pt x="186907" y="82033"/>
                      <a:pt x="184477" y="63710"/>
                      <a:pt x="179518" y="54462"/>
                    </a:cubicBezTo>
                    <a:cubicBezTo>
                      <a:pt x="174560" y="45214"/>
                      <a:pt x="182271" y="58578"/>
                      <a:pt x="174560" y="45214"/>
                    </a:cubicBezTo>
                    <a:cubicBezTo>
                      <a:pt x="166848" y="31850"/>
                      <a:pt x="171336" y="30338"/>
                      <a:pt x="159857" y="22106"/>
                    </a:cubicBezTo>
                    <a:cubicBezTo>
                      <a:pt x="148377" y="13874"/>
                      <a:pt x="155716" y="20023"/>
                      <a:pt x="145972" y="10403"/>
                    </a:cubicBezTo>
                    <a:cubicBezTo>
                      <a:pt x="136228" y="783"/>
                      <a:pt x="134418" y="-1101"/>
                      <a:pt x="120335" y="312"/>
                    </a:cubicBezTo>
                    <a:cubicBezTo>
                      <a:pt x="106252" y="1725"/>
                      <a:pt x="110616" y="5618"/>
                      <a:pt x="102781" y="12139"/>
                    </a:cubicBezTo>
                    <a:cubicBezTo>
                      <a:pt x="94946" y="18660"/>
                      <a:pt x="88029" y="34255"/>
                      <a:pt x="88029" y="3425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07" name="Freeform: Shape 1206">
                <a:extLst>
                  <a:ext uri="{FF2B5EF4-FFF2-40B4-BE49-F238E27FC236}">
                    <a16:creationId xmlns:a16="http://schemas.microsoft.com/office/drawing/2014/main" id="{FD36A220-EFEC-499F-9B86-10CEAD646120}"/>
                  </a:ext>
                </a:extLst>
              </p:cNvPr>
              <p:cNvSpPr/>
              <p:nvPr/>
            </p:nvSpPr>
            <p:spPr>
              <a:xfrm>
                <a:off x="3133924" y="1876400"/>
                <a:ext cx="69175" cy="45534"/>
              </a:xfrm>
              <a:custGeom>
                <a:avLst/>
                <a:gdLst>
                  <a:gd name="connsiteX0" fmla="*/ 41632 w 74117"/>
                  <a:gd name="connsiteY0" fmla="*/ 8271 h 48787"/>
                  <a:gd name="connsiteX1" fmla="*/ 13094 w 74117"/>
                  <a:gd name="connsiteY1" fmla="*/ -60 h 48787"/>
                  <a:gd name="connsiteX2" fmla="*/ -2129 w 74117"/>
                  <a:gd name="connsiteY2" fmla="*/ 13602 h 48787"/>
                  <a:gd name="connsiteX3" fmla="*/ 6127 w 74117"/>
                  <a:gd name="connsiteY3" fmla="*/ 42685 h 48787"/>
                  <a:gd name="connsiteX4" fmla="*/ 18202 w 74117"/>
                  <a:gd name="connsiteY4" fmla="*/ 44247 h 48787"/>
                  <a:gd name="connsiteX5" fmla="*/ 28962 w 74117"/>
                  <a:gd name="connsiteY5" fmla="*/ 26197 h 48787"/>
                  <a:gd name="connsiteX6" fmla="*/ 39772 w 74117"/>
                  <a:gd name="connsiteY6" fmla="*/ 19602 h 48787"/>
                  <a:gd name="connsiteX7" fmla="*/ 58963 w 74117"/>
                  <a:gd name="connsiteY7" fmla="*/ 17470 h 48787"/>
                  <a:gd name="connsiteX8" fmla="*/ 65980 w 74117"/>
                  <a:gd name="connsiteY8" fmla="*/ 6312 h 48787"/>
                  <a:gd name="connsiteX9" fmla="*/ 41632 w 74117"/>
                  <a:gd name="connsiteY9" fmla="*/ 8271 h 48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117" h="48787">
                    <a:moveTo>
                      <a:pt x="41632" y="8271"/>
                    </a:moveTo>
                    <a:cubicBezTo>
                      <a:pt x="41632" y="8271"/>
                      <a:pt x="24921" y="-828"/>
                      <a:pt x="13094" y="-60"/>
                    </a:cubicBezTo>
                    <a:cubicBezTo>
                      <a:pt x="1267" y="709"/>
                      <a:pt x="-1014" y="6808"/>
                      <a:pt x="-2129" y="13602"/>
                    </a:cubicBezTo>
                    <a:cubicBezTo>
                      <a:pt x="-3245" y="20395"/>
                      <a:pt x="2011" y="35916"/>
                      <a:pt x="6127" y="42685"/>
                    </a:cubicBezTo>
                    <a:cubicBezTo>
                      <a:pt x="10243" y="49454"/>
                      <a:pt x="11879" y="51189"/>
                      <a:pt x="18202" y="44247"/>
                    </a:cubicBezTo>
                    <a:cubicBezTo>
                      <a:pt x="24524" y="37305"/>
                      <a:pt x="20334" y="27288"/>
                      <a:pt x="28962" y="26197"/>
                    </a:cubicBezTo>
                    <a:cubicBezTo>
                      <a:pt x="37591" y="25106"/>
                      <a:pt x="33772" y="20569"/>
                      <a:pt x="39772" y="19602"/>
                    </a:cubicBezTo>
                    <a:cubicBezTo>
                      <a:pt x="45773" y="18635"/>
                      <a:pt x="49318" y="20841"/>
                      <a:pt x="58963" y="17470"/>
                    </a:cubicBezTo>
                    <a:cubicBezTo>
                      <a:pt x="68608" y="14098"/>
                      <a:pt x="78426" y="5717"/>
                      <a:pt x="65980" y="6312"/>
                    </a:cubicBezTo>
                    <a:cubicBezTo>
                      <a:pt x="53533" y="6907"/>
                      <a:pt x="41632" y="8271"/>
                      <a:pt x="41632" y="8271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08" name="Freeform: Shape 1207">
                <a:extLst>
                  <a:ext uri="{FF2B5EF4-FFF2-40B4-BE49-F238E27FC236}">
                    <a16:creationId xmlns:a16="http://schemas.microsoft.com/office/drawing/2014/main" id="{83ECF71B-A98F-4903-AEC8-1963D71406C6}"/>
                  </a:ext>
                </a:extLst>
              </p:cNvPr>
              <p:cNvSpPr/>
              <p:nvPr/>
            </p:nvSpPr>
            <p:spPr>
              <a:xfrm>
                <a:off x="4753488" y="6330565"/>
                <a:ext cx="199122" cy="128567"/>
              </a:xfrm>
              <a:custGeom>
                <a:avLst/>
                <a:gdLst>
                  <a:gd name="connsiteX0" fmla="*/ 126204 w 213349"/>
                  <a:gd name="connsiteY0" fmla="*/ 36345 h 137753"/>
                  <a:gd name="connsiteX1" fmla="*/ 132378 w 213349"/>
                  <a:gd name="connsiteY1" fmla="*/ 11551 h 137753"/>
                  <a:gd name="connsiteX2" fmla="*/ 154990 w 213349"/>
                  <a:gd name="connsiteY2" fmla="*/ 27568 h 137753"/>
                  <a:gd name="connsiteX3" fmla="*/ 183478 w 213349"/>
                  <a:gd name="connsiteY3" fmla="*/ 37287 h 137753"/>
                  <a:gd name="connsiteX4" fmla="*/ 210479 w 213349"/>
                  <a:gd name="connsiteY4" fmla="*/ 63444 h 137753"/>
                  <a:gd name="connsiteX5" fmla="*/ 187148 w 213349"/>
                  <a:gd name="connsiteY5" fmla="*/ 84891 h 137753"/>
                  <a:gd name="connsiteX6" fmla="*/ 168503 w 213349"/>
                  <a:gd name="connsiteY6" fmla="*/ 94635 h 137753"/>
                  <a:gd name="connsiteX7" fmla="*/ 158065 w 213349"/>
                  <a:gd name="connsiteY7" fmla="*/ 118859 h 137753"/>
                  <a:gd name="connsiteX8" fmla="*/ 137238 w 213349"/>
                  <a:gd name="connsiteY8" fmla="*/ 129718 h 137753"/>
                  <a:gd name="connsiteX9" fmla="*/ 105650 w 213349"/>
                  <a:gd name="connsiteY9" fmla="*/ 134306 h 137753"/>
                  <a:gd name="connsiteX10" fmla="*/ 86187 w 213349"/>
                  <a:gd name="connsiteY10" fmla="*/ 110156 h 137753"/>
                  <a:gd name="connsiteX11" fmla="*/ 51600 w 213349"/>
                  <a:gd name="connsiteY11" fmla="*/ 75792 h 137753"/>
                  <a:gd name="connsiteX12" fmla="*/ 10194 w 213349"/>
                  <a:gd name="connsiteY12" fmla="*/ 47601 h 137753"/>
                  <a:gd name="connsiteX13" fmla="*/ 276 w 213349"/>
                  <a:gd name="connsiteY13" fmla="*/ 31931 h 137753"/>
                  <a:gd name="connsiteX14" fmla="*/ 31789 w 213349"/>
                  <a:gd name="connsiteY14" fmla="*/ 31138 h 137753"/>
                  <a:gd name="connsiteX15" fmla="*/ 57897 w 213349"/>
                  <a:gd name="connsiteY15" fmla="*/ 27221 h 137753"/>
                  <a:gd name="connsiteX16" fmla="*/ 83336 w 213349"/>
                  <a:gd name="connsiteY16" fmla="*/ 11303 h 137753"/>
                  <a:gd name="connsiteX17" fmla="*/ 111278 w 213349"/>
                  <a:gd name="connsiteY17" fmla="*/ 1906 h 137753"/>
                  <a:gd name="connsiteX18" fmla="*/ 113311 w 213349"/>
                  <a:gd name="connsiteY18" fmla="*/ 34138 h 137753"/>
                  <a:gd name="connsiteX19" fmla="*/ 126204 w 213349"/>
                  <a:gd name="connsiteY19" fmla="*/ 36345 h 137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13349" h="137753">
                    <a:moveTo>
                      <a:pt x="126204" y="36345"/>
                    </a:moveTo>
                    <a:cubicBezTo>
                      <a:pt x="126204" y="36345"/>
                      <a:pt x="128039" y="17576"/>
                      <a:pt x="132378" y="11551"/>
                    </a:cubicBezTo>
                    <a:cubicBezTo>
                      <a:pt x="136717" y="5526"/>
                      <a:pt x="143882" y="26427"/>
                      <a:pt x="154990" y="27568"/>
                    </a:cubicBezTo>
                    <a:cubicBezTo>
                      <a:pt x="166098" y="28708"/>
                      <a:pt x="175594" y="34262"/>
                      <a:pt x="183478" y="37287"/>
                    </a:cubicBezTo>
                    <a:cubicBezTo>
                      <a:pt x="191363" y="40312"/>
                      <a:pt x="215091" y="52163"/>
                      <a:pt x="210479" y="63444"/>
                    </a:cubicBezTo>
                    <a:cubicBezTo>
                      <a:pt x="206041" y="73536"/>
                      <a:pt x="197586" y="81321"/>
                      <a:pt x="187148" y="84891"/>
                    </a:cubicBezTo>
                    <a:cubicBezTo>
                      <a:pt x="178346" y="87941"/>
                      <a:pt x="173189" y="86255"/>
                      <a:pt x="168503" y="94635"/>
                    </a:cubicBezTo>
                    <a:cubicBezTo>
                      <a:pt x="163817" y="103015"/>
                      <a:pt x="164238" y="114024"/>
                      <a:pt x="158065" y="118859"/>
                    </a:cubicBezTo>
                    <a:cubicBezTo>
                      <a:pt x="151891" y="123694"/>
                      <a:pt x="150875" y="117371"/>
                      <a:pt x="137238" y="129718"/>
                    </a:cubicBezTo>
                    <a:cubicBezTo>
                      <a:pt x="123601" y="142066"/>
                      <a:pt x="114551" y="136984"/>
                      <a:pt x="105650" y="134306"/>
                    </a:cubicBezTo>
                    <a:cubicBezTo>
                      <a:pt x="96749" y="131628"/>
                      <a:pt x="101410" y="119925"/>
                      <a:pt x="86187" y="110156"/>
                    </a:cubicBezTo>
                    <a:cubicBezTo>
                      <a:pt x="70963" y="100388"/>
                      <a:pt x="62633" y="80676"/>
                      <a:pt x="51600" y="75792"/>
                    </a:cubicBezTo>
                    <a:cubicBezTo>
                      <a:pt x="40566" y="70907"/>
                      <a:pt x="21227" y="49163"/>
                      <a:pt x="10194" y="47601"/>
                    </a:cubicBezTo>
                    <a:cubicBezTo>
                      <a:pt x="-840" y="46039"/>
                      <a:pt x="-5650" y="32055"/>
                      <a:pt x="276" y="31931"/>
                    </a:cubicBezTo>
                    <a:cubicBezTo>
                      <a:pt x="6202" y="31807"/>
                      <a:pt x="22243" y="32650"/>
                      <a:pt x="31789" y="31138"/>
                    </a:cubicBezTo>
                    <a:cubicBezTo>
                      <a:pt x="41335" y="29626"/>
                      <a:pt x="42574" y="27915"/>
                      <a:pt x="57897" y="27221"/>
                    </a:cubicBezTo>
                    <a:cubicBezTo>
                      <a:pt x="73220" y="26526"/>
                      <a:pt x="68137" y="21047"/>
                      <a:pt x="83336" y="11303"/>
                    </a:cubicBezTo>
                    <a:cubicBezTo>
                      <a:pt x="98534" y="1559"/>
                      <a:pt x="99774" y="-3053"/>
                      <a:pt x="111278" y="1906"/>
                    </a:cubicBezTo>
                    <a:cubicBezTo>
                      <a:pt x="122783" y="6865"/>
                      <a:pt x="105749" y="28733"/>
                      <a:pt x="113311" y="34138"/>
                    </a:cubicBezTo>
                    <a:cubicBezTo>
                      <a:pt x="120874" y="39543"/>
                      <a:pt x="125634" y="41031"/>
                      <a:pt x="126204" y="3634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09" name="Freeform: Shape 1208">
                <a:extLst>
                  <a:ext uri="{FF2B5EF4-FFF2-40B4-BE49-F238E27FC236}">
                    <a16:creationId xmlns:a16="http://schemas.microsoft.com/office/drawing/2014/main" id="{75D6E142-3C5A-4422-A578-D1C512BC4024}"/>
                  </a:ext>
                </a:extLst>
              </p:cNvPr>
              <p:cNvSpPr/>
              <p:nvPr/>
            </p:nvSpPr>
            <p:spPr>
              <a:xfrm>
                <a:off x="3418634" y="1550602"/>
                <a:ext cx="69625" cy="68477"/>
              </a:xfrm>
              <a:custGeom>
                <a:avLst/>
                <a:gdLst>
                  <a:gd name="connsiteX0" fmla="*/ 65497 w 74599"/>
                  <a:gd name="connsiteY0" fmla="*/ 15735 h 73370"/>
                  <a:gd name="connsiteX1" fmla="*/ 63018 w 74599"/>
                  <a:gd name="connsiteY1" fmla="*/ 30983 h 73370"/>
                  <a:gd name="connsiteX2" fmla="*/ 67778 w 74599"/>
                  <a:gd name="connsiteY2" fmla="*/ 43827 h 73370"/>
                  <a:gd name="connsiteX3" fmla="*/ 65050 w 74599"/>
                  <a:gd name="connsiteY3" fmla="*/ 61802 h 73370"/>
                  <a:gd name="connsiteX4" fmla="*/ 41844 w 74599"/>
                  <a:gd name="connsiteY4" fmla="*/ 72711 h 73370"/>
                  <a:gd name="connsiteX5" fmla="*/ 18389 w 74599"/>
                  <a:gd name="connsiteY5" fmla="*/ 55777 h 73370"/>
                  <a:gd name="connsiteX6" fmla="*/ 10951 w 74599"/>
                  <a:gd name="connsiteY6" fmla="*/ 44248 h 73370"/>
                  <a:gd name="connsiteX7" fmla="*/ -1769 w 74599"/>
                  <a:gd name="connsiteY7" fmla="*/ 30363 h 73370"/>
                  <a:gd name="connsiteX8" fmla="*/ 6859 w 74599"/>
                  <a:gd name="connsiteY8" fmla="*/ 8049 h 73370"/>
                  <a:gd name="connsiteX9" fmla="*/ 32893 w 74599"/>
                  <a:gd name="connsiteY9" fmla="*/ 834 h 73370"/>
                  <a:gd name="connsiteX10" fmla="*/ 61109 w 74599"/>
                  <a:gd name="connsiteY10" fmla="*/ 8272 h 73370"/>
                  <a:gd name="connsiteX11" fmla="*/ 65497 w 74599"/>
                  <a:gd name="connsiteY11" fmla="*/ 15735 h 733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4599" h="73370">
                    <a:moveTo>
                      <a:pt x="65497" y="15735"/>
                    </a:moveTo>
                    <a:cubicBezTo>
                      <a:pt x="65497" y="15735"/>
                      <a:pt x="59943" y="30611"/>
                      <a:pt x="63018" y="30983"/>
                    </a:cubicBezTo>
                    <a:cubicBezTo>
                      <a:pt x="66092" y="31355"/>
                      <a:pt x="69811" y="39066"/>
                      <a:pt x="67778" y="43827"/>
                    </a:cubicBezTo>
                    <a:cubicBezTo>
                      <a:pt x="65745" y="48587"/>
                      <a:pt x="80795" y="54389"/>
                      <a:pt x="65050" y="61802"/>
                    </a:cubicBezTo>
                    <a:cubicBezTo>
                      <a:pt x="49307" y="69216"/>
                      <a:pt x="56422" y="75141"/>
                      <a:pt x="41844" y="72711"/>
                    </a:cubicBezTo>
                    <a:cubicBezTo>
                      <a:pt x="27265" y="70282"/>
                      <a:pt x="16082" y="69935"/>
                      <a:pt x="18389" y="55777"/>
                    </a:cubicBezTo>
                    <a:cubicBezTo>
                      <a:pt x="20694" y="41620"/>
                      <a:pt x="23620" y="58133"/>
                      <a:pt x="10951" y="44248"/>
                    </a:cubicBezTo>
                    <a:cubicBezTo>
                      <a:pt x="-1719" y="30363"/>
                      <a:pt x="-3380" y="40182"/>
                      <a:pt x="-1769" y="30363"/>
                    </a:cubicBezTo>
                    <a:cubicBezTo>
                      <a:pt x="-157" y="20545"/>
                      <a:pt x="-5761" y="16504"/>
                      <a:pt x="6859" y="8049"/>
                    </a:cubicBezTo>
                    <a:cubicBezTo>
                      <a:pt x="19480" y="-406"/>
                      <a:pt x="22306" y="3933"/>
                      <a:pt x="32893" y="834"/>
                    </a:cubicBezTo>
                    <a:cubicBezTo>
                      <a:pt x="43480" y="-2265"/>
                      <a:pt x="52728" y="2842"/>
                      <a:pt x="61109" y="8272"/>
                    </a:cubicBezTo>
                    <a:cubicBezTo>
                      <a:pt x="69489" y="13702"/>
                      <a:pt x="65497" y="15735"/>
                      <a:pt x="65497" y="1573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10" name="Freeform: Shape 1209">
                <a:extLst>
                  <a:ext uri="{FF2B5EF4-FFF2-40B4-BE49-F238E27FC236}">
                    <a16:creationId xmlns:a16="http://schemas.microsoft.com/office/drawing/2014/main" id="{54D7722E-65C9-4523-898F-D7E71F74DB71}"/>
                  </a:ext>
                </a:extLst>
              </p:cNvPr>
              <p:cNvSpPr/>
              <p:nvPr/>
            </p:nvSpPr>
            <p:spPr>
              <a:xfrm>
                <a:off x="3285719" y="1107893"/>
                <a:ext cx="433383" cy="467930"/>
              </a:xfrm>
              <a:custGeom>
                <a:avLst/>
                <a:gdLst>
                  <a:gd name="connsiteX0" fmla="*/ 380673 w 464347"/>
                  <a:gd name="connsiteY0" fmla="*/ 405974 h 501362"/>
                  <a:gd name="connsiteX1" fmla="*/ 337408 w 464347"/>
                  <a:gd name="connsiteY1" fmla="*/ 420181 h 501362"/>
                  <a:gd name="connsiteX2" fmla="*/ 303341 w 464347"/>
                  <a:gd name="connsiteY2" fmla="*/ 449065 h 501362"/>
                  <a:gd name="connsiteX3" fmla="*/ 297638 w 464347"/>
                  <a:gd name="connsiteY3" fmla="*/ 483975 h 501362"/>
                  <a:gd name="connsiteX4" fmla="*/ 294415 w 464347"/>
                  <a:gd name="connsiteY4" fmla="*/ 501009 h 501362"/>
                  <a:gd name="connsiteX5" fmla="*/ 336366 w 464347"/>
                  <a:gd name="connsiteY5" fmla="*/ 481174 h 501362"/>
                  <a:gd name="connsiteX6" fmla="*/ 350276 w 464347"/>
                  <a:gd name="connsiteY6" fmla="*/ 452065 h 501362"/>
                  <a:gd name="connsiteX7" fmla="*/ 375466 w 464347"/>
                  <a:gd name="connsiteY7" fmla="*/ 437883 h 501362"/>
                  <a:gd name="connsiteX8" fmla="*/ 395103 w 464347"/>
                  <a:gd name="connsiteY8" fmla="*/ 404759 h 501362"/>
                  <a:gd name="connsiteX9" fmla="*/ 419525 w 464347"/>
                  <a:gd name="connsiteY9" fmla="*/ 407932 h 501362"/>
                  <a:gd name="connsiteX10" fmla="*/ 451931 w 464347"/>
                  <a:gd name="connsiteY10" fmla="*/ 394668 h 501362"/>
                  <a:gd name="connsiteX11" fmla="*/ 452451 w 464347"/>
                  <a:gd name="connsiteY11" fmla="*/ 359956 h 501362"/>
                  <a:gd name="connsiteX12" fmla="*/ 404847 w 464347"/>
                  <a:gd name="connsiteY12" fmla="*/ 345080 h 501362"/>
                  <a:gd name="connsiteX13" fmla="*/ 365970 w 464347"/>
                  <a:gd name="connsiteY13" fmla="*/ 355890 h 501362"/>
                  <a:gd name="connsiteX14" fmla="*/ 334135 w 464347"/>
                  <a:gd name="connsiteY14" fmla="*/ 342278 h 501362"/>
                  <a:gd name="connsiteX15" fmla="*/ 292332 w 464347"/>
                  <a:gd name="connsiteY15" fmla="*/ 325740 h 501362"/>
                  <a:gd name="connsiteX16" fmla="*/ 279266 w 464347"/>
                  <a:gd name="connsiteY16" fmla="*/ 318525 h 501362"/>
                  <a:gd name="connsiteX17" fmla="*/ 288216 w 464347"/>
                  <a:gd name="connsiteY17" fmla="*/ 298293 h 501362"/>
                  <a:gd name="connsiteX18" fmla="*/ 247182 w 464347"/>
                  <a:gd name="connsiteY18" fmla="*/ 296955 h 501362"/>
                  <a:gd name="connsiteX19" fmla="*/ 262059 w 464347"/>
                  <a:gd name="connsiteY19" fmla="*/ 276698 h 501362"/>
                  <a:gd name="connsiteX20" fmla="*/ 264266 w 464347"/>
                  <a:gd name="connsiteY20" fmla="*/ 246945 h 501362"/>
                  <a:gd name="connsiteX21" fmla="*/ 271158 w 464347"/>
                  <a:gd name="connsiteY21" fmla="*/ 232069 h 501362"/>
                  <a:gd name="connsiteX22" fmla="*/ 248621 w 464347"/>
                  <a:gd name="connsiteY22" fmla="*/ 229168 h 501362"/>
                  <a:gd name="connsiteX23" fmla="*/ 237612 w 464347"/>
                  <a:gd name="connsiteY23" fmla="*/ 215789 h 501362"/>
                  <a:gd name="connsiteX24" fmla="*/ 238703 w 464347"/>
                  <a:gd name="connsiteY24" fmla="*/ 211812 h 501362"/>
                  <a:gd name="connsiteX25" fmla="*/ 255860 w 464347"/>
                  <a:gd name="connsiteY25" fmla="*/ 202763 h 501362"/>
                  <a:gd name="connsiteX26" fmla="*/ 273588 w 464347"/>
                  <a:gd name="connsiteY26" fmla="*/ 164258 h 501362"/>
                  <a:gd name="connsiteX27" fmla="*/ 285985 w 464347"/>
                  <a:gd name="connsiteY27" fmla="*/ 95033 h 501362"/>
                  <a:gd name="connsiteX28" fmla="*/ 276068 w 464347"/>
                  <a:gd name="connsiteY28" fmla="*/ 67437 h 501362"/>
                  <a:gd name="connsiteX29" fmla="*/ 259282 w 464347"/>
                  <a:gd name="connsiteY29" fmla="*/ 41106 h 501362"/>
                  <a:gd name="connsiteX30" fmla="*/ 253009 w 464347"/>
                  <a:gd name="connsiteY30" fmla="*/ 20453 h 501362"/>
                  <a:gd name="connsiteX31" fmla="*/ 225562 w 464347"/>
                  <a:gd name="connsiteY31" fmla="*/ 246 h 501362"/>
                  <a:gd name="connsiteX32" fmla="*/ 206198 w 464347"/>
                  <a:gd name="connsiteY32" fmla="*/ 15469 h 501362"/>
                  <a:gd name="connsiteX33" fmla="*/ 186090 w 464347"/>
                  <a:gd name="connsiteY33" fmla="*/ 27866 h 501362"/>
                  <a:gd name="connsiteX34" fmla="*/ 192512 w 464347"/>
                  <a:gd name="connsiteY34" fmla="*/ 51247 h 501362"/>
                  <a:gd name="connsiteX35" fmla="*/ 203867 w 464347"/>
                  <a:gd name="connsiteY35" fmla="*/ 70413 h 501362"/>
                  <a:gd name="connsiteX36" fmla="*/ 192165 w 464347"/>
                  <a:gd name="connsiteY36" fmla="*/ 90372 h 501362"/>
                  <a:gd name="connsiteX37" fmla="*/ 193033 w 464347"/>
                  <a:gd name="connsiteY37" fmla="*/ 118389 h 501362"/>
                  <a:gd name="connsiteX38" fmla="*/ 207240 w 464347"/>
                  <a:gd name="connsiteY38" fmla="*/ 134728 h 501362"/>
                  <a:gd name="connsiteX39" fmla="*/ 214454 w 464347"/>
                  <a:gd name="connsiteY39" fmla="*/ 149604 h 501362"/>
                  <a:gd name="connsiteX40" fmla="*/ 204265 w 464347"/>
                  <a:gd name="connsiteY40" fmla="*/ 175142 h 501362"/>
                  <a:gd name="connsiteX41" fmla="*/ 184603 w 464347"/>
                  <a:gd name="connsiteY41" fmla="*/ 147869 h 501362"/>
                  <a:gd name="connsiteX42" fmla="*/ 168884 w 464347"/>
                  <a:gd name="connsiteY42" fmla="*/ 131877 h 501362"/>
                  <a:gd name="connsiteX43" fmla="*/ 155990 w 464347"/>
                  <a:gd name="connsiteY43" fmla="*/ 145786 h 501362"/>
                  <a:gd name="connsiteX44" fmla="*/ 141114 w 464347"/>
                  <a:gd name="connsiteY44" fmla="*/ 151910 h 501362"/>
                  <a:gd name="connsiteX45" fmla="*/ 129213 w 464347"/>
                  <a:gd name="connsiteY45" fmla="*/ 125158 h 501362"/>
                  <a:gd name="connsiteX46" fmla="*/ 114659 w 464347"/>
                  <a:gd name="connsiteY46" fmla="*/ 103413 h 501362"/>
                  <a:gd name="connsiteX47" fmla="*/ 89865 w 464347"/>
                  <a:gd name="connsiteY47" fmla="*/ 77677 h 501362"/>
                  <a:gd name="connsiteX48" fmla="*/ 83592 w 464347"/>
                  <a:gd name="connsiteY48" fmla="*/ 53230 h 501362"/>
                  <a:gd name="connsiteX49" fmla="*/ 73402 w 464347"/>
                  <a:gd name="connsiteY49" fmla="*/ 78768 h 501362"/>
                  <a:gd name="connsiteX50" fmla="*/ 93659 w 464347"/>
                  <a:gd name="connsiteY50" fmla="*/ 106041 h 501362"/>
                  <a:gd name="connsiteX51" fmla="*/ 104320 w 464347"/>
                  <a:gd name="connsiteY51" fmla="*/ 125678 h 501362"/>
                  <a:gd name="connsiteX52" fmla="*/ 77667 w 464347"/>
                  <a:gd name="connsiteY52" fmla="*/ 126521 h 501362"/>
                  <a:gd name="connsiteX53" fmla="*/ 63509 w 464347"/>
                  <a:gd name="connsiteY53" fmla="*/ 130587 h 501362"/>
                  <a:gd name="connsiteX54" fmla="*/ 83047 w 464347"/>
                  <a:gd name="connsiteY54" fmla="*/ 163712 h 501362"/>
                  <a:gd name="connsiteX55" fmla="*/ 84113 w 464347"/>
                  <a:gd name="connsiteY55" fmla="*/ 175663 h 501362"/>
                  <a:gd name="connsiteX56" fmla="*/ 53715 w 464347"/>
                  <a:gd name="connsiteY56" fmla="*/ 158852 h 501362"/>
                  <a:gd name="connsiteX57" fmla="*/ 33038 w 464347"/>
                  <a:gd name="connsiteY57" fmla="*/ 134059 h 501362"/>
                  <a:gd name="connsiteX58" fmla="*/ 22872 w 464347"/>
                  <a:gd name="connsiteY58" fmla="*/ 111273 h 501362"/>
                  <a:gd name="connsiteX59" fmla="*/ 17913 w 464347"/>
                  <a:gd name="connsiteY59" fmla="*/ 141249 h 501362"/>
                  <a:gd name="connsiteX60" fmla="*/ 20070 w 464347"/>
                  <a:gd name="connsiteY60" fmla="*/ 157613 h 501362"/>
                  <a:gd name="connsiteX61" fmla="*/ -2244 w 464347"/>
                  <a:gd name="connsiteY61" fmla="*/ 158481 h 501362"/>
                  <a:gd name="connsiteX62" fmla="*/ 9434 w 464347"/>
                  <a:gd name="connsiteY62" fmla="*/ 179307 h 501362"/>
                  <a:gd name="connsiteX63" fmla="*/ 13574 w 464347"/>
                  <a:gd name="connsiteY63" fmla="*/ 201845 h 501362"/>
                  <a:gd name="connsiteX64" fmla="*/ 33905 w 464347"/>
                  <a:gd name="connsiteY64" fmla="*/ 221333 h 501362"/>
                  <a:gd name="connsiteX65" fmla="*/ 58699 w 464347"/>
                  <a:gd name="connsiteY65" fmla="*/ 228623 h 501362"/>
                  <a:gd name="connsiteX66" fmla="*/ 72931 w 464347"/>
                  <a:gd name="connsiteY66" fmla="*/ 226366 h 501362"/>
                  <a:gd name="connsiteX67" fmla="*/ 74369 w 464347"/>
                  <a:gd name="connsiteY67" fmla="*/ 202738 h 501362"/>
                  <a:gd name="connsiteX68" fmla="*/ 102212 w 464347"/>
                  <a:gd name="connsiteY68" fmla="*/ 194531 h 501362"/>
                  <a:gd name="connsiteX69" fmla="*/ 120833 w 464347"/>
                  <a:gd name="connsiteY69" fmla="*/ 202291 h 501362"/>
                  <a:gd name="connsiteX70" fmla="*/ 122816 w 464347"/>
                  <a:gd name="connsiteY70" fmla="*/ 223490 h 501362"/>
                  <a:gd name="connsiteX71" fmla="*/ 142651 w 464347"/>
                  <a:gd name="connsiteY71" fmla="*/ 235367 h 501362"/>
                  <a:gd name="connsiteX72" fmla="*/ 156759 w 464347"/>
                  <a:gd name="connsiteY72" fmla="*/ 241292 h 501362"/>
                  <a:gd name="connsiteX73" fmla="*/ 163950 w 464347"/>
                  <a:gd name="connsiteY73" fmla="*/ 263607 h 501362"/>
                  <a:gd name="connsiteX74" fmla="*/ 185074 w 464347"/>
                  <a:gd name="connsiteY74" fmla="*/ 281905 h 501362"/>
                  <a:gd name="connsiteX75" fmla="*/ 175156 w 464347"/>
                  <a:gd name="connsiteY75" fmla="*/ 290831 h 501362"/>
                  <a:gd name="connsiteX76" fmla="*/ 149817 w 464347"/>
                  <a:gd name="connsiteY76" fmla="*/ 272533 h 501362"/>
                  <a:gd name="connsiteX77" fmla="*/ 134147 w 464347"/>
                  <a:gd name="connsiteY77" fmla="*/ 265095 h 501362"/>
                  <a:gd name="connsiteX78" fmla="*/ 115105 w 464347"/>
                  <a:gd name="connsiteY78" fmla="*/ 281954 h 501362"/>
                  <a:gd name="connsiteX79" fmla="*/ 126089 w 464347"/>
                  <a:gd name="connsiteY79" fmla="*/ 310765 h 501362"/>
                  <a:gd name="connsiteX80" fmla="*/ 138957 w 464347"/>
                  <a:gd name="connsiteY80" fmla="*/ 324228 h 501362"/>
                  <a:gd name="connsiteX81" fmla="*/ 165635 w 464347"/>
                  <a:gd name="connsiteY81" fmla="*/ 319641 h 501362"/>
                  <a:gd name="connsiteX82" fmla="*/ 166255 w 464347"/>
                  <a:gd name="connsiteY82" fmla="*/ 334195 h 501362"/>
                  <a:gd name="connsiteX83" fmla="*/ 152643 w 464347"/>
                  <a:gd name="connsiteY83" fmla="*/ 347460 h 501362"/>
                  <a:gd name="connsiteX84" fmla="*/ 156585 w 464347"/>
                  <a:gd name="connsiteY84" fmla="*/ 360328 h 501362"/>
                  <a:gd name="connsiteX85" fmla="*/ 182644 w 464347"/>
                  <a:gd name="connsiteY85" fmla="*/ 359411 h 501362"/>
                  <a:gd name="connsiteX86" fmla="*/ 188842 w 464347"/>
                  <a:gd name="connsiteY86" fmla="*/ 376766 h 501362"/>
                  <a:gd name="connsiteX87" fmla="*/ 230174 w 464347"/>
                  <a:gd name="connsiteY87" fmla="*/ 378353 h 501362"/>
                  <a:gd name="connsiteX88" fmla="*/ 246960 w 464347"/>
                  <a:gd name="connsiteY88" fmla="*/ 375155 h 501362"/>
                  <a:gd name="connsiteX89" fmla="*/ 265753 w 464347"/>
                  <a:gd name="connsiteY89" fmla="*/ 385643 h 501362"/>
                  <a:gd name="connsiteX90" fmla="*/ 266695 w 464347"/>
                  <a:gd name="connsiteY90" fmla="*/ 416883 h 501362"/>
                  <a:gd name="connsiteX91" fmla="*/ 284051 w 464347"/>
                  <a:gd name="connsiteY91" fmla="*/ 391767 h 501362"/>
                  <a:gd name="connsiteX92" fmla="*/ 296820 w 464347"/>
                  <a:gd name="connsiteY92" fmla="*/ 379989 h 501362"/>
                  <a:gd name="connsiteX93" fmla="*/ 296969 w 464347"/>
                  <a:gd name="connsiteY93" fmla="*/ 349419 h 501362"/>
                  <a:gd name="connsiteX94" fmla="*/ 312763 w 464347"/>
                  <a:gd name="connsiteY94" fmla="*/ 374535 h 501362"/>
                  <a:gd name="connsiteX95" fmla="*/ 322184 w 464347"/>
                  <a:gd name="connsiteY95" fmla="*/ 390800 h 501362"/>
                  <a:gd name="connsiteX96" fmla="*/ 365697 w 464347"/>
                  <a:gd name="connsiteY96" fmla="*/ 393725 h 501362"/>
                  <a:gd name="connsiteX97" fmla="*/ 380673 w 464347"/>
                  <a:gd name="connsiteY97" fmla="*/ 405974 h 501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</a:cxnLst>
                <a:rect l="l" t="t" r="r" b="b"/>
                <a:pathLst>
                  <a:path w="464347" h="501362">
                    <a:moveTo>
                      <a:pt x="380673" y="405974"/>
                    </a:moveTo>
                    <a:cubicBezTo>
                      <a:pt x="380673" y="405974"/>
                      <a:pt x="349507" y="411453"/>
                      <a:pt x="337408" y="420181"/>
                    </a:cubicBezTo>
                    <a:cubicBezTo>
                      <a:pt x="325308" y="428908"/>
                      <a:pt x="306713" y="439197"/>
                      <a:pt x="303341" y="449065"/>
                    </a:cubicBezTo>
                    <a:cubicBezTo>
                      <a:pt x="299969" y="458933"/>
                      <a:pt x="301258" y="478099"/>
                      <a:pt x="297638" y="483975"/>
                    </a:cubicBezTo>
                    <a:cubicBezTo>
                      <a:pt x="294018" y="489851"/>
                      <a:pt x="281175" y="503240"/>
                      <a:pt x="294415" y="501009"/>
                    </a:cubicBezTo>
                    <a:cubicBezTo>
                      <a:pt x="307655" y="498777"/>
                      <a:pt x="331854" y="492380"/>
                      <a:pt x="336366" y="481174"/>
                    </a:cubicBezTo>
                    <a:cubicBezTo>
                      <a:pt x="340879" y="469967"/>
                      <a:pt x="338845" y="452958"/>
                      <a:pt x="350276" y="452065"/>
                    </a:cubicBezTo>
                    <a:cubicBezTo>
                      <a:pt x="361706" y="451173"/>
                      <a:pt x="359251" y="450057"/>
                      <a:pt x="375466" y="437883"/>
                    </a:cubicBezTo>
                    <a:cubicBezTo>
                      <a:pt x="391681" y="425710"/>
                      <a:pt x="386599" y="418718"/>
                      <a:pt x="395103" y="404759"/>
                    </a:cubicBezTo>
                    <a:cubicBezTo>
                      <a:pt x="403607" y="390800"/>
                      <a:pt x="408170" y="411999"/>
                      <a:pt x="419525" y="407932"/>
                    </a:cubicBezTo>
                    <a:cubicBezTo>
                      <a:pt x="430881" y="403866"/>
                      <a:pt x="440798" y="413833"/>
                      <a:pt x="451931" y="394668"/>
                    </a:cubicBezTo>
                    <a:cubicBezTo>
                      <a:pt x="463063" y="375502"/>
                      <a:pt x="467427" y="367394"/>
                      <a:pt x="452451" y="359956"/>
                    </a:cubicBezTo>
                    <a:cubicBezTo>
                      <a:pt x="437476" y="352518"/>
                      <a:pt x="424311" y="334914"/>
                      <a:pt x="404847" y="345080"/>
                    </a:cubicBezTo>
                    <a:cubicBezTo>
                      <a:pt x="385384" y="355245"/>
                      <a:pt x="386500" y="362436"/>
                      <a:pt x="365970" y="355890"/>
                    </a:cubicBezTo>
                    <a:cubicBezTo>
                      <a:pt x="345441" y="349344"/>
                      <a:pt x="353053" y="346295"/>
                      <a:pt x="334135" y="342278"/>
                    </a:cubicBezTo>
                    <a:cubicBezTo>
                      <a:pt x="315217" y="338261"/>
                      <a:pt x="305300" y="322616"/>
                      <a:pt x="292332" y="325740"/>
                    </a:cubicBezTo>
                    <a:cubicBezTo>
                      <a:pt x="279365" y="328864"/>
                      <a:pt x="274381" y="326633"/>
                      <a:pt x="279266" y="318525"/>
                    </a:cubicBezTo>
                    <a:cubicBezTo>
                      <a:pt x="284150" y="310418"/>
                      <a:pt x="300961" y="303897"/>
                      <a:pt x="288216" y="298293"/>
                    </a:cubicBezTo>
                    <a:cubicBezTo>
                      <a:pt x="275473" y="292690"/>
                      <a:pt x="243587" y="318674"/>
                      <a:pt x="247182" y="296955"/>
                    </a:cubicBezTo>
                    <a:cubicBezTo>
                      <a:pt x="250778" y="275235"/>
                      <a:pt x="253679" y="295417"/>
                      <a:pt x="262059" y="276698"/>
                    </a:cubicBezTo>
                    <a:cubicBezTo>
                      <a:pt x="270439" y="257979"/>
                      <a:pt x="266472" y="260607"/>
                      <a:pt x="264266" y="246945"/>
                    </a:cubicBezTo>
                    <a:cubicBezTo>
                      <a:pt x="262059" y="233284"/>
                      <a:pt x="272373" y="240846"/>
                      <a:pt x="271158" y="232069"/>
                    </a:cubicBezTo>
                    <a:cubicBezTo>
                      <a:pt x="269944" y="223292"/>
                      <a:pt x="259257" y="230557"/>
                      <a:pt x="248621" y="229168"/>
                    </a:cubicBezTo>
                    <a:cubicBezTo>
                      <a:pt x="241877" y="228511"/>
                      <a:pt x="236968" y="222523"/>
                      <a:pt x="237612" y="215789"/>
                    </a:cubicBezTo>
                    <a:cubicBezTo>
                      <a:pt x="237761" y="214413"/>
                      <a:pt x="238108" y="213067"/>
                      <a:pt x="238703" y="211812"/>
                    </a:cubicBezTo>
                    <a:cubicBezTo>
                      <a:pt x="241431" y="206258"/>
                      <a:pt x="237959" y="209035"/>
                      <a:pt x="255860" y="202763"/>
                    </a:cubicBezTo>
                    <a:cubicBezTo>
                      <a:pt x="273761" y="196490"/>
                      <a:pt x="270241" y="184762"/>
                      <a:pt x="273588" y="164258"/>
                    </a:cubicBezTo>
                    <a:cubicBezTo>
                      <a:pt x="276935" y="143753"/>
                      <a:pt x="284299" y="106066"/>
                      <a:pt x="285985" y="95033"/>
                    </a:cubicBezTo>
                    <a:cubicBezTo>
                      <a:pt x="287671" y="84000"/>
                      <a:pt x="277530" y="76760"/>
                      <a:pt x="276068" y="67437"/>
                    </a:cubicBezTo>
                    <a:cubicBezTo>
                      <a:pt x="274605" y="58115"/>
                      <a:pt x="263671" y="47057"/>
                      <a:pt x="259282" y="41106"/>
                    </a:cubicBezTo>
                    <a:cubicBezTo>
                      <a:pt x="254894" y="35156"/>
                      <a:pt x="257695" y="32329"/>
                      <a:pt x="253009" y="20453"/>
                    </a:cubicBezTo>
                    <a:cubicBezTo>
                      <a:pt x="248323" y="8576"/>
                      <a:pt x="235653" y="-2209"/>
                      <a:pt x="225562" y="246"/>
                    </a:cubicBezTo>
                    <a:cubicBezTo>
                      <a:pt x="215471" y="2700"/>
                      <a:pt x="217926" y="13758"/>
                      <a:pt x="206198" y="15469"/>
                    </a:cubicBezTo>
                    <a:cubicBezTo>
                      <a:pt x="194470" y="17180"/>
                      <a:pt x="185421" y="20825"/>
                      <a:pt x="186090" y="27866"/>
                    </a:cubicBezTo>
                    <a:cubicBezTo>
                      <a:pt x="186760" y="34908"/>
                      <a:pt x="183611" y="39346"/>
                      <a:pt x="192512" y="51247"/>
                    </a:cubicBezTo>
                    <a:cubicBezTo>
                      <a:pt x="201413" y="63148"/>
                      <a:pt x="207091" y="61710"/>
                      <a:pt x="203867" y="70413"/>
                    </a:cubicBezTo>
                    <a:cubicBezTo>
                      <a:pt x="200644" y="79115"/>
                      <a:pt x="193950" y="79859"/>
                      <a:pt x="192165" y="90372"/>
                    </a:cubicBezTo>
                    <a:cubicBezTo>
                      <a:pt x="190380" y="100884"/>
                      <a:pt x="185024" y="111992"/>
                      <a:pt x="193033" y="118389"/>
                    </a:cubicBezTo>
                    <a:cubicBezTo>
                      <a:pt x="201041" y="124786"/>
                      <a:pt x="198636" y="128306"/>
                      <a:pt x="207240" y="134728"/>
                    </a:cubicBezTo>
                    <a:cubicBezTo>
                      <a:pt x="215843" y="141150"/>
                      <a:pt x="216587" y="136464"/>
                      <a:pt x="214454" y="149604"/>
                    </a:cubicBezTo>
                    <a:cubicBezTo>
                      <a:pt x="212323" y="162745"/>
                      <a:pt x="216934" y="178390"/>
                      <a:pt x="204265" y="175142"/>
                    </a:cubicBezTo>
                    <a:cubicBezTo>
                      <a:pt x="191595" y="171894"/>
                      <a:pt x="189016" y="161357"/>
                      <a:pt x="184603" y="147869"/>
                    </a:cubicBezTo>
                    <a:cubicBezTo>
                      <a:pt x="180189" y="134381"/>
                      <a:pt x="178776" y="125108"/>
                      <a:pt x="168884" y="131877"/>
                    </a:cubicBezTo>
                    <a:cubicBezTo>
                      <a:pt x="158991" y="138645"/>
                      <a:pt x="157801" y="138497"/>
                      <a:pt x="155990" y="145786"/>
                    </a:cubicBezTo>
                    <a:cubicBezTo>
                      <a:pt x="154180" y="153076"/>
                      <a:pt x="145478" y="169663"/>
                      <a:pt x="141114" y="151910"/>
                    </a:cubicBezTo>
                    <a:cubicBezTo>
                      <a:pt x="136750" y="134158"/>
                      <a:pt x="142007" y="135397"/>
                      <a:pt x="129213" y="125158"/>
                    </a:cubicBezTo>
                    <a:cubicBezTo>
                      <a:pt x="116419" y="114918"/>
                      <a:pt x="127130" y="115761"/>
                      <a:pt x="114659" y="103413"/>
                    </a:cubicBezTo>
                    <a:cubicBezTo>
                      <a:pt x="102188" y="91066"/>
                      <a:pt x="86518" y="98702"/>
                      <a:pt x="89865" y="77677"/>
                    </a:cubicBezTo>
                    <a:cubicBezTo>
                      <a:pt x="93212" y="56652"/>
                      <a:pt x="90188" y="49809"/>
                      <a:pt x="83592" y="53230"/>
                    </a:cubicBezTo>
                    <a:cubicBezTo>
                      <a:pt x="76997" y="56652"/>
                      <a:pt x="70823" y="72520"/>
                      <a:pt x="73402" y="78768"/>
                    </a:cubicBezTo>
                    <a:cubicBezTo>
                      <a:pt x="75981" y="85016"/>
                      <a:pt x="82476" y="93347"/>
                      <a:pt x="93659" y="106041"/>
                    </a:cubicBezTo>
                    <a:cubicBezTo>
                      <a:pt x="104841" y="118736"/>
                      <a:pt x="114213" y="120521"/>
                      <a:pt x="104320" y="125678"/>
                    </a:cubicBezTo>
                    <a:cubicBezTo>
                      <a:pt x="94427" y="130835"/>
                      <a:pt x="89444" y="131282"/>
                      <a:pt x="77667" y="126521"/>
                    </a:cubicBezTo>
                    <a:cubicBezTo>
                      <a:pt x="65889" y="121761"/>
                      <a:pt x="62790" y="122976"/>
                      <a:pt x="63509" y="130587"/>
                    </a:cubicBezTo>
                    <a:cubicBezTo>
                      <a:pt x="64228" y="138199"/>
                      <a:pt x="80865" y="158084"/>
                      <a:pt x="83047" y="163712"/>
                    </a:cubicBezTo>
                    <a:cubicBezTo>
                      <a:pt x="85229" y="169340"/>
                      <a:pt x="96882" y="171398"/>
                      <a:pt x="84113" y="175663"/>
                    </a:cubicBezTo>
                    <a:cubicBezTo>
                      <a:pt x="71344" y="179927"/>
                      <a:pt x="67030" y="165944"/>
                      <a:pt x="53715" y="158852"/>
                    </a:cubicBezTo>
                    <a:cubicBezTo>
                      <a:pt x="40401" y="151761"/>
                      <a:pt x="35938" y="145811"/>
                      <a:pt x="33038" y="134059"/>
                    </a:cubicBezTo>
                    <a:cubicBezTo>
                      <a:pt x="30136" y="122306"/>
                      <a:pt x="28079" y="105496"/>
                      <a:pt x="22872" y="111273"/>
                    </a:cubicBezTo>
                    <a:cubicBezTo>
                      <a:pt x="17665" y="117050"/>
                      <a:pt x="15434" y="135001"/>
                      <a:pt x="17913" y="141249"/>
                    </a:cubicBezTo>
                    <a:cubicBezTo>
                      <a:pt x="20392" y="147497"/>
                      <a:pt x="26318" y="156274"/>
                      <a:pt x="20070" y="157613"/>
                    </a:cubicBezTo>
                    <a:cubicBezTo>
                      <a:pt x="13822" y="158952"/>
                      <a:pt x="-1500" y="149456"/>
                      <a:pt x="-2244" y="158481"/>
                    </a:cubicBezTo>
                    <a:cubicBezTo>
                      <a:pt x="-2988" y="167506"/>
                      <a:pt x="7673" y="167282"/>
                      <a:pt x="9434" y="179307"/>
                    </a:cubicBezTo>
                    <a:cubicBezTo>
                      <a:pt x="11194" y="191333"/>
                      <a:pt x="6359" y="186969"/>
                      <a:pt x="13574" y="201845"/>
                    </a:cubicBezTo>
                    <a:cubicBezTo>
                      <a:pt x="20789" y="216722"/>
                      <a:pt x="13574" y="216226"/>
                      <a:pt x="33905" y="221333"/>
                    </a:cubicBezTo>
                    <a:cubicBezTo>
                      <a:pt x="54236" y="226441"/>
                      <a:pt x="48534" y="220342"/>
                      <a:pt x="58699" y="228623"/>
                    </a:cubicBezTo>
                    <a:cubicBezTo>
                      <a:pt x="68865" y="236904"/>
                      <a:pt x="73575" y="241144"/>
                      <a:pt x="72931" y="226366"/>
                    </a:cubicBezTo>
                    <a:cubicBezTo>
                      <a:pt x="72286" y="211589"/>
                      <a:pt x="60162" y="212159"/>
                      <a:pt x="74369" y="202738"/>
                    </a:cubicBezTo>
                    <a:cubicBezTo>
                      <a:pt x="88576" y="193316"/>
                      <a:pt x="91600" y="193142"/>
                      <a:pt x="102212" y="194531"/>
                    </a:cubicBezTo>
                    <a:cubicBezTo>
                      <a:pt x="112824" y="195919"/>
                      <a:pt x="123064" y="188630"/>
                      <a:pt x="120833" y="202291"/>
                    </a:cubicBezTo>
                    <a:cubicBezTo>
                      <a:pt x="118601" y="215953"/>
                      <a:pt x="113643" y="216945"/>
                      <a:pt x="122816" y="223490"/>
                    </a:cubicBezTo>
                    <a:cubicBezTo>
                      <a:pt x="131990" y="230036"/>
                      <a:pt x="122816" y="234623"/>
                      <a:pt x="142651" y="235367"/>
                    </a:cubicBezTo>
                    <a:cubicBezTo>
                      <a:pt x="162487" y="236110"/>
                      <a:pt x="154354" y="226490"/>
                      <a:pt x="156759" y="241292"/>
                    </a:cubicBezTo>
                    <a:cubicBezTo>
                      <a:pt x="159164" y="256094"/>
                      <a:pt x="147362" y="247044"/>
                      <a:pt x="163950" y="263607"/>
                    </a:cubicBezTo>
                    <a:cubicBezTo>
                      <a:pt x="180537" y="280169"/>
                      <a:pt x="181454" y="274467"/>
                      <a:pt x="185074" y="281905"/>
                    </a:cubicBezTo>
                    <a:cubicBezTo>
                      <a:pt x="188694" y="289343"/>
                      <a:pt x="184776" y="294748"/>
                      <a:pt x="175156" y="290831"/>
                    </a:cubicBezTo>
                    <a:cubicBezTo>
                      <a:pt x="165561" y="286489"/>
                      <a:pt x="156958" y="280268"/>
                      <a:pt x="149817" y="272533"/>
                    </a:cubicBezTo>
                    <a:cubicBezTo>
                      <a:pt x="142577" y="265095"/>
                      <a:pt x="145379" y="262813"/>
                      <a:pt x="134147" y="265095"/>
                    </a:cubicBezTo>
                    <a:cubicBezTo>
                      <a:pt x="122916" y="267376"/>
                      <a:pt x="112031" y="267574"/>
                      <a:pt x="115105" y="281954"/>
                    </a:cubicBezTo>
                    <a:cubicBezTo>
                      <a:pt x="118179" y="296335"/>
                      <a:pt x="120733" y="299310"/>
                      <a:pt x="126089" y="310765"/>
                    </a:cubicBezTo>
                    <a:cubicBezTo>
                      <a:pt x="131444" y="322220"/>
                      <a:pt x="119296" y="330278"/>
                      <a:pt x="138957" y="324228"/>
                    </a:cubicBezTo>
                    <a:cubicBezTo>
                      <a:pt x="158619" y="318178"/>
                      <a:pt x="163032" y="309624"/>
                      <a:pt x="165635" y="319641"/>
                    </a:cubicBezTo>
                    <a:cubicBezTo>
                      <a:pt x="168239" y="329658"/>
                      <a:pt x="175379" y="330005"/>
                      <a:pt x="166255" y="334195"/>
                    </a:cubicBezTo>
                    <a:cubicBezTo>
                      <a:pt x="157131" y="338385"/>
                      <a:pt x="152495" y="341014"/>
                      <a:pt x="152643" y="347460"/>
                    </a:cubicBezTo>
                    <a:cubicBezTo>
                      <a:pt x="152792" y="353906"/>
                      <a:pt x="138188" y="358493"/>
                      <a:pt x="156585" y="360328"/>
                    </a:cubicBezTo>
                    <a:cubicBezTo>
                      <a:pt x="174983" y="362163"/>
                      <a:pt x="177016" y="353311"/>
                      <a:pt x="182644" y="359411"/>
                    </a:cubicBezTo>
                    <a:cubicBezTo>
                      <a:pt x="188272" y="365510"/>
                      <a:pt x="166925" y="374535"/>
                      <a:pt x="188842" y="376766"/>
                    </a:cubicBezTo>
                    <a:cubicBezTo>
                      <a:pt x="210760" y="378998"/>
                      <a:pt x="213389" y="381552"/>
                      <a:pt x="230174" y="378353"/>
                    </a:cubicBezTo>
                    <a:cubicBezTo>
                      <a:pt x="246960" y="375155"/>
                      <a:pt x="231364" y="370915"/>
                      <a:pt x="246960" y="375155"/>
                    </a:cubicBezTo>
                    <a:cubicBezTo>
                      <a:pt x="262555" y="379394"/>
                      <a:pt x="268406" y="369353"/>
                      <a:pt x="265753" y="385643"/>
                    </a:cubicBezTo>
                    <a:cubicBezTo>
                      <a:pt x="263100" y="401932"/>
                      <a:pt x="258489" y="422833"/>
                      <a:pt x="266695" y="416883"/>
                    </a:cubicBezTo>
                    <a:cubicBezTo>
                      <a:pt x="274902" y="410932"/>
                      <a:pt x="276365" y="390775"/>
                      <a:pt x="284051" y="391767"/>
                    </a:cubicBezTo>
                    <a:cubicBezTo>
                      <a:pt x="291737" y="392758"/>
                      <a:pt x="298704" y="394246"/>
                      <a:pt x="296820" y="379989"/>
                    </a:cubicBezTo>
                    <a:cubicBezTo>
                      <a:pt x="294935" y="365733"/>
                      <a:pt x="291861" y="350906"/>
                      <a:pt x="296969" y="349419"/>
                    </a:cubicBezTo>
                    <a:cubicBezTo>
                      <a:pt x="302076" y="347931"/>
                      <a:pt x="311449" y="360427"/>
                      <a:pt x="312763" y="374535"/>
                    </a:cubicBezTo>
                    <a:cubicBezTo>
                      <a:pt x="314076" y="388643"/>
                      <a:pt x="303539" y="390527"/>
                      <a:pt x="322184" y="390800"/>
                    </a:cubicBezTo>
                    <a:cubicBezTo>
                      <a:pt x="340829" y="391072"/>
                      <a:pt x="351937" y="393031"/>
                      <a:pt x="365697" y="393725"/>
                    </a:cubicBezTo>
                    <a:cubicBezTo>
                      <a:pt x="379458" y="394420"/>
                      <a:pt x="400607" y="383486"/>
                      <a:pt x="380673" y="40597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11" name="Freeform: Shape 1210">
                <a:extLst>
                  <a:ext uri="{FF2B5EF4-FFF2-40B4-BE49-F238E27FC236}">
                    <a16:creationId xmlns:a16="http://schemas.microsoft.com/office/drawing/2014/main" id="{9016CFA0-CA4F-4BB1-8CE6-BA28BDB6B0DD}"/>
                  </a:ext>
                </a:extLst>
              </p:cNvPr>
              <p:cNvSpPr/>
              <p:nvPr/>
            </p:nvSpPr>
            <p:spPr>
              <a:xfrm>
                <a:off x="3083119" y="1362654"/>
                <a:ext cx="55461" cy="40168"/>
              </a:xfrm>
              <a:custGeom>
                <a:avLst/>
                <a:gdLst>
                  <a:gd name="connsiteX0" fmla="*/ 18314 w 59424"/>
                  <a:gd name="connsiteY0" fmla="*/ 23793 h 43038"/>
                  <a:gd name="connsiteX1" fmla="*/ 30463 w 59424"/>
                  <a:gd name="connsiteY1" fmla="*/ 6759 h 43038"/>
                  <a:gd name="connsiteX2" fmla="*/ 39463 w 59424"/>
                  <a:gd name="connsiteY2" fmla="*/ 239 h 43038"/>
                  <a:gd name="connsiteX3" fmla="*/ 54042 w 59424"/>
                  <a:gd name="connsiteY3" fmla="*/ 7900 h 43038"/>
                  <a:gd name="connsiteX4" fmla="*/ 51562 w 59424"/>
                  <a:gd name="connsiteY4" fmla="*/ 22975 h 43038"/>
                  <a:gd name="connsiteX5" fmla="*/ 37008 w 59424"/>
                  <a:gd name="connsiteY5" fmla="*/ 41620 h 43038"/>
                  <a:gd name="connsiteX6" fmla="*/ 15834 w 59424"/>
                  <a:gd name="connsiteY6" fmla="*/ 38892 h 43038"/>
                  <a:gd name="connsiteX7" fmla="*/ 958 w 59424"/>
                  <a:gd name="connsiteY7" fmla="*/ 36958 h 43038"/>
                  <a:gd name="connsiteX8" fmla="*/ 18314 w 59424"/>
                  <a:gd name="connsiteY8" fmla="*/ 23793 h 43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9424" h="43038">
                    <a:moveTo>
                      <a:pt x="18314" y="23793"/>
                    </a:moveTo>
                    <a:cubicBezTo>
                      <a:pt x="18314" y="23793"/>
                      <a:pt x="29322" y="13677"/>
                      <a:pt x="30463" y="6759"/>
                    </a:cubicBezTo>
                    <a:cubicBezTo>
                      <a:pt x="31603" y="-158"/>
                      <a:pt x="32397" y="-679"/>
                      <a:pt x="39463" y="239"/>
                    </a:cubicBezTo>
                    <a:cubicBezTo>
                      <a:pt x="46529" y="1156"/>
                      <a:pt x="50223" y="4826"/>
                      <a:pt x="54042" y="7900"/>
                    </a:cubicBezTo>
                    <a:cubicBezTo>
                      <a:pt x="57860" y="10974"/>
                      <a:pt x="59298" y="11148"/>
                      <a:pt x="51562" y="22975"/>
                    </a:cubicBezTo>
                    <a:cubicBezTo>
                      <a:pt x="43827" y="34801"/>
                      <a:pt x="44124" y="42537"/>
                      <a:pt x="37008" y="41620"/>
                    </a:cubicBezTo>
                    <a:cubicBezTo>
                      <a:pt x="29892" y="40702"/>
                      <a:pt x="27338" y="34603"/>
                      <a:pt x="15834" y="38892"/>
                    </a:cubicBezTo>
                    <a:cubicBezTo>
                      <a:pt x="4330" y="43182"/>
                      <a:pt x="-8389" y="46008"/>
                      <a:pt x="958" y="36958"/>
                    </a:cubicBezTo>
                    <a:cubicBezTo>
                      <a:pt x="10305" y="27909"/>
                      <a:pt x="23743" y="38620"/>
                      <a:pt x="18314" y="2379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12" name="Freeform: Shape 1211">
                <a:extLst>
                  <a:ext uri="{FF2B5EF4-FFF2-40B4-BE49-F238E27FC236}">
                    <a16:creationId xmlns:a16="http://schemas.microsoft.com/office/drawing/2014/main" id="{7517E638-B28B-46BE-9ABE-6126423396D4}"/>
                  </a:ext>
                </a:extLst>
              </p:cNvPr>
              <p:cNvSpPr/>
              <p:nvPr/>
            </p:nvSpPr>
            <p:spPr>
              <a:xfrm>
                <a:off x="3164508" y="1099998"/>
                <a:ext cx="94665" cy="208942"/>
              </a:xfrm>
              <a:custGeom>
                <a:avLst/>
                <a:gdLst>
                  <a:gd name="connsiteX0" fmla="*/ 63583 w 101428"/>
                  <a:gd name="connsiteY0" fmla="*/ 223568 h 223870"/>
                  <a:gd name="connsiteX1" fmla="*/ 51459 w 101428"/>
                  <a:gd name="connsiteY1" fmla="*/ 216725 h 223870"/>
                  <a:gd name="connsiteX2" fmla="*/ 33632 w 101428"/>
                  <a:gd name="connsiteY2" fmla="*/ 210080 h 223870"/>
                  <a:gd name="connsiteX3" fmla="*/ 28872 w 101428"/>
                  <a:gd name="connsiteY3" fmla="*/ 216204 h 223870"/>
                  <a:gd name="connsiteX4" fmla="*/ 4078 w 101428"/>
                  <a:gd name="connsiteY4" fmla="*/ 209138 h 223870"/>
                  <a:gd name="connsiteX5" fmla="*/ 3781 w 101428"/>
                  <a:gd name="connsiteY5" fmla="*/ 197807 h 223870"/>
                  <a:gd name="connsiteX6" fmla="*/ 4598 w 101428"/>
                  <a:gd name="connsiteY6" fmla="*/ 161360 h 223870"/>
                  <a:gd name="connsiteX7" fmla="*/ -2270 w 101428"/>
                  <a:gd name="connsiteY7" fmla="*/ 150376 h 223870"/>
                  <a:gd name="connsiteX8" fmla="*/ 5764 w 101428"/>
                  <a:gd name="connsiteY8" fmla="*/ 101136 h 223870"/>
                  <a:gd name="connsiteX9" fmla="*/ 11516 w 101428"/>
                  <a:gd name="connsiteY9" fmla="*/ 89135 h 223870"/>
                  <a:gd name="connsiteX10" fmla="*/ 21235 w 101428"/>
                  <a:gd name="connsiteY10" fmla="*/ 82466 h 223870"/>
                  <a:gd name="connsiteX11" fmla="*/ 25153 w 101428"/>
                  <a:gd name="connsiteY11" fmla="*/ 71656 h 223870"/>
                  <a:gd name="connsiteX12" fmla="*/ 27930 w 101428"/>
                  <a:gd name="connsiteY12" fmla="*/ 53011 h 223870"/>
                  <a:gd name="connsiteX13" fmla="*/ 26467 w 101428"/>
                  <a:gd name="connsiteY13" fmla="*/ 32159 h 223870"/>
                  <a:gd name="connsiteX14" fmla="*/ 25946 w 101428"/>
                  <a:gd name="connsiteY14" fmla="*/ 20531 h 223870"/>
                  <a:gd name="connsiteX15" fmla="*/ 23020 w 101428"/>
                  <a:gd name="connsiteY15" fmla="*/ 13663 h 223870"/>
                  <a:gd name="connsiteX16" fmla="*/ 35045 w 101428"/>
                  <a:gd name="connsiteY16" fmla="*/ 6076 h 223870"/>
                  <a:gd name="connsiteX17" fmla="*/ 46947 w 101428"/>
                  <a:gd name="connsiteY17" fmla="*/ 7613 h 223870"/>
                  <a:gd name="connsiteX18" fmla="*/ 65121 w 101428"/>
                  <a:gd name="connsiteY18" fmla="*/ 13811 h 223870"/>
                  <a:gd name="connsiteX19" fmla="*/ 76600 w 101428"/>
                  <a:gd name="connsiteY19" fmla="*/ 19638 h 223870"/>
                  <a:gd name="connsiteX20" fmla="*/ 79501 w 101428"/>
                  <a:gd name="connsiteY20" fmla="*/ 34911 h 223870"/>
                  <a:gd name="connsiteX21" fmla="*/ 71270 w 101428"/>
                  <a:gd name="connsiteY21" fmla="*/ 45647 h 223870"/>
                  <a:gd name="connsiteX22" fmla="*/ 70402 w 101428"/>
                  <a:gd name="connsiteY22" fmla="*/ 59234 h 223870"/>
                  <a:gd name="connsiteX23" fmla="*/ 85104 w 101428"/>
                  <a:gd name="connsiteY23" fmla="*/ 71631 h 223870"/>
                  <a:gd name="connsiteX24" fmla="*/ 98840 w 101428"/>
                  <a:gd name="connsiteY24" fmla="*/ 85168 h 223870"/>
                  <a:gd name="connsiteX25" fmla="*/ 86964 w 101428"/>
                  <a:gd name="connsiteY25" fmla="*/ 100045 h 223870"/>
                  <a:gd name="connsiteX26" fmla="*/ 74964 w 101428"/>
                  <a:gd name="connsiteY26" fmla="*/ 105698 h 223870"/>
                  <a:gd name="connsiteX27" fmla="*/ 67178 w 101428"/>
                  <a:gd name="connsiteY27" fmla="*/ 120326 h 223870"/>
                  <a:gd name="connsiteX28" fmla="*/ 32789 w 101428"/>
                  <a:gd name="connsiteY28" fmla="*/ 119260 h 223870"/>
                  <a:gd name="connsiteX29" fmla="*/ 28575 w 101428"/>
                  <a:gd name="connsiteY29" fmla="*/ 130244 h 223870"/>
                  <a:gd name="connsiteX30" fmla="*/ 44343 w 101428"/>
                  <a:gd name="connsiteY30" fmla="*/ 140459 h 223870"/>
                  <a:gd name="connsiteX31" fmla="*/ 51781 w 101428"/>
                  <a:gd name="connsiteY31" fmla="*/ 151542 h 223870"/>
                  <a:gd name="connsiteX32" fmla="*/ 60707 w 101428"/>
                  <a:gd name="connsiteY32" fmla="*/ 161459 h 223870"/>
                  <a:gd name="connsiteX33" fmla="*/ 62914 w 101428"/>
                  <a:gd name="connsiteY33" fmla="*/ 174476 h 223870"/>
                  <a:gd name="connsiteX34" fmla="*/ 43079 w 101428"/>
                  <a:gd name="connsiteY34" fmla="*/ 180798 h 223870"/>
                  <a:gd name="connsiteX35" fmla="*/ 22748 w 101428"/>
                  <a:gd name="connsiteY35" fmla="*/ 179608 h 223870"/>
                  <a:gd name="connsiteX36" fmla="*/ 19500 w 101428"/>
                  <a:gd name="connsiteY36" fmla="*/ 187865 h 223870"/>
                  <a:gd name="connsiteX37" fmla="*/ 26938 w 101428"/>
                  <a:gd name="connsiteY37" fmla="*/ 196989 h 223870"/>
                  <a:gd name="connsiteX38" fmla="*/ 49252 w 101428"/>
                  <a:gd name="connsiteY38" fmla="*/ 204427 h 223870"/>
                  <a:gd name="connsiteX39" fmla="*/ 61649 w 101428"/>
                  <a:gd name="connsiteY39" fmla="*/ 210601 h 223870"/>
                  <a:gd name="connsiteX40" fmla="*/ 68691 w 101428"/>
                  <a:gd name="connsiteY40" fmla="*/ 220518 h 223870"/>
                  <a:gd name="connsiteX41" fmla="*/ 63583 w 101428"/>
                  <a:gd name="connsiteY41" fmla="*/ 223568 h 223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1428" h="223870">
                    <a:moveTo>
                      <a:pt x="63583" y="223568"/>
                    </a:moveTo>
                    <a:cubicBezTo>
                      <a:pt x="60385" y="220040"/>
                      <a:pt x="56120" y="217640"/>
                      <a:pt x="51459" y="216725"/>
                    </a:cubicBezTo>
                    <a:cubicBezTo>
                      <a:pt x="44021" y="215535"/>
                      <a:pt x="37252" y="207898"/>
                      <a:pt x="33632" y="210080"/>
                    </a:cubicBezTo>
                    <a:cubicBezTo>
                      <a:pt x="30012" y="212262"/>
                      <a:pt x="33335" y="213650"/>
                      <a:pt x="28872" y="216204"/>
                    </a:cubicBezTo>
                    <a:cubicBezTo>
                      <a:pt x="24409" y="218758"/>
                      <a:pt x="2863" y="216675"/>
                      <a:pt x="4078" y="209138"/>
                    </a:cubicBezTo>
                    <a:cubicBezTo>
                      <a:pt x="5293" y="201601"/>
                      <a:pt x="8342" y="199592"/>
                      <a:pt x="3781" y="197807"/>
                    </a:cubicBezTo>
                    <a:cubicBezTo>
                      <a:pt x="-782" y="196022"/>
                      <a:pt x="10822" y="166244"/>
                      <a:pt x="4598" y="161360"/>
                    </a:cubicBezTo>
                    <a:cubicBezTo>
                      <a:pt x="-1625" y="156476"/>
                      <a:pt x="-2394" y="157815"/>
                      <a:pt x="-2270" y="150376"/>
                    </a:cubicBezTo>
                    <a:cubicBezTo>
                      <a:pt x="-2146" y="142938"/>
                      <a:pt x="4152" y="111028"/>
                      <a:pt x="5764" y="101136"/>
                    </a:cubicBezTo>
                    <a:cubicBezTo>
                      <a:pt x="7376" y="91243"/>
                      <a:pt x="8243" y="96400"/>
                      <a:pt x="11516" y="89135"/>
                    </a:cubicBezTo>
                    <a:cubicBezTo>
                      <a:pt x="14789" y="81871"/>
                      <a:pt x="19400" y="92086"/>
                      <a:pt x="21235" y="82466"/>
                    </a:cubicBezTo>
                    <a:cubicBezTo>
                      <a:pt x="23070" y="72846"/>
                      <a:pt x="23020" y="84945"/>
                      <a:pt x="25153" y="71656"/>
                    </a:cubicBezTo>
                    <a:cubicBezTo>
                      <a:pt x="27285" y="58366"/>
                      <a:pt x="31971" y="69647"/>
                      <a:pt x="27930" y="53011"/>
                    </a:cubicBezTo>
                    <a:cubicBezTo>
                      <a:pt x="23888" y="36374"/>
                      <a:pt x="27359" y="41630"/>
                      <a:pt x="26467" y="32159"/>
                    </a:cubicBezTo>
                    <a:cubicBezTo>
                      <a:pt x="25574" y="22688"/>
                      <a:pt x="30533" y="23779"/>
                      <a:pt x="25946" y="20531"/>
                    </a:cubicBezTo>
                    <a:cubicBezTo>
                      <a:pt x="21359" y="17283"/>
                      <a:pt x="19673" y="17555"/>
                      <a:pt x="23020" y="13663"/>
                    </a:cubicBezTo>
                    <a:cubicBezTo>
                      <a:pt x="26368" y="9770"/>
                      <a:pt x="30062" y="20109"/>
                      <a:pt x="35045" y="6076"/>
                    </a:cubicBezTo>
                    <a:cubicBezTo>
                      <a:pt x="40029" y="-7958"/>
                      <a:pt x="32889" y="6076"/>
                      <a:pt x="46947" y="7613"/>
                    </a:cubicBezTo>
                    <a:cubicBezTo>
                      <a:pt x="61005" y="9150"/>
                      <a:pt x="58327" y="12448"/>
                      <a:pt x="65121" y="13811"/>
                    </a:cubicBezTo>
                    <a:cubicBezTo>
                      <a:pt x="71914" y="15175"/>
                      <a:pt x="76352" y="14555"/>
                      <a:pt x="76600" y="19638"/>
                    </a:cubicBezTo>
                    <a:cubicBezTo>
                      <a:pt x="76848" y="24721"/>
                      <a:pt x="82427" y="30250"/>
                      <a:pt x="79501" y="34911"/>
                    </a:cubicBezTo>
                    <a:cubicBezTo>
                      <a:pt x="76575" y="39572"/>
                      <a:pt x="72311" y="39275"/>
                      <a:pt x="71270" y="45647"/>
                    </a:cubicBezTo>
                    <a:cubicBezTo>
                      <a:pt x="70228" y="52019"/>
                      <a:pt x="61500" y="55911"/>
                      <a:pt x="70402" y="59234"/>
                    </a:cubicBezTo>
                    <a:cubicBezTo>
                      <a:pt x="79303" y="62556"/>
                      <a:pt x="70402" y="70540"/>
                      <a:pt x="85104" y="71631"/>
                    </a:cubicBezTo>
                    <a:cubicBezTo>
                      <a:pt x="99807" y="72722"/>
                      <a:pt x="99683" y="79986"/>
                      <a:pt x="98840" y="85168"/>
                    </a:cubicBezTo>
                    <a:cubicBezTo>
                      <a:pt x="97998" y="90350"/>
                      <a:pt x="94179" y="98755"/>
                      <a:pt x="86964" y="100045"/>
                    </a:cubicBezTo>
                    <a:cubicBezTo>
                      <a:pt x="79749" y="101334"/>
                      <a:pt x="75881" y="100045"/>
                      <a:pt x="74964" y="105698"/>
                    </a:cubicBezTo>
                    <a:cubicBezTo>
                      <a:pt x="74046" y="111351"/>
                      <a:pt x="76426" y="121541"/>
                      <a:pt x="67178" y="120326"/>
                    </a:cubicBezTo>
                    <a:cubicBezTo>
                      <a:pt x="57930" y="119111"/>
                      <a:pt x="37301" y="114797"/>
                      <a:pt x="32789" y="119260"/>
                    </a:cubicBezTo>
                    <a:cubicBezTo>
                      <a:pt x="28277" y="123723"/>
                      <a:pt x="18880" y="128285"/>
                      <a:pt x="28575" y="130244"/>
                    </a:cubicBezTo>
                    <a:cubicBezTo>
                      <a:pt x="38269" y="132202"/>
                      <a:pt x="34450" y="139194"/>
                      <a:pt x="44343" y="140459"/>
                    </a:cubicBezTo>
                    <a:cubicBezTo>
                      <a:pt x="54236" y="141723"/>
                      <a:pt x="44616" y="149409"/>
                      <a:pt x="51781" y="151542"/>
                    </a:cubicBezTo>
                    <a:cubicBezTo>
                      <a:pt x="58947" y="153674"/>
                      <a:pt x="58302" y="154542"/>
                      <a:pt x="60707" y="161459"/>
                    </a:cubicBezTo>
                    <a:cubicBezTo>
                      <a:pt x="63112" y="168377"/>
                      <a:pt x="66558" y="168699"/>
                      <a:pt x="62914" y="174476"/>
                    </a:cubicBezTo>
                    <a:cubicBezTo>
                      <a:pt x="59269" y="180253"/>
                      <a:pt x="55129" y="182385"/>
                      <a:pt x="43079" y="180798"/>
                    </a:cubicBezTo>
                    <a:cubicBezTo>
                      <a:pt x="31029" y="179212"/>
                      <a:pt x="25153" y="176311"/>
                      <a:pt x="22748" y="179608"/>
                    </a:cubicBezTo>
                    <a:cubicBezTo>
                      <a:pt x="20343" y="182906"/>
                      <a:pt x="13722" y="183501"/>
                      <a:pt x="19500" y="187865"/>
                    </a:cubicBezTo>
                    <a:cubicBezTo>
                      <a:pt x="25277" y="192229"/>
                      <a:pt x="19252" y="195997"/>
                      <a:pt x="26938" y="196989"/>
                    </a:cubicBezTo>
                    <a:cubicBezTo>
                      <a:pt x="34624" y="197981"/>
                      <a:pt x="37599" y="204626"/>
                      <a:pt x="49252" y="204427"/>
                    </a:cubicBezTo>
                    <a:cubicBezTo>
                      <a:pt x="60905" y="204229"/>
                      <a:pt x="57459" y="205468"/>
                      <a:pt x="61649" y="210601"/>
                    </a:cubicBezTo>
                    <a:cubicBezTo>
                      <a:pt x="65839" y="215733"/>
                      <a:pt x="73799" y="217221"/>
                      <a:pt x="68691" y="220518"/>
                    </a:cubicBezTo>
                    <a:cubicBezTo>
                      <a:pt x="63583" y="223816"/>
                      <a:pt x="67277" y="224064"/>
                      <a:pt x="63583" y="223568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13" name="Freeform: Shape 1212">
                <a:extLst>
                  <a:ext uri="{FF2B5EF4-FFF2-40B4-BE49-F238E27FC236}">
                    <a16:creationId xmlns:a16="http://schemas.microsoft.com/office/drawing/2014/main" id="{7C43E819-D964-4771-BC35-BCC8A1792A76}"/>
                  </a:ext>
                </a:extLst>
              </p:cNvPr>
              <p:cNvSpPr/>
              <p:nvPr/>
            </p:nvSpPr>
            <p:spPr>
              <a:xfrm>
                <a:off x="3203372" y="1046101"/>
                <a:ext cx="74466" cy="54607"/>
              </a:xfrm>
              <a:custGeom>
                <a:avLst/>
                <a:gdLst>
                  <a:gd name="connsiteX0" fmla="*/ 10512 w 79786"/>
                  <a:gd name="connsiteY0" fmla="*/ 277 h 58508"/>
                  <a:gd name="connsiteX1" fmla="*/ 26232 w 79786"/>
                  <a:gd name="connsiteY1" fmla="*/ 277 h 58508"/>
                  <a:gd name="connsiteX2" fmla="*/ 43811 w 79786"/>
                  <a:gd name="connsiteY2" fmla="*/ 2533 h 58508"/>
                  <a:gd name="connsiteX3" fmla="*/ 50109 w 79786"/>
                  <a:gd name="connsiteY3" fmla="*/ 6872 h 58508"/>
                  <a:gd name="connsiteX4" fmla="*/ 50109 w 79786"/>
                  <a:gd name="connsiteY4" fmla="*/ 11558 h 58508"/>
                  <a:gd name="connsiteX5" fmla="*/ 50455 w 79786"/>
                  <a:gd name="connsiteY5" fmla="*/ 22889 h 58508"/>
                  <a:gd name="connsiteX6" fmla="*/ 48819 w 79786"/>
                  <a:gd name="connsiteY6" fmla="*/ 33600 h 58508"/>
                  <a:gd name="connsiteX7" fmla="*/ 60696 w 79786"/>
                  <a:gd name="connsiteY7" fmla="*/ 40592 h 58508"/>
                  <a:gd name="connsiteX8" fmla="*/ 76663 w 79786"/>
                  <a:gd name="connsiteY8" fmla="*/ 44609 h 58508"/>
                  <a:gd name="connsiteX9" fmla="*/ 69051 w 79786"/>
                  <a:gd name="connsiteY9" fmla="*/ 51030 h 58508"/>
                  <a:gd name="connsiteX10" fmla="*/ 46042 w 79786"/>
                  <a:gd name="connsiteY10" fmla="*/ 49989 h 58508"/>
                  <a:gd name="connsiteX11" fmla="*/ 20430 w 79786"/>
                  <a:gd name="connsiteY11" fmla="*/ 54080 h 58508"/>
                  <a:gd name="connsiteX12" fmla="*/ 21992 w 79786"/>
                  <a:gd name="connsiteY12" fmla="*/ 39080 h 58508"/>
                  <a:gd name="connsiteX13" fmla="*/ 2677 w 79786"/>
                  <a:gd name="connsiteY13" fmla="*/ 28790 h 58508"/>
                  <a:gd name="connsiteX14" fmla="*/ -2281 w 79786"/>
                  <a:gd name="connsiteY14" fmla="*/ 16839 h 58508"/>
                  <a:gd name="connsiteX15" fmla="*/ 10512 w 79786"/>
                  <a:gd name="connsiteY15" fmla="*/ 277 h 58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9786" h="58508">
                    <a:moveTo>
                      <a:pt x="10512" y="277"/>
                    </a:moveTo>
                    <a:cubicBezTo>
                      <a:pt x="15744" y="-234"/>
                      <a:pt x="21001" y="-234"/>
                      <a:pt x="26232" y="277"/>
                    </a:cubicBezTo>
                    <a:cubicBezTo>
                      <a:pt x="33521" y="1219"/>
                      <a:pt x="39149" y="1566"/>
                      <a:pt x="43811" y="2533"/>
                    </a:cubicBezTo>
                    <a:cubicBezTo>
                      <a:pt x="48472" y="3500"/>
                      <a:pt x="49984" y="2186"/>
                      <a:pt x="50109" y="6872"/>
                    </a:cubicBezTo>
                    <a:cubicBezTo>
                      <a:pt x="50232" y="11558"/>
                      <a:pt x="47951" y="6600"/>
                      <a:pt x="50109" y="11558"/>
                    </a:cubicBezTo>
                    <a:cubicBezTo>
                      <a:pt x="52265" y="16517"/>
                      <a:pt x="51199" y="18327"/>
                      <a:pt x="50455" y="22889"/>
                    </a:cubicBezTo>
                    <a:cubicBezTo>
                      <a:pt x="49711" y="27451"/>
                      <a:pt x="43241" y="30922"/>
                      <a:pt x="48819" y="33600"/>
                    </a:cubicBezTo>
                    <a:cubicBezTo>
                      <a:pt x="54398" y="36278"/>
                      <a:pt x="50827" y="39328"/>
                      <a:pt x="60696" y="40592"/>
                    </a:cubicBezTo>
                    <a:cubicBezTo>
                      <a:pt x="70564" y="41857"/>
                      <a:pt x="76068" y="40245"/>
                      <a:pt x="76663" y="44609"/>
                    </a:cubicBezTo>
                    <a:cubicBezTo>
                      <a:pt x="77258" y="48972"/>
                      <a:pt x="80382" y="51328"/>
                      <a:pt x="69051" y="51030"/>
                    </a:cubicBezTo>
                    <a:cubicBezTo>
                      <a:pt x="57720" y="50733"/>
                      <a:pt x="59927" y="50634"/>
                      <a:pt x="46042" y="49989"/>
                    </a:cubicBezTo>
                    <a:cubicBezTo>
                      <a:pt x="32158" y="49344"/>
                      <a:pt x="25488" y="66031"/>
                      <a:pt x="20430" y="54080"/>
                    </a:cubicBezTo>
                    <a:cubicBezTo>
                      <a:pt x="15372" y="42129"/>
                      <a:pt x="30025" y="40914"/>
                      <a:pt x="21992" y="39080"/>
                    </a:cubicBezTo>
                    <a:cubicBezTo>
                      <a:pt x="13959" y="37245"/>
                      <a:pt x="2157" y="36600"/>
                      <a:pt x="2677" y="28790"/>
                    </a:cubicBezTo>
                    <a:cubicBezTo>
                      <a:pt x="3198" y="20980"/>
                      <a:pt x="-2281" y="26311"/>
                      <a:pt x="-2281" y="16839"/>
                    </a:cubicBezTo>
                    <a:cubicBezTo>
                      <a:pt x="-2281" y="7368"/>
                      <a:pt x="12992" y="9178"/>
                      <a:pt x="10512" y="277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14" name="Freeform: Shape 1213">
                <a:extLst>
                  <a:ext uri="{FF2B5EF4-FFF2-40B4-BE49-F238E27FC236}">
                    <a16:creationId xmlns:a16="http://schemas.microsoft.com/office/drawing/2014/main" id="{ACDF65E8-BFFD-40CC-97BA-663FA5C41AD0}"/>
                  </a:ext>
                </a:extLst>
              </p:cNvPr>
              <p:cNvSpPr/>
              <p:nvPr/>
            </p:nvSpPr>
            <p:spPr>
              <a:xfrm>
                <a:off x="3173211" y="913757"/>
                <a:ext cx="157497" cy="114081"/>
              </a:xfrm>
              <a:custGeom>
                <a:avLst/>
                <a:gdLst>
                  <a:gd name="connsiteX0" fmla="*/ 15010 w 168750"/>
                  <a:gd name="connsiteY0" fmla="*/ 4049 h 122232"/>
                  <a:gd name="connsiteX1" fmla="*/ 31374 w 168750"/>
                  <a:gd name="connsiteY1" fmla="*/ 6182 h 122232"/>
                  <a:gd name="connsiteX2" fmla="*/ 38812 w 168750"/>
                  <a:gd name="connsiteY2" fmla="*/ 16099 h 122232"/>
                  <a:gd name="connsiteX3" fmla="*/ 55821 w 168750"/>
                  <a:gd name="connsiteY3" fmla="*/ 31372 h 122232"/>
                  <a:gd name="connsiteX4" fmla="*/ 64375 w 168750"/>
                  <a:gd name="connsiteY4" fmla="*/ 16248 h 122232"/>
                  <a:gd name="connsiteX5" fmla="*/ 87408 w 168750"/>
                  <a:gd name="connsiteY5" fmla="*/ 11661 h 122232"/>
                  <a:gd name="connsiteX6" fmla="*/ 96210 w 168750"/>
                  <a:gd name="connsiteY6" fmla="*/ 24405 h 122232"/>
                  <a:gd name="connsiteX7" fmla="*/ 115673 w 168750"/>
                  <a:gd name="connsiteY7" fmla="*/ 21529 h 122232"/>
                  <a:gd name="connsiteX8" fmla="*/ 126508 w 168750"/>
                  <a:gd name="connsiteY8" fmla="*/ 9405 h 122232"/>
                  <a:gd name="connsiteX9" fmla="*/ 142996 w 168750"/>
                  <a:gd name="connsiteY9" fmla="*/ 33 h 122232"/>
                  <a:gd name="connsiteX10" fmla="*/ 154897 w 168750"/>
                  <a:gd name="connsiteY10" fmla="*/ 10818 h 122232"/>
                  <a:gd name="connsiteX11" fmla="*/ 149790 w 168750"/>
                  <a:gd name="connsiteY11" fmla="*/ 17364 h 122232"/>
                  <a:gd name="connsiteX12" fmla="*/ 157624 w 168750"/>
                  <a:gd name="connsiteY12" fmla="*/ 35959 h 122232"/>
                  <a:gd name="connsiteX13" fmla="*/ 144037 w 168750"/>
                  <a:gd name="connsiteY13" fmla="*/ 43224 h 122232"/>
                  <a:gd name="connsiteX14" fmla="*/ 148104 w 168750"/>
                  <a:gd name="connsiteY14" fmla="*/ 60207 h 122232"/>
                  <a:gd name="connsiteX15" fmla="*/ 151996 w 168750"/>
                  <a:gd name="connsiteY15" fmla="*/ 73571 h 122232"/>
                  <a:gd name="connsiteX16" fmla="*/ 164815 w 168750"/>
                  <a:gd name="connsiteY16" fmla="*/ 80415 h 122232"/>
                  <a:gd name="connsiteX17" fmla="*/ 123706 w 168750"/>
                  <a:gd name="connsiteY17" fmla="*/ 80960 h 122232"/>
                  <a:gd name="connsiteX18" fmla="*/ 105706 w 168750"/>
                  <a:gd name="connsiteY18" fmla="*/ 79547 h 122232"/>
                  <a:gd name="connsiteX19" fmla="*/ 102756 w 168750"/>
                  <a:gd name="connsiteY19" fmla="*/ 94423 h 122232"/>
                  <a:gd name="connsiteX20" fmla="*/ 138112 w 168750"/>
                  <a:gd name="connsiteY20" fmla="*/ 104341 h 122232"/>
                  <a:gd name="connsiteX21" fmla="*/ 150310 w 168750"/>
                  <a:gd name="connsiteY21" fmla="*/ 114928 h 122232"/>
                  <a:gd name="connsiteX22" fmla="*/ 124822 w 168750"/>
                  <a:gd name="connsiteY22" fmla="*/ 119068 h 122232"/>
                  <a:gd name="connsiteX23" fmla="*/ 89764 w 168750"/>
                  <a:gd name="connsiteY23" fmla="*/ 118151 h 122232"/>
                  <a:gd name="connsiteX24" fmla="*/ 72408 w 168750"/>
                  <a:gd name="connsiteY24" fmla="*/ 95390 h 122232"/>
                  <a:gd name="connsiteX25" fmla="*/ 53465 w 168750"/>
                  <a:gd name="connsiteY25" fmla="*/ 70150 h 122232"/>
                  <a:gd name="connsiteX26" fmla="*/ 34077 w 168750"/>
                  <a:gd name="connsiteY26" fmla="*/ 50959 h 122232"/>
                  <a:gd name="connsiteX27" fmla="*/ 17961 w 168750"/>
                  <a:gd name="connsiteY27" fmla="*/ 59712 h 122232"/>
                  <a:gd name="connsiteX28" fmla="*/ -635 w 168750"/>
                  <a:gd name="connsiteY28" fmla="*/ 44835 h 122232"/>
                  <a:gd name="connsiteX29" fmla="*/ 1844 w 168750"/>
                  <a:gd name="connsiteY29" fmla="*/ 20636 h 122232"/>
                  <a:gd name="connsiteX30" fmla="*/ 12233 w 168750"/>
                  <a:gd name="connsiteY30" fmla="*/ 17463 h 122232"/>
                  <a:gd name="connsiteX31" fmla="*/ 15010 w 168750"/>
                  <a:gd name="connsiteY31" fmla="*/ 4049 h 122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68750" h="122232">
                    <a:moveTo>
                      <a:pt x="15010" y="4049"/>
                    </a:moveTo>
                    <a:cubicBezTo>
                      <a:pt x="15010" y="4049"/>
                      <a:pt x="27035" y="1768"/>
                      <a:pt x="31374" y="6182"/>
                    </a:cubicBezTo>
                    <a:cubicBezTo>
                      <a:pt x="35713" y="10595"/>
                      <a:pt x="32862" y="12678"/>
                      <a:pt x="38812" y="16099"/>
                    </a:cubicBezTo>
                    <a:cubicBezTo>
                      <a:pt x="44762" y="19521"/>
                      <a:pt x="49994" y="37595"/>
                      <a:pt x="55821" y="31372"/>
                    </a:cubicBezTo>
                    <a:cubicBezTo>
                      <a:pt x="61647" y="25149"/>
                      <a:pt x="63036" y="24405"/>
                      <a:pt x="64375" y="16248"/>
                    </a:cubicBezTo>
                    <a:cubicBezTo>
                      <a:pt x="65714" y="8091"/>
                      <a:pt x="77713" y="10496"/>
                      <a:pt x="87408" y="11661"/>
                    </a:cubicBezTo>
                    <a:cubicBezTo>
                      <a:pt x="97103" y="12826"/>
                      <a:pt x="88375" y="22719"/>
                      <a:pt x="96210" y="24405"/>
                    </a:cubicBezTo>
                    <a:cubicBezTo>
                      <a:pt x="104045" y="26091"/>
                      <a:pt x="108880" y="30554"/>
                      <a:pt x="115673" y="21529"/>
                    </a:cubicBezTo>
                    <a:cubicBezTo>
                      <a:pt x="122467" y="12504"/>
                      <a:pt x="124673" y="20661"/>
                      <a:pt x="126508" y="9405"/>
                    </a:cubicBezTo>
                    <a:cubicBezTo>
                      <a:pt x="128343" y="-1852"/>
                      <a:pt x="133946" y="1322"/>
                      <a:pt x="142996" y="33"/>
                    </a:cubicBezTo>
                    <a:cubicBezTo>
                      <a:pt x="152046" y="-1257"/>
                      <a:pt x="158592" y="6777"/>
                      <a:pt x="154897" y="10818"/>
                    </a:cubicBezTo>
                    <a:cubicBezTo>
                      <a:pt x="151203" y="14859"/>
                      <a:pt x="151004" y="9851"/>
                      <a:pt x="149790" y="17364"/>
                    </a:cubicBezTo>
                    <a:cubicBezTo>
                      <a:pt x="148575" y="24876"/>
                      <a:pt x="162187" y="27777"/>
                      <a:pt x="157624" y="35959"/>
                    </a:cubicBezTo>
                    <a:cubicBezTo>
                      <a:pt x="153063" y="44141"/>
                      <a:pt x="145699" y="34645"/>
                      <a:pt x="144037" y="43224"/>
                    </a:cubicBezTo>
                    <a:cubicBezTo>
                      <a:pt x="142376" y="51802"/>
                      <a:pt x="148104" y="49397"/>
                      <a:pt x="148104" y="60207"/>
                    </a:cubicBezTo>
                    <a:cubicBezTo>
                      <a:pt x="148104" y="71018"/>
                      <a:pt x="140071" y="73621"/>
                      <a:pt x="151996" y="73571"/>
                    </a:cubicBezTo>
                    <a:cubicBezTo>
                      <a:pt x="163922" y="73522"/>
                      <a:pt x="169501" y="74935"/>
                      <a:pt x="164815" y="80415"/>
                    </a:cubicBezTo>
                    <a:cubicBezTo>
                      <a:pt x="160128" y="85894"/>
                      <a:pt x="141707" y="82398"/>
                      <a:pt x="123706" y="80960"/>
                    </a:cubicBezTo>
                    <a:cubicBezTo>
                      <a:pt x="105706" y="79522"/>
                      <a:pt x="107739" y="70100"/>
                      <a:pt x="105706" y="79547"/>
                    </a:cubicBezTo>
                    <a:cubicBezTo>
                      <a:pt x="103673" y="88993"/>
                      <a:pt x="78433" y="91125"/>
                      <a:pt x="102756" y="94423"/>
                    </a:cubicBezTo>
                    <a:cubicBezTo>
                      <a:pt x="127079" y="97721"/>
                      <a:pt x="126211" y="102853"/>
                      <a:pt x="138112" y="104341"/>
                    </a:cubicBezTo>
                    <a:cubicBezTo>
                      <a:pt x="150013" y="105828"/>
                      <a:pt x="153781" y="109076"/>
                      <a:pt x="150310" y="114928"/>
                    </a:cubicBezTo>
                    <a:cubicBezTo>
                      <a:pt x="146839" y="120779"/>
                      <a:pt x="130946" y="115572"/>
                      <a:pt x="124822" y="119068"/>
                    </a:cubicBezTo>
                    <a:cubicBezTo>
                      <a:pt x="118698" y="122564"/>
                      <a:pt x="93359" y="124027"/>
                      <a:pt x="89764" y="118151"/>
                    </a:cubicBezTo>
                    <a:cubicBezTo>
                      <a:pt x="86169" y="112275"/>
                      <a:pt x="77838" y="105754"/>
                      <a:pt x="72408" y="95390"/>
                    </a:cubicBezTo>
                    <a:cubicBezTo>
                      <a:pt x="66978" y="85026"/>
                      <a:pt x="66854" y="78208"/>
                      <a:pt x="53465" y="70150"/>
                    </a:cubicBezTo>
                    <a:cubicBezTo>
                      <a:pt x="40076" y="62092"/>
                      <a:pt x="46201" y="51182"/>
                      <a:pt x="34077" y="50959"/>
                    </a:cubicBezTo>
                    <a:cubicBezTo>
                      <a:pt x="21952" y="50736"/>
                      <a:pt x="24729" y="60133"/>
                      <a:pt x="17961" y="59712"/>
                    </a:cubicBezTo>
                    <a:cubicBezTo>
                      <a:pt x="11192" y="59290"/>
                      <a:pt x="-2346" y="64670"/>
                      <a:pt x="-635" y="44835"/>
                    </a:cubicBezTo>
                    <a:cubicBezTo>
                      <a:pt x="1076" y="25000"/>
                      <a:pt x="-6784" y="20413"/>
                      <a:pt x="1844" y="20636"/>
                    </a:cubicBezTo>
                    <a:cubicBezTo>
                      <a:pt x="10473" y="20859"/>
                      <a:pt x="11142" y="24083"/>
                      <a:pt x="12233" y="17463"/>
                    </a:cubicBezTo>
                    <a:cubicBezTo>
                      <a:pt x="13324" y="10843"/>
                      <a:pt x="15010" y="4049"/>
                      <a:pt x="15010" y="4049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15" name="Freeform: Shape 1214">
                <a:extLst>
                  <a:ext uri="{FF2B5EF4-FFF2-40B4-BE49-F238E27FC236}">
                    <a16:creationId xmlns:a16="http://schemas.microsoft.com/office/drawing/2014/main" id="{4134DE45-A0BA-433F-AAA7-A53895B04F94}"/>
                  </a:ext>
                </a:extLst>
              </p:cNvPr>
              <p:cNvSpPr/>
              <p:nvPr/>
            </p:nvSpPr>
            <p:spPr>
              <a:xfrm>
                <a:off x="3381316" y="771303"/>
                <a:ext cx="128129" cy="106562"/>
              </a:xfrm>
              <a:custGeom>
                <a:avLst/>
                <a:gdLst>
                  <a:gd name="connsiteX0" fmla="*/ 9455 w 137283"/>
                  <a:gd name="connsiteY0" fmla="*/ 56241 h 114176"/>
                  <a:gd name="connsiteX1" fmla="*/ 26661 w 137283"/>
                  <a:gd name="connsiteY1" fmla="*/ 50663 h 114176"/>
                  <a:gd name="connsiteX2" fmla="*/ 35190 w 137283"/>
                  <a:gd name="connsiteY2" fmla="*/ 40621 h 114176"/>
                  <a:gd name="connsiteX3" fmla="*/ 39753 w 137283"/>
                  <a:gd name="connsiteY3" fmla="*/ 31720 h 114176"/>
                  <a:gd name="connsiteX4" fmla="*/ 49125 w 137283"/>
                  <a:gd name="connsiteY4" fmla="*/ 32935 h 114176"/>
                  <a:gd name="connsiteX5" fmla="*/ 61025 w 137283"/>
                  <a:gd name="connsiteY5" fmla="*/ 32489 h 114176"/>
                  <a:gd name="connsiteX6" fmla="*/ 73422 w 137283"/>
                  <a:gd name="connsiteY6" fmla="*/ 35960 h 114176"/>
                  <a:gd name="connsiteX7" fmla="*/ 80861 w 137283"/>
                  <a:gd name="connsiteY7" fmla="*/ 25571 h 114176"/>
                  <a:gd name="connsiteX8" fmla="*/ 73249 w 137283"/>
                  <a:gd name="connsiteY8" fmla="*/ 11836 h 114176"/>
                  <a:gd name="connsiteX9" fmla="*/ 73398 w 137283"/>
                  <a:gd name="connsiteY9" fmla="*/ 1918 h 114176"/>
                  <a:gd name="connsiteX10" fmla="*/ 88076 w 137283"/>
                  <a:gd name="connsiteY10" fmla="*/ 3827 h 114176"/>
                  <a:gd name="connsiteX11" fmla="*/ 93655 w 137283"/>
                  <a:gd name="connsiteY11" fmla="*/ 12257 h 114176"/>
                  <a:gd name="connsiteX12" fmla="*/ 110117 w 137283"/>
                  <a:gd name="connsiteY12" fmla="*/ 16968 h 114176"/>
                  <a:gd name="connsiteX13" fmla="*/ 116515 w 137283"/>
                  <a:gd name="connsiteY13" fmla="*/ 24406 h 114176"/>
                  <a:gd name="connsiteX14" fmla="*/ 117928 w 137283"/>
                  <a:gd name="connsiteY14" fmla="*/ 31844 h 114176"/>
                  <a:gd name="connsiteX15" fmla="*/ 123556 w 137283"/>
                  <a:gd name="connsiteY15" fmla="*/ 40051 h 114176"/>
                  <a:gd name="connsiteX16" fmla="*/ 134540 w 137283"/>
                  <a:gd name="connsiteY16" fmla="*/ 46026 h 114176"/>
                  <a:gd name="connsiteX17" fmla="*/ 133102 w 137283"/>
                  <a:gd name="connsiteY17" fmla="*/ 54853 h 114176"/>
                  <a:gd name="connsiteX18" fmla="*/ 126581 w 137283"/>
                  <a:gd name="connsiteY18" fmla="*/ 61027 h 114176"/>
                  <a:gd name="connsiteX19" fmla="*/ 118994 w 137283"/>
                  <a:gd name="connsiteY19" fmla="*/ 65663 h 114176"/>
                  <a:gd name="connsiteX20" fmla="*/ 108382 w 137283"/>
                  <a:gd name="connsiteY20" fmla="*/ 53415 h 114176"/>
                  <a:gd name="connsiteX21" fmla="*/ 95985 w 137283"/>
                  <a:gd name="connsiteY21" fmla="*/ 51927 h 114176"/>
                  <a:gd name="connsiteX22" fmla="*/ 91026 w 137283"/>
                  <a:gd name="connsiteY22" fmla="*/ 69283 h 114176"/>
                  <a:gd name="connsiteX23" fmla="*/ 85621 w 137283"/>
                  <a:gd name="connsiteY23" fmla="*/ 68589 h 114176"/>
                  <a:gd name="connsiteX24" fmla="*/ 80663 w 137283"/>
                  <a:gd name="connsiteY24" fmla="*/ 73548 h 114176"/>
                  <a:gd name="connsiteX25" fmla="*/ 79423 w 137283"/>
                  <a:gd name="connsiteY25" fmla="*/ 78779 h 114176"/>
                  <a:gd name="connsiteX26" fmla="*/ 69505 w 137283"/>
                  <a:gd name="connsiteY26" fmla="*/ 83341 h 114176"/>
                  <a:gd name="connsiteX27" fmla="*/ 65439 w 137283"/>
                  <a:gd name="connsiteY27" fmla="*/ 89713 h 114176"/>
                  <a:gd name="connsiteX28" fmla="*/ 56315 w 137283"/>
                  <a:gd name="connsiteY28" fmla="*/ 93333 h 114176"/>
                  <a:gd name="connsiteX29" fmla="*/ 52397 w 137283"/>
                  <a:gd name="connsiteY29" fmla="*/ 102061 h 114176"/>
                  <a:gd name="connsiteX30" fmla="*/ 44959 w 137283"/>
                  <a:gd name="connsiteY30" fmla="*/ 109499 h 114176"/>
                  <a:gd name="connsiteX31" fmla="*/ 39133 w 137283"/>
                  <a:gd name="connsiteY31" fmla="*/ 113763 h 114176"/>
                  <a:gd name="connsiteX32" fmla="*/ 31273 w 137283"/>
                  <a:gd name="connsiteY32" fmla="*/ 105507 h 114176"/>
                  <a:gd name="connsiteX33" fmla="*/ 20686 w 137283"/>
                  <a:gd name="connsiteY33" fmla="*/ 98738 h 114176"/>
                  <a:gd name="connsiteX34" fmla="*/ 17636 w 137283"/>
                  <a:gd name="connsiteY34" fmla="*/ 91697 h 114176"/>
                  <a:gd name="connsiteX35" fmla="*/ 8041 w 137283"/>
                  <a:gd name="connsiteY35" fmla="*/ 79672 h 114176"/>
                  <a:gd name="connsiteX36" fmla="*/ 1297 w 137283"/>
                  <a:gd name="connsiteY36" fmla="*/ 73424 h 114176"/>
                  <a:gd name="connsiteX37" fmla="*/ -265 w 137283"/>
                  <a:gd name="connsiteY37" fmla="*/ 62118 h 114176"/>
                  <a:gd name="connsiteX38" fmla="*/ 9455 w 137283"/>
                  <a:gd name="connsiteY38" fmla="*/ 56241 h 114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37283" h="114176">
                    <a:moveTo>
                      <a:pt x="9455" y="56241"/>
                    </a:moveTo>
                    <a:cubicBezTo>
                      <a:pt x="9455" y="56241"/>
                      <a:pt x="24182" y="54258"/>
                      <a:pt x="26661" y="50663"/>
                    </a:cubicBezTo>
                    <a:cubicBezTo>
                      <a:pt x="29141" y="47068"/>
                      <a:pt x="34819" y="46696"/>
                      <a:pt x="35190" y="40621"/>
                    </a:cubicBezTo>
                    <a:cubicBezTo>
                      <a:pt x="35562" y="34547"/>
                      <a:pt x="34199" y="31001"/>
                      <a:pt x="39753" y="31720"/>
                    </a:cubicBezTo>
                    <a:cubicBezTo>
                      <a:pt x="45306" y="32439"/>
                      <a:pt x="42827" y="32935"/>
                      <a:pt x="49125" y="32935"/>
                    </a:cubicBezTo>
                    <a:cubicBezTo>
                      <a:pt x="55422" y="32935"/>
                      <a:pt x="50389" y="30059"/>
                      <a:pt x="61025" y="32489"/>
                    </a:cubicBezTo>
                    <a:cubicBezTo>
                      <a:pt x="71662" y="34919"/>
                      <a:pt x="68290" y="39506"/>
                      <a:pt x="73422" y="35960"/>
                    </a:cubicBezTo>
                    <a:cubicBezTo>
                      <a:pt x="78555" y="32414"/>
                      <a:pt x="83563" y="30133"/>
                      <a:pt x="80861" y="25571"/>
                    </a:cubicBezTo>
                    <a:cubicBezTo>
                      <a:pt x="78158" y="21009"/>
                      <a:pt x="76869" y="17092"/>
                      <a:pt x="73249" y="11836"/>
                    </a:cubicBezTo>
                    <a:cubicBezTo>
                      <a:pt x="69629" y="6579"/>
                      <a:pt x="69059" y="2860"/>
                      <a:pt x="73398" y="1918"/>
                    </a:cubicBezTo>
                    <a:cubicBezTo>
                      <a:pt x="77736" y="976"/>
                      <a:pt x="85795" y="-3041"/>
                      <a:pt x="88076" y="3827"/>
                    </a:cubicBezTo>
                    <a:cubicBezTo>
                      <a:pt x="90357" y="10695"/>
                      <a:pt x="78778" y="10918"/>
                      <a:pt x="93655" y="12257"/>
                    </a:cubicBezTo>
                    <a:cubicBezTo>
                      <a:pt x="108531" y="13596"/>
                      <a:pt x="106176" y="10497"/>
                      <a:pt x="110117" y="16968"/>
                    </a:cubicBezTo>
                    <a:cubicBezTo>
                      <a:pt x="114060" y="23439"/>
                      <a:pt x="112324" y="20290"/>
                      <a:pt x="116515" y="24406"/>
                    </a:cubicBezTo>
                    <a:cubicBezTo>
                      <a:pt x="120705" y="28522"/>
                      <a:pt x="116515" y="27530"/>
                      <a:pt x="117928" y="31844"/>
                    </a:cubicBezTo>
                    <a:cubicBezTo>
                      <a:pt x="119341" y="36158"/>
                      <a:pt x="118051" y="38390"/>
                      <a:pt x="123556" y="40051"/>
                    </a:cubicBezTo>
                    <a:cubicBezTo>
                      <a:pt x="129060" y="41712"/>
                      <a:pt x="134316" y="42530"/>
                      <a:pt x="134540" y="46026"/>
                    </a:cubicBezTo>
                    <a:cubicBezTo>
                      <a:pt x="134763" y="49522"/>
                      <a:pt x="136027" y="53836"/>
                      <a:pt x="133102" y="54853"/>
                    </a:cubicBezTo>
                    <a:cubicBezTo>
                      <a:pt x="129928" y="55490"/>
                      <a:pt x="127399" y="57890"/>
                      <a:pt x="126581" y="61027"/>
                    </a:cubicBezTo>
                    <a:cubicBezTo>
                      <a:pt x="125614" y="64292"/>
                      <a:pt x="122341" y="66298"/>
                      <a:pt x="118994" y="65663"/>
                    </a:cubicBezTo>
                    <a:cubicBezTo>
                      <a:pt x="117010" y="64944"/>
                      <a:pt x="114035" y="54134"/>
                      <a:pt x="108382" y="53415"/>
                    </a:cubicBezTo>
                    <a:cubicBezTo>
                      <a:pt x="102729" y="52696"/>
                      <a:pt x="96903" y="47960"/>
                      <a:pt x="95985" y="51927"/>
                    </a:cubicBezTo>
                    <a:cubicBezTo>
                      <a:pt x="95067" y="55894"/>
                      <a:pt x="92911" y="67448"/>
                      <a:pt x="91026" y="69283"/>
                    </a:cubicBezTo>
                    <a:cubicBezTo>
                      <a:pt x="89142" y="71118"/>
                      <a:pt x="88745" y="67250"/>
                      <a:pt x="85621" y="68589"/>
                    </a:cubicBezTo>
                    <a:cubicBezTo>
                      <a:pt x="82497" y="69928"/>
                      <a:pt x="81407" y="71068"/>
                      <a:pt x="80663" y="73548"/>
                    </a:cubicBezTo>
                    <a:cubicBezTo>
                      <a:pt x="79919" y="76027"/>
                      <a:pt x="82002" y="76647"/>
                      <a:pt x="79423" y="78779"/>
                    </a:cubicBezTo>
                    <a:cubicBezTo>
                      <a:pt x="76844" y="80911"/>
                      <a:pt x="72480" y="81035"/>
                      <a:pt x="69505" y="83341"/>
                    </a:cubicBezTo>
                    <a:cubicBezTo>
                      <a:pt x="66530" y="85647"/>
                      <a:pt x="69183" y="89267"/>
                      <a:pt x="65439" y="89713"/>
                    </a:cubicBezTo>
                    <a:cubicBezTo>
                      <a:pt x="61695" y="90160"/>
                      <a:pt x="57059" y="88746"/>
                      <a:pt x="56315" y="93333"/>
                    </a:cubicBezTo>
                    <a:cubicBezTo>
                      <a:pt x="55893" y="96561"/>
                      <a:pt x="54530" y="99594"/>
                      <a:pt x="52397" y="102061"/>
                    </a:cubicBezTo>
                    <a:cubicBezTo>
                      <a:pt x="50910" y="103871"/>
                      <a:pt x="45777" y="105557"/>
                      <a:pt x="44959" y="109499"/>
                    </a:cubicBezTo>
                    <a:cubicBezTo>
                      <a:pt x="44141" y="113441"/>
                      <a:pt x="43843" y="114730"/>
                      <a:pt x="39133" y="113763"/>
                    </a:cubicBezTo>
                    <a:cubicBezTo>
                      <a:pt x="34422" y="112796"/>
                      <a:pt x="35265" y="106028"/>
                      <a:pt x="31273" y="105507"/>
                    </a:cubicBezTo>
                    <a:cubicBezTo>
                      <a:pt x="27281" y="104986"/>
                      <a:pt x="21058" y="103722"/>
                      <a:pt x="20686" y="98738"/>
                    </a:cubicBezTo>
                    <a:cubicBezTo>
                      <a:pt x="20314" y="93755"/>
                      <a:pt x="23562" y="97251"/>
                      <a:pt x="17636" y="91697"/>
                    </a:cubicBezTo>
                    <a:cubicBezTo>
                      <a:pt x="11711" y="86143"/>
                      <a:pt x="12677" y="82870"/>
                      <a:pt x="8041" y="79672"/>
                    </a:cubicBezTo>
                    <a:cubicBezTo>
                      <a:pt x="3404" y="76473"/>
                      <a:pt x="5983" y="77663"/>
                      <a:pt x="1297" y="73424"/>
                    </a:cubicBezTo>
                    <a:cubicBezTo>
                      <a:pt x="-3389" y="69184"/>
                      <a:pt x="-2992" y="67498"/>
                      <a:pt x="-265" y="62118"/>
                    </a:cubicBezTo>
                    <a:cubicBezTo>
                      <a:pt x="1768" y="58637"/>
                      <a:pt x="5438" y="56425"/>
                      <a:pt x="9455" y="56241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16" name="Freeform: Shape 1215">
                <a:extLst>
                  <a:ext uri="{FF2B5EF4-FFF2-40B4-BE49-F238E27FC236}">
                    <a16:creationId xmlns:a16="http://schemas.microsoft.com/office/drawing/2014/main" id="{AAE5DB97-C36D-4946-9D10-85393171BD4D}"/>
                  </a:ext>
                </a:extLst>
              </p:cNvPr>
              <p:cNvSpPr/>
              <p:nvPr/>
            </p:nvSpPr>
            <p:spPr>
              <a:xfrm>
                <a:off x="3397403" y="388838"/>
                <a:ext cx="426072" cy="403132"/>
              </a:xfrm>
              <a:custGeom>
                <a:avLst/>
                <a:gdLst>
                  <a:gd name="connsiteX0" fmla="*/ 156875 w 456514"/>
                  <a:gd name="connsiteY0" fmla="*/ 421551 h 431935"/>
                  <a:gd name="connsiteX1" fmla="*/ 162701 w 456514"/>
                  <a:gd name="connsiteY1" fmla="*/ 427997 h 431935"/>
                  <a:gd name="connsiteX2" fmla="*/ 156329 w 456514"/>
                  <a:gd name="connsiteY2" fmla="*/ 431568 h 431935"/>
                  <a:gd name="connsiteX3" fmla="*/ 146833 w 456514"/>
                  <a:gd name="connsiteY3" fmla="*/ 427849 h 431935"/>
                  <a:gd name="connsiteX4" fmla="*/ 139915 w 456514"/>
                  <a:gd name="connsiteY4" fmla="*/ 420262 h 431935"/>
                  <a:gd name="connsiteX5" fmla="*/ 122237 w 456514"/>
                  <a:gd name="connsiteY5" fmla="*/ 418179 h 431935"/>
                  <a:gd name="connsiteX6" fmla="*/ 112171 w 456514"/>
                  <a:gd name="connsiteY6" fmla="*/ 412650 h 431935"/>
                  <a:gd name="connsiteX7" fmla="*/ 103221 w 456514"/>
                  <a:gd name="connsiteY7" fmla="*/ 405757 h 431935"/>
                  <a:gd name="connsiteX8" fmla="*/ 102278 w 456514"/>
                  <a:gd name="connsiteY8" fmla="*/ 395716 h 431935"/>
                  <a:gd name="connsiteX9" fmla="*/ 91146 w 456514"/>
                  <a:gd name="connsiteY9" fmla="*/ 387583 h 431935"/>
                  <a:gd name="connsiteX10" fmla="*/ 80237 w 456514"/>
                  <a:gd name="connsiteY10" fmla="*/ 383492 h 431935"/>
                  <a:gd name="connsiteX11" fmla="*/ 70641 w 456514"/>
                  <a:gd name="connsiteY11" fmla="*/ 371095 h 431935"/>
                  <a:gd name="connsiteX12" fmla="*/ 47310 w 456514"/>
                  <a:gd name="connsiteY12" fmla="*/ 368046 h 431935"/>
                  <a:gd name="connsiteX13" fmla="*/ 21624 w 456514"/>
                  <a:gd name="connsiteY13" fmla="*/ 355773 h 431935"/>
                  <a:gd name="connsiteX14" fmla="*/ 10441 w 456514"/>
                  <a:gd name="connsiteY14" fmla="*/ 348012 h 431935"/>
                  <a:gd name="connsiteX15" fmla="*/ 4193 w 456514"/>
                  <a:gd name="connsiteY15" fmla="*/ 340326 h 431935"/>
                  <a:gd name="connsiteX16" fmla="*/ 1218 w 456514"/>
                  <a:gd name="connsiteY16" fmla="*/ 329615 h 431935"/>
                  <a:gd name="connsiteX17" fmla="*/ 1218 w 456514"/>
                  <a:gd name="connsiteY17" fmla="*/ 321582 h 431935"/>
                  <a:gd name="connsiteX18" fmla="*/ 16343 w 456514"/>
                  <a:gd name="connsiteY18" fmla="*/ 323541 h 431935"/>
                  <a:gd name="connsiteX19" fmla="*/ 24723 w 456514"/>
                  <a:gd name="connsiteY19" fmla="*/ 311615 h 431935"/>
                  <a:gd name="connsiteX20" fmla="*/ 34640 w 456514"/>
                  <a:gd name="connsiteY20" fmla="*/ 306805 h 431935"/>
                  <a:gd name="connsiteX21" fmla="*/ 50509 w 456514"/>
                  <a:gd name="connsiteY21" fmla="*/ 306953 h 431935"/>
                  <a:gd name="connsiteX22" fmla="*/ 61542 w 456514"/>
                  <a:gd name="connsiteY22" fmla="*/ 303780 h 431935"/>
                  <a:gd name="connsiteX23" fmla="*/ 79691 w 456514"/>
                  <a:gd name="connsiteY23" fmla="*/ 304400 h 431935"/>
                  <a:gd name="connsiteX24" fmla="*/ 88791 w 456514"/>
                  <a:gd name="connsiteY24" fmla="*/ 302540 h 431935"/>
                  <a:gd name="connsiteX25" fmla="*/ 79542 w 456514"/>
                  <a:gd name="connsiteY25" fmla="*/ 290813 h 431935"/>
                  <a:gd name="connsiteX26" fmla="*/ 59285 w 456514"/>
                  <a:gd name="connsiteY26" fmla="*/ 293937 h 431935"/>
                  <a:gd name="connsiteX27" fmla="*/ 38707 w 456514"/>
                  <a:gd name="connsiteY27" fmla="*/ 288408 h 431935"/>
                  <a:gd name="connsiteX28" fmla="*/ 35706 w 456514"/>
                  <a:gd name="connsiteY28" fmla="*/ 271374 h 431935"/>
                  <a:gd name="connsiteX29" fmla="*/ 27351 w 456514"/>
                  <a:gd name="connsiteY29" fmla="*/ 265919 h 431935"/>
                  <a:gd name="connsiteX30" fmla="*/ 9995 w 456514"/>
                  <a:gd name="connsiteY30" fmla="*/ 268994 h 431935"/>
                  <a:gd name="connsiteX31" fmla="*/ 9400 w 456514"/>
                  <a:gd name="connsiteY31" fmla="*/ 252109 h 431935"/>
                  <a:gd name="connsiteX32" fmla="*/ 4813 w 456514"/>
                  <a:gd name="connsiteY32" fmla="*/ 234084 h 431935"/>
                  <a:gd name="connsiteX33" fmla="*/ 2210 w 456514"/>
                  <a:gd name="connsiteY33" fmla="*/ 223844 h 431935"/>
                  <a:gd name="connsiteX34" fmla="*/ 12995 w 456514"/>
                  <a:gd name="connsiteY34" fmla="*/ 216406 h 431935"/>
                  <a:gd name="connsiteX35" fmla="*/ 19640 w 456514"/>
                  <a:gd name="connsiteY35" fmla="*/ 204554 h 431935"/>
                  <a:gd name="connsiteX36" fmla="*/ 29731 w 456514"/>
                  <a:gd name="connsiteY36" fmla="*/ 199596 h 431935"/>
                  <a:gd name="connsiteX37" fmla="*/ 51773 w 456514"/>
                  <a:gd name="connsiteY37" fmla="*/ 201951 h 431935"/>
                  <a:gd name="connsiteX38" fmla="*/ 60228 w 456514"/>
                  <a:gd name="connsiteY38" fmla="*/ 186901 h 431935"/>
                  <a:gd name="connsiteX39" fmla="*/ 56186 w 456514"/>
                  <a:gd name="connsiteY39" fmla="*/ 178372 h 431935"/>
                  <a:gd name="connsiteX40" fmla="*/ 45500 w 456514"/>
                  <a:gd name="connsiteY40" fmla="*/ 173810 h 431935"/>
                  <a:gd name="connsiteX41" fmla="*/ 43021 w 456514"/>
                  <a:gd name="connsiteY41" fmla="*/ 166248 h 431935"/>
                  <a:gd name="connsiteX42" fmla="*/ 47558 w 456514"/>
                  <a:gd name="connsiteY42" fmla="*/ 156653 h 431935"/>
                  <a:gd name="connsiteX43" fmla="*/ 59732 w 456514"/>
                  <a:gd name="connsiteY43" fmla="*/ 158239 h 431935"/>
                  <a:gd name="connsiteX44" fmla="*/ 67790 w 456514"/>
                  <a:gd name="connsiteY44" fmla="*/ 167413 h 431935"/>
                  <a:gd name="connsiteX45" fmla="*/ 71534 w 456514"/>
                  <a:gd name="connsiteY45" fmla="*/ 177802 h 431935"/>
                  <a:gd name="connsiteX46" fmla="*/ 73443 w 456514"/>
                  <a:gd name="connsiteY46" fmla="*/ 187075 h 431935"/>
                  <a:gd name="connsiteX47" fmla="*/ 81823 w 456514"/>
                  <a:gd name="connsiteY47" fmla="*/ 194265 h 431935"/>
                  <a:gd name="connsiteX48" fmla="*/ 96700 w 456514"/>
                  <a:gd name="connsiteY48" fmla="*/ 199224 h 431935"/>
                  <a:gd name="connsiteX49" fmla="*/ 99502 w 456514"/>
                  <a:gd name="connsiteY49" fmla="*/ 210902 h 431935"/>
                  <a:gd name="connsiteX50" fmla="*/ 94543 w 456514"/>
                  <a:gd name="connsiteY50" fmla="*/ 220026 h 431935"/>
                  <a:gd name="connsiteX51" fmla="*/ 100146 w 456514"/>
                  <a:gd name="connsiteY51" fmla="*/ 229398 h 431935"/>
                  <a:gd name="connsiteX52" fmla="*/ 101683 w 456514"/>
                  <a:gd name="connsiteY52" fmla="*/ 245365 h 431935"/>
                  <a:gd name="connsiteX53" fmla="*/ 105923 w 456514"/>
                  <a:gd name="connsiteY53" fmla="*/ 253547 h 431935"/>
                  <a:gd name="connsiteX54" fmla="*/ 118840 w 456514"/>
                  <a:gd name="connsiteY54" fmla="*/ 254068 h 431935"/>
                  <a:gd name="connsiteX55" fmla="*/ 121494 w 456514"/>
                  <a:gd name="connsiteY55" fmla="*/ 237754 h 431935"/>
                  <a:gd name="connsiteX56" fmla="*/ 115444 w 456514"/>
                  <a:gd name="connsiteY56" fmla="*/ 228456 h 431935"/>
                  <a:gd name="connsiteX57" fmla="*/ 117799 w 456514"/>
                  <a:gd name="connsiteY57" fmla="*/ 214026 h 431935"/>
                  <a:gd name="connsiteX58" fmla="*/ 123874 w 456514"/>
                  <a:gd name="connsiteY58" fmla="*/ 208323 h 431935"/>
                  <a:gd name="connsiteX59" fmla="*/ 130246 w 456514"/>
                  <a:gd name="connsiteY59" fmla="*/ 196298 h 431935"/>
                  <a:gd name="connsiteX60" fmla="*/ 141378 w 456514"/>
                  <a:gd name="connsiteY60" fmla="*/ 196298 h 431935"/>
                  <a:gd name="connsiteX61" fmla="*/ 151048 w 456514"/>
                  <a:gd name="connsiteY61" fmla="*/ 204406 h 431935"/>
                  <a:gd name="connsiteX62" fmla="*/ 167015 w 456514"/>
                  <a:gd name="connsiteY62" fmla="*/ 207232 h 431935"/>
                  <a:gd name="connsiteX63" fmla="*/ 167015 w 456514"/>
                  <a:gd name="connsiteY63" fmla="*/ 216902 h 431935"/>
                  <a:gd name="connsiteX64" fmla="*/ 177454 w 456514"/>
                  <a:gd name="connsiteY64" fmla="*/ 225629 h 431935"/>
                  <a:gd name="connsiteX65" fmla="*/ 189851 w 456514"/>
                  <a:gd name="connsiteY65" fmla="*/ 226100 h 431935"/>
                  <a:gd name="connsiteX66" fmla="*/ 196470 w 456514"/>
                  <a:gd name="connsiteY66" fmla="*/ 212588 h 431935"/>
                  <a:gd name="connsiteX67" fmla="*/ 190570 w 456514"/>
                  <a:gd name="connsiteY67" fmla="*/ 201530 h 431935"/>
                  <a:gd name="connsiteX68" fmla="*/ 184817 w 456514"/>
                  <a:gd name="connsiteY68" fmla="*/ 186926 h 431935"/>
                  <a:gd name="connsiteX69" fmla="*/ 178866 w 456514"/>
                  <a:gd name="connsiteY69" fmla="*/ 176116 h 431935"/>
                  <a:gd name="connsiteX70" fmla="*/ 168181 w 456514"/>
                  <a:gd name="connsiteY70" fmla="*/ 163719 h 431935"/>
                  <a:gd name="connsiteX71" fmla="*/ 163222 w 456514"/>
                  <a:gd name="connsiteY71" fmla="*/ 153157 h 431935"/>
                  <a:gd name="connsiteX72" fmla="*/ 157941 w 456514"/>
                  <a:gd name="connsiteY72" fmla="*/ 142545 h 431935"/>
                  <a:gd name="connsiteX73" fmla="*/ 167858 w 456514"/>
                  <a:gd name="connsiteY73" fmla="*/ 136470 h 431935"/>
                  <a:gd name="connsiteX74" fmla="*/ 164759 w 456514"/>
                  <a:gd name="connsiteY74" fmla="*/ 126553 h 431935"/>
                  <a:gd name="connsiteX75" fmla="*/ 165825 w 456514"/>
                  <a:gd name="connsiteY75" fmla="*/ 119958 h 431935"/>
                  <a:gd name="connsiteX76" fmla="*/ 192925 w 456514"/>
                  <a:gd name="connsiteY76" fmla="*/ 112272 h 431935"/>
                  <a:gd name="connsiteX77" fmla="*/ 204429 w 456514"/>
                  <a:gd name="connsiteY77" fmla="*/ 105627 h 431935"/>
                  <a:gd name="connsiteX78" fmla="*/ 222777 w 456514"/>
                  <a:gd name="connsiteY78" fmla="*/ 100668 h 431935"/>
                  <a:gd name="connsiteX79" fmla="*/ 237157 w 456514"/>
                  <a:gd name="connsiteY79" fmla="*/ 93874 h 431935"/>
                  <a:gd name="connsiteX80" fmla="*/ 256150 w 456514"/>
                  <a:gd name="connsiteY80" fmla="*/ 92139 h 431935"/>
                  <a:gd name="connsiteX81" fmla="*/ 265744 w 456514"/>
                  <a:gd name="connsiteY81" fmla="*/ 89312 h 431935"/>
                  <a:gd name="connsiteX82" fmla="*/ 282704 w 456514"/>
                  <a:gd name="connsiteY82" fmla="*/ 83362 h 431935"/>
                  <a:gd name="connsiteX83" fmla="*/ 297059 w 456514"/>
                  <a:gd name="connsiteY83" fmla="*/ 73271 h 431935"/>
                  <a:gd name="connsiteX84" fmla="*/ 308514 w 456514"/>
                  <a:gd name="connsiteY84" fmla="*/ 58989 h 431935"/>
                  <a:gd name="connsiteX85" fmla="*/ 319572 w 456514"/>
                  <a:gd name="connsiteY85" fmla="*/ 59535 h 431935"/>
                  <a:gd name="connsiteX86" fmla="*/ 330928 w 456514"/>
                  <a:gd name="connsiteY86" fmla="*/ 51973 h 431935"/>
                  <a:gd name="connsiteX87" fmla="*/ 341168 w 456514"/>
                  <a:gd name="connsiteY87" fmla="*/ 43518 h 431935"/>
                  <a:gd name="connsiteX88" fmla="*/ 355647 w 456514"/>
                  <a:gd name="connsiteY88" fmla="*/ 35212 h 431935"/>
                  <a:gd name="connsiteX89" fmla="*/ 370673 w 456514"/>
                  <a:gd name="connsiteY89" fmla="*/ 28890 h 431935"/>
                  <a:gd name="connsiteX90" fmla="*/ 386268 w 456514"/>
                  <a:gd name="connsiteY90" fmla="*/ 24303 h 431935"/>
                  <a:gd name="connsiteX91" fmla="*/ 398913 w 456514"/>
                  <a:gd name="connsiteY91" fmla="*/ 12476 h 431935"/>
                  <a:gd name="connsiteX92" fmla="*/ 418946 w 456514"/>
                  <a:gd name="connsiteY92" fmla="*/ 7815 h 431935"/>
                  <a:gd name="connsiteX93" fmla="*/ 431145 w 456514"/>
                  <a:gd name="connsiteY93" fmla="*/ 377 h 431935"/>
                  <a:gd name="connsiteX94" fmla="*/ 443319 w 456514"/>
                  <a:gd name="connsiteY94" fmla="*/ 6277 h 431935"/>
                  <a:gd name="connsiteX95" fmla="*/ 449492 w 456514"/>
                  <a:gd name="connsiteY95" fmla="*/ 17385 h 431935"/>
                  <a:gd name="connsiteX96" fmla="*/ 453435 w 456514"/>
                  <a:gd name="connsiteY96" fmla="*/ 42303 h 431935"/>
                  <a:gd name="connsiteX97" fmla="*/ 442674 w 456514"/>
                  <a:gd name="connsiteY97" fmla="*/ 73196 h 431935"/>
                  <a:gd name="connsiteX98" fmla="*/ 433550 w 456514"/>
                  <a:gd name="connsiteY98" fmla="*/ 81031 h 431935"/>
                  <a:gd name="connsiteX99" fmla="*/ 431666 w 456514"/>
                  <a:gd name="connsiteY99" fmla="*/ 102280 h 431935"/>
                  <a:gd name="connsiteX100" fmla="*/ 429508 w 456514"/>
                  <a:gd name="connsiteY100" fmla="*/ 118024 h 431935"/>
                  <a:gd name="connsiteX101" fmla="*/ 417285 w 456514"/>
                  <a:gd name="connsiteY101" fmla="*/ 133470 h 431935"/>
                  <a:gd name="connsiteX102" fmla="*/ 404318 w 456514"/>
                  <a:gd name="connsiteY102" fmla="*/ 146413 h 431935"/>
                  <a:gd name="connsiteX103" fmla="*/ 394772 w 456514"/>
                  <a:gd name="connsiteY103" fmla="*/ 151545 h 431935"/>
                  <a:gd name="connsiteX104" fmla="*/ 384706 w 456514"/>
                  <a:gd name="connsiteY104" fmla="*/ 163446 h 431935"/>
                  <a:gd name="connsiteX105" fmla="*/ 368268 w 456514"/>
                  <a:gd name="connsiteY105" fmla="*/ 167041 h 431935"/>
                  <a:gd name="connsiteX106" fmla="*/ 362292 w 456514"/>
                  <a:gd name="connsiteY106" fmla="*/ 180132 h 431935"/>
                  <a:gd name="connsiteX107" fmla="*/ 357011 w 456514"/>
                  <a:gd name="connsiteY107" fmla="*/ 198381 h 431935"/>
                  <a:gd name="connsiteX108" fmla="*/ 360061 w 456514"/>
                  <a:gd name="connsiteY108" fmla="*/ 207852 h 431935"/>
                  <a:gd name="connsiteX109" fmla="*/ 349969 w 456514"/>
                  <a:gd name="connsiteY109" fmla="*/ 212588 h 431935"/>
                  <a:gd name="connsiteX110" fmla="*/ 339110 w 456514"/>
                  <a:gd name="connsiteY110" fmla="*/ 204009 h 431935"/>
                  <a:gd name="connsiteX111" fmla="*/ 328498 w 456514"/>
                  <a:gd name="connsiteY111" fmla="*/ 207927 h 431935"/>
                  <a:gd name="connsiteX112" fmla="*/ 329837 w 456514"/>
                  <a:gd name="connsiteY112" fmla="*/ 220497 h 431935"/>
                  <a:gd name="connsiteX113" fmla="*/ 334077 w 456514"/>
                  <a:gd name="connsiteY113" fmla="*/ 232225 h 431935"/>
                  <a:gd name="connsiteX114" fmla="*/ 328969 w 456514"/>
                  <a:gd name="connsiteY114" fmla="*/ 249283 h 431935"/>
                  <a:gd name="connsiteX115" fmla="*/ 303283 w 456514"/>
                  <a:gd name="connsiteY115" fmla="*/ 253498 h 431935"/>
                  <a:gd name="connsiteX116" fmla="*/ 278885 w 456514"/>
                  <a:gd name="connsiteY116" fmla="*/ 251291 h 431935"/>
                  <a:gd name="connsiteX117" fmla="*/ 281365 w 456514"/>
                  <a:gd name="connsiteY117" fmla="*/ 262721 h 431935"/>
                  <a:gd name="connsiteX118" fmla="*/ 288481 w 456514"/>
                  <a:gd name="connsiteY118" fmla="*/ 271002 h 431935"/>
                  <a:gd name="connsiteX119" fmla="*/ 271348 w 456514"/>
                  <a:gd name="connsiteY119" fmla="*/ 278763 h 431935"/>
                  <a:gd name="connsiteX120" fmla="*/ 251637 w 456514"/>
                  <a:gd name="connsiteY120" fmla="*/ 277548 h 431935"/>
                  <a:gd name="connsiteX121" fmla="*/ 237256 w 456514"/>
                  <a:gd name="connsiteY121" fmla="*/ 281341 h 431935"/>
                  <a:gd name="connsiteX122" fmla="*/ 205024 w 456514"/>
                  <a:gd name="connsiteY122" fmla="*/ 279606 h 431935"/>
                  <a:gd name="connsiteX123" fmla="*/ 205446 w 456514"/>
                  <a:gd name="connsiteY123" fmla="*/ 291358 h 431935"/>
                  <a:gd name="connsiteX124" fmla="*/ 232719 w 456514"/>
                  <a:gd name="connsiteY124" fmla="*/ 297507 h 431935"/>
                  <a:gd name="connsiteX125" fmla="*/ 258554 w 456514"/>
                  <a:gd name="connsiteY125" fmla="*/ 301400 h 431935"/>
                  <a:gd name="connsiteX126" fmla="*/ 276530 w 456514"/>
                  <a:gd name="connsiteY126" fmla="*/ 295052 h 431935"/>
                  <a:gd name="connsiteX127" fmla="*/ 295001 w 456514"/>
                  <a:gd name="connsiteY127" fmla="*/ 300011 h 431935"/>
                  <a:gd name="connsiteX128" fmla="*/ 318481 w 456514"/>
                  <a:gd name="connsiteY128" fmla="*/ 309259 h 431935"/>
                  <a:gd name="connsiteX129" fmla="*/ 317167 w 456514"/>
                  <a:gd name="connsiteY129" fmla="*/ 326441 h 431935"/>
                  <a:gd name="connsiteX130" fmla="*/ 292373 w 456514"/>
                  <a:gd name="connsiteY130" fmla="*/ 323417 h 431935"/>
                  <a:gd name="connsiteX131" fmla="*/ 291357 w 456514"/>
                  <a:gd name="connsiteY131" fmla="*/ 331028 h 431935"/>
                  <a:gd name="connsiteX132" fmla="*/ 305935 w 456514"/>
                  <a:gd name="connsiteY132" fmla="*/ 335169 h 431935"/>
                  <a:gd name="connsiteX133" fmla="*/ 312357 w 456514"/>
                  <a:gd name="connsiteY133" fmla="*/ 342409 h 431935"/>
                  <a:gd name="connsiteX134" fmla="*/ 300184 w 456514"/>
                  <a:gd name="connsiteY134" fmla="*/ 352153 h 431935"/>
                  <a:gd name="connsiteX135" fmla="*/ 261728 w 456514"/>
                  <a:gd name="connsiteY135" fmla="*/ 347739 h 431935"/>
                  <a:gd name="connsiteX136" fmla="*/ 227785 w 456514"/>
                  <a:gd name="connsiteY136" fmla="*/ 346946 h 431935"/>
                  <a:gd name="connsiteX137" fmla="*/ 227661 w 456514"/>
                  <a:gd name="connsiteY137" fmla="*/ 359343 h 431935"/>
                  <a:gd name="connsiteX138" fmla="*/ 256670 w 456514"/>
                  <a:gd name="connsiteY138" fmla="*/ 363285 h 431935"/>
                  <a:gd name="connsiteX139" fmla="*/ 277621 w 456514"/>
                  <a:gd name="connsiteY139" fmla="*/ 368442 h 431935"/>
                  <a:gd name="connsiteX140" fmla="*/ 271770 w 456514"/>
                  <a:gd name="connsiteY140" fmla="*/ 395220 h 431935"/>
                  <a:gd name="connsiteX141" fmla="*/ 252083 w 456514"/>
                  <a:gd name="connsiteY141" fmla="*/ 400402 h 431935"/>
                  <a:gd name="connsiteX142" fmla="*/ 237207 w 456514"/>
                  <a:gd name="connsiteY142" fmla="*/ 383963 h 431935"/>
                  <a:gd name="connsiteX143" fmla="*/ 224190 w 456514"/>
                  <a:gd name="connsiteY143" fmla="*/ 402633 h 431935"/>
                  <a:gd name="connsiteX144" fmla="*/ 207702 w 456514"/>
                  <a:gd name="connsiteY144" fmla="*/ 399931 h 431935"/>
                  <a:gd name="connsiteX145" fmla="*/ 197933 w 456514"/>
                  <a:gd name="connsiteY145" fmla="*/ 375484 h 431935"/>
                  <a:gd name="connsiteX146" fmla="*/ 184520 w 456514"/>
                  <a:gd name="connsiteY146" fmla="*/ 396187 h 431935"/>
                  <a:gd name="connsiteX147" fmla="*/ 177701 w 456514"/>
                  <a:gd name="connsiteY147" fmla="*/ 389096 h 431935"/>
                  <a:gd name="connsiteX148" fmla="*/ 171428 w 456514"/>
                  <a:gd name="connsiteY148" fmla="*/ 376947 h 431935"/>
                  <a:gd name="connsiteX149" fmla="*/ 177057 w 456514"/>
                  <a:gd name="connsiteY149" fmla="*/ 351483 h 431935"/>
                  <a:gd name="connsiteX150" fmla="*/ 184892 w 456514"/>
                  <a:gd name="connsiteY150" fmla="*/ 334574 h 431935"/>
                  <a:gd name="connsiteX151" fmla="*/ 204082 w 456514"/>
                  <a:gd name="connsiteY151" fmla="*/ 324805 h 431935"/>
                  <a:gd name="connsiteX152" fmla="*/ 228678 w 456514"/>
                  <a:gd name="connsiteY152" fmla="*/ 319301 h 431935"/>
                  <a:gd name="connsiteX153" fmla="*/ 213107 w 456514"/>
                  <a:gd name="connsiteY153" fmla="*/ 304424 h 431935"/>
                  <a:gd name="connsiteX154" fmla="*/ 181198 w 456514"/>
                  <a:gd name="connsiteY154" fmla="*/ 301424 h 431935"/>
                  <a:gd name="connsiteX155" fmla="*/ 166941 w 456514"/>
                  <a:gd name="connsiteY155" fmla="*/ 321260 h 431935"/>
                  <a:gd name="connsiteX156" fmla="*/ 159949 w 456514"/>
                  <a:gd name="connsiteY156" fmla="*/ 331673 h 431935"/>
                  <a:gd name="connsiteX157" fmla="*/ 143238 w 456514"/>
                  <a:gd name="connsiteY157" fmla="*/ 336880 h 431935"/>
                  <a:gd name="connsiteX158" fmla="*/ 139122 w 456514"/>
                  <a:gd name="connsiteY158" fmla="*/ 354235 h 431935"/>
                  <a:gd name="connsiteX159" fmla="*/ 146139 w 456514"/>
                  <a:gd name="connsiteY159" fmla="*/ 360607 h 431935"/>
                  <a:gd name="connsiteX160" fmla="*/ 143833 w 456514"/>
                  <a:gd name="connsiteY160" fmla="*/ 379922 h 431935"/>
                  <a:gd name="connsiteX161" fmla="*/ 156503 w 456514"/>
                  <a:gd name="connsiteY161" fmla="*/ 393063 h 431935"/>
                  <a:gd name="connsiteX162" fmla="*/ 160842 w 456514"/>
                  <a:gd name="connsiteY162" fmla="*/ 404170 h 431935"/>
                  <a:gd name="connsiteX163" fmla="*/ 148246 w 456514"/>
                  <a:gd name="connsiteY163" fmla="*/ 413865 h 431935"/>
                  <a:gd name="connsiteX164" fmla="*/ 156875 w 456514"/>
                  <a:gd name="connsiteY164" fmla="*/ 421551 h 431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</a:cxnLst>
                <a:rect l="l" t="t" r="r" b="b"/>
                <a:pathLst>
                  <a:path w="456514" h="431935">
                    <a:moveTo>
                      <a:pt x="156875" y="421551"/>
                    </a:moveTo>
                    <a:cubicBezTo>
                      <a:pt x="156875" y="421551"/>
                      <a:pt x="163966" y="424030"/>
                      <a:pt x="162701" y="427997"/>
                    </a:cubicBezTo>
                    <a:cubicBezTo>
                      <a:pt x="161437" y="431964"/>
                      <a:pt x="161164" y="432188"/>
                      <a:pt x="156329" y="431568"/>
                    </a:cubicBezTo>
                    <a:cubicBezTo>
                      <a:pt x="151494" y="430948"/>
                      <a:pt x="151172" y="430328"/>
                      <a:pt x="146833" y="427849"/>
                    </a:cubicBezTo>
                    <a:cubicBezTo>
                      <a:pt x="142494" y="425369"/>
                      <a:pt x="146238" y="421080"/>
                      <a:pt x="139915" y="420262"/>
                    </a:cubicBezTo>
                    <a:cubicBezTo>
                      <a:pt x="133593" y="419443"/>
                      <a:pt x="128783" y="418824"/>
                      <a:pt x="122237" y="418179"/>
                    </a:cubicBezTo>
                    <a:cubicBezTo>
                      <a:pt x="115692" y="417534"/>
                      <a:pt x="114998" y="416468"/>
                      <a:pt x="112171" y="412650"/>
                    </a:cubicBezTo>
                    <a:cubicBezTo>
                      <a:pt x="109345" y="408832"/>
                      <a:pt x="105526" y="408732"/>
                      <a:pt x="103221" y="405757"/>
                    </a:cubicBezTo>
                    <a:cubicBezTo>
                      <a:pt x="100914" y="402782"/>
                      <a:pt x="106915" y="401468"/>
                      <a:pt x="102278" y="395716"/>
                    </a:cubicBezTo>
                    <a:cubicBezTo>
                      <a:pt x="97642" y="389963"/>
                      <a:pt x="96378" y="388451"/>
                      <a:pt x="91146" y="387583"/>
                    </a:cubicBezTo>
                    <a:cubicBezTo>
                      <a:pt x="85914" y="386715"/>
                      <a:pt x="81625" y="389393"/>
                      <a:pt x="80237" y="383492"/>
                    </a:cubicBezTo>
                    <a:cubicBezTo>
                      <a:pt x="78848" y="377591"/>
                      <a:pt x="79121" y="371864"/>
                      <a:pt x="70641" y="371095"/>
                    </a:cubicBezTo>
                    <a:cubicBezTo>
                      <a:pt x="62162" y="370327"/>
                      <a:pt x="54029" y="371566"/>
                      <a:pt x="47310" y="368046"/>
                    </a:cubicBezTo>
                    <a:cubicBezTo>
                      <a:pt x="40591" y="364525"/>
                      <a:pt x="26855" y="355302"/>
                      <a:pt x="21624" y="355773"/>
                    </a:cubicBezTo>
                    <a:cubicBezTo>
                      <a:pt x="16392" y="356244"/>
                      <a:pt x="15251" y="352822"/>
                      <a:pt x="10441" y="348012"/>
                    </a:cubicBezTo>
                    <a:cubicBezTo>
                      <a:pt x="5632" y="343202"/>
                      <a:pt x="4739" y="347467"/>
                      <a:pt x="4193" y="340326"/>
                    </a:cubicBezTo>
                    <a:cubicBezTo>
                      <a:pt x="3648" y="333185"/>
                      <a:pt x="5582" y="331698"/>
                      <a:pt x="1218" y="329615"/>
                    </a:cubicBezTo>
                    <a:cubicBezTo>
                      <a:pt x="-3146" y="327532"/>
                      <a:pt x="-3741" y="320937"/>
                      <a:pt x="1218" y="321582"/>
                    </a:cubicBezTo>
                    <a:cubicBezTo>
                      <a:pt x="6177" y="322227"/>
                      <a:pt x="15276" y="328747"/>
                      <a:pt x="16343" y="323541"/>
                    </a:cubicBezTo>
                    <a:cubicBezTo>
                      <a:pt x="17409" y="318334"/>
                      <a:pt x="19640" y="311144"/>
                      <a:pt x="24723" y="311615"/>
                    </a:cubicBezTo>
                    <a:cubicBezTo>
                      <a:pt x="28640" y="311907"/>
                      <a:pt x="32434" y="310070"/>
                      <a:pt x="34640" y="306805"/>
                    </a:cubicBezTo>
                    <a:cubicBezTo>
                      <a:pt x="36301" y="304524"/>
                      <a:pt x="40418" y="305639"/>
                      <a:pt x="50509" y="306953"/>
                    </a:cubicBezTo>
                    <a:cubicBezTo>
                      <a:pt x="60600" y="308268"/>
                      <a:pt x="58195" y="305838"/>
                      <a:pt x="61542" y="303780"/>
                    </a:cubicBezTo>
                    <a:cubicBezTo>
                      <a:pt x="64889" y="301722"/>
                      <a:pt x="74162" y="304077"/>
                      <a:pt x="79691" y="304400"/>
                    </a:cubicBezTo>
                    <a:cubicBezTo>
                      <a:pt x="85220" y="304722"/>
                      <a:pt x="87129" y="312458"/>
                      <a:pt x="88791" y="302540"/>
                    </a:cubicBezTo>
                    <a:cubicBezTo>
                      <a:pt x="90452" y="292623"/>
                      <a:pt x="88915" y="291259"/>
                      <a:pt x="79542" y="290813"/>
                    </a:cubicBezTo>
                    <a:cubicBezTo>
                      <a:pt x="70170" y="290366"/>
                      <a:pt x="69997" y="295325"/>
                      <a:pt x="59285" y="293937"/>
                    </a:cubicBezTo>
                    <a:cubicBezTo>
                      <a:pt x="48575" y="292548"/>
                      <a:pt x="41087" y="293689"/>
                      <a:pt x="38707" y="288408"/>
                    </a:cubicBezTo>
                    <a:cubicBezTo>
                      <a:pt x="36326" y="283126"/>
                      <a:pt x="36500" y="278490"/>
                      <a:pt x="35706" y="271374"/>
                    </a:cubicBezTo>
                    <a:cubicBezTo>
                      <a:pt x="34913" y="264258"/>
                      <a:pt x="36798" y="263316"/>
                      <a:pt x="27351" y="265919"/>
                    </a:cubicBezTo>
                    <a:cubicBezTo>
                      <a:pt x="17904" y="268523"/>
                      <a:pt x="16095" y="270556"/>
                      <a:pt x="9995" y="268994"/>
                    </a:cubicBezTo>
                    <a:cubicBezTo>
                      <a:pt x="3896" y="267432"/>
                      <a:pt x="10640" y="260018"/>
                      <a:pt x="9400" y="252109"/>
                    </a:cubicBezTo>
                    <a:cubicBezTo>
                      <a:pt x="8161" y="244200"/>
                      <a:pt x="8582" y="237233"/>
                      <a:pt x="4813" y="234084"/>
                    </a:cubicBezTo>
                    <a:cubicBezTo>
                      <a:pt x="1044" y="230935"/>
                      <a:pt x="-1782" y="228158"/>
                      <a:pt x="2210" y="223844"/>
                    </a:cubicBezTo>
                    <a:cubicBezTo>
                      <a:pt x="6202" y="219530"/>
                      <a:pt x="9971" y="222555"/>
                      <a:pt x="12995" y="216406"/>
                    </a:cubicBezTo>
                    <a:cubicBezTo>
                      <a:pt x="16020" y="210257"/>
                      <a:pt x="12599" y="206488"/>
                      <a:pt x="19640" y="204554"/>
                    </a:cubicBezTo>
                    <a:cubicBezTo>
                      <a:pt x="26682" y="202621"/>
                      <a:pt x="24921" y="201926"/>
                      <a:pt x="29731" y="199596"/>
                    </a:cubicBezTo>
                    <a:cubicBezTo>
                      <a:pt x="34541" y="197265"/>
                      <a:pt x="45203" y="204554"/>
                      <a:pt x="51773" y="201951"/>
                    </a:cubicBezTo>
                    <a:cubicBezTo>
                      <a:pt x="58344" y="199348"/>
                      <a:pt x="61542" y="191141"/>
                      <a:pt x="60228" y="186901"/>
                    </a:cubicBezTo>
                    <a:cubicBezTo>
                      <a:pt x="58914" y="182661"/>
                      <a:pt x="63153" y="180281"/>
                      <a:pt x="56186" y="178372"/>
                    </a:cubicBezTo>
                    <a:cubicBezTo>
                      <a:pt x="49220" y="176463"/>
                      <a:pt x="50534" y="176240"/>
                      <a:pt x="45500" y="173810"/>
                    </a:cubicBezTo>
                    <a:cubicBezTo>
                      <a:pt x="40467" y="171380"/>
                      <a:pt x="42549" y="171777"/>
                      <a:pt x="43021" y="166248"/>
                    </a:cubicBezTo>
                    <a:cubicBezTo>
                      <a:pt x="43492" y="160719"/>
                      <a:pt x="44632" y="156330"/>
                      <a:pt x="47558" y="156653"/>
                    </a:cubicBezTo>
                    <a:cubicBezTo>
                      <a:pt x="50484" y="156975"/>
                      <a:pt x="56856" y="154818"/>
                      <a:pt x="59732" y="158239"/>
                    </a:cubicBezTo>
                    <a:cubicBezTo>
                      <a:pt x="62608" y="161661"/>
                      <a:pt x="64542" y="166347"/>
                      <a:pt x="67790" y="167413"/>
                    </a:cubicBezTo>
                    <a:cubicBezTo>
                      <a:pt x="71038" y="168479"/>
                      <a:pt x="72104" y="173438"/>
                      <a:pt x="71534" y="177802"/>
                    </a:cubicBezTo>
                    <a:cubicBezTo>
                      <a:pt x="70964" y="182166"/>
                      <a:pt x="65112" y="184744"/>
                      <a:pt x="73443" y="187075"/>
                    </a:cubicBezTo>
                    <a:cubicBezTo>
                      <a:pt x="81774" y="189405"/>
                      <a:pt x="78402" y="190521"/>
                      <a:pt x="81823" y="194265"/>
                    </a:cubicBezTo>
                    <a:cubicBezTo>
                      <a:pt x="85245" y="198009"/>
                      <a:pt x="95733" y="198356"/>
                      <a:pt x="96700" y="199224"/>
                    </a:cubicBezTo>
                    <a:cubicBezTo>
                      <a:pt x="97666" y="200092"/>
                      <a:pt x="101658" y="207852"/>
                      <a:pt x="99502" y="210902"/>
                    </a:cubicBezTo>
                    <a:cubicBezTo>
                      <a:pt x="97344" y="213951"/>
                      <a:pt x="95187" y="215538"/>
                      <a:pt x="94543" y="220026"/>
                    </a:cubicBezTo>
                    <a:cubicBezTo>
                      <a:pt x="93898" y="224514"/>
                      <a:pt x="96080" y="225580"/>
                      <a:pt x="100146" y="229398"/>
                    </a:cubicBezTo>
                    <a:cubicBezTo>
                      <a:pt x="104212" y="233216"/>
                      <a:pt x="101882" y="239018"/>
                      <a:pt x="101683" y="245365"/>
                    </a:cubicBezTo>
                    <a:cubicBezTo>
                      <a:pt x="101485" y="251713"/>
                      <a:pt x="98410" y="254093"/>
                      <a:pt x="105923" y="253547"/>
                    </a:cubicBezTo>
                    <a:cubicBezTo>
                      <a:pt x="113436" y="253002"/>
                      <a:pt x="117750" y="260663"/>
                      <a:pt x="118840" y="254068"/>
                    </a:cubicBezTo>
                    <a:cubicBezTo>
                      <a:pt x="119932" y="247473"/>
                      <a:pt x="123799" y="243630"/>
                      <a:pt x="121494" y="237754"/>
                    </a:cubicBezTo>
                    <a:cubicBezTo>
                      <a:pt x="119188" y="231877"/>
                      <a:pt x="117824" y="236638"/>
                      <a:pt x="115444" y="228456"/>
                    </a:cubicBezTo>
                    <a:cubicBezTo>
                      <a:pt x="113064" y="220274"/>
                      <a:pt x="116014" y="219753"/>
                      <a:pt x="117799" y="214026"/>
                    </a:cubicBezTo>
                    <a:cubicBezTo>
                      <a:pt x="119584" y="208298"/>
                      <a:pt x="121593" y="214373"/>
                      <a:pt x="123874" y="208323"/>
                    </a:cubicBezTo>
                    <a:cubicBezTo>
                      <a:pt x="126155" y="202273"/>
                      <a:pt x="128312" y="202918"/>
                      <a:pt x="130246" y="196298"/>
                    </a:cubicBezTo>
                    <a:cubicBezTo>
                      <a:pt x="132180" y="189678"/>
                      <a:pt x="134287" y="195182"/>
                      <a:pt x="141378" y="196298"/>
                    </a:cubicBezTo>
                    <a:cubicBezTo>
                      <a:pt x="148470" y="197414"/>
                      <a:pt x="146486" y="203563"/>
                      <a:pt x="151048" y="204406"/>
                    </a:cubicBezTo>
                    <a:cubicBezTo>
                      <a:pt x="155610" y="205249"/>
                      <a:pt x="164660" y="205026"/>
                      <a:pt x="167015" y="207232"/>
                    </a:cubicBezTo>
                    <a:cubicBezTo>
                      <a:pt x="169371" y="209439"/>
                      <a:pt x="166247" y="212737"/>
                      <a:pt x="167015" y="216902"/>
                    </a:cubicBezTo>
                    <a:cubicBezTo>
                      <a:pt x="168701" y="221452"/>
                      <a:pt x="172668" y="224769"/>
                      <a:pt x="177454" y="225629"/>
                    </a:cubicBezTo>
                    <a:cubicBezTo>
                      <a:pt x="180850" y="225629"/>
                      <a:pt x="188090" y="229423"/>
                      <a:pt x="189851" y="226100"/>
                    </a:cubicBezTo>
                    <a:cubicBezTo>
                      <a:pt x="191611" y="222778"/>
                      <a:pt x="196867" y="221538"/>
                      <a:pt x="196470" y="212588"/>
                    </a:cubicBezTo>
                    <a:cubicBezTo>
                      <a:pt x="196074" y="203637"/>
                      <a:pt x="195950" y="203637"/>
                      <a:pt x="190570" y="201530"/>
                    </a:cubicBezTo>
                    <a:cubicBezTo>
                      <a:pt x="185189" y="199422"/>
                      <a:pt x="190743" y="190893"/>
                      <a:pt x="184817" y="186926"/>
                    </a:cubicBezTo>
                    <a:cubicBezTo>
                      <a:pt x="178891" y="182959"/>
                      <a:pt x="182586" y="182190"/>
                      <a:pt x="178866" y="176116"/>
                    </a:cubicBezTo>
                    <a:cubicBezTo>
                      <a:pt x="175147" y="170041"/>
                      <a:pt x="173337" y="167264"/>
                      <a:pt x="168181" y="163719"/>
                    </a:cubicBezTo>
                    <a:cubicBezTo>
                      <a:pt x="163023" y="160173"/>
                      <a:pt x="167437" y="155983"/>
                      <a:pt x="163222" y="153157"/>
                    </a:cubicBezTo>
                    <a:cubicBezTo>
                      <a:pt x="159007" y="150330"/>
                      <a:pt x="156651" y="149636"/>
                      <a:pt x="157941" y="142545"/>
                    </a:cubicBezTo>
                    <a:cubicBezTo>
                      <a:pt x="159230" y="135454"/>
                      <a:pt x="166197" y="144504"/>
                      <a:pt x="167858" y="136470"/>
                    </a:cubicBezTo>
                    <a:cubicBezTo>
                      <a:pt x="169520" y="128437"/>
                      <a:pt x="170883" y="128462"/>
                      <a:pt x="164759" y="126553"/>
                    </a:cubicBezTo>
                    <a:cubicBezTo>
                      <a:pt x="158635" y="124644"/>
                      <a:pt x="160668" y="125264"/>
                      <a:pt x="165825" y="119958"/>
                    </a:cubicBezTo>
                    <a:cubicBezTo>
                      <a:pt x="170982" y="114652"/>
                      <a:pt x="182313" y="116883"/>
                      <a:pt x="192925" y="112272"/>
                    </a:cubicBezTo>
                    <a:cubicBezTo>
                      <a:pt x="203537" y="107660"/>
                      <a:pt x="196818" y="107585"/>
                      <a:pt x="204429" y="105627"/>
                    </a:cubicBezTo>
                    <a:cubicBezTo>
                      <a:pt x="212041" y="103668"/>
                      <a:pt x="217421" y="100321"/>
                      <a:pt x="222777" y="100668"/>
                    </a:cubicBezTo>
                    <a:cubicBezTo>
                      <a:pt x="228132" y="101015"/>
                      <a:pt x="229198" y="95387"/>
                      <a:pt x="237157" y="93874"/>
                    </a:cubicBezTo>
                    <a:cubicBezTo>
                      <a:pt x="243355" y="92312"/>
                      <a:pt x="249777" y="91727"/>
                      <a:pt x="256150" y="92139"/>
                    </a:cubicBezTo>
                    <a:cubicBezTo>
                      <a:pt x="262769" y="92734"/>
                      <a:pt x="263810" y="95040"/>
                      <a:pt x="265744" y="89312"/>
                    </a:cubicBezTo>
                    <a:cubicBezTo>
                      <a:pt x="267678" y="83585"/>
                      <a:pt x="275662" y="85767"/>
                      <a:pt x="282704" y="83362"/>
                    </a:cubicBezTo>
                    <a:cubicBezTo>
                      <a:pt x="289745" y="80957"/>
                      <a:pt x="293489" y="79296"/>
                      <a:pt x="297059" y="73271"/>
                    </a:cubicBezTo>
                    <a:cubicBezTo>
                      <a:pt x="300630" y="67246"/>
                      <a:pt x="301869" y="58642"/>
                      <a:pt x="308514" y="58989"/>
                    </a:cubicBezTo>
                    <a:cubicBezTo>
                      <a:pt x="315159" y="59336"/>
                      <a:pt x="314985" y="63130"/>
                      <a:pt x="319572" y="59535"/>
                    </a:cubicBezTo>
                    <a:cubicBezTo>
                      <a:pt x="324159" y="55940"/>
                      <a:pt x="322671" y="59808"/>
                      <a:pt x="330928" y="51973"/>
                    </a:cubicBezTo>
                    <a:cubicBezTo>
                      <a:pt x="339184" y="44138"/>
                      <a:pt x="332217" y="51130"/>
                      <a:pt x="341168" y="43518"/>
                    </a:cubicBezTo>
                    <a:cubicBezTo>
                      <a:pt x="350118" y="35906"/>
                      <a:pt x="349598" y="36476"/>
                      <a:pt x="355647" y="35212"/>
                    </a:cubicBezTo>
                    <a:cubicBezTo>
                      <a:pt x="360879" y="33714"/>
                      <a:pt x="365937" y="31590"/>
                      <a:pt x="370673" y="28890"/>
                    </a:cubicBezTo>
                    <a:cubicBezTo>
                      <a:pt x="370673" y="28890"/>
                      <a:pt x="381582" y="30303"/>
                      <a:pt x="386268" y="24303"/>
                    </a:cubicBezTo>
                    <a:cubicBezTo>
                      <a:pt x="390954" y="18303"/>
                      <a:pt x="392937" y="13220"/>
                      <a:pt x="398913" y="12476"/>
                    </a:cubicBezTo>
                    <a:cubicBezTo>
                      <a:pt x="404888" y="11732"/>
                      <a:pt x="412401" y="13716"/>
                      <a:pt x="418946" y="7815"/>
                    </a:cubicBezTo>
                    <a:cubicBezTo>
                      <a:pt x="425492" y="1914"/>
                      <a:pt x="422443" y="-1409"/>
                      <a:pt x="431145" y="377"/>
                    </a:cubicBezTo>
                    <a:cubicBezTo>
                      <a:pt x="439847" y="2162"/>
                      <a:pt x="441608" y="2856"/>
                      <a:pt x="443319" y="6277"/>
                    </a:cubicBezTo>
                    <a:cubicBezTo>
                      <a:pt x="445029" y="9699"/>
                      <a:pt x="449592" y="13319"/>
                      <a:pt x="449492" y="17385"/>
                    </a:cubicBezTo>
                    <a:cubicBezTo>
                      <a:pt x="449393" y="21451"/>
                      <a:pt x="456583" y="33427"/>
                      <a:pt x="453435" y="42303"/>
                    </a:cubicBezTo>
                    <a:cubicBezTo>
                      <a:pt x="450286" y="51179"/>
                      <a:pt x="449195" y="68188"/>
                      <a:pt x="442674" y="73196"/>
                    </a:cubicBezTo>
                    <a:cubicBezTo>
                      <a:pt x="436153" y="78205"/>
                      <a:pt x="434542" y="74932"/>
                      <a:pt x="433550" y="81031"/>
                    </a:cubicBezTo>
                    <a:cubicBezTo>
                      <a:pt x="432558" y="87130"/>
                      <a:pt x="430922" y="95436"/>
                      <a:pt x="431666" y="102280"/>
                    </a:cubicBezTo>
                    <a:cubicBezTo>
                      <a:pt x="432409" y="109123"/>
                      <a:pt x="431889" y="114007"/>
                      <a:pt x="429508" y="118024"/>
                    </a:cubicBezTo>
                    <a:cubicBezTo>
                      <a:pt x="427128" y="122040"/>
                      <a:pt x="424550" y="129850"/>
                      <a:pt x="417285" y="133470"/>
                    </a:cubicBezTo>
                    <a:cubicBezTo>
                      <a:pt x="410021" y="137090"/>
                      <a:pt x="408607" y="140363"/>
                      <a:pt x="404318" y="146413"/>
                    </a:cubicBezTo>
                    <a:cubicBezTo>
                      <a:pt x="400029" y="152462"/>
                      <a:pt x="396359" y="145396"/>
                      <a:pt x="394772" y="151545"/>
                    </a:cubicBezTo>
                    <a:cubicBezTo>
                      <a:pt x="393433" y="156851"/>
                      <a:pt x="389714" y="161240"/>
                      <a:pt x="384706" y="163446"/>
                    </a:cubicBezTo>
                    <a:cubicBezTo>
                      <a:pt x="381235" y="164537"/>
                      <a:pt x="368788" y="163942"/>
                      <a:pt x="368268" y="167041"/>
                    </a:cubicBezTo>
                    <a:cubicBezTo>
                      <a:pt x="367747" y="170141"/>
                      <a:pt x="364474" y="173686"/>
                      <a:pt x="362292" y="180132"/>
                    </a:cubicBezTo>
                    <a:cubicBezTo>
                      <a:pt x="360085" y="186078"/>
                      <a:pt x="358325" y="192177"/>
                      <a:pt x="357011" y="198381"/>
                    </a:cubicBezTo>
                    <a:cubicBezTo>
                      <a:pt x="355871" y="204604"/>
                      <a:pt x="361151" y="199893"/>
                      <a:pt x="360061" y="207852"/>
                    </a:cubicBezTo>
                    <a:cubicBezTo>
                      <a:pt x="358970" y="215811"/>
                      <a:pt x="351903" y="215092"/>
                      <a:pt x="349969" y="212588"/>
                    </a:cubicBezTo>
                    <a:cubicBezTo>
                      <a:pt x="348036" y="210084"/>
                      <a:pt x="346399" y="203464"/>
                      <a:pt x="339110" y="204009"/>
                    </a:cubicBezTo>
                    <a:cubicBezTo>
                      <a:pt x="331821" y="204554"/>
                      <a:pt x="328424" y="204530"/>
                      <a:pt x="328498" y="207927"/>
                    </a:cubicBezTo>
                    <a:cubicBezTo>
                      <a:pt x="328572" y="211323"/>
                      <a:pt x="325845" y="216530"/>
                      <a:pt x="329837" y="220497"/>
                    </a:cubicBezTo>
                    <a:cubicBezTo>
                      <a:pt x="333828" y="224464"/>
                      <a:pt x="335167" y="224241"/>
                      <a:pt x="334077" y="232225"/>
                    </a:cubicBezTo>
                    <a:cubicBezTo>
                      <a:pt x="332986" y="240208"/>
                      <a:pt x="330779" y="247250"/>
                      <a:pt x="328969" y="249283"/>
                    </a:cubicBezTo>
                    <a:cubicBezTo>
                      <a:pt x="327159" y="251316"/>
                      <a:pt x="312778" y="253795"/>
                      <a:pt x="303283" y="253498"/>
                    </a:cubicBezTo>
                    <a:cubicBezTo>
                      <a:pt x="293787" y="253200"/>
                      <a:pt x="280968" y="247770"/>
                      <a:pt x="278885" y="251291"/>
                    </a:cubicBezTo>
                    <a:cubicBezTo>
                      <a:pt x="276802" y="254812"/>
                      <a:pt x="272266" y="259300"/>
                      <a:pt x="281365" y="262721"/>
                    </a:cubicBezTo>
                    <a:cubicBezTo>
                      <a:pt x="290464" y="266143"/>
                      <a:pt x="288431" y="263638"/>
                      <a:pt x="288481" y="271002"/>
                    </a:cubicBezTo>
                    <a:cubicBezTo>
                      <a:pt x="288531" y="278366"/>
                      <a:pt x="278563" y="278936"/>
                      <a:pt x="271348" y="278763"/>
                    </a:cubicBezTo>
                    <a:cubicBezTo>
                      <a:pt x="264133" y="278589"/>
                      <a:pt x="256199" y="275490"/>
                      <a:pt x="251637" y="277548"/>
                    </a:cubicBezTo>
                    <a:cubicBezTo>
                      <a:pt x="247075" y="279606"/>
                      <a:pt x="258207" y="284044"/>
                      <a:pt x="237256" y="281341"/>
                    </a:cubicBezTo>
                    <a:cubicBezTo>
                      <a:pt x="216306" y="278639"/>
                      <a:pt x="206487" y="270010"/>
                      <a:pt x="205024" y="279606"/>
                    </a:cubicBezTo>
                    <a:cubicBezTo>
                      <a:pt x="203562" y="289201"/>
                      <a:pt x="195107" y="289251"/>
                      <a:pt x="205446" y="291358"/>
                    </a:cubicBezTo>
                    <a:cubicBezTo>
                      <a:pt x="214645" y="292875"/>
                      <a:pt x="223744" y="294928"/>
                      <a:pt x="232719" y="297507"/>
                    </a:cubicBezTo>
                    <a:cubicBezTo>
                      <a:pt x="245463" y="301226"/>
                      <a:pt x="243306" y="307920"/>
                      <a:pt x="258554" y="301400"/>
                    </a:cubicBezTo>
                    <a:cubicBezTo>
                      <a:pt x="273802" y="294879"/>
                      <a:pt x="265720" y="292523"/>
                      <a:pt x="276530" y="295052"/>
                    </a:cubicBezTo>
                    <a:cubicBezTo>
                      <a:pt x="287340" y="297581"/>
                      <a:pt x="278216" y="297730"/>
                      <a:pt x="295001" y="300011"/>
                    </a:cubicBezTo>
                    <a:cubicBezTo>
                      <a:pt x="311787" y="302292"/>
                      <a:pt x="317316" y="302887"/>
                      <a:pt x="318481" y="309259"/>
                    </a:cubicBezTo>
                    <a:cubicBezTo>
                      <a:pt x="319646" y="315631"/>
                      <a:pt x="324432" y="327384"/>
                      <a:pt x="317167" y="326441"/>
                    </a:cubicBezTo>
                    <a:cubicBezTo>
                      <a:pt x="309903" y="325499"/>
                      <a:pt x="295175" y="319822"/>
                      <a:pt x="292373" y="323417"/>
                    </a:cubicBezTo>
                    <a:cubicBezTo>
                      <a:pt x="289572" y="327012"/>
                      <a:pt x="282704" y="328202"/>
                      <a:pt x="291357" y="331028"/>
                    </a:cubicBezTo>
                    <a:cubicBezTo>
                      <a:pt x="300010" y="333855"/>
                      <a:pt x="302588" y="331028"/>
                      <a:pt x="305935" y="335169"/>
                    </a:cubicBezTo>
                    <a:cubicBezTo>
                      <a:pt x="309283" y="339310"/>
                      <a:pt x="316176" y="334623"/>
                      <a:pt x="312357" y="342409"/>
                    </a:cubicBezTo>
                    <a:cubicBezTo>
                      <a:pt x="308539" y="350194"/>
                      <a:pt x="313002" y="355326"/>
                      <a:pt x="300184" y="352153"/>
                    </a:cubicBezTo>
                    <a:cubicBezTo>
                      <a:pt x="287365" y="348979"/>
                      <a:pt x="271472" y="349004"/>
                      <a:pt x="261728" y="347739"/>
                    </a:cubicBezTo>
                    <a:cubicBezTo>
                      <a:pt x="251984" y="346475"/>
                      <a:pt x="233041" y="337995"/>
                      <a:pt x="227785" y="346946"/>
                    </a:cubicBezTo>
                    <a:cubicBezTo>
                      <a:pt x="222529" y="355897"/>
                      <a:pt x="214396" y="357657"/>
                      <a:pt x="227661" y="359343"/>
                    </a:cubicBezTo>
                    <a:cubicBezTo>
                      <a:pt x="240926" y="361029"/>
                      <a:pt x="240851" y="358971"/>
                      <a:pt x="256670" y="363285"/>
                    </a:cubicBezTo>
                    <a:cubicBezTo>
                      <a:pt x="272488" y="367599"/>
                      <a:pt x="278662" y="362170"/>
                      <a:pt x="277621" y="368442"/>
                    </a:cubicBezTo>
                    <a:cubicBezTo>
                      <a:pt x="276580" y="374715"/>
                      <a:pt x="276827" y="391526"/>
                      <a:pt x="271770" y="395220"/>
                    </a:cubicBezTo>
                    <a:cubicBezTo>
                      <a:pt x="266712" y="398914"/>
                      <a:pt x="263414" y="399782"/>
                      <a:pt x="252083" y="400402"/>
                    </a:cubicBezTo>
                    <a:cubicBezTo>
                      <a:pt x="240753" y="401022"/>
                      <a:pt x="248017" y="378558"/>
                      <a:pt x="237207" y="383963"/>
                    </a:cubicBezTo>
                    <a:cubicBezTo>
                      <a:pt x="226397" y="389368"/>
                      <a:pt x="225802" y="397947"/>
                      <a:pt x="224190" y="402633"/>
                    </a:cubicBezTo>
                    <a:cubicBezTo>
                      <a:pt x="222578" y="407319"/>
                      <a:pt x="213628" y="409005"/>
                      <a:pt x="207702" y="399931"/>
                    </a:cubicBezTo>
                    <a:cubicBezTo>
                      <a:pt x="201777" y="390856"/>
                      <a:pt x="204975" y="372434"/>
                      <a:pt x="197933" y="375484"/>
                    </a:cubicBezTo>
                    <a:cubicBezTo>
                      <a:pt x="190892" y="378534"/>
                      <a:pt x="184743" y="390360"/>
                      <a:pt x="184520" y="396187"/>
                    </a:cubicBezTo>
                    <a:cubicBezTo>
                      <a:pt x="184297" y="402013"/>
                      <a:pt x="182512" y="397253"/>
                      <a:pt x="177701" y="389096"/>
                    </a:cubicBezTo>
                    <a:cubicBezTo>
                      <a:pt x="172891" y="380939"/>
                      <a:pt x="170982" y="390087"/>
                      <a:pt x="171428" y="376947"/>
                    </a:cubicBezTo>
                    <a:cubicBezTo>
                      <a:pt x="171875" y="363806"/>
                      <a:pt x="175396" y="361624"/>
                      <a:pt x="177057" y="351483"/>
                    </a:cubicBezTo>
                    <a:cubicBezTo>
                      <a:pt x="178718" y="341343"/>
                      <a:pt x="174379" y="343202"/>
                      <a:pt x="184892" y="334574"/>
                    </a:cubicBezTo>
                    <a:cubicBezTo>
                      <a:pt x="195404" y="325946"/>
                      <a:pt x="195156" y="323640"/>
                      <a:pt x="204082" y="324805"/>
                    </a:cubicBezTo>
                    <a:cubicBezTo>
                      <a:pt x="213008" y="325970"/>
                      <a:pt x="223074" y="326516"/>
                      <a:pt x="228678" y="319301"/>
                    </a:cubicBezTo>
                    <a:cubicBezTo>
                      <a:pt x="234281" y="312086"/>
                      <a:pt x="230736" y="305441"/>
                      <a:pt x="213107" y="304424"/>
                    </a:cubicBezTo>
                    <a:cubicBezTo>
                      <a:pt x="195479" y="303408"/>
                      <a:pt x="187768" y="294928"/>
                      <a:pt x="181198" y="301424"/>
                    </a:cubicBezTo>
                    <a:cubicBezTo>
                      <a:pt x="174627" y="307920"/>
                      <a:pt x="175024" y="315904"/>
                      <a:pt x="166941" y="321260"/>
                    </a:cubicBezTo>
                    <a:cubicBezTo>
                      <a:pt x="158858" y="326615"/>
                      <a:pt x="166494" y="326689"/>
                      <a:pt x="159949" y="331673"/>
                    </a:cubicBezTo>
                    <a:cubicBezTo>
                      <a:pt x="153404" y="336657"/>
                      <a:pt x="145395" y="328846"/>
                      <a:pt x="143238" y="336880"/>
                    </a:cubicBezTo>
                    <a:cubicBezTo>
                      <a:pt x="141081" y="344913"/>
                      <a:pt x="136519" y="352029"/>
                      <a:pt x="139122" y="354235"/>
                    </a:cubicBezTo>
                    <a:cubicBezTo>
                      <a:pt x="141725" y="356442"/>
                      <a:pt x="146560" y="354062"/>
                      <a:pt x="146139" y="360607"/>
                    </a:cubicBezTo>
                    <a:cubicBezTo>
                      <a:pt x="145717" y="367153"/>
                      <a:pt x="141527" y="374517"/>
                      <a:pt x="143833" y="379922"/>
                    </a:cubicBezTo>
                    <a:cubicBezTo>
                      <a:pt x="146139" y="385327"/>
                      <a:pt x="150056" y="388451"/>
                      <a:pt x="156503" y="393063"/>
                    </a:cubicBezTo>
                    <a:cubicBezTo>
                      <a:pt x="162949" y="397674"/>
                      <a:pt x="165974" y="399931"/>
                      <a:pt x="160842" y="404170"/>
                    </a:cubicBezTo>
                    <a:cubicBezTo>
                      <a:pt x="155709" y="408410"/>
                      <a:pt x="147478" y="408113"/>
                      <a:pt x="148246" y="413865"/>
                    </a:cubicBezTo>
                    <a:cubicBezTo>
                      <a:pt x="149015" y="419617"/>
                      <a:pt x="156875" y="421551"/>
                      <a:pt x="156875" y="421551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17" name="Freeform: Shape 1216">
                <a:extLst>
                  <a:ext uri="{FF2B5EF4-FFF2-40B4-BE49-F238E27FC236}">
                    <a16:creationId xmlns:a16="http://schemas.microsoft.com/office/drawing/2014/main" id="{36707F43-8F34-4D60-A833-72A21195591D}"/>
                  </a:ext>
                </a:extLst>
              </p:cNvPr>
              <p:cNvSpPr/>
              <p:nvPr/>
            </p:nvSpPr>
            <p:spPr>
              <a:xfrm>
                <a:off x="2378987" y="2669353"/>
                <a:ext cx="1216033" cy="947850"/>
              </a:xfrm>
              <a:custGeom>
                <a:avLst/>
                <a:gdLst>
                  <a:gd name="connsiteX0" fmla="*/ 704173 w 1302915"/>
                  <a:gd name="connsiteY0" fmla="*/ 926570 h 1015571"/>
                  <a:gd name="connsiteX1" fmla="*/ 717289 w 1302915"/>
                  <a:gd name="connsiteY1" fmla="*/ 930066 h 1015571"/>
                  <a:gd name="connsiteX2" fmla="*/ 732463 w 1302915"/>
                  <a:gd name="connsiteY2" fmla="*/ 951215 h 1015571"/>
                  <a:gd name="connsiteX3" fmla="*/ 756687 w 1302915"/>
                  <a:gd name="connsiteY3" fmla="*/ 932992 h 1015571"/>
                  <a:gd name="connsiteX4" fmla="*/ 770795 w 1302915"/>
                  <a:gd name="connsiteY4" fmla="*/ 908198 h 1015571"/>
                  <a:gd name="connsiteX5" fmla="*/ 792440 w 1302915"/>
                  <a:gd name="connsiteY5" fmla="*/ 894140 h 1015571"/>
                  <a:gd name="connsiteX6" fmla="*/ 818672 w 1302915"/>
                  <a:gd name="connsiteY6" fmla="*/ 901132 h 1015571"/>
                  <a:gd name="connsiteX7" fmla="*/ 818250 w 1302915"/>
                  <a:gd name="connsiteY7" fmla="*/ 924959 h 1015571"/>
                  <a:gd name="connsiteX8" fmla="*/ 836424 w 1302915"/>
                  <a:gd name="connsiteY8" fmla="*/ 940554 h 1015571"/>
                  <a:gd name="connsiteX9" fmla="*/ 859904 w 1302915"/>
                  <a:gd name="connsiteY9" fmla="*/ 957265 h 1015571"/>
                  <a:gd name="connsiteX10" fmla="*/ 863970 w 1302915"/>
                  <a:gd name="connsiteY10" fmla="*/ 972712 h 1015571"/>
                  <a:gd name="connsiteX11" fmla="*/ 889657 w 1302915"/>
                  <a:gd name="connsiteY11" fmla="*/ 989150 h 1015571"/>
                  <a:gd name="connsiteX12" fmla="*/ 902054 w 1302915"/>
                  <a:gd name="connsiteY12" fmla="*/ 1010225 h 1015571"/>
                  <a:gd name="connsiteX13" fmla="*/ 924616 w 1302915"/>
                  <a:gd name="connsiteY13" fmla="*/ 1012829 h 1015571"/>
                  <a:gd name="connsiteX14" fmla="*/ 957691 w 1302915"/>
                  <a:gd name="connsiteY14" fmla="*/ 1003184 h 1015571"/>
                  <a:gd name="connsiteX15" fmla="*/ 985312 w 1302915"/>
                  <a:gd name="connsiteY15" fmla="*/ 980448 h 1015571"/>
                  <a:gd name="connsiteX16" fmla="*/ 994510 w 1302915"/>
                  <a:gd name="connsiteY16" fmla="*/ 948017 h 1015571"/>
                  <a:gd name="connsiteX17" fmla="*/ 1003362 w 1302915"/>
                  <a:gd name="connsiteY17" fmla="*/ 916851 h 1015571"/>
                  <a:gd name="connsiteX18" fmla="*/ 1020718 w 1302915"/>
                  <a:gd name="connsiteY18" fmla="*/ 890694 h 1015571"/>
                  <a:gd name="connsiteX19" fmla="*/ 1043974 w 1302915"/>
                  <a:gd name="connsiteY19" fmla="*/ 870859 h 1015571"/>
                  <a:gd name="connsiteX20" fmla="*/ 1065198 w 1302915"/>
                  <a:gd name="connsiteY20" fmla="*/ 853279 h 1015571"/>
                  <a:gd name="connsiteX21" fmla="*/ 1084487 w 1302915"/>
                  <a:gd name="connsiteY21" fmla="*/ 874826 h 1015571"/>
                  <a:gd name="connsiteX22" fmla="*/ 1101843 w 1302915"/>
                  <a:gd name="connsiteY22" fmla="*/ 888338 h 1015571"/>
                  <a:gd name="connsiteX23" fmla="*/ 1136084 w 1302915"/>
                  <a:gd name="connsiteY23" fmla="*/ 892008 h 1015571"/>
                  <a:gd name="connsiteX24" fmla="*/ 1172655 w 1302915"/>
                  <a:gd name="connsiteY24" fmla="*/ 887396 h 1015571"/>
                  <a:gd name="connsiteX25" fmla="*/ 1197076 w 1302915"/>
                  <a:gd name="connsiteY25" fmla="*/ 861065 h 1015571"/>
                  <a:gd name="connsiteX26" fmla="*/ 1199358 w 1302915"/>
                  <a:gd name="connsiteY26" fmla="*/ 828163 h 1015571"/>
                  <a:gd name="connsiteX27" fmla="*/ 1162415 w 1302915"/>
                  <a:gd name="connsiteY27" fmla="*/ 826527 h 1015571"/>
                  <a:gd name="connsiteX28" fmla="*/ 1144117 w 1302915"/>
                  <a:gd name="connsiteY28" fmla="*/ 799080 h 1015571"/>
                  <a:gd name="connsiteX29" fmla="*/ 1169506 w 1302915"/>
                  <a:gd name="connsiteY29" fmla="*/ 786683 h 1015571"/>
                  <a:gd name="connsiteX30" fmla="*/ 1187407 w 1302915"/>
                  <a:gd name="connsiteY30" fmla="*/ 755914 h 1015571"/>
                  <a:gd name="connsiteX31" fmla="*/ 1188274 w 1302915"/>
                  <a:gd name="connsiteY31" fmla="*/ 720558 h 1015571"/>
                  <a:gd name="connsiteX32" fmla="*/ 1183167 w 1302915"/>
                  <a:gd name="connsiteY32" fmla="*/ 678854 h 1015571"/>
                  <a:gd name="connsiteX33" fmla="*/ 1178085 w 1302915"/>
                  <a:gd name="connsiteY33" fmla="*/ 656986 h 1015571"/>
                  <a:gd name="connsiteX34" fmla="*/ 1207217 w 1302915"/>
                  <a:gd name="connsiteY34" fmla="*/ 626440 h 1015571"/>
                  <a:gd name="connsiteX35" fmla="*/ 1228664 w 1302915"/>
                  <a:gd name="connsiteY35" fmla="*/ 647887 h 1015571"/>
                  <a:gd name="connsiteX36" fmla="*/ 1251921 w 1302915"/>
                  <a:gd name="connsiteY36" fmla="*/ 675978 h 1015571"/>
                  <a:gd name="connsiteX37" fmla="*/ 1264938 w 1302915"/>
                  <a:gd name="connsiteY37" fmla="*/ 696557 h 1015571"/>
                  <a:gd name="connsiteX38" fmla="*/ 1263251 w 1302915"/>
                  <a:gd name="connsiteY38" fmla="*/ 724847 h 1015571"/>
                  <a:gd name="connsiteX39" fmla="*/ 1259507 w 1302915"/>
                  <a:gd name="connsiteY39" fmla="*/ 750509 h 1015571"/>
                  <a:gd name="connsiteX40" fmla="*/ 1247879 w 1302915"/>
                  <a:gd name="connsiteY40" fmla="*/ 774088 h 1015571"/>
                  <a:gd name="connsiteX41" fmla="*/ 1232160 w 1302915"/>
                  <a:gd name="connsiteY41" fmla="*/ 782195 h 1015571"/>
                  <a:gd name="connsiteX42" fmla="*/ 1228589 w 1302915"/>
                  <a:gd name="connsiteY42" fmla="*/ 807237 h 1015571"/>
                  <a:gd name="connsiteX43" fmla="*/ 1240689 w 1302915"/>
                  <a:gd name="connsiteY43" fmla="*/ 822114 h 1015571"/>
                  <a:gd name="connsiteX44" fmla="*/ 1252417 w 1302915"/>
                  <a:gd name="connsiteY44" fmla="*/ 817725 h 1015571"/>
                  <a:gd name="connsiteX45" fmla="*/ 1270714 w 1302915"/>
                  <a:gd name="connsiteY45" fmla="*/ 805502 h 1015571"/>
                  <a:gd name="connsiteX46" fmla="*/ 1270467 w 1302915"/>
                  <a:gd name="connsiteY46" fmla="*/ 781501 h 1015571"/>
                  <a:gd name="connsiteX47" fmla="*/ 1289483 w 1302915"/>
                  <a:gd name="connsiteY47" fmla="*/ 766625 h 1015571"/>
                  <a:gd name="connsiteX48" fmla="*/ 1297244 w 1302915"/>
                  <a:gd name="connsiteY48" fmla="*/ 739351 h 1015571"/>
                  <a:gd name="connsiteX49" fmla="*/ 1290971 w 1302915"/>
                  <a:gd name="connsiteY49" fmla="*/ 711681 h 1015571"/>
                  <a:gd name="connsiteX50" fmla="*/ 1289409 w 1302915"/>
                  <a:gd name="connsiteY50" fmla="*/ 667499 h 1015571"/>
                  <a:gd name="connsiteX51" fmla="*/ 1283484 w 1302915"/>
                  <a:gd name="connsiteY51" fmla="*/ 626242 h 1015571"/>
                  <a:gd name="connsiteX52" fmla="*/ 1283062 w 1302915"/>
                  <a:gd name="connsiteY52" fmla="*/ 587142 h 1015571"/>
                  <a:gd name="connsiteX53" fmla="*/ 1139778 w 1302915"/>
                  <a:gd name="connsiteY53" fmla="*/ 551909 h 1015571"/>
                  <a:gd name="connsiteX54" fmla="*/ 1154654 w 1302915"/>
                  <a:gd name="connsiteY54" fmla="*/ 512388 h 1015571"/>
                  <a:gd name="connsiteX55" fmla="*/ 1200498 w 1302915"/>
                  <a:gd name="connsiteY55" fmla="*/ 499644 h 1015571"/>
                  <a:gd name="connsiteX56" fmla="*/ 1229457 w 1302915"/>
                  <a:gd name="connsiteY56" fmla="*/ 482908 h 1015571"/>
                  <a:gd name="connsiteX57" fmla="*/ 1198614 w 1302915"/>
                  <a:gd name="connsiteY57" fmla="*/ 419262 h 1015571"/>
                  <a:gd name="connsiteX58" fmla="*/ 1176969 w 1302915"/>
                  <a:gd name="connsiteY58" fmla="*/ 323136 h 1015571"/>
                  <a:gd name="connsiteX59" fmla="*/ 1142257 w 1302915"/>
                  <a:gd name="connsiteY59" fmla="*/ 233481 h 1015571"/>
                  <a:gd name="connsiteX60" fmla="*/ 1131422 w 1302915"/>
                  <a:gd name="connsiteY60" fmla="*/ 193637 h 1015571"/>
                  <a:gd name="connsiteX61" fmla="*/ 1157630 w 1302915"/>
                  <a:gd name="connsiteY61" fmla="*/ 135743 h 1015571"/>
                  <a:gd name="connsiteX62" fmla="*/ 1166828 w 1302915"/>
                  <a:gd name="connsiteY62" fmla="*/ 114222 h 1015571"/>
                  <a:gd name="connsiteX63" fmla="*/ 1123785 w 1302915"/>
                  <a:gd name="connsiteY63" fmla="*/ 51816 h 1015571"/>
                  <a:gd name="connsiteX64" fmla="*/ 1076677 w 1302915"/>
                  <a:gd name="connsiteY64" fmla="*/ 57766 h 1015571"/>
                  <a:gd name="connsiteX65" fmla="*/ 1056445 w 1302915"/>
                  <a:gd name="connsiteY65" fmla="*/ 27394 h 1015571"/>
                  <a:gd name="connsiteX66" fmla="*/ 979163 w 1302915"/>
                  <a:gd name="connsiteY66" fmla="*/ 294 h 1015571"/>
                  <a:gd name="connsiteX67" fmla="*/ 935054 w 1302915"/>
                  <a:gd name="connsiteY67" fmla="*/ 15989 h 1015571"/>
                  <a:gd name="connsiteX68" fmla="*/ 887946 w 1302915"/>
                  <a:gd name="connsiteY68" fmla="*/ 18468 h 1015571"/>
                  <a:gd name="connsiteX69" fmla="*/ 841978 w 1302915"/>
                  <a:gd name="connsiteY69" fmla="*/ 26179 h 1015571"/>
                  <a:gd name="connsiteX70" fmla="*/ 810737 w 1302915"/>
                  <a:gd name="connsiteY70" fmla="*/ 27344 h 1015571"/>
                  <a:gd name="connsiteX71" fmla="*/ 728471 w 1302915"/>
                  <a:gd name="connsiteY71" fmla="*/ 6889 h 1015571"/>
                  <a:gd name="connsiteX72" fmla="*/ 705190 w 1302915"/>
                  <a:gd name="connsiteY72" fmla="*/ 38130 h 1015571"/>
                  <a:gd name="connsiteX73" fmla="*/ 680396 w 1302915"/>
                  <a:gd name="connsiteY73" fmla="*/ 62428 h 1015571"/>
                  <a:gd name="connsiteX74" fmla="*/ 654387 w 1302915"/>
                  <a:gd name="connsiteY74" fmla="*/ 86949 h 1015571"/>
                  <a:gd name="connsiteX75" fmla="*/ 601006 w 1302915"/>
                  <a:gd name="connsiteY75" fmla="*/ 77205 h 1015571"/>
                  <a:gd name="connsiteX76" fmla="*/ 514797 w 1302915"/>
                  <a:gd name="connsiteY76" fmla="*/ 50700 h 1015571"/>
                  <a:gd name="connsiteX77" fmla="*/ 490648 w 1302915"/>
                  <a:gd name="connsiteY77" fmla="*/ 63246 h 1015571"/>
                  <a:gd name="connsiteX78" fmla="*/ 466945 w 1302915"/>
                  <a:gd name="connsiteY78" fmla="*/ 121313 h 1015571"/>
                  <a:gd name="connsiteX79" fmla="*/ 430077 w 1302915"/>
                  <a:gd name="connsiteY79" fmla="*/ 151413 h 1015571"/>
                  <a:gd name="connsiteX80" fmla="*/ 413861 w 1302915"/>
                  <a:gd name="connsiteY80" fmla="*/ 194034 h 1015571"/>
                  <a:gd name="connsiteX81" fmla="*/ 387158 w 1302915"/>
                  <a:gd name="connsiteY81" fmla="*/ 211861 h 1015571"/>
                  <a:gd name="connsiteX82" fmla="*/ 358596 w 1302915"/>
                  <a:gd name="connsiteY82" fmla="*/ 247192 h 1015571"/>
                  <a:gd name="connsiteX83" fmla="*/ 341587 w 1302915"/>
                  <a:gd name="connsiteY83" fmla="*/ 272606 h 1015571"/>
                  <a:gd name="connsiteX84" fmla="*/ 293536 w 1302915"/>
                  <a:gd name="connsiteY84" fmla="*/ 262267 h 1015571"/>
                  <a:gd name="connsiteX85" fmla="*/ 246205 w 1302915"/>
                  <a:gd name="connsiteY85" fmla="*/ 276622 h 1015571"/>
                  <a:gd name="connsiteX86" fmla="*/ 216675 w 1302915"/>
                  <a:gd name="connsiteY86" fmla="*/ 277217 h 1015571"/>
                  <a:gd name="connsiteX87" fmla="*/ 195030 w 1302915"/>
                  <a:gd name="connsiteY87" fmla="*/ 260953 h 1015571"/>
                  <a:gd name="connsiteX88" fmla="*/ 172096 w 1302915"/>
                  <a:gd name="connsiteY88" fmla="*/ 272829 h 1015571"/>
                  <a:gd name="connsiteX89" fmla="*/ 186278 w 1302915"/>
                  <a:gd name="connsiteY89" fmla="*/ 299061 h 1015571"/>
                  <a:gd name="connsiteX90" fmla="*/ 214221 w 1302915"/>
                  <a:gd name="connsiteY90" fmla="*/ 318499 h 1015571"/>
                  <a:gd name="connsiteX91" fmla="*/ 237973 w 1302915"/>
                  <a:gd name="connsiteY91" fmla="*/ 318326 h 1015571"/>
                  <a:gd name="connsiteX92" fmla="*/ 250618 w 1302915"/>
                  <a:gd name="connsiteY92" fmla="*/ 348078 h 1015571"/>
                  <a:gd name="connsiteX93" fmla="*/ 232097 w 1302915"/>
                  <a:gd name="connsiteY93" fmla="*/ 371583 h 1015571"/>
                  <a:gd name="connsiteX94" fmla="*/ 190642 w 1302915"/>
                  <a:gd name="connsiteY94" fmla="*/ 381501 h 1015571"/>
                  <a:gd name="connsiteX95" fmla="*/ 156773 w 1302915"/>
                  <a:gd name="connsiteY95" fmla="*/ 402922 h 1015571"/>
                  <a:gd name="connsiteX96" fmla="*/ 86358 w 1302915"/>
                  <a:gd name="connsiteY96" fmla="*/ 389633 h 1015571"/>
                  <a:gd name="connsiteX97" fmla="*/ 58118 w 1302915"/>
                  <a:gd name="connsiteY97" fmla="*/ 387600 h 1015571"/>
                  <a:gd name="connsiteX98" fmla="*/ 44084 w 1302915"/>
                  <a:gd name="connsiteY98" fmla="*/ 409915 h 1015571"/>
                  <a:gd name="connsiteX99" fmla="*/ 12125 w 1302915"/>
                  <a:gd name="connsiteY99" fmla="*/ 420849 h 1015571"/>
                  <a:gd name="connsiteX100" fmla="*/ -1834 w 1302915"/>
                  <a:gd name="connsiteY100" fmla="*/ 435601 h 1015571"/>
                  <a:gd name="connsiteX101" fmla="*/ 17357 w 1302915"/>
                  <a:gd name="connsiteY101" fmla="*/ 473189 h 1015571"/>
                  <a:gd name="connsiteX102" fmla="*/ 27671 w 1302915"/>
                  <a:gd name="connsiteY102" fmla="*/ 494908 h 1015571"/>
                  <a:gd name="connsiteX103" fmla="*/ 48920 w 1302915"/>
                  <a:gd name="connsiteY103" fmla="*/ 503561 h 1015571"/>
                  <a:gd name="connsiteX104" fmla="*/ 55713 w 1302915"/>
                  <a:gd name="connsiteY104" fmla="*/ 535793 h 1015571"/>
                  <a:gd name="connsiteX105" fmla="*/ 71581 w 1302915"/>
                  <a:gd name="connsiteY105" fmla="*/ 566984 h 1015571"/>
                  <a:gd name="connsiteX106" fmla="*/ 83978 w 1302915"/>
                  <a:gd name="connsiteY106" fmla="*/ 590737 h 1015571"/>
                  <a:gd name="connsiteX107" fmla="*/ 76862 w 1302915"/>
                  <a:gd name="connsiteY107" fmla="*/ 635762 h 1015571"/>
                  <a:gd name="connsiteX108" fmla="*/ 105574 w 1302915"/>
                  <a:gd name="connsiteY108" fmla="*/ 648928 h 1015571"/>
                  <a:gd name="connsiteX109" fmla="*/ 139715 w 1302915"/>
                  <a:gd name="connsiteY109" fmla="*/ 666507 h 1015571"/>
                  <a:gd name="connsiteX110" fmla="*/ 169170 w 1302915"/>
                  <a:gd name="connsiteY110" fmla="*/ 693359 h 1015571"/>
                  <a:gd name="connsiteX111" fmla="*/ 185262 w 1302915"/>
                  <a:gd name="connsiteY111" fmla="*/ 725591 h 1015571"/>
                  <a:gd name="connsiteX112" fmla="*/ 227163 w 1302915"/>
                  <a:gd name="connsiteY112" fmla="*/ 741261 h 1015571"/>
                  <a:gd name="connsiteX113" fmla="*/ 268272 w 1302915"/>
                  <a:gd name="connsiteY113" fmla="*/ 739748 h 1015571"/>
                  <a:gd name="connsiteX114" fmla="*/ 286272 w 1302915"/>
                  <a:gd name="connsiteY114" fmla="*/ 752542 h 1015571"/>
                  <a:gd name="connsiteX115" fmla="*/ 333380 w 1302915"/>
                  <a:gd name="connsiteY115" fmla="*/ 744608 h 1015571"/>
                  <a:gd name="connsiteX116" fmla="*/ 378257 w 1302915"/>
                  <a:gd name="connsiteY116" fmla="*/ 717161 h 1015571"/>
                  <a:gd name="connsiteX117" fmla="*/ 404514 w 1302915"/>
                  <a:gd name="connsiteY117" fmla="*/ 708186 h 1015571"/>
                  <a:gd name="connsiteX118" fmla="*/ 397076 w 1302915"/>
                  <a:gd name="connsiteY118" fmla="*/ 663755 h 1015571"/>
                  <a:gd name="connsiteX119" fmla="*/ 452143 w 1302915"/>
                  <a:gd name="connsiteY119" fmla="*/ 624085 h 1015571"/>
                  <a:gd name="connsiteX120" fmla="*/ 499028 w 1302915"/>
                  <a:gd name="connsiteY120" fmla="*/ 593167 h 1015571"/>
                  <a:gd name="connsiteX121" fmla="*/ 531112 w 1302915"/>
                  <a:gd name="connsiteY121" fmla="*/ 601720 h 1015571"/>
                  <a:gd name="connsiteX122" fmla="*/ 582311 w 1302915"/>
                  <a:gd name="connsiteY122" fmla="*/ 660804 h 1015571"/>
                  <a:gd name="connsiteX123" fmla="*/ 584791 w 1302915"/>
                  <a:gd name="connsiteY123" fmla="*/ 708384 h 1015571"/>
                  <a:gd name="connsiteX124" fmla="*/ 582559 w 1302915"/>
                  <a:gd name="connsiteY124" fmla="*/ 750732 h 1015571"/>
                  <a:gd name="connsiteX125" fmla="*/ 601130 w 1302915"/>
                  <a:gd name="connsiteY125" fmla="*/ 805105 h 1015571"/>
                  <a:gd name="connsiteX126" fmla="*/ 631577 w 1302915"/>
                  <a:gd name="connsiteY126" fmla="*/ 815717 h 1015571"/>
                  <a:gd name="connsiteX127" fmla="*/ 661082 w 1302915"/>
                  <a:gd name="connsiteY127" fmla="*/ 851544 h 1015571"/>
                  <a:gd name="connsiteX128" fmla="*/ 636560 w 1302915"/>
                  <a:gd name="connsiteY128" fmla="*/ 888933 h 1015571"/>
                  <a:gd name="connsiteX129" fmla="*/ 635916 w 1302915"/>
                  <a:gd name="connsiteY129" fmla="*/ 934703 h 1015571"/>
                  <a:gd name="connsiteX130" fmla="*/ 682602 w 1302915"/>
                  <a:gd name="connsiteY130" fmla="*/ 937182 h 1015571"/>
                  <a:gd name="connsiteX131" fmla="*/ 704173 w 1302915"/>
                  <a:gd name="connsiteY131" fmla="*/ 926570 h 1015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</a:cxnLst>
                <a:rect l="l" t="t" r="r" b="b"/>
                <a:pathLst>
                  <a:path w="1302915" h="1015571">
                    <a:moveTo>
                      <a:pt x="704173" y="926570"/>
                    </a:moveTo>
                    <a:cubicBezTo>
                      <a:pt x="704173" y="926570"/>
                      <a:pt x="717215" y="912959"/>
                      <a:pt x="717289" y="930066"/>
                    </a:cubicBezTo>
                    <a:cubicBezTo>
                      <a:pt x="717364" y="947174"/>
                      <a:pt x="725893" y="949480"/>
                      <a:pt x="732463" y="951215"/>
                    </a:cubicBezTo>
                    <a:cubicBezTo>
                      <a:pt x="739033" y="952951"/>
                      <a:pt x="753464" y="944348"/>
                      <a:pt x="756687" y="932992"/>
                    </a:cubicBezTo>
                    <a:cubicBezTo>
                      <a:pt x="759910" y="921636"/>
                      <a:pt x="762737" y="914149"/>
                      <a:pt x="770795" y="908198"/>
                    </a:cubicBezTo>
                    <a:cubicBezTo>
                      <a:pt x="778853" y="902247"/>
                      <a:pt x="785671" y="893024"/>
                      <a:pt x="792440" y="894140"/>
                    </a:cubicBezTo>
                    <a:cubicBezTo>
                      <a:pt x="799208" y="895256"/>
                      <a:pt x="819514" y="893148"/>
                      <a:pt x="818672" y="901132"/>
                    </a:cubicBezTo>
                    <a:cubicBezTo>
                      <a:pt x="817829" y="909115"/>
                      <a:pt x="814506" y="923273"/>
                      <a:pt x="818250" y="924959"/>
                    </a:cubicBezTo>
                    <a:cubicBezTo>
                      <a:pt x="821994" y="926645"/>
                      <a:pt x="822614" y="939413"/>
                      <a:pt x="836424" y="940554"/>
                    </a:cubicBezTo>
                    <a:cubicBezTo>
                      <a:pt x="850234" y="941695"/>
                      <a:pt x="855391" y="945811"/>
                      <a:pt x="859904" y="957265"/>
                    </a:cubicBezTo>
                    <a:cubicBezTo>
                      <a:pt x="864417" y="968720"/>
                      <a:pt x="855441" y="970456"/>
                      <a:pt x="863970" y="972712"/>
                    </a:cubicBezTo>
                    <a:cubicBezTo>
                      <a:pt x="872499" y="974968"/>
                      <a:pt x="885144" y="977671"/>
                      <a:pt x="889657" y="989150"/>
                    </a:cubicBezTo>
                    <a:cubicBezTo>
                      <a:pt x="894169" y="1000630"/>
                      <a:pt x="889855" y="1008341"/>
                      <a:pt x="902054" y="1010225"/>
                    </a:cubicBezTo>
                    <a:cubicBezTo>
                      <a:pt x="914252" y="1012109"/>
                      <a:pt x="912914" y="1019275"/>
                      <a:pt x="924616" y="1012829"/>
                    </a:cubicBezTo>
                    <a:cubicBezTo>
                      <a:pt x="936319" y="1006382"/>
                      <a:pt x="945517" y="1008812"/>
                      <a:pt x="957691" y="1003184"/>
                    </a:cubicBezTo>
                    <a:cubicBezTo>
                      <a:pt x="969865" y="997555"/>
                      <a:pt x="981518" y="993787"/>
                      <a:pt x="985312" y="980448"/>
                    </a:cubicBezTo>
                    <a:cubicBezTo>
                      <a:pt x="989105" y="967108"/>
                      <a:pt x="980105" y="964009"/>
                      <a:pt x="994510" y="948017"/>
                    </a:cubicBezTo>
                    <a:cubicBezTo>
                      <a:pt x="1008916" y="932025"/>
                      <a:pt x="999295" y="941100"/>
                      <a:pt x="1003362" y="916851"/>
                    </a:cubicBezTo>
                    <a:cubicBezTo>
                      <a:pt x="1007428" y="892603"/>
                      <a:pt x="1011767" y="897214"/>
                      <a:pt x="1020718" y="890694"/>
                    </a:cubicBezTo>
                    <a:cubicBezTo>
                      <a:pt x="1029668" y="884173"/>
                      <a:pt x="1037354" y="891710"/>
                      <a:pt x="1043974" y="870859"/>
                    </a:cubicBezTo>
                    <a:cubicBezTo>
                      <a:pt x="1050594" y="850007"/>
                      <a:pt x="1048139" y="848717"/>
                      <a:pt x="1065198" y="853279"/>
                    </a:cubicBezTo>
                    <a:cubicBezTo>
                      <a:pt x="1082256" y="857842"/>
                      <a:pt x="1077346" y="862652"/>
                      <a:pt x="1084487" y="874826"/>
                    </a:cubicBezTo>
                    <a:cubicBezTo>
                      <a:pt x="1091628" y="886999"/>
                      <a:pt x="1078661" y="882859"/>
                      <a:pt x="1101843" y="888338"/>
                    </a:cubicBezTo>
                    <a:cubicBezTo>
                      <a:pt x="1125025" y="893818"/>
                      <a:pt x="1128447" y="886553"/>
                      <a:pt x="1136084" y="892008"/>
                    </a:cubicBezTo>
                    <a:cubicBezTo>
                      <a:pt x="1143720" y="897462"/>
                      <a:pt x="1159836" y="885338"/>
                      <a:pt x="1172655" y="887396"/>
                    </a:cubicBezTo>
                    <a:cubicBezTo>
                      <a:pt x="1185473" y="889454"/>
                      <a:pt x="1193630" y="873164"/>
                      <a:pt x="1197076" y="861065"/>
                    </a:cubicBezTo>
                    <a:cubicBezTo>
                      <a:pt x="1200523" y="848965"/>
                      <a:pt x="1215945" y="824395"/>
                      <a:pt x="1199358" y="828163"/>
                    </a:cubicBezTo>
                    <a:cubicBezTo>
                      <a:pt x="1182770" y="831932"/>
                      <a:pt x="1174712" y="830494"/>
                      <a:pt x="1162415" y="826527"/>
                    </a:cubicBezTo>
                    <a:cubicBezTo>
                      <a:pt x="1150117" y="822560"/>
                      <a:pt x="1139406" y="815593"/>
                      <a:pt x="1144117" y="799080"/>
                    </a:cubicBezTo>
                    <a:cubicBezTo>
                      <a:pt x="1148828" y="782567"/>
                      <a:pt x="1157481" y="799229"/>
                      <a:pt x="1169506" y="786683"/>
                    </a:cubicBezTo>
                    <a:cubicBezTo>
                      <a:pt x="1181531" y="774137"/>
                      <a:pt x="1184580" y="770864"/>
                      <a:pt x="1187407" y="755914"/>
                    </a:cubicBezTo>
                    <a:cubicBezTo>
                      <a:pt x="1190233" y="740963"/>
                      <a:pt x="1192366" y="736079"/>
                      <a:pt x="1188274" y="720558"/>
                    </a:cubicBezTo>
                    <a:cubicBezTo>
                      <a:pt x="1184184" y="705037"/>
                      <a:pt x="1189465" y="691474"/>
                      <a:pt x="1183167" y="678854"/>
                    </a:cubicBezTo>
                    <a:cubicBezTo>
                      <a:pt x="1176870" y="666234"/>
                      <a:pt x="1173770" y="672234"/>
                      <a:pt x="1178085" y="656986"/>
                    </a:cubicBezTo>
                    <a:cubicBezTo>
                      <a:pt x="1182399" y="641738"/>
                      <a:pt x="1189440" y="624432"/>
                      <a:pt x="1207217" y="626440"/>
                    </a:cubicBezTo>
                    <a:cubicBezTo>
                      <a:pt x="1224994" y="628448"/>
                      <a:pt x="1220631" y="611563"/>
                      <a:pt x="1228664" y="647887"/>
                    </a:cubicBezTo>
                    <a:cubicBezTo>
                      <a:pt x="1236697" y="684210"/>
                      <a:pt x="1241061" y="662763"/>
                      <a:pt x="1251921" y="675978"/>
                    </a:cubicBezTo>
                    <a:cubicBezTo>
                      <a:pt x="1262780" y="689193"/>
                      <a:pt x="1264020" y="679896"/>
                      <a:pt x="1264938" y="696557"/>
                    </a:cubicBezTo>
                    <a:cubicBezTo>
                      <a:pt x="1265855" y="713219"/>
                      <a:pt x="1267417" y="702681"/>
                      <a:pt x="1263251" y="724847"/>
                    </a:cubicBezTo>
                    <a:cubicBezTo>
                      <a:pt x="1259086" y="747013"/>
                      <a:pt x="1265086" y="730798"/>
                      <a:pt x="1259507" y="750509"/>
                    </a:cubicBezTo>
                    <a:cubicBezTo>
                      <a:pt x="1253929" y="770220"/>
                      <a:pt x="1259880" y="769079"/>
                      <a:pt x="1247879" y="774088"/>
                    </a:cubicBezTo>
                    <a:cubicBezTo>
                      <a:pt x="1235879" y="779096"/>
                      <a:pt x="1234565" y="771212"/>
                      <a:pt x="1232160" y="782195"/>
                    </a:cubicBezTo>
                    <a:cubicBezTo>
                      <a:pt x="1229755" y="793179"/>
                      <a:pt x="1224053" y="803295"/>
                      <a:pt x="1228589" y="807237"/>
                    </a:cubicBezTo>
                    <a:cubicBezTo>
                      <a:pt x="1233127" y="811179"/>
                      <a:pt x="1236747" y="811477"/>
                      <a:pt x="1240689" y="822114"/>
                    </a:cubicBezTo>
                    <a:cubicBezTo>
                      <a:pt x="1244631" y="832750"/>
                      <a:pt x="1242053" y="817006"/>
                      <a:pt x="1252417" y="817725"/>
                    </a:cubicBezTo>
                    <a:cubicBezTo>
                      <a:pt x="1262780" y="818444"/>
                      <a:pt x="1267293" y="817576"/>
                      <a:pt x="1270714" y="805502"/>
                    </a:cubicBezTo>
                    <a:cubicBezTo>
                      <a:pt x="1274136" y="793427"/>
                      <a:pt x="1259161" y="799005"/>
                      <a:pt x="1270467" y="781501"/>
                    </a:cubicBezTo>
                    <a:cubicBezTo>
                      <a:pt x="1281773" y="763996"/>
                      <a:pt x="1286235" y="778179"/>
                      <a:pt x="1289483" y="766625"/>
                    </a:cubicBezTo>
                    <a:cubicBezTo>
                      <a:pt x="1292732" y="755071"/>
                      <a:pt x="1304658" y="760426"/>
                      <a:pt x="1297244" y="739351"/>
                    </a:cubicBezTo>
                    <a:cubicBezTo>
                      <a:pt x="1289831" y="718277"/>
                      <a:pt x="1287798" y="740244"/>
                      <a:pt x="1290971" y="711681"/>
                    </a:cubicBezTo>
                    <a:cubicBezTo>
                      <a:pt x="1294145" y="683119"/>
                      <a:pt x="1289831" y="690854"/>
                      <a:pt x="1289409" y="667499"/>
                    </a:cubicBezTo>
                    <a:cubicBezTo>
                      <a:pt x="1288988" y="644143"/>
                      <a:pt x="1278599" y="650936"/>
                      <a:pt x="1283484" y="626242"/>
                    </a:cubicBezTo>
                    <a:cubicBezTo>
                      <a:pt x="1288368" y="601547"/>
                      <a:pt x="1319757" y="603778"/>
                      <a:pt x="1283062" y="587142"/>
                    </a:cubicBezTo>
                    <a:cubicBezTo>
                      <a:pt x="1246367" y="570505"/>
                      <a:pt x="1162935" y="550794"/>
                      <a:pt x="1139778" y="551909"/>
                    </a:cubicBezTo>
                    <a:cubicBezTo>
                      <a:pt x="1116620" y="553025"/>
                      <a:pt x="1077446" y="570653"/>
                      <a:pt x="1154654" y="512388"/>
                    </a:cubicBezTo>
                    <a:cubicBezTo>
                      <a:pt x="1154654" y="512388"/>
                      <a:pt x="1182126" y="497239"/>
                      <a:pt x="1200498" y="499644"/>
                    </a:cubicBezTo>
                    <a:cubicBezTo>
                      <a:pt x="1218870" y="502049"/>
                      <a:pt x="1224623" y="509090"/>
                      <a:pt x="1229457" y="482908"/>
                    </a:cubicBezTo>
                    <a:cubicBezTo>
                      <a:pt x="1234292" y="456725"/>
                      <a:pt x="1196159" y="455064"/>
                      <a:pt x="1198614" y="419262"/>
                    </a:cubicBezTo>
                    <a:cubicBezTo>
                      <a:pt x="1201069" y="383459"/>
                      <a:pt x="1183093" y="348723"/>
                      <a:pt x="1176969" y="323136"/>
                    </a:cubicBezTo>
                    <a:cubicBezTo>
                      <a:pt x="1170845" y="297548"/>
                      <a:pt x="1152522" y="253217"/>
                      <a:pt x="1142257" y="233481"/>
                    </a:cubicBezTo>
                    <a:cubicBezTo>
                      <a:pt x="1131992" y="213745"/>
                      <a:pt x="1123389" y="221952"/>
                      <a:pt x="1131422" y="193637"/>
                    </a:cubicBezTo>
                    <a:cubicBezTo>
                      <a:pt x="1139455" y="165322"/>
                      <a:pt x="1143819" y="148041"/>
                      <a:pt x="1157630" y="135743"/>
                    </a:cubicBezTo>
                    <a:cubicBezTo>
                      <a:pt x="1171440" y="123445"/>
                      <a:pt x="1181431" y="153570"/>
                      <a:pt x="1166828" y="114222"/>
                    </a:cubicBezTo>
                    <a:cubicBezTo>
                      <a:pt x="1152225" y="74874"/>
                      <a:pt x="1137943" y="49113"/>
                      <a:pt x="1123785" y="51816"/>
                    </a:cubicBezTo>
                    <a:cubicBezTo>
                      <a:pt x="1109628" y="54518"/>
                      <a:pt x="1094901" y="70089"/>
                      <a:pt x="1076677" y="57766"/>
                    </a:cubicBezTo>
                    <a:cubicBezTo>
                      <a:pt x="1058454" y="45444"/>
                      <a:pt x="1081636" y="36617"/>
                      <a:pt x="1056445" y="27394"/>
                    </a:cubicBezTo>
                    <a:cubicBezTo>
                      <a:pt x="1031255" y="18171"/>
                      <a:pt x="997535" y="2600"/>
                      <a:pt x="979163" y="294"/>
                    </a:cubicBezTo>
                    <a:cubicBezTo>
                      <a:pt x="960790" y="-2012"/>
                      <a:pt x="951890" y="5972"/>
                      <a:pt x="935054" y="15989"/>
                    </a:cubicBezTo>
                    <a:cubicBezTo>
                      <a:pt x="918219" y="26005"/>
                      <a:pt x="911178" y="16608"/>
                      <a:pt x="887946" y="18468"/>
                    </a:cubicBezTo>
                    <a:cubicBezTo>
                      <a:pt x="864714" y="20328"/>
                      <a:pt x="848276" y="16410"/>
                      <a:pt x="841978" y="26179"/>
                    </a:cubicBezTo>
                    <a:cubicBezTo>
                      <a:pt x="835680" y="35948"/>
                      <a:pt x="839499" y="36518"/>
                      <a:pt x="810737" y="27344"/>
                    </a:cubicBezTo>
                    <a:cubicBezTo>
                      <a:pt x="781977" y="18171"/>
                      <a:pt x="739777" y="-2086"/>
                      <a:pt x="728471" y="6889"/>
                    </a:cubicBezTo>
                    <a:cubicBezTo>
                      <a:pt x="717165" y="15865"/>
                      <a:pt x="710843" y="29204"/>
                      <a:pt x="705190" y="38130"/>
                    </a:cubicBezTo>
                    <a:cubicBezTo>
                      <a:pt x="699537" y="47055"/>
                      <a:pt x="688776" y="54221"/>
                      <a:pt x="680396" y="62428"/>
                    </a:cubicBezTo>
                    <a:cubicBezTo>
                      <a:pt x="672015" y="70635"/>
                      <a:pt x="669090" y="85883"/>
                      <a:pt x="654387" y="86949"/>
                    </a:cubicBezTo>
                    <a:cubicBezTo>
                      <a:pt x="639684" y="88015"/>
                      <a:pt x="624461" y="83453"/>
                      <a:pt x="601006" y="77205"/>
                    </a:cubicBezTo>
                    <a:cubicBezTo>
                      <a:pt x="577551" y="70957"/>
                      <a:pt x="530120" y="54890"/>
                      <a:pt x="514797" y="50700"/>
                    </a:cubicBezTo>
                    <a:cubicBezTo>
                      <a:pt x="499475" y="46510"/>
                      <a:pt x="494962" y="48394"/>
                      <a:pt x="490648" y="63246"/>
                    </a:cubicBezTo>
                    <a:cubicBezTo>
                      <a:pt x="486334" y="78098"/>
                      <a:pt x="483210" y="113156"/>
                      <a:pt x="466945" y="121313"/>
                    </a:cubicBezTo>
                    <a:cubicBezTo>
                      <a:pt x="450680" y="129470"/>
                      <a:pt x="435606" y="131925"/>
                      <a:pt x="430077" y="151413"/>
                    </a:cubicBezTo>
                    <a:cubicBezTo>
                      <a:pt x="424548" y="170901"/>
                      <a:pt x="421275" y="186125"/>
                      <a:pt x="413861" y="194034"/>
                    </a:cubicBezTo>
                    <a:cubicBezTo>
                      <a:pt x="406448" y="201943"/>
                      <a:pt x="396753" y="203431"/>
                      <a:pt x="387158" y="211861"/>
                    </a:cubicBezTo>
                    <a:cubicBezTo>
                      <a:pt x="377563" y="220291"/>
                      <a:pt x="362686" y="232787"/>
                      <a:pt x="358596" y="247192"/>
                    </a:cubicBezTo>
                    <a:cubicBezTo>
                      <a:pt x="354505" y="261597"/>
                      <a:pt x="354777" y="275110"/>
                      <a:pt x="341587" y="272606"/>
                    </a:cubicBezTo>
                    <a:cubicBezTo>
                      <a:pt x="328397" y="270102"/>
                      <a:pt x="306033" y="263606"/>
                      <a:pt x="293536" y="262267"/>
                    </a:cubicBezTo>
                    <a:cubicBezTo>
                      <a:pt x="281040" y="260928"/>
                      <a:pt x="256742" y="273945"/>
                      <a:pt x="246205" y="276622"/>
                    </a:cubicBezTo>
                    <a:cubicBezTo>
                      <a:pt x="235667" y="279300"/>
                      <a:pt x="226369" y="285275"/>
                      <a:pt x="216675" y="277217"/>
                    </a:cubicBezTo>
                    <a:cubicBezTo>
                      <a:pt x="206981" y="269159"/>
                      <a:pt x="209237" y="257779"/>
                      <a:pt x="195030" y="260953"/>
                    </a:cubicBezTo>
                    <a:cubicBezTo>
                      <a:pt x="180823" y="264126"/>
                      <a:pt x="169021" y="260011"/>
                      <a:pt x="172096" y="272829"/>
                    </a:cubicBezTo>
                    <a:cubicBezTo>
                      <a:pt x="175170" y="285647"/>
                      <a:pt x="169046" y="294474"/>
                      <a:pt x="186278" y="299061"/>
                    </a:cubicBezTo>
                    <a:cubicBezTo>
                      <a:pt x="203510" y="303648"/>
                      <a:pt x="206262" y="313937"/>
                      <a:pt x="214221" y="318499"/>
                    </a:cubicBezTo>
                    <a:cubicBezTo>
                      <a:pt x="222179" y="323061"/>
                      <a:pt x="228006" y="311681"/>
                      <a:pt x="237973" y="318326"/>
                    </a:cubicBezTo>
                    <a:cubicBezTo>
                      <a:pt x="247940" y="324971"/>
                      <a:pt x="256792" y="326359"/>
                      <a:pt x="250618" y="348078"/>
                    </a:cubicBezTo>
                    <a:cubicBezTo>
                      <a:pt x="244444" y="369798"/>
                      <a:pt x="245659" y="372724"/>
                      <a:pt x="232097" y="371583"/>
                    </a:cubicBezTo>
                    <a:cubicBezTo>
                      <a:pt x="218535" y="370443"/>
                      <a:pt x="202766" y="373269"/>
                      <a:pt x="190642" y="381501"/>
                    </a:cubicBezTo>
                    <a:cubicBezTo>
                      <a:pt x="178517" y="389732"/>
                      <a:pt x="170013" y="397964"/>
                      <a:pt x="156773" y="402922"/>
                    </a:cubicBezTo>
                    <a:cubicBezTo>
                      <a:pt x="143533" y="407881"/>
                      <a:pt x="100739" y="393476"/>
                      <a:pt x="86358" y="389633"/>
                    </a:cubicBezTo>
                    <a:cubicBezTo>
                      <a:pt x="71978" y="385790"/>
                      <a:pt x="63920" y="381649"/>
                      <a:pt x="58118" y="387600"/>
                    </a:cubicBezTo>
                    <a:cubicBezTo>
                      <a:pt x="52316" y="393551"/>
                      <a:pt x="55366" y="406344"/>
                      <a:pt x="44084" y="409915"/>
                    </a:cubicBezTo>
                    <a:cubicBezTo>
                      <a:pt x="32804" y="413485"/>
                      <a:pt x="23605" y="414873"/>
                      <a:pt x="12125" y="420849"/>
                    </a:cubicBezTo>
                    <a:cubicBezTo>
                      <a:pt x="645" y="426824"/>
                      <a:pt x="-3792" y="431584"/>
                      <a:pt x="-1834" y="435601"/>
                    </a:cubicBezTo>
                    <a:cubicBezTo>
                      <a:pt x="125" y="439618"/>
                      <a:pt x="20481" y="462502"/>
                      <a:pt x="17357" y="473189"/>
                    </a:cubicBezTo>
                    <a:cubicBezTo>
                      <a:pt x="14232" y="483875"/>
                      <a:pt x="12547" y="488363"/>
                      <a:pt x="27671" y="494908"/>
                    </a:cubicBezTo>
                    <a:cubicBezTo>
                      <a:pt x="42795" y="501454"/>
                      <a:pt x="52192" y="491958"/>
                      <a:pt x="48920" y="503561"/>
                    </a:cubicBezTo>
                    <a:cubicBezTo>
                      <a:pt x="45969" y="514768"/>
                      <a:pt x="48473" y="526719"/>
                      <a:pt x="55713" y="535793"/>
                    </a:cubicBezTo>
                    <a:cubicBezTo>
                      <a:pt x="62482" y="544595"/>
                      <a:pt x="65110" y="555281"/>
                      <a:pt x="71581" y="566984"/>
                    </a:cubicBezTo>
                    <a:cubicBezTo>
                      <a:pt x="78053" y="578687"/>
                      <a:pt x="86928" y="580075"/>
                      <a:pt x="83978" y="590737"/>
                    </a:cubicBezTo>
                    <a:cubicBezTo>
                      <a:pt x="81028" y="601398"/>
                      <a:pt x="73664" y="623440"/>
                      <a:pt x="76862" y="635762"/>
                    </a:cubicBezTo>
                    <a:cubicBezTo>
                      <a:pt x="80060" y="648085"/>
                      <a:pt x="91937" y="644292"/>
                      <a:pt x="105574" y="648928"/>
                    </a:cubicBezTo>
                    <a:cubicBezTo>
                      <a:pt x="119210" y="653565"/>
                      <a:pt x="125111" y="652647"/>
                      <a:pt x="139715" y="666507"/>
                    </a:cubicBezTo>
                    <a:cubicBezTo>
                      <a:pt x="154318" y="680367"/>
                      <a:pt x="165600" y="676920"/>
                      <a:pt x="169170" y="693359"/>
                    </a:cubicBezTo>
                    <a:cubicBezTo>
                      <a:pt x="172740" y="709797"/>
                      <a:pt x="170261" y="718599"/>
                      <a:pt x="185262" y="725591"/>
                    </a:cubicBezTo>
                    <a:cubicBezTo>
                      <a:pt x="198625" y="732310"/>
                      <a:pt x="212683" y="737566"/>
                      <a:pt x="227163" y="741261"/>
                    </a:cubicBezTo>
                    <a:cubicBezTo>
                      <a:pt x="246329" y="746368"/>
                      <a:pt x="254436" y="736054"/>
                      <a:pt x="268272" y="739748"/>
                    </a:cubicBezTo>
                    <a:cubicBezTo>
                      <a:pt x="282106" y="743443"/>
                      <a:pt x="275238" y="746095"/>
                      <a:pt x="286272" y="752542"/>
                    </a:cubicBezTo>
                    <a:cubicBezTo>
                      <a:pt x="297305" y="758988"/>
                      <a:pt x="311884" y="760352"/>
                      <a:pt x="333380" y="744608"/>
                    </a:cubicBezTo>
                    <a:cubicBezTo>
                      <a:pt x="354877" y="728864"/>
                      <a:pt x="367695" y="716318"/>
                      <a:pt x="378257" y="717161"/>
                    </a:cubicBezTo>
                    <a:cubicBezTo>
                      <a:pt x="388819" y="718004"/>
                      <a:pt x="410737" y="724326"/>
                      <a:pt x="404514" y="708186"/>
                    </a:cubicBezTo>
                    <a:cubicBezTo>
                      <a:pt x="398291" y="692045"/>
                      <a:pt x="392563" y="679524"/>
                      <a:pt x="397076" y="663755"/>
                    </a:cubicBezTo>
                    <a:cubicBezTo>
                      <a:pt x="401589" y="647986"/>
                      <a:pt x="435333" y="636010"/>
                      <a:pt x="452143" y="624085"/>
                    </a:cubicBezTo>
                    <a:cubicBezTo>
                      <a:pt x="468953" y="612158"/>
                      <a:pt x="487177" y="595001"/>
                      <a:pt x="499028" y="593167"/>
                    </a:cubicBezTo>
                    <a:cubicBezTo>
                      <a:pt x="510880" y="591332"/>
                      <a:pt x="522360" y="579926"/>
                      <a:pt x="531112" y="601720"/>
                    </a:cubicBezTo>
                    <a:cubicBezTo>
                      <a:pt x="539864" y="623514"/>
                      <a:pt x="583849" y="637250"/>
                      <a:pt x="582311" y="660804"/>
                    </a:cubicBezTo>
                    <a:cubicBezTo>
                      <a:pt x="580774" y="684358"/>
                      <a:pt x="593989" y="675904"/>
                      <a:pt x="584791" y="708384"/>
                    </a:cubicBezTo>
                    <a:cubicBezTo>
                      <a:pt x="575592" y="740864"/>
                      <a:pt x="578840" y="725740"/>
                      <a:pt x="582559" y="750732"/>
                    </a:cubicBezTo>
                    <a:cubicBezTo>
                      <a:pt x="586278" y="775724"/>
                      <a:pt x="585212" y="795857"/>
                      <a:pt x="601130" y="805105"/>
                    </a:cubicBezTo>
                    <a:cubicBezTo>
                      <a:pt x="617048" y="814353"/>
                      <a:pt x="612337" y="794617"/>
                      <a:pt x="631577" y="815717"/>
                    </a:cubicBezTo>
                    <a:cubicBezTo>
                      <a:pt x="650817" y="836816"/>
                      <a:pt x="666957" y="832651"/>
                      <a:pt x="661082" y="851544"/>
                    </a:cubicBezTo>
                    <a:cubicBezTo>
                      <a:pt x="655205" y="870437"/>
                      <a:pt x="641246" y="872222"/>
                      <a:pt x="636560" y="888933"/>
                    </a:cubicBezTo>
                    <a:cubicBezTo>
                      <a:pt x="631874" y="905644"/>
                      <a:pt x="620593" y="930612"/>
                      <a:pt x="635916" y="934703"/>
                    </a:cubicBezTo>
                    <a:cubicBezTo>
                      <a:pt x="651238" y="938794"/>
                      <a:pt x="670627" y="933984"/>
                      <a:pt x="682602" y="937182"/>
                    </a:cubicBezTo>
                    <a:cubicBezTo>
                      <a:pt x="694578" y="940380"/>
                      <a:pt x="703801" y="931132"/>
                      <a:pt x="704173" y="92657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18" name="Freeform: Shape 1217">
                <a:extLst>
                  <a:ext uri="{FF2B5EF4-FFF2-40B4-BE49-F238E27FC236}">
                    <a16:creationId xmlns:a16="http://schemas.microsoft.com/office/drawing/2014/main" id="{382D8CFA-D096-449E-B097-7CF89D382694}"/>
                  </a:ext>
                </a:extLst>
              </p:cNvPr>
              <p:cNvSpPr/>
              <p:nvPr/>
            </p:nvSpPr>
            <p:spPr>
              <a:xfrm>
                <a:off x="4908953" y="379848"/>
                <a:ext cx="76731" cy="113790"/>
              </a:xfrm>
              <a:custGeom>
                <a:avLst/>
                <a:gdLst>
                  <a:gd name="connsiteX0" fmla="*/ 27493 w 82213"/>
                  <a:gd name="connsiteY0" fmla="*/ -106 h 121920"/>
                  <a:gd name="connsiteX1" fmla="*/ 40336 w 82213"/>
                  <a:gd name="connsiteY1" fmla="*/ 20200 h 121920"/>
                  <a:gd name="connsiteX2" fmla="*/ 68750 w 82213"/>
                  <a:gd name="connsiteY2" fmla="*/ 40383 h 121920"/>
                  <a:gd name="connsiteX3" fmla="*/ 79536 w 82213"/>
                  <a:gd name="connsiteY3" fmla="*/ 73210 h 121920"/>
                  <a:gd name="connsiteX4" fmla="*/ 63692 w 82213"/>
                  <a:gd name="connsiteY4" fmla="*/ 111640 h 121920"/>
                  <a:gd name="connsiteX5" fmla="*/ 35551 w 82213"/>
                  <a:gd name="connsiteY5" fmla="*/ 115459 h 121920"/>
                  <a:gd name="connsiteX6" fmla="*/ 23303 w 82213"/>
                  <a:gd name="connsiteY6" fmla="*/ 91508 h 121920"/>
                  <a:gd name="connsiteX7" fmla="*/ 18542 w 82213"/>
                  <a:gd name="connsiteY7" fmla="*/ 54664 h 121920"/>
                  <a:gd name="connsiteX8" fmla="*/ -1466 w 82213"/>
                  <a:gd name="connsiteY8" fmla="*/ 30763 h 121920"/>
                  <a:gd name="connsiteX9" fmla="*/ 11402 w 82213"/>
                  <a:gd name="connsiteY9" fmla="*/ 6861 h 121920"/>
                  <a:gd name="connsiteX10" fmla="*/ 27493 w 82213"/>
                  <a:gd name="connsiteY10" fmla="*/ -106 h 1219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2213" h="121920">
                    <a:moveTo>
                      <a:pt x="27493" y="-106"/>
                    </a:moveTo>
                    <a:cubicBezTo>
                      <a:pt x="26501" y="8835"/>
                      <a:pt x="31832" y="17272"/>
                      <a:pt x="40336" y="20200"/>
                    </a:cubicBezTo>
                    <a:cubicBezTo>
                      <a:pt x="55461" y="26424"/>
                      <a:pt x="57692" y="38945"/>
                      <a:pt x="68750" y="40383"/>
                    </a:cubicBezTo>
                    <a:cubicBezTo>
                      <a:pt x="79808" y="41821"/>
                      <a:pt x="80726" y="65896"/>
                      <a:pt x="79536" y="73210"/>
                    </a:cubicBezTo>
                    <a:cubicBezTo>
                      <a:pt x="78346" y="80524"/>
                      <a:pt x="77602" y="107053"/>
                      <a:pt x="63692" y="111640"/>
                    </a:cubicBezTo>
                    <a:cubicBezTo>
                      <a:pt x="49783" y="116227"/>
                      <a:pt x="34436" y="129690"/>
                      <a:pt x="35551" y="115459"/>
                    </a:cubicBezTo>
                    <a:cubicBezTo>
                      <a:pt x="36667" y="101227"/>
                      <a:pt x="29030" y="111417"/>
                      <a:pt x="23303" y="91508"/>
                    </a:cubicBezTo>
                    <a:cubicBezTo>
                      <a:pt x="17576" y="71598"/>
                      <a:pt x="37783" y="61408"/>
                      <a:pt x="18542" y="54664"/>
                    </a:cubicBezTo>
                    <a:cubicBezTo>
                      <a:pt x="-698" y="47920"/>
                      <a:pt x="-4193" y="47474"/>
                      <a:pt x="-1466" y="30763"/>
                    </a:cubicBezTo>
                    <a:cubicBezTo>
                      <a:pt x="1261" y="14051"/>
                      <a:pt x="4609" y="8126"/>
                      <a:pt x="11402" y="6861"/>
                    </a:cubicBezTo>
                    <a:cubicBezTo>
                      <a:pt x="17080" y="5326"/>
                      <a:pt x="22485" y="2978"/>
                      <a:pt x="27493" y="-106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19" name="Freeform: Shape 1218">
                <a:extLst>
                  <a:ext uri="{FF2B5EF4-FFF2-40B4-BE49-F238E27FC236}">
                    <a16:creationId xmlns:a16="http://schemas.microsoft.com/office/drawing/2014/main" id="{6643CEAB-1C21-4ADB-8B6C-55D35A76F6B1}"/>
                  </a:ext>
                </a:extLst>
              </p:cNvPr>
              <p:cNvSpPr/>
              <p:nvPr/>
            </p:nvSpPr>
            <p:spPr>
              <a:xfrm>
                <a:off x="5076871" y="478122"/>
                <a:ext cx="28999" cy="57228"/>
              </a:xfrm>
              <a:custGeom>
                <a:avLst/>
                <a:gdLst>
                  <a:gd name="connsiteX0" fmla="*/ 24780 w 31071"/>
                  <a:gd name="connsiteY0" fmla="*/ -78 h 61317"/>
                  <a:gd name="connsiteX1" fmla="*/ 10474 w 31071"/>
                  <a:gd name="connsiteY1" fmla="*/ 5799 h 61317"/>
                  <a:gd name="connsiteX2" fmla="*/ 234 w 31071"/>
                  <a:gd name="connsiteY2" fmla="*/ 19138 h 61317"/>
                  <a:gd name="connsiteX3" fmla="*/ 234 w 31071"/>
                  <a:gd name="connsiteY3" fmla="*/ 41452 h 61317"/>
                  <a:gd name="connsiteX4" fmla="*/ 4325 w 31071"/>
                  <a:gd name="connsiteY4" fmla="*/ 58808 h 61317"/>
                  <a:gd name="connsiteX5" fmla="*/ 21284 w 31071"/>
                  <a:gd name="connsiteY5" fmla="*/ 58808 h 61317"/>
                  <a:gd name="connsiteX6" fmla="*/ 14069 w 31071"/>
                  <a:gd name="connsiteY6" fmla="*/ 36493 h 61317"/>
                  <a:gd name="connsiteX7" fmla="*/ 24532 w 31071"/>
                  <a:gd name="connsiteY7" fmla="*/ 18047 h 61317"/>
                  <a:gd name="connsiteX8" fmla="*/ 24780 w 31071"/>
                  <a:gd name="connsiteY8" fmla="*/ -78 h 61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071" h="61317">
                    <a:moveTo>
                      <a:pt x="24780" y="-78"/>
                    </a:moveTo>
                    <a:cubicBezTo>
                      <a:pt x="24780" y="-78"/>
                      <a:pt x="12705" y="-251"/>
                      <a:pt x="10474" y="5799"/>
                    </a:cubicBezTo>
                    <a:cubicBezTo>
                      <a:pt x="8243" y="11848"/>
                      <a:pt x="953" y="8997"/>
                      <a:pt x="234" y="19138"/>
                    </a:cubicBezTo>
                    <a:cubicBezTo>
                      <a:pt x="-485" y="29278"/>
                      <a:pt x="457" y="32997"/>
                      <a:pt x="234" y="41452"/>
                    </a:cubicBezTo>
                    <a:cubicBezTo>
                      <a:pt x="11" y="49907"/>
                      <a:pt x="-7403" y="57345"/>
                      <a:pt x="4325" y="58808"/>
                    </a:cubicBezTo>
                    <a:cubicBezTo>
                      <a:pt x="16052" y="60271"/>
                      <a:pt x="20540" y="63395"/>
                      <a:pt x="21284" y="58808"/>
                    </a:cubicBezTo>
                    <a:cubicBezTo>
                      <a:pt x="22028" y="54221"/>
                      <a:pt x="11962" y="45543"/>
                      <a:pt x="14069" y="36493"/>
                    </a:cubicBezTo>
                    <a:cubicBezTo>
                      <a:pt x="16177" y="27444"/>
                      <a:pt x="19647" y="27097"/>
                      <a:pt x="24532" y="18047"/>
                    </a:cubicBezTo>
                    <a:cubicBezTo>
                      <a:pt x="29417" y="8997"/>
                      <a:pt x="30854" y="-697"/>
                      <a:pt x="24780" y="-78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20" name="Freeform: Shape 1219">
                <a:extLst>
                  <a:ext uri="{FF2B5EF4-FFF2-40B4-BE49-F238E27FC236}">
                    <a16:creationId xmlns:a16="http://schemas.microsoft.com/office/drawing/2014/main" id="{58109C23-FB66-4669-883D-805475AC41A3}"/>
                  </a:ext>
                </a:extLst>
              </p:cNvPr>
              <p:cNvSpPr/>
              <p:nvPr/>
            </p:nvSpPr>
            <p:spPr>
              <a:xfrm>
                <a:off x="4944795" y="228600"/>
                <a:ext cx="221545" cy="204769"/>
              </a:xfrm>
              <a:custGeom>
                <a:avLst/>
                <a:gdLst>
                  <a:gd name="connsiteX0" fmla="*/ 71827 w 237374"/>
                  <a:gd name="connsiteY0" fmla="*/ -106 h 219399"/>
                  <a:gd name="connsiteX1" fmla="*/ 94440 w 237374"/>
                  <a:gd name="connsiteY1" fmla="*/ 5498 h 219399"/>
                  <a:gd name="connsiteX2" fmla="*/ 111473 w 237374"/>
                  <a:gd name="connsiteY2" fmla="*/ 19531 h 219399"/>
                  <a:gd name="connsiteX3" fmla="*/ 131928 w 237374"/>
                  <a:gd name="connsiteY3" fmla="*/ 38300 h 219399"/>
                  <a:gd name="connsiteX4" fmla="*/ 144474 w 237374"/>
                  <a:gd name="connsiteY4" fmla="*/ 57639 h 219399"/>
                  <a:gd name="connsiteX5" fmla="*/ 161582 w 237374"/>
                  <a:gd name="connsiteY5" fmla="*/ 71127 h 219399"/>
                  <a:gd name="connsiteX6" fmla="*/ 145069 w 237374"/>
                  <a:gd name="connsiteY6" fmla="*/ 83524 h 219399"/>
                  <a:gd name="connsiteX7" fmla="*/ 136044 w 237374"/>
                  <a:gd name="connsiteY7" fmla="*/ 83524 h 219399"/>
                  <a:gd name="connsiteX8" fmla="*/ 121638 w 237374"/>
                  <a:gd name="connsiteY8" fmla="*/ 97781 h 219399"/>
                  <a:gd name="connsiteX9" fmla="*/ 104903 w 237374"/>
                  <a:gd name="connsiteY9" fmla="*/ 113897 h 219399"/>
                  <a:gd name="connsiteX10" fmla="*/ 116928 w 237374"/>
                  <a:gd name="connsiteY10" fmla="*/ 130484 h 219399"/>
                  <a:gd name="connsiteX11" fmla="*/ 146681 w 237374"/>
                  <a:gd name="connsiteY11" fmla="*/ 128971 h 219399"/>
                  <a:gd name="connsiteX12" fmla="*/ 165970 w 237374"/>
                  <a:gd name="connsiteY12" fmla="*/ 137153 h 219399"/>
                  <a:gd name="connsiteX13" fmla="*/ 175689 w 237374"/>
                  <a:gd name="connsiteY13" fmla="*/ 147071 h 219399"/>
                  <a:gd name="connsiteX14" fmla="*/ 185607 w 237374"/>
                  <a:gd name="connsiteY14" fmla="*/ 158947 h 219399"/>
                  <a:gd name="connsiteX15" fmla="*/ 193615 w 237374"/>
                  <a:gd name="connsiteY15" fmla="*/ 167030 h 219399"/>
                  <a:gd name="connsiteX16" fmla="*/ 208492 w 237374"/>
                  <a:gd name="connsiteY16" fmla="*/ 163137 h 219399"/>
                  <a:gd name="connsiteX17" fmla="*/ 225153 w 237374"/>
                  <a:gd name="connsiteY17" fmla="*/ 158005 h 219399"/>
                  <a:gd name="connsiteX18" fmla="*/ 223070 w 237374"/>
                  <a:gd name="connsiteY18" fmla="*/ 170823 h 219399"/>
                  <a:gd name="connsiteX19" fmla="*/ 222426 w 237374"/>
                  <a:gd name="connsiteY19" fmla="*/ 185849 h 219399"/>
                  <a:gd name="connsiteX20" fmla="*/ 223095 w 237374"/>
                  <a:gd name="connsiteY20" fmla="*/ 201791 h 219399"/>
                  <a:gd name="connsiteX21" fmla="*/ 234798 w 237374"/>
                  <a:gd name="connsiteY21" fmla="*/ 209849 h 219399"/>
                  <a:gd name="connsiteX22" fmla="*/ 214963 w 237374"/>
                  <a:gd name="connsiteY22" fmla="*/ 218874 h 219399"/>
                  <a:gd name="connsiteX23" fmla="*/ 196095 w 237374"/>
                  <a:gd name="connsiteY23" fmla="*/ 204593 h 219399"/>
                  <a:gd name="connsiteX24" fmla="*/ 182260 w 237374"/>
                  <a:gd name="connsiteY24" fmla="*/ 187063 h 219399"/>
                  <a:gd name="connsiteX25" fmla="*/ 172342 w 237374"/>
                  <a:gd name="connsiteY25" fmla="*/ 164253 h 219399"/>
                  <a:gd name="connsiteX26" fmla="*/ 155978 w 237374"/>
                  <a:gd name="connsiteY26" fmla="*/ 155352 h 219399"/>
                  <a:gd name="connsiteX27" fmla="*/ 137829 w 237374"/>
                  <a:gd name="connsiteY27" fmla="*/ 164327 h 219399"/>
                  <a:gd name="connsiteX28" fmla="*/ 109490 w 237374"/>
                  <a:gd name="connsiteY28" fmla="*/ 164699 h 219399"/>
                  <a:gd name="connsiteX29" fmla="*/ 83877 w 237374"/>
                  <a:gd name="connsiteY29" fmla="*/ 170947 h 219399"/>
                  <a:gd name="connsiteX30" fmla="*/ 55067 w 237374"/>
                  <a:gd name="connsiteY30" fmla="*/ 170625 h 219399"/>
                  <a:gd name="connsiteX31" fmla="*/ 58265 w 237374"/>
                  <a:gd name="connsiteY31" fmla="*/ 132889 h 219399"/>
                  <a:gd name="connsiteX32" fmla="*/ 72497 w 237374"/>
                  <a:gd name="connsiteY32" fmla="*/ 115855 h 219399"/>
                  <a:gd name="connsiteX33" fmla="*/ 69125 w 237374"/>
                  <a:gd name="connsiteY33" fmla="*/ 101822 h 219399"/>
                  <a:gd name="connsiteX34" fmla="*/ 68530 w 237374"/>
                  <a:gd name="connsiteY34" fmla="*/ 70011 h 219399"/>
                  <a:gd name="connsiteX35" fmla="*/ 45918 w 237374"/>
                  <a:gd name="connsiteY35" fmla="*/ 65573 h 219399"/>
                  <a:gd name="connsiteX36" fmla="*/ 33645 w 237374"/>
                  <a:gd name="connsiteY36" fmla="*/ 78342 h 219399"/>
                  <a:gd name="connsiteX37" fmla="*/ 42025 w 237374"/>
                  <a:gd name="connsiteY37" fmla="*/ 85954 h 219399"/>
                  <a:gd name="connsiteX38" fmla="*/ 43811 w 237374"/>
                  <a:gd name="connsiteY38" fmla="*/ 94012 h 219399"/>
                  <a:gd name="connsiteX39" fmla="*/ 17454 w 237374"/>
                  <a:gd name="connsiteY39" fmla="*/ 96144 h 219399"/>
                  <a:gd name="connsiteX40" fmla="*/ 24496 w 237374"/>
                  <a:gd name="connsiteY40" fmla="*/ 108368 h 219399"/>
                  <a:gd name="connsiteX41" fmla="*/ 28091 w 237374"/>
                  <a:gd name="connsiteY41" fmla="*/ 119426 h 219399"/>
                  <a:gd name="connsiteX42" fmla="*/ 31314 w 237374"/>
                  <a:gd name="connsiteY42" fmla="*/ 127384 h 219399"/>
                  <a:gd name="connsiteX43" fmla="*/ 21893 w 237374"/>
                  <a:gd name="connsiteY43" fmla="*/ 135765 h 219399"/>
                  <a:gd name="connsiteX44" fmla="*/ 545 w 237374"/>
                  <a:gd name="connsiteY44" fmla="*/ 132269 h 219399"/>
                  <a:gd name="connsiteX45" fmla="*/ -1612 w 237374"/>
                  <a:gd name="connsiteY45" fmla="*/ 106161 h 219399"/>
                  <a:gd name="connsiteX46" fmla="*/ 7165 w 237374"/>
                  <a:gd name="connsiteY46" fmla="*/ 82631 h 219399"/>
                  <a:gd name="connsiteX47" fmla="*/ 17603 w 237374"/>
                  <a:gd name="connsiteY47" fmla="*/ 73284 h 219399"/>
                  <a:gd name="connsiteX48" fmla="*/ 16959 w 237374"/>
                  <a:gd name="connsiteY48" fmla="*/ 60887 h 219399"/>
                  <a:gd name="connsiteX49" fmla="*/ 13909 w 237374"/>
                  <a:gd name="connsiteY49" fmla="*/ 47275 h 219399"/>
                  <a:gd name="connsiteX50" fmla="*/ 20727 w 237374"/>
                  <a:gd name="connsiteY50" fmla="*/ 20572 h 219399"/>
                  <a:gd name="connsiteX51" fmla="*/ 35604 w 237374"/>
                  <a:gd name="connsiteY51" fmla="*/ 22209 h 219399"/>
                  <a:gd name="connsiteX52" fmla="*/ 40389 w 237374"/>
                  <a:gd name="connsiteY52" fmla="*/ 12093 h 219399"/>
                  <a:gd name="connsiteX53" fmla="*/ 49984 w 237374"/>
                  <a:gd name="connsiteY53" fmla="*/ 2770 h 219399"/>
                  <a:gd name="connsiteX54" fmla="*/ 60869 w 237374"/>
                  <a:gd name="connsiteY54" fmla="*/ 4779 h 219399"/>
                  <a:gd name="connsiteX55" fmla="*/ 71827 w 237374"/>
                  <a:gd name="connsiteY55" fmla="*/ -106 h 219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237374" h="219399">
                    <a:moveTo>
                      <a:pt x="71827" y="-106"/>
                    </a:moveTo>
                    <a:cubicBezTo>
                      <a:pt x="71827" y="-106"/>
                      <a:pt x="94142" y="92"/>
                      <a:pt x="94440" y="5498"/>
                    </a:cubicBezTo>
                    <a:cubicBezTo>
                      <a:pt x="94737" y="10903"/>
                      <a:pt x="106068" y="15613"/>
                      <a:pt x="111473" y="19531"/>
                    </a:cubicBezTo>
                    <a:cubicBezTo>
                      <a:pt x="116878" y="23448"/>
                      <a:pt x="121390" y="36887"/>
                      <a:pt x="131928" y="38300"/>
                    </a:cubicBezTo>
                    <a:cubicBezTo>
                      <a:pt x="142465" y="39713"/>
                      <a:pt x="141350" y="54540"/>
                      <a:pt x="144474" y="57639"/>
                    </a:cubicBezTo>
                    <a:cubicBezTo>
                      <a:pt x="147598" y="60738"/>
                      <a:pt x="155854" y="65548"/>
                      <a:pt x="161582" y="71127"/>
                    </a:cubicBezTo>
                    <a:cubicBezTo>
                      <a:pt x="167309" y="76706"/>
                      <a:pt x="154144" y="83524"/>
                      <a:pt x="145069" y="83524"/>
                    </a:cubicBezTo>
                    <a:cubicBezTo>
                      <a:pt x="135994" y="83524"/>
                      <a:pt x="137903" y="79383"/>
                      <a:pt x="136044" y="83524"/>
                    </a:cubicBezTo>
                    <a:cubicBezTo>
                      <a:pt x="134184" y="87665"/>
                      <a:pt x="126548" y="93590"/>
                      <a:pt x="121638" y="97781"/>
                    </a:cubicBezTo>
                    <a:cubicBezTo>
                      <a:pt x="116729" y="101971"/>
                      <a:pt x="104283" y="112211"/>
                      <a:pt x="104903" y="113897"/>
                    </a:cubicBezTo>
                    <a:cubicBezTo>
                      <a:pt x="105522" y="115583"/>
                      <a:pt x="107630" y="131971"/>
                      <a:pt x="116928" y="130484"/>
                    </a:cubicBezTo>
                    <a:cubicBezTo>
                      <a:pt x="126226" y="128996"/>
                      <a:pt x="146383" y="131079"/>
                      <a:pt x="146681" y="128971"/>
                    </a:cubicBezTo>
                    <a:cubicBezTo>
                      <a:pt x="146978" y="126864"/>
                      <a:pt x="164582" y="133360"/>
                      <a:pt x="165970" y="137153"/>
                    </a:cubicBezTo>
                    <a:cubicBezTo>
                      <a:pt x="167358" y="140947"/>
                      <a:pt x="167780" y="147071"/>
                      <a:pt x="175689" y="147071"/>
                    </a:cubicBezTo>
                    <a:cubicBezTo>
                      <a:pt x="183598" y="147071"/>
                      <a:pt x="178516" y="152228"/>
                      <a:pt x="185607" y="158947"/>
                    </a:cubicBezTo>
                    <a:cubicBezTo>
                      <a:pt x="192698" y="165666"/>
                      <a:pt x="181987" y="165518"/>
                      <a:pt x="193615" y="167030"/>
                    </a:cubicBezTo>
                    <a:cubicBezTo>
                      <a:pt x="205244" y="168542"/>
                      <a:pt x="204847" y="165716"/>
                      <a:pt x="208492" y="163137"/>
                    </a:cubicBezTo>
                    <a:cubicBezTo>
                      <a:pt x="212136" y="160559"/>
                      <a:pt x="223640" y="151757"/>
                      <a:pt x="225153" y="158005"/>
                    </a:cubicBezTo>
                    <a:cubicBezTo>
                      <a:pt x="226666" y="164253"/>
                      <a:pt x="226368" y="164451"/>
                      <a:pt x="223070" y="170823"/>
                    </a:cubicBezTo>
                    <a:cubicBezTo>
                      <a:pt x="219773" y="177195"/>
                      <a:pt x="203929" y="173303"/>
                      <a:pt x="222426" y="185849"/>
                    </a:cubicBezTo>
                    <a:cubicBezTo>
                      <a:pt x="240922" y="198394"/>
                      <a:pt x="217021" y="201022"/>
                      <a:pt x="223095" y="201791"/>
                    </a:cubicBezTo>
                    <a:cubicBezTo>
                      <a:pt x="229170" y="202560"/>
                      <a:pt x="236682" y="201791"/>
                      <a:pt x="234798" y="209849"/>
                    </a:cubicBezTo>
                    <a:cubicBezTo>
                      <a:pt x="232914" y="217907"/>
                      <a:pt x="224608" y="220387"/>
                      <a:pt x="214963" y="218874"/>
                    </a:cubicBezTo>
                    <a:cubicBezTo>
                      <a:pt x="205318" y="217362"/>
                      <a:pt x="210302" y="204171"/>
                      <a:pt x="196095" y="204593"/>
                    </a:cubicBezTo>
                    <a:cubicBezTo>
                      <a:pt x="181888" y="205014"/>
                      <a:pt x="187863" y="192716"/>
                      <a:pt x="182260" y="187063"/>
                    </a:cubicBezTo>
                    <a:cubicBezTo>
                      <a:pt x="176656" y="181410"/>
                      <a:pt x="177970" y="173551"/>
                      <a:pt x="172342" y="164253"/>
                    </a:cubicBezTo>
                    <a:cubicBezTo>
                      <a:pt x="166714" y="154955"/>
                      <a:pt x="162053" y="151087"/>
                      <a:pt x="155978" y="155352"/>
                    </a:cubicBezTo>
                    <a:cubicBezTo>
                      <a:pt x="149903" y="159617"/>
                      <a:pt x="147399" y="164575"/>
                      <a:pt x="137829" y="164327"/>
                    </a:cubicBezTo>
                    <a:cubicBezTo>
                      <a:pt x="128258" y="164080"/>
                      <a:pt x="116109" y="160509"/>
                      <a:pt x="109490" y="164699"/>
                    </a:cubicBezTo>
                    <a:cubicBezTo>
                      <a:pt x="102869" y="168890"/>
                      <a:pt x="87721" y="166410"/>
                      <a:pt x="83877" y="170947"/>
                    </a:cubicBezTo>
                    <a:cubicBezTo>
                      <a:pt x="80034" y="175485"/>
                      <a:pt x="56926" y="180072"/>
                      <a:pt x="55067" y="170625"/>
                    </a:cubicBezTo>
                    <a:cubicBezTo>
                      <a:pt x="53207" y="161179"/>
                      <a:pt x="48992" y="136980"/>
                      <a:pt x="58265" y="132889"/>
                    </a:cubicBezTo>
                    <a:cubicBezTo>
                      <a:pt x="67538" y="128798"/>
                      <a:pt x="72324" y="116822"/>
                      <a:pt x="72497" y="115855"/>
                    </a:cubicBezTo>
                    <a:cubicBezTo>
                      <a:pt x="72373" y="110991"/>
                      <a:pt x="71232" y="106208"/>
                      <a:pt x="69125" y="101822"/>
                    </a:cubicBezTo>
                    <a:cubicBezTo>
                      <a:pt x="65852" y="94086"/>
                      <a:pt x="75993" y="72069"/>
                      <a:pt x="68530" y="70011"/>
                    </a:cubicBezTo>
                    <a:cubicBezTo>
                      <a:pt x="61067" y="67953"/>
                      <a:pt x="51174" y="60962"/>
                      <a:pt x="45918" y="65573"/>
                    </a:cubicBezTo>
                    <a:cubicBezTo>
                      <a:pt x="40662" y="70185"/>
                      <a:pt x="34785" y="67904"/>
                      <a:pt x="33645" y="78342"/>
                    </a:cubicBezTo>
                    <a:cubicBezTo>
                      <a:pt x="32504" y="88780"/>
                      <a:pt x="37116" y="84838"/>
                      <a:pt x="42025" y="85954"/>
                    </a:cubicBezTo>
                    <a:cubicBezTo>
                      <a:pt x="46935" y="87070"/>
                      <a:pt x="51224" y="93690"/>
                      <a:pt x="43811" y="94012"/>
                    </a:cubicBezTo>
                    <a:cubicBezTo>
                      <a:pt x="36397" y="94334"/>
                      <a:pt x="18025" y="92673"/>
                      <a:pt x="17454" y="96144"/>
                    </a:cubicBezTo>
                    <a:cubicBezTo>
                      <a:pt x="16884" y="99615"/>
                      <a:pt x="23975" y="101252"/>
                      <a:pt x="24496" y="108368"/>
                    </a:cubicBezTo>
                    <a:cubicBezTo>
                      <a:pt x="25017" y="115483"/>
                      <a:pt x="22463" y="115657"/>
                      <a:pt x="28091" y="119426"/>
                    </a:cubicBezTo>
                    <a:cubicBezTo>
                      <a:pt x="33719" y="123194"/>
                      <a:pt x="36199" y="118211"/>
                      <a:pt x="31314" y="127384"/>
                    </a:cubicBezTo>
                    <a:cubicBezTo>
                      <a:pt x="26430" y="136558"/>
                      <a:pt x="23058" y="132690"/>
                      <a:pt x="21893" y="135765"/>
                    </a:cubicBezTo>
                    <a:cubicBezTo>
                      <a:pt x="20727" y="138839"/>
                      <a:pt x="1165" y="141591"/>
                      <a:pt x="545" y="132269"/>
                    </a:cubicBezTo>
                    <a:cubicBezTo>
                      <a:pt x="-75" y="122946"/>
                      <a:pt x="-3769" y="113376"/>
                      <a:pt x="-1612" y="106161"/>
                    </a:cubicBezTo>
                    <a:cubicBezTo>
                      <a:pt x="545" y="98946"/>
                      <a:pt x="4735" y="88483"/>
                      <a:pt x="7165" y="82631"/>
                    </a:cubicBezTo>
                    <a:cubicBezTo>
                      <a:pt x="9595" y="76780"/>
                      <a:pt x="13314" y="82408"/>
                      <a:pt x="17603" y="73284"/>
                    </a:cubicBezTo>
                    <a:cubicBezTo>
                      <a:pt x="21893" y="64160"/>
                      <a:pt x="19140" y="66862"/>
                      <a:pt x="16959" y="60887"/>
                    </a:cubicBezTo>
                    <a:cubicBezTo>
                      <a:pt x="14776" y="54912"/>
                      <a:pt x="9347" y="59028"/>
                      <a:pt x="13909" y="47275"/>
                    </a:cubicBezTo>
                    <a:cubicBezTo>
                      <a:pt x="18471" y="35523"/>
                      <a:pt x="19537" y="21886"/>
                      <a:pt x="20727" y="20572"/>
                    </a:cubicBezTo>
                    <a:cubicBezTo>
                      <a:pt x="21917" y="19258"/>
                      <a:pt x="32083" y="26721"/>
                      <a:pt x="35604" y="22209"/>
                    </a:cubicBezTo>
                    <a:cubicBezTo>
                      <a:pt x="39124" y="17696"/>
                      <a:pt x="38877" y="20275"/>
                      <a:pt x="40389" y="12093"/>
                    </a:cubicBezTo>
                    <a:cubicBezTo>
                      <a:pt x="41901" y="3911"/>
                      <a:pt x="45124" y="1258"/>
                      <a:pt x="49984" y="2770"/>
                    </a:cubicBezTo>
                    <a:cubicBezTo>
                      <a:pt x="54844" y="4283"/>
                      <a:pt x="57422" y="5250"/>
                      <a:pt x="60869" y="4779"/>
                    </a:cubicBezTo>
                    <a:cubicBezTo>
                      <a:pt x="64315" y="4307"/>
                      <a:pt x="69819" y="564"/>
                      <a:pt x="71827" y="-106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21" name="Freeform: Shape 1220">
                <a:extLst>
                  <a:ext uri="{FF2B5EF4-FFF2-40B4-BE49-F238E27FC236}">
                    <a16:creationId xmlns:a16="http://schemas.microsoft.com/office/drawing/2014/main" id="{BF6D4C2B-0C7C-4CC0-8AB8-D34F8B460C57}"/>
                  </a:ext>
                </a:extLst>
              </p:cNvPr>
              <p:cNvSpPr/>
              <p:nvPr/>
            </p:nvSpPr>
            <p:spPr>
              <a:xfrm>
                <a:off x="5138434" y="312670"/>
                <a:ext cx="35243" cy="21337"/>
              </a:xfrm>
              <a:custGeom>
                <a:avLst/>
                <a:gdLst>
                  <a:gd name="connsiteX0" fmla="*/ 1464 w 37761"/>
                  <a:gd name="connsiteY0" fmla="*/ -106 h 22861"/>
                  <a:gd name="connsiteX1" fmla="*/ 19415 w 37761"/>
                  <a:gd name="connsiteY1" fmla="*/ 2374 h 22861"/>
                  <a:gd name="connsiteX2" fmla="*/ 35110 w 37761"/>
                  <a:gd name="connsiteY2" fmla="*/ 4407 h 22861"/>
                  <a:gd name="connsiteX3" fmla="*/ 34589 w 37761"/>
                  <a:gd name="connsiteY3" fmla="*/ 10407 h 22861"/>
                  <a:gd name="connsiteX4" fmla="*/ 33945 w 37761"/>
                  <a:gd name="connsiteY4" fmla="*/ 18713 h 22861"/>
                  <a:gd name="connsiteX5" fmla="*/ 27176 w 37761"/>
                  <a:gd name="connsiteY5" fmla="*/ 22655 h 22861"/>
                  <a:gd name="connsiteX6" fmla="*/ 15622 w 37761"/>
                  <a:gd name="connsiteY6" fmla="*/ 15514 h 22861"/>
                  <a:gd name="connsiteX7" fmla="*/ 4043 w 37761"/>
                  <a:gd name="connsiteY7" fmla="*/ 11498 h 22861"/>
                  <a:gd name="connsiteX8" fmla="*/ 1464 w 37761"/>
                  <a:gd name="connsiteY8" fmla="*/ -106 h 22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761" h="22861">
                    <a:moveTo>
                      <a:pt x="1464" y="-106"/>
                    </a:moveTo>
                    <a:cubicBezTo>
                      <a:pt x="1464" y="-106"/>
                      <a:pt x="9498" y="1134"/>
                      <a:pt x="19415" y="2374"/>
                    </a:cubicBezTo>
                    <a:cubicBezTo>
                      <a:pt x="29333" y="3613"/>
                      <a:pt x="35606" y="-1618"/>
                      <a:pt x="35110" y="4407"/>
                    </a:cubicBezTo>
                    <a:cubicBezTo>
                      <a:pt x="34614" y="10432"/>
                      <a:pt x="32630" y="6390"/>
                      <a:pt x="34589" y="10407"/>
                    </a:cubicBezTo>
                    <a:cubicBezTo>
                      <a:pt x="35978" y="13070"/>
                      <a:pt x="35730" y="16298"/>
                      <a:pt x="33945" y="18713"/>
                    </a:cubicBezTo>
                    <a:cubicBezTo>
                      <a:pt x="32977" y="20275"/>
                      <a:pt x="32482" y="23349"/>
                      <a:pt x="27176" y="22655"/>
                    </a:cubicBezTo>
                    <a:cubicBezTo>
                      <a:pt x="21870" y="21961"/>
                      <a:pt x="21845" y="16308"/>
                      <a:pt x="15622" y="15514"/>
                    </a:cubicBezTo>
                    <a:cubicBezTo>
                      <a:pt x="9398" y="14721"/>
                      <a:pt x="10886" y="12787"/>
                      <a:pt x="4043" y="11498"/>
                    </a:cubicBezTo>
                    <a:cubicBezTo>
                      <a:pt x="-2800" y="10208"/>
                      <a:pt x="-4734" y="3266"/>
                      <a:pt x="1464" y="-106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22" name="Freeform: Shape 1221">
                <a:extLst>
                  <a:ext uri="{FF2B5EF4-FFF2-40B4-BE49-F238E27FC236}">
                    <a16:creationId xmlns:a16="http://schemas.microsoft.com/office/drawing/2014/main" id="{0C6AB4ED-4CF3-4347-99CF-BC85BA51BE49}"/>
                  </a:ext>
                </a:extLst>
              </p:cNvPr>
              <p:cNvSpPr/>
              <p:nvPr/>
            </p:nvSpPr>
            <p:spPr>
              <a:xfrm>
                <a:off x="5184190" y="389096"/>
                <a:ext cx="24140" cy="27292"/>
              </a:xfrm>
              <a:custGeom>
                <a:avLst/>
                <a:gdLst>
                  <a:gd name="connsiteX0" fmla="*/ 7878 w 25865"/>
                  <a:gd name="connsiteY0" fmla="*/ 7638 h 29242"/>
                  <a:gd name="connsiteX1" fmla="*/ 17027 w 25865"/>
                  <a:gd name="connsiteY1" fmla="*/ 7315 h 29242"/>
                  <a:gd name="connsiteX2" fmla="*/ 20498 w 25865"/>
                  <a:gd name="connsiteY2" fmla="*/ 224 h 29242"/>
                  <a:gd name="connsiteX3" fmla="*/ 22978 w 25865"/>
                  <a:gd name="connsiteY3" fmla="*/ 10712 h 29242"/>
                  <a:gd name="connsiteX4" fmla="*/ 17671 w 25865"/>
                  <a:gd name="connsiteY4" fmla="*/ 27745 h 29242"/>
                  <a:gd name="connsiteX5" fmla="*/ 2052 w 25865"/>
                  <a:gd name="connsiteY5" fmla="*/ 26084 h 29242"/>
                  <a:gd name="connsiteX6" fmla="*/ -948 w 25865"/>
                  <a:gd name="connsiteY6" fmla="*/ 12150 h 29242"/>
                  <a:gd name="connsiteX7" fmla="*/ 7878 w 25865"/>
                  <a:gd name="connsiteY7" fmla="*/ 7638 h 29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865" h="29242">
                    <a:moveTo>
                      <a:pt x="7878" y="7638"/>
                    </a:moveTo>
                    <a:cubicBezTo>
                      <a:pt x="7878" y="7638"/>
                      <a:pt x="13829" y="13861"/>
                      <a:pt x="17027" y="7315"/>
                    </a:cubicBezTo>
                    <a:cubicBezTo>
                      <a:pt x="20226" y="770"/>
                      <a:pt x="17524" y="-916"/>
                      <a:pt x="20498" y="224"/>
                    </a:cubicBezTo>
                    <a:cubicBezTo>
                      <a:pt x="23474" y="1365"/>
                      <a:pt x="24292" y="2976"/>
                      <a:pt x="22978" y="10712"/>
                    </a:cubicBezTo>
                    <a:cubicBezTo>
                      <a:pt x="21664" y="18448"/>
                      <a:pt x="20498" y="27919"/>
                      <a:pt x="17671" y="27745"/>
                    </a:cubicBezTo>
                    <a:cubicBezTo>
                      <a:pt x="14846" y="27572"/>
                      <a:pt x="6192" y="31911"/>
                      <a:pt x="2052" y="26084"/>
                    </a:cubicBezTo>
                    <a:cubicBezTo>
                      <a:pt x="-2089" y="20258"/>
                      <a:pt x="-3626" y="18200"/>
                      <a:pt x="-948" y="12150"/>
                    </a:cubicBezTo>
                    <a:cubicBezTo>
                      <a:pt x="465" y="8674"/>
                      <a:pt x="4233" y="6757"/>
                      <a:pt x="7878" y="7638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23" name="Freeform: Shape 1222">
                <a:extLst>
                  <a:ext uri="{FF2B5EF4-FFF2-40B4-BE49-F238E27FC236}">
                    <a16:creationId xmlns:a16="http://schemas.microsoft.com/office/drawing/2014/main" id="{AB6F7D7E-BA7E-4643-9002-3845F68ECFA6}"/>
                  </a:ext>
                </a:extLst>
              </p:cNvPr>
              <p:cNvSpPr/>
              <p:nvPr/>
            </p:nvSpPr>
            <p:spPr>
              <a:xfrm>
                <a:off x="3117416" y="4322753"/>
                <a:ext cx="1371382" cy="1424042"/>
              </a:xfrm>
              <a:custGeom>
                <a:avLst/>
                <a:gdLst>
                  <a:gd name="connsiteX0" fmla="*/ 1307991 w 1469363"/>
                  <a:gd name="connsiteY0" fmla="*/ 1334177 h 1525786"/>
                  <a:gd name="connsiteX1" fmla="*/ 1311760 w 1469363"/>
                  <a:gd name="connsiteY1" fmla="*/ 1314491 h 1525786"/>
                  <a:gd name="connsiteX2" fmla="*/ 1315529 w 1469363"/>
                  <a:gd name="connsiteY2" fmla="*/ 1288680 h 1525786"/>
                  <a:gd name="connsiteX3" fmla="*/ 1327925 w 1469363"/>
                  <a:gd name="connsiteY3" fmla="*/ 1247200 h 1525786"/>
                  <a:gd name="connsiteX4" fmla="*/ 1332735 w 1469363"/>
                  <a:gd name="connsiteY4" fmla="*/ 1235497 h 1525786"/>
                  <a:gd name="connsiteX5" fmla="*/ 1303478 w 1469363"/>
                  <a:gd name="connsiteY5" fmla="*/ 1216654 h 1525786"/>
                  <a:gd name="connsiteX6" fmla="*/ 1288007 w 1469363"/>
                  <a:gd name="connsiteY6" fmla="*/ 1194761 h 1525786"/>
                  <a:gd name="connsiteX7" fmla="*/ 1287412 w 1469363"/>
                  <a:gd name="connsiteY7" fmla="*/ 1188563 h 1525786"/>
                  <a:gd name="connsiteX8" fmla="*/ 1276155 w 1469363"/>
                  <a:gd name="connsiteY8" fmla="*/ 1173413 h 1525786"/>
                  <a:gd name="connsiteX9" fmla="*/ 1272362 w 1469363"/>
                  <a:gd name="connsiteY9" fmla="*/ 1169669 h 1525786"/>
                  <a:gd name="connsiteX10" fmla="*/ 1264924 w 1469363"/>
                  <a:gd name="connsiteY10" fmla="*/ 1156430 h 1525786"/>
                  <a:gd name="connsiteX11" fmla="*/ 1257957 w 1469363"/>
                  <a:gd name="connsiteY11" fmla="*/ 1143041 h 1525786"/>
                  <a:gd name="connsiteX12" fmla="*/ 1247593 w 1469363"/>
                  <a:gd name="connsiteY12" fmla="*/ 1144405 h 1525786"/>
                  <a:gd name="connsiteX13" fmla="*/ 1241989 w 1469363"/>
                  <a:gd name="connsiteY13" fmla="*/ 1145471 h 1525786"/>
                  <a:gd name="connsiteX14" fmla="*/ 1239510 w 1469363"/>
                  <a:gd name="connsiteY14" fmla="*/ 1147603 h 1525786"/>
                  <a:gd name="connsiteX15" fmla="*/ 1219675 w 1469363"/>
                  <a:gd name="connsiteY15" fmla="*/ 1158339 h 1525786"/>
                  <a:gd name="connsiteX16" fmla="*/ 1193815 w 1469363"/>
                  <a:gd name="connsiteY16" fmla="*/ 1134363 h 1525786"/>
                  <a:gd name="connsiteX17" fmla="*/ 1193369 w 1469363"/>
                  <a:gd name="connsiteY17" fmla="*/ 1133272 h 1525786"/>
                  <a:gd name="connsiteX18" fmla="*/ 1188410 w 1469363"/>
                  <a:gd name="connsiteY18" fmla="*/ 1124495 h 1525786"/>
                  <a:gd name="connsiteX19" fmla="*/ 1171227 w 1469363"/>
                  <a:gd name="connsiteY19" fmla="*/ 1086585 h 1525786"/>
                  <a:gd name="connsiteX20" fmla="*/ 1165897 w 1469363"/>
                  <a:gd name="connsiteY20" fmla="*/ 1063279 h 1525786"/>
                  <a:gd name="connsiteX21" fmla="*/ 1159475 w 1469363"/>
                  <a:gd name="connsiteY21" fmla="*/ 1029411 h 1525786"/>
                  <a:gd name="connsiteX22" fmla="*/ 1155211 w 1469363"/>
                  <a:gd name="connsiteY22" fmla="*/ 1016840 h 1525786"/>
                  <a:gd name="connsiteX23" fmla="*/ 1148889 w 1469363"/>
                  <a:gd name="connsiteY23" fmla="*/ 993261 h 1525786"/>
                  <a:gd name="connsiteX24" fmla="*/ 1156327 w 1469363"/>
                  <a:gd name="connsiteY24" fmla="*/ 974195 h 1525786"/>
                  <a:gd name="connsiteX25" fmla="*/ 1159947 w 1469363"/>
                  <a:gd name="connsiteY25" fmla="*/ 965393 h 1525786"/>
                  <a:gd name="connsiteX26" fmla="*/ 1171897 w 1469363"/>
                  <a:gd name="connsiteY26" fmla="*/ 942334 h 1525786"/>
                  <a:gd name="connsiteX27" fmla="*/ 1173905 w 1469363"/>
                  <a:gd name="connsiteY27" fmla="*/ 926937 h 1525786"/>
                  <a:gd name="connsiteX28" fmla="*/ 1176137 w 1469363"/>
                  <a:gd name="connsiteY28" fmla="*/ 919623 h 1525786"/>
                  <a:gd name="connsiteX29" fmla="*/ 1217667 w 1469363"/>
                  <a:gd name="connsiteY29" fmla="*/ 873630 h 1525786"/>
                  <a:gd name="connsiteX30" fmla="*/ 1220915 w 1469363"/>
                  <a:gd name="connsiteY30" fmla="*/ 871151 h 1525786"/>
                  <a:gd name="connsiteX31" fmla="*/ 1236114 w 1469363"/>
                  <a:gd name="connsiteY31" fmla="*/ 864159 h 1525786"/>
                  <a:gd name="connsiteX32" fmla="*/ 1245634 w 1469363"/>
                  <a:gd name="connsiteY32" fmla="*/ 860390 h 1525786"/>
                  <a:gd name="connsiteX33" fmla="*/ 1240328 w 1469363"/>
                  <a:gd name="connsiteY33" fmla="*/ 853150 h 1525786"/>
                  <a:gd name="connsiteX34" fmla="*/ 1248832 w 1469363"/>
                  <a:gd name="connsiteY34" fmla="*/ 828505 h 1525786"/>
                  <a:gd name="connsiteX35" fmla="*/ 1254486 w 1469363"/>
                  <a:gd name="connsiteY35" fmla="*/ 823844 h 1525786"/>
                  <a:gd name="connsiteX36" fmla="*/ 1257808 w 1469363"/>
                  <a:gd name="connsiteY36" fmla="*/ 819406 h 1525786"/>
                  <a:gd name="connsiteX37" fmla="*/ 1252725 w 1469363"/>
                  <a:gd name="connsiteY37" fmla="*/ 819629 h 1525786"/>
                  <a:gd name="connsiteX38" fmla="*/ 1242808 w 1469363"/>
                  <a:gd name="connsiteY38" fmla="*/ 819976 h 1525786"/>
                  <a:gd name="connsiteX39" fmla="*/ 1199939 w 1469363"/>
                  <a:gd name="connsiteY39" fmla="*/ 785884 h 1525786"/>
                  <a:gd name="connsiteX40" fmla="*/ 1183005 w 1469363"/>
                  <a:gd name="connsiteY40" fmla="*/ 766322 h 1525786"/>
                  <a:gd name="connsiteX41" fmla="*/ 1180178 w 1469363"/>
                  <a:gd name="connsiteY41" fmla="*/ 763843 h 1525786"/>
                  <a:gd name="connsiteX42" fmla="*/ 1168079 w 1469363"/>
                  <a:gd name="connsiteY42" fmla="*/ 747007 h 1525786"/>
                  <a:gd name="connsiteX43" fmla="*/ 1161236 w 1469363"/>
                  <a:gd name="connsiteY43" fmla="*/ 737090 h 1525786"/>
                  <a:gd name="connsiteX44" fmla="*/ 1153301 w 1469363"/>
                  <a:gd name="connsiteY44" fmla="*/ 719362 h 1525786"/>
                  <a:gd name="connsiteX45" fmla="*/ 1173930 w 1469363"/>
                  <a:gd name="connsiteY45" fmla="*/ 686287 h 1525786"/>
                  <a:gd name="connsiteX46" fmla="*/ 1220592 w 1469363"/>
                  <a:gd name="connsiteY46" fmla="*/ 676370 h 1525786"/>
                  <a:gd name="connsiteX47" fmla="*/ 1264279 w 1469363"/>
                  <a:gd name="connsiteY47" fmla="*/ 668931 h 1525786"/>
                  <a:gd name="connsiteX48" fmla="*/ 1281362 w 1469363"/>
                  <a:gd name="connsiteY48" fmla="*/ 646121 h 1525786"/>
                  <a:gd name="connsiteX49" fmla="*/ 1277693 w 1469363"/>
                  <a:gd name="connsiteY49" fmla="*/ 640542 h 1525786"/>
                  <a:gd name="connsiteX50" fmla="*/ 1269163 w 1469363"/>
                  <a:gd name="connsiteY50" fmla="*/ 649096 h 1525786"/>
                  <a:gd name="connsiteX51" fmla="*/ 1251039 w 1469363"/>
                  <a:gd name="connsiteY51" fmla="*/ 665113 h 1525786"/>
                  <a:gd name="connsiteX52" fmla="*/ 1226642 w 1469363"/>
                  <a:gd name="connsiteY52" fmla="*/ 667419 h 1525786"/>
                  <a:gd name="connsiteX53" fmla="*/ 1216427 w 1469363"/>
                  <a:gd name="connsiteY53" fmla="*/ 643096 h 1525786"/>
                  <a:gd name="connsiteX54" fmla="*/ 1246180 w 1469363"/>
                  <a:gd name="connsiteY54" fmla="*/ 587062 h 1525786"/>
                  <a:gd name="connsiteX55" fmla="*/ 1249924 w 1469363"/>
                  <a:gd name="connsiteY55" fmla="*/ 581285 h 1525786"/>
                  <a:gd name="connsiteX56" fmla="*/ 1260163 w 1469363"/>
                  <a:gd name="connsiteY56" fmla="*/ 566706 h 1525786"/>
                  <a:gd name="connsiteX57" fmla="*/ 1274321 w 1469363"/>
                  <a:gd name="connsiteY57" fmla="*/ 547714 h 1525786"/>
                  <a:gd name="connsiteX58" fmla="*/ 1285528 w 1469363"/>
                  <a:gd name="connsiteY58" fmla="*/ 529069 h 1525786"/>
                  <a:gd name="connsiteX59" fmla="*/ 1291701 w 1469363"/>
                  <a:gd name="connsiteY59" fmla="*/ 521631 h 1525786"/>
                  <a:gd name="connsiteX60" fmla="*/ 1309454 w 1469363"/>
                  <a:gd name="connsiteY60" fmla="*/ 506755 h 1525786"/>
                  <a:gd name="connsiteX61" fmla="*/ 1305313 w 1469363"/>
                  <a:gd name="connsiteY61" fmla="*/ 501796 h 1525786"/>
                  <a:gd name="connsiteX62" fmla="*/ 1259073 w 1469363"/>
                  <a:gd name="connsiteY62" fmla="*/ 468969 h 1525786"/>
                  <a:gd name="connsiteX63" fmla="*/ 1245957 w 1469363"/>
                  <a:gd name="connsiteY63" fmla="*/ 424116 h 1525786"/>
                  <a:gd name="connsiteX64" fmla="*/ 1246552 w 1469363"/>
                  <a:gd name="connsiteY64" fmla="*/ 417124 h 1525786"/>
                  <a:gd name="connsiteX65" fmla="*/ 1254808 w 1469363"/>
                  <a:gd name="connsiteY65" fmla="*/ 397562 h 1525786"/>
                  <a:gd name="connsiteX66" fmla="*/ 1258700 w 1469363"/>
                  <a:gd name="connsiteY66" fmla="*/ 391289 h 1525786"/>
                  <a:gd name="connsiteX67" fmla="*/ 1275734 w 1469363"/>
                  <a:gd name="connsiteY67" fmla="*/ 367735 h 1525786"/>
                  <a:gd name="connsiteX68" fmla="*/ 1282082 w 1469363"/>
                  <a:gd name="connsiteY68" fmla="*/ 363222 h 1525786"/>
                  <a:gd name="connsiteX69" fmla="*/ 1308412 w 1469363"/>
                  <a:gd name="connsiteY69" fmla="*/ 346462 h 1525786"/>
                  <a:gd name="connsiteX70" fmla="*/ 1326809 w 1469363"/>
                  <a:gd name="connsiteY70" fmla="*/ 335081 h 1525786"/>
                  <a:gd name="connsiteX71" fmla="*/ 1361372 w 1469363"/>
                  <a:gd name="connsiteY71" fmla="*/ 333420 h 1525786"/>
                  <a:gd name="connsiteX72" fmla="*/ 1366678 w 1469363"/>
                  <a:gd name="connsiteY72" fmla="*/ 335775 h 1525786"/>
                  <a:gd name="connsiteX73" fmla="*/ 1377166 w 1469363"/>
                  <a:gd name="connsiteY73" fmla="*/ 341453 h 1525786"/>
                  <a:gd name="connsiteX74" fmla="*/ 1398638 w 1469363"/>
                  <a:gd name="connsiteY74" fmla="*/ 346759 h 1525786"/>
                  <a:gd name="connsiteX75" fmla="*/ 1433349 w 1469363"/>
                  <a:gd name="connsiteY75" fmla="*/ 374033 h 1525786"/>
                  <a:gd name="connsiteX76" fmla="*/ 1434167 w 1469363"/>
                  <a:gd name="connsiteY76" fmla="*/ 378049 h 1525786"/>
                  <a:gd name="connsiteX77" fmla="*/ 1454771 w 1469363"/>
                  <a:gd name="connsiteY77" fmla="*/ 380380 h 1525786"/>
                  <a:gd name="connsiteX78" fmla="*/ 1466573 w 1469363"/>
                  <a:gd name="connsiteY78" fmla="*/ 367611 h 1525786"/>
                  <a:gd name="connsiteX79" fmla="*/ 1459903 w 1469363"/>
                  <a:gd name="connsiteY79" fmla="*/ 350454 h 1525786"/>
                  <a:gd name="connsiteX80" fmla="*/ 1437886 w 1469363"/>
                  <a:gd name="connsiteY80" fmla="*/ 335577 h 1525786"/>
                  <a:gd name="connsiteX81" fmla="*/ 1411382 w 1469363"/>
                  <a:gd name="connsiteY81" fmla="*/ 296105 h 1525786"/>
                  <a:gd name="connsiteX82" fmla="*/ 1406770 w 1469363"/>
                  <a:gd name="connsiteY82" fmla="*/ 272204 h 1525786"/>
                  <a:gd name="connsiteX83" fmla="*/ 1402828 w 1469363"/>
                  <a:gd name="connsiteY83" fmla="*/ 252195 h 1525786"/>
                  <a:gd name="connsiteX84" fmla="*/ 1401811 w 1469363"/>
                  <a:gd name="connsiteY84" fmla="*/ 243542 h 1525786"/>
                  <a:gd name="connsiteX85" fmla="*/ 1399331 w 1469363"/>
                  <a:gd name="connsiteY85" fmla="*/ 228889 h 1525786"/>
                  <a:gd name="connsiteX86" fmla="*/ 1385274 w 1469363"/>
                  <a:gd name="connsiteY86" fmla="*/ 184731 h 1525786"/>
                  <a:gd name="connsiteX87" fmla="*/ 1405530 w 1469363"/>
                  <a:gd name="connsiteY87" fmla="*/ 164896 h 1525786"/>
                  <a:gd name="connsiteX88" fmla="*/ 1408282 w 1469363"/>
                  <a:gd name="connsiteY88" fmla="*/ 163830 h 1525786"/>
                  <a:gd name="connsiteX89" fmla="*/ 1403621 w 1469363"/>
                  <a:gd name="connsiteY89" fmla="*/ 157185 h 1525786"/>
                  <a:gd name="connsiteX90" fmla="*/ 1395588 w 1469363"/>
                  <a:gd name="connsiteY90" fmla="*/ 143300 h 1525786"/>
                  <a:gd name="connsiteX91" fmla="*/ 1384902 w 1469363"/>
                  <a:gd name="connsiteY91" fmla="*/ 133755 h 1525786"/>
                  <a:gd name="connsiteX92" fmla="*/ 1369678 w 1469363"/>
                  <a:gd name="connsiteY92" fmla="*/ 119870 h 1525786"/>
                  <a:gd name="connsiteX93" fmla="*/ 1347736 w 1469363"/>
                  <a:gd name="connsiteY93" fmla="*/ 104994 h 1525786"/>
                  <a:gd name="connsiteX94" fmla="*/ 1347736 w 1469363"/>
                  <a:gd name="connsiteY94" fmla="*/ 104994 h 1525786"/>
                  <a:gd name="connsiteX95" fmla="*/ 1295296 w 1469363"/>
                  <a:gd name="connsiteY95" fmla="*/ 66761 h 1525786"/>
                  <a:gd name="connsiteX96" fmla="*/ 1277619 w 1469363"/>
                  <a:gd name="connsiteY96" fmla="*/ 50769 h 1525786"/>
                  <a:gd name="connsiteX97" fmla="*/ 1248040 w 1469363"/>
                  <a:gd name="connsiteY97" fmla="*/ 17917 h 1525786"/>
                  <a:gd name="connsiteX98" fmla="*/ 1209881 w 1469363"/>
                  <a:gd name="connsiteY98" fmla="*/ 13306 h 1525786"/>
                  <a:gd name="connsiteX99" fmla="*/ 1143087 w 1469363"/>
                  <a:gd name="connsiteY99" fmla="*/ 32248 h 1525786"/>
                  <a:gd name="connsiteX100" fmla="*/ 1097268 w 1469363"/>
                  <a:gd name="connsiteY100" fmla="*/ 20694 h 1525786"/>
                  <a:gd name="connsiteX101" fmla="*/ 1057597 w 1469363"/>
                  <a:gd name="connsiteY101" fmla="*/ 9611 h 1525786"/>
                  <a:gd name="connsiteX102" fmla="*/ 1034688 w 1469363"/>
                  <a:gd name="connsiteY102" fmla="*/ 6339 h 1525786"/>
                  <a:gd name="connsiteX103" fmla="*/ 990654 w 1469363"/>
                  <a:gd name="connsiteY103" fmla="*/ 983 h 1525786"/>
                  <a:gd name="connsiteX104" fmla="*/ 905809 w 1469363"/>
                  <a:gd name="connsiteY104" fmla="*/ 18735 h 1525786"/>
                  <a:gd name="connsiteX105" fmla="*/ 875387 w 1469363"/>
                  <a:gd name="connsiteY105" fmla="*/ 21661 h 1525786"/>
                  <a:gd name="connsiteX106" fmla="*/ 845386 w 1469363"/>
                  <a:gd name="connsiteY106" fmla="*/ 17917 h 1525786"/>
                  <a:gd name="connsiteX107" fmla="*/ 780674 w 1469363"/>
                  <a:gd name="connsiteY107" fmla="*/ 63612 h 1525786"/>
                  <a:gd name="connsiteX108" fmla="*/ 739937 w 1469363"/>
                  <a:gd name="connsiteY108" fmla="*/ 107746 h 1525786"/>
                  <a:gd name="connsiteX109" fmla="*/ 706069 w 1469363"/>
                  <a:gd name="connsiteY109" fmla="*/ 157334 h 1525786"/>
                  <a:gd name="connsiteX110" fmla="*/ 658539 w 1469363"/>
                  <a:gd name="connsiteY110" fmla="*/ 184780 h 1525786"/>
                  <a:gd name="connsiteX111" fmla="*/ 629208 w 1469363"/>
                  <a:gd name="connsiteY111" fmla="*/ 203401 h 1525786"/>
                  <a:gd name="connsiteX112" fmla="*/ 595265 w 1469363"/>
                  <a:gd name="connsiteY112" fmla="*/ 200202 h 1525786"/>
                  <a:gd name="connsiteX113" fmla="*/ 563504 w 1469363"/>
                  <a:gd name="connsiteY113" fmla="*/ 221922 h 1525786"/>
                  <a:gd name="connsiteX114" fmla="*/ 522643 w 1469363"/>
                  <a:gd name="connsiteY114" fmla="*/ 245674 h 1525786"/>
                  <a:gd name="connsiteX115" fmla="*/ 492072 w 1469363"/>
                  <a:gd name="connsiteY115" fmla="*/ 278526 h 1525786"/>
                  <a:gd name="connsiteX116" fmla="*/ 476031 w 1469363"/>
                  <a:gd name="connsiteY116" fmla="*/ 296130 h 1525786"/>
                  <a:gd name="connsiteX117" fmla="*/ 463932 w 1469363"/>
                  <a:gd name="connsiteY117" fmla="*/ 309196 h 1525786"/>
                  <a:gd name="connsiteX118" fmla="*/ 452427 w 1469363"/>
                  <a:gd name="connsiteY118" fmla="*/ 326949 h 1525786"/>
                  <a:gd name="connsiteX119" fmla="*/ 459072 w 1469363"/>
                  <a:gd name="connsiteY119" fmla="*/ 339544 h 1525786"/>
                  <a:gd name="connsiteX120" fmla="*/ 492221 w 1469363"/>
                  <a:gd name="connsiteY120" fmla="*/ 324048 h 1525786"/>
                  <a:gd name="connsiteX121" fmla="*/ 548057 w 1469363"/>
                  <a:gd name="connsiteY121" fmla="*/ 297890 h 1525786"/>
                  <a:gd name="connsiteX122" fmla="*/ 572851 w 1469363"/>
                  <a:gd name="connsiteY122" fmla="*/ 292485 h 1525786"/>
                  <a:gd name="connsiteX123" fmla="*/ 599777 w 1469363"/>
                  <a:gd name="connsiteY123" fmla="*/ 324593 h 1525786"/>
                  <a:gd name="connsiteX124" fmla="*/ 654870 w 1469363"/>
                  <a:gd name="connsiteY124" fmla="*/ 265931 h 1525786"/>
                  <a:gd name="connsiteX125" fmla="*/ 688366 w 1469363"/>
                  <a:gd name="connsiteY125" fmla="*/ 256955 h 1525786"/>
                  <a:gd name="connsiteX126" fmla="*/ 760715 w 1469363"/>
                  <a:gd name="connsiteY126" fmla="*/ 248278 h 1525786"/>
                  <a:gd name="connsiteX127" fmla="*/ 747276 w 1469363"/>
                  <a:gd name="connsiteY127" fmla="*/ 275923 h 1525786"/>
                  <a:gd name="connsiteX128" fmla="*/ 714548 w 1469363"/>
                  <a:gd name="connsiteY128" fmla="*/ 296725 h 1525786"/>
                  <a:gd name="connsiteX129" fmla="*/ 698283 w 1469363"/>
                  <a:gd name="connsiteY129" fmla="*/ 365776 h 1525786"/>
                  <a:gd name="connsiteX130" fmla="*/ 718317 w 1469363"/>
                  <a:gd name="connsiteY130" fmla="*/ 407132 h 1525786"/>
                  <a:gd name="connsiteX131" fmla="*/ 749954 w 1469363"/>
                  <a:gd name="connsiteY131" fmla="*/ 411595 h 1525786"/>
                  <a:gd name="connsiteX132" fmla="*/ 785682 w 1469363"/>
                  <a:gd name="connsiteY132" fmla="*/ 403488 h 1525786"/>
                  <a:gd name="connsiteX133" fmla="*/ 776508 w 1469363"/>
                  <a:gd name="connsiteY133" fmla="*/ 425158 h 1525786"/>
                  <a:gd name="connsiteX134" fmla="*/ 693374 w 1469363"/>
                  <a:gd name="connsiteY134" fmla="*/ 483151 h 1525786"/>
                  <a:gd name="connsiteX135" fmla="*/ 684176 w 1469363"/>
                  <a:gd name="connsiteY135" fmla="*/ 522052 h 1525786"/>
                  <a:gd name="connsiteX136" fmla="*/ 700887 w 1469363"/>
                  <a:gd name="connsiteY136" fmla="*/ 562937 h 1525786"/>
                  <a:gd name="connsiteX137" fmla="*/ 741624 w 1469363"/>
                  <a:gd name="connsiteY137" fmla="*/ 556367 h 1525786"/>
                  <a:gd name="connsiteX138" fmla="*/ 762326 w 1469363"/>
                  <a:gd name="connsiteY138" fmla="*/ 559293 h 1525786"/>
                  <a:gd name="connsiteX139" fmla="*/ 719507 w 1469363"/>
                  <a:gd name="connsiteY139" fmla="*/ 590979 h 1525786"/>
                  <a:gd name="connsiteX140" fmla="*/ 683035 w 1469363"/>
                  <a:gd name="connsiteY140" fmla="*/ 648154 h 1525786"/>
                  <a:gd name="connsiteX141" fmla="*/ 663621 w 1469363"/>
                  <a:gd name="connsiteY141" fmla="*/ 692981 h 1525786"/>
                  <a:gd name="connsiteX142" fmla="*/ 623951 w 1469363"/>
                  <a:gd name="connsiteY142" fmla="*/ 765306 h 1525786"/>
                  <a:gd name="connsiteX143" fmla="*/ 564099 w 1469363"/>
                  <a:gd name="connsiteY143" fmla="*/ 797885 h 1525786"/>
                  <a:gd name="connsiteX144" fmla="*/ 497974 w 1469363"/>
                  <a:gd name="connsiteY144" fmla="*/ 821364 h 1525786"/>
                  <a:gd name="connsiteX145" fmla="*/ 449823 w 1469363"/>
                  <a:gd name="connsiteY145" fmla="*/ 854762 h 1525786"/>
                  <a:gd name="connsiteX146" fmla="*/ 355954 w 1469363"/>
                  <a:gd name="connsiteY146" fmla="*/ 848936 h 1525786"/>
                  <a:gd name="connsiteX147" fmla="*/ 334929 w 1469363"/>
                  <a:gd name="connsiteY147" fmla="*/ 882035 h 1525786"/>
                  <a:gd name="connsiteX148" fmla="*/ 299523 w 1469363"/>
                  <a:gd name="connsiteY148" fmla="*/ 881168 h 1525786"/>
                  <a:gd name="connsiteX149" fmla="*/ 255761 w 1469363"/>
                  <a:gd name="connsiteY149" fmla="*/ 913548 h 1525786"/>
                  <a:gd name="connsiteX150" fmla="*/ 245174 w 1469363"/>
                  <a:gd name="connsiteY150" fmla="*/ 939111 h 1525786"/>
                  <a:gd name="connsiteX151" fmla="*/ 209322 w 1469363"/>
                  <a:gd name="connsiteY151" fmla="*/ 924234 h 1525786"/>
                  <a:gd name="connsiteX152" fmla="*/ 176272 w 1469363"/>
                  <a:gd name="connsiteY152" fmla="*/ 935962 h 1525786"/>
                  <a:gd name="connsiteX153" fmla="*/ 145082 w 1469363"/>
                  <a:gd name="connsiteY153" fmla="*/ 912705 h 1525786"/>
                  <a:gd name="connsiteX154" fmla="*/ 124775 w 1469363"/>
                  <a:gd name="connsiteY154" fmla="*/ 935268 h 1525786"/>
                  <a:gd name="connsiteX155" fmla="*/ 96312 w 1469363"/>
                  <a:gd name="connsiteY155" fmla="*/ 961599 h 1525786"/>
                  <a:gd name="connsiteX156" fmla="*/ 46080 w 1469363"/>
                  <a:gd name="connsiteY156" fmla="*/ 975037 h 1525786"/>
                  <a:gd name="connsiteX157" fmla="*/ 10153 w 1469363"/>
                  <a:gd name="connsiteY157" fmla="*/ 994575 h 1525786"/>
                  <a:gd name="connsiteX158" fmla="*/ 2888 w 1469363"/>
                  <a:gd name="connsiteY158" fmla="*/ 1014881 h 1525786"/>
                  <a:gd name="connsiteX159" fmla="*/ 33534 w 1469363"/>
                  <a:gd name="connsiteY159" fmla="*/ 1019195 h 1525786"/>
                  <a:gd name="connsiteX160" fmla="*/ 64080 w 1469363"/>
                  <a:gd name="connsiteY160" fmla="*/ 1024154 h 1525786"/>
                  <a:gd name="connsiteX161" fmla="*/ 90138 w 1469363"/>
                  <a:gd name="connsiteY161" fmla="*/ 1064791 h 1525786"/>
                  <a:gd name="connsiteX162" fmla="*/ 70303 w 1469363"/>
                  <a:gd name="connsiteY162" fmla="*/ 1101362 h 1525786"/>
                  <a:gd name="connsiteX163" fmla="*/ 46327 w 1469363"/>
                  <a:gd name="connsiteY163" fmla="*/ 1120131 h 1525786"/>
                  <a:gd name="connsiteX164" fmla="*/ 60733 w 1469363"/>
                  <a:gd name="connsiteY164" fmla="*/ 1136917 h 1525786"/>
                  <a:gd name="connsiteX165" fmla="*/ 89519 w 1469363"/>
                  <a:gd name="connsiteY165" fmla="*/ 1131140 h 1525786"/>
                  <a:gd name="connsiteX166" fmla="*/ 106106 w 1469363"/>
                  <a:gd name="connsiteY166" fmla="*/ 1144603 h 1525786"/>
                  <a:gd name="connsiteX167" fmla="*/ 157875 w 1469363"/>
                  <a:gd name="connsiteY167" fmla="*/ 1160421 h 1525786"/>
                  <a:gd name="connsiteX168" fmla="*/ 181603 w 1469363"/>
                  <a:gd name="connsiteY168" fmla="*/ 1143264 h 1525786"/>
                  <a:gd name="connsiteX169" fmla="*/ 163454 w 1469363"/>
                  <a:gd name="connsiteY169" fmla="*/ 1112024 h 1525786"/>
                  <a:gd name="connsiteX170" fmla="*/ 189959 w 1469363"/>
                  <a:gd name="connsiteY170" fmla="*/ 1110015 h 1525786"/>
                  <a:gd name="connsiteX171" fmla="*/ 219711 w 1469363"/>
                  <a:gd name="connsiteY171" fmla="*/ 1097792 h 1525786"/>
                  <a:gd name="connsiteX172" fmla="*/ 231761 w 1469363"/>
                  <a:gd name="connsiteY172" fmla="*/ 1113437 h 1525786"/>
                  <a:gd name="connsiteX173" fmla="*/ 206620 w 1469363"/>
                  <a:gd name="connsiteY173" fmla="*/ 1123008 h 1525786"/>
                  <a:gd name="connsiteX174" fmla="*/ 220877 w 1469363"/>
                  <a:gd name="connsiteY174" fmla="*/ 1152091 h 1525786"/>
                  <a:gd name="connsiteX175" fmla="*/ 214207 w 1469363"/>
                  <a:gd name="connsiteY175" fmla="*/ 1168430 h 1525786"/>
                  <a:gd name="connsiteX176" fmla="*/ 186388 w 1469363"/>
                  <a:gd name="connsiteY176" fmla="*/ 1173389 h 1525786"/>
                  <a:gd name="connsiteX177" fmla="*/ 150239 w 1469363"/>
                  <a:gd name="connsiteY177" fmla="*/ 1188810 h 1525786"/>
                  <a:gd name="connsiteX178" fmla="*/ 107047 w 1469363"/>
                  <a:gd name="connsiteY178" fmla="*/ 1177802 h 1525786"/>
                  <a:gd name="connsiteX179" fmla="*/ 97130 w 1469363"/>
                  <a:gd name="connsiteY179" fmla="*/ 1199348 h 1525786"/>
                  <a:gd name="connsiteX180" fmla="*/ 105138 w 1469363"/>
                  <a:gd name="connsiteY180" fmla="*/ 1219332 h 1525786"/>
                  <a:gd name="connsiteX181" fmla="*/ 143916 w 1469363"/>
                  <a:gd name="connsiteY181" fmla="*/ 1237109 h 1525786"/>
                  <a:gd name="connsiteX182" fmla="*/ 176272 w 1469363"/>
                  <a:gd name="connsiteY182" fmla="*/ 1224439 h 1525786"/>
                  <a:gd name="connsiteX183" fmla="*/ 211926 w 1469363"/>
                  <a:gd name="connsiteY183" fmla="*/ 1212241 h 1525786"/>
                  <a:gd name="connsiteX184" fmla="*/ 256927 w 1469363"/>
                  <a:gd name="connsiteY184" fmla="*/ 1211199 h 1525786"/>
                  <a:gd name="connsiteX185" fmla="*/ 284002 w 1469363"/>
                  <a:gd name="connsiteY185" fmla="*/ 1171529 h 1525786"/>
                  <a:gd name="connsiteX186" fmla="*/ 310333 w 1469363"/>
                  <a:gd name="connsiteY186" fmla="*/ 1153901 h 1525786"/>
                  <a:gd name="connsiteX187" fmla="*/ 377896 w 1469363"/>
                  <a:gd name="connsiteY187" fmla="*/ 1165876 h 1525786"/>
                  <a:gd name="connsiteX188" fmla="*/ 408666 w 1469363"/>
                  <a:gd name="connsiteY188" fmla="*/ 1130024 h 1525786"/>
                  <a:gd name="connsiteX189" fmla="*/ 430410 w 1469363"/>
                  <a:gd name="connsiteY189" fmla="*/ 1142942 h 1525786"/>
                  <a:gd name="connsiteX190" fmla="*/ 467601 w 1469363"/>
                  <a:gd name="connsiteY190" fmla="*/ 1121099 h 1525786"/>
                  <a:gd name="connsiteX191" fmla="*/ 491477 w 1469363"/>
                  <a:gd name="connsiteY191" fmla="*/ 1131016 h 1525786"/>
                  <a:gd name="connsiteX192" fmla="*/ 463386 w 1469363"/>
                  <a:gd name="connsiteY192" fmla="*/ 1149215 h 1525786"/>
                  <a:gd name="connsiteX193" fmla="*/ 470179 w 1469363"/>
                  <a:gd name="connsiteY193" fmla="*/ 1177232 h 1525786"/>
                  <a:gd name="connsiteX194" fmla="*/ 472659 w 1469363"/>
                  <a:gd name="connsiteY194" fmla="*/ 1194786 h 1525786"/>
                  <a:gd name="connsiteX195" fmla="*/ 465742 w 1469363"/>
                  <a:gd name="connsiteY195" fmla="*/ 1218415 h 1525786"/>
                  <a:gd name="connsiteX196" fmla="*/ 494130 w 1469363"/>
                  <a:gd name="connsiteY196" fmla="*/ 1226498 h 1525786"/>
                  <a:gd name="connsiteX197" fmla="*/ 526214 w 1469363"/>
                  <a:gd name="connsiteY197" fmla="*/ 1226919 h 1525786"/>
                  <a:gd name="connsiteX198" fmla="*/ 548082 w 1469363"/>
                  <a:gd name="connsiteY198" fmla="*/ 1244770 h 1525786"/>
                  <a:gd name="connsiteX199" fmla="*/ 586240 w 1469363"/>
                  <a:gd name="connsiteY199" fmla="*/ 1232919 h 1525786"/>
                  <a:gd name="connsiteX200" fmla="*/ 613241 w 1469363"/>
                  <a:gd name="connsiteY200" fmla="*/ 1221960 h 1525786"/>
                  <a:gd name="connsiteX201" fmla="*/ 581008 w 1469363"/>
                  <a:gd name="connsiteY201" fmla="*/ 1268250 h 1525786"/>
                  <a:gd name="connsiteX202" fmla="*/ 515627 w 1469363"/>
                  <a:gd name="connsiteY202" fmla="*/ 1281193 h 1525786"/>
                  <a:gd name="connsiteX203" fmla="*/ 480419 w 1469363"/>
                  <a:gd name="connsiteY203" fmla="*/ 1301648 h 1525786"/>
                  <a:gd name="connsiteX204" fmla="*/ 500949 w 1469363"/>
                  <a:gd name="connsiteY204" fmla="*/ 1334053 h 1525786"/>
                  <a:gd name="connsiteX205" fmla="*/ 552471 w 1469363"/>
                  <a:gd name="connsiteY205" fmla="*/ 1317541 h 1525786"/>
                  <a:gd name="connsiteX206" fmla="*/ 582396 w 1469363"/>
                  <a:gd name="connsiteY206" fmla="*/ 1332417 h 1525786"/>
                  <a:gd name="connsiteX207" fmla="*/ 633125 w 1469363"/>
                  <a:gd name="connsiteY207" fmla="*/ 1304301 h 1525786"/>
                  <a:gd name="connsiteX208" fmla="*/ 683234 w 1469363"/>
                  <a:gd name="connsiteY208" fmla="*/ 1297433 h 1525786"/>
                  <a:gd name="connsiteX209" fmla="*/ 692953 w 1469363"/>
                  <a:gd name="connsiteY209" fmla="*/ 1294706 h 1525786"/>
                  <a:gd name="connsiteX210" fmla="*/ 710532 w 1469363"/>
                  <a:gd name="connsiteY210" fmla="*/ 1312755 h 1525786"/>
                  <a:gd name="connsiteX211" fmla="*/ 728557 w 1469363"/>
                  <a:gd name="connsiteY211" fmla="*/ 1356293 h 1525786"/>
                  <a:gd name="connsiteX212" fmla="*/ 732375 w 1469363"/>
                  <a:gd name="connsiteY212" fmla="*/ 1392889 h 1525786"/>
                  <a:gd name="connsiteX213" fmla="*/ 756326 w 1469363"/>
                  <a:gd name="connsiteY213" fmla="*/ 1419246 h 1525786"/>
                  <a:gd name="connsiteX214" fmla="*/ 790368 w 1469363"/>
                  <a:gd name="connsiteY214" fmla="*/ 1440419 h 1525786"/>
                  <a:gd name="connsiteX215" fmla="*/ 804749 w 1469363"/>
                  <a:gd name="connsiteY215" fmla="*/ 1474437 h 1525786"/>
                  <a:gd name="connsiteX216" fmla="*/ 843031 w 1469363"/>
                  <a:gd name="connsiteY216" fmla="*/ 1501139 h 1525786"/>
                  <a:gd name="connsiteX217" fmla="*/ 933305 w 1469363"/>
                  <a:gd name="connsiteY217" fmla="*/ 1525338 h 1525786"/>
                  <a:gd name="connsiteX218" fmla="*/ 995662 w 1469363"/>
                  <a:gd name="connsiteY218" fmla="*/ 1503792 h 1525786"/>
                  <a:gd name="connsiteX219" fmla="*/ 1048002 w 1469363"/>
                  <a:gd name="connsiteY219" fmla="*/ 1472379 h 1525786"/>
                  <a:gd name="connsiteX220" fmla="*/ 1117425 w 1469363"/>
                  <a:gd name="connsiteY220" fmla="*/ 1441510 h 1525786"/>
                  <a:gd name="connsiteX221" fmla="*/ 1167558 w 1469363"/>
                  <a:gd name="connsiteY221" fmla="*/ 1441064 h 1525786"/>
                  <a:gd name="connsiteX222" fmla="*/ 1244841 w 1469363"/>
                  <a:gd name="connsiteY222" fmla="*/ 1405187 h 1525786"/>
                  <a:gd name="connsiteX223" fmla="*/ 1284238 w 1469363"/>
                  <a:gd name="connsiteY223" fmla="*/ 1388154 h 1525786"/>
                  <a:gd name="connsiteX224" fmla="*/ 1284238 w 1469363"/>
                  <a:gd name="connsiteY224" fmla="*/ 1388154 h 1525786"/>
                  <a:gd name="connsiteX225" fmla="*/ 1307991 w 1469363"/>
                  <a:gd name="connsiteY225" fmla="*/ 1334177 h 1525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</a:cxnLst>
                <a:rect l="l" t="t" r="r" b="b"/>
                <a:pathLst>
                  <a:path w="1469363" h="1525786">
                    <a:moveTo>
                      <a:pt x="1307991" y="1334177"/>
                    </a:moveTo>
                    <a:cubicBezTo>
                      <a:pt x="1308858" y="1327558"/>
                      <a:pt x="1310123" y="1320987"/>
                      <a:pt x="1311760" y="1314491"/>
                    </a:cubicBezTo>
                    <a:cubicBezTo>
                      <a:pt x="1314065" y="1306086"/>
                      <a:pt x="1315330" y="1297408"/>
                      <a:pt x="1315529" y="1288680"/>
                    </a:cubicBezTo>
                    <a:cubicBezTo>
                      <a:pt x="1315529" y="1275763"/>
                      <a:pt x="1322372" y="1259920"/>
                      <a:pt x="1327925" y="1247200"/>
                    </a:cubicBezTo>
                    <a:cubicBezTo>
                      <a:pt x="1329562" y="1243407"/>
                      <a:pt x="1331645" y="1238572"/>
                      <a:pt x="1332735" y="1235497"/>
                    </a:cubicBezTo>
                    <a:cubicBezTo>
                      <a:pt x="1324008" y="1227762"/>
                      <a:pt x="1314140" y="1221390"/>
                      <a:pt x="1303478" y="1216654"/>
                    </a:cubicBezTo>
                    <a:cubicBezTo>
                      <a:pt x="1289545" y="1211249"/>
                      <a:pt x="1287808" y="1202943"/>
                      <a:pt x="1288007" y="1194761"/>
                    </a:cubicBezTo>
                    <a:cubicBezTo>
                      <a:pt x="1288181" y="1192678"/>
                      <a:pt x="1287957" y="1190571"/>
                      <a:pt x="1287412" y="1188563"/>
                    </a:cubicBezTo>
                    <a:cubicBezTo>
                      <a:pt x="1285503" y="1182290"/>
                      <a:pt x="1280321" y="1177381"/>
                      <a:pt x="1276155" y="1173413"/>
                    </a:cubicBezTo>
                    <a:cubicBezTo>
                      <a:pt x="1274792" y="1172124"/>
                      <a:pt x="1273478" y="1170934"/>
                      <a:pt x="1272362" y="1169669"/>
                    </a:cubicBezTo>
                    <a:cubicBezTo>
                      <a:pt x="1269213" y="1165653"/>
                      <a:pt x="1266709" y="1161190"/>
                      <a:pt x="1264924" y="1156430"/>
                    </a:cubicBezTo>
                    <a:cubicBezTo>
                      <a:pt x="1263039" y="1151744"/>
                      <a:pt x="1260709" y="1147281"/>
                      <a:pt x="1257957" y="1143041"/>
                    </a:cubicBezTo>
                    <a:cubicBezTo>
                      <a:pt x="1254461" y="1143041"/>
                      <a:pt x="1250965" y="1143487"/>
                      <a:pt x="1247593" y="1144405"/>
                    </a:cubicBezTo>
                    <a:cubicBezTo>
                      <a:pt x="1245585" y="1144851"/>
                      <a:pt x="1243750" y="1145248"/>
                      <a:pt x="1241989" y="1145471"/>
                    </a:cubicBezTo>
                    <a:lnTo>
                      <a:pt x="1239510" y="1147603"/>
                    </a:lnTo>
                    <a:cubicBezTo>
                      <a:pt x="1234775" y="1151917"/>
                      <a:pt x="1228278" y="1157818"/>
                      <a:pt x="1219675" y="1158339"/>
                    </a:cubicBezTo>
                    <a:cubicBezTo>
                      <a:pt x="1203459" y="1159281"/>
                      <a:pt x="1197162" y="1143090"/>
                      <a:pt x="1193815" y="1134363"/>
                    </a:cubicBezTo>
                    <a:lnTo>
                      <a:pt x="1193369" y="1133272"/>
                    </a:lnTo>
                    <a:cubicBezTo>
                      <a:pt x="1191881" y="1130247"/>
                      <a:pt x="1190245" y="1127322"/>
                      <a:pt x="1188410" y="1124495"/>
                    </a:cubicBezTo>
                    <a:cubicBezTo>
                      <a:pt x="1182187" y="1114577"/>
                      <a:pt x="1173534" y="1100693"/>
                      <a:pt x="1171227" y="1086585"/>
                    </a:cubicBezTo>
                    <a:cubicBezTo>
                      <a:pt x="1170062" y="1079841"/>
                      <a:pt x="1167930" y="1071436"/>
                      <a:pt x="1165897" y="1063279"/>
                    </a:cubicBezTo>
                    <a:cubicBezTo>
                      <a:pt x="1162574" y="1050188"/>
                      <a:pt x="1159475" y="1037791"/>
                      <a:pt x="1159475" y="1029411"/>
                    </a:cubicBezTo>
                    <a:cubicBezTo>
                      <a:pt x="1159475" y="1026212"/>
                      <a:pt x="1157318" y="1021451"/>
                      <a:pt x="1155211" y="1016840"/>
                    </a:cubicBezTo>
                    <a:cubicBezTo>
                      <a:pt x="1152087" y="1009922"/>
                      <a:pt x="1148516" y="1001964"/>
                      <a:pt x="1148889" y="993261"/>
                    </a:cubicBezTo>
                    <a:cubicBezTo>
                      <a:pt x="1149384" y="986294"/>
                      <a:pt x="1151963" y="979649"/>
                      <a:pt x="1156327" y="974195"/>
                    </a:cubicBezTo>
                    <a:cubicBezTo>
                      <a:pt x="1158979" y="970327"/>
                      <a:pt x="1160070" y="968641"/>
                      <a:pt x="1159947" y="965393"/>
                    </a:cubicBezTo>
                    <a:cubicBezTo>
                      <a:pt x="1159500" y="952872"/>
                      <a:pt x="1167236" y="946103"/>
                      <a:pt x="1171897" y="942334"/>
                    </a:cubicBezTo>
                    <a:cubicBezTo>
                      <a:pt x="1170534" y="937127"/>
                      <a:pt x="1171252" y="931623"/>
                      <a:pt x="1173905" y="926937"/>
                    </a:cubicBezTo>
                    <a:cubicBezTo>
                      <a:pt x="1175095" y="924656"/>
                      <a:pt x="1175864" y="922177"/>
                      <a:pt x="1176137" y="919623"/>
                    </a:cubicBezTo>
                    <a:cubicBezTo>
                      <a:pt x="1177749" y="906085"/>
                      <a:pt x="1193220" y="891977"/>
                      <a:pt x="1217667" y="873630"/>
                    </a:cubicBezTo>
                    <a:cubicBezTo>
                      <a:pt x="1219005" y="872638"/>
                      <a:pt x="1220146" y="871820"/>
                      <a:pt x="1220915" y="871151"/>
                    </a:cubicBezTo>
                    <a:cubicBezTo>
                      <a:pt x="1225551" y="867977"/>
                      <a:pt x="1230684" y="865622"/>
                      <a:pt x="1236114" y="864159"/>
                    </a:cubicBezTo>
                    <a:cubicBezTo>
                      <a:pt x="1239386" y="863192"/>
                      <a:pt x="1242584" y="861928"/>
                      <a:pt x="1245634" y="860390"/>
                    </a:cubicBezTo>
                    <a:cubicBezTo>
                      <a:pt x="1243477" y="858283"/>
                      <a:pt x="1241692" y="855828"/>
                      <a:pt x="1240328" y="853150"/>
                    </a:cubicBezTo>
                    <a:cubicBezTo>
                      <a:pt x="1235370" y="843233"/>
                      <a:pt x="1238122" y="835026"/>
                      <a:pt x="1248832" y="828505"/>
                    </a:cubicBezTo>
                    <a:cubicBezTo>
                      <a:pt x="1251064" y="827414"/>
                      <a:pt x="1252998" y="825827"/>
                      <a:pt x="1254486" y="823844"/>
                    </a:cubicBezTo>
                    <a:cubicBezTo>
                      <a:pt x="1255478" y="822282"/>
                      <a:pt x="1256568" y="820794"/>
                      <a:pt x="1257808" y="819406"/>
                    </a:cubicBezTo>
                    <a:lnTo>
                      <a:pt x="1252725" y="819629"/>
                    </a:lnTo>
                    <a:cubicBezTo>
                      <a:pt x="1249056" y="819803"/>
                      <a:pt x="1245609" y="819976"/>
                      <a:pt x="1242808" y="819976"/>
                    </a:cubicBezTo>
                    <a:cubicBezTo>
                      <a:pt x="1224361" y="819976"/>
                      <a:pt x="1206633" y="800141"/>
                      <a:pt x="1199939" y="785884"/>
                    </a:cubicBezTo>
                    <a:cubicBezTo>
                      <a:pt x="1195972" y="777529"/>
                      <a:pt x="1191087" y="773314"/>
                      <a:pt x="1183005" y="766322"/>
                    </a:cubicBezTo>
                    <a:lnTo>
                      <a:pt x="1180178" y="763843"/>
                    </a:lnTo>
                    <a:cubicBezTo>
                      <a:pt x="1174971" y="759181"/>
                      <a:pt x="1170856" y="753429"/>
                      <a:pt x="1168079" y="747007"/>
                    </a:cubicBezTo>
                    <a:cubicBezTo>
                      <a:pt x="1166641" y="743189"/>
                      <a:pt x="1164286" y="739793"/>
                      <a:pt x="1161236" y="737090"/>
                    </a:cubicBezTo>
                    <a:cubicBezTo>
                      <a:pt x="1155955" y="732751"/>
                      <a:pt x="1153004" y="726181"/>
                      <a:pt x="1153301" y="719362"/>
                    </a:cubicBezTo>
                    <a:cubicBezTo>
                      <a:pt x="1153798" y="704163"/>
                      <a:pt x="1168352" y="690329"/>
                      <a:pt x="1173930" y="686287"/>
                    </a:cubicBezTo>
                    <a:cubicBezTo>
                      <a:pt x="1179509" y="682246"/>
                      <a:pt x="1191286" y="680163"/>
                      <a:pt x="1220592" y="676370"/>
                    </a:cubicBezTo>
                    <a:cubicBezTo>
                      <a:pt x="1236386" y="674336"/>
                      <a:pt x="1258031" y="671560"/>
                      <a:pt x="1264279" y="668931"/>
                    </a:cubicBezTo>
                    <a:cubicBezTo>
                      <a:pt x="1274073" y="664642"/>
                      <a:pt x="1280668" y="650609"/>
                      <a:pt x="1281362" y="646121"/>
                    </a:cubicBezTo>
                    <a:cubicBezTo>
                      <a:pt x="1280569" y="644013"/>
                      <a:pt x="1279304" y="642104"/>
                      <a:pt x="1277693" y="640542"/>
                    </a:cubicBezTo>
                    <a:cubicBezTo>
                      <a:pt x="1275214" y="642799"/>
                      <a:pt x="1271692" y="646443"/>
                      <a:pt x="1269163" y="649096"/>
                    </a:cubicBezTo>
                    <a:cubicBezTo>
                      <a:pt x="1263263" y="655295"/>
                      <a:pt x="1257164" y="661717"/>
                      <a:pt x="1251039" y="665113"/>
                    </a:cubicBezTo>
                    <a:cubicBezTo>
                      <a:pt x="1247420" y="667122"/>
                      <a:pt x="1236436" y="673196"/>
                      <a:pt x="1226642" y="667419"/>
                    </a:cubicBezTo>
                    <a:cubicBezTo>
                      <a:pt x="1216427" y="661394"/>
                      <a:pt x="1216427" y="647584"/>
                      <a:pt x="1216427" y="643096"/>
                    </a:cubicBezTo>
                    <a:cubicBezTo>
                      <a:pt x="1216427" y="622741"/>
                      <a:pt x="1224386" y="591029"/>
                      <a:pt x="1246180" y="587062"/>
                    </a:cubicBezTo>
                    <a:cubicBezTo>
                      <a:pt x="1247469" y="586839"/>
                      <a:pt x="1247841" y="586765"/>
                      <a:pt x="1249924" y="581285"/>
                    </a:cubicBezTo>
                    <a:cubicBezTo>
                      <a:pt x="1251659" y="576748"/>
                      <a:pt x="1254015" y="570524"/>
                      <a:pt x="1260163" y="566706"/>
                    </a:cubicBezTo>
                    <a:cubicBezTo>
                      <a:pt x="1265568" y="563334"/>
                      <a:pt x="1273800" y="552945"/>
                      <a:pt x="1274321" y="547714"/>
                    </a:cubicBezTo>
                    <a:cubicBezTo>
                      <a:pt x="1275313" y="537673"/>
                      <a:pt x="1281462" y="532490"/>
                      <a:pt x="1285528" y="529069"/>
                    </a:cubicBezTo>
                    <a:cubicBezTo>
                      <a:pt x="1288255" y="527210"/>
                      <a:pt x="1290387" y="524631"/>
                      <a:pt x="1291701" y="521631"/>
                    </a:cubicBezTo>
                    <a:cubicBezTo>
                      <a:pt x="1296214" y="510275"/>
                      <a:pt x="1303826" y="507474"/>
                      <a:pt x="1309454" y="506755"/>
                    </a:cubicBezTo>
                    <a:cubicBezTo>
                      <a:pt x="1307966" y="505192"/>
                      <a:pt x="1306602" y="503531"/>
                      <a:pt x="1305313" y="501796"/>
                    </a:cubicBezTo>
                    <a:cubicBezTo>
                      <a:pt x="1300354" y="495126"/>
                      <a:pt x="1266635" y="471200"/>
                      <a:pt x="1259073" y="468969"/>
                    </a:cubicBezTo>
                    <a:cubicBezTo>
                      <a:pt x="1241717" y="464010"/>
                      <a:pt x="1244196" y="439984"/>
                      <a:pt x="1245957" y="424116"/>
                    </a:cubicBezTo>
                    <a:cubicBezTo>
                      <a:pt x="1246254" y="421290"/>
                      <a:pt x="1246552" y="418364"/>
                      <a:pt x="1246552" y="417124"/>
                    </a:cubicBezTo>
                    <a:cubicBezTo>
                      <a:pt x="1246552" y="409116"/>
                      <a:pt x="1251114" y="402719"/>
                      <a:pt x="1254808" y="397562"/>
                    </a:cubicBezTo>
                    <a:cubicBezTo>
                      <a:pt x="1256345" y="395628"/>
                      <a:pt x="1257634" y="393521"/>
                      <a:pt x="1258700" y="391289"/>
                    </a:cubicBezTo>
                    <a:cubicBezTo>
                      <a:pt x="1259420" y="379165"/>
                      <a:pt x="1266982" y="373933"/>
                      <a:pt x="1275734" y="367735"/>
                    </a:cubicBezTo>
                    <a:cubicBezTo>
                      <a:pt x="1277594" y="366446"/>
                      <a:pt x="1279701" y="364958"/>
                      <a:pt x="1282082" y="363222"/>
                    </a:cubicBezTo>
                    <a:cubicBezTo>
                      <a:pt x="1289742" y="357569"/>
                      <a:pt x="1299239" y="351916"/>
                      <a:pt x="1308412" y="346462"/>
                    </a:cubicBezTo>
                    <a:cubicBezTo>
                      <a:pt x="1315131" y="342445"/>
                      <a:pt x="1321479" y="338676"/>
                      <a:pt x="1326809" y="335081"/>
                    </a:cubicBezTo>
                    <a:cubicBezTo>
                      <a:pt x="1342653" y="324470"/>
                      <a:pt x="1353463" y="329651"/>
                      <a:pt x="1361372" y="333420"/>
                    </a:cubicBezTo>
                    <a:cubicBezTo>
                      <a:pt x="1363182" y="334288"/>
                      <a:pt x="1364893" y="335106"/>
                      <a:pt x="1366678" y="335775"/>
                    </a:cubicBezTo>
                    <a:cubicBezTo>
                      <a:pt x="1370397" y="337213"/>
                      <a:pt x="1373918" y="339123"/>
                      <a:pt x="1377166" y="341453"/>
                    </a:cubicBezTo>
                    <a:cubicBezTo>
                      <a:pt x="1381827" y="344577"/>
                      <a:pt x="1385497" y="347032"/>
                      <a:pt x="1398638" y="346759"/>
                    </a:cubicBezTo>
                    <a:cubicBezTo>
                      <a:pt x="1428391" y="346164"/>
                      <a:pt x="1431737" y="365032"/>
                      <a:pt x="1433349" y="374033"/>
                    </a:cubicBezTo>
                    <a:cubicBezTo>
                      <a:pt x="1433622" y="375520"/>
                      <a:pt x="1433870" y="376958"/>
                      <a:pt x="1434167" y="378049"/>
                    </a:cubicBezTo>
                    <a:cubicBezTo>
                      <a:pt x="1436324" y="379586"/>
                      <a:pt x="1443242" y="380380"/>
                      <a:pt x="1454771" y="380380"/>
                    </a:cubicBezTo>
                    <a:cubicBezTo>
                      <a:pt x="1457250" y="380380"/>
                      <a:pt x="1463127" y="380380"/>
                      <a:pt x="1466573" y="367611"/>
                    </a:cubicBezTo>
                    <a:cubicBezTo>
                      <a:pt x="1467837" y="362925"/>
                      <a:pt x="1467143" y="358983"/>
                      <a:pt x="1459903" y="350454"/>
                    </a:cubicBezTo>
                    <a:cubicBezTo>
                      <a:pt x="1454052" y="343586"/>
                      <a:pt x="1446440" y="338453"/>
                      <a:pt x="1437886" y="335577"/>
                    </a:cubicBezTo>
                    <a:cubicBezTo>
                      <a:pt x="1418250" y="329874"/>
                      <a:pt x="1413365" y="310312"/>
                      <a:pt x="1411382" y="296105"/>
                    </a:cubicBezTo>
                    <a:cubicBezTo>
                      <a:pt x="1410092" y="286932"/>
                      <a:pt x="1408406" y="279444"/>
                      <a:pt x="1406770" y="272204"/>
                    </a:cubicBezTo>
                    <a:cubicBezTo>
                      <a:pt x="1405258" y="265559"/>
                      <a:pt x="1403819" y="259261"/>
                      <a:pt x="1402828" y="252195"/>
                    </a:cubicBezTo>
                    <a:cubicBezTo>
                      <a:pt x="1402407" y="249269"/>
                      <a:pt x="1402109" y="246369"/>
                      <a:pt x="1401811" y="243542"/>
                    </a:cubicBezTo>
                    <a:cubicBezTo>
                      <a:pt x="1401514" y="238583"/>
                      <a:pt x="1400695" y="233674"/>
                      <a:pt x="1399331" y="228889"/>
                    </a:cubicBezTo>
                    <a:cubicBezTo>
                      <a:pt x="1379249" y="222641"/>
                      <a:pt x="1383761" y="194177"/>
                      <a:pt x="1385274" y="184731"/>
                    </a:cubicBezTo>
                    <a:cubicBezTo>
                      <a:pt x="1387356" y="171516"/>
                      <a:pt x="1399183" y="167177"/>
                      <a:pt x="1405530" y="164896"/>
                    </a:cubicBezTo>
                    <a:cubicBezTo>
                      <a:pt x="1406348" y="164598"/>
                      <a:pt x="1407390" y="164202"/>
                      <a:pt x="1408282" y="163830"/>
                    </a:cubicBezTo>
                    <a:cubicBezTo>
                      <a:pt x="1407018" y="161425"/>
                      <a:pt x="1405456" y="159193"/>
                      <a:pt x="1403621" y="157185"/>
                    </a:cubicBezTo>
                    <a:cubicBezTo>
                      <a:pt x="1399902" y="153243"/>
                      <a:pt x="1397150" y="148482"/>
                      <a:pt x="1395588" y="143300"/>
                    </a:cubicBezTo>
                    <a:cubicBezTo>
                      <a:pt x="1392315" y="139804"/>
                      <a:pt x="1388745" y="136606"/>
                      <a:pt x="1384902" y="133755"/>
                    </a:cubicBezTo>
                    <a:cubicBezTo>
                      <a:pt x="1379373" y="129639"/>
                      <a:pt x="1374290" y="125002"/>
                      <a:pt x="1369678" y="119870"/>
                    </a:cubicBezTo>
                    <a:cubicBezTo>
                      <a:pt x="1367496" y="117242"/>
                      <a:pt x="1358719" y="111440"/>
                      <a:pt x="1347736" y="104994"/>
                    </a:cubicBezTo>
                    <a:lnTo>
                      <a:pt x="1347736" y="104994"/>
                    </a:lnTo>
                    <a:cubicBezTo>
                      <a:pt x="1348926" y="115804"/>
                      <a:pt x="1307545" y="88406"/>
                      <a:pt x="1295296" y="66761"/>
                    </a:cubicBezTo>
                    <a:cubicBezTo>
                      <a:pt x="1283346" y="45662"/>
                      <a:pt x="1286867" y="52059"/>
                      <a:pt x="1277619" y="50769"/>
                    </a:cubicBezTo>
                    <a:cubicBezTo>
                      <a:pt x="1268370" y="49480"/>
                      <a:pt x="1276131" y="50571"/>
                      <a:pt x="1248040" y="17917"/>
                    </a:cubicBezTo>
                    <a:cubicBezTo>
                      <a:pt x="1219948" y="-14736"/>
                      <a:pt x="1235146" y="9611"/>
                      <a:pt x="1209881" y="13306"/>
                    </a:cubicBezTo>
                    <a:cubicBezTo>
                      <a:pt x="1184021" y="17074"/>
                      <a:pt x="1173360" y="38992"/>
                      <a:pt x="1143087" y="32248"/>
                    </a:cubicBezTo>
                    <a:cubicBezTo>
                      <a:pt x="1112813" y="25504"/>
                      <a:pt x="1118962" y="11446"/>
                      <a:pt x="1097268" y="20694"/>
                    </a:cubicBezTo>
                    <a:cubicBezTo>
                      <a:pt x="1075573" y="29942"/>
                      <a:pt x="1076267" y="9760"/>
                      <a:pt x="1057597" y="9611"/>
                    </a:cubicBezTo>
                    <a:cubicBezTo>
                      <a:pt x="1038927" y="9463"/>
                      <a:pt x="1047234" y="1553"/>
                      <a:pt x="1034688" y="6339"/>
                    </a:cubicBezTo>
                    <a:cubicBezTo>
                      <a:pt x="1022142" y="11124"/>
                      <a:pt x="1031960" y="7603"/>
                      <a:pt x="990654" y="983"/>
                    </a:cubicBezTo>
                    <a:cubicBezTo>
                      <a:pt x="949347" y="-5637"/>
                      <a:pt x="933850" y="20149"/>
                      <a:pt x="905809" y="18735"/>
                    </a:cubicBezTo>
                    <a:cubicBezTo>
                      <a:pt x="889098" y="17917"/>
                      <a:pt x="887114" y="16752"/>
                      <a:pt x="875387" y="21661"/>
                    </a:cubicBezTo>
                    <a:cubicBezTo>
                      <a:pt x="863659" y="26570"/>
                      <a:pt x="862990" y="13008"/>
                      <a:pt x="845386" y="17917"/>
                    </a:cubicBezTo>
                    <a:cubicBezTo>
                      <a:pt x="827782" y="22827"/>
                      <a:pt x="793938" y="65472"/>
                      <a:pt x="780674" y="63612"/>
                    </a:cubicBezTo>
                    <a:cubicBezTo>
                      <a:pt x="767409" y="61753"/>
                      <a:pt x="752037" y="100431"/>
                      <a:pt x="739937" y="107746"/>
                    </a:cubicBezTo>
                    <a:cubicBezTo>
                      <a:pt x="727838" y="115060"/>
                      <a:pt x="713656" y="146027"/>
                      <a:pt x="706069" y="157334"/>
                    </a:cubicBezTo>
                    <a:cubicBezTo>
                      <a:pt x="698482" y="168639"/>
                      <a:pt x="663175" y="176425"/>
                      <a:pt x="658539" y="184780"/>
                    </a:cubicBezTo>
                    <a:cubicBezTo>
                      <a:pt x="653902" y="193136"/>
                      <a:pt x="641183" y="201839"/>
                      <a:pt x="629208" y="203401"/>
                    </a:cubicBezTo>
                    <a:cubicBezTo>
                      <a:pt x="617232" y="204963"/>
                      <a:pt x="607364" y="192888"/>
                      <a:pt x="595265" y="200202"/>
                    </a:cubicBezTo>
                    <a:cubicBezTo>
                      <a:pt x="583165" y="207516"/>
                      <a:pt x="576769" y="218054"/>
                      <a:pt x="563504" y="221922"/>
                    </a:cubicBezTo>
                    <a:cubicBezTo>
                      <a:pt x="550239" y="225790"/>
                      <a:pt x="544809" y="234319"/>
                      <a:pt x="522643" y="245674"/>
                    </a:cubicBezTo>
                    <a:cubicBezTo>
                      <a:pt x="498122" y="258294"/>
                      <a:pt x="500601" y="272353"/>
                      <a:pt x="492072" y="278526"/>
                    </a:cubicBezTo>
                    <a:cubicBezTo>
                      <a:pt x="483543" y="284700"/>
                      <a:pt x="488131" y="283088"/>
                      <a:pt x="476031" y="296130"/>
                    </a:cubicBezTo>
                    <a:cubicBezTo>
                      <a:pt x="463932" y="309172"/>
                      <a:pt x="469758" y="298609"/>
                      <a:pt x="463932" y="309196"/>
                    </a:cubicBezTo>
                    <a:cubicBezTo>
                      <a:pt x="458105" y="319783"/>
                      <a:pt x="459146" y="310461"/>
                      <a:pt x="452427" y="326949"/>
                    </a:cubicBezTo>
                    <a:cubicBezTo>
                      <a:pt x="447889" y="338081"/>
                      <a:pt x="447468" y="332180"/>
                      <a:pt x="459072" y="339544"/>
                    </a:cubicBezTo>
                    <a:cubicBezTo>
                      <a:pt x="470676" y="346908"/>
                      <a:pt x="473824" y="322684"/>
                      <a:pt x="492221" y="324048"/>
                    </a:cubicBezTo>
                    <a:cubicBezTo>
                      <a:pt x="510618" y="325412"/>
                      <a:pt x="523263" y="301733"/>
                      <a:pt x="548057" y="297890"/>
                    </a:cubicBezTo>
                    <a:cubicBezTo>
                      <a:pt x="577215" y="293551"/>
                      <a:pt x="556066" y="291741"/>
                      <a:pt x="572851" y="292485"/>
                    </a:cubicBezTo>
                    <a:cubicBezTo>
                      <a:pt x="589637" y="293229"/>
                      <a:pt x="575876" y="320403"/>
                      <a:pt x="599777" y="324593"/>
                    </a:cubicBezTo>
                    <a:cubicBezTo>
                      <a:pt x="623679" y="328784"/>
                      <a:pt x="634042" y="258071"/>
                      <a:pt x="654870" y="265931"/>
                    </a:cubicBezTo>
                    <a:cubicBezTo>
                      <a:pt x="675696" y="273791"/>
                      <a:pt x="646464" y="254327"/>
                      <a:pt x="688366" y="256955"/>
                    </a:cubicBezTo>
                    <a:cubicBezTo>
                      <a:pt x="730268" y="259584"/>
                      <a:pt x="749136" y="240914"/>
                      <a:pt x="760715" y="248278"/>
                    </a:cubicBezTo>
                    <a:cubicBezTo>
                      <a:pt x="772293" y="255642"/>
                      <a:pt x="765401" y="267815"/>
                      <a:pt x="747276" y="275923"/>
                    </a:cubicBezTo>
                    <a:cubicBezTo>
                      <a:pt x="729152" y="284031"/>
                      <a:pt x="718267" y="271832"/>
                      <a:pt x="714548" y="296725"/>
                    </a:cubicBezTo>
                    <a:cubicBezTo>
                      <a:pt x="710829" y="321618"/>
                      <a:pt x="682316" y="347949"/>
                      <a:pt x="698283" y="365776"/>
                    </a:cubicBezTo>
                    <a:cubicBezTo>
                      <a:pt x="714251" y="383603"/>
                      <a:pt x="713011" y="397363"/>
                      <a:pt x="718317" y="407132"/>
                    </a:cubicBezTo>
                    <a:cubicBezTo>
                      <a:pt x="723623" y="416901"/>
                      <a:pt x="739367" y="415835"/>
                      <a:pt x="749954" y="411595"/>
                    </a:cubicBezTo>
                    <a:cubicBezTo>
                      <a:pt x="760541" y="407355"/>
                      <a:pt x="774203" y="401058"/>
                      <a:pt x="785682" y="403488"/>
                    </a:cubicBezTo>
                    <a:cubicBezTo>
                      <a:pt x="797162" y="405918"/>
                      <a:pt x="792748" y="418364"/>
                      <a:pt x="776508" y="425158"/>
                    </a:cubicBezTo>
                    <a:cubicBezTo>
                      <a:pt x="760268" y="431951"/>
                      <a:pt x="695308" y="470308"/>
                      <a:pt x="693374" y="483151"/>
                    </a:cubicBezTo>
                    <a:cubicBezTo>
                      <a:pt x="691441" y="495994"/>
                      <a:pt x="679217" y="509854"/>
                      <a:pt x="684176" y="522052"/>
                    </a:cubicBezTo>
                    <a:cubicBezTo>
                      <a:pt x="689134" y="534251"/>
                      <a:pt x="684548" y="558995"/>
                      <a:pt x="700887" y="562937"/>
                    </a:cubicBezTo>
                    <a:cubicBezTo>
                      <a:pt x="717226" y="566880"/>
                      <a:pt x="720920" y="553441"/>
                      <a:pt x="741624" y="556367"/>
                    </a:cubicBezTo>
                    <a:cubicBezTo>
                      <a:pt x="762326" y="559293"/>
                      <a:pt x="768079" y="537945"/>
                      <a:pt x="762326" y="559293"/>
                    </a:cubicBezTo>
                    <a:cubicBezTo>
                      <a:pt x="756574" y="580641"/>
                      <a:pt x="734904" y="589864"/>
                      <a:pt x="719507" y="590979"/>
                    </a:cubicBezTo>
                    <a:cubicBezTo>
                      <a:pt x="704110" y="592095"/>
                      <a:pt x="686531" y="624873"/>
                      <a:pt x="683035" y="648154"/>
                    </a:cubicBezTo>
                    <a:cubicBezTo>
                      <a:pt x="679540" y="671436"/>
                      <a:pt x="671581" y="685072"/>
                      <a:pt x="663621" y="692981"/>
                    </a:cubicBezTo>
                    <a:cubicBezTo>
                      <a:pt x="655663" y="700891"/>
                      <a:pt x="637191" y="756504"/>
                      <a:pt x="623951" y="765306"/>
                    </a:cubicBezTo>
                    <a:cubicBezTo>
                      <a:pt x="610712" y="774107"/>
                      <a:pt x="582099" y="796323"/>
                      <a:pt x="564099" y="797885"/>
                    </a:cubicBezTo>
                    <a:cubicBezTo>
                      <a:pt x="546098" y="799447"/>
                      <a:pt x="508040" y="816232"/>
                      <a:pt x="497974" y="821364"/>
                    </a:cubicBezTo>
                    <a:cubicBezTo>
                      <a:pt x="487907" y="826497"/>
                      <a:pt x="467824" y="853200"/>
                      <a:pt x="449823" y="854762"/>
                    </a:cubicBezTo>
                    <a:cubicBezTo>
                      <a:pt x="431823" y="856324"/>
                      <a:pt x="370880" y="845291"/>
                      <a:pt x="355954" y="848936"/>
                    </a:cubicBezTo>
                    <a:cubicBezTo>
                      <a:pt x="341028" y="852580"/>
                      <a:pt x="346656" y="882878"/>
                      <a:pt x="334929" y="882035"/>
                    </a:cubicBezTo>
                    <a:cubicBezTo>
                      <a:pt x="323201" y="881192"/>
                      <a:pt x="305498" y="863960"/>
                      <a:pt x="299523" y="881168"/>
                    </a:cubicBezTo>
                    <a:cubicBezTo>
                      <a:pt x="293547" y="898375"/>
                      <a:pt x="259109" y="902540"/>
                      <a:pt x="255761" y="913548"/>
                    </a:cubicBezTo>
                    <a:cubicBezTo>
                      <a:pt x="252415" y="924557"/>
                      <a:pt x="260919" y="941318"/>
                      <a:pt x="245174" y="939111"/>
                    </a:cubicBezTo>
                    <a:cubicBezTo>
                      <a:pt x="229430" y="936904"/>
                      <a:pt x="219438" y="907598"/>
                      <a:pt x="209322" y="924234"/>
                    </a:cubicBezTo>
                    <a:cubicBezTo>
                      <a:pt x="199207" y="940871"/>
                      <a:pt x="189636" y="942780"/>
                      <a:pt x="176272" y="935962"/>
                    </a:cubicBezTo>
                    <a:cubicBezTo>
                      <a:pt x="162908" y="929144"/>
                      <a:pt x="156437" y="910226"/>
                      <a:pt x="145082" y="912705"/>
                    </a:cubicBezTo>
                    <a:cubicBezTo>
                      <a:pt x="133726" y="915185"/>
                      <a:pt x="129214" y="917044"/>
                      <a:pt x="124775" y="935268"/>
                    </a:cubicBezTo>
                    <a:cubicBezTo>
                      <a:pt x="120337" y="953491"/>
                      <a:pt x="111684" y="960483"/>
                      <a:pt x="96312" y="961599"/>
                    </a:cubicBezTo>
                    <a:cubicBezTo>
                      <a:pt x="80939" y="962715"/>
                      <a:pt x="60187" y="965541"/>
                      <a:pt x="46080" y="975037"/>
                    </a:cubicBezTo>
                    <a:cubicBezTo>
                      <a:pt x="31971" y="984533"/>
                      <a:pt x="16823" y="978285"/>
                      <a:pt x="10153" y="994575"/>
                    </a:cubicBezTo>
                    <a:cubicBezTo>
                      <a:pt x="3483" y="1010864"/>
                      <a:pt x="-9534" y="1013121"/>
                      <a:pt x="2888" y="1014881"/>
                    </a:cubicBezTo>
                    <a:cubicBezTo>
                      <a:pt x="15310" y="1016641"/>
                      <a:pt x="17567" y="1018575"/>
                      <a:pt x="33534" y="1019195"/>
                    </a:cubicBezTo>
                    <a:cubicBezTo>
                      <a:pt x="49501" y="1019815"/>
                      <a:pt x="44815" y="1011583"/>
                      <a:pt x="64080" y="1024154"/>
                    </a:cubicBezTo>
                    <a:cubicBezTo>
                      <a:pt x="83345" y="1036725"/>
                      <a:pt x="93981" y="1039030"/>
                      <a:pt x="90138" y="1064791"/>
                    </a:cubicBezTo>
                    <a:cubicBezTo>
                      <a:pt x="86295" y="1090552"/>
                      <a:pt x="82948" y="1101511"/>
                      <a:pt x="70303" y="1101362"/>
                    </a:cubicBezTo>
                    <a:cubicBezTo>
                      <a:pt x="57658" y="1101214"/>
                      <a:pt x="51584" y="1107759"/>
                      <a:pt x="46327" y="1120131"/>
                    </a:cubicBezTo>
                    <a:cubicBezTo>
                      <a:pt x="41071" y="1132503"/>
                      <a:pt x="48534" y="1139297"/>
                      <a:pt x="60733" y="1136917"/>
                    </a:cubicBezTo>
                    <a:cubicBezTo>
                      <a:pt x="72931" y="1134537"/>
                      <a:pt x="84088" y="1122165"/>
                      <a:pt x="89519" y="1131140"/>
                    </a:cubicBezTo>
                    <a:cubicBezTo>
                      <a:pt x="94948" y="1140115"/>
                      <a:pt x="81783" y="1137561"/>
                      <a:pt x="106106" y="1144603"/>
                    </a:cubicBezTo>
                    <a:cubicBezTo>
                      <a:pt x="130429" y="1151644"/>
                      <a:pt x="143668" y="1159256"/>
                      <a:pt x="157875" y="1160421"/>
                    </a:cubicBezTo>
                    <a:cubicBezTo>
                      <a:pt x="172082" y="1161587"/>
                      <a:pt x="194099" y="1161438"/>
                      <a:pt x="181603" y="1143264"/>
                    </a:cubicBezTo>
                    <a:cubicBezTo>
                      <a:pt x="169107" y="1125090"/>
                      <a:pt x="150065" y="1116685"/>
                      <a:pt x="163454" y="1112024"/>
                    </a:cubicBezTo>
                    <a:cubicBezTo>
                      <a:pt x="176843" y="1107363"/>
                      <a:pt x="176347" y="1110561"/>
                      <a:pt x="189959" y="1110015"/>
                    </a:cubicBezTo>
                    <a:cubicBezTo>
                      <a:pt x="203571" y="1109470"/>
                      <a:pt x="205628" y="1095808"/>
                      <a:pt x="219711" y="1097792"/>
                    </a:cubicBezTo>
                    <a:cubicBezTo>
                      <a:pt x="233794" y="1099776"/>
                      <a:pt x="238728" y="1111949"/>
                      <a:pt x="231761" y="1113437"/>
                    </a:cubicBezTo>
                    <a:cubicBezTo>
                      <a:pt x="224794" y="1114925"/>
                      <a:pt x="209769" y="1102131"/>
                      <a:pt x="206620" y="1123008"/>
                    </a:cubicBezTo>
                    <a:cubicBezTo>
                      <a:pt x="203471" y="1143884"/>
                      <a:pt x="211058" y="1149884"/>
                      <a:pt x="220877" y="1152091"/>
                    </a:cubicBezTo>
                    <a:cubicBezTo>
                      <a:pt x="230695" y="1154297"/>
                      <a:pt x="223802" y="1160843"/>
                      <a:pt x="214207" y="1168430"/>
                    </a:cubicBezTo>
                    <a:cubicBezTo>
                      <a:pt x="204612" y="1176017"/>
                      <a:pt x="196851" y="1165950"/>
                      <a:pt x="186388" y="1173389"/>
                    </a:cubicBezTo>
                    <a:cubicBezTo>
                      <a:pt x="175925" y="1180827"/>
                      <a:pt x="169032" y="1193224"/>
                      <a:pt x="150239" y="1188810"/>
                    </a:cubicBezTo>
                    <a:cubicBezTo>
                      <a:pt x="131445" y="1184397"/>
                      <a:pt x="115006" y="1169893"/>
                      <a:pt x="107047" y="1177802"/>
                    </a:cubicBezTo>
                    <a:cubicBezTo>
                      <a:pt x="99089" y="1185711"/>
                      <a:pt x="95791" y="1185240"/>
                      <a:pt x="97130" y="1199348"/>
                    </a:cubicBezTo>
                    <a:cubicBezTo>
                      <a:pt x="98469" y="1213456"/>
                      <a:pt x="93535" y="1217696"/>
                      <a:pt x="105138" y="1219332"/>
                    </a:cubicBezTo>
                    <a:cubicBezTo>
                      <a:pt x="116742" y="1220968"/>
                      <a:pt x="130775" y="1234432"/>
                      <a:pt x="143916" y="1237109"/>
                    </a:cubicBezTo>
                    <a:cubicBezTo>
                      <a:pt x="157057" y="1239787"/>
                      <a:pt x="156313" y="1238845"/>
                      <a:pt x="176272" y="1224439"/>
                    </a:cubicBezTo>
                    <a:cubicBezTo>
                      <a:pt x="196231" y="1210034"/>
                      <a:pt x="189562" y="1209092"/>
                      <a:pt x="211926" y="1212241"/>
                    </a:cubicBezTo>
                    <a:cubicBezTo>
                      <a:pt x="234290" y="1215389"/>
                      <a:pt x="246488" y="1218737"/>
                      <a:pt x="256927" y="1211199"/>
                    </a:cubicBezTo>
                    <a:cubicBezTo>
                      <a:pt x="267365" y="1203662"/>
                      <a:pt x="278523" y="1185538"/>
                      <a:pt x="284002" y="1171529"/>
                    </a:cubicBezTo>
                    <a:cubicBezTo>
                      <a:pt x="289481" y="1157521"/>
                      <a:pt x="296250" y="1151917"/>
                      <a:pt x="310333" y="1153901"/>
                    </a:cubicBezTo>
                    <a:cubicBezTo>
                      <a:pt x="324416" y="1155884"/>
                      <a:pt x="355755" y="1166868"/>
                      <a:pt x="377896" y="1165876"/>
                    </a:cubicBezTo>
                    <a:cubicBezTo>
                      <a:pt x="400038" y="1164884"/>
                      <a:pt x="386277" y="1132628"/>
                      <a:pt x="408666" y="1130024"/>
                    </a:cubicBezTo>
                    <a:cubicBezTo>
                      <a:pt x="431055" y="1127421"/>
                      <a:pt x="414790" y="1139942"/>
                      <a:pt x="430410" y="1142942"/>
                    </a:cubicBezTo>
                    <a:cubicBezTo>
                      <a:pt x="446030" y="1145942"/>
                      <a:pt x="455774" y="1126008"/>
                      <a:pt x="467601" y="1121099"/>
                    </a:cubicBezTo>
                    <a:cubicBezTo>
                      <a:pt x="479428" y="1116189"/>
                      <a:pt x="497354" y="1119561"/>
                      <a:pt x="491477" y="1131016"/>
                    </a:cubicBezTo>
                    <a:cubicBezTo>
                      <a:pt x="485601" y="1142471"/>
                      <a:pt x="466683" y="1132454"/>
                      <a:pt x="463386" y="1149215"/>
                    </a:cubicBezTo>
                    <a:cubicBezTo>
                      <a:pt x="460088" y="1165975"/>
                      <a:pt x="462022" y="1169521"/>
                      <a:pt x="470179" y="1177232"/>
                    </a:cubicBezTo>
                    <a:cubicBezTo>
                      <a:pt x="478336" y="1184943"/>
                      <a:pt x="478436" y="1189877"/>
                      <a:pt x="472659" y="1194786"/>
                    </a:cubicBezTo>
                    <a:cubicBezTo>
                      <a:pt x="466882" y="1199695"/>
                      <a:pt x="458551" y="1204282"/>
                      <a:pt x="465742" y="1218415"/>
                    </a:cubicBezTo>
                    <a:cubicBezTo>
                      <a:pt x="472932" y="1232547"/>
                      <a:pt x="481485" y="1220621"/>
                      <a:pt x="494130" y="1226498"/>
                    </a:cubicBezTo>
                    <a:cubicBezTo>
                      <a:pt x="506775" y="1232373"/>
                      <a:pt x="508139" y="1212092"/>
                      <a:pt x="526214" y="1226919"/>
                    </a:cubicBezTo>
                    <a:cubicBezTo>
                      <a:pt x="544289" y="1241746"/>
                      <a:pt x="526685" y="1235200"/>
                      <a:pt x="548082" y="1244770"/>
                    </a:cubicBezTo>
                    <a:cubicBezTo>
                      <a:pt x="569479" y="1254341"/>
                      <a:pt x="576496" y="1247126"/>
                      <a:pt x="586240" y="1232919"/>
                    </a:cubicBezTo>
                    <a:cubicBezTo>
                      <a:pt x="595984" y="1218712"/>
                      <a:pt x="612472" y="1204629"/>
                      <a:pt x="613241" y="1221960"/>
                    </a:cubicBezTo>
                    <a:cubicBezTo>
                      <a:pt x="614009" y="1239291"/>
                      <a:pt x="594198" y="1270110"/>
                      <a:pt x="581008" y="1268250"/>
                    </a:cubicBezTo>
                    <a:cubicBezTo>
                      <a:pt x="567818" y="1266391"/>
                      <a:pt x="538859" y="1284441"/>
                      <a:pt x="515627" y="1281193"/>
                    </a:cubicBezTo>
                    <a:cubicBezTo>
                      <a:pt x="492395" y="1277945"/>
                      <a:pt x="482576" y="1287193"/>
                      <a:pt x="480419" y="1301648"/>
                    </a:cubicBezTo>
                    <a:cubicBezTo>
                      <a:pt x="478262" y="1316103"/>
                      <a:pt x="491006" y="1332665"/>
                      <a:pt x="500949" y="1334053"/>
                    </a:cubicBezTo>
                    <a:cubicBezTo>
                      <a:pt x="510891" y="1335442"/>
                      <a:pt x="539230" y="1315656"/>
                      <a:pt x="552471" y="1317541"/>
                    </a:cubicBezTo>
                    <a:cubicBezTo>
                      <a:pt x="565710" y="1319425"/>
                      <a:pt x="564868" y="1331549"/>
                      <a:pt x="582396" y="1332417"/>
                    </a:cubicBezTo>
                    <a:cubicBezTo>
                      <a:pt x="599926" y="1333285"/>
                      <a:pt x="617976" y="1309557"/>
                      <a:pt x="633125" y="1304301"/>
                    </a:cubicBezTo>
                    <a:cubicBezTo>
                      <a:pt x="648274" y="1299045"/>
                      <a:pt x="671531" y="1290863"/>
                      <a:pt x="683234" y="1297433"/>
                    </a:cubicBezTo>
                    <a:cubicBezTo>
                      <a:pt x="694936" y="1304003"/>
                      <a:pt x="685366" y="1294458"/>
                      <a:pt x="692953" y="1294706"/>
                    </a:cubicBezTo>
                    <a:cubicBezTo>
                      <a:pt x="700540" y="1294953"/>
                      <a:pt x="713904" y="1290267"/>
                      <a:pt x="710532" y="1312755"/>
                    </a:cubicBezTo>
                    <a:cubicBezTo>
                      <a:pt x="707160" y="1335243"/>
                      <a:pt x="724565" y="1337673"/>
                      <a:pt x="728557" y="1356293"/>
                    </a:cubicBezTo>
                    <a:cubicBezTo>
                      <a:pt x="732549" y="1374914"/>
                      <a:pt x="731483" y="1364897"/>
                      <a:pt x="732375" y="1392889"/>
                    </a:cubicBezTo>
                    <a:cubicBezTo>
                      <a:pt x="733268" y="1420882"/>
                      <a:pt x="745690" y="1411188"/>
                      <a:pt x="756326" y="1419246"/>
                    </a:cubicBezTo>
                    <a:cubicBezTo>
                      <a:pt x="766963" y="1427304"/>
                      <a:pt x="788558" y="1412303"/>
                      <a:pt x="790368" y="1440419"/>
                    </a:cubicBezTo>
                    <a:cubicBezTo>
                      <a:pt x="792178" y="1468536"/>
                      <a:pt x="795649" y="1461668"/>
                      <a:pt x="804749" y="1474437"/>
                    </a:cubicBezTo>
                    <a:cubicBezTo>
                      <a:pt x="813848" y="1487205"/>
                      <a:pt x="810724" y="1496602"/>
                      <a:pt x="843031" y="1501139"/>
                    </a:cubicBezTo>
                    <a:cubicBezTo>
                      <a:pt x="875337" y="1505677"/>
                      <a:pt x="903577" y="1526057"/>
                      <a:pt x="933305" y="1525338"/>
                    </a:cubicBezTo>
                    <a:cubicBezTo>
                      <a:pt x="963033" y="1524620"/>
                      <a:pt x="970323" y="1531884"/>
                      <a:pt x="995662" y="1503792"/>
                    </a:cubicBezTo>
                    <a:cubicBezTo>
                      <a:pt x="1016687" y="1480486"/>
                      <a:pt x="1038903" y="1471089"/>
                      <a:pt x="1048002" y="1472379"/>
                    </a:cubicBezTo>
                    <a:cubicBezTo>
                      <a:pt x="1057101" y="1473668"/>
                      <a:pt x="1089805" y="1448205"/>
                      <a:pt x="1117425" y="1441510"/>
                    </a:cubicBezTo>
                    <a:cubicBezTo>
                      <a:pt x="1155979" y="1432163"/>
                      <a:pt x="1152657" y="1439031"/>
                      <a:pt x="1167558" y="1441064"/>
                    </a:cubicBezTo>
                    <a:cubicBezTo>
                      <a:pt x="1182459" y="1443097"/>
                      <a:pt x="1230386" y="1405634"/>
                      <a:pt x="1244841" y="1405187"/>
                    </a:cubicBezTo>
                    <a:cubicBezTo>
                      <a:pt x="1257734" y="1404815"/>
                      <a:pt x="1270131" y="1385352"/>
                      <a:pt x="1284238" y="1388154"/>
                    </a:cubicBezTo>
                    <a:lnTo>
                      <a:pt x="1284238" y="1388154"/>
                    </a:lnTo>
                    <a:cubicBezTo>
                      <a:pt x="1295594" y="1366310"/>
                      <a:pt x="1307073" y="1342062"/>
                      <a:pt x="1307991" y="1334177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24" name="Freeform: Shape 1223">
                <a:extLst>
                  <a:ext uri="{FF2B5EF4-FFF2-40B4-BE49-F238E27FC236}">
                    <a16:creationId xmlns:a16="http://schemas.microsoft.com/office/drawing/2014/main" id="{353D72F1-DD20-4DCF-A4B3-F6F2B355C729}"/>
                  </a:ext>
                </a:extLst>
              </p:cNvPr>
              <p:cNvSpPr/>
              <p:nvPr/>
            </p:nvSpPr>
            <p:spPr>
              <a:xfrm>
                <a:off x="2764127" y="2688770"/>
                <a:ext cx="3743409" cy="3971916"/>
              </a:xfrm>
              <a:custGeom>
                <a:avLst/>
                <a:gdLst>
                  <a:gd name="connsiteX0" fmla="*/ 3993829 w 4010864"/>
                  <a:gd name="connsiteY0" fmla="*/ 2746566 h 4255697"/>
                  <a:gd name="connsiteX1" fmla="*/ 4005086 w 4010864"/>
                  <a:gd name="connsiteY1" fmla="*/ 2671390 h 4255697"/>
                  <a:gd name="connsiteX2" fmla="*/ 3974340 w 4010864"/>
                  <a:gd name="connsiteY2" fmla="*/ 2590264 h 4255697"/>
                  <a:gd name="connsiteX3" fmla="*/ 3935067 w 4010864"/>
                  <a:gd name="connsiteY3" fmla="*/ 2529296 h 4255697"/>
                  <a:gd name="connsiteX4" fmla="*/ 3894058 w 4010864"/>
                  <a:gd name="connsiteY4" fmla="*/ 2494733 h 4255697"/>
                  <a:gd name="connsiteX5" fmla="*/ 3849429 w 4010864"/>
                  <a:gd name="connsiteY5" fmla="*/ 2446881 h 4255697"/>
                  <a:gd name="connsiteX6" fmla="*/ 3805469 w 4010864"/>
                  <a:gd name="connsiteY6" fmla="*/ 2417128 h 4255697"/>
                  <a:gd name="connsiteX7" fmla="*/ 3736046 w 4010864"/>
                  <a:gd name="connsiteY7" fmla="*/ 2395632 h 4255697"/>
                  <a:gd name="connsiteX8" fmla="*/ 3661293 w 4010864"/>
                  <a:gd name="connsiteY8" fmla="*/ 2373318 h 4255697"/>
                  <a:gd name="connsiteX9" fmla="*/ 3606027 w 4010864"/>
                  <a:gd name="connsiteY9" fmla="*/ 2367665 h 4255697"/>
                  <a:gd name="connsiteX10" fmla="*/ 3556811 w 4010864"/>
                  <a:gd name="connsiteY10" fmla="*/ 2351152 h 4255697"/>
                  <a:gd name="connsiteX11" fmla="*/ 3492471 w 4010864"/>
                  <a:gd name="connsiteY11" fmla="*/ 2339970 h 4255697"/>
                  <a:gd name="connsiteX12" fmla="*/ 3429966 w 4010864"/>
                  <a:gd name="connsiteY12" fmla="*/ 2338631 h 4255697"/>
                  <a:gd name="connsiteX13" fmla="*/ 3407825 w 4010864"/>
                  <a:gd name="connsiteY13" fmla="*/ 2390946 h 4255697"/>
                  <a:gd name="connsiteX14" fmla="*/ 3365675 w 4010864"/>
                  <a:gd name="connsiteY14" fmla="*/ 2444724 h 4255697"/>
                  <a:gd name="connsiteX15" fmla="*/ 3301781 w 4010864"/>
                  <a:gd name="connsiteY15" fmla="*/ 2445344 h 4255697"/>
                  <a:gd name="connsiteX16" fmla="*/ 3259631 w 4010864"/>
                  <a:gd name="connsiteY16" fmla="*/ 2411649 h 4255697"/>
                  <a:gd name="connsiteX17" fmla="*/ 3234615 w 4010864"/>
                  <a:gd name="connsiteY17" fmla="*/ 2372946 h 4255697"/>
                  <a:gd name="connsiteX18" fmla="*/ 3195266 w 4010864"/>
                  <a:gd name="connsiteY18" fmla="*/ 2349292 h 4255697"/>
                  <a:gd name="connsiteX19" fmla="*/ 3230151 w 4010864"/>
                  <a:gd name="connsiteY19" fmla="*/ 2314729 h 4255697"/>
                  <a:gd name="connsiteX20" fmla="*/ 3269350 w 4010864"/>
                  <a:gd name="connsiteY20" fmla="*/ 2273348 h 4255697"/>
                  <a:gd name="connsiteX21" fmla="*/ 3306839 w 4010864"/>
                  <a:gd name="connsiteY21" fmla="*/ 2243422 h 4255697"/>
                  <a:gd name="connsiteX22" fmla="*/ 3337360 w 4010864"/>
                  <a:gd name="connsiteY22" fmla="*/ 2223215 h 4255697"/>
                  <a:gd name="connsiteX23" fmla="*/ 3367286 w 4010864"/>
                  <a:gd name="connsiteY23" fmla="*/ 2199686 h 4255697"/>
                  <a:gd name="connsiteX24" fmla="*/ 3366195 w 4010864"/>
                  <a:gd name="connsiteY24" fmla="*/ 2140180 h 4255697"/>
                  <a:gd name="connsiteX25" fmla="*/ 3355237 w 4010864"/>
                  <a:gd name="connsiteY25" fmla="*/ 2088832 h 4255697"/>
                  <a:gd name="connsiteX26" fmla="*/ 3325311 w 4010864"/>
                  <a:gd name="connsiteY26" fmla="*/ 1980111 h 4255697"/>
                  <a:gd name="connsiteX27" fmla="*/ 3246342 w 4010864"/>
                  <a:gd name="connsiteY27" fmla="*/ 1912473 h 4255697"/>
                  <a:gd name="connsiteX28" fmla="*/ 3215548 w 4010864"/>
                  <a:gd name="connsiteY28" fmla="*/ 1853761 h 4255697"/>
                  <a:gd name="connsiteX29" fmla="*/ 3172679 w 4010864"/>
                  <a:gd name="connsiteY29" fmla="*/ 1816793 h 4255697"/>
                  <a:gd name="connsiteX30" fmla="*/ 3143100 w 4010864"/>
                  <a:gd name="connsiteY30" fmla="*/ 1764726 h 4255697"/>
                  <a:gd name="connsiteX31" fmla="*/ 3087586 w 4010864"/>
                  <a:gd name="connsiteY31" fmla="*/ 1731328 h 4255697"/>
                  <a:gd name="connsiteX32" fmla="*/ 3022007 w 4010864"/>
                  <a:gd name="connsiteY32" fmla="*/ 1735940 h 4255697"/>
                  <a:gd name="connsiteX33" fmla="*/ 2973063 w 4010864"/>
                  <a:gd name="connsiteY33" fmla="*/ 1732246 h 4255697"/>
                  <a:gd name="connsiteX34" fmla="*/ 2933393 w 4010864"/>
                  <a:gd name="connsiteY34" fmla="*/ 1732023 h 4255697"/>
                  <a:gd name="connsiteX35" fmla="*/ 2926203 w 4010864"/>
                  <a:gd name="connsiteY35" fmla="*/ 1706485 h 4255697"/>
                  <a:gd name="connsiteX36" fmla="*/ 2976112 w 4010864"/>
                  <a:gd name="connsiteY36" fmla="*/ 1696443 h 4255697"/>
                  <a:gd name="connsiteX37" fmla="*/ 3016577 w 4010864"/>
                  <a:gd name="connsiteY37" fmla="*/ 1712807 h 4255697"/>
                  <a:gd name="connsiteX38" fmla="*/ 3075065 w 4010864"/>
                  <a:gd name="connsiteY38" fmla="*/ 1711444 h 4255697"/>
                  <a:gd name="connsiteX39" fmla="*/ 3138959 w 4010864"/>
                  <a:gd name="connsiteY39" fmla="*/ 1710849 h 4255697"/>
                  <a:gd name="connsiteX40" fmla="*/ 3169976 w 4010864"/>
                  <a:gd name="connsiteY40" fmla="*/ 1746131 h 4255697"/>
                  <a:gd name="connsiteX41" fmla="*/ 3198340 w 4010864"/>
                  <a:gd name="connsiteY41" fmla="*/ 1799164 h 4255697"/>
                  <a:gd name="connsiteX42" fmla="*/ 3239399 w 4010864"/>
                  <a:gd name="connsiteY42" fmla="*/ 1811363 h 4255697"/>
                  <a:gd name="connsiteX43" fmla="*/ 3289756 w 4010864"/>
                  <a:gd name="connsiteY43" fmla="*/ 1813123 h 4255697"/>
                  <a:gd name="connsiteX44" fmla="*/ 3323549 w 4010864"/>
                  <a:gd name="connsiteY44" fmla="*/ 1837074 h 4255697"/>
                  <a:gd name="connsiteX45" fmla="*/ 3329030 w 4010864"/>
                  <a:gd name="connsiteY45" fmla="*/ 1800528 h 4255697"/>
                  <a:gd name="connsiteX46" fmla="*/ 3211482 w 4010864"/>
                  <a:gd name="connsiteY46" fmla="*/ 1598235 h 4255697"/>
                  <a:gd name="connsiteX47" fmla="*/ 3204985 w 4010864"/>
                  <a:gd name="connsiteY47" fmla="*/ 1487480 h 4255697"/>
                  <a:gd name="connsiteX48" fmla="*/ 3238656 w 4010864"/>
                  <a:gd name="connsiteY48" fmla="*/ 1446372 h 4255697"/>
                  <a:gd name="connsiteX49" fmla="*/ 3275301 w 4010864"/>
                  <a:gd name="connsiteY49" fmla="*/ 1436603 h 4255697"/>
                  <a:gd name="connsiteX50" fmla="*/ 3204489 w 4010864"/>
                  <a:gd name="connsiteY50" fmla="*/ 1373329 h 4255697"/>
                  <a:gd name="connsiteX51" fmla="*/ 3187977 w 4010864"/>
                  <a:gd name="connsiteY51" fmla="*/ 1321956 h 4255697"/>
                  <a:gd name="connsiteX52" fmla="*/ 3124628 w 4010864"/>
                  <a:gd name="connsiteY52" fmla="*/ 1230913 h 4255697"/>
                  <a:gd name="connsiteX53" fmla="*/ 3093438 w 4010864"/>
                  <a:gd name="connsiteY53" fmla="*/ 1138035 h 4255697"/>
                  <a:gd name="connsiteX54" fmla="*/ 3015435 w 4010864"/>
                  <a:gd name="connsiteY54" fmla="*/ 1056661 h 4255697"/>
                  <a:gd name="connsiteX55" fmla="*/ 2901979 w 4010864"/>
                  <a:gd name="connsiteY55" fmla="*/ 984163 h 4255697"/>
                  <a:gd name="connsiteX56" fmla="*/ 2828960 w 4010864"/>
                  <a:gd name="connsiteY56" fmla="*/ 942981 h 4255697"/>
                  <a:gd name="connsiteX57" fmla="*/ 2794398 w 4010864"/>
                  <a:gd name="connsiteY57" fmla="*/ 909311 h 4255697"/>
                  <a:gd name="connsiteX58" fmla="*/ 2805183 w 4010864"/>
                  <a:gd name="connsiteY58" fmla="*/ 898600 h 4255697"/>
                  <a:gd name="connsiteX59" fmla="*/ 2803125 w 4010864"/>
                  <a:gd name="connsiteY59" fmla="*/ 855929 h 4255697"/>
                  <a:gd name="connsiteX60" fmla="*/ 2792737 w 4010864"/>
                  <a:gd name="connsiteY60" fmla="*/ 756382 h 4255697"/>
                  <a:gd name="connsiteX61" fmla="*/ 2780340 w 4010864"/>
                  <a:gd name="connsiteY61" fmla="*/ 699182 h 4255697"/>
                  <a:gd name="connsiteX62" fmla="*/ 2753289 w 4010864"/>
                  <a:gd name="connsiteY62" fmla="*/ 615403 h 4255697"/>
                  <a:gd name="connsiteX63" fmla="*/ 2736132 w 4010864"/>
                  <a:gd name="connsiteY63" fmla="*/ 575733 h 4255697"/>
                  <a:gd name="connsiteX64" fmla="*/ 2745753 w 4010864"/>
                  <a:gd name="connsiteY64" fmla="*/ 548311 h 4255697"/>
                  <a:gd name="connsiteX65" fmla="*/ 2730877 w 4010864"/>
                  <a:gd name="connsiteY65" fmla="*/ 479037 h 4255697"/>
                  <a:gd name="connsiteX66" fmla="*/ 2739455 w 4010864"/>
                  <a:gd name="connsiteY66" fmla="*/ 436515 h 4255697"/>
                  <a:gd name="connsiteX67" fmla="*/ 2726190 w 4010864"/>
                  <a:gd name="connsiteY67" fmla="*/ 378126 h 4255697"/>
                  <a:gd name="connsiteX68" fmla="*/ 2746421 w 4010864"/>
                  <a:gd name="connsiteY68" fmla="*/ 353332 h 4255697"/>
                  <a:gd name="connsiteX69" fmla="*/ 2738983 w 4010864"/>
                  <a:gd name="connsiteY69" fmla="*/ 256313 h 4255697"/>
                  <a:gd name="connsiteX70" fmla="*/ 2730975 w 4010864"/>
                  <a:gd name="connsiteY70" fmla="*/ 199733 h 4255697"/>
                  <a:gd name="connsiteX71" fmla="*/ 2690090 w 4010864"/>
                  <a:gd name="connsiteY71" fmla="*/ 164129 h 4255697"/>
                  <a:gd name="connsiteX72" fmla="*/ 2646601 w 4010864"/>
                  <a:gd name="connsiteY72" fmla="*/ 138790 h 4255697"/>
                  <a:gd name="connsiteX73" fmla="*/ 2617097 w 4010864"/>
                  <a:gd name="connsiteY73" fmla="*/ 98872 h 4255697"/>
                  <a:gd name="connsiteX74" fmla="*/ 2600658 w 4010864"/>
                  <a:gd name="connsiteY74" fmla="*/ 62201 h 4255697"/>
                  <a:gd name="connsiteX75" fmla="*/ 2594881 w 4010864"/>
                  <a:gd name="connsiteY75" fmla="*/ 39887 h 4255697"/>
                  <a:gd name="connsiteX76" fmla="*/ 2597360 w 4010864"/>
                  <a:gd name="connsiteY76" fmla="*/ 34308 h 4255697"/>
                  <a:gd name="connsiteX77" fmla="*/ 2600658 w 4010864"/>
                  <a:gd name="connsiteY77" fmla="*/ 18365 h 4255697"/>
                  <a:gd name="connsiteX78" fmla="*/ 2596989 w 4010864"/>
                  <a:gd name="connsiteY78" fmla="*/ -106 h 4255697"/>
                  <a:gd name="connsiteX79" fmla="*/ 2596989 w 4010864"/>
                  <a:gd name="connsiteY79" fmla="*/ 241 h 4255697"/>
                  <a:gd name="connsiteX80" fmla="*/ 2573013 w 4010864"/>
                  <a:gd name="connsiteY80" fmla="*/ 15713 h 4255697"/>
                  <a:gd name="connsiteX81" fmla="*/ 2563988 w 4010864"/>
                  <a:gd name="connsiteY81" fmla="*/ 26002 h 4255697"/>
                  <a:gd name="connsiteX82" fmla="*/ 2545938 w 4010864"/>
                  <a:gd name="connsiteY82" fmla="*/ 46606 h 4255697"/>
                  <a:gd name="connsiteX83" fmla="*/ 2520401 w 4010864"/>
                  <a:gd name="connsiteY83" fmla="*/ 64755 h 4255697"/>
                  <a:gd name="connsiteX84" fmla="*/ 2508004 w 4010864"/>
                  <a:gd name="connsiteY84" fmla="*/ 72193 h 4255697"/>
                  <a:gd name="connsiteX85" fmla="*/ 2499375 w 4010864"/>
                  <a:gd name="connsiteY85" fmla="*/ 90615 h 4255697"/>
                  <a:gd name="connsiteX86" fmla="*/ 2482342 w 4010864"/>
                  <a:gd name="connsiteY86" fmla="*/ 114913 h 4255697"/>
                  <a:gd name="connsiteX87" fmla="*/ 2446639 w 4010864"/>
                  <a:gd name="connsiteY87" fmla="*/ 113996 h 4255697"/>
                  <a:gd name="connsiteX88" fmla="*/ 2437118 w 4010864"/>
                  <a:gd name="connsiteY88" fmla="*/ 112905 h 4255697"/>
                  <a:gd name="connsiteX89" fmla="*/ 2437713 w 4010864"/>
                  <a:gd name="connsiteY89" fmla="*/ 117120 h 4255697"/>
                  <a:gd name="connsiteX90" fmla="*/ 2438109 w 4010864"/>
                  <a:gd name="connsiteY90" fmla="*/ 119599 h 4255697"/>
                  <a:gd name="connsiteX91" fmla="*/ 2444332 w 4010864"/>
                  <a:gd name="connsiteY91" fmla="*/ 130558 h 4255697"/>
                  <a:gd name="connsiteX92" fmla="*/ 2454672 w 4010864"/>
                  <a:gd name="connsiteY92" fmla="*/ 148459 h 4255697"/>
                  <a:gd name="connsiteX93" fmla="*/ 2458093 w 4010864"/>
                  <a:gd name="connsiteY93" fmla="*/ 164030 h 4255697"/>
                  <a:gd name="connsiteX94" fmla="*/ 2464143 w 4010864"/>
                  <a:gd name="connsiteY94" fmla="*/ 184782 h 4255697"/>
                  <a:gd name="connsiteX95" fmla="*/ 2477184 w 4010864"/>
                  <a:gd name="connsiteY95" fmla="*/ 257057 h 4255697"/>
                  <a:gd name="connsiteX96" fmla="*/ 2441332 w 4010864"/>
                  <a:gd name="connsiteY96" fmla="*/ 287429 h 4255697"/>
                  <a:gd name="connsiteX97" fmla="*/ 2435382 w 4010864"/>
                  <a:gd name="connsiteY97" fmla="*/ 289561 h 4255697"/>
                  <a:gd name="connsiteX98" fmla="*/ 2426184 w 4010864"/>
                  <a:gd name="connsiteY98" fmla="*/ 293628 h 4255697"/>
                  <a:gd name="connsiteX99" fmla="*/ 2423233 w 4010864"/>
                  <a:gd name="connsiteY99" fmla="*/ 294917 h 4255697"/>
                  <a:gd name="connsiteX100" fmla="*/ 2407415 w 4010864"/>
                  <a:gd name="connsiteY100" fmla="*/ 298735 h 4255697"/>
                  <a:gd name="connsiteX101" fmla="*/ 2397918 w 4010864"/>
                  <a:gd name="connsiteY101" fmla="*/ 305182 h 4255697"/>
                  <a:gd name="connsiteX102" fmla="*/ 2367397 w 4010864"/>
                  <a:gd name="connsiteY102" fmla="*/ 332901 h 4255697"/>
                  <a:gd name="connsiteX103" fmla="*/ 2354182 w 4010864"/>
                  <a:gd name="connsiteY103" fmla="*/ 330422 h 4255697"/>
                  <a:gd name="connsiteX104" fmla="*/ 2350041 w 4010864"/>
                  <a:gd name="connsiteY104" fmla="*/ 324199 h 4255697"/>
                  <a:gd name="connsiteX105" fmla="*/ 2338388 w 4010864"/>
                  <a:gd name="connsiteY105" fmla="*/ 322587 h 4255697"/>
                  <a:gd name="connsiteX106" fmla="*/ 2329487 w 4010864"/>
                  <a:gd name="connsiteY106" fmla="*/ 322587 h 4255697"/>
                  <a:gd name="connsiteX107" fmla="*/ 2322793 w 4010864"/>
                  <a:gd name="connsiteY107" fmla="*/ 322463 h 4255697"/>
                  <a:gd name="connsiteX108" fmla="*/ 2320735 w 4010864"/>
                  <a:gd name="connsiteY108" fmla="*/ 326009 h 4255697"/>
                  <a:gd name="connsiteX109" fmla="*/ 2306379 w 4010864"/>
                  <a:gd name="connsiteY109" fmla="*/ 342025 h 4255697"/>
                  <a:gd name="connsiteX110" fmla="*/ 2304520 w 4010864"/>
                  <a:gd name="connsiteY110" fmla="*/ 342943 h 4255697"/>
                  <a:gd name="connsiteX111" fmla="*/ 2288800 w 4010864"/>
                  <a:gd name="connsiteY111" fmla="*/ 354646 h 4255697"/>
                  <a:gd name="connsiteX112" fmla="*/ 2272064 w 4010864"/>
                  <a:gd name="connsiteY112" fmla="*/ 370142 h 4255697"/>
                  <a:gd name="connsiteX113" fmla="*/ 2269387 w 4010864"/>
                  <a:gd name="connsiteY113" fmla="*/ 371481 h 4255697"/>
                  <a:gd name="connsiteX114" fmla="*/ 2258230 w 4010864"/>
                  <a:gd name="connsiteY114" fmla="*/ 377778 h 4255697"/>
                  <a:gd name="connsiteX115" fmla="*/ 2254907 w 4010864"/>
                  <a:gd name="connsiteY115" fmla="*/ 379216 h 4255697"/>
                  <a:gd name="connsiteX116" fmla="*/ 2253841 w 4010864"/>
                  <a:gd name="connsiteY116" fmla="*/ 393671 h 4255697"/>
                  <a:gd name="connsiteX117" fmla="*/ 2253394 w 4010864"/>
                  <a:gd name="connsiteY117" fmla="*/ 401630 h 4255697"/>
                  <a:gd name="connsiteX118" fmla="*/ 2233981 w 4010864"/>
                  <a:gd name="connsiteY118" fmla="*/ 417424 h 4255697"/>
                  <a:gd name="connsiteX119" fmla="*/ 2231179 w 4010864"/>
                  <a:gd name="connsiteY119" fmla="*/ 417424 h 4255697"/>
                  <a:gd name="connsiteX120" fmla="*/ 2219824 w 4010864"/>
                  <a:gd name="connsiteY120" fmla="*/ 423622 h 4255697"/>
                  <a:gd name="connsiteX121" fmla="*/ 2216898 w 4010864"/>
                  <a:gd name="connsiteY121" fmla="*/ 427565 h 4255697"/>
                  <a:gd name="connsiteX122" fmla="*/ 2210402 w 4010864"/>
                  <a:gd name="connsiteY122" fmla="*/ 436416 h 4255697"/>
                  <a:gd name="connsiteX123" fmla="*/ 2207055 w 4010864"/>
                  <a:gd name="connsiteY123" fmla="*/ 440234 h 4255697"/>
                  <a:gd name="connsiteX124" fmla="*/ 2187517 w 4010864"/>
                  <a:gd name="connsiteY124" fmla="*/ 454838 h 4255697"/>
                  <a:gd name="connsiteX125" fmla="*/ 2185434 w 4010864"/>
                  <a:gd name="connsiteY125" fmla="*/ 455408 h 4255697"/>
                  <a:gd name="connsiteX126" fmla="*/ 2173732 w 4010864"/>
                  <a:gd name="connsiteY126" fmla="*/ 457193 h 4255697"/>
                  <a:gd name="connsiteX127" fmla="*/ 2171426 w 4010864"/>
                  <a:gd name="connsiteY127" fmla="*/ 458706 h 4255697"/>
                  <a:gd name="connsiteX128" fmla="*/ 2153673 w 4010864"/>
                  <a:gd name="connsiteY128" fmla="*/ 465152 h 4255697"/>
                  <a:gd name="connsiteX129" fmla="*/ 2142070 w 4010864"/>
                  <a:gd name="connsiteY129" fmla="*/ 472466 h 4255697"/>
                  <a:gd name="connsiteX130" fmla="*/ 2141376 w 4010864"/>
                  <a:gd name="connsiteY130" fmla="*/ 473136 h 4255697"/>
                  <a:gd name="connsiteX131" fmla="*/ 2129995 w 4010864"/>
                  <a:gd name="connsiteY131" fmla="*/ 480797 h 4255697"/>
                  <a:gd name="connsiteX132" fmla="*/ 2117598 w 4010864"/>
                  <a:gd name="connsiteY132" fmla="*/ 489277 h 4255697"/>
                  <a:gd name="connsiteX133" fmla="*/ 2098334 w 4010864"/>
                  <a:gd name="connsiteY133" fmla="*/ 505318 h 4255697"/>
                  <a:gd name="connsiteX134" fmla="*/ 2090895 w 4010864"/>
                  <a:gd name="connsiteY134" fmla="*/ 510500 h 4255697"/>
                  <a:gd name="connsiteX135" fmla="*/ 2055539 w 4010864"/>
                  <a:gd name="connsiteY135" fmla="*/ 529740 h 4255697"/>
                  <a:gd name="connsiteX136" fmla="*/ 2037985 w 4010864"/>
                  <a:gd name="connsiteY136" fmla="*/ 520195 h 4255697"/>
                  <a:gd name="connsiteX137" fmla="*/ 2035852 w 4010864"/>
                  <a:gd name="connsiteY137" fmla="*/ 532592 h 4255697"/>
                  <a:gd name="connsiteX138" fmla="*/ 2011356 w 4010864"/>
                  <a:gd name="connsiteY138" fmla="*/ 566361 h 4255697"/>
                  <a:gd name="connsiteX139" fmla="*/ 2011356 w 4010864"/>
                  <a:gd name="connsiteY139" fmla="*/ 566361 h 4255697"/>
                  <a:gd name="connsiteX140" fmla="*/ 1996703 w 4010864"/>
                  <a:gd name="connsiteY140" fmla="*/ 589023 h 4255697"/>
                  <a:gd name="connsiteX141" fmla="*/ 1949099 w 4010864"/>
                  <a:gd name="connsiteY141" fmla="*/ 591924 h 4255697"/>
                  <a:gd name="connsiteX142" fmla="*/ 1937272 w 4010864"/>
                  <a:gd name="connsiteY142" fmla="*/ 574047 h 4255697"/>
                  <a:gd name="connsiteX143" fmla="*/ 1923834 w 4010864"/>
                  <a:gd name="connsiteY143" fmla="*/ 575113 h 4255697"/>
                  <a:gd name="connsiteX144" fmla="*/ 1919569 w 4010864"/>
                  <a:gd name="connsiteY144" fmla="*/ 581485 h 4255697"/>
                  <a:gd name="connsiteX145" fmla="*/ 1919569 w 4010864"/>
                  <a:gd name="connsiteY145" fmla="*/ 581932 h 4255697"/>
                  <a:gd name="connsiteX146" fmla="*/ 1920015 w 4010864"/>
                  <a:gd name="connsiteY146" fmla="*/ 588328 h 4255697"/>
                  <a:gd name="connsiteX147" fmla="*/ 1916941 w 4010864"/>
                  <a:gd name="connsiteY147" fmla="*/ 611189 h 4255697"/>
                  <a:gd name="connsiteX148" fmla="*/ 1890015 w 4010864"/>
                  <a:gd name="connsiteY148" fmla="*/ 618627 h 4255697"/>
                  <a:gd name="connsiteX149" fmla="*/ 1859023 w 4010864"/>
                  <a:gd name="connsiteY149" fmla="*/ 607668 h 4255697"/>
                  <a:gd name="connsiteX150" fmla="*/ 1830112 w 4010864"/>
                  <a:gd name="connsiteY150" fmla="*/ 629610 h 4255697"/>
                  <a:gd name="connsiteX151" fmla="*/ 1814914 w 4010864"/>
                  <a:gd name="connsiteY151" fmla="*/ 658495 h 4255697"/>
                  <a:gd name="connsiteX152" fmla="*/ 1808368 w 4010864"/>
                  <a:gd name="connsiteY152" fmla="*/ 688545 h 4255697"/>
                  <a:gd name="connsiteX153" fmla="*/ 1778615 w 4010864"/>
                  <a:gd name="connsiteY153" fmla="*/ 718596 h 4255697"/>
                  <a:gd name="connsiteX154" fmla="*/ 1747623 w 4010864"/>
                  <a:gd name="connsiteY154" fmla="*/ 746315 h 4255697"/>
                  <a:gd name="connsiteX155" fmla="*/ 1720796 w 4010864"/>
                  <a:gd name="connsiteY155" fmla="*/ 786184 h 4255697"/>
                  <a:gd name="connsiteX156" fmla="*/ 1707680 w 4010864"/>
                  <a:gd name="connsiteY156" fmla="*/ 830813 h 4255697"/>
                  <a:gd name="connsiteX157" fmla="*/ 1678473 w 4010864"/>
                  <a:gd name="connsiteY157" fmla="*/ 867781 h 4255697"/>
                  <a:gd name="connsiteX158" fmla="*/ 1673118 w 4010864"/>
                  <a:gd name="connsiteY158" fmla="*/ 885137 h 4255697"/>
                  <a:gd name="connsiteX159" fmla="*/ 1697539 w 4010864"/>
                  <a:gd name="connsiteY159" fmla="*/ 924435 h 4255697"/>
                  <a:gd name="connsiteX160" fmla="*/ 1721392 w 4010864"/>
                  <a:gd name="connsiteY160" fmla="*/ 971221 h 4255697"/>
                  <a:gd name="connsiteX161" fmla="*/ 1738524 w 4010864"/>
                  <a:gd name="connsiteY161" fmla="*/ 1005933 h 4255697"/>
                  <a:gd name="connsiteX162" fmla="*/ 1755880 w 4010864"/>
                  <a:gd name="connsiteY162" fmla="*/ 1019445 h 4255697"/>
                  <a:gd name="connsiteX163" fmla="*/ 1736515 w 4010864"/>
                  <a:gd name="connsiteY163" fmla="*/ 1042702 h 4255697"/>
                  <a:gd name="connsiteX164" fmla="*/ 1734036 w 4010864"/>
                  <a:gd name="connsiteY164" fmla="*/ 1089017 h 4255697"/>
                  <a:gd name="connsiteX165" fmla="*/ 1762648 w 4010864"/>
                  <a:gd name="connsiteY165" fmla="*/ 1149837 h 4255697"/>
                  <a:gd name="connsiteX166" fmla="*/ 1788732 w 4010864"/>
                  <a:gd name="connsiteY166" fmla="*/ 1144878 h 4255697"/>
                  <a:gd name="connsiteX167" fmla="*/ 1815683 w 4010864"/>
                  <a:gd name="connsiteY167" fmla="*/ 1117381 h 4255697"/>
                  <a:gd name="connsiteX168" fmla="*/ 1823939 w 4010864"/>
                  <a:gd name="connsiteY168" fmla="*/ 1092091 h 4255697"/>
                  <a:gd name="connsiteX169" fmla="*/ 1831947 w 4010864"/>
                  <a:gd name="connsiteY169" fmla="*/ 1114877 h 4255697"/>
                  <a:gd name="connsiteX170" fmla="*/ 1841468 w 4010864"/>
                  <a:gd name="connsiteY170" fmla="*/ 1140762 h 4255697"/>
                  <a:gd name="connsiteX171" fmla="*/ 1814492 w 4010864"/>
                  <a:gd name="connsiteY171" fmla="*/ 1181697 h 4255697"/>
                  <a:gd name="connsiteX172" fmla="*/ 1803261 w 4010864"/>
                  <a:gd name="connsiteY172" fmla="*/ 1226797 h 4255697"/>
                  <a:gd name="connsiteX173" fmla="*/ 1819055 w 4010864"/>
                  <a:gd name="connsiteY173" fmla="*/ 1243929 h 4255697"/>
                  <a:gd name="connsiteX174" fmla="*/ 1851733 w 4010864"/>
                  <a:gd name="connsiteY174" fmla="*/ 1234582 h 4255697"/>
                  <a:gd name="connsiteX175" fmla="*/ 1887362 w 4010864"/>
                  <a:gd name="connsiteY175" fmla="*/ 1205449 h 4255697"/>
                  <a:gd name="connsiteX176" fmla="*/ 1902238 w 4010864"/>
                  <a:gd name="connsiteY176" fmla="*/ 1138729 h 4255697"/>
                  <a:gd name="connsiteX177" fmla="*/ 1925396 w 4010864"/>
                  <a:gd name="connsiteY177" fmla="*/ 1129952 h 4255697"/>
                  <a:gd name="connsiteX178" fmla="*/ 1923685 w 4010864"/>
                  <a:gd name="connsiteY178" fmla="*/ 1177854 h 4255697"/>
                  <a:gd name="connsiteX179" fmla="*/ 1933999 w 4010864"/>
                  <a:gd name="connsiteY179" fmla="*/ 1221640 h 4255697"/>
                  <a:gd name="connsiteX180" fmla="*/ 1969306 w 4010864"/>
                  <a:gd name="connsiteY180" fmla="*/ 1188118 h 4255697"/>
                  <a:gd name="connsiteX181" fmla="*/ 1995537 w 4010864"/>
                  <a:gd name="connsiteY181" fmla="*/ 1168705 h 4255697"/>
                  <a:gd name="connsiteX182" fmla="*/ 2027348 w 4010864"/>
                  <a:gd name="connsiteY182" fmla="*/ 1145274 h 4255697"/>
                  <a:gd name="connsiteX183" fmla="*/ 2047654 w 4010864"/>
                  <a:gd name="connsiteY183" fmla="*/ 1158738 h 4255697"/>
                  <a:gd name="connsiteX184" fmla="*/ 2028588 w 4010864"/>
                  <a:gd name="connsiteY184" fmla="*/ 1176738 h 4255697"/>
                  <a:gd name="connsiteX185" fmla="*/ 2008529 w 4010864"/>
                  <a:gd name="connsiteY185" fmla="*/ 1197961 h 4255697"/>
                  <a:gd name="connsiteX186" fmla="*/ 2024051 w 4010864"/>
                  <a:gd name="connsiteY186" fmla="*/ 1246830 h 4255697"/>
                  <a:gd name="connsiteX187" fmla="*/ 2009522 w 4010864"/>
                  <a:gd name="connsiteY187" fmla="*/ 1277500 h 4255697"/>
                  <a:gd name="connsiteX188" fmla="*/ 1971512 w 4010864"/>
                  <a:gd name="connsiteY188" fmla="*/ 1309212 h 4255697"/>
                  <a:gd name="connsiteX189" fmla="*/ 1952917 w 4010864"/>
                  <a:gd name="connsiteY189" fmla="*/ 1327287 h 4255697"/>
                  <a:gd name="connsiteX190" fmla="*/ 1966380 w 4010864"/>
                  <a:gd name="connsiteY190" fmla="*/ 1363337 h 4255697"/>
                  <a:gd name="connsiteX191" fmla="*/ 1963900 w 4010864"/>
                  <a:gd name="connsiteY191" fmla="*/ 1389941 h 4255697"/>
                  <a:gd name="connsiteX192" fmla="*/ 1925322 w 4010864"/>
                  <a:gd name="connsiteY192" fmla="*/ 1398941 h 4255697"/>
                  <a:gd name="connsiteX193" fmla="*/ 1903552 w 4010864"/>
                  <a:gd name="connsiteY193" fmla="*/ 1411759 h 4255697"/>
                  <a:gd name="connsiteX194" fmla="*/ 1909949 w 4010864"/>
                  <a:gd name="connsiteY194" fmla="*/ 1435264 h 4255697"/>
                  <a:gd name="connsiteX195" fmla="*/ 1921553 w 4010864"/>
                  <a:gd name="connsiteY195" fmla="*/ 1463851 h 4255697"/>
                  <a:gd name="connsiteX196" fmla="*/ 1891280 w 4010864"/>
                  <a:gd name="connsiteY196" fmla="*/ 1453934 h 4255697"/>
                  <a:gd name="connsiteX197" fmla="*/ 1881362 w 4010864"/>
                  <a:gd name="connsiteY197" fmla="*/ 1423685 h 4255697"/>
                  <a:gd name="connsiteX198" fmla="*/ 1880048 w 4010864"/>
                  <a:gd name="connsiteY198" fmla="*/ 1399437 h 4255697"/>
                  <a:gd name="connsiteX199" fmla="*/ 1868196 w 4010864"/>
                  <a:gd name="connsiteY199" fmla="*/ 1438661 h 4255697"/>
                  <a:gd name="connsiteX200" fmla="*/ 1854336 w 4010864"/>
                  <a:gd name="connsiteY200" fmla="*/ 1511307 h 4255697"/>
                  <a:gd name="connsiteX201" fmla="*/ 1925519 w 4010864"/>
                  <a:gd name="connsiteY201" fmla="*/ 1526853 h 4255697"/>
                  <a:gd name="connsiteX202" fmla="*/ 1837129 w 4010864"/>
                  <a:gd name="connsiteY202" fmla="*/ 1575970 h 4255697"/>
                  <a:gd name="connsiteX203" fmla="*/ 1790170 w 4010864"/>
                  <a:gd name="connsiteY203" fmla="*/ 1635153 h 4255697"/>
                  <a:gd name="connsiteX204" fmla="*/ 1788607 w 4010864"/>
                  <a:gd name="connsiteY204" fmla="*/ 1673013 h 4255697"/>
                  <a:gd name="connsiteX205" fmla="*/ 1803484 w 4010864"/>
                  <a:gd name="connsiteY205" fmla="*/ 1728254 h 4255697"/>
                  <a:gd name="connsiteX206" fmla="*/ 1809707 w 4010864"/>
                  <a:gd name="connsiteY206" fmla="*/ 1772883 h 4255697"/>
                  <a:gd name="connsiteX207" fmla="*/ 1808542 w 4010864"/>
                  <a:gd name="connsiteY207" fmla="*/ 1783941 h 4255697"/>
                  <a:gd name="connsiteX208" fmla="*/ 1814394 w 4010864"/>
                  <a:gd name="connsiteY208" fmla="*/ 1789520 h 4255697"/>
                  <a:gd name="connsiteX209" fmla="*/ 1812930 w 4010864"/>
                  <a:gd name="connsiteY209" fmla="*/ 1797181 h 4255697"/>
                  <a:gd name="connsiteX210" fmla="*/ 1821410 w 4010864"/>
                  <a:gd name="connsiteY210" fmla="*/ 1799115 h 4255697"/>
                  <a:gd name="connsiteX211" fmla="*/ 1851386 w 4010864"/>
                  <a:gd name="connsiteY211" fmla="*/ 1831793 h 4255697"/>
                  <a:gd name="connsiteX212" fmla="*/ 1911238 w 4010864"/>
                  <a:gd name="connsiteY212" fmla="*/ 1853860 h 4255697"/>
                  <a:gd name="connsiteX213" fmla="*/ 1865171 w 4010864"/>
                  <a:gd name="connsiteY213" fmla="*/ 1870521 h 4255697"/>
                  <a:gd name="connsiteX214" fmla="*/ 1800360 w 4010864"/>
                  <a:gd name="connsiteY214" fmla="*/ 1814512 h 4255697"/>
                  <a:gd name="connsiteX215" fmla="*/ 1793715 w 4010864"/>
                  <a:gd name="connsiteY215" fmla="*/ 1775239 h 4255697"/>
                  <a:gd name="connsiteX216" fmla="*/ 1768301 w 4010864"/>
                  <a:gd name="connsiteY216" fmla="*/ 1750593 h 4255697"/>
                  <a:gd name="connsiteX217" fmla="*/ 1717424 w 4010864"/>
                  <a:gd name="connsiteY217" fmla="*/ 1764750 h 4255697"/>
                  <a:gd name="connsiteX218" fmla="*/ 1720672 w 4010864"/>
                  <a:gd name="connsiteY218" fmla="*/ 1798842 h 4255697"/>
                  <a:gd name="connsiteX219" fmla="*/ 1750425 w 4010864"/>
                  <a:gd name="connsiteY219" fmla="*/ 1850612 h 4255697"/>
                  <a:gd name="connsiteX220" fmla="*/ 1750697 w 4010864"/>
                  <a:gd name="connsiteY220" fmla="*/ 1863653 h 4255697"/>
                  <a:gd name="connsiteX221" fmla="*/ 1750697 w 4010864"/>
                  <a:gd name="connsiteY221" fmla="*/ 1863653 h 4255697"/>
                  <a:gd name="connsiteX222" fmla="*/ 1788607 w 4010864"/>
                  <a:gd name="connsiteY222" fmla="*/ 1889514 h 4255697"/>
                  <a:gd name="connsiteX223" fmla="*/ 1800385 w 4010864"/>
                  <a:gd name="connsiteY223" fmla="*/ 1900001 h 4255697"/>
                  <a:gd name="connsiteX224" fmla="*/ 1819253 w 4010864"/>
                  <a:gd name="connsiteY224" fmla="*/ 1922316 h 4255697"/>
                  <a:gd name="connsiteX225" fmla="*/ 1822575 w 4010864"/>
                  <a:gd name="connsiteY225" fmla="*/ 1926779 h 4255697"/>
                  <a:gd name="connsiteX226" fmla="*/ 1833112 w 4010864"/>
                  <a:gd name="connsiteY226" fmla="*/ 1950631 h 4255697"/>
                  <a:gd name="connsiteX227" fmla="*/ 1814394 w 4010864"/>
                  <a:gd name="connsiteY227" fmla="*/ 1971557 h 4255697"/>
                  <a:gd name="connsiteX228" fmla="*/ 1809162 w 4010864"/>
                  <a:gd name="connsiteY228" fmla="*/ 1973739 h 4255697"/>
                  <a:gd name="connsiteX229" fmla="*/ 1808666 w 4010864"/>
                  <a:gd name="connsiteY229" fmla="*/ 1991441 h 4255697"/>
                  <a:gd name="connsiteX230" fmla="*/ 1826022 w 4010864"/>
                  <a:gd name="connsiteY230" fmla="*/ 2025632 h 4255697"/>
                  <a:gd name="connsiteX231" fmla="*/ 1826939 w 4010864"/>
                  <a:gd name="connsiteY231" fmla="*/ 2033442 h 4255697"/>
                  <a:gd name="connsiteX232" fmla="*/ 1830534 w 4010864"/>
                  <a:gd name="connsiteY232" fmla="*/ 2051567 h 4255697"/>
                  <a:gd name="connsiteX233" fmla="*/ 1835493 w 4010864"/>
                  <a:gd name="connsiteY233" fmla="*/ 2077427 h 4255697"/>
                  <a:gd name="connsiteX234" fmla="*/ 1845237 w 4010864"/>
                  <a:gd name="connsiteY234" fmla="*/ 2097535 h 4255697"/>
                  <a:gd name="connsiteX235" fmla="*/ 1878634 w 4010864"/>
                  <a:gd name="connsiteY235" fmla="*/ 2119849 h 4255697"/>
                  <a:gd name="connsiteX236" fmla="*/ 1890089 w 4010864"/>
                  <a:gd name="connsiteY236" fmla="*/ 2158379 h 4255697"/>
                  <a:gd name="connsiteX237" fmla="*/ 1855551 w 4010864"/>
                  <a:gd name="connsiteY237" fmla="*/ 2188578 h 4255697"/>
                  <a:gd name="connsiteX238" fmla="*/ 1812584 w 4010864"/>
                  <a:gd name="connsiteY238" fmla="*/ 2170032 h 4255697"/>
                  <a:gd name="connsiteX239" fmla="*/ 1810947 w 4010864"/>
                  <a:gd name="connsiteY239" fmla="*/ 2162817 h 4255697"/>
                  <a:gd name="connsiteX240" fmla="*/ 1799889 w 4010864"/>
                  <a:gd name="connsiteY240" fmla="*/ 2154883 h 4255697"/>
                  <a:gd name="connsiteX241" fmla="*/ 1764855 w 4010864"/>
                  <a:gd name="connsiteY241" fmla="*/ 2145585 h 4255697"/>
                  <a:gd name="connsiteX242" fmla="*/ 1759301 w 4010864"/>
                  <a:gd name="connsiteY242" fmla="*/ 2142437 h 4255697"/>
                  <a:gd name="connsiteX243" fmla="*/ 1751987 w 4010864"/>
                  <a:gd name="connsiteY243" fmla="*/ 2139238 h 4255697"/>
                  <a:gd name="connsiteX244" fmla="*/ 1740730 w 4010864"/>
                  <a:gd name="connsiteY244" fmla="*/ 2139238 h 4255697"/>
                  <a:gd name="connsiteX245" fmla="*/ 1721243 w 4010864"/>
                  <a:gd name="connsiteY245" fmla="*/ 2151288 h 4255697"/>
                  <a:gd name="connsiteX246" fmla="*/ 1696820 w 4010864"/>
                  <a:gd name="connsiteY246" fmla="*/ 2166784 h 4255697"/>
                  <a:gd name="connsiteX247" fmla="*/ 1690002 w 4010864"/>
                  <a:gd name="connsiteY247" fmla="*/ 2171743 h 4255697"/>
                  <a:gd name="connsiteX248" fmla="*/ 1682986 w 4010864"/>
                  <a:gd name="connsiteY248" fmla="*/ 2177148 h 4255697"/>
                  <a:gd name="connsiteX249" fmla="*/ 1682986 w 4010864"/>
                  <a:gd name="connsiteY249" fmla="*/ 2177644 h 4255697"/>
                  <a:gd name="connsiteX250" fmla="*/ 1674779 w 4010864"/>
                  <a:gd name="connsiteY250" fmla="*/ 2195942 h 4255697"/>
                  <a:gd name="connsiteX251" fmla="*/ 1670911 w 4010864"/>
                  <a:gd name="connsiteY251" fmla="*/ 2202091 h 4255697"/>
                  <a:gd name="connsiteX252" fmla="*/ 1670192 w 4010864"/>
                  <a:gd name="connsiteY252" fmla="*/ 2211240 h 4255697"/>
                  <a:gd name="connsiteX253" fmla="*/ 1669448 w 4010864"/>
                  <a:gd name="connsiteY253" fmla="*/ 2232141 h 4255697"/>
                  <a:gd name="connsiteX254" fmla="*/ 1724987 w 4010864"/>
                  <a:gd name="connsiteY254" fmla="*/ 2272431 h 4255697"/>
                  <a:gd name="connsiteX255" fmla="*/ 1729796 w 4010864"/>
                  <a:gd name="connsiteY255" fmla="*/ 2277762 h 4255697"/>
                  <a:gd name="connsiteX256" fmla="*/ 1739268 w 4010864"/>
                  <a:gd name="connsiteY256" fmla="*/ 2296258 h 4255697"/>
                  <a:gd name="connsiteX257" fmla="*/ 1731830 w 4010864"/>
                  <a:gd name="connsiteY257" fmla="*/ 2309225 h 4255697"/>
                  <a:gd name="connsiteX258" fmla="*/ 1715366 w 4010864"/>
                  <a:gd name="connsiteY258" fmla="*/ 2314606 h 4255697"/>
                  <a:gd name="connsiteX259" fmla="*/ 1714499 w 4010864"/>
                  <a:gd name="connsiteY259" fmla="*/ 2314606 h 4255697"/>
                  <a:gd name="connsiteX260" fmla="*/ 1714325 w 4010864"/>
                  <a:gd name="connsiteY260" fmla="*/ 2315027 h 4255697"/>
                  <a:gd name="connsiteX261" fmla="*/ 1701432 w 4010864"/>
                  <a:gd name="connsiteY261" fmla="*/ 2331837 h 4255697"/>
                  <a:gd name="connsiteX262" fmla="*/ 1698507 w 4010864"/>
                  <a:gd name="connsiteY262" fmla="*/ 2334564 h 4255697"/>
                  <a:gd name="connsiteX263" fmla="*/ 1698507 w 4010864"/>
                  <a:gd name="connsiteY263" fmla="*/ 2334788 h 4255697"/>
                  <a:gd name="connsiteX264" fmla="*/ 1674109 w 4010864"/>
                  <a:gd name="connsiteY264" fmla="*/ 2370987 h 4255697"/>
                  <a:gd name="connsiteX265" fmla="*/ 1672696 w 4010864"/>
                  <a:gd name="connsiteY265" fmla="*/ 2374408 h 4255697"/>
                  <a:gd name="connsiteX266" fmla="*/ 1651100 w 4010864"/>
                  <a:gd name="connsiteY266" fmla="*/ 2395012 h 4255697"/>
                  <a:gd name="connsiteX267" fmla="*/ 1640638 w 4010864"/>
                  <a:gd name="connsiteY267" fmla="*/ 2427864 h 4255697"/>
                  <a:gd name="connsiteX268" fmla="*/ 1640638 w 4010864"/>
                  <a:gd name="connsiteY268" fmla="*/ 2429054 h 4255697"/>
                  <a:gd name="connsiteX269" fmla="*/ 1652737 w 4010864"/>
                  <a:gd name="connsiteY269" fmla="*/ 2417624 h 4255697"/>
                  <a:gd name="connsiteX270" fmla="*/ 1682341 w 4010864"/>
                  <a:gd name="connsiteY270" fmla="*/ 2400888 h 4255697"/>
                  <a:gd name="connsiteX271" fmla="*/ 1705597 w 4010864"/>
                  <a:gd name="connsiteY271" fmla="*/ 2430790 h 4255697"/>
                  <a:gd name="connsiteX272" fmla="*/ 1674358 w 4010864"/>
                  <a:gd name="connsiteY272" fmla="*/ 2475270 h 4255697"/>
                  <a:gd name="connsiteX273" fmla="*/ 1624199 w 4010864"/>
                  <a:gd name="connsiteY273" fmla="*/ 2484592 h 4255697"/>
                  <a:gd name="connsiteX274" fmla="*/ 1587926 w 4010864"/>
                  <a:gd name="connsiteY274" fmla="*/ 2490469 h 4255697"/>
                  <a:gd name="connsiteX275" fmla="*/ 1577537 w 4010864"/>
                  <a:gd name="connsiteY275" fmla="*/ 2504279 h 4255697"/>
                  <a:gd name="connsiteX276" fmla="*/ 1589934 w 4010864"/>
                  <a:gd name="connsiteY276" fmla="*/ 2521362 h 4255697"/>
                  <a:gd name="connsiteX277" fmla="*/ 1596330 w 4010864"/>
                  <a:gd name="connsiteY277" fmla="*/ 2530809 h 4255697"/>
                  <a:gd name="connsiteX278" fmla="*/ 1599083 w 4010864"/>
                  <a:gd name="connsiteY278" fmla="*/ 2533288 h 4255697"/>
                  <a:gd name="connsiteX279" fmla="*/ 1621893 w 4010864"/>
                  <a:gd name="connsiteY279" fmla="*/ 2560561 h 4255697"/>
                  <a:gd name="connsiteX280" fmla="*/ 1643489 w 4010864"/>
                  <a:gd name="connsiteY280" fmla="*/ 2581165 h 4255697"/>
                  <a:gd name="connsiteX281" fmla="*/ 1652340 w 4010864"/>
                  <a:gd name="connsiteY281" fmla="*/ 2580868 h 4255697"/>
                  <a:gd name="connsiteX282" fmla="*/ 1689804 w 4010864"/>
                  <a:gd name="connsiteY282" fmla="*/ 2586794 h 4255697"/>
                  <a:gd name="connsiteX283" fmla="*/ 1694044 w 4010864"/>
                  <a:gd name="connsiteY283" fmla="*/ 2598099 h 4255697"/>
                  <a:gd name="connsiteX284" fmla="*/ 1681647 w 4010864"/>
                  <a:gd name="connsiteY284" fmla="*/ 2615455 h 4255697"/>
                  <a:gd name="connsiteX285" fmla="*/ 1675002 w 4010864"/>
                  <a:gd name="connsiteY285" fmla="*/ 2621207 h 4255697"/>
                  <a:gd name="connsiteX286" fmla="*/ 1665803 w 4010864"/>
                  <a:gd name="connsiteY286" fmla="*/ 2630728 h 4255697"/>
                  <a:gd name="connsiteX287" fmla="*/ 1669721 w 4010864"/>
                  <a:gd name="connsiteY287" fmla="*/ 2651729 h 4255697"/>
                  <a:gd name="connsiteX288" fmla="*/ 1644208 w 4010864"/>
                  <a:gd name="connsiteY288" fmla="*/ 2671216 h 4255697"/>
                  <a:gd name="connsiteX289" fmla="*/ 1636026 w 4010864"/>
                  <a:gd name="connsiteY289" fmla="*/ 2674465 h 4255697"/>
                  <a:gd name="connsiteX290" fmla="*/ 1632505 w 4010864"/>
                  <a:gd name="connsiteY290" fmla="*/ 2677143 h 4255697"/>
                  <a:gd name="connsiteX291" fmla="*/ 1600273 w 4010864"/>
                  <a:gd name="connsiteY291" fmla="*/ 2707242 h 4255697"/>
                  <a:gd name="connsiteX292" fmla="*/ 1595909 w 4010864"/>
                  <a:gd name="connsiteY292" fmla="*/ 2721772 h 4255697"/>
                  <a:gd name="connsiteX293" fmla="*/ 1595909 w 4010864"/>
                  <a:gd name="connsiteY293" fmla="*/ 2721920 h 4255697"/>
                  <a:gd name="connsiteX294" fmla="*/ 1588075 w 4010864"/>
                  <a:gd name="connsiteY294" fmla="*/ 2744879 h 4255697"/>
                  <a:gd name="connsiteX295" fmla="*/ 1584306 w 4010864"/>
                  <a:gd name="connsiteY295" fmla="*/ 2749194 h 4255697"/>
                  <a:gd name="connsiteX296" fmla="*/ 1576495 w 4010864"/>
                  <a:gd name="connsiteY296" fmla="*/ 2772276 h 4255697"/>
                  <a:gd name="connsiteX297" fmla="*/ 1573223 w 4010864"/>
                  <a:gd name="connsiteY297" fmla="*/ 2778947 h 4255697"/>
                  <a:gd name="connsiteX298" fmla="*/ 1577487 w 4010864"/>
                  <a:gd name="connsiteY298" fmla="*/ 2791790 h 4255697"/>
                  <a:gd name="connsiteX299" fmla="*/ 1583810 w 4010864"/>
                  <a:gd name="connsiteY299" fmla="*/ 2814104 h 4255697"/>
                  <a:gd name="connsiteX300" fmla="*/ 1589537 w 4010864"/>
                  <a:gd name="connsiteY300" fmla="*/ 2842220 h 4255697"/>
                  <a:gd name="connsiteX301" fmla="*/ 1595240 w 4010864"/>
                  <a:gd name="connsiteY301" fmla="*/ 2867287 h 4255697"/>
                  <a:gd name="connsiteX302" fmla="*/ 1609224 w 4010864"/>
                  <a:gd name="connsiteY302" fmla="*/ 2896767 h 4255697"/>
                  <a:gd name="connsiteX303" fmla="*/ 1616265 w 4010864"/>
                  <a:gd name="connsiteY303" fmla="*/ 2909461 h 4255697"/>
                  <a:gd name="connsiteX304" fmla="*/ 1616712 w 4010864"/>
                  <a:gd name="connsiteY304" fmla="*/ 2910627 h 4255697"/>
                  <a:gd name="connsiteX305" fmla="*/ 1620232 w 4010864"/>
                  <a:gd name="connsiteY305" fmla="*/ 2918660 h 4255697"/>
                  <a:gd name="connsiteX306" fmla="*/ 1624646 w 4010864"/>
                  <a:gd name="connsiteY306" fmla="*/ 2914891 h 4255697"/>
                  <a:gd name="connsiteX307" fmla="*/ 1639844 w 4010864"/>
                  <a:gd name="connsiteY307" fmla="*/ 2906808 h 4255697"/>
                  <a:gd name="connsiteX308" fmla="*/ 1643489 w 4010864"/>
                  <a:gd name="connsiteY308" fmla="*/ 2906089 h 4255697"/>
                  <a:gd name="connsiteX309" fmla="*/ 1669076 w 4010864"/>
                  <a:gd name="connsiteY309" fmla="*/ 2906387 h 4255697"/>
                  <a:gd name="connsiteX310" fmla="*/ 1687349 w 4010864"/>
                  <a:gd name="connsiteY310" fmla="*/ 2931528 h 4255697"/>
                  <a:gd name="connsiteX311" fmla="*/ 1690771 w 4010864"/>
                  <a:gd name="connsiteY311" fmla="*/ 2938694 h 4255697"/>
                  <a:gd name="connsiteX312" fmla="*/ 1693250 w 4010864"/>
                  <a:gd name="connsiteY312" fmla="*/ 2940999 h 4255697"/>
                  <a:gd name="connsiteX313" fmla="*/ 1710854 w 4010864"/>
                  <a:gd name="connsiteY313" fmla="*/ 2966463 h 4255697"/>
                  <a:gd name="connsiteX314" fmla="*/ 1712490 w 4010864"/>
                  <a:gd name="connsiteY314" fmla="*/ 2979207 h 4255697"/>
                  <a:gd name="connsiteX315" fmla="*/ 1712912 w 4010864"/>
                  <a:gd name="connsiteY315" fmla="*/ 2979380 h 4255697"/>
                  <a:gd name="connsiteX316" fmla="*/ 1757144 w 4010864"/>
                  <a:gd name="connsiteY316" fmla="*/ 3013646 h 4255697"/>
                  <a:gd name="connsiteX317" fmla="*/ 1750450 w 4010864"/>
                  <a:gd name="connsiteY317" fmla="*/ 3041216 h 4255697"/>
                  <a:gd name="connsiteX318" fmla="*/ 1740061 w 4010864"/>
                  <a:gd name="connsiteY318" fmla="*/ 3073448 h 4255697"/>
                  <a:gd name="connsiteX319" fmla="*/ 1735673 w 4010864"/>
                  <a:gd name="connsiteY319" fmla="*/ 3104639 h 4255697"/>
                  <a:gd name="connsiteX320" fmla="*/ 1732375 w 4010864"/>
                  <a:gd name="connsiteY320" fmla="*/ 3121698 h 4255697"/>
                  <a:gd name="connsiteX321" fmla="*/ 1706565 w 4010864"/>
                  <a:gd name="connsiteY321" fmla="*/ 3182542 h 4255697"/>
                  <a:gd name="connsiteX322" fmla="*/ 1706565 w 4010864"/>
                  <a:gd name="connsiteY322" fmla="*/ 3182542 h 4255697"/>
                  <a:gd name="connsiteX323" fmla="*/ 1712192 w 4010864"/>
                  <a:gd name="connsiteY323" fmla="*/ 3192087 h 4255697"/>
                  <a:gd name="connsiteX324" fmla="*/ 1643117 w 4010864"/>
                  <a:gd name="connsiteY324" fmla="*/ 3263519 h 4255697"/>
                  <a:gd name="connsiteX325" fmla="*/ 1577587 w 4010864"/>
                  <a:gd name="connsiteY325" fmla="*/ 3294486 h 4255697"/>
                  <a:gd name="connsiteX326" fmla="*/ 1522767 w 4010864"/>
                  <a:gd name="connsiteY326" fmla="*/ 3344074 h 4255697"/>
                  <a:gd name="connsiteX327" fmla="*/ 1481907 w 4010864"/>
                  <a:gd name="connsiteY327" fmla="*/ 3396563 h 4255697"/>
                  <a:gd name="connsiteX328" fmla="*/ 1472882 w 4010864"/>
                  <a:gd name="connsiteY328" fmla="*/ 3456787 h 4255697"/>
                  <a:gd name="connsiteX329" fmla="*/ 1442485 w 4010864"/>
                  <a:gd name="connsiteY329" fmla="*/ 3490210 h 4255697"/>
                  <a:gd name="connsiteX330" fmla="*/ 1360268 w 4010864"/>
                  <a:gd name="connsiteY330" fmla="*/ 3468813 h 4255697"/>
                  <a:gd name="connsiteX331" fmla="*/ 1239075 w 4010864"/>
                  <a:gd name="connsiteY331" fmla="*/ 3453390 h 4255697"/>
                  <a:gd name="connsiteX332" fmla="*/ 1161049 w 4010864"/>
                  <a:gd name="connsiteY332" fmla="*/ 3409604 h 4255697"/>
                  <a:gd name="connsiteX333" fmla="*/ 1065667 w 4010864"/>
                  <a:gd name="connsiteY333" fmla="*/ 3391257 h 4255697"/>
                  <a:gd name="connsiteX334" fmla="*/ 964557 w 4010864"/>
                  <a:gd name="connsiteY334" fmla="*/ 3394232 h 4255697"/>
                  <a:gd name="connsiteX335" fmla="*/ 879663 w 4010864"/>
                  <a:gd name="connsiteY335" fmla="*/ 3413150 h 4255697"/>
                  <a:gd name="connsiteX336" fmla="*/ 855464 w 4010864"/>
                  <a:gd name="connsiteY336" fmla="*/ 3473176 h 4255697"/>
                  <a:gd name="connsiteX337" fmla="*/ 899349 w 4010864"/>
                  <a:gd name="connsiteY337" fmla="*/ 3485077 h 4255697"/>
                  <a:gd name="connsiteX338" fmla="*/ 933292 w 4010864"/>
                  <a:gd name="connsiteY338" fmla="*/ 3501342 h 4255697"/>
                  <a:gd name="connsiteX339" fmla="*/ 872323 w 4010864"/>
                  <a:gd name="connsiteY339" fmla="*/ 3501788 h 4255697"/>
                  <a:gd name="connsiteX340" fmla="*/ 849835 w 4010864"/>
                  <a:gd name="connsiteY340" fmla="*/ 3538781 h 4255697"/>
                  <a:gd name="connsiteX341" fmla="*/ 826926 w 4010864"/>
                  <a:gd name="connsiteY341" fmla="*/ 3516714 h 4255697"/>
                  <a:gd name="connsiteX342" fmla="*/ 771908 w 4010864"/>
                  <a:gd name="connsiteY342" fmla="*/ 3550781 h 4255697"/>
                  <a:gd name="connsiteX343" fmla="*/ 739428 w 4010864"/>
                  <a:gd name="connsiteY343" fmla="*/ 3519144 h 4255697"/>
                  <a:gd name="connsiteX344" fmla="*/ 693733 w 4010864"/>
                  <a:gd name="connsiteY344" fmla="*/ 3519268 h 4255697"/>
                  <a:gd name="connsiteX345" fmla="*/ 677642 w 4010864"/>
                  <a:gd name="connsiteY345" fmla="*/ 3570294 h 4255697"/>
                  <a:gd name="connsiteX346" fmla="*/ 662889 w 4010864"/>
                  <a:gd name="connsiteY346" fmla="*/ 3601013 h 4255697"/>
                  <a:gd name="connsiteX347" fmla="*/ 658649 w 4010864"/>
                  <a:gd name="connsiteY347" fmla="*/ 3634882 h 4255697"/>
                  <a:gd name="connsiteX348" fmla="*/ 660807 w 4010864"/>
                  <a:gd name="connsiteY348" fmla="*/ 3671255 h 4255697"/>
                  <a:gd name="connsiteX349" fmla="*/ 619053 w 4010864"/>
                  <a:gd name="connsiteY349" fmla="*/ 3712934 h 4255697"/>
                  <a:gd name="connsiteX350" fmla="*/ 567929 w 4010864"/>
                  <a:gd name="connsiteY350" fmla="*/ 3754934 h 4255697"/>
                  <a:gd name="connsiteX351" fmla="*/ 529374 w 4010864"/>
                  <a:gd name="connsiteY351" fmla="*/ 3780670 h 4255697"/>
                  <a:gd name="connsiteX352" fmla="*/ 516977 w 4010864"/>
                  <a:gd name="connsiteY352" fmla="*/ 3812531 h 4255697"/>
                  <a:gd name="connsiteX353" fmla="*/ 471281 w 4010864"/>
                  <a:gd name="connsiteY353" fmla="*/ 3818407 h 4255697"/>
                  <a:gd name="connsiteX354" fmla="*/ 445322 w 4010864"/>
                  <a:gd name="connsiteY354" fmla="*/ 3833605 h 4255697"/>
                  <a:gd name="connsiteX355" fmla="*/ 471654 w 4010864"/>
                  <a:gd name="connsiteY355" fmla="*/ 3855350 h 4255697"/>
                  <a:gd name="connsiteX356" fmla="*/ 475174 w 4010864"/>
                  <a:gd name="connsiteY356" fmla="*/ 3871441 h 4255697"/>
                  <a:gd name="connsiteX357" fmla="*/ 414702 w 4010864"/>
                  <a:gd name="connsiteY357" fmla="*/ 3862912 h 4255697"/>
                  <a:gd name="connsiteX358" fmla="*/ 392958 w 4010864"/>
                  <a:gd name="connsiteY358" fmla="*/ 3844267 h 4255697"/>
                  <a:gd name="connsiteX359" fmla="*/ 374362 w 4010864"/>
                  <a:gd name="connsiteY359" fmla="*/ 3900698 h 4255697"/>
                  <a:gd name="connsiteX360" fmla="*/ 347883 w 4010864"/>
                  <a:gd name="connsiteY360" fmla="*/ 3930575 h 4255697"/>
                  <a:gd name="connsiteX361" fmla="*/ 312650 w 4010864"/>
                  <a:gd name="connsiteY361" fmla="*/ 3962534 h 4255697"/>
                  <a:gd name="connsiteX362" fmla="*/ 275459 w 4010864"/>
                  <a:gd name="connsiteY362" fmla="*/ 4001559 h 4255697"/>
                  <a:gd name="connsiteX363" fmla="*/ 225871 w 4010864"/>
                  <a:gd name="connsiteY363" fmla="*/ 4033122 h 4255697"/>
                  <a:gd name="connsiteX364" fmla="*/ 173482 w 4010864"/>
                  <a:gd name="connsiteY364" fmla="*/ 4061015 h 4255697"/>
                  <a:gd name="connsiteX365" fmla="*/ 137803 w 4010864"/>
                  <a:gd name="connsiteY365" fmla="*/ 4084694 h 4255697"/>
                  <a:gd name="connsiteX366" fmla="*/ 111125 w 4010864"/>
                  <a:gd name="connsiteY366" fmla="*/ 4048123 h 4255697"/>
                  <a:gd name="connsiteX367" fmla="*/ 61240 w 4010864"/>
                  <a:gd name="connsiteY367" fmla="*/ 4064883 h 4255697"/>
                  <a:gd name="connsiteX368" fmla="*/ 25189 w 4010864"/>
                  <a:gd name="connsiteY368" fmla="*/ 4096719 h 4255697"/>
                  <a:gd name="connsiteX369" fmla="*/ 2106 w 4010864"/>
                  <a:gd name="connsiteY369" fmla="*/ 4137752 h 4255697"/>
                  <a:gd name="connsiteX370" fmla="*/ 7958 w 4010864"/>
                  <a:gd name="connsiteY370" fmla="*/ 4172191 h 4255697"/>
                  <a:gd name="connsiteX371" fmla="*/ 37934 w 4010864"/>
                  <a:gd name="connsiteY371" fmla="*/ 4164109 h 4255697"/>
                  <a:gd name="connsiteX372" fmla="*/ 68951 w 4010864"/>
                  <a:gd name="connsiteY372" fmla="*/ 4154538 h 4255697"/>
                  <a:gd name="connsiteX373" fmla="*/ 83604 w 4010864"/>
                  <a:gd name="connsiteY373" fmla="*/ 4124612 h 4255697"/>
                  <a:gd name="connsiteX374" fmla="*/ 120547 w 4010864"/>
                  <a:gd name="connsiteY374" fmla="*/ 4120794 h 4255697"/>
                  <a:gd name="connsiteX375" fmla="*/ 149952 w 4010864"/>
                  <a:gd name="connsiteY375" fmla="*/ 4144620 h 4255697"/>
                  <a:gd name="connsiteX376" fmla="*/ 194780 w 4010864"/>
                  <a:gd name="connsiteY376" fmla="*/ 4167332 h 4255697"/>
                  <a:gd name="connsiteX377" fmla="*/ 212136 w 4010864"/>
                  <a:gd name="connsiteY377" fmla="*/ 4197655 h 4255697"/>
                  <a:gd name="connsiteX378" fmla="*/ 219574 w 4010864"/>
                  <a:gd name="connsiteY378" fmla="*/ 4238069 h 4255697"/>
                  <a:gd name="connsiteX379" fmla="*/ 244541 w 4010864"/>
                  <a:gd name="connsiteY379" fmla="*/ 4246499 h 4255697"/>
                  <a:gd name="connsiteX380" fmla="*/ 269682 w 4010864"/>
                  <a:gd name="connsiteY380" fmla="*/ 4225449 h 4255697"/>
                  <a:gd name="connsiteX381" fmla="*/ 297898 w 4010864"/>
                  <a:gd name="connsiteY381" fmla="*/ 4212209 h 4255697"/>
                  <a:gd name="connsiteX382" fmla="*/ 261178 w 4010864"/>
                  <a:gd name="connsiteY382" fmla="*/ 4175018 h 4255697"/>
                  <a:gd name="connsiteX383" fmla="*/ 256219 w 4010864"/>
                  <a:gd name="connsiteY383" fmla="*/ 4157117 h 4255697"/>
                  <a:gd name="connsiteX384" fmla="*/ 289617 w 4010864"/>
                  <a:gd name="connsiteY384" fmla="*/ 4154439 h 4255697"/>
                  <a:gd name="connsiteX385" fmla="*/ 310865 w 4010864"/>
                  <a:gd name="connsiteY385" fmla="*/ 4125455 h 4255697"/>
                  <a:gd name="connsiteX386" fmla="*/ 327179 w 4010864"/>
                  <a:gd name="connsiteY386" fmla="*/ 4084297 h 4255697"/>
                  <a:gd name="connsiteX387" fmla="*/ 347510 w 4010864"/>
                  <a:gd name="connsiteY387" fmla="*/ 4101083 h 4255697"/>
                  <a:gd name="connsiteX388" fmla="*/ 384552 w 4010864"/>
                  <a:gd name="connsiteY388" fmla="*/ 4102198 h 4255697"/>
                  <a:gd name="connsiteX389" fmla="*/ 421198 w 4010864"/>
                  <a:gd name="connsiteY389" fmla="*/ 4083578 h 4255697"/>
                  <a:gd name="connsiteX390" fmla="*/ 471529 w 4010864"/>
                  <a:gd name="connsiteY390" fmla="*/ 4075098 h 4255697"/>
                  <a:gd name="connsiteX391" fmla="*/ 485960 w 4010864"/>
                  <a:gd name="connsiteY391" fmla="*/ 4023824 h 4255697"/>
                  <a:gd name="connsiteX392" fmla="*/ 532200 w 4010864"/>
                  <a:gd name="connsiteY392" fmla="*/ 4003270 h 4255697"/>
                  <a:gd name="connsiteX393" fmla="*/ 549779 w 4010864"/>
                  <a:gd name="connsiteY393" fmla="*/ 3976245 h 4255697"/>
                  <a:gd name="connsiteX394" fmla="*/ 566193 w 4010864"/>
                  <a:gd name="connsiteY394" fmla="*/ 3990848 h 4255697"/>
                  <a:gd name="connsiteX395" fmla="*/ 579978 w 4010864"/>
                  <a:gd name="connsiteY395" fmla="*/ 4023080 h 4255697"/>
                  <a:gd name="connsiteX396" fmla="*/ 628376 w 4010864"/>
                  <a:gd name="connsiteY396" fmla="*/ 4027419 h 4255697"/>
                  <a:gd name="connsiteX397" fmla="*/ 659914 w 4010864"/>
                  <a:gd name="connsiteY397" fmla="*/ 4014651 h 4255697"/>
                  <a:gd name="connsiteX398" fmla="*/ 725494 w 4010864"/>
                  <a:gd name="connsiteY398" fmla="*/ 4017329 h 4255697"/>
                  <a:gd name="connsiteX399" fmla="*/ 725072 w 4010864"/>
                  <a:gd name="connsiteY399" fmla="*/ 3991840 h 4255697"/>
                  <a:gd name="connsiteX400" fmla="*/ 748378 w 4010864"/>
                  <a:gd name="connsiteY400" fmla="*/ 3994320 h 4255697"/>
                  <a:gd name="connsiteX401" fmla="*/ 775230 w 4010864"/>
                  <a:gd name="connsiteY401" fmla="*/ 3962088 h 4255697"/>
                  <a:gd name="connsiteX402" fmla="*/ 779917 w 4010864"/>
                  <a:gd name="connsiteY402" fmla="*/ 3936500 h 4255697"/>
                  <a:gd name="connsiteX403" fmla="*/ 788966 w 4010864"/>
                  <a:gd name="connsiteY403" fmla="*/ 3960724 h 4255697"/>
                  <a:gd name="connsiteX404" fmla="*/ 817950 w 4010864"/>
                  <a:gd name="connsiteY404" fmla="*/ 3964815 h 4255697"/>
                  <a:gd name="connsiteX405" fmla="*/ 799776 w 4010864"/>
                  <a:gd name="connsiteY405" fmla="*/ 3990130 h 4255697"/>
                  <a:gd name="connsiteX406" fmla="*/ 792487 w 4010864"/>
                  <a:gd name="connsiteY406" fmla="*/ 4021915 h 4255697"/>
                  <a:gd name="connsiteX407" fmla="*/ 822562 w 4010864"/>
                  <a:gd name="connsiteY407" fmla="*/ 4018766 h 4255697"/>
                  <a:gd name="connsiteX408" fmla="*/ 842570 w 4010864"/>
                  <a:gd name="connsiteY408" fmla="*/ 4020750 h 4255697"/>
                  <a:gd name="connsiteX409" fmla="*/ 818570 w 4010864"/>
                  <a:gd name="connsiteY409" fmla="*/ 4056751 h 4255697"/>
                  <a:gd name="connsiteX410" fmla="*/ 826702 w 4010864"/>
                  <a:gd name="connsiteY410" fmla="*/ 4070189 h 4255697"/>
                  <a:gd name="connsiteX411" fmla="*/ 855736 w 4010864"/>
                  <a:gd name="connsiteY411" fmla="*/ 4057049 h 4255697"/>
                  <a:gd name="connsiteX412" fmla="*/ 871654 w 4010864"/>
                  <a:gd name="connsiteY412" fmla="*/ 4059305 h 4255697"/>
                  <a:gd name="connsiteX413" fmla="*/ 856629 w 4010864"/>
                  <a:gd name="connsiteY413" fmla="*/ 4079313 h 4255697"/>
                  <a:gd name="connsiteX414" fmla="*/ 874580 w 4010864"/>
                  <a:gd name="connsiteY414" fmla="*/ 4087842 h 4255697"/>
                  <a:gd name="connsiteX415" fmla="*/ 877555 w 4010864"/>
                  <a:gd name="connsiteY415" fmla="*/ 4086379 h 4255697"/>
                  <a:gd name="connsiteX416" fmla="*/ 908869 w 4010864"/>
                  <a:gd name="connsiteY416" fmla="*/ 4069446 h 4255697"/>
                  <a:gd name="connsiteX417" fmla="*/ 913184 w 4010864"/>
                  <a:gd name="connsiteY417" fmla="*/ 4091388 h 4255697"/>
                  <a:gd name="connsiteX418" fmla="*/ 924638 w 4010864"/>
                  <a:gd name="connsiteY418" fmla="*/ 4105297 h 4255697"/>
                  <a:gd name="connsiteX419" fmla="*/ 950003 w 4010864"/>
                  <a:gd name="connsiteY419" fmla="*/ 4094115 h 4255697"/>
                  <a:gd name="connsiteX420" fmla="*/ 944722 w 4010864"/>
                  <a:gd name="connsiteY420" fmla="*/ 4117967 h 4255697"/>
                  <a:gd name="connsiteX421" fmla="*/ 944722 w 4010864"/>
                  <a:gd name="connsiteY421" fmla="*/ 4151588 h 4255697"/>
                  <a:gd name="connsiteX422" fmla="*/ 968747 w 4010864"/>
                  <a:gd name="connsiteY422" fmla="*/ 4154960 h 4255697"/>
                  <a:gd name="connsiteX423" fmla="*/ 975912 w 4010864"/>
                  <a:gd name="connsiteY423" fmla="*/ 4123992 h 4255697"/>
                  <a:gd name="connsiteX424" fmla="*/ 1000185 w 4010864"/>
                  <a:gd name="connsiteY424" fmla="*/ 4131430 h 4255697"/>
                  <a:gd name="connsiteX425" fmla="*/ 995004 w 4010864"/>
                  <a:gd name="connsiteY425" fmla="*/ 4165968 h 4255697"/>
                  <a:gd name="connsiteX426" fmla="*/ 1021260 w 4010864"/>
                  <a:gd name="connsiteY426" fmla="*/ 4177051 h 4255697"/>
                  <a:gd name="connsiteX427" fmla="*/ 1040203 w 4010864"/>
                  <a:gd name="connsiteY427" fmla="*/ 4129694 h 4255697"/>
                  <a:gd name="connsiteX428" fmla="*/ 1058997 w 4010864"/>
                  <a:gd name="connsiteY428" fmla="*/ 4108917 h 4255697"/>
                  <a:gd name="connsiteX429" fmla="*/ 1078410 w 4010864"/>
                  <a:gd name="connsiteY429" fmla="*/ 4095281 h 4255697"/>
                  <a:gd name="connsiteX430" fmla="*/ 1074791 w 4010864"/>
                  <a:gd name="connsiteY430" fmla="*/ 4072470 h 4255697"/>
                  <a:gd name="connsiteX431" fmla="*/ 1045509 w 4010864"/>
                  <a:gd name="connsiteY431" fmla="*/ 4045594 h 4255697"/>
                  <a:gd name="connsiteX432" fmla="*/ 1051459 w 4010864"/>
                  <a:gd name="connsiteY432" fmla="*/ 4027792 h 4255697"/>
                  <a:gd name="connsiteX433" fmla="*/ 1078733 w 4010864"/>
                  <a:gd name="connsiteY433" fmla="*/ 4033891 h 4255697"/>
                  <a:gd name="connsiteX434" fmla="*/ 1089915 w 4010864"/>
                  <a:gd name="connsiteY434" fmla="*/ 4046858 h 4255697"/>
                  <a:gd name="connsiteX435" fmla="*/ 1095493 w 4010864"/>
                  <a:gd name="connsiteY435" fmla="*/ 4075396 h 4255697"/>
                  <a:gd name="connsiteX436" fmla="*/ 1099659 w 4010864"/>
                  <a:gd name="connsiteY436" fmla="*/ 4091437 h 4255697"/>
                  <a:gd name="connsiteX437" fmla="*/ 1112056 w 4010864"/>
                  <a:gd name="connsiteY437" fmla="*/ 4071801 h 4255697"/>
                  <a:gd name="connsiteX438" fmla="*/ 1118825 w 4010864"/>
                  <a:gd name="connsiteY438" fmla="*/ 4064115 h 4255697"/>
                  <a:gd name="connsiteX439" fmla="*/ 1103403 w 4010864"/>
                  <a:gd name="connsiteY439" fmla="*/ 4038726 h 4255697"/>
                  <a:gd name="connsiteX440" fmla="*/ 1100105 w 4010864"/>
                  <a:gd name="connsiteY440" fmla="*/ 4013708 h 4255697"/>
                  <a:gd name="connsiteX441" fmla="*/ 1123709 w 4010864"/>
                  <a:gd name="connsiteY441" fmla="*/ 3997022 h 4255697"/>
                  <a:gd name="connsiteX442" fmla="*/ 1135783 w 4010864"/>
                  <a:gd name="connsiteY442" fmla="*/ 3975972 h 4255697"/>
                  <a:gd name="connsiteX443" fmla="*/ 1118775 w 4010864"/>
                  <a:gd name="connsiteY443" fmla="*/ 3954922 h 4255697"/>
                  <a:gd name="connsiteX444" fmla="*/ 1098568 w 4010864"/>
                  <a:gd name="connsiteY444" fmla="*/ 3939326 h 4255697"/>
                  <a:gd name="connsiteX445" fmla="*/ 1121056 w 4010864"/>
                  <a:gd name="connsiteY445" fmla="*/ 3933401 h 4255697"/>
                  <a:gd name="connsiteX446" fmla="*/ 1151206 w 4010864"/>
                  <a:gd name="connsiteY446" fmla="*/ 3932632 h 4255697"/>
                  <a:gd name="connsiteX447" fmla="*/ 1178330 w 4010864"/>
                  <a:gd name="connsiteY447" fmla="*/ 3905062 h 4255697"/>
                  <a:gd name="connsiteX448" fmla="*/ 1170892 w 4010864"/>
                  <a:gd name="connsiteY448" fmla="*/ 3860433 h 4255697"/>
                  <a:gd name="connsiteX449" fmla="*/ 1180810 w 4010864"/>
                  <a:gd name="connsiteY449" fmla="*/ 3837275 h 4255697"/>
                  <a:gd name="connsiteX450" fmla="*/ 1199405 w 4010864"/>
                  <a:gd name="connsiteY450" fmla="*/ 3860358 h 4255697"/>
                  <a:gd name="connsiteX451" fmla="*/ 1209645 w 4010864"/>
                  <a:gd name="connsiteY451" fmla="*/ 3892292 h 4255697"/>
                  <a:gd name="connsiteX452" fmla="*/ 1229158 w 4010864"/>
                  <a:gd name="connsiteY452" fmla="*/ 3893681 h 4255697"/>
                  <a:gd name="connsiteX453" fmla="*/ 1272770 w 4010864"/>
                  <a:gd name="connsiteY453" fmla="*/ 3868887 h 4255697"/>
                  <a:gd name="connsiteX454" fmla="*/ 1319878 w 4010864"/>
                  <a:gd name="connsiteY454" fmla="*/ 3849052 h 4255697"/>
                  <a:gd name="connsiteX455" fmla="*/ 1364929 w 4010864"/>
                  <a:gd name="connsiteY455" fmla="*/ 3855375 h 4255697"/>
                  <a:gd name="connsiteX456" fmla="*/ 1420938 w 4010864"/>
                  <a:gd name="connsiteY456" fmla="*/ 3857358 h 4255697"/>
                  <a:gd name="connsiteX457" fmla="*/ 1465196 w 4010864"/>
                  <a:gd name="connsiteY457" fmla="*/ 3844019 h 4255697"/>
                  <a:gd name="connsiteX458" fmla="*/ 1513767 w 4010864"/>
                  <a:gd name="connsiteY458" fmla="*/ 3854953 h 4255697"/>
                  <a:gd name="connsiteX459" fmla="*/ 1584082 w 4010864"/>
                  <a:gd name="connsiteY459" fmla="*/ 3893061 h 4255697"/>
                  <a:gd name="connsiteX460" fmla="*/ 1609298 w 4010864"/>
                  <a:gd name="connsiteY460" fmla="*/ 3922095 h 4255697"/>
                  <a:gd name="connsiteX461" fmla="*/ 1639572 w 4010864"/>
                  <a:gd name="connsiteY461" fmla="*/ 3951848 h 4255697"/>
                  <a:gd name="connsiteX462" fmla="*/ 1652663 w 4010864"/>
                  <a:gd name="connsiteY462" fmla="*/ 3974162 h 4255697"/>
                  <a:gd name="connsiteX463" fmla="*/ 1673291 w 4010864"/>
                  <a:gd name="connsiteY463" fmla="*/ 3974336 h 4255697"/>
                  <a:gd name="connsiteX464" fmla="*/ 1690820 w 4010864"/>
                  <a:gd name="connsiteY464" fmla="*/ 3948153 h 4255697"/>
                  <a:gd name="connsiteX465" fmla="*/ 1734879 w 4010864"/>
                  <a:gd name="connsiteY465" fmla="*/ 3948451 h 4255697"/>
                  <a:gd name="connsiteX466" fmla="*/ 1807277 w 4010864"/>
                  <a:gd name="connsiteY466" fmla="*/ 3969551 h 4255697"/>
                  <a:gd name="connsiteX467" fmla="*/ 1853345 w 4010864"/>
                  <a:gd name="connsiteY467" fmla="*/ 3991047 h 4255697"/>
                  <a:gd name="connsiteX468" fmla="*/ 1889420 w 4010864"/>
                  <a:gd name="connsiteY468" fmla="*/ 4007064 h 4255697"/>
                  <a:gd name="connsiteX469" fmla="*/ 1924131 w 4010864"/>
                  <a:gd name="connsiteY469" fmla="*/ 3998287 h 4255697"/>
                  <a:gd name="connsiteX470" fmla="*/ 1893511 w 4010864"/>
                  <a:gd name="connsiteY470" fmla="*/ 3948922 h 4255697"/>
                  <a:gd name="connsiteX471" fmla="*/ 1862568 w 4010864"/>
                  <a:gd name="connsiteY471" fmla="*/ 3933202 h 4255697"/>
                  <a:gd name="connsiteX472" fmla="*/ 1877915 w 4010864"/>
                  <a:gd name="connsiteY472" fmla="*/ 3912152 h 4255697"/>
                  <a:gd name="connsiteX473" fmla="*/ 1906403 w 4010864"/>
                  <a:gd name="connsiteY473" fmla="*/ 3912996 h 4255697"/>
                  <a:gd name="connsiteX474" fmla="*/ 1952520 w 4010864"/>
                  <a:gd name="connsiteY474" fmla="*/ 3918574 h 4255697"/>
                  <a:gd name="connsiteX475" fmla="*/ 1982521 w 4010864"/>
                  <a:gd name="connsiteY475" fmla="*/ 3921872 h 4255697"/>
                  <a:gd name="connsiteX476" fmla="*/ 2007315 w 4010864"/>
                  <a:gd name="connsiteY476" fmla="*/ 3918574 h 4255697"/>
                  <a:gd name="connsiteX477" fmla="*/ 2044505 w 4010864"/>
                  <a:gd name="connsiteY477" fmla="*/ 3923806 h 4255697"/>
                  <a:gd name="connsiteX478" fmla="*/ 2078870 w 4010864"/>
                  <a:gd name="connsiteY478" fmla="*/ 3920013 h 4255697"/>
                  <a:gd name="connsiteX479" fmla="*/ 2105895 w 4010864"/>
                  <a:gd name="connsiteY479" fmla="*/ 3933822 h 4255697"/>
                  <a:gd name="connsiteX480" fmla="*/ 2139715 w 4010864"/>
                  <a:gd name="connsiteY480" fmla="*/ 3939946 h 4255697"/>
                  <a:gd name="connsiteX481" fmla="*/ 2171029 w 4010864"/>
                  <a:gd name="connsiteY481" fmla="*/ 3918871 h 4255697"/>
                  <a:gd name="connsiteX482" fmla="*/ 2201129 w 4010864"/>
                  <a:gd name="connsiteY482" fmla="*/ 3908954 h 4255697"/>
                  <a:gd name="connsiteX483" fmla="*/ 2208022 w 4010864"/>
                  <a:gd name="connsiteY483" fmla="*/ 3878532 h 4255697"/>
                  <a:gd name="connsiteX484" fmla="*/ 2223840 w 4010864"/>
                  <a:gd name="connsiteY484" fmla="*/ 3885772 h 4255697"/>
                  <a:gd name="connsiteX485" fmla="*/ 2240080 w 4010864"/>
                  <a:gd name="connsiteY485" fmla="*/ 3905806 h 4255697"/>
                  <a:gd name="connsiteX486" fmla="*/ 2255552 w 4010864"/>
                  <a:gd name="connsiteY486" fmla="*/ 3890235 h 4255697"/>
                  <a:gd name="connsiteX487" fmla="*/ 2233063 w 4010864"/>
                  <a:gd name="connsiteY487" fmla="*/ 3846126 h 4255697"/>
                  <a:gd name="connsiteX488" fmla="*/ 2206609 w 4010864"/>
                  <a:gd name="connsiteY488" fmla="*/ 3816026 h 4255697"/>
                  <a:gd name="connsiteX489" fmla="*/ 2194212 w 4010864"/>
                  <a:gd name="connsiteY489" fmla="*/ 3798349 h 4255697"/>
                  <a:gd name="connsiteX490" fmla="*/ 2214369 w 4010864"/>
                  <a:gd name="connsiteY490" fmla="*/ 3798349 h 4255697"/>
                  <a:gd name="connsiteX491" fmla="*/ 2230113 w 4010864"/>
                  <a:gd name="connsiteY491" fmla="*/ 3809208 h 4255697"/>
                  <a:gd name="connsiteX492" fmla="*/ 2247023 w 4010864"/>
                  <a:gd name="connsiteY492" fmla="*/ 3796563 h 4255697"/>
                  <a:gd name="connsiteX493" fmla="*/ 2256940 w 4010864"/>
                  <a:gd name="connsiteY493" fmla="*/ 3808960 h 4255697"/>
                  <a:gd name="connsiteX494" fmla="*/ 2259841 w 4010864"/>
                  <a:gd name="connsiteY494" fmla="*/ 3830283 h 4255697"/>
                  <a:gd name="connsiteX495" fmla="*/ 2274420 w 4010864"/>
                  <a:gd name="connsiteY495" fmla="*/ 3855077 h 4255697"/>
                  <a:gd name="connsiteX496" fmla="*/ 2294924 w 4010864"/>
                  <a:gd name="connsiteY496" fmla="*/ 3874912 h 4255697"/>
                  <a:gd name="connsiteX497" fmla="*/ 2320958 w 4010864"/>
                  <a:gd name="connsiteY497" fmla="*/ 3898590 h 4255697"/>
                  <a:gd name="connsiteX498" fmla="*/ 2334594 w 4010864"/>
                  <a:gd name="connsiteY498" fmla="*/ 3910987 h 4255697"/>
                  <a:gd name="connsiteX499" fmla="*/ 2355917 w 4010864"/>
                  <a:gd name="connsiteY499" fmla="*/ 3918996 h 4255697"/>
                  <a:gd name="connsiteX500" fmla="*/ 2343521 w 4010864"/>
                  <a:gd name="connsiteY500" fmla="*/ 3886317 h 4255697"/>
                  <a:gd name="connsiteX501" fmla="*/ 2354777 w 4010864"/>
                  <a:gd name="connsiteY501" fmla="*/ 3876970 h 4255697"/>
                  <a:gd name="connsiteX502" fmla="*/ 2383216 w 4010864"/>
                  <a:gd name="connsiteY502" fmla="*/ 3878259 h 4255697"/>
                  <a:gd name="connsiteX503" fmla="*/ 2393357 w 4010864"/>
                  <a:gd name="connsiteY503" fmla="*/ 3898318 h 4255697"/>
                  <a:gd name="connsiteX504" fmla="*/ 2380166 w 4010864"/>
                  <a:gd name="connsiteY504" fmla="*/ 3920632 h 4255697"/>
                  <a:gd name="connsiteX505" fmla="*/ 2392018 w 4010864"/>
                  <a:gd name="connsiteY505" fmla="*/ 3932310 h 4255697"/>
                  <a:gd name="connsiteX506" fmla="*/ 2405282 w 4010864"/>
                  <a:gd name="connsiteY506" fmla="*/ 3903252 h 4255697"/>
                  <a:gd name="connsiteX507" fmla="*/ 2428316 w 4010864"/>
                  <a:gd name="connsiteY507" fmla="*/ 3884185 h 4255697"/>
                  <a:gd name="connsiteX508" fmla="*/ 2499028 w 4010864"/>
                  <a:gd name="connsiteY508" fmla="*/ 3894599 h 4255697"/>
                  <a:gd name="connsiteX509" fmla="*/ 2510433 w 4010864"/>
                  <a:gd name="connsiteY509" fmla="*/ 3909475 h 4255697"/>
                  <a:gd name="connsiteX510" fmla="*/ 2526822 w 4010864"/>
                  <a:gd name="connsiteY510" fmla="*/ 3925442 h 4255697"/>
                  <a:gd name="connsiteX511" fmla="*/ 2500565 w 4010864"/>
                  <a:gd name="connsiteY511" fmla="*/ 3940839 h 4255697"/>
                  <a:gd name="connsiteX512" fmla="*/ 2480730 w 4010864"/>
                  <a:gd name="connsiteY512" fmla="*/ 3945327 h 4255697"/>
                  <a:gd name="connsiteX513" fmla="*/ 2503590 w 4010864"/>
                  <a:gd name="connsiteY513" fmla="*/ 3968112 h 4255697"/>
                  <a:gd name="connsiteX514" fmla="*/ 2519681 w 4010864"/>
                  <a:gd name="connsiteY514" fmla="*/ 3980385 h 4255697"/>
                  <a:gd name="connsiteX515" fmla="*/ 2540087 w 4010864"/>
                  <a:gd name="connsiteY515" fmla="*/ 3984600 h 4255697"/>
                  <a:gd name="connsiteX516" fmla="*/ 2564435 w 4010864"/>
                  <a:gd name="connsiteY516" fmla="*/ 3959806 h 4255697"/>
                  <a:gd name="connsiteX517" fmla="*/ 2612485 w 4010864"/>
                  <a:gd name="connsiteY517" fmla="*/ 3949294 h 4255697"/>
                  <a:gd name="connsiteX518" fmla="*/ 2711661 w 4010864"/>
                  <a:gd name="connsiteY518" fmla="*/ 3955046 h 4255697"/>
                  <a:gd name="connsiteX519" fmla="*/ 2764744 w 4010864"/>
                  <a:gd name="connsiteY519" fmla="*/ 3951600 h 4255697"/>
                  <a:gd name="connsiteX520" fmla="*/ 2842424 w 4010864"/>
                  <a:gd name="connsiteY520" fmla="*/ 3956186 h 4255697"/>
                  <a:gd name="connsiteX521" fmla="*/ 2896301 w 4010864"/>
                  <a:gd name="connsiteY521" fmla="*/ 3981948 h 4255697"/>
                  <a:gd name="connsiteX522" fmla="*/ 2941599 w 4010864"/>
                  <a:gd name="connsiteY522" fmla="*/ 4008353 h 4255697"/>
                  <a:gd name="connsiteX523" fmla="*/ 2977054 w 4010864"/>
                  <a:gd name="connsiteY523" fmla="*/ 4022436 h 4255697"/>
                  <a:gd name="connsiteX524" fmla="*/ 3009956 w 4010864"/>
                  <a:gd name="connsiteY524" fmla="*/ 4043908 h 4255697"/>
                  <a:gd name="connsiteX525" fmla="*/ 3034577 w 4010864"/>
                  <a:gd name="connsiteY525" fmla="*/ 4055115 h 4255697"/>
                  <a:gd name="connsiteX526" fmla="*/ 3061974 w 4010864"/>
                  <a:gd name="connsiteY526" fmla="*/ 4047676 h 4255697"/>
                  <a:gd name="connsiteX527" fmla="*/ 3105760 w 4010864"/>
                  <a:gd name="connsiteY527" fmla="*/ 4002874 h 4255697"/>
                  <a:gd name="connsiteX528" fmla="*/ 3173894 w 4010864"/>
                  <a:gd name="connsiteY528" fmla="*/ 3992956 h 4255697"/>
                  <a:gd name="connsiteX529" fmla="*/ 3213985 w 4010864"/>
                  <a:gd name="connsiteY529" fmla="*/ 3988592 h 4255697"/>
                  <a:gd name="connsiteX530" fmla="*/ 3280507 w 4010864"/>
                  <a:gd name="connsiteY530" fmla="*/ 3989311 h 4255697"/>
                  <a:gd name="connsiteX531" fmla="*/ 3320549 w 4010864"/>
                  <a:gd name="connsiteY531" fmla="*/ 3947658 h 4255697"/>
                  <a:gd name="connsiteX532" fmla="*/ 3355261 w 4010864"/>
                  <a:gd name="connsiteY532" fmla="*/ 3956633 h 4255697"/>
                  <a:gd name="connsiteX533" fmla="*/ 3410527 w 4010864"/>
                  <a:gd name="connsiteY533" fmla="*/ 3976245 h 4255697"/>
                  <a:gd name="connsiteX534" fmla="*/ 3427312 w 4010864"/>
                  <a:gd name="connsiteY534" fmla="*/ 3958145 h 4255697"/>
                  <a:gd name="connsiteX535" fmla="*/ 3432271 w 4010864"/>
                  <a:gd name="connsiteY535" fmla="*/ 3906524 h 4255697"/>
                  <a:gd name="connsiteX536" fmla="*/ 3455776 w 4010864"/>
                  <a:gd name="connsiteY536" fmla="*/ 3874788 h 4255697"/>
                  <a:gd name="connsiteX537" fmla="*/ 3500405 w 4010864"/>
                  <a:gd name="connsiteY537" fmla="*/ 3865614 h 4255697"/>
                  <a:gd name="connsiteX538" fmla="*/ 3554951 w 4010864"/>
                  <a:gd name="connsiteY538" fmla="*/ 3861028 h 4255697"/>
                  <a:gd name="connsiteX539" fmla="*/ 3619167 w 4010864"/>
                  <a:gd name="connsiteY539" fmla="*/ 3839581 h 4255697"/>
                  <a:gd name="connsiteX540" fmla="*/ 3653358 w 4010864"/>
                  <a:gd name="connsiteY540" fmla="*/ 3821184 h 4255697"/>
                  <a:gd name="connsiteX541" fmla="*/ 3670144 w 4010864"/>
                  <a:gd name="connsiteY541" fmla="*/ 3781241 h 4255697"/>
                  <a:gd name="connsiteX542" fmla="*/ 3666053 w 4010864"/>
                  <a:gd name="connsiteY542" fmla="*/ 3711520 h 4255697"/>
                  <a:gd name="connsiteX543" fmla="*/ 3678326 w 4010864"/>
                  <a:gd name="connsiteY543" fmla="*/ 3682759 h 4255697"/>
                  <a:gd name="connsiteX544" fmla="*/ 3710881 w 4010864"/>
                  <a:gd name="connsiteY544" fmla="*/ 3669147 h 4255697"/>
                  <a:gd name="connsiteX545" fmla="*/ 3678103 w 4010864"/>
                  <a:gd name="connsiteY545" fmla="*/ 3640436 h 4255697"/>
                  <a:gd name="connsiteX546" fmla="*/ 3627573 w 4010864"/>
                  <a:gd name="connsiteY546" fmla="*/ 3651965 h 4255697"/>
                  <a:gd name="connsiteX547" fmla="*/ 3524803 w 4010864"/>
                  <a:gd name="connsiteY547" fmla="*/ 3639320 h 4255697"/>
                  <a:gd name="connsiteX548" fmla="*/ 3480843 w 4010864"/>
                  <a:gd name="connsiteY548" fmla="*/ 3647676 h 4255697"/>
                  <a:gd name="connsiteX549" fmla="*/ 3424263 w 4010864"/>
                  <a:gd name="connsiteY549" fmla="*/ 3633816 h 4255697"/>
                  <a:gd name="connsiteX550" fmla="*/ 3369320 w 4010864"/>
                  <a:gd name="connsiteY550" fmla="*/ 3621419 h 4255697"/>
                  <a:gd name="connsiteX551" fmla="*/ 3355559 w 4010864"/>
                  <a:gd name="connsiteY551" fmla="*/ 3606741 h 4255697"/>
                  <a:gd name="connsiteX552" fmla="*/ 3299748 w 4010864"/>
                  <a:gd name="connsiteY552" fmla="*/ 3600245 h 4255697"/>
                  <a:gd name="connsiteX553" fmla="*/ 3260201 w 4010864"/>
                  <a:gd name="connsiteY553" fmla="*/ 3572848 h 4255697"/>
                  <a:gd name="connsiteX554" fmla="*/ 3273640 w 4010864"/>
                  <a:gd name="connsiteY554" fmla="*/ 3561542 h 4255697"/>
                  <a:gd name="connsiteX555" fmla="*/ 3314426 w 4010864"/>
                  <a:gd name="connsiteY555" fmla="*/ 3536748 h 4255697"/>
                  <a:gd name="connsiteX556" fmla="*/ 3283656 w 4010864"/>
                  <a:gd name="connsiteY556" fmla="*/ 3513318 h 4255697"/>
                  <a:gd name="connsiteX557" fmla="*/ 3236375 w 4010864"/>
                  <a:gd name="connsiteY557" fmla="*/ 3515797 h 4255697"/>
                  <a:gd name="connsiteX558" fmla="*/ 3205729 w 4010864"/>
                  <a:gd name="connsiteY558" fmla="*/ 3532384 h 4255697"/>
                  <a:gd name="connsiteX559" fmla="*/ 3219911 w 4010864"/>
                  <a:gd name="connsiteY559" fmla="*/ 3500276 h 4255697"/>
                  <a:gd name="connsiteX560" fmla="*/ 3237118 w 4010864"/>
                  <a:gd name="connsiteY560" fmla="*/ 3479498 h 4255697"/>
                  <a:gd name="connsiteX561" fmla="*/ 3274309 w 4010864"/>
                  <a:gd name="connsiteY561" fmla="*/ 3472903 h 4255697"/>
                  <a:gd name="connsiteX562" fmla="*/ 3286136 w 4010864"/>
                  <a:gd name="connsiteY562" fmla="*/ 3472284 h 4255697"/>
                  <a:gd name="connsiteX563" fmla="*/ 3302947 w 4010864"/>
                  <a:gd name="connsiteY563" fmla="*/ 3476028 h 4255697"/>
                  <a:gd name="connsiteX564" fmla="*/ 3301038 w 4010864"/>
                  <a:gd name="connsiteY564" fmla="*/ 3454358 h 4255697"/>
                  <a:gd name="connsiteX565" fmla="*/ 3329178 w 4010864"/>
                  <a:gd name="connsiteY565" fmla="*/ 3466978 h 4255697"/>
                  <a:gd name="connsiteX566" fmla="*/ 3368848 w 4010864"/>
                  <a:gd name="connsiteY566" fmla="*/ 3481631 h 4255697"/>
                  <a:gd name="connsiteX567" fmla="*/ 3406535 w 4010864"/>
                  <a:gd name="connsiteY567" fmla="*/ 3483763 h 4255697"/>
                  <a:gd name="connsiteX568" fmla="*/ 3464628 w 4010864"/>
                  <a:gd name="connsiteY568" fmla="*/ 3443721 h 4255697"/>
                  <a:gd name="connsiteX569" fmla="*/ 3486645 w 4010864"/>
                  <a:gd name="connsiteY569" fmla="*/ 3419076 h 4255697"/>
                  <a:gd name="connsiteX570" fmla="*/ 3500925 w 4010864"/>
                  <a:gd name="connsiteY570" fmla="*/ 3351934 h 4255697"/>
                  <a:gd name="connsiteX571" fmla="*/ 3472883 w 4010864"/>
                  <a:gd name="connsiteY571" fmla="*/ 3341620 h 4255697"/>
                  <a:gd name="connsiteX572" fmla="*/ 3421759 w 4010864"/>
                  <a:gd name="connsiteY572" fmla="*/ 3354017 h 4255697"/>
                  <a:gd name="connsiteX573" fmla="*/ 3400313 w 4010864"/>
                  <a:gd name="connsiteY573" fmla="*/ 3368744 h 4255697"/>
                  <a:gd name="connsiteX574" fmla="*/ 3387320 w 4010864"/>
                  <a:gd name="connsiteY574" fmla="*/ 3342810 h 4255697"/>
                  <a:gd name="connsiteX575" fmla="*/ 3375741 w 4010864"/>
                  <a:gd name="connsiteY575" fmla="*/ 3316602 h 4255697"/>
                  <a:gd name="connsiteX576" fmla="*/ 3412040 w 4010864"/>
                  <a:gd name="connsiteY576" fmla="*/ 3324909 h 4255697"/>
                  <a:gd name="connsiteX577" fmla="*/ 3437180 w 4010864"/>
                  <a:gd name="connsiteY577" fmla="*/ 3310702 h 4255697"/>
                  <a:gd name="connsiteX578" fmla="*/ 3466140 w 4010864"/>
                  <a:gd name="connsiteY578" fmla="*/ 3314793 h 4255697"/>
                  <a:gd name="connsiteX579" fmla="*/ 3478760 w 4010864"/>
                  <a:gd name="connsiteY579" fmla="*/ 3283800 h 4255697"/>
                  <a:gd name="connsiteX580" fmla="*/ 3515628 w 4010864"/>
                  <a:gd name="connsiteY580" fmla="*/ 3275792 h 4255697"/>
                  <a:gd name="connsiteX581" fmla="*/ 3528571 w 4010864"/>
                  <a:gd name="connsiteY581" fmla="*/ 3245766 h 4255697"/>
                  <a:gd name="connsiteX582" fmla="*/ 3543025 w 4010864"/>
                  <a:gd name="connsiteY582" fmla="*/ 3265105 h 4255697"/>
                  <a:gd name="connsiteX583" fmla="*/ 3562860 w 4010864"/>
                  <a:gd name="connsiteY583" fmla="*/ 3283354 h 4255697"/>
                  <a:gd name="connsiteX584" fmla="*/ 3584209 w 4010864"/>
                  <a:gd name="connsiteY584" fmla="*/ 3291362 h 4255697"/>
                  <a:gd name="connsiteX585" fmla="*/ 3564374 w 4010864"/>
                  <a:gd name="connsiteY585" fmla="*/ 3310875 h 4255697"/>
                  <a:gd name="connsiteX586" fmla="*/ 3586837 w 4010864"/>
                  <a:gd name="connsiteY586" fmla="*/ 3317668 h 4255697"/>
                  <a:gd name="connsiteX587" fmla="*/ 3628317 w 4010864"/>
                  <a:gd name="connsiteY587" fmla="*/ 3303933 h 4255697"/>
                  <a:gd name="connsiteX588" fmla="*/ 3663029 w 4010864"/>
                  <a:gd name="connsiteY588" fmla="*/ 3289255 h 4255697"/>
                  <a:gd name="connsiteX589" fmla="*/ 3670243 w 4010864"/>
                  <a:gd name="connsiteY589" fmla="*/ 3259800 h 4255697"/>
                  <a:gd name="connsiteX590" fmla="*/ 3663400 w 4010864"/>
                  <a:gd name="connsiteY590" fmla="*/ 3236543 h 4255697"/>
                  <a:gd name="connsiteX591" fmla="*/ 3683236 w 4010864"/>
                  <a:gd name="connsiteY591" fmla="*/ 3214228 h 4255697"/>
                  <a:gd name="connsiteX592" fmla="*/ 3604738 w 4010864"/>
                  <a:gd name="connsiteY592" fmla="*/ 3196352 h 4255697"/>
                  <a:gd name="connsiteX593" fmla="*/ 3586068 w 4010864"/>
                  <a:gd name="connsiteY593" fmla="*/ 3173691 h 4255697"/>
                  <a:gd name="connsiteX594" fmla="*/ 3653706 w 4010864"/>
                  <a:gd name="connsiteY594" fmla="*/ 3176393 h 4255697"/>
                  <a:gd name="connsiteX595" fmla="*/ 3689508 w 4010864"/>
                  <a:gd name="connsiteY595" fmla="*/ 3175525 h 4255697"/>
                  <a:gd name="connsiteX596" fmla="*/ 3647358 w 4010864"/>
                  <a:gd name="connsiteY596" fmla="*/ 3136846 h 4255697"/>
                  <a:gd name="connsiteX597" fmla="*/ 3646045 w 4010864"/>
                  <a:gd name="connsiteY597" fmla="*/ 3114358 h 4255697"/>
                  <a:gd name="connsiteX598" fmla="*/ 3669772 w 4010864"/>
                  <a:gd name="connsiteY598" fmla="*/ 3131367 h 4255697"/>
                  <a:gd name="connsiteX599" fmla="*/ 3705451 w 4010864"/>
                  <a:gd name="connsiteY599" fmla="*/ 3156384 h 4255697"/>
                  <a:gd name="connsiteX600" fmla="*/ 3719435 w 4010864"/>
                  <a:gd name="connsiteY600" fmla="*/ 3185195 h 4255697"/>
                  <a:gd name="connsiteX601" fmla="*/ 3738402 w 4010864"/>
                  <a:gd name="connsiteY601" fmla="*/ 3186980 h 4255697"/>
                  <a:gd name="connsiteX602" fmla="*/ 3735303 w 4010864"/>
                  <a:gd name="connsiteY602" fmla="*/ 3141954 h 4255697"/>
                  <a:gd name="connsiteX603" fmla="*/ 3730046 w 4010864"/>
                  <a:gd name="connsiteY603" fmla="*/ 3111185 h 4255697"/>
                  <a:gd name="connsiteX604" fmla="*/ 3735650 w 4010864"/>
                  <a:gd name="connsiteY604" fmla="*/ 3080118 h 4255697"/>
                  <a:gd name="connsiteX605" fmla="*/ 3754642 w 4010864"/>
                  <a:gd name="connsiteY605" fmla="*/ 3072333 h 4255697"/>
                  <a:gd name="connsiteX606" fmla="*/ 3747972 w 4010864"/>
                  <a:gd name="connsiteY606" fmla="*/ 3110516 h 4255697"/>
                  <a:gd name="connsiteX607" fmla="*/ 3757890 w 4010864"/>
                  <a:gd name="connsiteY607" fmla="*/ 3137789 h 4255697"/>
                  <a:gd name="connsiteX608" fmla="*/ 3763171 w 4010864"/>
                  <a:gd name="connsiteY608" fmla="*/ 3159012 h 4255697"/>
                  <a:gd name="connsiteX609" fmla="*/ 3782560 w 4010864"/>
                  <a:gd name="connsiteY609" fmla="*/ 3148549 h 4255697"/>
                  <a:gd name="connsiteX610" fmla="*/ 3821734 w 4010864"/>
                  <a:gd name="connsiteY610" fmla="*/ 3112648 h 4255697"/>
                  <a:gd name="connsiteX611" fmla="*/ 3855206 w 4010864"/>
                  <a:gd name="connsiteY611" fmla="*/ 3099160 h 4255697"/>
                  <a:gd name="connsiteX612" fmla="*/ 3883248 w 4010864"/>
                  <a:gd name="connsiteY612" fmla="*/ 3065365 h 4255697"/>
                  <a:gd name="connsiteX613" fmla="*/ 3892744 w 4010864"/>
                  <a:gd name="connsiteY613" fmla="*/ 3002092 h 4255697"/>
                  <a:gd name="connsiteX614" fmla="*/ 3909282 w 4010864"/>
                  <a:gd name="connsiteY614" fmla="*/ 2951190 h 4255697"/>
                  <a:gd name="connsiteX615" fmla="*/ 3944736 w 4010864"/>
                  <a:gd name="connsiteY615" fmla="*/ 2905693 h 4255697"/>
                  <a:gd name="connsiteX616" fmla="*/ 3979324 w 4010864"/>
                  <a:gd name="connsiteY616" fmla="*/ 2830220 h 4255697"/>
                  <a:gd name="connsiteX617" fmla="*/ 4000648 w 4010864"/>
                  <a:gd name="connsiteY617" fmla="*/ 2797988 h 4255697"/>
                  <a:gd name="connsiteX618" fmla="*/ 3993829 w 4010864"/>
                  <a:gd name="connsiteY618" fmla="*/ 2746566 h 4255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</a:cxnLst>
                <a:rect l="l" t="t" r="r" b="b"/>
                <a:pathLst>
                  <a:path w="4010864" h="4255697">
                    <a:moveTo>
                      <a:pt x="3993829" y="2746566"/>
                    </a:moveTo>
                    <a:cubicBezTo>
                      <a:pt x="3999928" y="2705853"/>
                      <a:pt x="4015498" y="2697374"/>
                      <a:pt x="4005086" y="2671390"/>
                    </a:cubicBezTo>
                    <a:cubicBezTo>
                      <a:pt x="3994672" y="2645406"/>
                      <a:pt x="3983540" y="2609703"/>
                      <a:pt x="3974340" y="2590264"/>
                    </a:cubicBezTo>
                    <a:cubicBezTo>
                      <a:pt x="3965142" y="2570826"/>
                      <a:pt x="3958126" y="2544272"/>
                      <a:pt x="3935067" y="2529296"/>
                    </a:cubicBezTo>
                    <a:cubicBezTo>
                      <a:pt x="3912009" y="2514320"/>
                      <a:pt x="3908612" y="2522378"/>
                      <a:pt x="3894058" y="2494733"/>
                    </a:cubicBezTo>
                    <a:cubicBezTo>
                      <a:pt x="3879504" y="2467088"/>
                      <a:pt x="3866785" y="2463171"/>
                      <a:pt x="3849429" y="2446881"/>
                    </a:cubicBezTo>
                    <a:cubicBezTo>
                      <a:pt x="3832073" y="2430592"/>
                      <a:pt x="3844247" y="2422682"/>
                      <a:pt x="3805469" y="2417128"/>
                    </a:cubicBezTo>
                    <a:cubicBezTo>
                      <a:pt x="3766691" y="2411575"/>
                      <a:pt x="3769939" y="2404731"/>
                      <a:pt x="3736046" y="2395632"/>
                    </a:cubicBezTo>
                    <a:cubicBezTo>
                      <a:pt x="3702153" y="2386533"/>
                      <a:pt x="3682070" y="2374161"/>
                      <a:pt x="3661293" y="2373318"/>
                    </a:cubicBezTo>
                    <a:cubicBezTo>
                      <a:pt x="3640516" y="2372474"/>
                      <a:pt x="3626953" y="2374879"/>
                      <a:pt x="3606027" y="2367665"/>
                    </a:cubicBezTo>
                    <a:cubicBezTo>
                      <a:pt x="3585101" y="2360450"/>
                      <a:pt x="3581581" y="2354648"/>
                      <a:pt x="3556811" y="2351152"/>
                    </a:cubicBezTo>
                    <a:cubicBezTo>
                      <a:pt x="3532042" y="2347656"/>
                      <a:pt x="3516199" y="2335829"/>
                      <a:pt x="3492471" y="2339970"/>
                    </a:cubicBezTo>
                    <a:cubicBezTo>
                      <a:pt x="3468743" y="2344110"/>
                      <a:pt x="3433115" y="2317655"/>
                      <a:pt x="3429966" y="2338631"/>
                    </a:cubicBezTo>
                    <a:cubicBezTo>
                      <a:pt x="3426817" y="2359607"/>
                      <a:pt x="3417271" y="2372028"/>
                      <a:pt x="3407825" y="2390946"/>
                    </a:cubicBezTo>
                    <a:cubicBezTo>
                      <a:pt x="3398378" y="2409864"/>
                      <a:pt x="3390320" y="2441798"/>
                      <a:pt x="3365675" y="2444724"/>
                    </a:cubicBezTo>
                    <a:cubicBezTo>
                      <a:pt x="3341030" y="2447650"/>
                      <a:pt x="3339170" y="2452733"/>
                      <a:pt x="3301781" y="2445344"/>
                    </a:cubicBezTo>
                    <a:cubicBezTo>
                      <a:pt x="3264391" y="2437956"/>
                      <a:pt x="3270095" y="2436617"/>
                      <a:pt x="3259631" y="2411649"/>
                    </a:cubicBezTo>
                    <a:cubicBezTo>
                      <a:pt x="3249168" y="2386681"/>
                      <a:pt x="3261218" y="2393748"/>
                      <a:pt x="3234615" y="2372946"/>
                    </a:cubicBezTo>
                    <a:cubicBezTo>
                      <a:pt x="3208011" y="2352144"/>
                      <a:pt x="3186762" y="2369400"/>
                      <a:pt x="3195266" y="2349292"/>
                    </a:cubicBezTo>
                    <a:cubicBezTo>
                      <a:pt x="3203771" y="2329184"/>
                      <a:pt x="3220060" y="2322936"/>
                      <a:pt x="3230151" y="2314729"/>
                    </a:cubicBezTo>
                    <a:cubicBezTo>
                      <a:pt x="3240243" y="2306523"/>
                      <a:pt x="3244532" y="2284779"/>
                      <a:pt x="3269350" y="2273348"/>
                    </a:cubicBezTo>
                    <a:cubicBezTo>
                      <a:pt x="3294170" y="2261919"/>
                      <a:pt x="3290177" y="2251753"/>
                      <a:pt x="3306839" y="2243422"/>
                    </a:cubicBezTo>
                    <a:cubicBezTo>
                      <a:pt x="3323500" y="2235092"/>
                      <a:pt x="3315815" y="2227629"/>
                      <a:pt x="3337360" y="2223215"/>
                    </a:cubicBezTo>
                    <a:cubicBezTo>
                      <a:pt x="3358906" y="2218802"/>
                      <a:pt x="3364634" y="2217438"/>
                      <a:pt x="3367286" y="2199686"/>
                    </a:cubicBezTo>
                    <a:cubicBezTo>
                      <a:pt x="3369940" y="2181933"/>
                      <a:pt x="3373212" y="2159420"/>
                      <a:pt x="3366195" y="2140180"/>
                    </a:cubicBezTo>
                    <a:cubicBezTo>
                      <a:pt x="3359179" y="2120940"/>
                      <a:pt x="3353154" y="2117320"/>
                      <a:pt x="3355237" y="2088832"/>
                    </a:cubicBezTo>
                    <a:cubicBezTo>
                      <a:pt x="3357319" y="2060344"/>
                      <a:pt x="3342492" y="2004929"/>
                      <a:pt x="3325311" y="1980111"/>
                    </a:cubicBezTo>
                    <a:cubicBezTo>
                      <a:pt x="3308128" y="1955292"/>
                      <a:pt x="3252020" y="1926085"/>
                      <a:pt x="3246342" y="1912473"/>
                    </a:cubicBezTo>
                    <a:cubicBezTo>
                      <a:pt x="3240664" y="1898861"/>
                      <a:pt x="3239250" y="1857108"/>
                      <a:pt x="3215548" y="1853761"/>
                    </a:cubicBezTo>
                    <a:cubicBezTo>
                      <a:pt x="3191845" y="1850414"/>
                      <a:pt x="3196778" y="1846843"/>
                      <a:pt x="3172679" y="1816793"/>
                    </a:cubicBezTo>
                    <a:cubicBezTo>
                      <a:pt x="3148579" y="1786743"/>
                      <a:pt x="3161348" y="1789520"/>
                      <a:pt x="3143100" y="1764726"/>
                    </a:cubicBezTo>
                    <a:cubicBezTo>
                      <a:pt x="3124852" y="1739932"/>
                      <a:pt x="3111463" y="1726146"/>
                      <a:pt x="3087586" y="1731328"/>
                    </a:cubicBezTo>
                    <a:cubicBezTo>
                      <a:pt x="3063710" y="1736510"/>
                      <a:pt x="3037255" y="1729568"/>
                      <a:pt x="3022007" y="1735940"/>
                    </a:cubicBezTo>
                    <a:cubicBezTo>
                      <a:pt x="3006757" y="1742312"/>
                      <a:pt x="3004651" y="1748337"/>
                      <a:pt x="2973063" y="1732246"/>
                    </a:cubicBezTo>
                    <a:cubicBezTo>
                      <a:pt x="2941476" y="1716154"/>
                      <a:pt x="2950748" y="1734452"/>
                      <a:pt x="2933393" y="1732023"/>
                    </a:cubicBezTo>
                    <a:cubicBezTo>
                      <a:pt x="2916037" y="1729593"/>
                      <a:pt x="2901160" y="1719998"/>
                      <a:pt x="2926203" y="1706485"/>
                    </a:cubicBezTo>
                    <a:cubicBezTo>
                      <a:pt x="2951245" y="1692972"/>
                      <a:pt x="2960914" y="1687914"/>
                      <a:pt x="2976112" y="1696443"/>
                    </a:cubicBezTo>
                    <a:cubicBezTo>
                      <a:pt x="2991311" y="1704972"/>
                      <a:pt x="2992551" y="1711543"/>
                      <a:pt x="3016577" y="1712807"/>
                    </a:cubicBezTo>
                    <a:cubicBezTo>
                      <a:pt x="3040602" y="1714072"/>
                      <a:pt x="3027609" y="1734626"/>
                      <a:pt x="3075065" y="1711444"/>
                    </a:cubicBezTo>
                    <a:cubicBezTo>
                      <a:pt x="3122521" y="1688261"/>
                      <a:pt x="3114339" y="1706311"/>
                      <a:pt x="3138959" y="1710849"/>
                    </a:cubicBezTo>
                    <a:cubicBezTo>
                      <a:pt x="3163579" y="1715386"/>
                      <a:pt x="3164175" y="1726122"/>
                      <a:pt x="3169976" y="1746131"/>
                    </a:cubicBezTo>
                    <a:cubicBezTo>
                      <a:pt x="3175779" y="1766139"/>
                      <a:pt x="3181729" y="1792569"/>
                      <a:pt x="3198340" y="1799164"/>
                    </a:cubicBezTo>
                    <a:cubicBezTo>
                      <a:pt x="3214953" y="1805760"/>
                      <a:pt x="3221101" y="1808785"/>
                      <a:pt x="3239399" y="1811363"/>
                    </a:cubicBezTo>
                    <a:cubicBezTo>
                      <a:pt x="3257698" y="1813942"/>
                      <a:pt x="3272400" y="1796809"/>
                      <a:pt x="3289756" y="1813123"/>
                    </a:cubicBezTo>
                    <a:cubicBezTo>
                      <a:pt x="3307111" y="1829438"/>
                      <a:pt x="3317873" y="1838389"/>
                      <a:pt x="3323549" y="1837074"/>
                    </a:cubicBezTo>
                    <a:cubicBezTo>
                      <a:pt x="3329227" y="1835760"/>
                      <a:pt x="3343609" y="1828149"/>
                      <a:pt x="3329030" y="1800528"/>
                    </a:cubicBezTo>
                    <a:cubicBezTo>
                      <a:pt x="3314450" y="1772908"/>
                      <a:pt x="3207713" y="1630764"/>
                      <a:pt x="3211482" y="1598235"/>
                    </a:cubicBezTo>
                    <a:cubicBezTo>
                      <a:pt x="3215250" y="1565705"/>
                      <a:pt x="3196878" y="1526878"/>
                      <a:pt x="3204985" y="1487480"/>
                    </a:cubicBezTo>
                    <a:cubicBezTo>
                      <a:pt x="3213093" y="1448083"/>
                      <a:pt x="3218151" y="1450959"/>
                      <a:pt x="3238656" y="1446372"/>
                    </a:cubicBezTo>
                    <a:cubicBezTo>
                      <a:pt x="3259160" y="1441785"/>
                      <a:pt x="3285417" y="1457232"/>
                      <a:pt x="3275301" y="1436603"/>
                    </a:cubicBezTo>
                    <a:cubicBezTo>
                      <a:pt x="3265186" y="1415975"/>
                      <a:pt x="3223531" y="1393065"/>
                      <a:pt x="3204489" y="1373329"/>
                    </a:cubicBezTo>
                    <a:cubicBezTo>
                      <a:pt x="3185448" y="1353593"/>
                      <a:pt x="3199333" y="1341667"/>
                      <a:pt x="3187977" y="1321956"/>
                    </a:cubicBezTo>
                    <a:cubicBezTo>
                      <a:pt x="3176621" y="1302245"/>
                      <a:pt x="3117736" y="1276856"/>
                      <a:pt x="3124628" y="1230913"/>
                    </a:cubicBezTo>
                    <a:cubicBezTo>
                      <a:pt x="3131521" y="1184969"/>
                      <a:pt x="3098917" y="1167589"/>
                      <a:pt x="3093438" y="1138035"/>
                    </a:cubicBezTo>
                    <a:cubicBezTo>
                      <a:pt x="3087957" y="1108480"/>
                      <a:pt x="3044470" y="1075678"/>
                      <a:pt x="3015435" y="1056661"/>
                    </a:cubicBezTo>
                    <a:cubicBezTo>
                      <a:pt x="2986402" y="1037644"/>
                      <a:pt x="2938252" y="1013817"/>
                      <a:pt x="2901979" y="984163"/>
                    </a:cubicBezTo>
                    <a:cubicBezTo>
                      <a:pt x="2865706" y="954510"/>
                      <a:pt x="2862036" y="949749"/>
                      <a:pt x="2828960" y="942981"/>
                    </a:cubicBezTo>
                    <a:cubicBezTo>
                      <a:pt x="2795886" y="936212"/>
                      <a:pt x="2788769" y="946898"/>
                      <a:pt x="2794398" y="909311"/>
                    </a:cubicBezTo>
                    <a:cubicBezTo>
                      <a:pt x="2796505" y="895252"/>
                      <a:pt x="2800993" y="894781"/>
                      <a:pt x="2805183" y="898600"/>
                    </a:cubicBezTo>
                    <a:cubicBezTo>
                      <a:pt x="2799728" y="887417"/>
                      <a:pt x="2799382" y="880872"/>
                      <a:pt x="2803125" y="855929"/>
                    </a:cubicBezTo>
                    <a:cubicBezTo>
                      <a:pt x="2808084" y="823697"/>
                      <a:pt x="2786959" y="795010"/>
                      <a:pt x="2792737" y="756382"/>
                    </a:cubicBezTo>
                    <a:cubicBezTo>
                      <a:pt x="2798514" y="717753"/>
                      <a:pt x="2800051" y="729678"/>
                      <a:pt x="2780340" y="699182"/>
                    </a:cubicBezTo>
                    <a:cubicBezTo>
                      <a:pt x="2760629" y="668685"/>
                      <a:pt x="2754008" y="640024"/>
                      <a:pt x="2753289" y="615403"/>
                    </a:cubicBezTo>
                    <a:cubicBezTo>
                      <a:pt x="2752571" y="590783"/>
                      <a:pt x="2734099" y="589246"/>
                      <a:pt x="2736132" y="575733"/>
                    </a:cubicBezTo>
                    <a:cubicBezTo>
                      <a:pt x="2738166" y="562221"/>
                      <a:pt x="2741959" y="588303"/>
                      <a:pt x="2745753" y="548311"/>
                    </a:cubicBezTo>
                    <a:cubicBezTo>
                      <a:pt x="2749546" y="508318"/>
                      <a:pt x="2726735" y="513599"/>
                      <a:pt x="2730877" y="479037"/>
                    </a:cubicBezTo>
                    <a:cubicBezTo>
                      <a:pt x="2735017" y="444474"/>
                      <a:pt x="2736504" y="448887"/>
                      <a:pt x="2739455" y="436515"/>
                    </a:cubicBezTo>
                    <a:cubicBezTo>
                      <a:pt x="2742405" y="424143"/>
                      <a:pt x="2724776" y="394985"/>
                      <a:pt x="2726190" y="378126"/>
                    </a:cubicBezTo>
                    <a:cubicBezTo>
                      <a:pt x="2727603" y="361266"/>
                      <a:pt x="2741587" y="385564"/>
                      <a:pt x="2746421" y="353332"/>
                    </a:cubicBezTo>
                    <a:cubicBezTo>
                      <a:pt x="2751256" y="321100"/>
                      <a:pt x="2742132" y="286611"/>
                      <a:pt x="2738983" y="256313"/>
                    </a:cubicBezTo>
                    <a:cubicBezTo>
                      <a:pt x="2735835" y="226015"/>
                      <a:pt x="2740322" y="210642"/>
                      <a:pt x="2730975" y="199733"/>
                    </a:cubicBezTo>
                    <a:cubicBezTo>
                      <a:pt x="2721627" y="188824"/>
                      <a:pt x="2710422" y="160583"/>
                      <a:pt x="2690090" y="164129"/>
                    </a:cubicBezTo>
                    <a:cubicBezTo>
                      <a:pt x="2669759" y="167675"/>
                      <a:pt x="2650791" y="184187"/>
                      <a:pt x="2646601" y="138790"/>
                    </a:cubicBezTo>
                    <a:cubicBezTo>
                      <a:pt x="2642411" y="93392"/>
                      <a:pt x="2623047" y="125302"/>
                      <a:pt x="2617097" y="98872"/>
                    </a:cubicBezTo>
                    <a:cubicBezTo>
                      <a:pt x="2611146" y="72441"/>
                      <a:pt x="2598129" y="86475"/>
                      <a:pt x="2600658" y="62201"/>
                    </a:cubicBezTo>
                    <a:cubicBezTo>
                      <a:pt x="2602791" y="41771"/>
                      <a:pt x="2597882" y="53052"/>
                      <a:pt x="2594881" y="39887"/>
                    </a:cubicBezTo>
                    <a:cubicBezTo>
                      <a:pt x="2595104" y="39887"/>
                      <a:pt x="2597138" y="34383"/>
                      <a:pt x="2597360" y="34308"/>
                    </a:cubicBezTo>
                    <a:cubicBezTo>
                      <a:pt x="2608369" y="31283"/>
                      <a:pt x="2600212" y="20994"/>
                      <a:pt x="2600658" y="18365"/>
                    </a:cubicBezTo>
                    <a:cubicBezTo>
                      <a:pt x="2600832" y="17175"/>
                      <a:pt x="2594435" y="9589"/>
                      <a:pt x="2596989" y="-106"/>
                    </a:cubicBezTo>
                    <a:cubicBezTo>
                      <a:pt x="2596989" y="18"/>
                      <a:pt x="2596989" y="117"/>
                      <a:pt x="2596989" y="241"/>
                    </a:cubicBezTo>
                    <a:cubicBezTo>
                      <a:pt x="2587468" y="8572"/>
                      <a:pt x="2580178" y="14448"/>
                      <a:pt x="2573013" y="15713"/>
                    </a:cubicBezTo>
                    <a:cubicBezTo>
                      <a:pt x="2571302" y="16382"/>
                      <a:pt x="2567087" y="21936"/>
                      <a:pt x="2563988" y="26002"/>
                    </a:cubicBezTo>
                    <a:cubicBezTo>
                      <a:pt x="2558633" y="33416"/>
                      <a:pt x="2552583" y="40308"/>
                      <a:pt x="2545938" y="46606"/>
                    </a:cubicBezTo>
                    <a:cubicBezTo>
                      <a:pt x="2538302" y="53821"/>
                      <a:pt x="2529723" y="59920"/>
                      <a:pt x="2520401" y="64755"/>
                    </a:cubicBezTo>
                    <a:cubicBezTo>
                      <a:pt x="2516136" y="66986"/>
                      <a:pt x="2511995" y="69491"/>
                      <a:pt x="2508004" y="72193"/>
                    </a:cubicBezTo>
                    <a:cubicBezTo>
                      <a:pt x="2503739" y="75119"/>
                      <a:pt x="2501433" y="83351"/>
                      <a:pt x="2499375" y="90615"/>
                    </a:cubicBezTo>
                    <a:cubicBezTo>
                      <a:pt x="2496549" y="100533"/>
                      <a:pt x="2493350" y="111864"/>
                      <a:pt x="2482342" y="114913"/>
                    </a:cubicBezTo>
                    <a:cubicBezTo>
                      <a:pt x="2474333" y="117145"/>
                      <a:pt x="2462507" y="115930"/>
                      <a:pt x="2446639" y="113996"/>
                    </a:cubicBezTo>
                    <a:cubicBezTo>
                      <a:pt x="2443316" y="113574"/>
                      <a:pt x="2439894" y="113153"/>
                      <a:pt x="2437118" y="112905"/>
                    </a:cubicBezTo>
                    <a:cubicBezTo>
                      <a:pt x="2437291" y="114318"/>
                      <a:pt x="2437514" y="115806"/>
                      <a:pt x="2437713" y="117120"/>
                    </a:cubicBezTo>
                    <a:lnTo>
                      <a:pt x="2438109" y="119599"/>
                    </a:lnTo>
                    <a:cubicBezTo>
                      <a:pt x="2438630" y="123194"/>
                      <a:pt x="2440713" y="125971"/>
                      <a:pt x="2444332" y="130558"/>
                    </a:cubicBezTo>
                    <a:cubicBezTo>
                      <a:pt x="2448895" y="135814"/>
                      <a:pt x="2452415" y="141889"/>
                      <a:pt x="2454672" y="148459"/>
                    </a:cubicBezTo>
                    <a:cubicBezTo>
                      <a:pt x="2456134" y="153567"/>
                      <a:pt x="2457275" y="158773"/>
                      <a:pt x="2458093" y="164030"/>
                    </a:cubicBezTo>
                    <a:cubicBezTo>
                      <a:pt x="2459457" y="171741"/>
                      <a:pt x="2460870" y="179725"/>
                      <a:pt x="2464143" y="184782"/>
                    </a:cubicBezTo>
                    <a:cubicBezTo>
                      <a:pt x="2474333" y="200601"/>
                      <a:pt x="2477184" y="251726"/>
                      <a:pt x="2477184" y="257057"/>
                    </a:cubicBezTo>
                    <a:cubicBezTo>
                      <a:pt x="2477184" y="275702"/>
                      <a:pt x="2456209" y="286041"/>
                      <a:pt x="2441332" y="287429"/>
                    </a:cubicBezTo>
                    <a:cubicBezTo>
                      <a:pt x="2439200" y="287578"/>
                      <a:pt x="2437142" y="288322"/>
                      <a:pt x="2435382" y="289561"/>
                    </a:cubicBezTo>
                    <a:cubicBezTo>
                      <a:pt x="2432506" y="291297"/>
                      <a:pt x="2429406" y="292661"/>
                      <a:pt x="2426184" y="293628"/>
                    </a:cubicBezTo>
                    <a:cubicBezTo>
                      <a:pt x="2425142" y="293925"/>
                      <a:pt x="2424150" y="294347"/>
                      <a:pt x="2423233" y="294917"/>
                    </a:cubicBezTo>
                    <a:cubicBezTo>
                      <a:pt x="2418448" y="297694"/>
                      <a:pt x="2412944" y="299008"/>
                      <a:pt x="2407415" y="298735"/>
                    </a:cubicBezTo>
                    <a:cubicBezTo>
                      <a:pt x="2405580" y="298735"/>
                      <a:pt x="2399406" y="299182"/>
                      <a:pt x="2397918" y="305182"/>
                    </a:cubicBezTo>
                    <a:cubicBezTo>
                      <a:pt x="2393952" y="319538"/>
                      <a:pt x="2382075" y="330323"/>
                      <a:pt x="2367397" y="332901"/>
                    </a:cubicBezTo>
                    <a:cubicBezTo>
                      <a:pt x="2362835" y="334042"/>
                      <a:pt x="2358025" y="333125"/>
                      <a:pt x="2354182" y="330422"/>
                    </a:cubicBezTo>
                    <a:cubicBezTo>
                      <a:pt x="2352174" y="328835"/>
                      <a:pt x="2350735" y="326653"/>
                      <a:pt x="2350041" y="324199"/>
                    </a:cubicBezTo>
                    <a:cubicBezTo>
                      <a:pt x="2347289" y="322587"/>
                      <a:pt x="2344041" y="322190"/>
                      <a:pt x="2338388" y="322587"/>
                    </a:cubicBezTo>
                    <a:cubicBezTo>
                      <a:pt x="2335413" y="322761"/>
                      <a:pt x="2332463" y="322761"/>
                      <a:pt x="2329487" y="322587"/>
                    </a:cubicBezTo>
                    <a:cubicBezTo>
                      <a:pt x="2327256" y="322389"/>
                      <a:pt x="2325024" y="322364"/>
                      <a:pt x="2322793" y="322463"/>
                    </a:cubicBezTo>
                    <a:cubicBezTo>
                      <a:pt x="2322148" y="323480"/>
                      <a:pt x="2321454" y="324719"/>
                      <a:pt x="2320735" y="326009"/>
                    </a:cubicBezTo>
                    <a:cubicBezTo>
                      <a:pt x="2317685" y="331438"/>
                      <a:pt x="2313917" y="338207"/>
                      <a:pt x="2306379" y="342025"/>
                    </a:cubicBezTo>
                    <a:lnTo>
                      <a:pt x="2304520" y="342943"/>
                    </a:lnTo>
                    <a:cubicBezTo>
                      <a:pt x="2299561" y="345422"/>
                      <a:pt x="2291180" y="349563"/>
                      <a:pt x="2288800" y="354646"/>
                    </a:cubicBezTo>
                    <a:cubicBezTo>
                      <a:pt x="2285478" y="361811"/>
                      <a:pt x="2279453" y="367365"/>
                      <a:pt x="2272064" y="370142"/>
                    </a:cubicBezTo>
                    <a:cubicBezTo>
                      <a:pt x="2271147" y="370514"/>
                      <a:pt x="2270254" y="370960"/>
                      <a:pt x="2269387" y="371481"/>
                    </a:cubicBezTo>
                    <a:cubicBezTo>
                      <a:pt x="2266089" y="374233"/>
                      <a:pt x="2262296" y="376365"/>
                      <a:pt x="2258230" y="377778"/>
                    </a:cubicBezTo>
                    <a:cubicBezTo>
                      <a:pt x="2257238" y="378200"/>
                      <a:pt x="2255899" y="378745"/>
                      <a:pt x="2254907" y="379216"/>
                    </a:cubicBezTo>
                    <a:cubicBezTo>
                      <a:pt x="2254337" y="382985"/>
                      <a:pt x="2254039" y="389283"/>
                      <a:pt x="2253841" y="393671"/>
                    </a:cubicBezTo>
                    <a:cubicBezTo>
                      <a:pt x="2253717" y="396622"/>
                      <a:pt x="2253568" y="399399"/>
                      <a:pt x="2253394" y="401630"/>
                    </a:cubicBezTo>
                    <a:cubicBezTo>
                      <a:pt x="2252725" y="409242"/>
                      <a:pt x="2248882" y="418143"/>
                      <a:pt x="2233981" y="417424"/>
                    </a:cubicBezTo>
                    <a:cubicBezTo>
                      <a:pt x="2233163" y="417424"/>
                      <a:pt x="2232221" y="417424"/>
                      <a:pt x="2231179" y="417424"/>
                    </a:cubicBezTo>
                    <a:cubicBezTo>
                      <a:pt x="2228154" y="417424"/>
                      <a:pt x="2222526" y="421614"/>
                      <a:pt x="2219824" y="423622"/>
                    </a:cubicBezTo>
                    <a:cubicBezTo>
                      <a:pt x="2218633" y="424763"/>
                      <a:pt x="2217642" y="426102"/>
                      <a:pt x="2216898" y="427565"/>
                    </a:cubicBezTo>
                    <a:cubicBezTo>
                      <a:pt x="2215038" y="430738"/>
                      <a:pt x="2212857" y="433689"/>
                      <a:pt x="2210402" y="436416"/>
                    </a:cubicBezTo>
                    <a:cubicBezTo>
                      <a:pt x="2209311" y="437581"/>
                      <a:pt x="2208195" y="438895"/>
                      <a:pt x="2207055" y="440234"/>
                    </a:cubicBezTo>
                    <a:cubicBezTo>
                      <a:pt x="2201476" y="446780"/>
                      <a:pt x="2195699" y="453524"/>
                      <a:pt x="2187517" y="454838"/>
                    </a:cubicBezTo>
                    <a:cubicBezTo>
                      <a:pt x="2186798" y="454937"/>
                      <a:pt x="2186104" y="455135"/>
                      <a:pt x="2185434" y="455408"/>
                    </a:cubicBezTo>
                    <a:cubicBezTo>
                      <a:pt x="2181691" y="456722"/>
                      <a:pt x="2177698" y="457342"/>
                      <a:pt x="2173732" y="457193"/>
                    </a:cubicBezTo>
                    <a:cubicBezTo>
                      <a:pt x="2172938" y="457664"/>
                      <a:pt x="2172169" y="458160"/>
                      <a:pt x="2171426" y="458706"/>
                    </a:cubicBezTo>
                    <a:cubicBezTo>
                      <a:pt x="2166393" y="462797"/>
                      <a:pt x="2160145" y="465053"/>
                      <a:pt x="2153673" y="465152"/>
                    </a:cubicBezTo>
                    <a:cubicBezTo>
                      <a:pt x="2149583" y="465152"/>
                      <a:pt x="2145590" y="469020"/>
                      <a:pt x="2142070" y="472466"/>
                    </a:cubicBezTo>
                    <a:lnTo>
                      <a:pt x="2141376" y="473136"/>
                    </a:lnTo>
                    <a:cubicBezTo>
                      <a:pt x="2137880" y="476111"/>
                      <a:pt x="2134061" y="478690"/>
                      <a:pt x="2129995" y="480797"/>
                    </a:cubicBezTo>
                    <a:cubicBezTo>
                      <a:pt x="2126003" y="483078"/>
                      <a:pt x="2119309" y="486921"/>
                      <a:pt x="2117598" y="489277"/>
                    </a:cubicBezTo>
                    <a:cubicBezTo>
                      <a:pt x="2113111" y="495797"/>
                      <a:pt x="2105201" y="500856"/>
                      <a:pt x="2098334" y="505318"/>
                    </a:cubicBezTo>
                    <a:cubicBezTo>
                      <a:pt x="2095755" y="506880"/>
                      <a:pt x="2093251" y="508616"/>
                      <a:pt x="2090895" y="510500"/>
                    </a:cubicBezTo>
                    <a:cubicBezTo>
                      <a:pt x="2087722" y="513575"/>
                      <a:pt x="2071060" y="528947"/>
                      <a:pt x="2055539" y="529740"/>
                    </a:cubicBezTo>
                    <a:cubicBezTo>
                      <a:pt x="2048299" y="530385"/>
                      <a:pt x="2041381" y="526616"/>
                      <a:pt x="2037985" y="520195"/>
                    </a:cubicBezTo>
                    <a:cubicBezTo>
                      <a:pt x="2036745" y="524211"/>
                      <a:pt x="2036026" y="528377"/>
                      <a:pt x="2035852" y="532592"/>
                    </a:cubicBezTo>
                    <a:cubicBezTo>
                      <a:pt x="2035084" y="545732"/>
                      <a:pt x="2023158" y="557658"/>
                      <a:pt x="2011356" y="566361"/>
                    </a:cubicBezTo>
                    <a:lnTo>
                      <a:pt x="2011356" y="566361"/>
                    </a:lnTo>
                    <a:cubicBezTo>
                      <a:pt x="2009373" y="575708"/>
                      <a:pt x="2005059" y="584138"/>
                      <a:pt x="1996703" y="589023"/>
                    </a:cubicBezTo>
                    <a:cubicBezTo>
                      <a:pt x="1972777" y="602957"/>
                      <a:pt x="1966256" y="596758"/>
                      <a:pt x="1949099" y="591924"/>
                    </a:cubicBezTo>
                    <a:cubicBezTo>
                      <a:pt x="1931941" y="587089"/>
                      <a:pt x="1953810" y="578411"/>
                      <a:pt x="1937272" y="574047"/>
                    </a:cubicBezTo>
                    <a:cubicBezTo>
                      <a:pt x="1927057" y="571345"/>
                      <a:pt x="1930255" y="562047"/>
                      <a:pt x="1923834" y="575113"/>
                    </a:cubicBezTo>
                    <a:cubicBezTo>
                      <a:pt x="1921553" y="579725"/>
                      <a:pt x="1920263" y="581237"/>
                      <a:pt x="1919569" y="581485"/>
                    </a:cubicBezTo>
                    <a:lnTo>
                      <a:pt x="1919569" y="581932"/>
                    </a:lnTo>
                    <a:cubicBezTo>
                      <a:pt x="1920388" y="587113"/>
                      <a:pt x="1909949" y="582601"/>
                      <a:pt x="1920015" y="588328"/>
                    </a:cubicBezTo>
                    <a:cubicBezTo>
                      <a:pt x="1930082" y="594056"/>
                      <a:pt x="1927453" y="600155"/>
                      <a:pt x="1916941" y="611189"/>
                    </a:cubicBezTo>
                    <a:cubicBezTo>
                      <a:pt x="1906428" y="622222"/>
                      <a:pt x="1903453" y="615106"/>
                      <a:pt x="1890015" y="618627"/>
                    </a:cubicBezTo>
                    <a:cubicBezTo>
                      <a:pt x="1876576" y="622147"/>
                      <a:pt x="1873750" y="608709"/>
                      <a:pt x="1859023" y="607668"/>
                    </a:cubicBezTo>
                    <a:cubicBezTo>
                      <a:pt x="1844295" y="606626"/>
                      <a:pt x="1832691" y="622271"/>
                      <a:pt x="1830112" y="629610"/>
                    </a:cubicBezTo>
                    <a:cubicBezTo>
                      <a:pt x="1827534" y="636949"/>
                      <a:pt x="1818980" y="648007"/>
                      <a:pt x="1814914" y="658495"/>
                    </a:cubicBezTo>
                    <a:cubicBezTo>
                      <a:pt x="1810848" y="668983"/>
                      <a:pt x="1810848" y="672057"/>
                      <a:pt x="1808368" y="688545"/>
                    </a:cubicBezTo>
                    <a:cubicBezTo>
                      <a:pt x="1805889" y="705033"/>
                      <a:pt x="1784690" y="714157"/>
                      <a:pt x="1778615" y="718596"/>
                    </a:cubicBezTo>
                    <a:cubicBezTo>
                      <a:pt x="1772541" y="723034"/>
                      <a:pt x="1757293" y="738059"/>
                      <a:pt x="1747623" y="746315"/>
                    </a:cubicBezTo>
                    <a:cubicBezTo>
                      <a:pt x="1737954" y="754572"/>
                      <a:pt x="1721738" y="766597"/>
                      <a:pt x="1720796" y="786184"/>
                    </a:cubicBezTo>
                    <a:cubicBezTo>
                      <a:pt x="1719854" y="805771"/>
                      <a:pt x="1712812" y="809738"/>
                      <a:pt x="1707680" y="830813"/>
                    </a:cubicBezTo>
                    <a:cubicBezTo>
                      <a:pt x="1702548" y="851888"/>
                      <a:pt x="1683035" y="850648"/>
                      <a:pt x="1678473" y="867781"/>
                    </a:cubicBezTo>
                    <a:cubicBezTo>
                      <a:pt x="1673911" y="884913"/>
                      <a:pt x="1672299" y="880674"/>
                      <a:pt x="1673118" y="885137"/>
                    </a:cubicBezTo>
                    <a:cubicBezTo>
                      <a:pt x="1673936" y="889599"/>
                      <a:pt x="1692705" y="913650"/>
                      <a:pt x="1697539" y="924435"/>
                    </a:cubicBezTo>
                    <a:cubicBezTo>
                      <a:pt x="1702374" y="935220"/>
                      <a:pt x="1715267" y="952551"/>
                      <a:pt x="1721392" y="971221"/>
                    </a:cubicBezTo>
                    <a:cubicBezTo>
                      <a:pt x="1727516" y="989891"/>
                      <a:pt x="1722482" y="1003800"/>
                      <a:pt x="1738524" y="1005933"/>
                    </a:cubicBezTo>
                    <a:cubicBezTo>
                      <a:pt x="1754565" y="1008065"/>
                      <a:pt x="1757070" y="1011437"/>
                      <a:pt x="1755880" y="1019445"/>
                    </a:cubicBezTo>
                    <a:cubicBezTo>
                      <a:pt x="1754690" y="1027453"/>
                      <a:pt x="1738350" y="1030454"/>
                      <a:pt x="1736515" y="1042702"/>
                    </a:cubicBezTo>
                    <a:cubicBezTo>
                      <a:pt x="1734681" y="1054950"/>
                      <a:pt x="1725111" y="1075752"/>
                      <a:pt x="1734036" y="1089017"/>
                    </a:cubicBezTo>
                    <a:cubicBezTo>
                      <a:pt x="1742962" y="1102282"/>
                      <a:pt x="1763194" y="1133076"/>
                      <a:pt x="1762648" y="1149837"/>
                    </a:cubicBezTo>
                    <a:cubicBezTo>
                      <a:pt x="1762103" y="1166597"/>
                      <a:pt x="1780425" y="1160523"/>
                      <a:pt x="1788732" y="1144878"/>
                    </a:cubicBezTo>
                    <a:cubicBezTo>
                      <a:pt x="1797038" y="1129233"/>
                      <a:pt x="1810823" y="1143167"/>
                      <a:pt x="1815683" y="1117381"/>
                    </a:cubicBezTo>
                    <a:cubicBezTo>
                      <a:pt x="1820542" y="1091595"/>
                      <a:pt x="1815286" y="1080190"/>
                      <a:pt x="1823939" y="1092091"/>
                    </a:cubicBezTo>
                    <a:cubicBezTo>
                      <a:pt x="1832592" y="1103992"/>
                      <a:pt x="1822873" y="1102530"/>
                      <a:pt x="1831947" y="1114877"/>
                    </a:cubicBezTo>
                    <a:cubicBezTo>
                      <a:pt x="1841022" y="1127224"/>
                      <a:pt x="1851212" y="1128638"/>
                      <a:pt x="1841468" y="1140762"/>
                    </a:cubicBezTo>
                    <a:cubicBezTo>
                      <a:pt x="1831724" y="1152886"/>
                      <a:pt x="1825600" y="1177011"/>
                      <a:pt x="1814492" y="1181697"/>
                    </a:cubicBezTo>
                    <a:cubicBezTo>
                      <a:pt x="1803385" y="1186383"/>
                      <a:pt x="1802468" y="1212243"/>
                      <a:pt x="1803261" y="1226797"/>
                    </a:cubicBezTo>
                    <a:cubicBezTo>
                      <a:pt x="1804054" y="1241351"/>
                      <a:pt x="1806558" y="1241227"/>
                      <a:pt x="1819055" y="1243929"/>
                    </a:cubicBezTo>
                    <a:cubicBezTo>
                      <a:pt x="1831551" y="1246632"/>
                      <a:pt x="1846154" y="1245343"/>
                      <a:pt x="1851733" y="1234582"/>
                    </a:cubicBezTo>
                    <a:cubicBezTo>
                      <a:pt x="1857311" y="1223822"/>
                      <a:pt x="1884263" y="1226177"/>
                      <a:pt x="1887362" y="1205449"/>
                    </a:cubicBezTo>
                    <a:cubicBezTo>
                      <a:pt x="1890461" y="1184722"/>
                      <a:pt x="1893610" y="1153878"/>
                      <a:pt x="1902238" y="1138729"/>
                    </a:cubicBezTo>
                    <a:cubicBezTo>
                      <a:pt x="1910866" y="1123580"/>
                      <a:pt x="1923412" y="1113315"/>
                      <a:pt x="1925396" y="1129952"/>
                    </a:cubicBezTo>
                    <a:cubicBezTo>
                      <a:pt x="1927379" y="1146588"/>
                      <a:pt x="1921850" y="1156903"/>
                      <a:pt x="1923685" y="1177854"/>
                    </a:cubicBezTo>
                    <a:cubicBezTo>
                      <a:pt x="1925519" y="1198805"/>
                      <a:pt x="1926759" y="1220152"/>
                      <a:pt x="1933999" y="1221640"/>
                    </a:cubicBezTo>
                    <a:cubicBezTo>
                      <a:pt x="1941239" y="1223127"/>
                      <a:pt x="1951479" y="1204284"/>
                      <a:pt x="1969306" y="1188118"/>
                    </a:cubicBezTo>
                    <a:cubicBezTo>
                      <a:pt x="1987133" y="1171953"/>
                      <a:pt x="1979769" y="1167936"/>
                      <a:pt x="1995537" y="1168705"/>
                    </a:cubicBezTo>
                    <a:cubicBezTo>
                      <a:pt x="2011307" y="1169473"/>
                      <a:pt x="2020604" y="1140489"/>
                      <a:pt x="2027348" y="1145274"/>
                    </a:cubicBezTo>
                    <a:cubicBezTo>
                      <a:pt x="2034092" y="1150060"/>
                      <a:pt x="2049439" y="1146936"/>
                      <a:pt x="2047654" y="1158738"/>
                    </a:cubicBezTo>
                    <a:cubicBezTo>
                      <a:pt x="2045869" y="1170539"/>
                      <a:pt x="2038828" y="1161217"/>
                      <a:pt x="2028588" y="1176738"/>
                    </a:cubicBezTo>
                    <a:cubicBezTo>
                      <a:pt x="2018348" y="1192259"/>
                      <a:pt x="2008282" y="1179639"/>
                      <a:pt x="2008529" y="1197961"/>
                    </a:cubicBezTo>
                    <a:cubicBezTo>
                      <a:pt x="2008778" y="1216284"/>
                      <a:pt x="2017183" y="1236243"/>
                      <a:pt x="2024051" y="1246830"/>
                    </a:cubicBezTo>
                    <a:cubicBezTo>
                      <a:pt x="2030918" y="1257417"/>
                      <a:pt x="2025315" y="1268178"/>
                      <a:pt x="2009522" y="1277500"/>
                    </a:cubicBezTo>
                    <a:cubicBezTo>
                      <a:pt x="1993728" y="1286823"/>
                      <a:pt x="1983538" y="1301749"/>
                      <a:pt x="1971512" y="1309212"/>
                    </a:cubicBezTo>
                    <a:cubicBezTo>
                      <a:pt x="1959488" y="1316675"/>
                      <a:pt x="1952396" y="1310848"/>
                      <a:pt x="1952917" y="1327287"/>
                    </a:cubicBezTo>
                    <a:cubicBezTo>
                      <a:pt x="1953437" y="1343725"/>
                      <a:pt x="1961322" y="1350593"/>
                      <a:pt x="1966380" y="1363337"/>
                    </a:cubicBezTo>
                    <a:cubicBezTo>
                      <a:pt x="1971438" y="1376081"/>
                      <a:pt x="1973000" y="1382081"/>
                      <a:pt x="1963900" y="1389941"/>
                    </a:cubicBezTo>
                    <a:cubicBezTo>
                      <a:pt x="1954801" y="1397800"/>
                      <a:pt x="1943793" y="1401544"/>
                      <a:pt x="1925322" y="1398941"/>
                    </a:cubicBezTo>
                    <a:cubicBezTo>
                      <a:pt x="1906850" y="1396338"/>
                      <a:pt x="1908362" y="1402809"/>
                      <a:pt x="1903552" y="1411759"/>
                    </a:cubicBezTo>
                    <a:cubicBezTo>
                      <a:pt x="1898743" y="1420710"/>
                      <a:pt x="1901519" y="1418677"/>
                      <a:pt x="1909949" y="1435264"/>
                    </a:cubicBezTo>
                    <a:cubicBezTo>
                      <a:pt x="1918379" y="1451851"/>
                      <a:pt x="1928594" y="1456661"/>
                      <a:pt x="1921553" y="1463851"/>
                    </a:cubicBezTo>
                    <a:cubicBezTo>
                      <a:pt x="1914511" y="1471042"/>
                      <a:pt x="1894999" y="1465413"/>
                      <a:pt x="1891280" y="1453934"/>
                    </a:cubicBezTo>
                    <a:cubicBezTo>
                      <a:pt x="1887560" y="1442454"/>
                      <a:pt x="1876676" y="1435512"/>
                      <a:pt x="1881362" y="1423685"/>
                    </a:cubicBezTo>
                    <a:cubicBezTo>
                      <a:pt x="1886048" y="1411859"/>
                      <a:pt x="1887014" y="1392718"/>
                      <a:pt x="1880048" y="1399437"/>
                    </a:cubicBezTo>
                    <a:cubicBezTo>
                      <a:pt x="1873081" y="1406156"/>
                      <a:pt x="1871667" y="1415578"/>
                      <a:pt x="1868196" y="1438661"/>
                    </a:cubicBezTo>
                    <a:cubicBezTo>
                      <a:pt x="1864725" y="1461744"/>
                      <a:pt x="1855799" y="1495141"/>
                      <a:pt x="1854336" y="1511307"/>
                    </a:cubicBezTo>
                    <a:cubicBezTo>
                      <a:pt x="1852874" y="1527473"/>
                      <a:pt x="1940049" y="1522316"/>
                      <a:pt x="1925519" y="1526853"/>
                    </a:cubicBezTo>
                    <a:cubicBezTo>
                      <a:pt x="1878956" y="1541457"/>
                      <a:pt x="1849725" y="1560820"/>
                      <a:pt x="1837129" y="1575970"/>
                    </a:cubicBezTo>
                    <a:cubicBezTo>
                      <a:pt x="1820617" y="1595805"/>
                      <a:pt x="1804153" y="1624615"/>
                      <a:pt x="1790170" y="1635153"/>
                    </a:cubicBezTo>
                    <a:cubicBezTo>
                      <a:pt x="1776186" y="1645690"/>
                      <a:pt x="1793715" y="1658806"/>
                      <a:pt x="1788607" y="1673013"/>
                    </a:cubicBezTo>
                    <a:cubicBezTo>
                      <a:pt x="1783500" y="1687220"/>
                      <a:pt x="1797038" y="1704749"/>
                      <a:pt x="1803484" y="1728254"/>
                    </a:cubicBezTo>
                    <a:cubicBezTo>
                      <a:pt x="1809931" y="1751758"/>
                      <a:pt x="1806980" y="1751362"/>
                      <a:pt x="1809707" y="1772883"/>
                    </a:cubicBezTo>
                    <a:cubicBezTo>
                      <a:pt x="1810872" y="1782082"/>
                      <a:pt x="1809484" y="1783842"/>
                      <a:pt x="1808542" y="1783941"/>
                    </a:cubicBezTo>
                    <a:cubicBezTo>
                      <a:pt x="1810674" y="1785602"/>
                      <a:pt x="1812633" y="1787462"/>
                      <a:pt x="1814394" y="1789520"/>
                    </a:cubicBezTo>
                    <a:cubicBezTo>
                      <a:pt x="1820716" y="1796388"/>
                      <a:pt x="1816278" y="1797330"/>
                      <a:pt x="1812930" y="1797181"/>
                    </a:cubicBezTo>
                    <a:cubicBezTo>
                      <a:pt x="1814691" y="1797528"/>
                      <a:pt x="1817394" y="1798123"/>
                      <a:pt x="1821410" y="1799115"/>
                    </a:cubicBezTo>
                    <a:cubicBezTo>
                      <a:pt x="1849179" y="1805909"/>
                      <a:pt x="1829443" y="1822471"/>
                      <a:pt x="1851386" y="1831793"/>
                    </a:cubicBezTo>
                    <a:cubicBezTo>
                      <a:pt x="1873329" y="1841116"/>
                      <a:pt x="1914313" y="1843223"/>
                      <a:pt x="1911238" y="1853860"/>
                    </a:cubicBezTo>
                    <a:cubicBezTo>
                      <a:pt x="1908164" y="1864497"/>
                      <a:pt x="1877915" y="1870745"/>
                      <a:pt x="1865171" y="1870521"/>
                    </a:cubicBezTo>
                    <a:cubicBezTo>
                      <a:pt x="1822203" y="1869753"/>
                      <a:pt x="1820542" y="1831793"/>
                      <a:pt x="1800360" y="1814512"/>
                    </a:cubicBezTo>
                    <a:cubicBezTo>
                      <a:pt x="1780178" y="1797231"/>
                      <a:pt x="1798947" y="1796660"/>
                      <a:pt x="1793715" y="1775239"/>
                    </a:cubicBezTo>
                    <a:cubicBezTo>
                      <a:pt x="1788483" y="1753817"/>
                      <a:pt x="1765971" y="1769511"/>
                      <a:pt x="1768301" y="1750593"/>
                    </a:cubicBezTo>
                    <a:cubicBezTo>
                      <a:pt x="1770632" y="1731675"/>
                      <a:pt x="1735301" y="1761478"/>
                      <a:pt x="1717424" y="1764750"/>
                    </a:cubicBezTo>
                    <a:cubicBezTo>
                      <a:pt x="1699548" y="1768023"/>
                      <a:pt x="1726325" y="1790958"/>
                      <a:pt x="1720672" y="1798842"/>
                    </a:cubicBezTo>
                    <a:cubicBezTo>
                      <a:pt x="1715019" y="1806727"/>
                      <a:pt x="1738375" y="1834025"/>
                      <a:pt x="1750425" y="1850612"/>
                    </a:cubicBezTo>
                    <a:cubicBezTo>
                      <a:pt x="1755185" y="1857257"/>
                      <a:pt x="1753574" y="1860529"/>
                      <a:pt x="1750697" y="1863653"/>
                    </a:cubicBezTo>
                    <a:lnTo>
                      <a:pt x="1750697" y="1863653"/>
                    </a:lnTo>
                    <a:cubicBezTo>
                      <a:pt x="1765376" y="1871885"/>
                      <a:pt x="1782930" y="1882546"/>
                      <a:pt x="1788607" y="1889514"/>
                    </a:cubicBezTo>
                    <a:cubicBezTo>
                      <a:pt x="1792202" y="1893357"/>
                      <a:pt x="1796145" y="1896853"/>
                      <a:pt x="1800385" y="1900001"/>
                    </a:cubicBezTo>
                    <a:cubicBezTo>
                      <a:pt x="1809533" y="1907440"/>
                      <a:pt x="1817443" y="1913663"/>
                      <a:pt x="1819253" y="1922316"/>
                    </a:cubicBezTo>
                    <a:cubicBezTo>
                      <a:pt x="1820245" y="1923878"/>
                      <a:pt x="1821360" y="1925390"/>
                      <a:pt x="1822575" y="1926779"/>
                    </a:cubicBezTo>
                    <a:cubicBezTo>
                      <a:pt x="1826766" y="1931886"/>
                      <a:pt x="1833112" y="1939572"/>
                      <a:pt x="1833112" y="1950631"/>
                    </a:cubicBezTo>
                    <a:cubicBezTo>
                      <a:pt x="1833112" y="1964689"/>
                      <a:pt x="1820468" y="1969325"/>
                      <a:pt x="1814394" y="1971557"/>
                    </a:cubicBezTo>
                    <a:cubicBezTo>
                      <a:pt x="1812608" y="1972152"/>
                      <a:pt x="1810848" y="1972871"/>
                      <a:pt x="1809162" y="1973739"/>
                    </a:cubicBezTo>
                    <a:cubicBezTo>
                      <a:pt x="1807451" y="1984945"/>
                      <a:pt x="1808195" y="1989731"/>
                      <a:pt x="1808666" y="1991441"/>
                    </a:cubicBezTo>
                    <a:cubicBezTo>
                      <a:pt x="1822923" y="1996202"/>
                      <a:pt x="1824708" y="2013136"/>
                      <a:pt x="1826022" y="2025632"/>
                    </a:cubicBezTo>
                    <a:cubicBezTo>
                      <a:pt x="1826294" y="2028112"/>
                      <a:pt x="1826567" y="2030889"/>
                      <a:pt x="1826939" y="2033442"/>
                    </a:cubicBezTo>
                    <a:cubicBezTo>
                      <a:pt x="1827807" y="2039567"/>
                      <a:pt x="1829146" y="2045393"/>
                      <a:pt x="1830534" y="2051567"/>
                    </a:cubicBezTo>
                    <a:cubicBezTo>
                      <a:pt x="1832195" y="2059005"/>
                      <a:pt x="1834105" y="2067261"/>
                      <a:pt x="1835493" y="2077427"/>
                    </a:cubicBezTo>
                    <a:cubicBezTo>
                      <a:pt x="1837973" y="2095427"/>
                      <a:pt x="1842931" y="2096840"/>
                      <a:pt x="1845237" y="2097535"/>
                    </a:cubicBezTo>
                    <a:cubicBezTo>
                      <a:pt x="1858254" y="2101675"/>
                      <a:pt x="1869832" y="2109411"/>
                      <a:pt x="1878634" y="2119849"/>
                    </a:cubicBezTo>
                    <a:cubicBezTo>
                      <a:pt x="1886841" y="2129519"/>
                      <a:pt x="1894602" y="2141643"/>
                      <a:pt x="1890089" y="2158379"/>
                    </a:cubicBezTo>
                    <a:cubicBezTo>
                      <a:pt x="1884932" y="2177569"/>
                      <a:pt x="1872337" y="2188578"/>
                      <a:pt x="1855551" y="2188578"/>
                    </a:cubicBezTo>
                    <a:cubicBezTo>
                      <a:pt x="1841617" y="2188578"/>
                      <a:pt x="1818360" y="2188578"/>
                      <a:pt x="1812584" y="2170032"/>
                    </a:cubicBezTo>
                    <a:cubicBezTo>
                      <a:pt x="1811889" y="2167677"/>
                      <a:pt x="1811344" y="2165247"/>
                      <a:pt x="1810947" y="2162817"/>
                    </a:cubicBezTo>
                    <a:cubicBezTo>
                      <a:pt x="1809633" y="2155379"/>
                      <a:pt x="1809509" y="2154685"/>
                      <a:pt x="1799889" y="2154883"/>
                    </a:cubicBezTo>
                    <a:cubicBezTo>
                      <a:pt x="1780897" y="2155255"/>
                      <a:pt x="1772764" y="2150891"/>
                      <a:pt x="1764855" y="2145585"/>
                    </a:cubicBezTo>
                    <a:cubicBezTo>
                      <a:pt x="1763144" y="2144321"/>
                      <a:pt x="1761285" y="2143255"/>
                      <a:pt x="1759301" y="2142437"/>
                    </a:cubicBezTo>
                    <a:cubicBezTo>
                      <a:pt x="1756822" y="2141494"/>
                      <a:pt x="1754367" y="2140428"/>
                      <a:pt x="1751987" y="2139238"/>
                    </a:cubicBezTo>
                    <a:cubicBezTo>
                      <a:pt x="1745764" y="2136263"/>
                      <a:pt x="1745392" y="2136089"/>
                      <a:pt x="1740730" y="2139238"/>
                    </a:cubicBezTo>
                    <a:cubicBezTo>
                      <a:pt x="1734854" y="2143180"/>
                      <a:pt x="1727937" y="2147296"/>
                      <a:pt x="1721243" y="2151288"/>
                    </a:cubicBezTo>
                    <a:cubicBezTo>
                      <a:pt x="1712565" y="2156445"/>
                      <a:pt x="1703564" y="2161801"/>
                      <a:pt x="1696820" y="2166784"/>
                    </a:cubicBezTo>
                    <a:cubicBezTo>
                      <a:pt x="1694341" y="2168644"/>
                      <a:pt x="1692010" y="2170231"/>
                      <a:pt x="1690002" y="2171743"/>
                    </a:cubicBezTo>
                    <a:cubicBezTo>
                      <a:pt x="1687498" y="2173330"/>
                      <a:pt x="1685142" y="2175140"/>
                      <a:pt x="1682986" y="2177148"/>
                    </a:cubicBezTo>
                    <a:cubicBezTo>
                      <a:pt x="1682986" y="2177148"/>
                      <a:pt x="1682986" y="2177346"/>
                      <a:pt x="1682986" y="2177644"/>
                    </a:cubicBezTo>
                    <a:cubicBezTo>
                      <a:pt x="1682539" y="2185082"/>
                      <a:pt x="1678225" y="2191082"/>
                      <a:pt x="1674779" y="2195942"/>
                    </a:cubicBezTo>
                    <a:cubicBezTo>
                      <a:pt x="1673266" y="2197851"/>
                      <a:pt x="1671977" y="2199909"/>
                      <a:pt x="1670911" y="2202091"/>
                    </a:cubicBezTo>
                    <a:cubicBezTo>
                      <a:pt x="1670911" y="2204570"/>
                      <a:pt x="1670589" y="2207496"/>
                      <a:pt x="1670192" y="2211240"/>
                    </a:cubicBezTo>
                    <a:cubicBezTo>
                      <a:pt x="1669721" y="2215827"/>
                      <a:pt x="1668531" y="2227232"/>
                      <a:pt x="1669448" y="2232141"/>
                    </a:cubicBezTo>
                    <a:cubicBezTo>
                      <a:pt x="1684176" y="2238364"/>
                      <a:pt x="1717350" y="2262141"/>
                      <a:pt x="1724987" y="2272431"/>
                    </a:cubicBezTo>
                    <a:cubicBezTo>
                      <a:pt x="1726474" y="2274291"/>
                      <a:pt x="1728086" y="2276076"/>
                      <a:pt x="1729796" y="2277762"/>
                    </a:cubicBezTo>
                    <a:cubicBezTo>
                      <a:pt x="1734259" y="2282349"/>
                      <a:pt x="1739714" y="2288051"/>
                      <a:pt x="1739268" y="2296258"/>
                    </a:cubicBezTo>
                    <a:cubicBezTo>
                      <a:pt x="1738822" y="2301465"/>
                      <a:pt x="1736094" y="2306200"/>
                      <a:pt x="1731830" y="2309225"/>
                    </a:cubicBezTo>
                    <a:cubicBezTo>
                      <a:pt x="1727094" y="2312796"/>
                      <a:pt x="1721292" y="2314704"/>
                      <a:pt x="1715366" y="2314606"/>
                    </a:cubicBezTo>
                    <a:lnTo>
                      <a:pt x="1714499" y="2314606"/>
                    </a:lnTo>
                    <a:cubicBezTo>
                      <a:pt x="1714499" y="2314606"/>
                      <a:pt x="1714499" y="2314878"/>
                      <a:pt x="1714325" y="2315027"/>
                    </a:cubicBezTo>
                    <a:cubicBezTo>
                      <a:pt x="1711597" y="2321672"/>
                      <a:pt x="1707135" y="2327474"/>
                      <a:pt x="1701432" y="2331837"/>
                    </a:cubicBezTo>
                    <a:cubicBezTo>
                      <a:pt x="1700391" y="2332656"/>
                      <a:pt x="1699399" y="2333573"/>
                      <a:pt x="1698507" y="2334564"/>
                    </a:cubicBezTo>
                    <a:cubicBezTo>
                      <a:pt x="1698507" y="2334639"/>
                      <a:pt x="1698507" y="2334713"/>
                      <a:pt x="1698507" y="2334788"/>
                    </a:cubicBezTo>
                    <a:cubicBezTo>
                      <a:pt x="1697118" y="2349019"/>
                      <a:pt x="1683630" y="2364540"/>
                      <a:pt x="1674109" y="2370987"/>
                    </a:cubicBezTo>
                    <a:cubicBezTo>
                      <a:pt x="1673713" y="2371755"/>
                      <a:pt x="1673118" y="2373318"/>
                      <a:pt x="1672696" y="2374408"/>
                    </a:cubicBezTo>
                    <a:cubicBezTo>
                      <a:pt x="1670217" y="2380681"/>
                      <a:pt x="1665902" y="2392359"/>
                      <a:pt x="1651100" y="2395012"/>
                    </a:cubicBezTo>
                    <a:cubicBezTo>
                      <a:pt x="1647555" y="2395657"/>
                      <a:pt x="1640638" y="2410905"/>
                      <a:pt x="1640638" y="2427864"/>
                    </a:cubicBezTo>
                    <a:cubicBezTo>
                      <a:pt x="1640638" y="2428286"/>
                      <a:pt x="1640638" y="2428683"/>
                      <a:pt x="1640638" y="2429054"/>
                    </a:cubicBezTo>
                    <a:cubicBezTo>
                      <a:pt x="1645026" y="2425633"/>
                      <a:pt x="1649067" y="2421815"/>
                      <a:pt x="1652737" y="2417624"/>
                    </a:cubicBezTo>
                    <a:cubicBezTo>
                      <a:pt x="1662803" y="2407038"/>
                      <a:pt x="1671506" y="2397789"/>
                      <a:pt x="1682341" y="2400888"/>
                    </a:cubicBezTo>
                    <a:cubicBezTo>
                      <a:pt x="1694291" y="2404211"/>
                      <a:pt x="1705597" y="2418740"/>
                      <a:pt x="1705597" y="2430790"/>
                    </a:cubicBezTo>
                    <a:cubicBezTo>
                      <a:pt x="1705597" y="2441253"/>
                      <a:pt x="1694564" y="2466419"/>
                      <a:pt x="1674358" y="2475270"/>
                    </a:cubicBezTo>
                    <a:cubicBezTo>
                      <a:pt x="1665655" y="2479088"/>
                      <a:pt x="1648844" y="2481444"/>
                      <a:pt x="1624199" y="2484592"/>
                    </a:cubicBezTo>
                    <a:cubicBezTo>
                      <a:pt x="1611579" y="2486204"/>
                      <a:pt x="1592636" y="2488634"/>
                      <a:pt x="1587926" y="2490469"/>
                    </a:cubicBezTo>
                    <a:cubicBezTo>
                      <a:pt x="1582967" y="2494213"/>
                      <a:pt x="1578157" y="2501155"/>
                      <a:pt x="1577537" y="2504279"/>
                    </a:cubicBezTo>
                    <a:cubicBezTo>
                      <a:pt x="1582892" y="2508990"/>
                      <a:pt x="1587107" y="2514817"/>
                      <a:pt x="1589934" y="2521362"/>
                    </a:cubicBezTo>
                    <a:cubicBezTo>
                      <a:pt x="1591347" y="2524932"/>
                      <a:pt x="1593529" y="2528156"/>
                      <a:pt x="1596330" y="2530809"/>
                    </a:cubicBezTo>
                    <a:lnTo>
                      <a:pt x="1599083" y="2533288"/>
                    </a:lnTo>
                    <a:cubicBezTo>
                      <a:pt x="1608083" y="2541048"/>
                      <a:pt x="1615819" y="2547767"/>
                      <a:pt x="1621893" y="2560561"/>
                    </a:cubicBezTo>
                    <a:cubicBezTo>
                      <a:pt x="1626852" y="2570975"/>
                      <a:pt x="1638431" y="2581165"/>
                      <a:pt x="1643489" y="2581165"/>
                    </a:cubicBezTo>
                    <a:cubicBezTo>
                      <a:pt x="1645795" y="2581165"/>
                      <a:pt x="1648993" y="2581016"/>
                      <a:pt x="1652340" y="2580868"/>
                    </a:cubicBezTo>
                    <a:cubicBezTo>
                      <a:pt x="1671134" y="2579950"/>
                      <a:pt x="1683035" y="2579901"/>
                      <a:pt x="1689804" y="2586794"/>
                    </a:cubicBezTo>
                    <a:cubicBezTo>
                      <a:pt x="1692779" y="2589769"/>
                      <a:pt x="1694316" y="2593884"/>
                      <a:pt x="1694044" y="2598099"/>
                    </a:cubicBezTo>
                    <a:cubicBezTo>
                      <a:pt x="1693374" y="2608215"/>
                      <a:pt x="1686085" y="2612778"/>
                      <a:pt x="1681647" y="2615455"/>
                    </a:cubicBezTo>
                    <a:cubicBezTo>
                      <a:pt x="1678994" y="2616819"/>
                      <a:pt x="1676713" y="2618778"/>
                      <a:pt x="1675002" y="2621207"/>
                    </a:cubicBezTo>
                    <a:cubicBezTo>
                      <a:pt x="1672597" y="2624951"/>
                      <a:pt x="1669473" y="2628199"/>
                      <a:pt x="1665803" y="2630728"/>
                    </a:cubicBezTo>
                    <a:cubicBezTo>
                      <a:pt x="1671605" y="2636034"/>
                      <a:pt x="1672770" y="2642456"/>
                      <a:pt x="1669721" y="2651729"/>
                    </a:cubicBezTo>
                    <a:cubicBezTo>
                      <a:pt x="1665655" y="2664126"/>
                      <a:pt x="1653258" y="2668216"/>
                      <a:pt x="1644208" y="2671216"/>
                    </a:cubicBezTo>
                    <a:cubicBezTo>
                      <a:pt x="1641381" y="2672010"/>
                      <a:pt x="1638629" y="2673101"/>
                      <a:pt x="1636026" y="2674465"/>
                    </a:cubicBezTo>
                    <a:lnTo>
                      <a:pt x="1632505" y="2677143"/>
                    </a:lnTo>
                    <a:cubicBezTo>
                      <a:pt x="1606422" y="2696705"/>
                      <a:pt x="1601042" y="2704416"/>
                      <a:pt x="1600273" y="2707242"/>
                    </a:cubicBezTo>
                    <a:cubicBezTo>
                      <a:pt x="1599678" y="2712300"/>
                      <a:pt x="1598215" y="2717209"/>
                      <a:pt x="1595909" y="2721772"/>
                    </a:cubicBezTo>
                    <a:lnTo>
                      <a:pt x="1595909" y="2721920"/>
                    </a:lnTo>
                    <a:cubicBezTo>
                      <a:pt x="1601562" y="2734094"/>
                      <a:pt x="1591794" y="2741929"/>
                      <a:pt x="1588075" y="2744879"/>
                    </a:cubicBezTo>
                    <a:cubicBezTo>
                      <a:pt x="1584355" y="2747830"/>
                      <a:pt x="1584281" y="2748251"/>
                      <a:pt x="1584306" y="2749194"/>
                    </a:cubicBezTo>
                    <a:cubicBezTo>
                      <a:pt x="1584480" y="2757574"/>
                      <a:pt x="1581727" y="2765731"/>
                      <a:pt x="1576495" y="2772276"/>
                    </a:cubicBezTo>
                    <a:cubicBezTo>
                      <a:pt x="1574016" y="2775674"/>
                      <a:pt x="1573322" y="2777037"/>
                      <a:pt x="1573223" y="2778947"/>
                    </a:cubicBezTo>
                    <a:cubicBezTo>
                      <a:pt x="1573223" y="2782120"/>
                      <a:pt x="1575330" y="2787054"/>
                      <a:pt x="1577487" y="2791790"/>
                    </a:cubicBezTo>
                    <a:cubicBezTo>
                      <a:pt x="1580463" y="2798360"/>
                      <a:pt x="1583810" y="2805798"/>
                      <a:pt x="1583810" y="2814104"/>
                    </a:cubicBezTo>
                    <a:cubicBezTo>
                      <a:pt x="1583810" y="2819559"/>
                      <a:pt x="1586860" y="2831609"/>
                      <a:pt x="1589537" y="2842220"/>
                    </a:cubicBezTo>
                    <a:cubicBezTo>
                      <a:pt x="1591694" y="2850799"/>
                      <a:pt x="1593926" y="2859576"/>
                      <a:pt x="1595240" y="2867287"/>
                    </a:cubicBezTo>
                    <a:cubicBezTo>
                      <a:pt x="1596876" y="2876883"/>
                      <a:pt x="1604017" y="2888362"/>
                      <a:pt x="1609224" y="2896767"/>
                    </a:cubicBezTo>
                    <a:cubicBezTo>
                      <a:pt x="1611951" y="2900784"/>
                      <a:pt x="1614306" y="2905023"/>
                      <a:pt x="1616265" y="2909461"/>
                    </a:cubicBezTo>
                    <a:lnTo>
                      <a:pt x="1616712" y="2910627"/>
                    </a:lnTo>
                    <a:cubicBezTo>
                      <a:pt x="1617703" y="2913379"/>
                      <a:pt x="1618893" y="2916056"/>
                      <a:pt x="1620232" y="2918660"/>
                    </a:cubicBezTo>
                    <a:cubicBezTo>
                      <a:pt x="1621670" y="2917594"/>
                      <a:pt x="1623505" y="2915933"/>
                      <a:pt x="1624646" y="2914891"/>
                    </a:cubicBezTo>
                    <a:cubicBezTo>
                      <a:pt x="1628761" y="2911147"/>
                      <a:pt x="1633398" y="2906908"/>
                      <a:pt x="1639844" y="2906808"/>
                    </a:cubicBezTo>
                    <a:cubicBezTo>
                      <a:pt x="1640489" y="2906808"/>
                      <a:pt x="1642323" y="2906362"/>
                      <a:pt x="1643489" y="2906089"/>
                    </a:cubicBezTo>
                    <a:cubicBezTo>
                      <a:pt x="1650159" y="2904627"/>
                      <a:pt x="1660274" y="2902420"/>
                      <a:pt x="1669076" y="2906387"/>
                    </a:cubicBezTo>
                    <a:cubicBezTo>
                      <a:pt x="1677878" y="2910354"/>
                      <a:pt x="1682713" y="2921139"/>
                      <a:pt x="1687349" y="2931528"/>
                    </a:cubicBezTo>
                    <a:cubicBezTo>
                      <a:pt x="1688366" y="2933982"/>
                      <a:pt x="1689506" y="2936363"/>
                      <a:pt x="1690771" y="2938694"/>
                    </a:cubicBezTo>
                    <a:cubicBezTo>
                      <a:pt x="1691341" y="2939313"/>
                      <a:pt x="1692209" y="2940131"/>
                      <a:pt x="1693250" y="2940999"/>
                    </a:cubicBezTo>
                    <a:cubicBezTo>
                      <a:pt x="1698457" y="2945958"/>
                      <a:pt x="1707160" y="2954190"/>
                      <a:pt x="1710854" y="2966463"/>
                    </a:cubicBezTo>
                    <a:cubicBezTo>
                      <a:pt x="1712094" y="2970603"/>
                      <a:pt x="1712639" y="2974892"/>
                      <a:pt x="1712490" y="2979207"/>
                    </a:cubicBezTo>
                    <a:lnTo>
                      <a:pt x="1712912" y="2979380"/>
                    </a:lnTo>
                    <a:cubicBezTo>
                      <a:pt x="1723945" y="2983670"/>
                      <a:pt x="1753127" y="3000976"/>
                      <a:pt x="1757144" y="3013646"/>
                    </a:cubicBezTo>
                    <a:cubicBezTo>
                      <a:pt x="1759351" y="3020613"/>
                      <a:pt x="1756202" y="3027927"/>
                      <a:pt x="1750450" y="3041216"/>
                    </a:cubicBezTo>
                    <a:cubicBezTo>
                      <a:pt x="1746086" y="3051382"/>
                      <a:pt x="1740061" y="3065316"/>
                      <a:pt x="1740061" y="3073448"/>
                    </a:cubicBezTo>
                    <a:cubicBezTo>
                      <a:pt x="1739888" y="3083986"/>
                      <a:pt x="1738425" y="3094473"/>
                      <a:pt x="1735673" y="3104639"/>
                    </a:cubicBezTo>
                    <a:cubicBezTo>
                      <a:pt x="1734235" y="3110243"/>
                      <a:pt x="1733144" y="3115945"/>
                      <a:pt x="1732375" y="3121698"/>
                    </a:cubicBezTo>
                    <a:cubicBezTo>
                      <a:pt x="1730912" y="3134095"/>
                      <a:pt x="1717970" y="3160921"/>
                      <a:pt x="1706565" y="3182542"/>
                    </a:cubicBezTo>
                    <a:lnTo>
                      <a:pt x="1706565" y="3182542"/>
                    </a:lnTo>
                    <a:cubicBezTo>
                      <a:pt x="1711870" y="3184649"/>
                      <a:pt x="1714003" y="3186187"/>
                      <a:pt x="1712192" y="3192087"/>
                    </a:cubicBezTo>
                    <a:cubicBezTo>
                      <a:pt x="1708970" y="3202278"/>
                      <a:pt x="1663844" y="3260717"/>
                      <a:pt x="1643117" y="3263519"/>
                    </a:cubicBezTo>
                    <a:cubicBezTo>
                      <a:pt x="1622389" y="3266320"/>
                      <a:pt x="1586240" y="3287494"/>
                      <a:pt x="1577587" y="3294486"/>
                    </a:cubicBezTo>
                    <a:cubicBezTo>
                      <a:pt x="1568934" y="3301479"/>
                      <a:pt x="1539974" y="3325256"/>
                      <a:pt x="1522767" y="3344074"/>
                    </a:cubicBezTo>
                    <a:cubicBezTo>
                      <a:pt x="1505560" y="3362893"/>
                      <a:pt x="1488056" y="3360537"/>
                      <a:pt x="1481907" y="3396563"/>
                    </a:cubicBezTo>
                    <a:cubicBezTo>
                      <a:pt x="1475758" y="3432589"/>
                      <a:pt x="1487734" y="3436729"/>
                      <a:pt x="1472882" y="3456787"/>
                    </a:cubicBezTo>
                    <a:cubicBezTo>
                      <a:pt x="1458031" y="3476846"/>
                      <a:pt x="1466733" y="3503475"/>
                      <a:pt x="1442485" y="3490210"/>
                    </a:cubicBezTo>
                    <a:cubicBezTo>
                      <a:pt x="1418236" y="3476945"/>
                      <a:pt x="1398500" y="3467622"/>
                      <a:pt x="1360268" y="3468813"/>
                    </a:cubicBezTo>
                    <a:cubicBezTo>
                      <a:pt x="1322036" y="3470003"/>
                      <a:pt x="1260571" y="3473623"/>
                      <a:pt x="1239075" y="3453390"/>
                    </a:cubicBezTo>
                    <a:cubicBezTo>
                      <a:pt x="1217578" y="3433159"/>
                      <a:pt x="1204116" y="3415654"/>
                      <a:pt x="1161049" y="3409604"/>
                    </a:cubicBezTo>
                    <a:cubicBezTo>
                      <a:pt x="1117981" y="3403555"/>
                      <a:pt x="1102262" y="3389769"/>
                      <a:pt x="1065667" y="3391257"/>
                    </a:cubicBezTo>
                    <a:cubicBezTo>
                      <a:pt x="1029071" y="3392744"/>
                      <a:pt x="1015582" y="3398125"/>
                      <a:pt x="964557" y="3394232"/>
                    </a:cubicBezTo>
                    <a:cubicBezTo>
                      <a:pt x="913531" y="3390340"/>
                      <a:pt x="886133" y="3403951"/>
                      <a:pt x="879663" y="3413150"/>
                    </a:cubicBezTo>
                    <a:cubicBezTo>
                      <a:pt x="873191" y="3422349"/>
                      <a:pt x="845670" y="3459490"/>
                      <a:pt x="855464" y="3473176"/>
                    </a:cubicBezTo>
                    <a:cubicBezTo>
                      <a:pt x="865257" y="3486862"/>
                      <a:pt x="880258" y="3482400"/>
                      <a:pt x="899349" y="3485077"/>
                    </a:cubicBezTo>
                    <a:cubicBezTo>
                      <a:pt x="918440" y="3487755"/>
                      <a:pt x="953176" y="3504144"/>
                      <a:pt x="933292" y="3501342"/>
                    </a:cubicBezTo>
                    <a:cubicBezTo>
                      <a:pt x="913407" y="3498541"/>
                      <a:pt x="876266" y="3485945"/>
                      <a:pt x="872323" y="3501788"/>
                    </a:cubicBezTo>
                    <a:cubicBezTo>
                      <a:pt x="868381" y="3517632"/>
                      <a:pt x="870538" y="3553186"/>
                      <a:pt x="849835" y="3538781"/>
                    </a:cubicBezTo>
                    <a:cubicBezTo>
                      <a:pt x="829132" y="3524376"/>
                      <a:pt x="841182" y="3500673"/>
                      <a:pt x="826926" y="3516714"/>
                    </a:cubicBezTo>
                    <a:cubicBezTo>
                      <a:pt x="812669" y="3532756"/>
                      <a:pt x="788595" y="3558046"/>
                      <a:pt x="771908" y="3550781"/>
                    </a:cubicBezTo>
                    <a:cubicBezTo>
                      <a:pt x="755221" y="3543517"/>
                      <a:pt x="761321" y="3531244"/>
                      <a:pt x="739428" y="3519144"/>
                    </a:cubicBezTo>
                    <a:cubicBezTo>
                      <a:pt x="717535" y="3507045"/>
                      <a:pt x="697278" y="3506747"/>
                      <a:pt x="693733" y="3519268"/>
                    </a:cubicBezTo>
                    <a:cubicBezTo>
                      <a:pt x="690187" y="3531789"/>
                      <a:pt x="679674" y="3556657"/>
                      <a:pt x="677642" y="3570294"/>
                    </a:cubicBezTo>
                    <a:cubicBezTo>
                      <a:pt x="675608" y="3583931"/>
                      <a:pt x="665765" y="3581749"/>
                      <a:pt x="662889" y="3601013"/>
                    </a:cubicBezTo>
                    <a:cubicBezTo>
                      <a:pt x="660013" y="3620278"/>
                      <a:pt x="658203" y="3620849"/>
                      <a:pt x="658649" y="3634882"/>
                    </a:cubicBezTo>
                    <a:cubicBezTo>
                      <a:pt x="659095" y="3648916"/>
                      <a:pt x="662864" y="3657593"/>
                      <a:pt x="660807" y="3671255"/>
                    </a:cubicBezTo>
                    <a:cubicBezTo>
                      <a:pt x="658748" y="3684916"/>
                      <a:pt x="630087" y="3701354"/>
                      <a:pt x="619053" y="3712934"/>
                    </a:cubicBezTo>
                    <a:cubicBezTo>
                      <a:pt x="608020" y="3724512"/>
                      <a:pt x="578813" y="3755653"/>
                      <a:pt x="567929" y="3754934"/>
                    </a:cubicBezTo>
                    <a:cubicBezTo>
                      <a:pt x="557044" y="3754215"/>
                      <a:pt x="531308" y="3767827"/>
                      <a:pt x="529374" y="3780670"/>
                    </a:cubicBezTo>
                    <a:cubicBezTo>
                      <a:pt x="527440" y="3793514"/>
                      <a:pt x="527762" y="3814043"/>
                      <a:pt x="516977" y="3812531"/>
                    </a:cubicBezTo>
                    <a:cubicBezTo>
                      <a:pt x="506191" y="3811018"/>
                      <a:pt x="486182" y="3820489"/>
                      <a:pt x="471281" y="3818407"/>
                    </a:cubicBezTo>
                    <a:cubicBezTo>
                      <a:pt x="456380" y="3816324"/>
                      <a:pt x="442025" y="3827407"/>
                      <a:pt x="445322" y="3833605"/>
                    </a:cubicBezTo>
                    <a:cubicBezTo>
                      <a:pt x="448620" y="3839804"/>
                      <a:pt x="459232" y="3853614"/>
                      <a:pt x="471654" y="3855350"/>
                    </a:cubicBezTo>
                    <a:cubicBezTo>
                      <a:pt x="484075" y="3857085"/>
                      <a:pt x="491736" y="3873771"/>
                      <a:pt x="475174" y="3871441"/>
                    </a:cubicBezTo>
                    <a:cubicBezTo>
                      <a:pt x="458612" y="3869111"/>
                      <a:pt x="412297" y="3878879"/>
                      <a:pt x="414702" y="3862912"/>
                    </a:cubicBezTo>
                    <a:cubicBezTo>
                      <a:pt x="417107" y="3846945"/>
                      <a:pt x="396057" y="3834870"/>
                      <a:pt x="392958" y="3844267"/>
                    </a:cubicBezTo>
                    <a:cubicBezTo>
                      <a:pt x="389858" y="3853664"/>
                      <a:pt x="377337" y="3892095"/>
                      <a:pt x="374362" y="3900698"/>
                    </a:cubicBezTo>
                    <a:cubicBezTo>
                      <a:pt x="371387" y="3909301"/>
                      <a:pt x="360552" y="3930723"/>
                      <a:pt x="347883" y="3930575"/>
                    </a:cubicBezTo>
                    <a:cubicBezTo>
                      <a:pt x="335213" y="3930426"/>
                      <a:pt x="319543" y="3950410"/>
                      <a:pt x="312650" y="3962534"/>
                    </a:cubicBezTo>
                    <a:cubicBezTo>
                      <a:pt x="305757" y="3974658"/>
                      <a:pt x="289245" y="3994493"/>
                      <a:pt x="275459" y="4001559"/>
                    </a:cubicBezTo>
                    <a:cubicBezTo>
                      <a:pt x="261674" y="4008626"/>
                      <a:pt x="245558" y="4031808"/>
                      <a:pt x="225871" y="4033122"/>
                    </a:cubicBezTo>
                    <a:cubicBezTo>
                      <a:pt x="206185" y="4034436"/>
                      <a:pt x="191705" y="4063569"/>
                      <a:pt x="173482" y="4061015"/>
                    </a:cubicBezTo>
                    <a:cubicBezTo>
                      <a:pt x="155258" y="4058461"/>
                      <a:pt x="154812" y="4095281"/>
                      <a:pt x="137803" y="4084694"/>
                    </a:cubicBezTo>
                    <a:cubicBezTo>
                      <a:pt x="120795" y="4074107"/>
                      <a:pt x="128654" y="4049784"/>
                      <a:pt x="111125" y="4048123"/>
                    </a:cubicBezTo>
                    <a:cubicBezTo>
                      <a:pt x="93596" y="4046462"/>
                      <a:pt x="73438" y="4062503"/>
                      <a:pt x="61240" y="4064883"/>
                    </a:cubicBezTo>
                    <a:cubicBezTo>
                      <a:pt x="49041" y="4067263"/>
                      <a:pt x="36917" y="4086057"/>
                      <a:pt x="25189" y="4096719"/>
                    </a:cubicBezTo>
                    <a:cubicBezTo>
                      <a:pt x="13462" y="4107380"/>
                      <a:pt x="5478" y="4115265"/>
                      <a:pt x="2106" y="4137752"/>
                    </a:cubicBezTo>
                    <a:cubicBezTo>
                      <a:pt x="-1266" y="4160241"/>
                      <a:pt x="-8158" y="4178117"/>
                      <a:pt x="7958" y="4172191"/>
                    </a:cubicBezTo>
                    <a:cubicBezTo>
                      <a:pt x="24074" y="4166265"/>
                      <a:pt x="26330" y="4162472"/>
                      <a:pt x="37934" y="4164109"/>
                    </a:cubicBezTo>
                    <a:cubicBezTo>
                      <a:pt x="49537" y="4165745"/>
                      <a:pt x="64636" y="4183448"/>
                      <a:pt x="68951" y="4154538"/>
                    </a:cubicBezTo>
                    <a:cubicBezTo>
                      <a:pt x="73265" y="4125628"/>
                      <a:pt x="67017" y="4122306"/>
                      <a:pt x="83604" y="4124612"/>
                    </a:cubicBezTo>
                    <a:cubicBezTo>
                      <a:pt x="100191" y="4126918"/>
                      <a:pt x="107430" y="4112388"/>
                      <a:pt x="120547" y="4120794"/>
                    </a:cubicBezTo>
                    <a:cubicBezTo>
                      <a:pt x="133663" y="4129199"/>
                      <a:pt x="136712" y="4142761"/>
                      <a:pt x="149952" y="4144620"/>
                    </a:cubicBezTo>
                    <a:cubicBezTo>
                      <a:pt x="163192" y="4146480"/>
                      <a:pt x="183226" y="4148488"/>
                      <a:pt x="194780" y="4167332"/>
                    </a:cubicBezTo>
                    <a:cubicBezTo>
                      <a:pt x="206334" y="4186175"/>
                      <a:pt x="214392" y="4183200"/>
                      <a:pt x="212136" y="4197655"/>
                    </a:cubicBezTo>
                    <a:cubicBezTo>
                      <a:pt x="209879" y="4212109"/>
                      <a:pt x="211119" y="4227035"/>
                      <a:pt x="219574" y="4238069"/>
                    </a:cubicBezTo>
                    <a:cubicBezTo>
                      <a:pt x="228028" y="4249102"/>
                      <a:pt x="239880" y="4266359"/>
                      <a:pt x="244541" y="4246499"/>
                    </a:cubicBezTo>
                    <a:cubicBezTo>
                      <a:pt x="249203" y="4226639"/>
                      <a:pt x="250988" y="4220366"/>
                      <a:pt x="269682" y="4225449"/>
                    </a:cubicBezTo>
                    <a:cubicBezTo>
                      <a:pt x="288377" y="4230532"/>
                      <a:pt x="302112" y="4229193"/>
                      <a:pt x="297898" y="4212209"/>
                    </a:cubicBezTo>
                    <a:cubicBezTo>
                      <a:pt x="293683" y="4195225"/>
                      <a:pt x="278558" y="4177497"/>
                      <a:pt x="261178" y="4175018"/>
                    </a:cubicBezTo>
                    <a:cubicBezTo>
                      <a:pt x="243797" y="4172538"/>
                      <a:pt x="249376" y="4157786"/>
                      <a:pt x="256219" y="4157117"/>
                    </a:cubicBezTo>
                    <a:cubicBezTo>
                      <a:pt x="263062" y="4156447"/>
                      <a:pt x="276352" y="4152579"/>
                      <a:pt x="289617" y="4154439"/>
                    </a:cubicBezTo>
                    <a:cubicBezTo>
                      <a:pt x="302881" y="4156298"/>
                      <a:pt x="307270" y="4149480"/>
                      <a:pt x="310865" y="4125455"/>
                    </a:cubicBezTo>
                    <a:cubicBezTo>
                      <a:pt x="314460" y="4101429"/>
                      <a:pt x="316791" y="4080355"/>
                      <a:pt x="327179" y="4084297"/>
                    </a:cubicBezTo>
                    <a:cubicBezTo>
                      <a:pt x="337568" y="4088239"/>
                      <a:pt x="337097" y="4085685"/>
                      <a:pt x="347510" y="4101083"/>
                    </a:cubicBezTo>
                    <a:cubicBezTo>
                      <a:pt x="357924" y="4116480"/>
                      <a:pt x="369825" y="4110777"/>
                      <a:pt x="384552" y="4102198"/>
                    </a:cubicBezTo>
                    <a:cubicBezTo>
                      <a:pt x="399280" y="4093620"/>
                      <a:pt x="400123" y="4083082"/>
                      <a:pt x="421198" y="4083578"/>
                    </a:cubicBezTo>
                    <a:cubicBezTo>
                      <a:pt x="442273" y="4084074"/>
                      <a:pt x="464364" y="4094586"/>
                      <a:pt x="471529" y="4075098"/>
                    </a:cubicBezTo>
                    <a:cubicBezTo>
                      <a:pt x="478695" y="4055610"/>
                      <a:pt x="473761" y="4031957"/>
                      <a:pt x="485960" y="4023824"/>
                    </a:cubicBezTo>
                    <a:cubicBezTo>
                      <a:pt x="498158" y="4015692"/>
                      <a:pt x="521415" y="4001758"/>
                      <a:pt x="532200" y="4003270"/>
                    </a:cubicBezTo>
                    <a:cubicBezTo>
                      <a:pt x="542986" y="4004783"/>
                      <a:pt x="538548" y="3972203"/>
                      <a:pt x="549779" y="3976245"/>
                    </a:cubicBezTo>
                    <a:cubicBezTo>
                      <a:pt x="561011" y="3980286"/>
                      <a:pt x="569441" y="3969154"/>
                      <a:pt x="566193" y="3990848"/>
                    </a:cubicBezTo>
                    <a:cubicBezTo>
                      <a:pt x="562945" y="4012543"/>
                      <a:pt x="564234" y="4020899"/>
                      <a:pt x="579978" y="4023080"/>
                    </a:cubicBezTo>
                    <a:cubicBezTo>
                      <a:pt x="595722" y="4025263"/>
                      <a:pt x="615136" y="4025560"/>
                      <a:pt x="628376" y="4027419"/>
                    </a:cubicBezTo>
                    <a:cubicBezTo>
                      <a:pt x="641616" y="4029279"/>
                      <a:pt x="635814" y="4011254"/>
                      <a:pt x="659914" y="4014651"/>
                    </a:cubicBezTo>
                    <a:cubicBezTo>
                      <a:pt x="684013" y="4018047"/>
                      <a:pt x="719419" y="4023849"/>
                      <a:pt x="725494" y="4017329"/>
                    </a:cubicBezTo>
                    <a:cubicBezTo>
                      <a:pt x="731569" y="4010808"/>
                      <a:pt x="711709" y="3990774"/>
                      <a:pt x="725072" y="3991840"/>
                    </a:cubicBezTo>
                    <a:cubicBezTo>
                      <a:pt x="738436" y="3992906"/>
                      <a:pt x="735238" y="3997369"/>
                      <a:pt x="748378" y="3994320"/>
                    </a:cubicBezTo>
                    <a:cubicBezTo>
                      <a:pt x="761519" y="3991270"/>
                      <a:pt x="782668" y="3968807"/>
                      <a:pt x="775230" y="3962088"/>
                    </a:cubicBezTo>
                    <a:cubicBezTo>
                      <a:pt x="767792" y="3955369"/>
                      <a:pt x="762040" y="3931517"/>
                      <a:pt x="779917" y="3936500"/>
                    </a:cubicBezTo>
                    <a:cubicBezTo>
                      <a:pt x="797793" y="3941484"/>
                      <a:pt x="772478" y="3958393"/>
                      <a:pt x="788966" y="3960724"/>
                    </a:cubicBezTo>
                    <a:cubicBezTo>
                      <a:pt x="805454" y="3963054"/>
                      <a:pt x="821793" y="3944856"/>
                      <a:pt x="817950" y="3964815"/>
                    </a:cubicBezTo>
                    <a:cubicBezTo>
                      <a:pt x="814107" y="3984774"/>
                      <a:pt x="804661" y="3974435"/>
                      <a:pt x="799776" y="3990130"/>
                    </a:cubicBezTo>
                    <a:cubicBezTo>
                      <a:pt x="794892" y="4005824"/>
                      <a:pt x="783016" y="4017403"/>
                      <a:pt x="792487" y="4021915"/>
                    </a:cubicBezTo>
                    <a:cubicBezTo>
                      <a:pt x="801958" y="4026428"/>
                      <a:pt x="806223" y="4020551"/>
                      <a:pt x="822562" y="4018766"/>
                    </a:cubicBezTo>
                    <a:cubicBezTo>
                      <a:pt x="838901" y="4016981"/>
                      <a:pt x="847926" y="4007584"/>
                      <a:pt x="842570" y="4020750"/>
                    </a:cubicBezTo>
                    <a:cubicBezTo>
                      <a:pt x="837215" y="4033916"/>
                      <a:pt x="819562" y="4038850"/>
                      <a:pt x="818570" y="4056751"/>
                    </a:cubicBezTo>
                    <a:cubicBezTo>
                      <a:pt x="817578" y="4074652"/>
                      <a:pt x="816512" y="4076140"/>
                      <a:pt x="826702" y="4070189"/>
                    </a:cubicBezTo>
                    <a:cubicBezTo>
                      <a:pt x="836893" y="4064239"/>
                      <a:pt x="848273" y="4056007"/>
                      <a:pt x="855736" y="4057049"/>
                    </a:cubicBezTo>
                    <a:cubicBezTo>
                      <a:pt x="863199" y="4058090"/>
                      <a:pt x="872075" y="4052090"/>
                      <a:pt x="871654" y="4059305"/>
                    </a:cubicBezTo>
                    <a:cubicBezTo>
                      <a:pt x="871232" y="4066519"/>
                      <a:pt x="852389" y="4068057"/>
                      <a:pt x="856629" y="4079313"/>
                    </a:cubicBezTo>
                    <a:cubicBezTo>
                      <a:pt x="859232" y="4086628"/>
                      <a:pt x="867266" y="4090446"/>
                      <a:pt x="874580" y="4087842"/>
                    </a:cubicBezTo>
                    <a:cubicBezTo>
                      <a:pt x="875621" y="4087470"/>
                      <a:pt x="876637" y="4086974"/>
                      <a:pt x="877555" y="4086379"/>
                    </a:cubicBezTo>
                    <a:cubicBezTo>
                      <a:pt x="882315" y="4082933"/>
                      <a:pt x="901184" y="4064263"/>
                      <a:pt x="908869" y="4069446"/>
                    </a:cubicBezTo>
                    <a:cubicBezTo>
                      <a:pt x="916556" y="4074627"/>
                      <a:pt x="913680" y="4082438"/>
                      <a:pt x="913184" y="4091388"/>
                    </a:cubicBezTo>
                    <a:cubicBezTo>
                      <a:pt x="912688" y="4100339"/>
                      <a:pt x="917175" y="4104256"/>
                      <a:pt x="924638" y="4105297"/>
                    </a:cubicBezTo>
                    <a:cubicBezTo>
                      <a:pt x="932101" y="4106339"/>
                      <a:pt x="943259" y="4088239"/>
                      <a:pt x="950003" y="4094115"/>
                    </a:cubicBezTo>
                    <a:cubicBezTo>
                      <a:pt x="956746" y="4099991"/>
                      <a:pt x="948093" y="4095479"/>
                      <a:pt x="944722" y="4117967"/>
                    </a:cubicBezTo>
                    <a:cubicBezTo>
                      <a:pt x="941350" y="4140455"/>
                      <a:pt x="938969" y="4150769"/>
                      <a:pt x="944722" y="4151588"/>
                    </a:cubicBezTo>
                    <a:cubicBezTo>
                      <a:pt x="950474" y="4152406"/>
                      <a:pt x="966466" y="4170233"/>
                      <a:pt x="968747" y="4154960"/>
                    </a:cubicBezTo>
                    <a:cubicBezTo>
                      <a:pt x="971028" y="4139686"/>
                      <a:pt x="966268" y="4120992"/>
                      <a:pt x="975912" y="4123992"/>
                    </a:cubicBezTo>
                    <a:cubicBezTo>
                      <a:pt x="985557" y="4126992"/>
                      <a:pt x="1001748" y="4115339"/>
                      <a:pt x="1000185" y="4131430"/>
                    </a:cubicBezTo>
                    <a:cubicBezTo>
                      <a:pt x="998624" y="4147522"/>
                      <a:pt x="995400" y="4152083"/>
                      <a:pt x="995004" y="4165968"/>
                    </a:cubicBezTo>
                    <a:cubicBezTo>
                      <a:pt x="994607" y="4179852"/>
                      <a:pt x="1010648" y="4202614"/>
                      <a:pt x="1021260" y="4177051"/>
                    </a:cubicBezTo>
                    <a:cubicBezTo>
                      <a:pt x="1031872" y="4151488"/>
                      <a:pt x="1027260" y="4136910"/>
                      <a:pt x="1040203" y="4129694"/>
                    </a:cubicBezTo>
                    <a:cubicBezTo>
                      <a:pt x="1053146" y="4122480"/>
                      <a:pt x="1044616" y="4114173"/>
                      <a:pt x="1058997" y="4108917"/>
                    </a:cubicBezTo>
                    <a:cubicBezTo>
                      <a:pt x="1073377" y="4103661"/>
                      <a:pt x="1073526" y="4102768"/>
                      <a:pt x="1078410" y="4095281"/>
                    </a:cubicBezTo>
                    <a:cubicBezTo>
                      <a:pt x="1083295" y="4087793"/>
                      <a:pt x="1079997" y="4090942"/>
                      <a:pt x="1074791" y="4072470"/>
                    </a:cubicBezTo>
                    <a:cubicBezTo>
                      <a:pt x="1069584" y="4053998"/>
                      <a:pt x="1049352" y="4054346"/>
                      <a:pt x="1045509" y="4045594"/>
                    </a:cubicBezTo>
                    <a:cubicBezTo>
                      <a:pt x="1041666" y="4036841"/>
                      <a:pt x="1043253" y="4026180"/>
                      <a:pt x="1051459" y="4027792"/>
                    </a:cubicBezTo>
                    <a:cubicBezTo>
                      <a:pt x="1059666" y="4029403"/>
                      <a:pt x="1074766" y="4025609"/>
                      <a:pt x="1078733" y="4033891"/>
                    </a:cubicBezTo>
                    <a:cubicBezTo>
                      <a:pt x="1082700" y="4042172"/>
                      <a:pt x="1081931" y="4034362"/>
                      <a:pt x="1089915" y="4046858"/>
                    </a:cubicBezTo>
                    <a:cubicBezTo>
                      <a:pt x="1097899" y="4059354"/>
                      <a:pt x="1097700" y="4060693"/>
                      <a:pt x="1095493" y="4075396"/>
                    </a:cubicBezTo>
                    <a:cubicBezTo>
                      <a:pt x="1093287" y="4090098"/>
                      <a:pt x="1091378" y="4096644"/>
                      <a:pt x="1099659" y="4091437"/>
                    </a:cubicBezTo>
                    <a:cubicBezTo>
                      <a:pt x="1107940" y="4086230"/>
                      <a:pt x="1106874" y="4071602"/>
                      <a:pt x="1112056" y="4071801"/>
                    </a:cubicBezTo>
                    <a:cubicBezTo>
                      <a:pt x="1117238" y="4071999"/>
                      <a:pt x="1131346" y="4077702"/>
                      <a:pt x="1118825" y="4064115"/>
                    </a:cubicBezTo>
                    <a:cubicBezTo>
                      <a:pt x="1106304" y="4050527"/>
                      <a:pt x="1109477" y="4051420"/>
                      <a:pt x="1103403" y="4038726"/>
                    </a:cubicBezTo>
                    <a:cubicBezTo>
                      <a:pt x="1097328" y="4026031"/>
                      <a:pt x="1085700" y="4025312"/>
                      <a:pt x="1100105" y="4013708"/>
                    </a:cubicBezTo>
                    <a:cubicBezTo>
                      <a:pt x="1114511" y="4002105"/>
                      <a:pt x="1115701" y="3997245"/>
                      <a:pt x="1123709" y="3997022"/>
                    </a:cubicBezTo>
                    <a:cubicBezTo>
                      <a:pt x="1131717" y="3996799"/>
                      <a:pt x="1135957" y="3990551"/>
                      <a:pt x="1135783" y="3975972"/>
                    </a:cubicBezTo>
                    <a:cubicBezTo>
                      <a:pt x="1135610" y="3961393"/>
                      <a:pt x="1133304" y="3958319"/>
                      <a:pt x="1118775" y="3954922"/>
                    </a:cubicBezTo>
                    <a:cubicBezTo>
                      <a:pt x="1104246" y="3951526"/>
                      <a:pt x="1093312" y="3943145"/>
                      <a:pt x="1098568" y="3939326"/>
                    </a:cubicBezTo>
                    <a:cubicBezTo>
                      <a:pt x="1103824" y="3935509"/>
                      <a:pt x="1107717" y="3931517"/>
                      <a:pt x="1121056" y="3933401"/>
                    </a:cubicBezTo>
                    <a:cubicBezTo>
                      <a:pt x="1134395" y="3935285"/>
                      <a:pt x="1147114" y="3934790"/>
                      <a:pt x="1151206" y="3932632"/>
                    </a:cubicBezTo>
                    <a:cubicBezTo>
                      <a:pt x="1155296" y="3930475"/>
                      <a:pt x="1174933" y="3927673"/>
                      <a:pt x="1178330" y="3905062"/>
                    </a:cubicBezTo>
                    <a:cubicBezTo>
                      <a:pt x="1181727" y="3882449"/>
                      <a:pt x="1173074" y="3877491"/>
                      <a:pt x="1170892" y="3860433"/>
                    </a:cubicBezTo>
                    <a:cubicBezTo>
                      <a:pt x="1168710" y="3843374"/>
                      <a:pt x="1172429" y="3828349"/>
                      <a:pt x="1180810" y="3837275"/>
                    </a:cubicBezTo>
                    <a:cubicBezTo>
                      <a:pt x="1189190" y="3846201"/>
                      <a:pt x="1200645" y="3848283"/>
                      <a:pt x="1199405" y="3860358"/>
                    </a:cubicBezTo>
                    <a:cubicBezTo>
                      <a:pt x="1198165" y="3872433"/>
                      <a:pt x="1206843" y="3885524"/>
                      <a:pt x="1209645" y="3892292"/>
                    </a:cubicBezTo>
                    <a:cubicBezTo>
                      <a:pt x="1212447" y="3899061"/>
                      <a:pt x="1213959" y="3904268"/>
                      <a:pt x="1229158" y="3893681"/>
                    </a:cubicBezTo>
                    <a:cubicBezTo>
                      <a:pt x="1244356" y="3883094"/>
                      <a:pt x="1261910" y="3875532"/>
                      <a:pt x="1272770" y="3868887"/>
                    </a:cubicBezTo>
                    <a:cubicBezTo>
                      <a:pt x="1283630" y="3862243"/>
                      <a:pt x="1299622" y="3846275"/>
                      <a:pt x="1319878" y="3849052"/>
                    </a:cubicBezTo>
                    <a:lnTo>
                      <a:pt x="1364929" y="3855375"/>
                    </a:lnTo>
                    <a:cubicBezTo>
                      <a:pt x="1367681" y="3855771"/>
                      <a:pt x="1402268" y="3866111"/>
                      <a:pt x="1420938" y="3857358"/>
                    </a:cubicBezTo>
                    <a:cubicBezTo>
                      <a:pt x="1439608" y="3848606"/>
                      <a:pt x="1433930" y="3839630"/>
                      <a:pt x="1465196" y="3844019"/>
                    </a:cubicBezTo>
                    <a:cubicBezTo>
                      <a:pt x="1496461" y="3848407"/>
                      <a:pt x="1505114" y="3850093"/>
                      <a:pt x="1513767" y="3854953"/>
                    </a:cubicBezTo>
                    <a:cubicBezTo>
                      <a:pt x="1522420" y="3859813"/>
                      <a:pt x="1574810" y="3876747"/>
                      <a:pt x="1584082" y="3893061"/>
                    </a:cubicBezTo>
                    <a:cubicBezTo>
                      <a:pt x="1593355" y="3909376"/>
                      <a:pt x="1598364" y="3907367"/>
                      <a:pt x="1609298" y="3922095"/>
                    </a:cubicBezTo>
                    <a:cubicBezTo>
                      <a:pt x="1620232" y="3936823"/>
                      <a:pt x="1630274" y="3938707"/>
                      <a:pt x="1639572" y="3951848"/>
                    </a:cubicBezTo>
                    <a:cubicBezTo>
                      <a:pt x="1648869" y="3964988"/>
                      <a:pt x="1646167" y="3970517"/>
                      <a:pt x="1652663" y="3974162"/>
                    </a:cubicBezTo>
                    <a:cubicBezTo>
                      <a:pt x="1659159" y="3977807"/>
                      <a:pt x="1666200" y="3974707"/>
                      <a:pt x="1673291" y="3974336"/>
                    </a:cubicBezTo>
                    <a:cubicBezTo>
                      <a:pt x="1680382" y="3973964"/>
                      <a:pt x="1677432" y="3946716"/>
                      <a:pt x="1690820" y="3948153"/>
                    </a:cubicBezTo>
                    <a:cubicBezTo>
                      <a:pt x="1704209" y="3949592"/>
                      <a:pt x="1714350" y="3938236"/>
                      <a:pt x="1734879" y="3948451"/>
                    </a:cubicBezTo>
                    <a:cubicBezTo>
                      <a:pt x="1755409" y="3958666"/>
                      <a:pt x="1786599" y="3963327"/>
                      <a:pt x="1807277" y="3969551"/>
                    </a:cubicBezTo>
                    <a:cubicBezTo>
                      <a:pt x="1827956" y="3975774"/>
                      <a:pt x="1837700" y="3973369"/>
                      <a:pt x="1853345" y="3991047"/>
                    </a:cubicBezTo>
                    <a:cubicBezTo>
                      <a:pt x="1868990" y="4008725"/>
                      <a:pt x="1872361" y="4001931"/>
                      <a:pt x="1889420" y="4007064"/>
                    </a:cubicBezTo>
                    <a:cubicBezTo>
                      <a:pt x="1906478" y="4012196"/>
                      <a:pt x="1920933" y="4019213"/>
                      <a:pt x="1924131" y="3998287"/>
                    </a:cubicBezTo>
                    <a:cubicBezTo>
                      <a:pt x="1927329" y="3977361"/>
                      <a:pt x="1918627" y="3966054"/>
                      <a:pt x="1893511" y="3948922"/>
                    </a:cubicBezTo>
                    <a:cubicBezTo>
                      <a:pt x="1868394" y="3931790"/>
                      <a:pt x="1857460" y="3948401"/>
                      <a:pt x="1862568" y="3933202"/>
                    </a:cubicBezTo>
                    <a:cubicBezTo>
                      <a:pt x="1867676" y="3918004"/>
                      <a:pt x="1868766" y="3913591"/>
                      <a:pt x="1877915" y="3912152"/>
                    </a:cubicBezTo>
                    <a:cubicBezTo>
                      <a:pt x="1887064" y="3910715"/>
                      <a:pt x="1894924" y="3911359"/>
                      <a:pt x="1906403" y="3912996"/>
                    </a:cubicBezTo>
                    <a:cubicBezTo>
                      <a:pt x="1917883" y="3914632"/>
                      <a:pt x="1930776" y="3913244"/>
                      <a:pt x="1952520" y="3918574"/>
                    </a:cubicBezTo>
                    <a:cubicBezTo>
                      <a:pt x="1974265" y="3923905"/>
                      <a:pt x="1968661" y="3926756"/>
                      <a:pt x="1982521" y="3921872"/>
                    </a:cubicBezTo>
                    <a:cubicBezTo>
                      <a:pt x="1996381" y="3916988"/>
                      <a:pt x="1989488" y="3916045"/>
                      <a:pt x="2007315" y="3918574"/>
                    </a:cubicBezTo>
                    <a:cubicBezTo>
                      <a:pt x="2025142" y="3921103"/>
                      <a:pt x="2012497" y="3927946"/>
                      <a:pt x="2044505" y="3923806"/>
                    </a:cubicBezTo>
                    <a:cubicBezTo>
                      <a:pt x="2076515" y="3919665"/>
                      <a:pt x="2068109" y="3913491"/>
                      <a:pt x="2078870" y="3920013"/>
                    </a:cubicBezTo>
                    <a:cubicBezTo>
                      <a:pt x="2089631" y="3926533"/>
                      <a:pt x="2090846" y="3930798"/>
                      <a:pt x="2105895" y="3933822"/>
                    </a:cubicBezTo>
                    <a:cubicBezTo>
                      <a:pt x="2120945" y="3936847"/>
                      <a:pt x="2126474" y="3946716"/>
                      <a:pt x="2139715" y="3939946"/>
                    </a:cubicBezTo>
                    <a:cubicBezTo>
                      <a:pt x="2152954" y="3933178"/>
                      <a:pt x="2150078" y="3917632"/>
                      <a:pt x="2171029" y="3918871"/>
                    </a:cubicBezTo>
                    <a:cubicBezTo>
                      <a:pt x="2191980" y="3920111"/>
                      <a:pt x="2185905" y="3906872"/>
                      <a:pt x="2201129" y="3908954"/>
                    </a:cubicBezTo>
                    <a:cubicBezTo>
                      <a:pt x="2216352" y="3911037"/>
                      <a:pt x="2213724" y="3884359"/>
                      <a:pt x="2208022" y="3878532"/>
                    </a:cubicBezTo>
                    <a:cubicBezTo>
                      <a:pt x="2202319" y="3872706"/>
                      <a:pt x="2214220" y="3874862"/>
                      <a:pt x="2223840" y="3885772"/>
                    </a:cubicBezTo>
                    <a:cubicBezTo>
                      <a:pt x="2233461" y="3896681"/>
                      <a:pt x="2229964" y="3904367"/>
                      <a:pt x="2240080" y="3905806"/>
                    </a:cubicBezTo>
                    <a:cubicBezTo>
                      <a:pt x="2250196" y="3907243"/>
                      <a:pt x="2263114" y="3911781"/>
                      <a:pt x="2255552" y="3890235"/>
                    </a:cubicBezTo>
                    <a:cubicBezTo>
                      <a:pt x="2247989" y="3868689"/>
                      <a:pt x="2252080" y="3856986"/>
                      <a:pt x="2233063" y="3846126"/>
                    </a:cubicBezTo>
                    <a:cubicBezTo>
                      <a:pt x="2214047" y="3835266"/>
                      <a:pt x="2226815" y="3828423"/>
                      <a:pt x="2206609" y="3816026"/>
                    </a:cubicBezTo>
                    <a:cubicBezTo>
                      <a:pt x="2186401" y="3803629"/>
                      <a:pt x="2187195" y="3801448"/>
                      <a:pt x="2194212" y="3798349"/>
                    </a:cubicBezTo>
                    <a:cubicBezTo>
                      <a:pt x="2201228" y="3795249"/>
                      <a:pt x="2205543" y="3785381"/>
                      <a:pt x="2214369" y="3798349"/>
                    </a:cubicBezTo>
                    <a:cubicBezTo>
                      <a:pt x="2223196" y="3811316"/>
                      <a:pt x="2220964" y="3810746"/>
                      <a:pt x="2230113" y="3809208"/>
                    </a:cubicBezTo>
                    <a:cubicBezTo>
                      <a:pt x="2239262" y="3807671"/>
                      <a:pt x="2239485" y="3793687"/>
                      <a:pt x="2247023" y="3796563"/>
                    </a:cubicBezTo>
                    <a:cubicBezTo>
                      <a:pt x="2254560" y="3799439"/>
                      <a:pt x="2258899" y="3801869"/>
                      <a:pt x="2256940" y="3808960"/>
                    </a:cubicBezTo>
                    <a:cubicBezTo>
                      <a:pt x="2254982" y="3816051"/>
                      <a:pt x="2256172" y="3820217"/>
                      <a:pt x="2259841" y="3830283"/>
                    </a:cubicBezTo>
                    <a:cubicBezTo>
                      <a:pt x="2263510" y="3840349"/>
                      <a:pt x="2265048" y="3845581"/>
                      <a:pt x="2274420" y="3855077"/>
                    </a:cubicBezTo>
                    <a:cubicBezTo>
                      <a:pt x="2283792" y="3864573"/>
                      <a:pt x="2292445" y="3869457"/>
                      <a:pt x="2294924" y="3874912"/>
                    </a:cubicBezTo>
                    <a:cubicBezTo>
                      <a:pt x="2297404" y="3880367"/>
                      <a:pt x="2313297" y="3890235"/>
                      <a:pt x="2320958" y="3898590"/>
                    </a:cubicBezTo>
                    <a:cubicBezTo>
                      <a:pt x="2328619" y="3906946"/>
                      <a:pt x="2318206" y="3898194"/>
                      <a:pt x="2334594" y="3910987"/>
                    </a:cubicBezTo>
                    <a:cubicBezTo>
                      <a:pt x="2350984" y="3923781"/>
                      <a:pt x="2355694" y="3929880"/>
                      <a:pt x="2355917" y="3918996"/>
                    </a:cubicBezTo>
                    <a:cubicBezTo>
                      <a:pt x="2356141" y="3908111"/>
                      <a:pt x="2341041" y="3890507"/>
                      <a:pt x="2343521" y="3886317"/>
                    </a:cubicBezTo>
                    <a:cubicBezTo>
                      <a:pt x="2346000" y="3882127"/>
                      <a:pt x="2338835" y="3873920"/>
                      <a:pt x="2354777" y="3876970"/>
                    </a:cubicBezTo>
                    <a:cubicBezTo>
                      <a:pt x="2370719" y="3880020"/>
                      <a:pt x="2381083" y="3867474"/>
                      <a:pt x="2383216" y="3878259"/>
                    </a:cubicBezTo>
                    <a:cubicBezTo>
                      <a:pt x="2385348" y="3889045"/>
                      <a:pt x="2398092" y="3888970"/>
                      <a:pt x="2393357" y="3898318"/>
                    </a:cubicBezTo>
                    <a:cubicBezTo>
                      <a:pt x="2388621" y="3907665"/>
                      <a:pt x="2379720" y="3910962"/>
                      <a:pt x="2380166" y="3920632"/>
                    </a:cubicBezTo>
                    <a:cubicBezTo>
                      <a:pt x="2380612" y="3930302"/>
                      <a:pt x="2381802" y="3944063"/>
                      <a:pt x="2392018" y="3932310"/>
                    </a:cubicBezTo>
                    <a:cubicBezTo>
                      <a:pt x="2402232" y="3920558"/>
                      <a:pt x="2398761" y="3912326"/>
                      <a:pt x="2405282" y="3903252"/>
                    </a:cubicBezTo>
                    <a:cubicBezTo>
                      <a:pt x="2411803" y="3894177"/>
                      <a:pt x="2414282" y="3880937"/>
                      <a:pt x="2428316" y="3884185"/>
                    </a:cubicBezTo>
                    <a:cubicBezTo>
                      <a:pt x="2442349" y="3887433"/>
                      <a:pt x="2484598" y="3890756"/>
                      <a:pt x="2499028" y="3894599"/>
                    </a:cubicBezTo>
                    <a:cubicBezTo>
                      <a:pt x="2513458" y="3898441"/>
                      <a:pt x="2495681" y="3901417"/>
                      <a:pt x="2510433" y="3909475"/>
                    </a:cubicBezTo>
                    <a:cubicBezTo>
                      <a:pt x="2525186" y="3917533"/>
                      <a:pt x="2532227" y="3914434"/>
                      <a:pt x="2526822" y="3925442"/>
                    </a:cubicBezTo>
                    <a:cubicBezTo>
                      <a:pt x="2521417" y="3936451"/>
                      <a:pt x="2514425" y="3942798"/>
                      <a:pt x="2500565" y="3940839"/>
                    </a:cubicBezTo>
                    <a:cubicBezTo>
                      <a:pt x="2486705" y="3938880"/>
                      <a:pt x="2476589" y="3937938"/>
                      <a:pt x="2480730" y="3945327"/>
                    </a:cubicBezTo>
                    <a:cubicBezTo>
                      <a:pt x="2484871" y="3952716"/>
                      <a:pt x="2493821" y="3961269"/>
                      <a:pt x="2503590" y="3968112"/>
                    </a:cubicBezTo>
                    <a:cubicBezTo>
                      <a:pt x="2513359" y="3974956"/>
                      <a:pt x="2514723" y="3973319"/>
                      <a:pt x="2519681" y="3980385"/>
                    </a:cubicBezTo>
                    <a:cubicBezTo>
                      <a:pt x="2524640" y="3987452"/>
                      <a:pt x="2520623" y="3992336"/>
                      <a:pt x="2540087" y="3984600"/>
                    </a:cubicBezTo>
                    <a:cubicBezTo>
                      <a:pt x="2559550" y="3976865"/>
                      <a:pt x="2548219" y="3958468"/>
                      <a:pt x="2564435" y="3959806"/>
                    </a:cubicBezTo>
                    <a:cubicBezTo>
                      <a:pt x="2580649" y="3961145"/>
                      <a:pt x="2596319" y="3947409"/>
                      <a:pt x="2612485" y="3949294"/>
                    </a:cubicBezTo>
                    <a:cubicBezTo>
                      <a:pt x="2628650" y="3951178"/>
                      <a:pt x="2680792" y="3950707"/>
                      <a:pt x="2711661" y="3955046"/>
                    </a:cubicBezTo>
                    <a:cubicBezTo>
                      <a:pt x="2742529" y="3959385"/>
                      <a:pt x="2737620" y="3947782"/>
                      <a:pt x="2764744" y="3951600"/>
                    </a:cubicBezTo>
                    <a:cubicBezTo>
                      <a:pt x="2791869" y="3955418"/>
                      <a:pt x="2815969" y="3951079"/>
                      <a:pt x="2842424" y="3956186"/>
                    </a:cubicBezTo>
                    <a:cubicBezTo>
                      <a:pt x="2868879" y="3961294"/>
                      <a:pt x="2876664" y="3975105"/>
                      <a:pt x="2896301" y="3981948"/>
                    </a:cubicBezTo>
                    <a:cubicBezTo>
                      <a:pt x="2915938" y="3988791"/>
                      <a:pt x="2922533" y="3997940"/>
                      <a:pt x="2941599" y="4008353"/>
                    </a:cubicBezTo>
                    <a:cubicBezTo>
                      <a:pt x="2960666" y="4018766"/>
                      <a:pt x="2963022" y="4006369"/>
                      <a:pt x="2977054" y="4022436"/>
                    </a:cubicBezTo>
                    <a:cubicBezTo>
                      <a:pt x="2991088" y="4038502"/>
                      <a:pt x="2995080" y="4033618"/>
                      <a:pt x="3009956" y="4043908"/>
                    </a:cubicBezTo>
                    <a:cubicBezTo>
                      <a:pt x="3024832" y="4054197"/>
                      <a:pt x="3016700" y="4052139"/>
                      <a:pt x="3034577" y="4055115"/>
                    </a:cubicBezTo>
                    <a:cubicBezTo>
                      <a:pt x="3052453" y="4058090"/>
                      <a:pt x="3050073" y="4051842"/>
                      <a:pt x="3061974" y="4047676"/>
                    </a:cubicBezTo>
                    <a:cubicBezTo>
                      <a:pt x="3073875" y="4043511"/>
                      <a:pt x="3092099" y="4003245"/>
                      <a:pt x="3105760" y="4002874"/>
                    </a:cubicBezTo>
                    <a:cubicBezTo>
                      <a:pt x="3119422" y="4002502"/>
                      <a:pt x="3170224" y="3992386"/>
                      <a:pt x="3173894" y="3992956"/>
                    </a:cubicBezTo>
                    <a:cubicBezTo>
                      <a:pt x="3177563" y="3993526"/>
                      <a:pt x="3178580" y="3983609"/>
                      <a:pt x="3213985" y="3988592"/>
                    </a:cubicBezTo>
                    <a:cubicBezTo>
                      <a:pt x="3249392" y="3993576"/>
                      <a:pt x="3261491" y="4003469"/>
                      <a:pt x="3280507" y="3989311"/>
                    </a:cubicBezTo>
                    <a:cubicBezTo>
                      <a:pt x="3299524" y="3975154"/>
                      <a:pt x="3297021" y="3951153"/>
                      <a:pt x="3320549" y="3947658"/>
                    </a:cubicBezTo>
                    <a:cubicBezTo>
                      <a:pt x="3344079" y="3944162"/>
                      <a:pt x="3337509" y="3944112"/>
                      <a:pt x="3355261" y="3956633"/>
                    </a:cubicBezTo>
                    <a:cubicBezTo>
                      <a:pt x="3373014" y="3969154"/>
                      <a:pt x="3392130" y="3973666"/>
                      <a:pt x="3410527" y="3976245"/>
                    </a:cubicBezTo>
                    <a:cubicBezTo>
                      <a:pt x="3428924" y="3978824"/>
                      <a:pt x="3433486" y="3982667"/>
                      <a:pt x="3427312" y="3958145"/>
                    </a:cubicBezTo>
                    <a:cubicBezTo>
                      <a:pt x="3421139" y="3933624"/>
                      <a:pt x="3423197" y="3919814"/>
                      <a:pt x="3432271" y="3906524"/>
                    </a:cubicBezTo>
                    <a:cubicBezTo>
                      <a:pt x="3441346" y="3893235"/>
                      <a:pt x="3440676" y="3878581"/>
                      <a:pt x="3455776" y="3874788"/>
                    </a:cubicBezTo>
                    <a:cubicBezTo>
                      <a:pt x="3470876" y="3870995"/>
                      <a:pt x="3471049" y="3866928"/>
                      <a:pt x="3500405" y="3865614"/>
                    </a:cubicBezTo>
                    <a:cubicBezTo>
                      <a:pt x="3529761" y="3864301"/>
                      <a:pt x="3528967" y="3869160"/>
                      <a:pt x="3554951" y="3861028"/>
                    </a:cubicBezTo>
                    <a:cubicBezTo>
                      <a:pt x="3580935" y="3852895"/>
                      <a:pt x="3591373" y="3846573"/>
                      <a:pt x="3619167" y="3839581"/>
                    </a:cubicBezTo>
                    <a:cubicBezTo>
                      <a:pt x="3646962" y="3832589"/>
                      <a:pt x="3639870" y="3832936"/>
                      <a:pt x="3653358" y="3821184"/>
                    </a:cubicBezTo>
                    <a:cubicBezTo>
                      <a:pt x="3666847" y="3809431"/>
                      <a:pt x="3666400" y="3806307"/>
                      <a:pt x="3670144" y="3781241"/>
                    </a:cubicBezTo>
                    <a:cubicBezTo>
                      <a:pt x="3673888" y="3756174"/>
                      <a:pt x="3669178" y="3725157"/>
                      <a:pt x="3666053" y="3711520"/>
                    </a:cubicBezTo>
                    <a:cubicBezTo>
                      <a:pt x="3662930" y="3697884"/>
                      <a:pt x="3665930" y="3681024"/>
                      <a:pt x="3678326" y="3682759"/>
                    </a:cubicBezTo>
                    <a:cubicBezTo>
                      <a:pt x="3690723" y="3684495"/>
                      <a:pt x="3706665" y="3697214"/>
                      <a:pt x="3710881" y="3669147"/>
                    </a:cubicBezTo>
                    <a:cubicBezTo>
                      <a:pt x="3715096" y="3641081"/>
                      <a:pt x="3690153" y="3635304"/>
                      <a:pt x="3678103" y="3640436"/>
                    </a:cubicBezTo>
                    <a:cubicBezTo>
                      <a:pt x="3666053" y="3645568"/>
                      <a:pt x="3648723" y="3654940"/>
                      <a:pt x="3627573" y="3651965"/>
                    </a:cubicBezTo>
                    <a:cubicBezTo>
                      <a:pt x="3606424" y="3648990"/>
                      <a:pt x="3539654" y="3637312"/>
                      <a:pt x="3524803" y="3639320"/>
                    </a:cubicBezTo>
                    <a:cubicBezTo>
                      <a:pt x="3509951" y="3641328"/>
                      <a:pt x="3510793" y="3651445"/>
                      <a:pt x="3480843" y="3647676"/>
                    </a:cubicBezTo>
                    <a:cubicBezTo>
                      <a:pt x="3450892" y="3643907"/>
                      <a:pt x="3437850" y="3643461"/>
                      <a:pt x="3424263" y="3633816"/>
                    </a:cubicBezTo>
                    <a:cubicBezTo>
                      <a:pt x="3410676" y="3624171"/>
                      <a:pt x="3375666" y="3632428"/>
                      <a:pt x="3369320" y="3621419"/>
                    </a:cubicBezTo>
                    <a:cubicBezTo>
                      <a:pt x="3362973" y="3610410"/>
                      <a:pt x="3382534" y="3614625"/>
                      <a:pt x="3355559" y="3606741"/>
                    </a:cubicBezTo>
                    <a:cubicBezTo>
                      <a:pt x="3328583" y="3598857"/>
                      <a:pt x="3312864" y="3606741"/>
                      <a:pt x="3299748" y="3600245"/>
                    </a:cubicBezTo>
                    <a:cubicBezTo>
                      <a:pt x="3286632" y="3593749"/>
                      <a:pt x="3264318" y="3586162"/>
                      <a:pt x="3260201" y="3572848"/>
                    </a:cubicBezTo>
                    <a:cubicBezTo>
                      <a:pt x="3256085" y="3559533"/>
                      <a:pt x="3257994" y="3562533"/>
                      <a:pt x="3273640" y="3561542"/>
                    </a:cubicBezTo>
                    <a:cubicBezTo>
                      <a:pt x="3289285" y="3560550"/>
                      <a:pt x="3319756" y="3557574"/>
                      <a:pt x="3314426" y="3536748"/>
                    </a:cubicBezTo>
                    <a:cubicBezTo>
                      <a:pt x="3309096" y="3515921"/>
                      <a:pt x="3304508" y="3515350"/>
                      <a:pt x="3283656" y="3513318"/>
                    </a:cubicBezTo>
                    <a:cubicBezTo>
                      <a:pt x="3262804" y="3511284"/>
                      <a:pt x="3240714" y="3508631"/>
                      <a:pt x="3236375" y="3515797"/>
                    </a:cubicBezTo>
                    <a:cubicBezTo>
                      <a:pt x="3232036" y="3522962"/>
                      <a:pt x="3216069" y="3541583"/>
                      <a:pt x="3205729" y="3532384"/>
                    </a:cubicBezTo>
                    <a:cubicBezTo>
                      <a:pt x="3195390" y="3523186"/>
                      <a:pt x="3209175" y="3512400"/>
                      <a:pt x="3219911" y="3500276"/>
                    </a:cubicBezTo>
                    <a:cubicBezTo>
                      <a:pt x="3230647" y="3488151"/>
                      <a:pt x="3220952" y="3477664"/>
                      <a:pt x="3237118" y="3479498"/>
                    </a:cubicBezTo>
                    <a:cubicBezTo>
                      <a:pt x="3253284" y="3481333"/>
                      <a:pt x="3273095" y="3480466"/>
                      <a:pt x="3274309" y="3472903"/>
                    </a:cubicBezTo>
                    <a:cubicBezTo>
                      <a:pt x="3275524" y="3465341"/>
                      <a:pt x="3280062" y="3459589"/>
                      <a:pt x="3286136" y="3472284"/>
                    </a:cubicBezTo>
                    <a:cubicBezTo>
                      <a:pt x="3292211" y="3484978"/>
                      <a:pt x="3316186" y="3491078"/>
                      <a:pt x="3302947" y="3476028"/>
                    </a:cubicBezTo>
                    <a:cubicBezTo>
                      <a:pt x="3289706" y="3460977"/>
                      <a:pt x="3286781" y="3452349"/>
                      <a:pt x="3301038" y="3454358"/>
                    </a:cubicBezTo>
                    <a:cubicBezTo>
                      <a:pt x="3315294" y="3456366"/>
                      <a:pt x="3312616" y="3464647"/>
                      <a:pt x="3329178" y="3466978"/>
                    </a:cubicBezTo>
                    <a:cubicBezTo>
                      <a:pt x="3345740" y="3469308"/>
                      <a:pt x="3353725" y="3475432"/>
                      <a:pt x="3368848" y="3481631"/>
                    </a:cubicBezTo>
                    <a:cubicBezTo>
                      <a:pt x="3383972" y="3487829"/>
                      <a:pt x="3386824" y="3483714"/>
                      <a:pt x="3406535" y="3483763"/>
                    </a:cubicBezTo>
                    <a:cubicBezTo>
                      <a:pt x="3426247" y="3483813"/>
                      <a:pt x="3443603" y="3452597"/>
                      <a:pt x="3464628" y="3443721"/>
                    </a:cubicBezTo>
                    <a:cubicBezTo>
                      <a:pt x="3485653" y="3434845"/>
                      <a:pt x="3482280" y="3448035"/>
                      <a:pt x="3486645" y="3419076"/>
                    </a:cubicBezTo>
                    <a:cubicBezTo>
                      <a:pt x="3491008" y="3390117"/>
                      <a:pt x="3501322" y="3371099"/>
                      <a:pt x="3500925" y="3351934"/>
                    </a:cubicBezTo>
                    <a:cubicBezTo>
                      <a:pt x="3500529" y="3332768"/>
                      <a:pt x="3485852" y="3330239"/>
                      <a:pt x="3472883" y="3341620"/>
                    </a:cubicBezTo>
                    <a:cubicBezTo>
                      <a:pt x="3459916" y="3353000"/>
                      <a:pt x="3425453" y="3348140"/>
                      <a:pt x="3421759" y="3354017"/>
                    </a:cubicBezTo>
                    <a:cubicBezTo>
                      <a:pt x="3418064" y="3359893"/>
                      <a:pt x="3411395" y="3376331"/>
                      <a:pt x="3400313" y="3368744"/>
                    </a:cubicBezTo>
                    <a:cubicBezTo>
                      <a:pt x="3389229" y="3361157"/>
                      <a:pt x="3401279" y="3352950"/>
                      <a:pt x="3387320" y="3342810"/>
                    </a:cubicBezTo>
                    <a:cubicBezTo>
                      <a:pt x="3373361" y="3332669"/>
                      <a:pt x="3362798" y="3321611"/>
                      <a:pt x="3375741" y="3316602"/>
                    </a:cubicBezTo>
                    <a:cubicBezTo>
                      <a:pt x="3388683" y="3311594"/>
                      <a:pt x="3394585" y="3322454"/>
                      <a:pt x="3412040" y="3324909"/>
                    </a:cubicBezTo>
                    <a:cubicBezTo>
                      <a:pt x="3429494" y="3327363"/>
                      <a:pt x="3419701" y="3308247"/>
                      <a:pt x="3437180" y="3310702"/>
                    </a:cubicBezTo>
                    <a:cubicBezTo>
                      <a:pt x="3454661" y="3313156"/>
                      <a:pt x="3472388" y="3335669"/>
                      <a:pt x="3466140" y="3314793"/>
                    </a:cubicBezTo>
                    <a:cubicBezTo>
                      <a:pt x="3459892" y="3293916"/>
                      <a:pt x="3459445" y="3281073"/>
                      <a:pt x="3478760" y="3283800"/>
                    </a:cubicBezTo>
                    <a:cubicBezTo>
                      <a:pt x="3498074" y="3286528"/>
                      <a:pt x="3506851" y="3284123"/>
                      <a:pt x="3515628" y="3275792"/>
                    </a:cubicBezTo>
                    <a:cubicBezTo>
                      <a:pt x="3524406" y="3267461"/>
                      <a:pt x="3519844" y="3238180"/>
                      <a:pt x="3528571" y="3245766"/>
                    </a:cubicBezTo>
                    <a:cubicBezTo>
                      <a:pt x="3537299" y="3253353"/>
                      <a:pt x="3544712" y="3250725"/>
                      <a:pt x="3543025" y="3265105"/>
                    </a:cubicBezTo>
                    <a:cubicBezTo>
                      <a:pt x="3541340" y="3279486"/>
                      <a:pt x="3543993" y="3280701"/>
                      <a:pt x="3562860" y="3283354"/>
                    </a:cubicBezTo>
                    <a:cubicBezTo>
                      <a:pt x="3581729" y="3286007"/>
                      <a:pt x="3589712" y="3288957"/>
                      <a:pt x="3584209" y="3291362"/>
                    </a:cubicBezTo>
                    <a:cubicBezTo>
                      <a:pt x="3578704" y="3293767"/>
                      <a:pt x="3564225" y="3299470"/>
                      <a:pt x="3564374" y="3310875"/>
                    </a:cubicBezTo>
                    <a:cubicBezTo>
                      <a:pt x="3564523" y="3322280"/>
                      <a:pt x="3573497" y="3315834"/>
                      <a:pt x="3586837" y="3317668"/>
                    </a:cubicBezTo>
                    <a:cubicBezTo>
                      <a:pt x="3600176" y="3319503"/>
                      <a:pt x="3613118" y="3311371"/>
                      <a:pt x="3628317" y="3303933"/>
                    </a:cubicBezTo>
                    <a:cubicBezTo>
                      <a:pt x="3643516" y="3296495"/>
                      <a:pt x="3652838" y="3293743"/>
                      <a:pt x="3663029" y="3289255"/>
                    </a:cubicBezTo>
                    <a:cubicBezTo>
                      <a:pt x="3673219" y="3284767"/>
                      <a:pt x="3685343" y="3268279"/>
                      <a:pt x="3670243" y="3259800"/>
                    </a:cubicBezTo>
                    <a:cubicBezTo>
                      <a:pt x="3655144" y="3251320"/>
                      <a:pt x="3653706" y="3251097"/>
                      <a:pt x="3663400" y="3236543"/>
                    </a:cubicBezTo>
                    <a:cubicBezTo>
                      <a:pt x="3673094" y="3221989"/>
                      <a:pt x="3690227" y="3223476"/>
                      <a:pt x="3683236" y="3214228"/>
                    </a:cubicBezTo>
                    <a:cubicBezTo>
                      <a:pt x="3676243" y="3204980"/>
                      <a:pt x="3621251" y="3201831"/>
                      <a:pt x="3604738" y="3196352"/>
                    </a:cubicBezTo>
                    <a:cubicBezTo>
                      <a:pt x="3588225" y="3190873"/>
                      <a:pt x="3576200" y="3180037"/>
                      <a:pt x="3586068" y="3173691"/>
                    </a:cubicBezTo>
                    <a:cubicBezTo>
                      <a:pt x="3595936" y="3167343"/>
                      <a:pt x="3653706" y="3176393"/>
                      <a:pt x="3653706" y="3176393"/>
                    </a:cubicBezTo>
                    <a:cubicBezTo>
                      <a:pt x="3653706" y="3176393"/>
                      <a:pt x="3698335" y="3188592"/>
                      <a:pt x="3689508" y="3175525"/>
                    </a:cubicBezTo>
                    <a:cubicBezTo>
                      <a:pt x="3680681" y="3162459"/>
                      <a:pt x="3655615" y="3148004"/>
                      <a:pt x="3647358" y="3136846"/>
                    </a:cubicBezTo>
                    <a:cubicBezTo>
                      <a:pt x="3639102" y="3125689"/>
                      <a:pt x="3637045" y="3108557"/>
                      <a:pt x="3646045" y="3114358"/>
                    </a:cubicBezTo>
                    <a:cubicBezTo>
                      <a:pt x="3654252" y="3119590"/>
                      <a:pt x="3662185" y="3125268"/>
                      <a:pt x="3669772" y="3131367"/>
                    </a:cubicBezTo>
                    <a:cubicBezTo>
                      <a:pt x="3682814" y="3141285"/>
                      <a:pt x="3697417" y="3137987"/>
                      <a:pt x="3705451" y="3156384"/>
                    </a:cubicBezTo>
                    <a:cubicBezTo>
                      <a:pt x="3709567" y="3166252"/>
                      <a:pt x="3714228" y="3175872"/>
                      <a:pt x="3719435" y="3185195"/>
                    </a:cubicBezTo>
                    <a:cubicBezTo>
                      <a:pt x="3723798" y="3193550"/>
                      <a:pt x="3733988" y="3194542"/>
                      <a:pt x="3738402" y="3186980"/>
                    </a:cubicBezTo>
                    <a:cubicBezTo>
                      <a:pt x="3742815" y="3179417"/>
                      <a:pt x="3742865" y="3160301"/>
                      <a:pt x="3735303" y="3141954"/>
                    </a:cubicBezTo>
                    <a:cubicBezTo>
                      <a:pt x="3727740" y="3123606"/>
                      <a:pt x="3732055" y="3129210"/>
                      <a:pt x="3730046" y="3111185"/>
                    </a:cubicBezTo>
                    <a:cubicBezTo>
                      <a:pt x="3728038" y="3093160"/>
                      <a:pt x="3732154" y="3084630"/>
                      <a:pt x="3735650" y="3080118"/>
                    </a:cubicBezTo>
                    <a:cubicBezTo>
                      <a:pt x="3739145" y="3075606"/>
                      <a:pt x="3756452" y="3060283"/>
                      <a:pt x="3754642" y="3072333"/>
                    </a:cubicBezTo>
                    <a:cubicBezTo>
                      <a:pt x="3752832" y="3084383"/>
                      <a:pt x="3743955" y="3096755"/>
                      <a:pt x="3747972" y="3110516"/>
                    </a:cubicBezTo>
                    <a:cubicBezTo>
                      <a:pt x="3751989" y="3124276"/>
                      <a:pt x="3760047" y="3124053"/>
                      <a:pt x="3757890" y="3137789"/>
                    </a:cubicBezTo>
                    <a:cubicBezTo>
                      <a:pt x="3755732" y="3151524"/>
                      <a:pt x="3754568" y="3156880"/>
                      <a:pt x="3763171" y="3159012"/>
                    </a:cubicBezTo>
                    <a:cubicBezTo>
                      <a:pt x="3771775" y="3161145"/>
                      <a:pt x="3771155" y="3165136"/>
                      <a:pt x="3782560" y="3148549"/>
                    </a:cubicBezTo>
                    <a:cubicBezTo>
                      <a:pt x="3793964" y="3131962"/>
                      <a:pt x="3798923" y="3117631"/>
                      <a:pt x="3821734" y="3112648"/>
                    </a:cubicBezTo>
                    <a:cubicBezTo>
                      <a:pt x="3844545" y="3107664"/>
                      <a:pt x="3834304" y="3103970"/>
                      <a:pt x="3855206" y="3099160"/>
                    </a:cubicBezTo>
                    <a:cubicBezTo>
                      <a:pt x="3876108" y="3094350"/>
                      <a:pt x="3880000" y="3086763"/>
                      <a:pt x="3883248" y="3065365"/>
                    </a:cubicBezTo>
                    <a:cubicBezTo>
                      <a:pt x="3886496" y="3043969"/>
                      <a:pt x="3885479" y="3012902"/>
                      <a:pt x="3892744" y="3002092"/>
                    </a:cubicBezTo>
                    <a:cubicBezTo>
                      <a:pt x="3900008" y="2991281"/>
                      <a:pt x="3902662" y="2964355"/>
                      <a:pt x="3909282" y="2951190"/>
                    </a:cubicBezTo>
                    <a:cubicBezTo>
                      <a:pt x="3915901" y="2938024"/>
                      <a:pt x="3935563" y="2916676"/>
                      <a:pt x="3944736" y="2905693"/>
                    </a:cubicBezTo>
                    <a:cubicBezTo>
                      <a:pt x="3953911" y="2894709"/>
                      <a:pt x="3965118" y="2851692"/>
                      <a:pt x="3979324" y="2830220"/>
                    </a:cubicBezTo>
                    <a:cubicBezTo>
                      <a:pt x="3993531" y="2808748"/>
                      <a:pt x="3997201" y="2821022"/>
                      <a:pt x="4000648" y="2797988"/>
                    </a:cubicBezTo>
                    <a:cubicBezTo>
                      <a:pt x="4004093" y="2774954"/>
                      <a:pt x="3987730" y="2787302"/>
                      <a:pt x="3993829" y="2746566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25" name="Freeform: Shape 1224">
                <a:extLst>
                  <a:ext uri="{FF2B5EF4-FFF2-40B4-BE49-F238E27FC236}">
                    <a16:creationId xmlns:a16="http://schemas.microsoft.com/office/drawing/2014/main" id="{2D918494-48FE-4C19-AC46-9B3065B0BA5D}"/>
                  </a:ext>
                </a:extLst>
              </p:cNvPr>
              <p:cNvSpPr/>
              <p:nvPr/>
            </p:nvSpPr>
            <p:spPr>
              <a:xfrm>
                <a:off x="3434962" y="446198"/>
                <a:ext cx="2047275" cy="2843752"/>
              </a:xfrm>
              <a:custGeom>
                <a:avLst/>
                <a:gdLst>
                  <a:gd name="connsiteX0" fmla="*/ 1285121 w 2193547"/>
                  <a:gd name="connsiteY0" fmla="*/ 2865816 h 3046930"/>
                  <a:gd name="connsiteX1" fmla="*/ 1301608 w 2193547"/>
                  <a:gd name="connsiteY1" fmla="*/ 2862246 h 3046930"/>
                  <a:gd name="connsiteX2" fmla="*/ 1316014 w 2193547"/>
                  <a:gd name="connsiteY2" fmla="*/ 2874643 h 3046930"/>
                  <a:gd name="connsiteX3" fmla="*/ 1333369 w 2193547"/>
                  <a:gd name="connsiteY3" fmla="*/ 2862668 h 3046930"/>
                  <a:gd name="connsiteX4" fmla="*/ 1344452 w 2193547"/>
                  <a:gd name="connsiteY4" fmla="*/ 2854610 h 3046930"/>
                  <a:gd name="connsiteX5" fmla="*/ 1357048 w 2193547"/>
                  <a:gd name="connsiteY5" fmla="*/ 2845015 h 3046930"/>
                  <a:gd name="connsiteX6" fmla="*/ 1377032 w 2193547"/>
                  <a:gd name="connsiteY6" fmla="*/ 2829444 h 3046930"/>
                  <a:gd name="connsiteX7" fmla="*/ 1383776 w 2193547"/>
                  <a:gd name="connsiteY7" fmla="*/ 2825278 h 3046930"/>
                  <a:gd name="connsiteX8" fmla="*/ 1384395 w 2193547"/>
                  <a:gd name="connsiteY8" fmla="*/ 2824659 h 3046930"/>
                  <a:gd name="connsiteX9" fmla="*/ 1412437 w 2193547"/>
                  <a:gd name="connsiteY9" fmla="*/ 2810675 h 3046930"/>
                  <a:gd name="connsiteX10" fmla="*/ 1416628 w 2193547"/>
                  <a:gd name="connsiteY10" fmla="*/ 2808542 h 3046930"/>
                  <a:gd name="connsiteX11" fmla="*/ 1432247 w 2193547"/>
                  <a:gd name="connsiteY11" fmla="*/ 2802716 h 3046930"/>
                  <a:gd name="connsiteX12" fmla="*/ 1436512 w 2193547"/>
                  <a:gd name="connsiteY12" fmla="*/ 2802220 h 3046930"/>
                  <a:gd name="connsiteX13" fmla="*/ 1441471 w 2193547"/>
                  <a:gd name="connsiteY13" fmla="*/ 2800856 h 3046930"/>
                  <a:gd name="connsiteX14" fmla="*/ 1447892 w 2193547"/>
                  <a:gd name="connsiteY14" fmla="*/ 2794013 h 3046930"/>
                  <a:gd name="connsiteX15" fmla="*/ 1451884 w 2193547"/>
                  <a:gd name="connsiteY15" fmla="*/ 2789476 h 3046930"/>
                  <a:gd name="connsiteX16" fmla="*/ 1455628 w 2193547"/>
                  <a:gd name="connsiteY16" fmla="*/ 2784220 h 3046930"/>
                  <a:gd name="connsiteX17" fmla="*/ 1464529 w 2193547"/>
                  <a:gd name="connsiteY17" fmla="*/ 2773781 h 3046930"/>
                  <a:gd name="connsiteX18" fmla="*/ 1489001 w 2193547"/>
                  <a:gd name="connsiteY18" fmla="*/ 2762971 h 3046930"/>
                  <a:gd name="connsiteX19" fmla="*/ 1489001 w 2193547"/>
                  <a:gd name="connsiteY19" fmla="*/ 2761781 h 3046930"/>
                  <a:gd name="connsiteX20" fmla="*/ 1491232 w 2193547"/>
                  <a:gd name="connsiteY20" fmla="*/ 2740409 h 3046930"/>
                  <a:gd name="connsiteX21" fmla="*/ 1508018 w 2193547"/>
                  <a:gd name="connsiteY21" fmla="*/ 2725161 h 3046930"/>
                  <a:gd name="connsiteX22" fmla="*/ 1512307 w 2193547"/>
                  <a:gd name="connsiteY22" fmla="*/ 2723177 h 3046930"/>
                  <a:gd name="connsiteX23" fmla="*/ 1521134 w 2193547"/>
                  <a:gd name="connsiteY23" fmla="*/ 2717822 h 3046930"/>
                  <a:gd name="connsiteX24" fmla="*/ 1526093 w 2193547"/>
                  <a:gd name="connsiteY24" fmla="*/ 2713780 h 3046930"/>
                  <a:gd name="connsiteX25" fmla="*/ 1552647 w 2193547"/>
                  <a:gd name="connsiteY25" fmla="*/ 2691044 h 3046930"/>
                  <a:gd name="connsiteX26" fmla="*/ 1554333 w 2193547"/>
                  <a:gd name="connsiteY26" fmla="*/ 2690176 h 3046930"/>
                  <a:gd name="connsiteX27" fmla="*/ 1558771 w 2193547"/>
                  <a:gd name="connsiteY27" fmla="*/ 2683705 h 3046930"/>
                  <a:gd name="connsiteX28" fmla="*/ 1563730 w 2193547"/>
                  <a:gd name="connsiteY28" fmla="*/ 2675945 h 3046930"/>
                  <a:gd name="connsiteX29" fmla="*/ 1589516 w 2193547"/>
                  <a:gd name="connsiteY29" fmla="*/ 2668234 h 3046930"/>
                  <a:gd name="connsiteX30" fmla="*/ 1595391 w 2193547"/>
                  <a:gd name="connsiteY30" fmla="*/ 2668382 h 3046930"/>
                  <a:gd name="connsiteX31" fmla="*/ 1623954 w 2193547"/>
                  <a:gd name="connsiteY31" fmla="*/ 2675374 h 3046930"/>
                  <a:gd name="connsiteX32" fmla="*/ 1626433 w 2193547"/>
                  <a:gd name="connsiteY32" fmla="*/ 2677556 h 3046930"/>
                  <a:gd name="connsiteX33" fmla="*/ 1633674 w 2193547"/>
                  <a:gd name="connsiteY33" fmla="*/ 2668754 h 3046930"/>
                  <a:gd name="connsiteX34" fmla="*/ 1666029 w 2193547"/>
                  <a:gd name="connsiteY34" fmla="*/ 2644506 h 3046930"/>
                  <a:gd name="connsiteX35" fmla="*/ 1670492 w 2193547"/>
                  <a:gd name="connsiteY35" fmla="*/ 2643613 h 3046930"/>
                  <a:gd name="connsiteX36" fmla="*/ 1678401 w 2193547"/>
                  <a:gd name="connsiteY36" fmla="*/ 2640291 h 3046930"/>
                  <a:gd name="connsiteX37" fmla="*/ 1682319 w 2193547"/>
                  <a:gd name="connsiteY37" fmla="*/ 2638431 h 3046930"/>
                  <a:gd name="connsiteX38" fmla="*/ 1697741 w 2193547"/>
                  <a:gd name="connsiteY38" fmla="*/ 2633299 h 3046930"/>
                  <a:gd name="connsiteX39" fmla="*/ 1712245 w 2193547"/>
                  <a:gd name="connsiteY39" fmla="*/ 2626406 h 3046930"/>
                  <a:gd name="connsiteX40" fmla="*/ 1702948 w 2193547"/>
                  <a:gd name="connsiteY40" fmla="*/ 2566901 h 3046930"/>
                  <a:gd name="connsiteX41" fmla="*/ 1693526 w 2193547"/>
                  <a:gd name="connsiteY41" fmla="*/ 2537520 h 3046930"/>
                  <a:gd name="connsiteX42" fmla="*/ 1690774 w 2193547"/>
                  <a:gd name="connsiteY42" fmla="*/ 2524702 h 3046930"/>
                  <a:gd name="connsiteX43" fmla="*/ 1684452 w 2193547"/>
                  <a:gd name="connsiteY43" fmla="*/ 2514511 h 3046930"/>
                  <a:gd name="connsiteX44" fmla="*/ 1673418 w 2193547"/>
                  <a:gd name="connsiteY44" fmla="*/ 2492395 h 3046930"/>
                  <a:gd name="connsiteX45" fmla="*/ 1673046 w 2193547"/>
                  <a:gd name="connsiteY45" fmla="*/ 2489916 h 3046930"/>
                  <a:gd name="connsiteX46" fmla="*/ 1676195 w 2193547"/>
                  <a:gd name="connsiteY46" fmla="*/ 2464502 h 3046930"/>
                  <a:gd name="connsiteX47" fmla="*/ 1691071 w 2193547"/>
                  <a:gd name="connsiteY47" fmla="*/ 2458328 h 3046930"/>
                  <a:gd name="connsiteX48" fmla="*/ 1708006 w 2193547"/>
                  <a:gd name="connsiteY48" fmla="*/ 2459890 h 3046930"/>
                  <a:gd name="connsiteX49" fmla="*/ 1732576 w 2193547"/>
                  <a:gd name="connsiteY49" fmla="*/ 2461799 h 3046930"/>
                  <a:gd name="connsiteX50" fmla="*/ 1735205 w 2193547"/>
                  <a:gd name="connsiteY50" fmla="*/ 2453494 h 3046930"/>
                  <a:gd name="connsiteX51" fmla="*/ 1753155 w 2193547"/>
                  <a:gd name="connsiteY51" fmla="*/ 2422055 h 3046930"/>
                  <a:gd name="connsiteX52" fmla="*/ 1767684 w 2193547"/>
                  <a:gd name="connsiteY52" fmla="*/ 2413278 h 3046930"/>
                  <a:gd name="connsiteX53" fmla="*/ 1788611 w 2193547"/>
                  <a:gd name="connsiteY53" fmla="*/ 2398402 h 3046930"/>
                  <a:gd name="connsiteX54" fmla="*/ 1803809 w 2193547"/>
                  <a:gd name="connsiteY54" fmla="*/ 2381046 h 3046930"/>
                  <a:gd name="connsiteX55" fmla="*/ 1827091 w 2193547"/>
                  <a:gd name="connsiteY55" fmla="*/ 2361905 h 3046930"/>
                  <a:gd name="connsiteX56" fmla="*/ 1843579 w 2193547"/>
                  <a:gd name="connsiteY56" fmla="*/ 2348714 h 3046930"/>
                  <a:gd name="connsiteX57" fmla="*/ 1862100 w 2193547"/>
                  <a:gd name="connsiteY57" fmla="*/ 2333144 h 3046930"/>
                  <a:gd name="connsiteX58" fmla="*/ 1862869 w 2193547"/>
                  <a:gd name="connsiteY58" fmla="*/ 2336838 h 3046930"/>
                  <a:gd name="connsiteX59" fmla="*/ 1848884 w 2193547"/>
                  <a:gd name="connsiteY59" fmla="*/ 2312813 h 3046930"/>
                  <a:gd name="connsiteX60" fmla="*/ 1811396 w 2193547"/>
                  <a:gd name="connsiteY60" fmla="*/ 2275870 h 3046930"/>
                  <a:gd name="connsiteX61" fmla="*/ 1765800 w 2193547"/>
                  <a:gd name="connsiteY61" fmla="*/ 2259704 h 3046930"/>
                  <a:gd name="connsiteX62" fmla="*/ 1695559 w 2193547"/>
                  <a:gd name="connsiteY62" fmla="*/ 2207042 h 3046930"/>
                  <a:gd name="connsiteX63" fmla="*/ 1666004 w 2193547"/>
                  <a:gd name="connsiteY63" fmla="*/ 2192314 h 3046930"/>
                  <a:gd name="connsiteX64" fmla="*/ 1634764 w 2193547"/>
                  <a:gd name="connsiteY64" fmla="*/ 2175579 h 3046930"/>
                  <a:gd name="connsiteX65" fmla="*/ 1572556 w 2193547"/>
                  <a:gd name="connsiteY65" fmla="*/ 2140297 h 3046930"/>
                  <a:gd name="connsiteX66" fmla="*/ 1514340 w 2193547"/>
                  <a:gd name="connsiteY66" fmla="*/ 2147289 h 3046930"/>
                  <a:gd name="connsiteX67" fmla="*/ 1452107 w 2193547"/>
                  <a:gd name="connsiteY67" fmla="*/ 2191273 h 3046930"/>
                  <a:gd name="connsiteX68" fmla="*/ 1376362 w 2193547"/>
                  <a:gd name="connsiteY68" fmla="*/ 2205703 h 3046930"/>
                  <a:gd name="connsiteX69" fmla="*/ 1323725 w 2193547"/>
                  <a:gd name="connsiteY69" fmla="*/ 2186785 h 3046930"/>
                  <a:gd name="connsiteX70" fmla="*/ 1264219 w 2193547"/>
                  <a:gd name="connsiteY70" fmla="*/ 2143371 h 3046930"/>
                  <a:gd name="connsiteX71" fmla="*/ 1162688 w 2193547"/>
                  <a:gd name="connsiteY71" fmla="*/ 2128495 h 3046930"/>
                  <a:gd name="connsiteX72" fmla="*/ 1121803 w 2193547"/>
                  <a:gd name="connsiteY72" fmla="*/ 2120784 h 3046930"/>
                  <a:gd name="connsiteX73" fmla="*/ 1097232 w 2193547"/>
                  <a:gd name="connsiteY73" fmla="*/ 2100676 h 3046930"/>
                  <a:gd name="connsiteX74" fmla="*/ 1089571 w 2193547"/>
                  <a:gd name="connsiteY74" fmla="*/ 2086791 h 3046930"/>
                  <a:gd name="connsiteX75" fmla="*/ 1097282 w 2193547"/>
                  <a:gd name="connsiteY75" fmla="*/ 2065320 h 3046930"/>
                  <a:gd name="connsiteX76" fmla="*/ 1129290 w 2193547"/>
                  <a:gd name="connsiteY76" fmla="*/ 2080444 h 3046930"/>
                  <a:gd name="connsiteX77" fmla="*/ 1154084 w 2193547"/>
                  <a:gd name="connsiteY77" fmla="*/ 2072188 h 3046930"/>
                  <a:gd name="connsiteX78" fmla="*/ 1197374 w 2193547"/>
                  <a:gd name="connsiteY78" fmla="*/ 2100750 h 3046930"/>
                  <a:gd name="connsiteX79" fmla="*/ 1247384 w 2193547"/>
                  <a:gd name="connsiteY79" fmla="*/ 2113965 h 3046930"/>
                  <a:gd name="connsiteX80" fmla="*/ 1300171 w 2193547"/>
                  <a:gd name="connsiteY80" fmla="*/ 2099808 h 3046930"/>
                  <a:gd name="connsiteX81" fmla="*/ 1337882 w 2193547"/>
                  <a:gd name="connsiteY81" fmla="*/ 2095494 h 3046930"/>
                  <a:gd name="connsiteX82" fmla="*/ 1365428 w 2193547"/>
                  <a:gd name="connsiteY82" fmla="*/ 2081287 h 3046930"/>
                  <a:gd name="connsiteX83" fmla="*/ 1388834 w 2193547"/>
                  <a:gd name="connsiteY83" fmla="*/ 2051361 h 3046930"/>
                  <a:gd name="connsiteX84" fmla="*/ 1426223 w 2193547"/>
                  <a:gd name="connsiteY84" fmla="*/ 2028476 h 3046930"/>
                  <a:gd name="connsiteX85" fmla="*/ 1459099 w 2193547"/>
                  <a:gd name="connsiteY85" fmla="*/ 2012509 h 3046930"/>
                  <a:gd name="connsiteX86" fmla="*/ 1486224 w 2193547"/>
                  <a:gd name="connsiteY86" fmla="*/ 2001029 h 3046930"/>
                  <a:gd name="connsiteX87" fmla="*/ 1519249 w 2193547"/>
                  <a:gd name="connsiteY87" fmla="*/ 2015038 h 3046930"/>
                  <a:gd name="connsiteX88" fmla="*/ 1557283 w 2193547"/>
                  <a:gd name="connsiteY88" fmla="*/ 2019203 h 3046930"/>
                  <a:gd name="connsiteX89" fmla="*/ 1610788 w 2193547"/>
                  <a:gd name="connsiteY89" fmla="*/ 2000657 h 3046930"/>
                  <a:gd name="connsiteX90" fmla="*/ 1647979 w 2193547"/>
                  <a:gd name="connsiteY90" fmla="*/ 1979235 h 3046930"/>
                  <a:gd name="connsiteX91" fmla="*/ 1630376 w 2193547"/>
                  <a:gd name="connsiteY91" fmla="*/ 1952979 h 3046930"/>
                  <a:gd name="connsiteX92" fmla="*/ 1594995 w 2193547"/>
                  <a:gd name="connsiteY92" fmla="*/ 1932672 h 3046930"/>
                  <a:gd name="connsiteX93" fmla="*/ 1554308 w 2193547"/>
                  <a:gd name="connsiteY93" fmla="*/ 1913928 h 3046930"/>
                  <a:gd name="connsiteX94" fmla="*/ 1527878 w 2193547"/>
                  <a:gd name="connsiteY94" fmla="*/ 1895531 h 3046930"/>
                  <a:gd name="connsiteX95" fmla="*/ 1533307 w 2193547"/>
                  <a:gd name="connsiteY95" fmla="*/ 1882737 h 3046930"/>
                  <a:gd name="connsiteX96" fmla="*/ 1564424 w 2193547"/>
                  <a:gd name="connsiteY96" fmla="*/ 1872547 h 3046930"/>
                  <a:gd name="connsiteX97" fmla="*/ 1561672 w 2193547"/>
                  <a:gd name="connsiteY97" fmla="*/ 1842968 h 3046930"/>
                  <a:gd name="connsiteX98" fmla="*/ 1534746 w 2193547"/>
                  <a:gd name="connsiteY98" fmla="*/ 1832728 h 3046930"/>
                  <a:gd name="connsiteX99" fmla="*/ 1492596 w 2193547"/>
                  <a:gd name="connsiteY99" fmla="*/ 1843042 h 3046930"/>
                  <a:gd name="connsiteX100" fmla="*/ 1444024 w 2193547"/>
                  <a:gd name="connsiteY100" fmla="*/ 1862233 h 3046930"/>
                  <a:gd name="connsiteX101" fmla="*/ 1393842 w 2193547"/>
                  <a:gd name="connsiteY101" fmla="*/ 1874456 h 3046930"/>
                  <a:gd name="connsiteX102" fmla="*/ 1367436 w 2193547"/>
                  <a:gd name="connsiteY102" fmla="*/ 1883035 h 3046930"/>
                  <a:gd name="connsiteX103" fmla="*/ 1336369 w 2193547"/>
                  <a:gd name="connsiteY103" fmla="*/ 1877506 h 3046930"/>
                  <a:gd name="connsiteX104" fmla="*/ 1344676 w 2193547"/>
                  <a:gd name="connsiteY104" fmla="*/ 1859867 h 3046930"/>
                  <a:gd name="connsiteX105" fmla="*/ 1351965 w 2193547"/>
                  <a:gd name="connsiteY105" fmla="*/ 1859307 h 3046930"/>
                  <a:gd name="connsiteX106" fmla="*/ 1399073 w 2193547"/>
                  <a:gd name="connsiteY106" fmla="*/ 1842174 h 3046930"/>
                  <a:gd name="connsiteX107" fmla="*/ 1427710 w 2193547"/>
                  <a:gd name="connsiteY107" fmla="*/ 1817529 h 3046930"/>
                  <a:gd name="connsiteX108" fmla="*/ 1459074 w 2193547"/>
                  <a:gd name="connsiteY108" fmla="*/ 1805752 h 3046930"/>
                  <a:gd name="connsiteX109" fmla="*/ 1485456 w 2193547"/>
                  <a:gd name="connsiteY109" fmla="*/ 1809149 h 3046930"/>
                  <a:gd name="connsiteX110" fmla="*/ 1525968 w 2193547"/>
                  <a:gd name="connsiteY110" fmla="*/ 1803149 h 3046930"/>
                  <a:gd name="connsiteX111" fmla="*/ 1557259 w 2193547"/>
                  <a:gd name="connsiteY111" fmla="*/ 1807215 h 3046930"/>
                  <a:gd name="connsiteX112" fmla="*/ 1585077 w 2193547"/>
                  <a:gd name="connsiteY112" fmla="*/ 1801810 h 3046930"/>
                  <a:gd name="connsiteX113" fmla="*/ 1612351 w 2193547"/>
                  <a:gd name="connsiteY113" fmla="*/ 1809843 h 3046930"/>
                  <a:gd name="connsiteX114" fmla="*/ 1633103 w 2193547"/>
                  <a:gd name="connsiteY114" fmla="*/ 1796033 h 3046930"/>
                  <a:gd name="connsiteX115" fmla="*/ 1652220 w 2193547"/>
                  <a:gd name="connsiteY115" fmla="*/ 1782024 h 3046930"/>
                  <a:gd name="connsiteX116" fmla="*/ 1673319 w 2193547"/>
                  <a:gd name="connsiteY116" fmla="*/ 1771264 h 3046930"/>
                  <a:gd name="connsiteX117" fmla="*/ 1687947 w 2193547"/>
                  <a:gd name="connsiteY117" fmla="*/ 1758867 h 3046930"/>
                  <a:gd name="connsiteX118" fmla="*/ 1711278 w 2193547"/>
                  <a:gd name="connsiteY118" fmla="*/ 1749891 h 3046930"/>
                  <a:gd name="connsiteX119" fmla="*/ 1730047 w 2193547"/>
                  <a:gd name="connsiteY119" fmla="*/ 1732833 h 3046930"/>
                  <a:gd name="connsiteX120" fmla="*/ 1742791 w 2193547"/>
                  <a:gd name="connsiteY120" fmla="*/ 1721750 h 3046930"/>
                  <a:gd name="connsiteX121" fmla="*/ 1738403 w 2193547"/>
                  <a:gd name="connsiteY121" fmla="*/ 1691998 h 3046930"/>
                  <a:gd name="connsiteX122" fmla="*/ 1771875 w 2193547"/>
                  <a:gd name="connsiteY122" fmla="*/ 1677592 h 3046930"/>
                  <a:gd name="connsiteX123" fmla="*/ 1744750 w 2193547"/>
                  <a:gd name="connsiteY123" fmla="*/ 1659294 h 3046930"/>
                  <a:gd name="connsiteX124" fmla="*/ 1736692 w 2193547"/>
                  <a:gd name="connsiteY124" fmla="*/ 1643873 h 3046930"/>
                  <a:gd name="connsiteX125" fmla="*/ 1781793 w 2193547"/>
                  <a:gd name="connsiteY125" fmla="*/ 1633434 h 3046930"/>
                  <a:gd name="connsiteX126" fmla="*/ 1817297 w 2193547"/>
                  <a:gd name="connsiteY126" fmla="*/ 1602442 h 3046930"/>
                  <a:gd name="connsiteX127" fmla="*/ 1846529 w 2193547"/>
                  <a:gd name="connsiteY127" fmla="*/ 1585483 h 3046930"/>
                  <a:gd name="connsiteX128" fmla="*/ 1872290 w 2193547"/>
                  <a:gd name="connsiteY128" fmla="*/ 1565474 h 3046930"/>
                  <a:gd name="connsiteX129" fmla="*/ 1891853 w 2193547"/>
                  <a:gd name="connsiteY129" fmla="*/ 1551044 h 3046930"/>
                  <a:gd name="connsiteX130" fmla="*/ 1899886 w 2193547"/>
                  <a:gd name="connsiteY130" fmla="*/ 1537457 h 3046930"/>
                  <a:gd name="connsiteX131" fmla="*/ 1912085 w 2193547"/>
                  <a:gd name="connsiteY131" fmla="*/ 1521118 h 3046930"/>
                  <a:gd name="connsiteX132" fmla="*/ 1927234 w 2193547"/>
                  <a:gd name="connsiteY132" fmla="*/ 1457323 h 3046930"/>
                  <a:gd name="connsiteX133" fmla="*/ 1964424 w 2193547"/>
                  <a:gd name="connsiteY133" fmla="*/ 1419016 h 3046930"/>
                  <a:gd name="connsiteX134" fmla="*/ 1995244 w 2193547"/>
                  <a:gd name="connsiteY134" fmla="*/ 1389065 h 3046930"/>
                  <a:gd name="connsiteX135" fmla="*/ 2008905 w 2193547"/>
                  <a:gd name="connsiteY135" fmla="*/ 1363726 h 3046930"/>
                  <a:gd name="connsiteX136" fmla="*/ 2018946 w 2193547"/>
                  <a:gd name="connsiteY136" fmla="*/ 1281113 h 3046930"/>
                  <a:gd name="connsiteX137" fmla="*/ 2048698 w 2193547"/>
                  <a:gd name="connsiteY137" fmla="*/ 1245831 h 3046930"/>
                  <a:gd name="connsiteX138" fmla="*/ 2066427 w 2193547"/>
                  <a:gd name="connsiteY138" fmla="*/ 1223144 h 3046930"/>
                  <a:gd name="connsiteX139" fmla="*/ 2109592 w 2193547"/>
                  <a:gd name="connsiteY139" fmla="*/ 1180995 h 3046930"/>
                  <a:gd name="connsiteX140" fmla="*/ 2138379 w 2193547"/>
                  <a:gd name="connsiteY140" fmla="*/ 1150548 h 3046930"/>
                  <a:gd name="connsiteX141" fmla="*/ 2157594 w 2193547"/>
                  <a:gd name="connsiteY141" fmla="*/ 1139837 h 3046930"/>
                  <a:gd name="connsiteX142" fmla="*/ 2184322 w 2193547"/>
                  <a:gd name="connsiteY142" fmla="*/ 1104158 h 3046930"/>
                  <a:gd name="connsiteX143" fmla="*/ 2186801 w 2193547"/>
                  <a:gd name="connsiteY143" fmla="*/ 1073364 h 3046930"/>
                  <a:gd name="connsiteX144" fmla="*/ 2191263 w 2193547"/>
                  <a:gd name="connsiteY144" fmla="*/ 1032925 h 3046930"/>
                  <a:gd name="connsiteX145" fmla="*/ 2185512 w 2193547"/>
                  <a:gd name="connsiteY145" fmla="*/ 1000123 h 3046930"/>
                  <a:gd name="connsiteX146" fmla="*/ 2172867 w 2193547"/>
                  <a:gd name="connsiteY146" fmla="*/ 975329 h 3046930"/>
                  <a:gd name="connsiteX147" fmla="*/ 2154122 w 2193547"/>
                  <a:gd name="connsiteY147" fmla="*/ 958767 h 3046930"/>
                  <a:gd name="connsiteX148" fmla="*/ 2140288 w 2193547"/>
                  <a:gd name="connsiteY148" fmla="*/ 936452 h 3046930"/>
                  <a:gd name="connsiteX149" fmla="*/ 2115692 w 2193547"/>
                  <a:gd name="connsiteY149" fmla="*/ 925022 h 3046930"/>
                  <a:gd name="connsiteX150" fmla="*/ 2097022 w 2193547"/>
                  <a:gd name="connsiteY150" fmla="*/ 912948 h 3046930"/>
                  <a:gd name="connsiteX151" fmla="*/ 2063228 w 2193547"/>
                  <a:gd name="connsiteY151" fmla="*/ 912353 h 3046930"/>
                  <a:gd name="connsiteX152" fmla="*/ 2040640 w 2193547"/>
                  <a:gd name="connsiteY152" fmla="*/ 922642 h 3046930"/>
                  <a:gd name="connsiteX153" fmla="*/ 2003227 w 2193547"/>
                  <a:gd name="connsiteY153" fmla="*/ 906948 h 3046930"/>
                  <a:gd name="connsiteX154" fmla="*/ 1978260 w 2193547"/>
                  <a:gd name="connsiteY154" fmla="*/ 907493 h 3046930"/>
                  <a:gd name="connsiteX155" fmla="*/ 1944788 w 2193547"/>
                  <a:gd name="connsiteY155" fmla="*/ 916369 h 3046930"/>
                  <a:gd name="connsiteX156" fmla="*/ 1868472 w 2193547"/>
                  <a:gd name="connsiteY156" fmla="*/ 908931 h 3046930"/>
                  <a:gd name="connsiteX157" fmla="*/ 1839165 w 2193547"/>
                  <a:gd name="connsiteY157" fmla="*/ 893807 h 3046930"/>
                  <a:gd name="connsiteX158" fmla="*/ 1790966 w 2193547"/>
                  <a:gd name="connsiteY158" fmla="*/ 880988 h 3046930"/>
                  <a:gd name="connsiteX159" fmla="*/ 1730593 w 2193547"/>
                  <a:gd name="connsiteY159" fmla="*/ 863285 h 3046930"/>
                  <a:gd name="connsiteX160" fmla="*/ 1670294 w 2193547"/>
                  <a:gd name="connsiteY160" fmla="*/ 859715 h 3046930"/>
                  <a:gd name="connsiteX161" fmla="*/ 1645723 w 2193547"/>
                  <a:gd name="connsiteY161" fmla="*/ 878930 h 3046930"/>
                  <a:gd name="connsiteX162" fmla="*/ 1612698 w 2193547"/>
                  <a:gd name="connsiteY162" fmla="*/ 875360 h 3046930"/>
                  <a:gd name="connsiteX163" fmla="*/ 1581928 w 2193547"/>
                  <a:gd name="connsiteY163" fmla="*/ 856294 h 3046930"/>
                  <a:gd name="connsiteX164" fmla="*/ 1540250 w 2193547"/>
                  <a:gd name="connsiteY164" fmla="*/ 831103 h 3046930"/>
                  <a:gd name="connsiteX165" fmla="*/ 1506952 w 2193547"/>
                  <a:gd name="connsiteY165" fmla="*/ 817838 h 3046930"/>
                  <a:gd name="connsiteX166" fmla="*/ 1448736 w 2193547"/>
                  <a:gd name="connsiteY166" fmla="*/ 819276 h 3046930"/>
                  <a:gd name="connsiteX167" fmla="*/ 1415214 w 2193547"/>
                  <a:gd name="connsiteY167" fmla="*/ 825301 h 3046930"/>
                  <a:gd name="connsiteX168" fmla="*/ 1411842 w 2193547"/>
                  <a:gd name="connsiteY168" fmla="*/ 845855 h 3046930"/>
                  <a:gd name="connsiteX169" fmla="*/ 1392800 w 2193547"/>
                  <a:gd name="connsiteY169" fmla="*/ 850814 h 3046930"/>
                  <a:gd name="connsiteX170" fmla="*/ 1369916 w 2193547"/>
                  <a:gd name="connsiteY170" fmla="*/ 862938 h 3046930"/>
                  <a:gd name="connsiteX171" fmla="*/ 1339642 w 2193547"/>
                  <a:gd name="connsiteY171" fmla="*/ 863509 h 3046930"/>
                  <a:gd name="connsiteX172" fmla="*/ 1312790 w 2193547"/>
                  <a:gd name="connsiteY172" fmla="*/ 848012 h 3046930"/>
                  <a:gd name="connsiteX173" fmla="*/ 1267170 w 2193547"/>
                  <a:gd name="connsiteY173" fmla="*/ 869682 h 3046930"/>
                  <a:gd name="connsiteX174" fmla="*/ 1240417 w 2193547"/>
                  <a:gd name="connsiteY174" fmla="*/ 884385 h 3046930"/>
                  <a:gd name="connsiteX175" fmla="*/ 1188672 w 2193547"/>
                  <a:gd name="connsiteY175" fmla="*/ 883567 h 3046930"/>
                  <a:gd name="connsiteX176" fmla="*/ 1149349 w 2193547"/>
                  <a:gd name="connsiteY176" fmla="*/ 879674 h 3046930"/>
                  <a:gd name="connsiteX177" fmla="*/ 1134473 w 2193547"/>
                  <a:gd name="connsiteY177" fmla="*/ 901542 h 3046930"/>
                  <a:gd name="connsiteX178" fmla="*/ 1115307 w 2193547"/>
                  <a:gd name="connsiteY178" fmla="*/ 910369 h 3046930"/>
                  <a:gd name="connsiteX179" fmla="*/ 1099365 w 2193547"/>
                  <a:gd name="connsiteY179" fmla="*/ 925245 h 3046930"/>
                  <a:gd name="connsiteX180" fmla="*/ 1078215 w 2193547"/>
                  <a:gd name="connsiteY180" fmla="*/ 939700 h 3046930"/>
                  <a:gd name="connsiteX181" fmla="*/ 1062272 w 2193547"/>
                  <a:gd name="connsiteY181" fmla="*/ 948254 h 3046930"/>
                  <a:gd name="connsiteX182" fmla="*/ 1041000 w 2193547"/>
                  <a:gd name="connsiteY182" fmla="*/ 937494 h 3046930"/>
                  <a:gd name="connsiteX183" fmla="*/ 1021957 w 2193547"/>
                  <a:gd name="connsiteY183" fmla="*/ 945403 h 3046930"/>
                  <a:gd name="connsiteX184" fmla="*/ 961709 w 2193547"/>
                  <a:gd name="connsiteY184" fmla="*/ 936651 h 3046930"/>
                  <a:gd name="connsiteX185" fmla="*/ 946832 w 2193547"/>
                  <a:gd name="connsiteY185" fmla="*/ 929064 h 3046930"/>
                  <a:gd name="connsiteX186" fmla="*/ 928237 w 2193547"/>
                  <a:gd name="connsiteY186" fmla="*/ 931146 h 3046930"/>
                  <a:gd name="connsiteX187" fmla="*/ 942691 w 2193547"/>
                  <a:gd name="connsiteY187" fmla="*/ 913915 h 3046930"/>
                  <a:gd name="connsiteX188" fmla="*/ 964262 w 2193547"/>
                  <a:gd name="connsiteY188" fmla="*/ 909873 h 3046930"/>
                  <a:gd name="connsiteX189" fmla="*/ 987271 w 2193547"/>
                  <a:gd name="connsiteY189" fmla="*/ 908386 h 3046930"/>
                  <a:gd name="connsiteX190" fmla="*/ 1014544 w 2193547"/>
                  <a:gd name="connsiteY190" fmla="*/ 920138 h 3046930"/>
                  <a:gd name="connsiteX191" fmla="*/ 1042412 w 2193547"/>
                  <a:gd name="connsiteY191" fmla="*/ 918080 h 3046930"/>
                  <a:gd name="connsiteX192" fmla="*/ 1044346 w 2193547"/>
                  <a:gd name="connsiteY192" fmla="*/ 899708 h 3046930"/>
                  <a:gd name="connsiteX193" fmla="*/ 1022552 w 2193547"/>
                  <a:gd name="connsiteY193" fmla="*/ 890534 h 3046930"/>
                  <a:gd name="connsiteX194" fmla="*/ 1041867 w 2193547"/>
                  <a:gd name="connsiteY194" fmla="*/ 884087 h 3046930"/>
                  <a:gd name="connsiteX195" fmla="*/ 1075066 w 2193547"/>
                  <a:gd name="connsiteY195" fmla="*/ 880120 h 3046930"/>
                  <a:gd name="connsiteX196" fmla="*/ 1108711 w 2193547"/>
                  <a:gd name="connsiteY196" fmla="*/ 850764 h 3046930"/>
                  <a:gd name="connsiteX197" fmla="*/ 1132340 w 2193547"/>
                  <a:gd name="connsiteY197" fmla="*/ 832367 h 3046930"/>
                  <a:gd name="connsiteX198" fmla="*/ 1139481 w 2193547"/>
                  <a:gd name="connsiteY198" fmla="*/ 821037 h 3046930"/>
                  <a:gd name="connsiteX199" fmla="*/ 1154804 w 2193547"/>
                  <a:gd name="connsiteY199" fmla="*/ 813127 h 3046930"/>
                  <a:gd name="connsiteX200" fmla="*/ 1151010 w 2193547"/>
                  <a:gd name="connsiteY200" fmla="*/ 803904 h 3046930"/>
                  <a:gd name="connsiteX201" fmla="*/ 1137522 w 2193547"/>
                  <a:gd name="connsiteY201" fmla="*/ 812061 h 3046930"/>
                  <a:gd name="connsiteX202" fmla="*/ 1128051 w 2193547"/>
                  <a:gd name="connsiteY202" fmla="*/ 816499 h 3046930"/>
                  <a:gd name="connsiteX203" fmla="*/ 1094604 w 2193547"/>
                  <a:gd name="connsiteY203" fmla="*/ 812185 h 3046930"/>
                  <a:gd name="connsiteX204" fmla="*/ 1082629 w 2193547"/>
                  <a:gd name="connsiteY204" fmla="*/ 804499 h 3046930"/>
                  <a:gd name="connsiteX205" fmla="*/ 1066860 w 2193547"/>
                  <a:gd name="connsiteY205" fmla="*/ 800582 h 3046930"/>
                  <a:gd name="connsiteX206" fmla="*/ 1050595 w 2193547"/>
                  <a:gd name="connsiteY206" fmla="*/ 804598 h 3046930"/>
                  <a:gd name="connsiteX207" fmla="*/ 1030561 w 2193547"/>
                  <a:gd name="connsiteY207" fmla="*/ 815433 h 3046930"/>
                  <a:gd name="connsiteX208" fmla="*/ 1014421 w 2193547"/>
                  <a:gd name="connsiteY208" fmla="*/ 828425 h 3046930"/>
                  <a:gd name="connsiteX209" fmla="*/ 984668 w 2193547"/>
                  <a:gd name="connsiteY209" fmla="*/ 851235 h 3046930"/>
                  <a:gd name="connsiteX210" fmla="*/ 948097 w 2193547"/>
                  <a:gd name="connsiteY210" fmla="*/ 859690 h 3046930"/>
                  <a:gd name="connsiteX211" fmla="*/ 956849 w 2193547"/>
                  <a:gd name="connsiteY211" fmla="*/ 836805 h 3046930"/>
                  <a:gd name="connsiteX212" fmla="*/ 975866 w 2193547"/>
                  <a:gd name="connsiteY212" fmla="*/ 819227 h 3046930"/>
                  <a:gd name="connsiteX213" fmla="*/ 992602 w 2193547"/>
                  <a:gd name="connsiteY213" fmla="*/ 809135 h 3046930"/>
                  <a:gd name="connsiteX214" fmla="*/ 1015065 w 2193547"/>
                  <a:gd name="connsiteY214" fmla="*/ 793168 h 3046930"/>
                  <a:gd name="connsiteX215" fmla="*/ 1032421 w 2193547"/>
                  <a:gd name="connsiteY215" fmla="*/ 781267 h 3046930"/>
                  <a:gd name="connsiteX216" fmla="*/ 1061256 w 2193547"/>
                  <a:gd name="connsiteY216" fmla="*/ 774870 h 3046930"/>
                  <a:gd name="connsiteX217" fmla="*/ 1099836 w 2193547"/>
                  <a:gd name="connsiteY217" fmla="*/ 775366 h 3046930"/>
                  <a:gd name="connsiteX218" fmla="*/ 1125993 w 2193547"/>
                  <a:gd name="connsiteY218" fmla="*/ 757787 h 3046930"/>
                  <a:gd name="connsiteX219" fmla="*/ 1143349 w 2193547"/>
                  <a:gd name="connsiteY219" fmla="*/ 752828 h 3046930"/>
                  <a:gd name="connsiteX220" fmla="*/ 1159737 w 2193547"/>
                  <a:gd name="connsiteY220" fmla="*/ 749779 h 3046930"/>
                  <a:gd name="connsiteX221" fmla="*/ 1178928 w 2193547"/>
                  <a:gd name="connsiteY221" fmla="*/ 753895 h 3046930"/>
                  <a:gd name="connsiteX222" fmla="*/ 1166184 w 2193547"/>
                  <a:gd name="connsiteY222" fmla="*/ 773457 h 3046930"/>
                  <a:gd name="connsiteX223" fmla="*/ 1165242 w 2193547"/>
                  <a:gd name="connsiteY223" fmla="*/ 789127 h 3046930"/>
                  <a:gd name="connsiteX224" fmla="*/ 1182920 w 2193547"/>
                  <a:gd name="connsiteY224" fmla="*/ 784589 h 3046930"/>
                  <a:gd name="connsiteX225" fmla="*/ 1194028 w 2193547"/>
                  <a:gd name="connsiteY225" fmla="*/ 773283 h 3046930"/>
                  <a:gd name="connsiteX226" fmla="*/ 1203201 w 2193547"/>
                  <a:gd name="connsiteY226" fmla="*/ 762473 h 3046930"/>
                  <a:gd name="connsiteX227" fmla="*/ 1212152 w 2193547"/>
                  <a:gd name="connsiteY227" fmla="*/ 748068 h 3046930"/>
                  <a:gd name="connsiteX228" fmla="*/ 1227301 w 2193547"/>
                  <a:gd name="connsiteY228" fmla="*/ 736365 h 3046930"/>
                  <a:gd name="connsiteX229" fmla="*/ 1247136 w 2193547"/>
                  <a:gd name="connsiteY229" fmla="*/ 729274 h 3046930"/>
                  <a:gd name="connsiteX230" fmla="*/ 1260773 w 2193547"/>
                  <a:gd name="connsiteY230" fmla="*/ 708869 h 3046930"/>
                  <a:gd name="connsiteX231" fmla="*/ 1249541 w 2193547"/>
                  <a:gd name="connsiteY231" fmla="*/ 699893 h 3046930"/>
                  <a:gd name="connsiteX232" fmla="*/ 1224747 w 2193547"/>
                  <a:gd name="connsiteY232" fmla="*/ 705175 h 3046930"/>
                  <a:gd name="connsiteX233" fmla="*/ 1198218 w 2193547"/>
                  <a:gd name="connsiteY233" fmla="*/ 700786 h 3046930"/>
                  <a:gd name="connsiteX234" fmla="*/ 1211359 w 2193547"/>
                  <a:gd name="connsiteY234" fmla="*/ 693348 h 3046930"/>
                  <a:gd name="connsiteX235" fmla="*/ 1196011 w 2193547"/>
                  <a:gd name="connsiteY235" fmla="*/ 681992 h 3046930"/>
                  <a:gd name="connsiteX236" fmla="*/ 1177465 w 2193547"/>
                  <a:gd name="connsiteY236" fmla="*/ 690199 h 3046930"/>
                  <a:gd name="connsiteX237" fmla="*/ 1168961 w 2193547"/>
                  <a:gd name="connsiteY237" fmla="*/ 698530 h 3046930"/>
                  <a:gd name="connsiteX238" fmla="*/ 1156267 w 2193547"/>
                  <a:gd name="connsiteY238" fmla="*/ 690298 h 3046930"/>
                  <a:gd name="connsiteX239" fmla="*/ 1146621 w 2193547"/>
                  <a:gd name="connsiteY239" fmla="*/ 681273 h 3046930"/>
                  <a:gd name="connsiteX240" fmla="*/ 1133555 w 2193547"/>
                  <a:gd name="connsiteY240" fmla="*/ 676984 h 3046930"/>
                  <a:gd name="connsiteX241" fmla="*/ 1114538 w 2193547"/>
                  <a:gd name="connsiteY241" fmla="*/ 678298 h 3046930"/>
                  <a:gd name="connsiteX242" fmla="*/ 1106356 w 2193547"/>
                  <a:gd name="connsiteY242" fmla="*/ 661909 h 3046930"/>
                  <a:gd name="connsiteX243" fmla="*/ 1063487 w 2193547"/>
                  <a:gd name="connsiteY243" fmla="*/ 653777 h 3046930"/>
                  <a:gd name="connsiteX244" fmla="*/ 1028057 w 2193547"/>
                  <a:gd name="connsiteY244" fmla="*/ 635752 h 3046930"/>
                  <a:gd name="connsiteX245" fmla="*/ 1002222 w 2193547"/>
                  <a:gd name="connsiteY245" fmla="*/ 594470 h 3046930"/>
                  <a:gd name="connsiteX246" fmla="*/ 1005916 w 2193547"/>
                  <a:gd name="connsiteY246" fmla="*/ 586461 h 3046930"/>
                  <a:gd name="connsiteX247" fmla="*/ 1024511 w 2193547"/>
                  <a:gd name="connsiteY247" fmla="*/ 590974 h 3046930"/>
                  <a:gd name="connsiteX248" fmla="*/ 1036239 w 2193547"/>
                  <a:gd name="connsiteY248" fmla="*/ 605007 h 3046930"/>
                  <a:gd name="connsiteX249" fmla="*/ 1045834 w 2193547"/>
                  <a:gd name="connsiteY249" fmla="*/ 622487 h 3046930"/>
                  <a:gd name="connsiteX250" fmla="*/ 1062396 w 2193547"/>
                  <a:gd name="connsiteY250" fmla="*/ 631239 h 3046930"/>
                  <a:gd name="connsiteX251" fmla="*/ 1117340 w 2193547"/>
                  <a:gd name="connsiteY251" fmla="*/ 635280 h 3046930"/>
                  <a:gd name="connsiteX252" fmla="*/ 1119150 w 2193547"/>
                  <a:gd name="connsiteY252" fmla="*/ 643537 h 3046930"/>
                  <a:gd name="connsiteX253" fmla="*/ 1138439 w 2193547"/>
                  <a:gd name="connsiteY253" fmla="*/ 646958 h 3046930"/>
                  <a:gd name="connsiteX254" fmla="*/ 1147638 w 2193547"/>
                  <a:gd name="connsiteY254" fmla="*/ 642495 h 3046930"/>
                  <a:gd name="connsiteX255" fmla="*/ 1177391 w 2193547"/>
                  <a:gd name="connsiteY255" fmla="*/ 646140 h 3046930"/>
                  <a:gd name="connsiteX256" fmla="*/ 1186490 w 2193547"/>
                  <a:gd name="connsiteY256" fmla="*/ 626082 h 3046930"/>
                  <a:gd name="connsiteX257" fmla="*/ 1193507 w 2193547"/>
                  <a:gd name="connsiteY257" fmla="*/ 623603 h 3046930"/>
                  <a:gd name="connsiteX258" fmla="*/ 1188548 w 2193547"/>
                  <a:gd name="connsiteY258" fmla="*/ 607164 h 3046930"/>
                  <a:gd name="connsiteX259" fmla="*/ 1172308 w 2193547"/>
                  <a:gd name="connsiteY259" fmla="*/ 601288 h 3046930"/>
                  <a:gd name="connsiteX260" fmla="*/ 1160506 w 2193547"/>
                  <a:gd name="connsiteY260" fmla="*/ 581131 h 3046930"/>
                  <a:gd name="connsiteX261" fmla="*/ 1184953 w 2193547"/>
                  <a:gd name="connsiteY261" fmla="*/ 580535 h 3046930"/>
                  <a:gd name="connsiteX262" fmla="*/ 1208830 w 2193547"/>
                  <a:gd name="connsiteY262" fmla="*/ 577015 h 3046930"/>
                  <a:gd name="connsiteX263" fmla="*/ 1214259 w 2193547"/>
                  <a:gd name="connsiteY263" fmla="*/ 566403 h 3046930"/>
                  <a:gd name="connsiteX264" fmla="*/ 1244905 w 2193547"/>
                  <a:gd name="connsiteY264" fmla="*/ 560229 h 3046930"/>
                  <a:gd name="connsiteX265" fmla="*/ 1283311 w 2193547"/>
                  <a:gd name="connsiteY265" fmla="*/ 535733 h 3046930"/>
                  <a:gd name="connsiteX266" fmla="*/ 1295708 w 2193547"/>
                  <a:gd name="connsiteY266" fmla="*/ 521080 h 3046930"/>
                  <a:gd name="connsiteX267" fmla="*/ 1355213 w 2193547"/>
                  <a:gd name="connsiteY267" fmla="*/ 494600 h 3046930"/>
                  <a:gd name="connsiteX268" fmla="*/ 1407280 w 2193547"/>
                  <a:gd name="connsiteY268" fmla="*/ 464078 h 3046930"/>
                  <a:gd name="connsiteX269" fmla="*/ 1456868 w 2193547"/>
                  <a:gd name="connsiteY269" fmla="*/ 442285 h 3046930"/>
                  <a:gd name="connsiteX270" fmla="*/ 1492224 w 2193547"/>
                  <a:gd name="connsiteY270" fmla="*/ 403432 h 3046930"/>
                  <a:gd name="connsiteX271" fmla="*/ 1539580 w 2193547"/>
                  <a:gd name="connsiteY271" fmla="*/ 365622 h 3046930"/>
                  <a:gd name="connsiteX272" fmla="*/ 1576399 w 2193547"/>
                  <a:gd name="connsiteY272" fmla="*/ 356944 h 3046930"/>
                  <a:gd name="connsiteX273" fmla="*/ 1617706 w 2193547"/>
                  <a:gd name="connsiteY273" fmla="*/ 342067 h 3046930"/>
                  <a:gd name="connsiteX274" fmla="*/ 1663203 w 2193547"/>
                  <a:gd name="connsiteY274" fmla="*/ 312315 h 3046930"/>
                  <a:gd name="connsiteX275" fmla="*/ 1682369 w 2193547"/>
                  <a:gd name="connsiteY275" fmla="*/ 280083 h 3046930"/>
                  <a:gd name="connsiteX276" fmla="*/ 1702898 w 2193547"/>
                  <a:gd name="connsiteY276" fmla="*/ 253801 h 3046930"/>
                  <a:gd name="connsiteX277" fmla="*/ 1695212 w 2193547"/>
                  <a:gd name="connsiteY277" fmla="*/ 219214 h 3046930"/>
                  <a:gd name="connsiteX278" fmla="*/ 1685840 w 2193547"/>
                  <a:gd name="connsiteY278" fmla="*/ 198362 h 3046930"/>
                  <a:gd name="connsiteX279" fmla="*/ 1708154 w 2193547"/>
                  <a:gd name="connsiteY279" fmla="*/ 168609 h 3046930"/>
                  <a:gd name="connsiteX280" fmla="*/ 1734337 w 2193547"/>
                  <a:gd name="connsiteY280" fmla="*/ 132732 h 3046930"/>
                  <a:gd name="connsiteX281" fmla="*/ 1737585 w 2193547"/>
                  <a:gd name="connsiteY281" fmla="*/ 98517 h 3046930"/>
                  <a:gd name="connsiteX282" fmla="*/ 1700171 w 2193547"/>
                  <a:gd name="connsiteY282" fmla="*/ 89541 h 3046930"/>
                  <a:gd name="connsiteX283" fmla="*/ 1661690 w 2193547"/>
                  <a:gd name="connsiteY283" fmla="*/ 76301 h 3046930"/>
                  <a:gd name="connsiteX284" fmla="*/ 1618748 w 2193547"/>
                  <a:gd name="connsiteY284" fmla="*/ 72805 h 3046930"/>
                  <a:gd name="connsiteX285" fmla="*/ 1601392 w 2193547"/>
                  <a:gd name="connsiteY285" fmla="*/ 58673 h 3046930"/>
                  <a:gd name="connsiteX286" fmla="*/ 1583862 w 2193547"/>
                  <a:gd name="connsiteY286" fmla="*/ 52251 h 3046930"/>
                  <a:gd name="connsiteX287" fmla="*/ 1577317 w 2193547"/>
                  <a:gd name="connsiteY287" fmla="*/ 67425 h 3046930"/>
                  <a:gd name="connsiteX288" fmla="*/ 1600995 w 2193547"/>
                  <a:gd name="connsiteY288" fmla="*/ 85996 h 3046930"/>
                  <a:gd name="connsiteX289" fmla="*/ 1591077 w 2193547"/>
                  <a:gd name="connsiteY289" fmla="*/ 111583 h 3046930"/>
                  <a:gd name="connsiteX290" fmla="*/ 1565118 w 2193547"/>
                  <a:gd name="connsiteY290" fmla="*/ 103575 h 3046930"/>
                  <a:gd name="connsiteX291" fmla="*/ 1549225 w 2193547"/>
                  <a:gd name="connsiteY291" fmla="*/ 94277 h 3046930"/>
                  <a:gd name="connsiteX292" fmla="*/ 1520613 w 2193547"/>
                  <a:gd name="connsiteY292" fmla="*/ 95244 h 3046930"/>
                  <a:gd name="connsiteX293" fmla="*/ 1495398 w 2193547"/>
                  <a:gd name="connsiteY293" fmla="*/ 82673 h 3046930"/>
                  <a:gd name="connsiteX294" fmla="*/ 1451141 w 2193547"/>
                  <a:gd name="connsiteY294" fmla="*/ 80045 h 3046930"/>
                  <a:gd name="connsiteX295" fmla="*/ 1406511 w 2193547"/>
                  <a:gd name="connsiteY295" fmla="*/ 104839 h 3046930"/>
                  <a:gd name="connsiteX296" fmla="*/ 1369866 w 2193547"/>
                  <a:gd name="connsiteY296" fmla="*/ 108881 h 3046930"/>
                  <a:gd name="connsiteX297" fmla="*/ 1301583 w 2193547"/>
                  <a:gd name="connsiteY297" fmla="*/ 100575 h 3046930"/>
                  <a:gd name="connsiteX298" fmla="*/ 1279443 w 2193547"/>
                  <a:gd name="connsiteY298" fmla="*/ 86864 h 3046930"/>
                  <a:gd name="connsiteX299" fmla="*/ 1255244 w 2193547"/>
                  <a:gd name="connsiteY299" fmla="*/ 85797 h 3046930"/>
                  <a:gd name="connsiteX300" fmla="*/ 1240665 w 2193547"/>
                  <a:gd name="connsiteY300" fmla="*/ 100451 h 3046930"/>
                  <a:gd name="connsiteX301" fmla="*/ 1200747 w 2193547"/>
                  <a:gd name="connsiteY301" fmla="*/ 106649 h 3046930"/>
                  <a:gd name="connsiteX302" fmla="*/ 1165391 w 2193547"/>
                  <a:gd name="connsiteY302" fmla="*/ 117063 h 3046930"/>
                  <a:gd name="connsiteX303" fmla="*/ 1149597 w 2193547"/>
                  <a:gd name="connsiteY303" fmla="*/ 100029 h 3046930"/>
                  <a:gd name="connsiteX304" fmla="*/ 1101348 w 2193547"/>
                  <a:gd name="connsiteY304" fmla="*/ 104120 h 3046930"/>
                  <a:gd name="connsiteX305" fmla="*/ 1077893 w 2193547"/>
                  <a:gd name="connsiteY305" fmla="*/ 126931 h 3046930"/>
                  <a:gd name="connsiteX306" fmla="*/ 1054338 w 2193547"/>
                  <a:gd name="connsiteY306" fmla="*/ 155419 h 3046930"/>
                  <a:gd name="connsiteX307" fmla="*/ 1036537 w 2193547"/>
                  <a:gd name="connsiteY307" fmla="*/ 156212 h 3046930"/>
                  <a:gd name="connsiteX308" fmla="*/ 1055702 w 2193547"/>
                  <a:gd name="connsiteY308" fmla="*/ 127699 h 3046930"/>
                  <a:gd name="connsiteX309" fmla="*/ 1073306 w 2193547"/>
                  <a:gd name="connsiteY309" fmla="*/ 105161 h 3046930"/>
                  <a:gd name="connsiteX310" fmla="*/ 1065595 w 2193547"/>
                  <a:gd name="connsiteY310" fmla="*/ 74194 h 3046930"/>
                  <a:gd name="connsiteX311" fmla="*/ 1039264 w 2193547"/>
                  <a:gd name="connsiteY311" fmla="*/ 50615 h 3046930"/>
                  <a:gd name="connsiteX312" fmla="*/ 1009263 w 2193547"/>
                  <a:gd name="connsiteY312" fmla="*/ 60185 h 3046930"/>
                  <a:gd name="connsiteX313" fmla="*/ 999346 w 2193547"/>
                  <a:gd name="connsiteY313" fmla="*/ 81136 h 3046930"/>
                  <a:gd name="connsiteX314" fmla="*/ 979981 w 2193547"/>
                  <a:gd name="connsiteY314" fmla="*/ 93112 h 3046930"/>
                  <a:gd name="connsiteX315" fmla="*/ 959080 w 2193547"/>
                  <a:gd name="connsiteY315" fmla="*/ 111062 h 3046930"/>
                  <a:gd name="connsiteX316" fmla="*/ 939691 w 2193547"/>
                  <a:gd name="connsiteY316" fmla="*/ 130278 h 3046930"/>
                  <a:gd name="connsiteX317" fmla="*/ 922336 w 2193547"/>
                  <a:gd name="connsiteY317" fmla="*/ 140443 h 3046930"/>
                  <a:gd name="connsiteX318" fmla="*/ 913683 w 2193547"/>
                  <a:gd name="connsiteY318" fmla="*/ 125864 h 3046930"/>
                  <a:gd name="connsiteX319" fmla="*/ 931262 w 2193547"/>
                  <a:gd name="connsiteY319" fmla="*/ 110567 h 3046930"/>
                  <a:gd name="connsiteX320" fmla="*/ 946931 w 2193547"/>
                  <a:gd name="connsiteY320" fmla="*/ 85773 h 3046930"/>
                  <a:gd name="connsiteX321" fmla="*/ 959775 w 2193547"/>
                  <a:gd name="connsiteY321" fmla="*/ 78136 h 3046930"/>
                  <a:gd name="connsiteX322" fmla="*/ 944898 w 2193547"/>
                  <a:gd name="connsiteY322" fmla="*/ 55524 h 3046930"/>
                  <a:gd name="connsiteX323" fmla="*/ 922584 w 2193547"/>
                  <a:gd name="connsiteY323" fmla="*/ 39730 h 3046930"/>
                  <a:gd name="connsiteX324" fmla="*/ 909418 w 2193547"/>
                  <a:gd name="connsiteY324" fmla="*/ 49375 h 3046930"/>
                  <a:gd name="connsiteX325" fmla="*/ 922609 w 2193547"/>
                  <a:gd name="connsiteY325" fmla="*/ 64524 h 3046930"/>
                  <a:gd name="connsiteX326" fmla="*/ 905674 w 2193547"/>
                  <a:gd name="connsiteY326" fmla="*/ 79401 h 3046930"/>
                  <a:gd name="connsiteX327" fmla="*/ 886682 w 2193547"/>
                  <a:gd name="connsiteY327" fmla="*/ 74863 h 3046930"/>
                  <a:gd name="connsiteX328" fmla="*/ 889558 w 2193547"/>
                  <a:gd name="connsiteY328" fmla="*/ 28722 h 3046930"/>
                  <a:gd name="connsiteX329" fmla="*/ 865260 w 2193547"/>
                  <a:gd name="connsiteY329" fmla="*/ 6978 h 3046930"/>
                  <a:gd name="connsiteX330" fmla="*/ 813590 w 2193547"/>
                  <a:gd name="connsiteY330" fmla="*/ 3407 h 3046930"/>
                  <a:gd name="connsiteX331" fmla="*/ 800523 w 2193547"/>
                  <a:gd name="connsiteY331" fmla="*/ 30135 h 3046930"/>
                  <a:gd name="connsiteX332" fmla="*/ 780886 w 2193547"/>
                  <a:gd name="connsiteY332" fmla="*/ 58078 h 3046930"/>
                  <a:gd name="connsiteX333" fmla="*/ 756092 w 2193547"/>
                  <a:gd name="connsiteY333" fmla="*/ 68293 h 3046930"/>
                  <a:gd name="connsiteX334" fmla="*/ 759117 w 2193547"/>
                  <a:gd name="connsiteY334" fmla="*/ 96087 h 3046930"/>
                  <a:gd name="connsiteX335" fmla="*/ 785126 w 2193547"/>
                  <a:gd name="connsiteY335" fmla="*/ 118054 h 3046930"/>
                  <a:gd name="connsiteX336" fmla="*/ 803994 w 2193547"/>
                  <a:gd name="connsiteY336" fmla="*/ 137567 h 3046930"/>
                  <a:gd name="connsiteX337" fmla="*/ 784159 w 2193547"/>
                  <a:gd name="connsiteY337" fmla="*/ 142228 h 3046930"/>
                  <a:gd name="connsiteX338" fmla="*/ 759985 w 2193547"/>
                  <a:gd name="connsiteY338" fmla="*/ 126683 h 3046930"/>
                  <a:gd name="connsiteX339" fmla="*/ 750216 w 2193547"/>
                  <a:gd name="connsiteY339" fmla="*/ 136799 h 3046930"/>
                  <a:gd name="connsiteX340" fmla="*/ 769258 w 2193547"/>
                  <a:gd name="connsiteY340" fmla="*/ 151675 h 3046930"/>
                  <a:gd name="connsiteX341" fmla="*/ 775952 w 2193547"/>
                  <a:gd name="connsiteY341" fmla="*/ 178378 h 3046930"/>
                  <a:gd name="connsiteX342" fmla="*/ 748902 w 2193547"/>
                  <a:gd name="connsiteY342" fmla="*/ 173419 h 3046930"/>
                  <a:gd name="connsiteX343" fmla="*/ 723935 w 2193547"/>
                  <a:gd name="connsiteY343" fmla="*/ 159336 h 3046930"/>
                  <a:gd name="connsiteX344" fmla="*/ 714860 w 2193547"/>
                  <a:gd name="connsiteY344" fmla="*/ 178948 h 3046930"/>
                  <a:gd name="connsiteX345" fmla="*/ 710472 w 2193547"/>
                  <a:gd name="connsiteY345" fmla="*/ 203172 h 3046930"/>
                  <a:gd name="connsiteX346" fmla="*/ 719670 w 2193547"/>
                  <a:gd name="connsiteY346" fmla="*/ 217180 h 3046930"/>
                  <a:gd name="connsiteX347" fmla="*/ 721356 w 2193547"/>
                  <a:gd name="connsiteY347" fmla="*/ 239197 h 3046930"/>
                  <a:gd name="connsiteX348" fmla="*/ 731447 w 2193547"/>
                  <a:gd name="connsiteY348" fmla="*/ 262727 h 3046930"/>
                  <a:gd name="connsiteX349" fmla="*/ 748208 w 2193547"/>
                  <a:gd name="connsiteY349" fmla="*/ 268752 h 3046930"/>
                  <a:gd name="connsiteX350" fmla="*/ 762489 w 2193547"/>
                  <a:gd name="connsiteY350" fmla="*/ 284273 h 3046930"/>
                  <a:gd name="connsiteX351" fmla="*/ 740175 w 2193547"/>
                  <a:gd name="connsiteY351" fmla="*/ 292058 h 3046930"/>
                  <a:gd name="connsiteX352" fmla="*/ 720935 w 2193547"/>
                  <a:gd name="connsiteY352" fmla="*/ 277603 h 3046930"/>
                  <a:gd name="connsiteX353" fmla="*/ 709058 w 2193547"/>
                  <a:gd name="connsiteY353" fmla="*/ 270934 h 3046930"/>
                  <a:gd name="connsiteX354" fmla="*/ 701372 w 2193547"/>
                  <a:gd name="connsiteY354" fmla="*/ 282760 h 3046930"/>
                  <a:gd name="connsiteX355" fmla="*/ 691455 w 2193547"/>
                  <a:gd name="connsiteY355" fmla="*/ 293447 h 3046930"/>
                  <a:gd name="connsiteX356" fmla="*/ 676430 w 2193547"/>
                  <a:gd name="connsiteY356" fmla="*/ 282537 h 3046930"/>
                  <a:gd name="connsiteX357" fmla="*/ 655380 w 2193547"/>
                  <a:gd name="connsiteY357" fmla="*/ 270413 h 3046930"/>
                  <a:gd name="connsiteX358" fmla="*/ 639412 w 2193547"/>
                  <a:gd name="connsiteY358" fmla="*/ 282810 h 3046930"/>
                  <a:gd name="connsiteX359" fmla="*/ 621263 w 2193547"/>
                  <a:gd name="connsiteY359" fmla="*/ 288141 h 3046930"/>
                  <a:gd name="connsiteX360" fmla="*/ 608866 w 2193547"/>
                  <a:gd name="connsiteY360" fmla="*/ 272868 h 3046930"/>
                  <a:gd name="connsiteX361" fmla="*/ 598750 w 2193547"/>
                  <a:gd name="connsiteY361" fmla="*/ 264289 h 3046930"/>
                  <a:gd name="connsiteX362" fmla="*/ 582510 w 2193547"/>
                  <a:gd name="connsiteY362" fmla="*/ 275446 h 3046930"/>
                  <a:gd name="connsiteX363" fmla="*/ 598205 w 2193547"/>
                  <a:gd name="connsiteY363" fmla="*/ 288165 h 3046930"/>
                  <a:gd name="connsiteX364" fmla="*/ 603461 w 2193547"/>
                  <a:gd name="connsiteY364" fmla="*/ 305918 h 3046930"/>
                  <a:gd name="connsiteX365" fmla="*/ 613726 w 2193547"/>
                  <a:gd name="connsiteY365" fmla="*/ 316654 h 3046930"/>
                  <a:gd name="connsiteX366" fmla="*/ 622999 w 2193547"/>
                  <a:gd name="connsiteY366" fmla="*/ 336241 h 3046930"/>
                  <a:gd name="connsiteX367" fmla="*/ 639288 w 2193547"/>
                  <a:gd name="connsiteY367" fmla="*/ 351117 h 3046930"/>
                  <a:gd name="connsiteX368" fmla="*/ 635891 w 2193547"/>
                  <a:gd name="connsiteY368" fmla="*/ 365994 h 3046930"/>
                  <a:gd name="connsiteX369" fmla="*/ 626767 w 2193547"/>
                  <a:gd name="connsiteY369" fmla="*/ 380622 h 3046930"/>
                  <a:gd name="connsiteX370" fmla="*/ 621263 w 2193547"/>
                  <a:gd name="connsiteY370" fmla="*/ 411540 h 3046930"/>
                  <a:gd name="connsiteX371" fmla="*/ 593320 w 2193547"/>
                  <a:gd name="connsiteY371" fmla="*/ 412185 h 3046930"/>
                  <a:gd name="connsiteX372" fmla="*/ 575370 w 2193547"/>
                  <a:gd name="connsiteY372" fmla="*/ 419276 h 3046930"/>
                  <a:gd name="connsiteX373" fmla="*/ 564534 w 2193547"/>
                  <a:gd name="connsiteY373" fmla="*/ 400358 h 3046930"/>
                  <a:gd name="connsiteX374" fmla="*/ 550452 w 2193547"/>
                  <a:gd name="connsiteY374" fmla="*/ 386573 h 3046930"/>
                  <a:gd name="connsiteX375" fmla="*/ 542369 w 2193547"/>
                  <a:gd name="connsiteY375" fmla="*/ 397903 h 3046930"/>
                  <a:gd name="connsiteX376" fmla="*/ 548418 w 2193547"/>
                  <a:gd name="connsiteY376" fmla="*/ 422697 h 3046930"/>
                  <a:gd name="connsiteX377" fmla="*/ 572989 w 2193547"/>
                  <a:gd name="connsiteY377" fmla="*/ 448533 h 3046930"/>
                  <a:gd name="connsiteX378" fmla="*/ 587072 w 2193547"/>
                  <a:gd name="connsiteY378" fmla="*/ 462318 h 3046930"/>
                  <a:gd name="connsiteX379" fmla="*/ 633115 w 2193547"/>
                  <a:gd name="connsiteY379" fmla="*/ 497749 h 3046930"/>
                  <a:gd name="connsiteX380" fmla="*/ 654165 w 2193547"/>
                  <a:gd name="connsiteY380" fmla="*/ 509873 h 3046930"/>
                  <a:gd name="connsiteX381" fmla="*/ 642164 w 2193547"/>
                  <a:gd name="connsiteY381" fmla="*/ 533551 h 3046930"/>
                  <a:gd name="connsiteX382" fmla="*/ 657660 w 2193547"/>
                  <a:gd name="connsiteY382" fmla="*/ 562039 h 3046930"/>
                  <a:gd name="connsiteX383" fmla="*/ 680818 w 2193547"/>
                  <a:gd name="connsiteY383" fmla="*/ 590676 h 3046930"/>
                  <a:gd name="connsiteX384" fmla="*/ 690017 w 2193547"/>
                  <a:gd name="connsiteY384" fmla="*/ 619660 h 3046930"/>
                  <a:gd name="connsiteX385" fmla="*/ 673157 w 2193547"/>
                  <a:gd name="connsiteY385" fmla="*/ 623032 h 3046930"/>
                  <a:gd name="connsiteX386" fmla="*/ 654884 w 2193547"/>
                  <a:gd name="connsiteY386" fmla="*/ 593751 h 3046930"/>
                  <a:gd name="connsiteX387" fmla="*/ 634131 w 2193547"/>
                  <a:gd name="connsiteY387" fmla="*/ 570965 h 3046930"/>
                  <a:gd name="connsiteX388" fmla="*/ 616775 w 2193547"/>
                  <a:gd name="connsiteY388" fmla="*/ 551626 h 3046930"/>
                  <a:gd name="connsiteX389" fmla="*/ 596940 w 2193547"/>
                  <a:gd name="connsiteY389" fmla="*/ 541336 h 3046930"/>
                  <a:gd name="connsiteX390" fmla="*/ 579163 w 2193547"/>
                  <a:gd name="connsiteY390" fmla="*/ 553163 h 3046930"/>
                  <a:gd name="connsiteX391" fmla="*/ 593544 w 2193547"/>
                  <a:gd name="connsiteY391" fmla="*/ 573816 h 3046930"/>
                  <a:gd name="connsiteX392" fmla="*/ 607924 w 2193547"/>
                  <a:gd name="connsiteY392" fmla="*/ 576965 h 3046930"/>
                  <a:gd name="connsiteX393" fmla="*/ 619974 w 2193547"/>
                  <a:gd name="connsiteY393" fmla="*/ 591346 h 3046930"/>
                  <a:gd name="connsiteX394" fmla="*/ 597064 w 2193547"/>
                  <a:gd name="connsiteY394" fmla="*/ 596503 h 3046930"/>
                  <a:gd name="connsiteX395" fmla="*/ 561708 w 2193547"/>
                  <a:gd name="connsiteY395" fmla="*/ 574833 h 3046930"/>
                  <a:gd name="connsiteX396" fmla="*/ 543237 w 2193547"/>
                  <a:gd name="connsiteY396" fmla="*/ 552766 h 3046930"/>
                  <a:gd name="connsiteX397" fmla="*/ 531509 w 2193547"/>
                  <a:gd name="connsiteY397" fmla="*/ 545328 h 3046930"/>
                  <a:gd name="connsiteX398" fmla="*/ 514005 w 2193547"/>
                  <a:gd name="connsiteY398" fmla="*/ 572601 h 3046930"/>
                  <a:gd name="connsiteX399" fmla="*/ 487897 w 2193547"/>
                  <a:gd name="connsiteY399" fmla="*/ 574362 h 3046930"/>
                  <a:gd name="connsiteX400" fmla="*/ 458144 w 2193547"/>
                  <a:gd name="connsiteY400" fmla="*/ 554254 h 3046930"/>
                  <a:gd name="connsiteX401" fmla="*/ 436673 w 2193547"/>
                  <a:gd name="connsiteY401" fmla="*/ 521129 h 3046930"/>
                  <a:gd name="connsiteX402" fmla="*/ 421349 w 2193547"/>
                  <a:gd name="connsiteY402" fmla="*/ 544361 h 3046930"/>
                  <a:gd name="connsiteX403" fmla="*/ 429829 w 2193547"/>
                  <a:gd name="connsiteY403" fmla="*/ 568957 h 3046930"/>
                  <a:gd name="connsiteX404" fmla="*/ 446615 w 2193547"/>
                  <a:gd name="connsiteY404" fmla="*/ 582668 h 3046930"/>
                  <a:gd name="connsiteX405" fmla="*/ 439573 w 2193547"/>
                  <a:gd name="connsiteY405" fmla="*/ 625784 h 3046930"/>
                  <a:gd name="connsiteX406" fmla="*/ 419564 w 2193547"/>
                  <a:gd name="connsiteY406" fmla="*/ 640661 h 3046930"/>
                  <a:gd name="connsiteX407" fmla="*/ 401416 w 2193547"/>
                  <a:gd name="connsiteY407" fmla="*/ 622512 h 3046930"/>
                  <a:gd name="connsiteX408" fmla="*/ 385845 w 2193547"/>
                  <a:gd name="connsiteY408" fmla="*/ 591445 h 3046930"/>
                  <a:gd name="connsiteX409" fmla="*/ 380341 w 2193547"/>
                  <a:gd name="connsiteY409" fmla="*/ 563378 h 3046930"/>
                  <a:gd name="connsiteX410" fmla="*/ 358621 w 2193547"/>
                  <a:gd name="connsiteY410" fmla="*/ 549444 h 3046930"/>
                  <a:gd name="connsiteX411" fmla="*/ 334596 w 2193547"/>
                  <a:gd name="connsiteY411" fmla="*/ 561295 h 3046930"/>
                  <a:gd name="connsiteX412" fmla="*/ 330257 w 2193547"/>
                  <a:gd name="connsiteY412" fmla="*/ 605602 h 3046930"/>
                  <a:gd name="connsiteX413" fmla="*/ 334249 w 2193547"/>
                  <a:gd name="connsiteY413" fmla="*/ 645867 h 3046930"/>
                  <a:gd name="connsiteX414" fmla="*/ 357332 w 2193547"/>
                  <a:gd name="connsiteY414" fmla="*/ 654421 h 3046930"/>
                  <a:gd name="connsiteX415" fmla="*/ 378456 w 2193547"/>
                  <a:gd name="connsiteY415" fmla="*/ 669124 h 3046930"/>
                  <a:gd name="connsiteX416" fmla="*/ 372530 w 2193547"/>
                  <a:gd name="connsiteY416" fmla="*/ 693571 h 3046930"/>
                  <a:gd name="connsiteX417" fmla="*/ 342778 w 2193547"/>
                  <a:gd name="connsiteY417" fmla="*/ 679017 h 3046930"/>
                  <a:gd name="connsiteX418" fmla="*/ 323488 w 2193547"/>
                  <a:gd name="connsiteY418" fmla="*/ 688488 h 3046930"/>
                  <a:gd name="connsiteX419" fmla="*/ 312380 w 2193547"/>
                  <a:gd name="connsiteY419" fmla="*/ 718241 h 3046930"/>
                  <a:gd name="connsiteX420" fmla="*/ 333281 w 2193547"/>
                  <a:gd name="connsiteY420" fmla="*/ 740159 h 3046930"/>
                  <a:gd name="connsiteX421" fmla="*/ 340224 w 2193547"/>
                  <a:gd name="connsiteY421" fmla="*/ 759448 h 3046930"/>
                  <a:gd name="connsiteX422" fmla="*/ 354406 w 2193547"/>
                  <a:gd name="connsiteY422" fmla="*/ 775391 h 3046930"/>
                  <a:gd name="connsiteX423" fmla="*/ 372506 w 2193547"/>
                  <a:gd name="connsiteY423" fmla="*/ 793962 h 3046930"/>
                  <a:gd name="connsiteX424" fmla="*/ 400473 w 2193547"/>
                  <a:gd name="connsiteY424" fmla="*/ 804846 h 3046930"/>
                  <a:gd name="connsiteX425" fmla="*/ 426878 w 2193547"/>
                  <a:gd name="connsiteY425" fmla="*/ 807846 h 3046930"/>
                  <a:gd name="connsiteX426" fmla="*/ 443168 w 2193547"/>
                  <a:gd name="connsiteY426" fmla="*/ 813797 h 3046930"/>
                  <a:gd name="connsiteX427" fmla="*/ 426730 w 2193547"/>
                  <a:gd name="connsiteY427" fmla="*/ 832169 h 3046930"/>
                  <a:gd name="connsiteX428" fmla="*/ 387307 w 2193547"/>
                  <a:gd name="connsiteY428" fmla="*/ 829690 h 3046930"/>
                  <a:gd name="connsiteX429" fmla="*/ 365390 w 2193547"/>
                  <a:gd name="connsiteY429" fmla="*/ 837549 h 3046930"/>
                  <a:gd name="connsiteX430" fmla="*/ 334769 w 2193547"/>
                  <a:gd name="connsiteY430" fmla="*/ 813499 h 3046930"/>
                  <a:gd name="connsiteX431" fmla="*/ 317413 w 2193547"/>
                  <a:gd name="connsiteY431" fmla="*/ 797135 h 3046930"/>
                  <a:gd name="connsiteX432" fmla="*/ 299388 w 2193547"/>
                  <a:gd name="connsiteY432" fmla="*/ 778118 h 3046930"/>
                  <a:gd name="connsiteX433" fmla="*/ 283842 w 2193547"/>
                  <a:gd name="connsiteY433" fmla="*/ 788036 h 3046930"/>
                  <a:gd name="connsiteX434" fmla="*/ 272363 w 2193547"/>
                  <a:gd name="connsiteY434" fmla="*/ 811342 h 3046930"/>
                  <a:gd name="connsiteX435" fmla="*/ 265669 w 2193547"/>
                  <a:gd name="connsiteY435" fmla="*/ 852351 h 3046930"/>
                  <a:gd name="connsiteX436" fmla="*/ 280272 w 2193547"/>
                  <a:gd name="connsiteY436" fmla="*/ 871765 h 3046930"/>
                  <a:gd name="connsiteX437" fmla="*/ 287215 w 2193547"/>
                  <a:gd name="connsiteY437" fmla="*/ 882079 h 3046930"/>
                  <a:gd name="connsiteX438" fmla="*/ 275338 w 2193547"/>
                  <a:gd name="connsiteY438" fmla="*/ 907890 h 3046930"/>
                  <a:gd name="connsiteX439" fmla="*/ 276157 w 2193547"/>
                  <a:gd name="connsiteY439" fmla="*/ 923386 h 3046930"/>
                  <a:gd name="connsiteX440" fmla="*/ 298471 w 2193547"/>
                  <a:gd name="connsiteY440" fmla="*/ 947634 h 3046930"/>
                  <a:gd name="connsiteX441" fmla="*/ 324381 w 2193547"/>
                  <a:gd name="connsiteY441" fmla="*/ 933055 h 3046930"/>
                  <a:gd name="connsiteX442" fmla="*/ 355844 w 2193547"/>
                  <a:gd name="connsiteY442" fmla="*/ 916592 h 3046930"/>
                  <a:gd name="connsiteX443" fmla="*/ 369530 w 2193547"/>
                  <a:gd name="connsiteY443" fmla="*/ 903402 h 3046930"/>
                  <a:gd name="connsiteX444" fmla="*/ 378505 w 2193547"/>
                  <a:gd name="connsiteY444" fmla="*/ 913121 h 3046930"/>
                  <a:gd name="connsiteX445" fmla="*/ 374068 w 2193547"/>
                  <a:gd name="connsiteY445" fmla="*/ 937345 h 3046930"/>
                  <a:gd name="connsiteX446" fmla="*/ 377588 w 2193547"/>
                  <a:gd name="connsiteY446" fmla="*/ 951031 h 3046930"/>
                  <a:gd name="connsiteX447" fmla="*/ 398564 w 2193547"/>
                  <a:gd name="connsiteY447" fmla="*/ 943072 h 3046930"/>
                  <a:gd name="connsiteX448" fmla="*/ 415399 w 2193547"/>
                  <a:gd name="connsiteY448" fmla="*/ 931146 h 3046930"/>
                  <a:gd name="connsiteX449" fmla="*/ 433970 w 2193547"/>
                  <a:gd name="connsiteY449" fmla="*/ 917311 h 3046930"/>
                  <a:gd name="connsiteX450" fmla="*/ 453135 w 2193547"/>
                  <a:gd name="connsiteY450" fmla="*/ 911658 h 3046930"/>
                  <a:gd name="connsiteX451" fmla="*/ 456780 w 2193547"/>
                  <a:gd name="connsiteY451" fmla="*/ 930502 h 3046930"/>
                  <a:gd name="connsiteX452" fmla="*/ 443143 w 2193547"/>
                  <a:gd name="connsiteY452" fmla="*/ 952246 h 3046930"/>
                  <a:gd name="connsiteX453" fmla="*/ 409201 w 2193547"/>
                  <a:gd name="connsiteY453" fmla="*/ 966230 h 3046930"/>
                  <a:gd name="connsiteX454" fmla="*/ 372903 w 2193547"/>
                  <a:gd name="connsiteY454" fmla="*/ 976916 h 3046930"/>
                  <a:gd name="connsiteX455" fmla="*/ 335934 w 2193547"/>
                  <a:gd name="connsiteY455" fmla="*/ 979842 h 3046930"/>
                  <a:gd name="connsiteX456" fmla="*/ 312331 w 2193547"/>
                  <a:gd name="connsiteY456" fmla="*/ 989189 h 3046930"/>
                  <a:gd name="connsiteX457" fmla="*/ 321703 w 2193547"/>
                  <a:gd name="connsiteY457" fmla="*/ 1008330 h 3046930"/>
                  <a:gd name="connsiteX458" fmla="*/ 350836 w 2193547"/>
                  <a:gd name="connsiteY458" fmla="*/ 1009123 h 3046930"/>
                  <a:gd name="connsiteX459" fmla="*/ 390332 w 2193547"/>
                  <a:gd name="connsiteY459" fmla="*/ 1014231 h 3046930"/>
                  <a:gd name="connsiteX460" fmla="*/ 427276 w 2193547"/>
                  <a:gd name="connsiteY460" fmla="*/ 987800 h 3046930"/>
                  <a:gd name="connsiteX461" fmla="*/ 444631 w 2193547"/>
                  <a:gd name="connsiteY461" fmla="*/ 996454 h 3046930"/>
                  <a:gd name="connsiteX462" fmla="*/ 422143 w 2193547"/>
                  <a:gd name="connsiteY462" fmla="*/ 1010636 h 3046930"/>
                  <a:gd name="connsiteX463" fmla="*/ 409275 w 2193547"/>
                  <a:gd name="connsiteY463" fmla="*/ 1024793 h 3046930"/>
                  <a:gd name="connsiteX464" fmla="*/ 418895 w 2193547"/>
                  <a:gd name="connsiteY464" fmla="*/ 1051248 h 3046930"/>
                  <a:gd name="connsiteX465" fmla="*/ 438085 w 2193547"/>
                  <a:gd name="connsiteY465" fmla="*/ 1054149 h 3046930"/>
                  <a:gd name="connsiteX466" fmla="*/ 449937 w 2193547"/>
                  <a:gd name="connsiteY466" fmla="*/ 1069794 h 3046930"/>
                  <a:gd name="connsiteX467" fmla="*/ 431837 w 2193547"/>
                  <a:gd name="connsiteY467" fmla="*/ 1083703 h 3046930"/>
                  <a:gd name="connsiteX468" fmla="*/ 406423 w 2193547"/>
                  <a:gd name="connsiteY468" fmla="*/ 1062877 h 3046930"/>
                  <a:gd name="connsiteX469" fmla="*/ 389762 w 2193547"/>
                  <a:gd name="connsiteY469" fmla="*/ 1044479 h 3046930"/>
                  <a:gd name="connsiteX470" fmla="*/ 347241 w 2193547"/>
                  <a:gd name="connsiteY470" fmla="*/ 1040265 h 3046930"/>
                  <a:gd name="connsiteX471" fmla="*/ 343199 w 2193547"/>
                  <a:gd name="connsiteY471" fmla="*/ 1056480 h 3046930"/>
                  <a:gd name="connsiteX472" fmla="*/ 335513 w 2193547"/>
                  <a:gd name="connsiteY472" fmla="*/ 1082786 h 3046930"/>
                  <a:gd name="connsiteX473" fmla="*/ 310372 w 2193547"/>
                  <a:gd name="connsiteY473" fmla="*/ 1095753 h 3046930"/>
                  <a:gd name="connsiteX474" fmla="*/ 342604 w 2193547"/>
                  <a:gd name="connsiteY474" fmla="*/ 1118316 h 3046930"/>
                  <a:gd name="connsiteX475" fmla="*/ 358745 w 2193547"/>
                  <a:gd name="connsiteY475" fmla="*/ 1134085 h 3046930"/>
                  <a:gd name="connsiteX476" fmla="*/ 366704 w 2193547"/>
                  <a:gd name="connsiteY476" fmla="*/ 1147077 h 3046930"/>
                  <a:gd name="connsiteX477" fmla="*/ 411333 w 2193547"/>
                  <a:gd name="connsiteY477" fmla="*/ 1155854 h 3046930"/>
                  <a:gd name="connsiteX478" fmla="*/ 442945 w 2193547"/>
                  <a:gd name="connsiteY478" fmla="*/ 1159077 h 3046930"/>
                  <a:gd name="connsiteX479" fmla="*/ 435929 w 2193547"/>
                  <a:gd name="connsiteY479" fmla="*/ 1172714 h 3046930"/>
                  <a:gd name="connsiteX480" fmla="*/ 385820 w 2193547"/>
                  <a:gd name="connsiteY480" fmla="*/ 1170928 h 3046930"/>
                  <a:gd name="connsiteX481" fmla="*/ 356340 w 2193547"/>
                  <a:gd name="connsiteY481" fmla="*/ 1175218 h 3046930"/>
                  <a:gd name="connsiteX482" fmla="*/ 341687 w 2193547"/>
                  <a:gd name="connsiteY482" fmla="*/ 1153250 h 3046930"/>
                  <a:gd name="connsiteX483" fmla="*/ 301273 w 2193547"/>
                  <a:gd name="connsiteY483" fmla="*/ 1142044 h 3046930"/>
                  <a:gd name="connsiteX484" fmla="*/ 263735 w 2193547"/>
                  <a:gd name="connsiteY484" fmla="*/ 1163242 h 3046930"/>
                  <a:gd name="connsiteX485" fmla="*/ 249156 w 2193547"/>
                  <a:gd name="connsiteY485" fmla="*/ 1174201 h 3046930"/>
                  <a:gd name="connsiteX486" fmla="*/ 255652 w 2193547"/>
                  <a:gd name="connsiteY486" fmla="*/ 1182681 h 3046930"/>
                  <a:gd name="connsiteX487" fmla="*/ 270206 w 2193547"/>
                  <a:gd name="connsiteY487" fmla="*/ 1194334 h 3046930"/>
                  <a:gd name="connsiteX488" fmla="*/ 311463 w 2193547"/>
                  <a:gd name="connsiteY488" fmla="*/ 1202094 h 3046930"/>
                  <a:gd name="connsiteX489" fmla="*/ 301546 w 2193547"/>
                  <a:gd name="connsiteY489" fmla="*/ 1216401 h 3046930"/>
                  <a:gd name="connsiteX490" fmla="*/ 308364 w 2193547"/>
                  <a:gd name="connsiteY490" fmla="*/ 1237723 h 3046930"/>
                  <a:gd name="connsiteX491" fmla="*/ 329141 w 2193547"/>
                  <a:gd name="connsiteY491" fmla="*/ 1234327 h 3046930"/>
                  <a:gd name="connsiteX492" fmla="*/ 349646 w 2193547"/>
                  <a:gd name="connsiteY492" fmla="*/ 1234822 h 3046930"/>
                  <a:gd name="connsiteX493" fmla="*/ 366233 w 2193547"/>
                  <a:gd name="connsiteY493" fmla="*/ 1242459 h 3046930"/>
                  <a:gd name="connsiteX494" fmla="*/ 348877 w 2193547"/>
                  <a:gd name="connsiteY494" fmla="*/ 1254856 h 3046930"/>
                  <a:gd name="connsiteX495" fmla="*/ 313967 w 2193547"/>
                  <a:gd name="connsiteY495" fmla="*/ 1258600 h 3046930"/>
                  <a:gd name="connsiteX496" fmla="*/ 287586 w 2193547"/>
                  <a:gd name="connsiteY496" fmla="*/ 1256393 h 3046930"/>
                  <a:gd name="connsiteX497" fmla="*/ 259619 w 2193547"/>
                  <a:gd name="connsiteY497" fmla="*/ 1232343 h 3046930"/>
                  <a:gd name="connsiteX498" fmla="*/ 245561 w 2193547"/>
                  <a:gd name="connsiteY498" fmla="*/ 1215557 h 3046930"/>
                  <a:gd name="connsiteX499" fmla="*/ 219527 w 2193547"/>
                  <a:gd name="connsiteY499" fmla="*/ 1221657 h 3046930"/>
                  <a:gd name="connsiteX500" fmla="*/ 221808 w 2193547"/>
                  <a:gd name="connsiteY500" fmla="*/ 1239335 h 3046930"/>
                  <a:gd name="connsiteX501" fmla="*/ 210080 w 2193547"/>
                  <a:gd name="connsiteY501" fmla="*/ 1262864 h 3046930"/>
                  <a:gd name="connsiteX502" fmla="*/ 198279 w 2193547"/>
                  <a:gd name="connsiteY502" fmla="*/ 1276303 h 3046930"/>
                  <a:gd name="connsiteX503" fmla="*/ 220816 w 2193547"/>
                  <a:gd name="connsiteY503" fmla="*/ 1302113 h 3046930"/>
                  <a:gd name="connsiteX504" fmla="*/ 245610 w 2193547"/>
                  <a:gd name="connsiteY504" fmla="*/ 1305039 h 3046930"/>
                  <a:gd name="connsiteX505" fmla="*/ 256991 w 2193547"/>
                  <a:gd name="connsiteY505" fmla="*/ 1317188 h 3046930"/>
                  <a:gd name="connsiteX506" fmla="*/ 280644 w 2193547"/>
                  <a:gd name="connsiteY506" fmla="*/ 1323609 h 3046930"/>
                  <a:gd name="connsiteX507" fmla="*/ 262792 w 2193547"/>
                  <a:gd name="connsiteY507" fmla="*/ 1340544 h 3046930"/>
                  <a:gd name="connsiteX508" fmla="*/ 253247 w 2193547"/>
                  <a:gd name="connsiteY508" fmla="*/ 1354875 h 3046930"/>
                  <a:gd name="connsiteX509" fmla="*/ 215882 w 2193547"/>
                  <a:gd name="connsiteY509" fmla="*/ 1354875 h 3046930"/>
                  <a:gd name="connsiteX510" fmla="*/ 180278 w 2193547"/>
                  <a:gd name="connsiteY510" fmla="*/ 1354552 h 3046930"/>
                  <a:gd name="connsiteX511" fmla="*/ 204527 w 2193547"/>
                  <a:gd name="connsiteY511" fmla="*/ 1380264 h 3046930"/>
                  <a:gd name="connsiteX512" fmla="*/ 222701 w 2193547"/>
                  <a:gd name="connsiteY512" fmla="*/ 1384454 h 3046930"/>
                  <a:gd name="connsiteX513" fmla="*/ 225974 w 2193547"/>
                  <a:gd name="connsiteY513" fmla="*/ 1398016 h 3046930"/>
                  <a:gd name="connsiteX514" fmla="*/ 192725 w 2193547"/>
                  <a:gd name="connsiteY514" fmla="*/ 1402256 h 3046930"/>
                  <a:gd name="connsiteX515" fmla="*/ 176782 w 2193547"/>
                  <a:gd name="connsiteY515" fmla="*/ 1422091 h 3046930"/>
                  <a:gd name="connsiteX516" fmla="*/ 139840 w 2193547"/>
                  <a:gd name="connsiteY516" fmla="*/ 1417330 h 3046930"/>
                  <a:gd name="connsiteX517" fmla="*/ 125459 w 2193547"/>
                  <a:gd name="connsiteY517" fmla="*/ 1396231 h 3046930"/>
                  <a:gd name="connsiteX518" fmla="*/ 95706 w 2193547"/>
                  <a:gd name="connsiteY518" fmla="*/ 1397570 h 3046930"/>
                  <a:gd name="connsiteX519" fmla="*/ 64838 w 2193547"/>
                  <a:gd name="connsiteY519" fmla="*/ 1397570 h 3046930"/>
                  <a:gd name="connsiteX520" fmla="*/ 39325 w 2193547"/>
                  <a:gd name="connsiteY520" fmla="*/ 1392140 h 3046930"/>
                  <a:gd name="connsiteX521" fmla="*/ 7093 w 2193547"/>
                  <a:gd name="connsiteY521" fmla="*/ 1407512 h 3046930"/>
                  <a:gd name="connsiteX522" fmla="*/ -1337 w 2193547"/>
                  <a:gd name="connsiteY522" fmla="*/ 1421372 h 3046930"/>
                  <a:gd name="connsiteX523" fmla="*/ 24969 w 2193547"/>
                  <a:gd name="connsiteY523" fmla="*/ 1436670 h 3046930"/>
                  <a:gd name="connsiteX524" fmla="*/ 54945 w 2193547"/>
                  <a:gd name="connsiteY524" fmla="*/ 1442075 h 3046930"/>
                  <a:gd name="connsiteX525" fmla="*/ 79268 w 2193547"/>
                  <a:gd name="connsiteY525" fmla="*/ 1444306 h 3046930"/>
                  <a:gd name="connsiteX526" fmla="*/ 110013 w 2193547"/>
                  <a:gd name="connsiteY526" fmla="*/ 1451348 h 3046930"/>
                  <a:gd name="connsiteX527" fmla="*/ 138178 w 2193547"/>
                  <a:gd name="connsiteY527" fmla="*/ 1463546 h 3046930"/>
                  <a:gd name="connsiteX528" fmla="*/ 173088 w 2193547"/>
                  <a:gd name="connsiteY528" fmla="*/ 1457670 h 3046930"/>
                  <a:gd name="connsiteX529" fmla="*/ 204254 w 2193547"/>
                  <a:gd name="connsiteY529" fmla="*/ 1447356 h 3046930"/>
                  <a:gd name="connsiteX530" fmla="*/ 232767 w 2193547"/>
                  <a:gd name="connsiteY530" fmla="*/ 1447058 h 3046930"/>
                  <a:gd name="connsiteX531" fmla="*/ 243527 w 2193547"/>
                  <a:gd name="connsiteY531" fmla="*/ 1456703 h 3046930"/>
                  <a:gd name="connsiteX532" fmla="*/ 286768 w 2193547"/>
                  <a:gd name="connsiteY532" fmla="*/ 1471158 h 3046930"/>
                  <a:gd name="connsiteX533" fmla="*/ 313744 w 2193547"/>
                  <a:gd name="connsiteY533" fmla="*/ 1474034 h 3046930"/>
                  <a:gd name="connsiteX534" fmla="*/ 322496 w 2193547"/>
                  <a:gd name="connsiteY534" fmla="*/ 1479142 h 3046930"/>
                  <a:gd name="connsiteX535" fmla="*/ 316521 w 2193547"/>
                  <a:gd name="connsiteY535" fmla="*/ 1492704 h 3046930"/>
                  <a:gd name="connsiteX536" fmla="*/ 272710 w 2193547"/>
                  <a:gd name="connsiteY536" fmla="*/ 1492233 h 3046930"/>
                  <a:gd name="connsiteX537" fmla="*/ 227684 w 2193547"/>
                  <a:gd name="connsiteY537" fmla="*/ 1480307 h 3046930"/>
                  <a:gd name="connsiteX538" fmla="*/ 196692 w 2193547"/>
                  <a:gd name="connsiteY538" fmla="*/ 1479043 h 3046930"/>
                  <a:gd name="connsiteX539" fmla="*/ 165551 w 2193547"/>
                  <a:gd name="connsiteY539" fmla="*/ 1493324 h 3046930"/>
                  <a:gd name="connsiteX540" fmla="*/ 176336 w 2193547"/>
                  <a:gd name="connsiteY540" fmla="*/ 1517622 h 3046930"/>
                  <a:gd name="connsiteX541" fmla="*/ 149063 w 2193547"/>
                  <a:gd name="connsiteY541" fmla="*/ 1506762 h 3046930"/>
                  <a:gd name="connsiteX542" fmla="*/ 129599 w 2193547"/>
                  <a:gd name="connsiteY542" fmla="*/ 1487448 h 3046930"/>
                  <a:gd name="connsiteX543" fmla="*/ 97367 w 2193547"/>
                  <a:gd name="connsiteY543" fmla="*/ 1490919 h 3046930"/>
                  <a:gd name="connsiteX544" fmla="*/ 96177 w 2193547"/>
                  <a:gd name="connsiteY544" fmla="*/ 1513060 h 3046930"/>
                  <a:gd name="connsiteX545" fmla="*/ 112740 w 2193547"/>
                  <a:gd name="connsiteY545" fmla="*/ 1541771 h 3046930"/>
                  <a:gd name="connsiteX546" fmla="*/ 144972 w 2193547"/>
                  <a:gd name="connsiteY546" fmla="*/ 1568078 h 3046930"/>
                  <a:gd name="connsiteX547" fmla="*/ 170187 w 2193547"/>
                  <a:gd name="connsiteY547" fmla="*/ 1573036 h 3046930"/>
                  <a:gd name="connsiteX548" fmla="*/ 197461 w 2193547"/>
                  <a:gd name="connsiteY548" fmla="*/ 1587913 h 3046930"/>
                  <a:gd name="connsiteX549" fmla="*/ 215858 w 2193547"/>
                  <a:gd name="connsiteY549" fmla="*/ 1599640 h 3046930"/>
                  <a:gd name="connsiteX550" fmla="*/ 248090 w 2193547"/>
                  <a:gd name="connsiteY550" fmla="*/ 1599640 h 3046930"/>
                  <a:gd name="connsiteX551" fmla="*/ 273131 w 2193547"/>
                  <a:gd name="connsiteY551" fmla="*/ 1585086 h 3046930"/>
                  <a:gd name="connsiteX552" fmla="*/ 294454 w 2193547"/>
                  <a:gd name="connsiteY552" fmla="*/ 1562251 h 3046930"/>
                  <a:gd name="connsiteX553" fmla="*/ 307099 w 2193547"/>
                  <a:gd name="connsiteY553" fmla="*/ 1547003 h 3046930"/>
                  <a:gd name="connsiteX554" fmla="*/ 311636 w 2193547"/>
                  <a:gd name="connsiteY554" fmla="*/ 1529647 h 3046930"/>
                  <a:gd name="connsiteX555" fmla="*/ 358249 w 2193547"/>
                  <a:gd name="connsiteY555" fmla="*/ 1519729 h 3046930"/>
                  <a:gd name="connsiteX556" fmla="*/ 397052 w 2193547"/>
                  <a:gd name="connsiteY556" fmla="*/ 1493398 h 3046930"/>
                  <a:gd name="connsiteX557" fmla="*/ 421697 w 2193547"/>
                  <a:gd name="connsiteY557" fmla="*/ 1473092 h 3046930"/>
                  <a:gd name="connsiteX558" fmla="*/ 459359 w 2193547"/>
                  <a:gd name="connsiteY558" fmla="*/ 1449637 h 3046930"/>
                  <a:gd name="connsiteX559" fmla="*/ 489111 w 2193547"/>
                  <a:gd name="connsiteY559" fmla="*/ 1422364 h 3046930"/>
                  <a:gd name="connsiteX560" fmla="*/ 510657 w 2193547"/>
                  <a:gd name="connsiteY560" fmla="*/ 1400049 h 3046930"/>
                  <a:gd name="connsiteX561" fmla="*/ 489161 w 2193547"/>
                  <a:gd name="connsiteY561" fmla="*/ 1382520 h 3046930"/>
                  <a:gd name="connsiteX562" fmla="*/ 442821 w 2193547"/>
                  <a:gd name="connsiteY562" fmla="*/ 1380437 h 3046930"/>
                  <a:gd name="connsiteX563" fmla="*/ 422986 w 2193547"/>
                  <a:gd name="connsiteY563" fmla="*/ 1359486 h 3046930"/>
                  <a:gd name="connsiteX564" fmla="*/ 449119 w 2193547"/>
                  <a:gd name="connsiteY564" fmla="*/ 1358941 h 3046930"/>
                  <a:gd name="connsiteX565" fmla="*/ 502996 w 2193547"/>
                  <a:gd name="connsiteY565" fmla="*/ 1364693 h 3046930"/>
                  <a:gd name="connsiteX566" fmla="*/ 525162 w 2193547"/>
                  <a:gd name="connsiteY566" fmla="*/ 1378106 h 3046930"/>
                  <a:gd name="connsiteX567" fmla="*/ 543534 w 2193547"/>
                  <a:gd name="connsiteY567" fmla="*/ 1394049 h 3046930"/>
                  <a:gd name="connsiteX568" fmla="*/ 522583 w 2193547"/>
                  <a:gd name="connsiteY568" fmla="*/ 1425091 h 3046930"/>
                  <a:gd name="connsiteX569" fmla="*/ 489582 w 2193547"/>
                  <a:gd name="connsiteY569" fmla="*/ 1459381 h 3046930"/>
                  <a:gd name="connsiteX570" fmla="*/ 468383 w 2193547"/>
                  <a:gd name="connsiteY570" fmla="*/ 1475323 h 3046930"/>
                  <a:gd name="connsiteX571" fmla="*/ 462632 w 2193547"/>
                  <a:gd name="connsiteY571" fmla="*/ 1481497 h 3046930"/>
                  <a:gd name="connsiteX572" fmla="*/ 488789 w 2193547"/>
                  <a:gd name="connsiteY572" fmla="*/ 1493324 h 3046930"/>
                  <a:gd name="connsiteX573" fmla="*/ 526476 w 2193547"/>
                  <a:gd name="connsiteY573" fmla="*/ 1492481 h 3046930"/>
                  <a:gd name="connsiteX574" fmla="*/ 550303 w 2193547"/>
                  <a:gd name="connsiteY574" fmla="*/ 1487522 h 3046930"/>
                  <a:gd name="connsiteX575" fmla="*/ 544055 w 2193547"/>
                  <a:gd name="connsiteY575" fmla="*/ 1502969 h 3046930"/>
                  <a:gd name="connsiteX576" fmla="*/ 518690 w 2193547"/>
                  <a:gd name="connsiteY576" fmla="*/ 1513258 h 3046930"/>
                  <a:gd name="connsiteX577" fmla="*/ 478178 w 2193547"/>
                  <a:gd name="connsiteY577" fmla="*/ 1510779 h 3046930"/>
                  <a:gd name="connsiteX578" fmla="*/ 439623 w 2193547"/>
                  <a:gd name="connsiteY578" fmla="*/ 1519035 h 3046930"/>
                  <a:gd name="connsiteX579" fmla="*/ 425887 w 2193547"/>
                  <a:gd name="connsiteY579" fmla="*/ 1534754 h 3046930"/>
                  <a:gd name="connsiteX580" fmla="*/ 399407 w 2193547"/>
                  <a:gd name="connsiteY580" fmla="*/ 1560243 h 3046930"/>
                  <a:gd name="connsiteX581" fmla="*/ 378159 w 2193547"/>
                  <a:gd name="connsiteY581" fmla="*/ 1570160 h 3046930"/>
                  <a:gd name="connsiteX582" fmla="*/ 368067 w 2193547"/>
                  <a:gd name="connsiteY582" fmla="*/ 1592673 h 3046930"/>
                  <a:gd name="connsiteX583" fmla="*/ 376026 w 2193547"/>
                  <a:gd name="connsiteY583" fmla="*/ 1608169 h 3046930"/>
                  <a:gd name="connsiteX584" fmla="*/ 405085 w 2193547"/>
                  <a:gd name="connsiteY584" fmla="*/ 1595946 h 3046930"/>
                  <a:gd name="connsiteX585" fmla="*/ 430548 w 2193547"/>
                  <a:gd name="connsiteY585" fmla="*/ 1597434 h 3046930"/>
                  <a:gd name="connsiteX586" fmla="*/ 410961 w 2193547"/>
                  <a:gd name="connsiteY586" fmla="*/ 1607550 h 3046930"/>
                  <a:gd name="connsiteX587" fmla="*/ 396085 w 2193547"/>
                  <a:gd name="connsiteY587" fmla="*/ 1622203 h 3046930"/>
                  <a:gd name="connsiteX588" fmla="*/ 366108 w 2193547"/>
                  <a:gd name="connsiteY588" fmla="*/ 1644220 h 3046930"/>
                  <a:gd name="connsiteX589" fmla="*/ 366108 w 2193547"/>
                  <a:gd name="connsiteY589" fmla="*/ 1658699 h 3046930"/>
                  <a:gd name="connsiteX590" fmla="*/ 412597 w 2193547"/>
                  <a:gd name="connsiteY590" fmla="*/ 1661997 h 3046930"/>
                  <a:gd name="connsiteX591" fmla="*/ 448127 w 2193547"/>
                  <a:gd name="connsiteY591" fmla="*/ 1672311 h 3046930"/>
                  <a:gd name="connsiteX592" fmla="*/ 476938 w 2193547"/>
                  <a:gd name="connsiteY592" fmla="*/ 1645038 h 3046930"/>
                  <a:gd name="connsiteX593" fmla="*/ 495930 w 2193547"/>
                  <a:gd name="connsiteY593" fmla="*/ 1611640 h 3046930"/>
                  <a:gd name="connsiteX594" fmla="*/ 522286 w 2193547"/>
                  <a:gd name="connsiteY594" fmla="*/ 1597260 h 3046930"/>
                  <a:gd name="connsiteX595" fmla="*/ 525831 w 2193547"/>
                  <a:gd name="connsiteY595" fmla="*/ 1619128 h 3046930"/>
                  <a:gd name="connsiteX596" fmla="*/ 458268 w 2193547"/>
                  <a:gd name="connsiteY596" fmla="*/ 1686915 h 3046930"/>
                  <a:gd name="connsiteX597" fmla="*/ 421077 w 2193547"/>
                  <a:gd name="connsiteY597" fmla="*/ 1695345 h 3046930"/>
                  <a:gd name="connsiteX598" fmla="*/ 377886 w 2193547"/>
                  <a:gd name="connsiteY598" fmla="*/ 1682229 h 3046930"/>
                  <a:gd name="connsiteX599" fmla="*/ 322695 w 2193547"/>
                  <a:gd name="connsiteY599" fmla="*/ 1678410 h 3046930"/>
                  <a:gd name="connsiteX600" fmla="*/ 315257 w 2193547"/>
                  <a:gd name="connsiteY600" fmla="*/ 1698841 h 3046930"/>
                  <a:gd name="connsiteX601" fmla="*/ 292421 w 2193547"/>
                  <a:gd name="connsiteY601" fmla="*/ 1718478 h 3046930"/>
                  <a:gd name="connsiteX602" fmla="*/ 275760 w 2193547"/>
                  <a:gd name="connsiteY602" fmla="*/ 1735610 h 3046930"/>
                  <a:gd name="connsiteX603" fmla="*/ 303430 w 2193547"/>
                  <a:gd name="connsiteY603" fmla="*/ 1723511 h 3046930"/>
                  <a:gd name="connsiteX604" fmla="*/ 321133 w 2193547"/>
                  <a:gd name="connsiteY604" fmla="*/ 1729114 h 3046930"/>
                  <a:gd name="connsiteX605" fmla="*/ 302587 w 2193547"/>
                  <a:gd name="connsiteY605" fmla="*/ 1743296 h 3046930"/>
                  <a:gd name="connsiteX606" fmla="*/ 273628 w 2193547"/>
                  <a:gd name="connsiteY606" fmla="*/ 1754925 h 3046930"/>
                  <a:gd name="connsiteX607" fmla="*/ 253272 w 2193547"/>
                  <a:gd name="connsiteY607" fmla="*/ 1768239 h 3046930"/>
                  <a:gd name="connsiteX608" fmla="*/ 248685 w 2193547"/>
                  <a:gd name="connsiteY608" fmla="*/ 1806223 h 3046930"/>
                  <a:gd name="connsiteX609" fmla="*/ 275958 w 2193547"/>
                  <a:gd name="connsiteY609" fmla="*/ 1797074 h 3046930"/>
                  <a:gd name="connsiteX610" fmla="*/ 285107 w 2193547"/>
                  <a:gd name="connsiteY610" fmla="*/ 1809471 h 3046930"/>
                  <a:gd name="connsiteX611" fmla="*/ 264007 w 2193547"/>
                  <a:gd name="connsiteY611" fmla="*/ 1835059 h 3046930"/>
                  <a:gd name="connsiteX612" fmla="*/ 250842 w 2193547"/>
                  <a:gd name="connsiteY612" fmla="*/ 1853530 h 3046930"/>
                  <a:gd name="connsiteX613" fmla="*/ 243850 w 2193547"/>
                  <a:gd name="connsiteY613" fmla="*/ 1869497 h 3046930"/>
                  <a:gd name="connsiteX614" fmla="*/ 274644 w 2193547"/>
                  <a:gd name="connsiteY614" fmla="*/ 1863249 h 3046930"/>
                  <a:gd name="connsiteX615" fmla="*/ 264925 w 2193547"/>
                  <a:gd name="connsiteY615" fmla="*/ 1885564 h 3046930"/>
                  <a:gd name="connsiteX616" fmla="*/ 241420 w 2193547"/>
                  <a:gd name="connsiteY616" fmla="*/ 1909341 h 3046930"/>
                  <a:gd name="connsiteX617" fmla="*/ 244321 w 2193547"/>
                  <a:gd name="connsiteY617" fmla="*/ 1926895 h 3046930"/>
                  <a:gd name="connsiteX618" fmla="*/ 243106 w 2193547"/>
                  <a:gd name="connsiteY618" fmla="*/ 1952954 h 3046930"/>
                  <a:gd name="connsiteX619" fmla="*/ 227833 w 2193547"/>
                  <a:gd name="connsiteY619" fmla="*/ 1944945 h 3046930"/>
                  <a:gd name="connsiteX620" fmla="*/ 212064 w 2193547"/>
                  <a:gd name="connsiteY620" fmla="*/ 1946210 h 3046930"/>
                  <a:gd name="connsiteX621" fmla="*/ 192700 w 2193547"/>
                  <a:gd name="connsiteY621" fmla="*/ 1961086 h 3046930"/>
                  <a:gd name="connsiteX622" fmla="*/ 195700 w 2193547"/>
                  <a:gd name="connsiteY622" fmla="*/ 1977971 h 3046930"/>
                  <a:gd name="connsiteX623" fmla="*/ 215833 w 2193547"/>
                  <a:gd name="connsiteY623" fmla="*/ 1968599 h 3046930"/>
                  <a:gd name="connsiteX624" fmla="*/ 224759 w 2193547"/>
                  <a:gd name="connsiteY624" fmla="*/ 1980301 h 3046930"/>
                  <a:gd name="connsiteX625" fmla="*/ 208841 w 2193547"/>
                  <a:gd name="connsiteY625" fmla="*/ 1999021 h 3046930"/>
                  <a:gd name="connsiteX626" fmla="*/ 182411 w 2193547"/>
                  <a:gd name="connsiteY626" fmla="*/ 2024236 h 3046930"/>
                  <a:gd name="connsiteX627" fmla="*/ 156278 w 2193547"/>
                  <a:gd name="connsiteY627" fmla="*/ 2041344 h 3046930"/>
                  <a:gd name="connsiteX628" fmla="*/ 158757 w 2193547"/>
                  <a:gd name="connsiteY628" fmla="*/ 2059146 h 3046930"/>
                  <a:gd name="connsiteX629" fmla="*/ 189130 w 2193547"/>
                  <a:gd name="connsiteY629" fmla="*/ 2047096 h 3046930"/>
                  <a:gd name="connsiteX630" fmla="*/ 202915 w 2193547"/>
                  <a:gd name="connsiteY630" fmla="*/ 2045559 h 3046930"/>
                  <a:gd name="connsiteX631" fmla="*/ 197957 w 2193547"/>
                  <a:gd name="connsiteY631" fmla="*/ 2061799 h 3046930"/>
                  <a:gd name="connsiteX632" fmla="*/ 181320 w 2193547"/>
                  <a:gd name="connsiteY632" fmla="*/ 2082824 h 3046930"/>
                  <a:gd name="connsiteX633" fmla="*/ 163517 w 2193547"/>
                  <a:gd name="connsiteY633" fmla="*/ 2104940 h 3046930"/>
                  <a:gd name="connsiteX634" fmla="*/ 155931 w 2193547"/>
                  <a:gd name="connsiteY634" fmla="*/ 2122296 h 3046930"/>
                  <a:gd name="connsiteX635" fmla="*/ 152187 w 2193547"/>
                  <a:gd name="connsiteY635" fmla="*/ 2147437 h 3046930"/>
                  <a:gd name="connsiteX636" fmla="*/ 171080 w 2193547"/>
                  <a:gd name="connsiteY636" fmla="*/ 2160132 h 3046930"/>
                  <a:gd name="connsiteX637" fmla="*/ 188435 w 2193547"/>
                  <a:gd name="connsiteY637" fmla="*/ 2165685 h 3046930"/>
                  <a:gd name="connsiteX638" fmla="*/ 222750 w 2193547"/>
                  <a:gd name="connsiteY638" fmla="*/ 2139404 h 3046930"/>
                  <a:gd name="connsiteX639" fmla="*/ 249230 w 2193547"/>
                  <a:gd name="connsiteY639" fmla="*/ 2113891 h 3046930"/>
                  <a:gd name="connsiteX640" fmla="*/ 267007 w 2193547"/>
                  <a:gd name="connsiteY640" fmla="*/ 2098742 h 3046930"/>
                  <a:gd name="connsiteX641" fmla="*/ 266710 w 2193547"/>
                  <a:gd name="connsiteY641" fmla="*/ 2037575 h 3046930"/>
                  <a:gd name="connsiteX642" fmla="*/ 274272 w 2193547"/>
                  <a:gd name="connsiteY642" fmla="*/ 1977029 h 3046930"/>
                  <a:gd name="connsiteX643" fmla="*/ 285801 w 2193547"/>
                  <a:gd name="connsiteY643" fmla="*/ 1986426 h 3046930"/>
                  <a:gd name="connsiteX644" fmla="*/ 295545 w 2193547"/>
                  <a:gd name="connsiteY644" fmla="*/ 2006806 h 3046930"/>
                  <a:gd name="connsiteX645" fmla="*/ 322670 w 2193547"/>
                  <a:gd name="connsiteY645" fmla="*/ 1983698 h 3046930"/>
                  <a:gd name="connsiteX646" fmla="*/ 338737 w 2193547"/>
                  <a:gd name="connsiteY646" fmla="*/ 1962499 h 3046930"/>
                  <a:gd name="connsiteX647" fmla="*/ 366431 w 2193547"/>
                  <a:gd name="connsiteY647" fmla="*/ 1941548 h 3046930"/>
                  <a:gd name="connsiteX648" fmla="*/ 387580 w 2193547"/>
                  <a:gd name="connsiteY648" fmla="*/ 1917672 h 3046930"/>
                  <a:gd name="connsiteX649" fmla="*/ 404614 w 2193547"/>
                  <a:gd name="connsiteY649" fmla="*/ 1904903 h 3046930"/>
                  <a:gd name="connsiteX650" fmla="*/ 433176 w 2193547"/>
                  <a:gd name="connsiteY650" fmla="*/ 1901531 h 3046930"/>
                  <a:gd name="connsiteX651" fmla="*/ 459681 w 2193547"/>
                  <a:gd name="connsiteY651" fmla="*/ 1885018 h 3046930"/>
                  <a:gd name="connsiteX652" fmla="*/ 461516 w 2193547"/>
                  <a:gd name="connsiteY652" fmla="*/ 1856555 h 3046930"/>
                  <a:gd name="connsiteX653" fmla="*/ 485863 w 2193547"/>
                  <a:gd name="connsiteY653" fmla="*/ 1841827 h 3046930"/>
                  <a:gd name="connsiteX654" fmla="*/ 507732 w 2193547"/>
                  <a:gd name="connsiteY654" fmla="*/ 1845075 h 3046930"/>
                  <a:gd name="connsiteX655" fmla="*/ 546137 w 2193547"/>
                  <a:gd name="connsiteY655" fmla="*/ 1833001 h 3046930"/>
                  <a:gd name="connsiteX656" fmla="*/ 557468 w 2193547"/>
                  <a:gd name="connsiteY656" fmla="*/ 1840712 h 3046930"/>
                  <a:gd name="connsiteX657" fmla="*/ 530567 w 2193547"/>
                  <a:gd name="connsiteY657" fmla="*/ 1862580 h 3046930"/>
                  <a:gd name="connsiteX658" fmla="*/ 487723 w 2193547"/>
                  <a:gd name="connsiteY658" fmla="*/ 1879068 h 3046930"/>
                  <a:gd name="connsiteX659" fmla="*/ 469127 w 2193547"/>
                  <a:gd name="connsiteY659" fmla="*/ 1898705 h 3046930"/>
                  <a:gd name="connsiteX660" fmla="*/ 451623 w 2193547"/>
                  <a:gd name="connsiteY660" fmla="*/ 1920151 h 3046930"/>
                  <a:gd name="connsiteX661" fmla="*/ 414060 w 2193547"/>
                  <a:gd name="connsiteY661" fmla="*/ 1935647 h 3046930"/>
                  <a:gd name="connsiteX662" fmla="*/ 389490 w 2193547"/>
                  <a:gd name="connsiteY662" fmla="*/ 1960441 h 3046930"/>
                  <a:gd name="connsiteX663" fmla="*/ 360183 w 2193547"/>
                  <a:gd name="connsiteY663" fmla="*/ 1982756 h 3046930"/>
                  <a:gd name="connsiteX664" fmla="*/ 346125 w 2193547"/>
                  <a:gd name="connsiteY664" fmla="*/ 2008790 h 3046930"/>
                  <a:gd name="connsiteX665" fmla="*/ 326662 w 2193547"/>
                  <a:gd name="connsiteY665" fmla="*/ 2027906 h 3046930"/>
                  <a:gd name="connsiteX666" fmla="*/ 315479 w 2193547"/>
                  <a:gd name="connsiteY666" fmla="*/ 2079254 h 3046930"/>
                  <a:gd name="connsiteX667" fmla="*/ 317389 w 2193547"/>
                  <a:gd name="connsiteY667" fmla="*/ 2104866 h 3046930"/>
                  <a:gd name="connsiteX668" fmla="*/ 327926 w 2193547"/>
                  <a:gd name="connsiteY668" fmla="*/ 2117437 h 3046930"/>
                  <a:gd name="connsiteX669" fmla="*/ 347216 w 2193547"/>
                  <a:gd name="connsiteY669" fmla="*/ 2136577 h 3046930"/>
                  <a:gd name="connsiteX670" fmla="*/ 365687 w 2193547"/>
                  <a:gd name="connsiteY670" fmla="*/ 2143545 h 3046930"/>
                  <a:gd name="connsiteX671" fmla="*/ 355373 w 2193547"/>
                  <a:gd name="connsiteY671" fmla="*/ 2115180 h 3046930"/>
                  <a:gd name="connsiteX672" fmla="*/ 364993 w 2193547"/>
                  <a:gd name="connsiteY672" fmla="*/ 2084832 h 3046930"/>
                  <a:gd name="connsiteX673" fmla="*/ 378630 w 2193547"/>
                  <a:gd name="connsiteY673" fmla="*/ 2047096 h 3046930"/>
                  <a:gd name="connsiteX674" fmla="*/ 395837 w 2193547"/>
                  <a:gd name="connsiteY674" fmla="*/ 2033112 h 3046930"/>
                  <a:gd name="connsiteX675" fmla="*/ 400796 w 2193547"/>
                  <a:gd name="connsiteY675" fmla="*/ 2071989 h 3046930"/>
                  <a:gd name="connsiteX676" fmla="*/ 419292 w 2193547"/>
                  <a:gd name="connsiteY676" fmla="*/ 2095990 h 3046930"/>
                  <a:gd name="connsiteX677" fmla="*/ 433895 w 2193547"/>
                  <a:gd name="connsiteY677" fmla="*/ 2083742 h 3046930"/>
                  <a:gd name="connsiteX678" fmla="*/ 412696 w 2193547"/>
                  <a:gd name="connsiteY678" fmla="*/ 2047741 h 3046930"/>
                  <a:gd name="connsiteX679" fmla="*/ 416540 w 2193547"/>
                  <a:gd name="connsiteY679" fmla="*/ 2024137 h 3046930"/>
                  <a:gd name="connsiteX680" fmla="*/ 438854 w 2193547"/>
                  <a:gd name="connsiteY680" fmla="*/ 2027831 h 3046930"/>
                  <a:gd name="connsiteX681" fmla="*/ 437540 w 2193547"/>
                  <a:gd name="connsiteY681" fmla="*/ 2053022 h 3046930"/>
                  <a:gd name="connsiteX682" fmla="*/ 456036 w 2193547"/>
                  <a:gd name="connsiteY682" fmla="*/ 2074122 h 3046930"/>
                  <a:gd name="connsiteX683" fmla="*/ 457574 w 2193547"/>
                  <a:gd name="connsiteY683" fmla="*/ 2107593 h 3046930"/>
                  <a:gd name="connsiteX684" fmla="*/ 454251 w 2193547"/>
                  <a:gd name="connsiteY684" fmla="*/ 2127949 h 3046930"/>
                  <a:gd name="connsiteX685" fmla="*/ 477607 w 2193547"/>
                  <a:gd name="connsiteY685" fmla="*/ 2122247 h 3046930"/>
                  <a:gd name="connsiteX686" fmla="*/ 493921 w 2193547"/>
                  <a:gd name="connsiteY686" fmla="*/ 2099411 h 3046930"/>
                  <a:gd name="connsiteX687" fmla="*/ 509393 w 2193547"/>
                  <a:gd name="connsiteY687" fmla="*/ 2084783 h 3046930"/>
                  <a:gd name="connsiteX688" fmla="*/ 511153 w 2193547"/>
                  <a:gd name="connsiteY688" fmla="*/ 2059642 h 3046930"/>
                  <a:gd name="connsiteX689" fmla="*/ 495657 w 2193547"/>
                  <a:gd name="connsiteY689" fmla="*/ 2043080 h 3046930"/>
                  <a:gd name="connsiteX690" fmla="*/ 528137 w 2193547"/>
                  <a:gd name="connsiteY690" fmla="*/ 2038567 h 3046930"/>
                  <a:gd name="connsiteX691" fmla="*/ 537608 w 2193547"/>
                  <a:gd name="connsiteY691" fmla="*/ 1969144 h 3046930"/>
                  <a:gd name="connsiteX692" fmla="*/ 540733 w 2193547"/>
                  <a:gd name="connsiteY692" fmla="*/ 1924242 h 3046930"/>
                  <a:gd name="connsiteX693" fmla="*/ 555609 w 2193547"/>
                  <a:gd name="connsiteY693" fmla="*/ 1907457 h 3046930"/>
                  <a:gd name="connsiteX694" fmla="*/ 557444 w 2193547"/>
                  <a:gd name="connsiteY694" fmla="*/ 1939292 h 3046930"/>
                  <a:gd name="connsiteX695" fmla="*/ 569518 w 2193547"/>
                  <a:gd name="connsiteY695" fmla="*/ 1942515 h 3046930"/>
                  <a:gd name="connsiteX696" fmla="*/ 595081 w 2193547"/>
                  <a:gd name="connsiteY696" fmla="*/ 1908821 h 3046930"/>
                  <a:gd name="connsiteX697" fmla="*/ 615164 w 2193547"/>
                  <a:gd name="connsiteY697" fmla="*/ 1897291 h 3046930"/>
                  <a:gd name="connsiteX698" fmla="*/ 641173 w 2193547"/>
                  <a:gd name="connsiteY698" fmla="*/ 1895233 h 3046930"/>
                  <a:gd name="connsiteX699" fmla="*/ 623222 w 2193547"/>
                  <a:gd name="connsiteY699" fmla="*/ 1916606 h 3046930"/>
                  <a:gd name="connsiteX700" fmla="*/ 599370 w 2193547"/>
                  <a:gd name="connsiteY700" fmla="*/ 1945540 h 3046930"/>
                  <a:gd name="connsiteX701" fmla="*/ 572841 w 2193547"/>
                  <a:gd name="connsiteY701" fmla="*/ 1970805 h 3046930"/>
                  <a:gd name="connsiteX702" fmla="*/ 579956 w 2193547"/>
                  <a:gd name="connsiteY702" fmla="*/ 1992922 h 3046930"/>
                  <a:gd name="connsiteX703" fmla="*/ 585138 w 2193547"/>
                  <a:gd name="connsiteY703" fmla="*/ 2009806 h 3046930"/>
                  <a:gd name="connsiteX704" fmla="*/ 606039 w 2193547"/>
                  <a:gd name="connsiteY704" fmla="*/ 2044939 h 3046930"/>
                  <a:gd name="connsiteX705" fmla="*/ 636610 w 2193547"/>
                  <a:gd name="connsiteY705" fmla="*/ 2069262 h 3046930"/>
                  <a:gd name="connsiteX706" fmla="*/ 679901 w 2193547"/>
                  <a:gd name="connsiteY706" fmla="*/ 2101494 h 3046930"/>
                  <a:gd name="connsiteX707" fmla="*/ 706728 w 2193547"/>
                  <a:gd name="connsiteY707" fmla="*/ 2111610 h 3046930"/>
                  <a:gd name="connsiteX708" fmla="*/ 707670 w 2193547"/>
                  <a:gd name="connsiteY708" fmla="*/ 2128792 h 3046930"/>
                  <a:gd name="connsiteX709" fmla="*/ 659396 w 2193547"/>
                  <a:gd name="connsiteY709" fmla="*/ 2124205 h 3046930"/>
                  <a:gd name="connsiteX710" fmla="*/ 608172 w 2193547"/>
                  <a:gd name="connsiteY710" fmla="*/ 2103453 h 3046930"/>
                  <a:gd name="connsiteX711" fmla="*/ 572841 w 2193547"/>
                  <a:gd name="connsiteY711" fmla="*/ 2091056 h 3046930"/>
                  <a:gd name="connsiteX712" fmla="*/ 544476 w 2193547"/>
                  <a:gd name="connsiteY712" fmla="*/ 2099015 h 3046930"/>
                  <a:gd name="connsiteX713" fmla="*/ 526054 w 2193547"/>
                  <a:gd name="connsiteY713" fmla="*/ 2140297 h 3046930"/>
                  <a:gd name="connsiteX714" fmla="*/ 531658 w 2193547"/>
                  <a:gd name="connsiteY714" fmla="*/ 2197571 h 3046930"/>
                  <a:gd name="connsiteX715" fmla="*/ 527914 w 2193547"/>
                  <a:gd name="connsiteY715" fmla="*/ 2229084 h 3046930"/>
                  <a:gd name="connsiteX716" fmla="*/ 503517 w 2193547"/>
                  <a:gd name="connsiteY716" fmla="*/ 2264192 h 3046930"/>
                  <a:gd name="connsiteX717" fmla="*/ 542667 w 2193547"/>
                  <a:gd name="connsiteY717" fmla="*/ 2313309 h 3046930"/>
                  <a:gd name="connsiteX718" fmla="*/ 577973 w 2193547"/>
                  <a:gd name="connsiteY718" fmla="*/ 2325706 h 3046930"/>
                  <a:gd name="connsiteX719" fmla="*/ 592849 w 2193547"/>
                  <a:gd name="connsiteY719" fmla="*/ 2348839 h 3046930"/>
                  <a:gd name="connsiteX720" fmla="*/ 600659 w 2193547"/>
                  <a:gd name="connsiteY720" fmla="*/ 2386848 h 3046930"/>
                  <a:gd name="connsiteX721" fmla="*/ 597709 w 2193547"/>
                  <a:gd name="connsiteY721" fmla="*/ 2416402 h 3046930"/>
                  <a:gd name="connsiteX722" fmla="*/ 606585 w 2193547"/>
                  <a:gd name="connsiteY722" fmla="*/ 2444989 h 3046930"/>
                  <a:gd name="connsiteX723" fmla="*/ 561534 w 2193547"/>
                  <a:gd name="connsiteY723" fmla="*/ 2480742 h 3046930"/>
                  <a:gd name="connsiteX724" fmla="*/ 524666 w 2193547"/>
                  <a:gd name="connsiteY724" fmla="*/ 2499982 h 3046930"/>
                  <a:gd name="connsiteX725" fmla="*/ 506616 w 2193547"/>
                  <a:gd name="connsiteY725" fmla="*/ 2532859 h 3046930"/>
                  <a:gd name="connsiteX726" fmla="*/ 484029 w 2193547"/>
                  <a:gd name="connsiteY726" fmla="*/ 2561595 h 3046930"/>
                  <a:gd name="connsiteX727" fmla="*/ 464491 w 2193547"/>
                  <a:gd name="connsiteY727" fmla="*/ 2605555 h 3046930"/>
                  <a:gd name="connsiteX728" fmla="*/ 450879 w 2193547"/>
                  <a:gd name="connsiteY728" fmla="*/ 2636002 h 3046930"/>
                  <a:gd name="connsiteX729" fmla="*/ 398812 w 2193547"/>
                  <a:gd name="connsiteY729" fmla="*/ 2675201 h 3046930"/>
                  <a:gd name="connsiteX730" fmla="*/ 378580 w 2193547"/>
                  <a:gd name="connsiteY730" fmla="*/ 2710284 h 3046930"/>
                  <a:gd name="connsiteX731" fmla="*/ 364447 w 2193547"/>
                  <a:gd name="connsiteY731" fmla="*/ 2723028 h 3046930"/>
                  <a:gd name="connsiteX732" fmla="*/ 347265 w 2193547"/>
                  <a:gd name="connsiteY732" fmla="*/ 2743086 h 3046930"/>
                  <a:gd name="connsiteX733" fmla="*/ 350885 w 2193547"/>
                  <a:gd name="connsiteY733" fmla="*/ 2785385 h 3046930"/>
                  <a:gd name="connsiteX734" fmla="*/ 354109 w 2193547"/>
                  <a:gd name="connsiteY734" fmla="*/ 2803410 h 3046930"/>
                  <a:gd name="connsiteX735" fmla="*/ 363307 w 2193547"/>
                  <a:gd name="connsiteY735" fmla="*/ 2826617 h 3046930"/>
                  <a:gd name="connsiteX736" fmla="*/ 354555 w 2193547"/>
                  <a:gd name="connsiteY736" fmla="*/ 2853891 h 3046930"/>
                  <a:gd name="connsiteX737" fmla="*/ 327604 w 2193547"/>
                  <a:gd name="connsiteY737" fmla="*/ 2850419 h 3046930"/>
                  <a:gd name="connsiteX738" fmla="*/ 316075 w 2193547"/>
                  <a:gd name="connsiteY738" fmla="*/ 2816997 h 3046930"/>
                  <a:gd name="connsiteX739" fmla="*/ 318083 w 2193547"/>
                  <a:gd name="connsiteY739" fmla="*/ 2791410 h 3046930"/>
                  <a:gd name="connsiteX740" fmla="*/ 304595 w 2193547"/>
                  <a:gd name="connsiteY740" fmla="*/ 2769839 h 3046930"/>
                  <a:gd name="connsiteX741" fmla="*/ 273131 w 2193547"/>
                  <a:gd name="connsiteY741" fmla="*/ 2784716 h 3046930"/>
                  <a:gd name="connsiteX742" fmla="*/ 272140 w 2193547"/>
                  <a:gd name="connsiteY742" fmla="*/ 2832444 h 3046930"/>
                  <a:gd name="connsiteX743" fmla="*/ 277421 w 2193547"/>
                  <a:gd name="connsiteY743" fmla="*/ 2847320 h 3046930"/>
                  <a:gd name="connsiteX744" fmla="*/ 293735 w 2193547"/>
                  <a:gd name="connsiteY744" fmla="*/ 2887412 h 3046930"/>
                  <a:gd name="connsiteX745" fmla="*/ 312281 w 2193547"/>
                  <a:gd name="connsiteY745" fmla="*/ 2910173 h 3046930"/>
                  <a:gd name="connsiteX746" fmla="*/ 341563 w 2193547"/>
                  <a:gd name="connsiteY746" fmla="*/ 2952199 h 3046930"/>
                  <a:gd name="connsiteX747" fmla="*/ 352299 w 2193547"/>
                  <a:gd name="connsiteY747" fmla="*/ 2974513 h 3046930"/>
                  <a:gd name="connsiteX748" fmla="*/ 354233 w 2193547"/>
                  <a:gd name="connsiteY748" fmla="*/ 3002803 h 3046930"/>
                  <a:gd name="connsiteX749" fmla="*/ 346968 w 2193547"/>
                  <a:gd name="connsiteY749" fmla="*/ 3027274 h 3046930"/>
                  <a:gd name="connsiteX750" fmla="*/ 361274 w 2193547"/>
                  <a:gd name="connsiteY750" fmla="*/ 3046044 h 3046930"/>
                  <a:gd name="connsiteX751" fmla="*/ 373498 w 2193547"/>
                  <a:gd name="connsiteY751" fmla="*/ 3027473 h 3046930"/>
                  <a:gd name="connsiteX752" fmla="*/ 364423 w 2193547"/>
                  <a:gd name="connsiteY752" fmla="*/ 2998563 h 3046930"/>
                  <a:gd name="connsiteX753" fmla="*/ 356265 w 2193547"/>
                  <a:gd name="connsiteY753" fmla="*/ 2942033 h 3046930"/>
                  <a:gd name="connsiteX754" fmla="*/ 359787 w 2193547"/>
                  <a:gd name="connsiteY754" fmla="*/ 2912280 h 3046930"/>
                  <a:gd name="connsiteX755" fmla="*/ 391374 w 2193547"/>
                  <a:gd name="connsiteY755" fmla="*/ 2895644 h 3046930"/>
                  <a:gd name="connsiteX756" fmla="*/ 424077 w 2193547"/>
                  <a:gd name="connsiteY756" fmla="*/ 2886148 h 3046930"/>
                  <a:gd name="connsiteX757" fmla="*/ 442648 w 2193547"/>
                  <a:gd name="connsiteY757" fmla="*/ 2904892 h 3046930"/>
                  <a:gd name="connsiteX758" fmla="*/ 463673 w 2193547"/>
                  <a:gd name="connsiteY758" fmla="*/ 2924851 h 3046930"/>
                  <a:gd name="connsiteX759" fmla="*/ 490128 w 2193547"/>
                  <a:gd name="connsiteY759" fmla="*/ 2931471 h 3046930"/>
                  <a:gd name="connsiteX760" fmla="*/ 514922 w 2193547"/>
                  <a:gd name="connsiteY760" fmla="*/ 2958348 h 3046930"/>
                  <a:gd name="connsiteX761" fmla="*/ 539716 w 2193547"/>
                  <a:gd name="connsiteY761" fmla="*/ 2985199 h 3046930"/>
                  <a:gd name="connsiteX762" fmla="*/ 558906 w 2193547"/>
                  <a:gd name="connsiteY762" fmla="*/ 3018349 h 3046930"/>
                  <a:gd name="connsiteX763" fmla="*/ 588312 w 2193547"/>
                  <a:gd name="connsiteY763" fmla="*/ 3041134 h 3046930"/>
                  <a:gd name="connsiteX764" fmla="*/ 620693 w 2193547"/>
                  <a:gd name="connsiteY764" fmla="*/ 3043614 h 3046930"/>
                  <a:gd name="connsiteX765" fmla="*/ 629396 w 2193547"/>
                  <a:gd name="connsiteY765" fmla="*/ 3020506 h 3046930"/>
                  <a:gd name="connsiteX766" fmla="*/ 637280 w 2193547"/>
                  <a:gd name="connsiteY766" fmla="*/ 2968091 h 3046930"/>
                  <a:gd name="connsiteX767" fmla="*/ 627883 w 2193547"/>
                  <a:gd name="connsiteY767" fmla="*/ 2947314 h 3046930"/>
                  <a:gd name="connsiteX768" fmla="*/ 611346 w 2193547"/>
                  <a:gd name="connsiteY768" fmla="*/ 2915975 h 3046930"/>
                  <a:gd name="connsiteX769" fmla="*/ 625751 w 2193547"/>
                  <a:gd name="connsiteY769" fmla="*/ 2885999 h 3046930"/>
                  <a:gd name="connsiteX770" fmla="*/ 612610 w 2193547"/>
                  <a:gd name="connsiteY770" fmla="*/ 2858007 h 3046930"/>
                  <a:gd name="connsiteX771" fmla="*/ 634925 w 2193547"/>
                  <a:gd name="connsiteY771" fmla="*/ 2863833 h 3046930"/>
                  <a:gd name="connsiteX772" fmla="*/ 651016 w 2193547"/>
                  <a:gd name="connsiteY772" fmla="*/ 2901817 h 3046930"/>
                  <a:gd name="connsiteX773" fmla="*/ 667975 w 2193547"/>
                  <a:gd name="connsiteY773" fmla="*/ 2928545 h 3046930"/>
                  <a:gd name="connsiteX774" fmla="*/ 695446 w 2193547"/>
                  <a:gd name="connsiteY774" fmla="*/ 2937074 h 3046930"/>
                  <a:gd name="connsiteX775" fmla="*/ 717464 w 2193547"/>
                  <a:gd name="connsiteY775" fmla="*/ 2926760 h 3046930"/>
                  <a:gd name="connsiteX776" fmla="*/ 731869 w 2193547"/>
                  <a:gd name="connsiteY776" fmla="*/ 2942951 h 3046930"/>
                  <a:gd name="connsiteX777" fmla="*/ 721778 w 2193547"/>
                  <a:gd name="connsiteY777" fmla="*/ 2962662 h 3046930"/>
                  <a:gd name="connsiteX778" fmla="*/ 734844 w 2193547"/>
                  <a:gd name="connsiteY778" fmla="*/ 2981009 h 3046930"/>
                  <a:gd name="connsiteX779" fmla="*/ 756216 w 2193547"/>
                  <a:gd name="connsiteY779" fmla="*/ 2984629 h 3046930"/>
                  <a:gd name="connsiteX780" fmla="*/ 771093 w 2193547"/>
                  <a:gd name="connsiteY780" fmla="*/ 2969753 h 3046930"/>
                  <a:gd name="connsiteX781" fmla="*/ 786341 w 2193547"/>
                  <a:gd name="connsiteY781" fmla="*/ 2946620 h 3046930"/>
                  <a:gd name="connsiteX782" fmla="*/ 798118 w 2193547"/>
                  <a:gd name="connsiteY782" fmla="*/ 2946620 h 3046930"/>
                  <a:gd name="connsiteX783" fmla="*/ 807515 w 2193547"/>
                  <a:gd name="connsiteY783" fmla="*/ 2955447 h 3046930"/>
                  <a:gd name="connsiteX784" fmla="*/ 798316 w 2193547"/>
                  <a:gd name="connsiteY784" fmla="*/ 2979645 h 3046930"/>
                  <a:gd name="connsiteX785" fmla="*/ 791821 w 2193547"/>
                  <a:gd name="connsiteY785" fmla="*/ 3003349 h 3046930"/>
                  <a:gd name="connsiteX786" fmla="*/ 838235 w 2193547"/>
                  <a:gd name="connsiteY786" fmla="*/ 3004390 h 3046930"/>
                  <a:gd name="connsiteX787" fmla="*/ 865508 w 2193547"/>
                  <a:gd name="connsiteY787" fmla="*/ 2997695 h 3046930"/>
                  <a:gd name="connsiteX788" fmla="*/ 885690 w 2193547"/>
                  <a:gd name="connsiteY788" fmla="*/ 2984530 h 3046930"/>
                  <a:gd name="connsiteX789" fmla="*/ 881104 w 2193547"/>
                  <a:gd name="connsiteY789" fmla="*/ 2960281 h 3046930"/>
                  <a:gd name="connsiteX790" fmla="*/ 899228 w 2193547"/>
                  <a:gd name="connsiteY790" fmla="*/ 2943645 h 3046930"/>
                  <a:gd name="connsiteX791" fmla="*/ 914600 w 2193547"/>
                  <a:gd name="connsiteY791" fmla="*/ 2931917 h 3046930"/>
                  <a:gd name="connsiteX792" fmla="*/ 918542 w 2193547"/>
                  <a:gd name="connsiteY792" fmla="*/ 2949942 h 3046930"/>
                  <a:gd name="connsiteX793" fmla="*/ 948667 w 2193547"/>
                  <a:gd name="connsiteY793" fmla="*/ 2958223 h 3046930"/>
                  <a:gd name="connsiteX794" fmla="*/ 960097 w 2193547"/>
                  <a:gd name="connsiteY794" fmla="*/ 2940422 h 3046930"/>
                  <a:gd name="connsiteX795" fmla="*/ 1016751 w 2193547"/>
                  <a:gd name="connsiteY795" fmla="*/ 2955050 h 3046930"/>
                  <a:gd name="connsiteX796" fmla="*/ 1021090 w 2193547"/>
                  <a:gd name="connsiteY796" fmla="*/ 2928471 h 3046930"/>
                  <a:gd name="connsiteX797" fmla="*/ 1024809 w 2193547"/>
                  <a:gd name="connsiteY797" fmla="*/ 2887487 h 3046930"/>
                  <a:gd name="connsiteX798" fmla="*/ 1036164 w 2193547"/>
                  <a:gd name="connsiteY798" fmla="*/ 2868197 h 3046930"/>
                  <a:gd name="connsiteX799" fmla="*/ 1050248 w 2193547"/>
                  <a:gd name="connsiteY799" fmla="*/ 2880247 h 3046930"/>
                  <a:gd name="connsiteX800" fmla="*/ 1061107 w 2193547"/>
                  <a:gd name="connsiteY800" fmla="*/ 2888082 h 3046930"/>
                  <a:gd name="connsiteX801" fmla="*/ 1094653 w 2193547"/>
                  <a:gd name="connsiteY801" fmla="*/ 2887462 h 3046930"/>
                  <a:gd name="connsiteX802" fmla="*/ 1105736 w 2193547"/>
                  <a:gd name="connsiteY802" fmla="*/ 2881883 h 3046930"/>
                  <a:gd name="connsiteX803" fmla="*/ 1116051 w 2193547"/>
                  <a:gd name="connsiteY803" fmla="*/ 2891106 h 3046930"/>
                  <a:gd name="connsiteX804" fmla="*/ 1237938 w 2193547"/>
                  <a:gd name="connsiteY804" fmla="*/ 2911834 h 3046930"/>
                  <a:gd name="connsiteX805" fmla="*/ 1267690 w 2193547"/>
                  <a:gd name="connsiteY805" fmla="*/ 2906702 h 3046930"/>
                  <a:gd name="connsiteX806" fmla="*/ 1271310 w 2193547"/>
                  <a:gd name="connsiteY806" fmla="*/ 2900553 h 3046930"/>
                  <a:gd name="connsiteX807" fmla="*/ 1285121 w 2193547"/>
                  <a:gd name="connsiteY807" fmla="*/ 2865816 h 3046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</a:cxnLst>
                <a:rect l="l" t="t" r="r" b="b"/>
                <a:pathLst>
                  <a:path w="2193547" h="3046930">
                    <a:moveTo>
                      <a:pt x="1285121" y="2865816"/>
                    </a:moveTo>
                    <a:cubicBezTo>
                      <a:pt x="1289806" y="2862221"/>
                      <a:pt x="1295856" y="2860932"/>
                      <a:pt x="1301608" y="2862246"/>
                    </a:cubicBezTo>
                    <a:cubicBezTo>
                      <a:pt x="1308154" y="2863783"/>
                      <a:pt x="1313509" y="2868420"/>
                      <a:pt x="1316014" y="2874643"/>
                    </a:cubicBezTo>
                    <a:cubicBezTo>
                      <a:pt x="1322460" y="2871717"/>
                      <a:pt x="1328361" y="2867676"/>
                      <a:pt x="1333369" y="2862668"/>
                    </a:cubicBezTo>
                    <a:cubicBezTo>
                      <a:pt x="1336791" y="2859643"/>
                      <a:pt x="1340510" y="2856940"/>
                      <a:pt x="1344452" y="2854610"/>
                    </a:cubicBezTo>
                    <a:cubicBezTo>
                      <a:pt x="1348742" y="2851833"/>
                      <a:pt x="1355238" y="2847643"/>
                      <a:pt x="1357048" y="2845015"/>
                    </a:cubicBezTo>
                    <a:cubicBezTo>
                      <a:pt x="1361709" y="2838246"/>
                      <a:pt x="1369841" y="2833560"/>
                      <a:pt x="1377032" y="2829444"/>
                    </a:cubicBezTo>
                    <a:cubicBezTo>
                      <a:pt x="1379362" y="2828179"/>
                      <a:pt x="1381618" y="2826791"/>
                      <a:pt x="1383776" y="2825278"/>
                    </a:cubicBezTo>
                    <a:lnTo>
                      <a:pt x="1384395" y="2824659"/>
                    </a:lnTo>
                    <a:cubicBezTo>
                      <a:pt x="1389776" y="2819427"/>
                      <a:pt x="1398751" y="2810675"/>
                      <a:pt x="1412437" y="2810675"/>
                    </a:cubicBezTo>
                    <a:cubicBezTo>
                      <a:pt x="1413454" y="2810675"/>
                      <a:pt x="1414024" y="2810377"/>
                      <a:pt x="1416628" y="2808542"/>
                    </a:cubicBezTo>
                    <a:cubicBezTo>
                      <a:pt x="1421066" y="2804947"/>
                      <a:pt x="1426545" y="2802889"/>
                      <a:pt x="1432247" y="2802716"/>
                    </a:cubicBezTo>
                    <a:cubicBezTo>
                      <a:pt x="1433686" y="2802865"/>
                      <a:pt x="1435149" y="2802691"/>
                      <a:pt x="1436512" y="2802220"/>
                    </a:cubicBezTo>
                    <a:cubicBezTo>
                      <a:pt x="1438124" y="2801650"/>
                      <a:pt x="1439785" y="2801179"/>
                      <a:pt x="1441471" y="2800856"/>
                    </a:cubicBezTo>
                    <a:cubicBezTo>
                      <a:pt x="1443777" y="2798749"/>
                      <a:pt x="1445934" y="2796468"/>
                      <a:pt x="1447892" y="2794013"/>
                    </a:cubicBezTo>
                    <a:cubicBezTo>
                      <a:pt x="1449256" y="2792426"/>
                      <a:pt x="1450595" y="2790864"/>
                      <a:pt x="1451884" y="2789476"/>
                    </a:cubicBezTo>
                    <a:cubicBezTo>
                      <a:pt x="1453298" y="2787840"/>
                      <a:pt x="1454562" y="2786079"/>
                      <a:pt x="1455628" y="2784220"/>
                    </a:cubicBezTo>
                    <a:cubicBezTo>
                      <a:pt x="1457860" y="2780178"/>
                      <a:pt x="1460909" y="2776633"/>
                      <a:pt x="1464529" y="2773781"/>
                    </a:cubicBezTo>
                    <a:cubicBezTo>
                      <a:pt x="1469835" y="2769839"/>
                      <a:pt x="1478588" y="2763343"/>
                      <a:pt x="1489001" y="2762971"/>
                    </a:cubicBezTo>
                    <a:cubicBezTo>
                      <a:pt x="1489001" y="2762575"/>
                      <a:pt x="1489001" y="2762178"/>
                      <a:pt x="1489001" y="2761781"/>
                    </a:cubicBezTo>
                    <a:cubicBezTo>
                      <a:pt x="1489075" y="2754591"/>
                      <a:pt x="1489819" y="2747450"/>
                      <a:pt x="1491232" y="2740409"/>
                    </a:cubicBezTo>
                    <a:cubicBezTo>
                      <a:pt x="1493712" y="2730962"/>
                      <a:pt x="1502340" y="2727466"/>
                      <a:pt x="1508018" y="2725161"/>
                    </a:cubicBezTo>
                    <a:cubicBezTo>
                      <a:pt x="1509506" y="2724615"/>
                      <a:pt x="1510919" y="2723946"/>
                      <a:pt x="1512307" y="2723177"/>
                    </a:cubicBezTo>
                    <a:cubicBezTo>
                      <a:pt x="1514935" y="2720921"/>
                      <a:pt x="1517910" y="2719086"/>
                      <a:pt x="1521134" y="2717822"/>
                    </a:cubicBezTo>
                    <a:cubicBezTo>
                      <a:pt x="1524407" y="2716359"/>
                      <a:pt x="1525151" y="2715962"/>
                      <a:pt x="1526093" y="2713780"/>
                    </a:cubicBezTo>
                    <a:cubicBezTo>
                      <a:pt x="1531969" y="2701383"/>
                      <a:pt x="1544911" y="2694862"/>
                      <a:pt x="1552647" y="2691044"/>
                    </a:cubicBezTo>
                    <a:lnTo>
                      <a:pt x="1554333" y="2690176"/>
                    </a:lnTo>
                    <a:cubicBezTo>
                      <a:pt x="1556143" y="2688267"/>
                      <a:pt x="1557655" y="2686085"/>
                      <a:pt x="1558771" y="2683705"/>
                    </a:cubicBezTo>
                    <a:cubicBezTo>
                      <a:pt x="1560234" y="2681003"/>
                      <a:pt x="1561870" y="2678399"/>
                      <a:pt x="1563730" y="2675945"/>
                    </a:cubicBezTo>
                    <a:cubicBezTo>
                      <a:pt x="1570523" y="2667167"/>
                      <a:pt x="1581507" y="2667787"/>
                      <a:pt x="1589516" y="2668234"/>
                    </a:cubicBezTo>
                    <a:cubicBezTo>
                      <a:pt x="1591474" y="2668382"/>
                      <a:pt x="1593433" y="2668432"/>
                      <a:pt x="1595391" y="2668382"/>
                    </a:cubicBezTo>
                    <a:cubicBezTo>
                      <a:pt x="1603574" y="2667787"/>
                      <a:pt x="1614210" y="2668060"/>
                      <a:pt x="1623954" y="2675374"/>
                    </a:cubicBezTo>
                    <a:cubicBezTo>
                      <a:pt x="1624822" y="2676044"/>
                      <a:pt x="1625665" y="2676763"/>
                      <a:pt x="1626433" y="2677556"/>
                    </a:cubicBezTo>
                    <a:cubicBezTo>
                      <a:pt x="1629905" y="2675672"/>
                      <a:pt x="1632508" y="2672523"/>
                      <a:pt x="1633674" y="2668754"/>
                    </a:cubicBezTo>
                    <a:cubicBezTo>
                      <a:pt x="1637491" y="2654126"/>
                      <a:pt x="1650905" y="2644060"/>
                      <a:pt x="1666029" y="2644506"/>
                    </a:cubicBezTo>
                    <a:cubicBezTo>
                      <a:pt x="1667567" y="2644729"/>
                      <a:pt x="1669153" y="2644407"/>
                      <a:pt x="1670492" y="2643613"/>
                    </a:cubicBezTo>
                    <a:cubicBezTo>
                      <a:pt x="1672972" y="2642175"/>
                      <a:pt x="1675625" y="2641060"/>
                      <a:pt x="1678401" y="2640291"/>
                    </a:cubicBezTo>
                    <a:cubicBezTo>
                      <a:pt x="1679790" y="2639845"/>
                      <a:pt x="1681104" y="2639225"/>
                      <a:pt x="1682319" y="2638431"/>
                    </a:cubicBezTo>
                    <a:cubicBezTo>
                      <a:pt x="1686981" y="2635530"/>
                      <a:pt x="1692261" y="2633770"/>
                      <a:pt x="1697741" y="2633299"/>
                    </a:cubicBezTo>
                    <a:cubicBezTo>
                      <a:pt x="1704312" y="2632704"/>
                      <a:pt x="1711799" y="2628340"/>
                      <a:pt x="1712245" y="2626406"/>
                    </a:cubicBezTo>
                    <a:cubicBezTo>
                      <a:pt x="1712245" y="2612572"/>
                      <a:pt x="1707485" y="2573893"/>
                      <a:pt x="1702948" y="2566901"/>
                    </a:cubicBezTo>
                    <a:cubicBezTo>
                      <a:pt x="1697121" y="2557876"/>
                      <a:pt x="1695212" y="2547066"/>
                      <a:pt x="1693526" y="2537520"/>
                    </a:cubicBezTo>
                    <a:cubicBezTo>
                      <a:pt x="1692832" y="2533206"/>
                      <a:pt x="1691915" y="2528917"/>
                      <a:pt x="1690774" y="2524702"/>
                    </a:cubicBezTo>
                    <a:cubicBezTo>
                      <a:pt x="1689286" y="2520958"/>
                      <a:pt x="1687154" y="2517511"/>
                      <a:pt x="1684452" y="2514511"/>
                    </a:cubicBezTo>
                    <a:cubicBezTo>
                      <a:pt x="1680187" y="2509131"/>
                      <a:pt x="1674906" y="2502412"/>
                      <a:pt x="1673418" y="2492395"/>
                    </a:cubicBezTo>
                    <a:lnTo>
                      <a:pt x="1673046" y="2489916"/>
                    </a:lnTo>
                    <a:cubicBezTo>
                      <a:pt x="1671608" y="2480395"/>
                      <a:pt x="1670245" y="2471395"/>
                      <a:pt x="1676195" y="2464502"/>
                    </a:cubicBezTo>
                    <a:cubicBezTo>
                      <a:pt x="1679964" y="2460312"/>
                      <a:pt x="1685443" y="2458031"/>
                      <a:pt x="1691071" y="2458328"/>
                    </a:cubicBezTo>
                    <a:cubicBezTo>
                      <a:pt x="1696749" y="2458552"/>
                      <a:pt x="1702402" y="2459072"/>
                      <a:pt x="1708006" y="2459890"/>
                    </a:cubicBezTo>
                    <a:cubicBezTo>
                      <a:pt x="1716138" y="2461105"/>
                      <a:pt x="1724345" y="2461750"/>
                      <a:pt x="1732576" y="2461799"/>
                    </a:cubicBezTo>
                    <a:cubicBezTo>
                      <a:pt x="1733444" y="2459717"/>
                      <a:pt x="1734461" y="2456072"/>
                      <a:pt x="1735205" y="2453494"/>
                    </a:cubicBezTo>
                    <a:cubicBezTo>
                      <a:pt x="1738031" y="2443576"/>
                      <a:pt x="1741899" y="2429815"/>
                      <a:pt x="1753155" y="2422055"/>
                    </a:cubicBezTo>
                    <a:cubicBezTo>
                      <a:pt x="1757841" y="2418857"/>
                      <a:pt x="1762676" y="2415931"/>
                      <a:pt x="1767684" y="2413278"/>
                    </a:cubicBezTo>
                    <a:cubicBezTo>
                      <a:pt x="1775346" y="2409360"/>
                      <a:pt x="1782388" y="2404352"/>
                      <a:pt x="1788611" y="2398402"/>
                    </a:cubicBezTo>
                    <a:cubicBezTo>
                      <a:pt x="1794190" y="2393096"/>
                      <a:pt x="1799272" y="2387269"/>
                      <a:pt x="1803809" y="2381046"/>
                    </a:cubicBezTo>
                    <a:cubicBezTo>
                      <a:pt x="1810528" y="2372219"/>
                      <a:pt x="1816851" y="2363888"/>
                      <a:pt x="1827091" y="2361905"/>
                    </a:cubicBezTo>
                    <a:cubicBezTo>
                      <a:pt x="1830041" y="2360665"/>
                      <a:pt x="1837851" y="2353772"/>
                      <a:pt x="1843579" y="2348714"/>
                    </a:cubicBezTo>
                    <a:cubicBezTo>
                      <a:pt x="1849306" y="2343656"/>
                      <a:pt x="1855480" y="2338202"/>
                      <a:pt x="1862100" y="2333144"/>
                    </a:cubicBezTo>
                    <a:cubicBezTo>
                      <a:pt x="1862471" y="2334359"/>
                      <a:pt x="1862720" y="2335598"/>
                      <a:pt x="1862869" y="2336838"/>
                    </a:cubicBezTo>
                    <a:cubicBezTo>
                      <a:pt x="1861654" y="2326920"/>
                      <a:pt x="1856050" y="2324441"/>
                      <a:pt x="1848884" y="2312813"/>
                    </a:cubicBezTo>
                    <a:cubicBezTo>
                      <a:pt x="1838645" y="2296350"/>
                      <a:pt x="1837058" y="2289482"/>
                      <a:pt x="1811396" y="2275870"/>
                    </a:cubicBezTo>
                    <a:cubicBezTo>
                      <a:pt x="1785734" y="2262258"/>
                      <a:pt x="1797065" y="2267985"/>
                      <a:pt x="1765800" y="2259704"/>
                    </a:cubicBezTo>
                    <a:cubicBezTo>
                      <a:pt x="1734535" y="2251423"/>
                      <a:pt x="1704832" y="2220951"/>
                      <a:pt x="1695559" y="2207042"/>
                    </a:cubicBezTo>
                    <a:cubicBezTo>
                      <a:pt x="1686286" y="2193133"/>
                      <a:pt x="1692708" y="2203645"/>
                      <a:pt x="1666004" y="2192314"/>
                    </a:cubicBezTo>
                    <a:cubicBezTo>
                      <a:pt x="1639301" y="2180983"/>
                      <a:pt x="1646418" y="2195835"/>
                      <a:pt x="1634764" y="2175579"/>
                    </a:cubicBezTo>
                    <a:cubicBezTo>
                      <a:pt x="1623111" y="2155322"/>
                      <a:pt x="1611830" y="2145379"/>
                      <a:pt x="1572556" y="2140297"/>
                    </a:cubicBezTo>
                    <a:cubicBezTo>
                      <a:pt x="1533283" y="2135214"/>
                      <a:pt x="1526266" y="2132487"/>
                      <a:pt x="1514340" y="2147289"/>
                    </a:cubicBezTo>
                    <a:cubicBezTo>
                      <a:pt x="1502414" y="2162090"/>
                      <a:pt x="1469711" y="2191744"/>
                      <a:pt x="1452107" y="2191273"/>
                    </a:cubicBezTo>
                    <a:cubicBezTo>
                      <a:pt x="1434504" y="2190802"/>
                      <a:pt x="1395553" y="2208777"/>
                      <a:pt x="1376362" y="2205703"/>
                    </a:cubicBezTo>
                    <a:cubicBezTo>
                      <a:pt x="1357172" y="2202629"/>
                      <a:pt x="1351816" y="2206149"/>
                      <a:pt x="1323725" y="2186785"/>
                    </a:cubicBezTo>
                    <a:cubicBezTo>
                      <a:pt x="1295633" y="2167421"/>
                      <a:pt x="1293972" y="2148429"/>
                      <a:pt x="1264219" y="2143371"/>
                    </a:cubicBezTo>
                    <a:cubicBezTo>
                      <a:pt x="1234467" y="2138313"/>
                      <a:pt x="1180465" y="2131941"/>
                      <a:pt x="1162688" y="2128495"/>
                    </a:cubicBezTo>
                    <a:cubicBezTo>
                      <a:pt x="1144911" y="2125049"/>
                      <a:pt x="1144043" y="2130330"/>
                      <a:pt x="1121803" y="2120784"/>
                    </a:cubicBezTo>
                    <a:cubicBezTo>
                      <a:pt x="1099563" y="2111238"/>
                      <a:pt x="1102340" y="2106775"/>
                      <a:pt x="1097232" y="2100676"/>
                    </a:cubicBezTo>
                    <a:cubicBezTo>
                      <a:pt x="1093909" y="2096511"/>
                      <a:pt x="1091331" y="2091825"/>
                      <a:pt x="1089571" y="2086791"/>
                    </a:cubicBezTo>
                    <a:cubicBezTo>
                      <a:pt x="1089571" y="2086791"/>
                      <a:pt x="1088926" y="2059741"/>
                      <a:pt x="1097282" y="2065320"/>
                    </a:cubicBezTo>
                    <a:cubicBezTo>
                      <a:pt x="1105637" y="2070898"/>
                      <a:pt x="1116398" y="2082279"/>
                      <a:pt x="1129290" y="2080444"/>
                    </a:cubicBezTo>
                    <a:cubicBezTo>
                      <a:pt x="1142183" y="2078609"/>
                      <a:pt x="1140646" y="2067675"/>
                      <a:pt x="1154084" y="2072188"/>
                    </a:cubicBezTo>
                    <a:cubicBezTo>
                      <a:pt x="1167523" y="2076700"/>
                      <a:pt x="1188201" y="2095072"/>
                      <a:pt x="1197374" y="2100750"/>
                    </a:cubicBezTo>
                    <a:cubicBezTo>
                      <a:pt x="1206549" y="2106428"/>
                      <a:pt x="1242425" y="2113321"/>
                      <a:pt x="1247384" y="2113965"/>
                    </a:cubicBezTo>
                    <a:cubicBezTo>
                      <a:pt x="1252343" y="2114610"/>
                      <a:pt x="1287055" y="2108585"/>
                      <a:pt x="1300171" y="2099808"/>
                    </a:cubicBezTo>
                    <a:cubicBezTo>
                      <a:pt x="1313286" y="2091031"/>
                      <a:pt x="1323452" y="2091180"/>
                      <a:pt x="1337882" y="2095494"/>
                    </a:cubicBezTo>
                    <a:cubicBezTo>
                      <a:pt x="1352312" y="2099808"/>
                      <a:pt x="1363990" y="2095345"/>
                      <a:pt x="1365428" y="2081287"/>
                    </a:cubicBezTo>
                    <a:cubicBezTo>
                      <a:pt x="1366866" y="2067229"/>
                      <a:pt x="1379288" y="2053121"/>
                      <a:pt x="1388834" y="2051361"/>
                    </a:cubicBezTo>
                    <a:cubicBezTo>
                      <a:pt x="1403636" y="2048435"/>
                      <a:pt x="1416900" y="2040328"/>
                      <a:pt x="1426223" y="2028476"/>
                    </a:cubicBezTo>
                    <a:cubicBezTo>
                      <a:pt x="1438843" y="2012881"/>
                      <a:pt x="1443901" y="2018013"/>
                      <a:pt x="1459099" y="2012509"/>
                    </a:cubicBezTo>
                    <a:cubicBezTo>
                      <a:pt x="1474298" y="2007004"/>
                      <a:pt x="1466537" y="1998475"/>
                      <a:pt x="1486224" y="2001029"/>
                    </a:cubicBezTo>
                    <a:cubicBezTo>
                      <a:pt x="1505911" y="2003583"/>
                      <a:pt x="1503382" y="2009236"/>
                      <a:pt x="1519249" y="2015038"/>
                    </a:cubicBezTo>
                    <a:cubicBezTo>
                      <a:pt x="1535118" y="2020840"/>
                      <a:pt x="1550564" y="2024335"/>
                      <a:pt x="1557283" y="2019203"/>
                    </a:cubicBezTo>
                    <a:cubicBezTo>
                      <a:pt x="1564003" y="2014071"/>
                      <a:pt x="1598045" y="2006509"/>
                      <a:pt x="1610788" y="2000657"/>
                    </a:cubicBezTo>
                    <a:cubicBezTo>
                      <a:pt x="1623533" y="1994806"/>
                      <a:pt x="1646839" y="1985781"/>
                      <a:pt x="1647979" y="1979235"/>
                    </a:cubicBezTo>
                    <a:cubicBezTo>
                      <a:pt x="1649120" y="1972690"/>
                      <a:pt x="1652244" y="1968549"/>
                      <a:pt x="1630376" y="1952979"/>
                    </a:cubicBezTo>
                    <a:cubicBezTo>
                      <a:pt x="1608507" y="1937408"/>
                      <a:pt x="1621698" y="1939119"/>
                      <a:pt x="1594995" y="1932672"/>
                    </a:cubicBezTo>
                    <a:cubicBezTo>
                      <a:pt x="1568292" y="1926226"/>
                      <a:pt x="1575011" y="1926350"/>
                      <a:pt x="1554308" y="1913928"/>
                    </a:cubicBezTo>
                    <a:cubicBezTo>
                      <a:pt x="1533605" y="1901506"/>
                      <a:pt x="1530183" y="1907060"/>
                      <a:pt x="1527878" y="1895531"/>
                    </a:cubicBezTo>
                    <a:cubicBezTo>
                      <a:pt x="1525572" y="1884002"/>
                      <a:pt x="1525076" y="1881671"/>
                      <a:pt x="1533307" y="1882737"/>
                    </a:cubicBezTo>
                    <a:cubicBezTo>
                      <a:pt x="1541539" y="1883803"/>
                      <a:pt x="1564151" y="1884498"/>
                      <a:pt x="1564424" y="1872547"/>
                    </a:cubicBezTo>
                    <a:cubicBezTo>
                      <a:pt x="1564697" y="1860596"/>
                      <a:pt x="1573102" y="1845274"/>
                      <a:pt x="1561672" y="1842968"/>
                    </a:cubicBezTo>
                    <a:cubicBezTo>
                      <a:pt x="1550242" y="1840662"/>
                      <a:pt x="1551234" y="1829629"/>
                      <a:pt x="1534746" y="1832728"/>
                    </a:cubicBezTo>
                    <a:cubicBezTo>
                      <a:pt x="1518258" y="1835827"/>
                      <a:pt x="1506703" y="1839596"/>
                      <a:pt x="1492596" y="1843042"/>
                    </a:cubicBezTo>
                    <a:cubicBezTo>
                      <a:pt x="1478488" y="1846489"/>
                      <a:pt x="1459918" y="1862877"/>
                      <a:pt x="1444024" y="1862233"/>
                    </a:cubicBezTo>
                    <a:cubicBezTo>
                      <a:pt x="1428132" y="1861588"/>
                      <a:pt x="1405892" y="1866274"/>
                      <a:pt x="1393842" y="1874456"/>
                    </a:cubicBezTo>
                    <a:cubicBezTo>
                      <a:pt x="1381792" y="1882638"/>
                      <a:pt x="1382263" y="1884944"/>
                      <a:pt x="1367436" y="1883035"/>
                    </a:cubicBezTo>
                    <a:cubicBezTo>
                      <a:pt x="1352610" y="1881126"/>
                      <a:pt x="1339295" y="1885514"/>
                      <a:pt x="1336369" y="1877506"/>
                    </a:cubicBezTo>
                    <a:cubicBezTo>
                      <a:pt x="1333791" y="1870340"/>
                      <a:pt x="1337510" y="1862446"/>
                      <a:pt x="1344676" y="1859867"/>
                    </a:cubicBezTo>
                    <a:cubicBezTo>
                      <a:pt x="1347006" y="1859029"/>
                      <a:pt x="1349535" y="1858836"/>
                      <a:pt x="1351965" y="1859307"/>
                    </a:cubicBezTo>
                    <a:cubicBezTo>
                      <a:pt x="1365155" y="1861018"/>
                      <a:pt x="1393668" y="1858712"/>
                      <a:pt x="1399073" y="1842174"/>
                    </a:cubicBezTo>
                    <a:cubicBezTo>
                      <a:pt x="1404478" y="1825637"/>
                      <a:pt x="1418016" y="1830620"/>
                      <a:pt x="1427710" y="1817529"/>
                    </a:cubicBezTo>
                    <a:cubicBezTo>
                      <a:pt x="1437405" y="1804438"/>
                      <a:pt x="1448363" y="1804364"/>
                      <a:pt x="1459074" y="1805752"/>
                    </a:cubicBezTo>
                    <a:cubicBezTo>
                      <a:pt x="1469786" y="1807141"/>
                      <a:pt x="1464728" y="1807215"/>
                      <a:pt x="1485456" y="1809149"/>
                    </a:cubicBezTo>
                    <a:cubicBezTo>
                      <a:pt x="1506183" y="1811083"/>
                      <a:pt x="1508191" y="1803843"/>
                      <a:pt x="1525968" y="1803149"/>
                    </a:cubicBezTo>
                    <a:cubicBezTo>
                      <a:pt x="1543746" y="1802455"/>
                      <a:pt x="1541143" y="1808108"/>
                      <a:pt x="1557259" y="1807215"/>
                    </a:cubicBezTo>
                    <a:cubicBezTo>
                      <a:pt x="1573375" y="1806322"/>
                      <a:pt x="1568590" y="1799777"/>
                      <a:pt x="1585077" y="1801810"/>
                    </a:cubicBezTo>
                    <a:cubicBezTo>
                      <a:pt x="1601565" y="1803843"/>
                      <a:pt x="1595764" y="1808430"/>
                      <a:pt x="1612351" y="1809843"/>
                    </a:cubicBezTo>
                    <a:cubicBezTo>
                      <a:pt x="1628938" y="1811256"/>
                      <a:pt x="1624475" y="1807661"/>
                      <a:pt x="1633103" y="1796033"/>
                    </a:cubicBezTo>
                    <a:cubicBezTo>
                      <a:pt x="1641732" y="1784405"/>
                      <a:pt x="1643467" y="1789140"/>
                      <a:pt x="1652220" y="1782024"/>
                    </a:cubicBezTo>
                    <a:cubicBezTo>
                      <a:pt x="1660971" y="1774909"/>
                      <a:pt x="1668707" y="1778925"/>
                      <a:pt x="1673319" y="1771264"/>
                    </a:cubicBezTo>
                    <a:cubicBezTo>
                      <a:pt x="1677930" y="1763603"/>
                      <a:pt x="1676046" y="1759635"/>
                      <a:pt x="1687947" y="1758867"/>
                    </a:cubicBezTo>
                    <a:cubicBezTo>
                      <a:pt x="1699849" y="1758098"/>
                      <a:pt x="1705848" y="1757429"/>
                      <a:pt x="1711278" y="1749891"/>
                    </a:cubicBezTo>
                    <a:cubicBezTo>
                      <a:pt x="1716709" y="1742354"/>
                      <a:pt x="1727419" y="1743743"/>
                      <a:pt x="1730047" y="1732833"/>
                    </a:cubicBezTo>
                    <a:cubicBezTo>
                      <a:pt x="1732676" y="1721924"/>
                      <a:pt x="1742444" y="1734445"/>
                      <a:pt x="1742791" y="1721750"/>
                    </a:cubicBezTo>
                    <a:cubicBezTo>
                      <a:pt x="1743139" y="1709056"/>
                      <a:pt x="1736469" y="1703700"/>
                      <a:pt x="1738403" y="1691998"/>
                    </a:cubicBezTo>
                    <a:cubicBezTo>
                      <a:pt x="1740337" y="1680295"/>
                      <a:pt x="1770437" y="1686394"/>
                      <a:pt x="1771875" y="1677592"/>
                    </a:cubicBezTo>
                    <a:cubicBezTo>
                      <a:pt x="1773313" y="1668791"/>
                      <a:pt x="1752783" y="1660237"/>
                      <a:pt x="1744750" y="1659294"/>
                    </a:cubicBezTo>
                    <a:cubicBezTo>
                      <a:pt x="1736717" y="1658352"/>
                      <a:pt x="1727171" y="1664799"/>
                      <a:pt x="1736692" y="1643873"/>
                    </a:cubicBezTo>
                    <a:cubicBezTo>
                      <a:pt x="1746213" y="1622946"/>
                      <a:pt x="1777131" y="1642509"/>
                      <a:pt x="1781793" y="1633434"/>
                    </a:cubicBezTo>
                    <a:cubicBezTo>
                      <a:pt x="1786454" y="1624360"/>
                      <a:pt x="1810652" y="1607475"/>
                      <a:pt x="1817297" y="1602442"/>
                    </a:cubicBezTo>
                    <a:cubicBezTo>
                      <a:pt x="1823942" y="1597409"/>
                      <a:pt x="1838099" y="1591706"/>
                      <a:pt x="1846529" y="1585483"/>
                    </a:cubicBezTo>
                    <a:cubicBezTo>
                      <a:pt x="1854959" y="1579260"/>
                      <a:pt x="1863414" y="1571177"/>
                      <a:pt x="1872290" y="1565474"/>
                    </a:cubicBezTo>
                    <a:cubicBezTo>
                      <a:pt x="1881166" y="1559772"/>
                      <a:pt x="1890539" y="1554168"/>
                      <a:pt x="1891853" y="1551044"/>
                    </a:cubicBezTo>
                    <a:cubicBezTo>
                      <a:pt x="1893166" y="1547920"/>
                      <a:pt x="1897431" y="1550821"/>
                      <a:pt x="1899886" y="1537457"/>
                    </a:cubicBezTo>
                    <a:cubicBezTo>
                      <a:pt x="1902340" y="1524093"/>
                      <a:pt x="1908662" y="1525878"/>
                      <a:pt x="1912085" y="1521118"/>
                    </a:cubicBezTo>
                    <a:cubicBezTo>
                      <a:pt x="1915506" y="1516357"/>
                      <a:pt x="1927234" y="1463918"/>
                      <a:pt x="1927234" y="1457323"/>
                    </a:cubicBezTo>
                    <a:cubicBezTo>
                      <a:pt x="1927234" y="1450728"/>
                      <a:pt x="1951135" y="1434265"/>
                      <a:pt x="1964424" y="1419016"/>
                    </a:cubicBezTo>
                    <a:cubicBezTo>
                      <a:pt x="1977714" y="1403768"/>
                      <a:pt x="1993706" y="1398512"/>
                      <a:pt x="1995244" y="1389065"/>
                    </a:cubicBezTo>
                    <a:cubicBezTo>
                      <a:pt x="1996780" y="1379619"/>
                      <a:pt x="2006822" y="1376420"/>
                      <a:pt x="2008905" y="1363726"/>
                    </a:cubicBezTo>
                    <a:cubicBezTo>
                      <a:pt x="2010987" y="1351032"/>
                      <a:pt x="2015673" y="1284931"/>
                      <a:pt x="2018946" y="1281113"/>
                    </a:cubicBezTo>
                    <a:cubicBezTo>
                      <a:pt x="2022219" y="1277294"/>
                      <a:pt x="2044732" y="1259220"/>
                      <a:pt x="2048698" y="1245831"/>
                    </a:cubicBezTo>
                    <a:cubicBezTo>
                      <a:pt x="2052666" y="1232442"/>
                      <a:pt x="2062187" y="1228029"/>
                      <a:pt x="2066427" y="1223144"/>
                    </a:cubicBezTo>
                    <a:cubicBezTo>
                      <a:pt x="2070667" y="1218260"/>
                      <a:pt x="2101981" y="1186970"/>
                      <a:pt x="2109592" y="1180995"/>
                    </a:cubicBezTo>
                    <a:cubicBezTo>
                      <a:pt x="2117205" y="1175019"/>
                      <a:pt x="2136420" y="1162548"/>
                      <a:pt x="2138379" y="1150548"/>
                    </a:cubicBezTo>
                    <a:cubicBezTo>
                      <a:pt x="2140338" y="1138548"/>
                      <a:pt x="2148593" y="1141498"/>
                      <a:pt x="2157594" y="1139837"/>
                    </a:cubicBezTo>
                    <a:cubicBezTo>
                      <a:pt x="2166594" y="1138176"/>
                      <a:pt x="2181719" y="1120002"/>
                      <a:pt x="2184322" y="1104158"/>
                    </a:cubicBezTo>
                    <a:cubicBezTo>
                      <a:pt x="2186925" y="1088315"/>
                      <a:pt x="2191116" y="1083604"/>
                      <a:pt x="2186801" y="1073364"/>
                    </a:cubicBezTo>
                    <a:cubicBezTo>
                      <a:pt x="2182488" y="1063124"/>
                      <a:pt x="2191438" y="1041678"/>
                      <a:pt x="2191263" y="1032925"/>
                    </a:cubicBezTo>
                    <a:cubicBezTo>
                      <a:pt x="2191090" y="1024173"/>
                      <a:pt x="2187173" y="1012594"/>
                      <a:pt x="2185512" y="1000123"/>
                    </a:cubicBezTo>
                    <a:cubicBezTo>
                      <a:pt x="2183851" y="987652"/>
                      <a:pt x="2176810" y="980288"/>
                      <a:pt x="2172867" y="975329"/>
                    </a:cubicBezTo>
                    <a:cubicBezTo>
                      <a:pt x="2168925" y="970370"/>
                      <a:pt x="2156800" y="973246"/>
                      <a:pt x="2154122" y="958767"/>
                    </a:cubicBezTo>
                    <a:cubicBezTo>
                      <a:pt x="2151445" y="944287"/>
                      <a:pt x="2156280" y="942304"/>
                      <a:pt x="2140288" y="936452"/>
                    </a:cubicBezTo>
                    <a:cubicBezTo>
                      <a:pt x="2124296" y="930601"/>
                      <a:pt x="2118989" y="938932"/>
                      <a:pt x="2115692" y="925022"/>
                    </a:cubicBezTo>
                    <a:cubicBezTo>
                      <a:pt x="2112395" y="911113"/>
                      <a:pt x="2117750" y="915625"/>
                      <a:pt x="2097022" y="912948"/>
                    </a:cubicBezTo>
                    <a:cubicBezTo>
                      <a:pt x="2076295" y="910270"/>
                      <a:pt x="2072352" y="909997"/>
                      <a:pt x="2063228" y="912353"/>
                    </a:cubicBezTo>
                    <a:cubicBezTo>
                      <a:pt x="2054104" y="914708"/>
                      <a:pt x="2052319" y="924130"/>
                      <a:pt x="2040640" y="922642"/>
                    </a:cubicBezTo>
                    <a:cubicBezTo>
                      <a:pt x="2028962" y="921154"/>
                      <a:pt x="2019293" y="918923"/>
                      <a:pt x="2003227" y="906948"/>
                    </a:cubicBezTo>
                    <a:cubicBezTo>
                      <a:pt x="1987160" y="894972"/>
                      <a:pt x="1999533" y="910245"/>
                      <a:pt x="1978260" y="907493"/>
                    </a:cubicBezTo>
                    <a:cubicBezTo>
                      <a:pt x="1956986" y="904741"/>
                      <a:pt x="1966185" y="923138"/>
                      <a:pt x="1944788" y="916369"/>
                    </a:cubicBezTo>
                    <a:cubicBezTo>
                      <a:pt x="1923391" y="909600"/>
                      <a:pt x="1885481" y="914807"/>
                      <a:pt x="1868472" y="908931"/>
                    </a:cubicBezTo>
                    <a:cubicBezTo>
                      <a:pt x="1851463" y="903055"/>
                      <a:pt x="1843009" y="902807"/>
                      <a:pt x="1839165" y="893807"/>
                    </a:cubicBezTo>
                    <a:cubicBezTo>
                      <a:pt x="1835322" y="884807"/>
                      <a:pt x="1808867" y="883294"/>
                      <a:pt x="1790966" y="880988"/>
                    </a:cubicBezTo>
                    <a:cubicBezTo>
                      <a:pt x="1773065" y="878682"/>
                      <a:pt x="1745792" y="864302"/>
                      <a:pt x="1730593" y="863285"/>
                    </a:cubicBezTo>
                    <a:cubicBezTo>
                      <a:pt x="1715394" y="862269"/>
                      <a:pt x="1674236" y="853368"/>
                      <a:pt x="1670294" y="859715"/>
                    </a:cubicBezTo>
                    <a:cubicBezTo>
                      <a:pt x="1666352" y="866062"/>
                      <a:pt x="1660253" y="880815"/>
                      <a:pt x="1645723" y="878930"/>
                    </a:cubicBezTo>
                    <a:cubicBezTo>
                      <a:pt x="1631194" y="877046"/>
                      <a:pt x="1625888" y="880368"/>
                      <a:pt x="1612698" y="875360"/>
                    </a:cubicBezTo>
                    <a:cubicBezTo>
                      <a:pt x="1599508" y="870352"/>
                      <a:pt x="1594325" y="861451"/>
                      <a:pt x="1581928" y="856294"/>
                    </a:cubicBezTo>
                    <a:cubicBezTo>
                      <a:pt x="1569532" y="851136"/>
                      <a:pt x="1548903" y="839781"/>
                      <a:pt x="1540250" y="831103"/>
                    </a:cubicBezTo>
                    <a:cubicBezTo>
                      <a:pt x="1531597" y="822425"/>
                      <a:pt x="1519869" y="819747"/>
                      <a:pt x="1506952" y="817838"/>
                    </a:cubicBezTo>
                    <a:cubicBezTo>
                      <a:pt x="1494034" y="815929"/>
                      <a:pt x="1458380" y="818632"/>
                      <a:pt x="1448736" y="819276"/>
                    </a:cubicBezTo>
                    <a:cubicBezTo>
                      <a:pt x="1439090" y="819921"/>
                      <a:pt x="1416751" y="815855"/>
                      <a:pt x="1415214" y="825301"/>
                    </a:cubicBezTo>
                    <a:cubicBezTo>
                      <a:pt x="1413677" y="834748"/>
                      <a:pt x="1420892" y="843946"/>
                      <a:pt x="1411842" y="845855"/>
                    </a:cubicBezTo>
                    <a:cubicBezTo>
                      <a:pt x="1402792" y="847764"/>
                      <a:pt x="1408619" y="852748"/>
                      <a:pt x="1392800" y="850814"/>
                    </a:cubicBezTo>
                    <a:cubicBezTo>
                      <a:pt x="1376982" y="848880"/>
                      <a:pt x="1376511" y="859789"/>
                      <a:pt x="1369916" y="862938"/>
                    </a:cubicBezTo>
                    <a:cubicBezTo>
                      <a:pt x="1363321" y="866087"/>
                      <a:pt x="1353080" y="865418"/>
                      <a:pt x="1339642" y="863509"/>
                    </a:cubicBezTo>
                    <a:cubicBezTo>
                      <a:pt x="1326204" y="861599"/>
                      <a:pt x="1328187" y="841194"/>
                      <a:pt x="1312790" y="848012"/>
                    </a:cubicBezTo>
                    <a:cubicBezTo>
                      <a:pt x="1297393" y="854831"/>
                      <a:pt x="1272599" y="862368"/>
                      <a:pt x="1267170" y="869682"/>
                    </a:cubicBezTo>
                    <a:cubicBezTo>
                      <a:pt x="1261740" y="876996"/>
                      <a:pt x="1250359" y="885178"/>
                      <a:pt x="1240417" y="884385"/>
                    </a:cubicBezTo>
                    <a:cubicBezTo>
                      <a:pt x="1230475" y="883592"/>
                      <a:pt x="1201367" y="885228"/>
                      <a:pt x="1188672" y="883567"/>
                    </a:cubicBezTo>
                    <a:cubicBezTo>
                      <a:pt x="1175978" y="881906"/>
                      <a:pt x="1154679" y="877765"/>
                      <a:pt x="1149349" y="879674"/>
                    </a:cubicBezTo>
                    <a:cubicBezTo>
                      <a:pt x="1144018" y="881583"/>
                      <a:pt x="1139035" y="897427"/>
                      <a:pt x="1134473" y="901542"/>
                    </a:cubicBezTo>
                    <a:cubicBezTo>
                      <a:pt x="1129910" y="905658"/>
                      <a:pt x="1124555" y="908286"/>
                      <a:pt x="1115307" y="910369"/>
                    </a:cubicBezTo>
                    <a:cubicBezTo>
                      <a:pt x="1106059" y="912452"/>
                      <a:pt x="1107224" y="922518"/>
                      <a:pt x="1099365" y="925245"/>
                    </a:cubicBezTo>
                    <a:cubicBezTo>
                      <a:pt x="1091505" y="927973"/>
                      <a:pt x="1085951" y="937642"/>
                      <a:pt x="1078215" y="939700"/>
                    </a:cubicBezTo>
                    <a:cubicBezTo>
                      <a:pt x="1070479" y="941758"/>
                      <a:pt x="1075736" y="949990"/>
                      <a:pt x="1062272" y="948254"/>
                    </a:cubicBezTo>
                    <a:cubicBezTo>
                      <a:pt x="1048809" y="946519"/>
                      <a:pt x="1059173" y="939601"/>
                      <a:pt x="1041000" y="937494"/>
                    </a:cubicBezTo>
                    <a:cubicBezTo>
                      <a:pt x="1022825" y="935386"/>
                      <a:pt x="1030784" y="946543"/>
                      <a:pt x="1021957" y="945403"/>
                    </a:cubicBezTo>
                    <a:cubicBezTo>
                      <a:pt x="1013131" y="944262"/>
                      <a:pt x="975395" y="938907"/>
                      <a:pt x="961709" y="936651"/>
                    </a:cubicBezTo>
                    <a:cubicBezTo>
                      <a:pt x="948022" y="934394"/>
                      <a:pt x="956155" y="928617"/>
                      <a:pt x="946832" y="929064"/>
                    </a:cubicBezTo>
                    <a:cubicBezTo>
                      <a:pt x="937510" y="929510"/>
                      <a:pt x="929675" y="936998"/>
                      <a:pt x="928237" y="931146"/>
                    </a:cubicBezTo>
                    <a:cubicBezTo>
                      <a:pt x="926799" y="925295"/>
                      <a:pt x="934931" y="919295"/>
                      <a:pt x="942691" y="913915"/>
                    </a:cubicBezTo>
                    <a:cubicBezTo>
                      <a:pt x="950452" y="908534"/>
                      <a:pt x="949237" y="907939"/>
                      <a:pt x="964262" y="909873"/>
                    </a:cubicBezTo>
                    <a:cubicBezTo>
                      <a:pt x="979287" y="911807"/>
                      <a:pt x="975023" y="902311"/>
                      <a:pt x="987271" y="908386"/>
                    </a:cubicBezTo>
                    <a:cubicBezTo>
                      <a:pt x="999519" y="914460"/>
                      <a:pt x="999023" y="920783"/>
                      <a:pt x="1014544" y="920138"/>
                    </a:cubicBezTo>
                    <a:cubicBezTo>
                      <a:pt x="1030065" y="919493"/>
                      <a:pt x="1038817" y="923758"/>
                      <a:pt x="1042412" y="918080"/>
                    </a:cubicBezTo>
                    <a:cubicBezTo>
                      <a:pt x="1046008" y="912402"/>
                      <a:pt x="1059768" y="901964"/>
                      <a:pt x="1044346" y="899708"/>
                    </a:cubicBezTo>
                    <a:cubicBezTo>
                      <a:pt x="1028925" y="897451"/>
                      <a:pt x="1015734" y="903080"/>
                      <a:pt x="1022552" y="890534"/>
                    </a:cubicBezTo>
                    <a:cubicBezTo>
                      <a:pt x="1029371" y="877988"/>
                      <a:pt x="1025479" y="877468"/>
                      <a:pt x="1041867" y="884087"/>
                    </a:cubicBezTo>
                    <a:cubicBezTo>
                      <a:pt x="1058256" y="890708"/>
                      <a:pt x="1066463" y="893856"/>
                      <a:pt x="1075066" y="880120"/>
                    </a:cubicBezTo>
                    <a:cubicBezTo>
                      <a:pt x="1083670" y="866385"/>
                      <a:pt x="1104819" y="854533"/>
                      <a:pt x="1108711" y="850764"/>
                    </a:cubicBezTo>
                    <a:cubicBezTo>
                      <a:pt x="1112604" y="846996"/>
                      <a:pt x="1127778" y="837673"/>
                      <a:pt x="1132340" y="832367"/>
                    </a:cubicBezTo>
                    <a:cubicBezTo>
                      <a:pt x="1136902" y="827061"/>
                      <a:pt x="1133605" y="823119"/>
                      <a:pt x="1139481" y="821037"/>
                    </a:cubicBezTo>
                    <a:cubicBezTo>
                      <a:pt x="1145357" y="818954"/>
                      <a:pt x="1153911" y="818557"/>
                      <a:pt x="1154804" y="813127"/>
                    </a:cubicBezTo>
                    <a:cubicBezTo>
                      <a:pt x="1155696" y="807697"/>
                      <a:pt x="1157828" y="801028"/>
                      <a:pt x="1151010" y="803904"/>
                    </a:cubicBezTo>
                    <a:cubicBezTo>
                      <a:pt x="1144192" y="806780"/>
                      <a:pt x="1142877" y="811590"/>
                      <a:pt x="1137522" y="812061"/>
                    </a:cubicBezTo>
                    <a:cubicBezTo>
                      <a:pt x="1132167" y="812532"/>
                      <a:pt x="1140225" y="818086"/>
                      <a:pt x="1128051" y="816499"/>
                    </a:cubicBezTo>
                    <a:cubicBezTo>
                      <a:pt x="1115877" y="814912"/>
                      <a:pt x="1105910" y="814342"/>
                      <a:pt x="1094604" y="812185"/>
                    </a:cubicBezTo>
                    <a:cubicBezTo>
                      <a:pt x="1083298" y="810028"/>
                      <a:pt x="1083149" y="809507"/>
                      <a:pt x="1082629" y="804499"/>
                    </a:cubicBezTo>
                    <a:cubicBezTo>
                      <a:pt x="1082108" y="799491"/>
                      <a:pt x="1075686" y="801722"/>
                      <a:pt x="1066860" y="800582"/>
                    </a:cubicBezTo>
                    <a:cubicBezTo>
                      <a:pt x="1058033" y="799441"/>
                      <a:pt x="1056446" y="801102"/>
                      <a:pt x="1050595" y="804598"/>
                    </a:cubicBezTo>
                    <a:cubicBezTo>
                      <a:pt x="1044744" y="808094"/>
                      <a:pt x="1038718" y="810846"/>
                      <a:pt x="1030561" y="815433"/>
                    </a:cubicBezTo>
                    <a:cubicBezTo>
                      <a:pt x="1022404" y="820020"/>
                      <a:pt x="1021908" y="823045"/>
                      <a:pt x="1014421" y="828425"/>
                    </a:cubicBezTo>
                    <a:cubicBezTo>
                      <a:pt x="1006933" y="833805"/>
                      <a:pt x="994585" y="849897"/>
                      <a:pt x="984668" y="851235"/>
                    </a:cubicBezTo>
                    <a:cubicBezTo>
                      <a:pt x="974750" y="852574"/>
                      <a:pt x="953626" y="866310"/>
                      <a:pt x="948097" y="859690"/>
                    </a:cubicBezTo>
                    <a:cubicBezTo>
                      <a:pt x="942567" y="853070"/>
                      <a:pt x="950873" y="842632"/>
                      <a:pt x="956849" y="836805"/>
                    </a:cubicBezTo>
                    <a:cubicBezTo>
                      <a:pt x="962824" y="830979"/>
                      <a:pt x="970089" y="820590"/>
                      <a:pt x="975866" y="819227"/>
                    </a:cubicBezTo>
                    <a:cubicBezTo>
                      <a:pt x="981642" y="817863"/>
                      <a:pt x="982610" y="820094"/>
                      <a:pt x="992602" y="809135"/>
                    </a:cubicBezTo>
                    <a:cubicBezTo>
                      <a:pt x="1002594" y="798177"/>
                      <a:pt x="1004999" y="793515"/>
                      <a:pt x="1015065" y="793168"/>
                    </a:cubicBezTo>
                    <a:cubicBezTo>
                      <a:pt x="1025131" y="792821"/>
                      <a:pt x="1024313" y="785185"/>
                      <a:pt x="1032421" y="781267"/>
                    </a:cubicBezTo>
                    <a:cubicBezTo>
                      <a:pt x="1040528" y="777350"/>
                      <a:pt x="1046132" y="771969"/>
                      <a:pt x="1061256" y="774870"/>
                    </a:cubicBezTo>
                    <a:cubicBezTo>
                      <a:pt x="1076381" y="777771"/>
                      <a:pt x="1089546" y="781589"/>
                      <a:pt x="1099836" y="775366"/>
                    </a:cubicBezTo>
                    <a:cubicBezTo>
                      <a:pt x="1110125" y="769143"/>
                      <a:pt x="1119298" y="761407"/>
                      <a:pt x="1125993" y="757787"/>
                    </a:cubicBezTo>
                    <a:cubicBezTo>
                      <a:pt x="1132688" y="754167"/>
                      <a:pt x="1130481" y="751291"/>
                      <a:pt x="1143349" y="752828"/>
                    </a:cubicBezTo>
                    <a:cubicBezTo>
                      <a:pt x="1156217" y="754366"/>
                      <a:pt x="1140572" y="745638"/>
                      <a:pt x="1159737" y="749779"/>
                    </a:cubicBezTo>
                    <a:cubicBezTo>
                      <a:pt x="1178903" y="753919"/>
                      <a:pt x="1179126" y="744498"/>
                      <a:pt x="1178928" y="753895"/>
                    </a:cubicBezTo>
                    <a:cubicBezTo>
                      <a:pt x="1178729" y="763292"/>
                      <a:pt x="1168738" y="769316"/>
                      <a:pt x="1166184" y="773457"/>
                    </a:cubicBezTo>
                    <a:cubicBezTo>
                      <a:pt x="1163630" y="777598"/>
                      <a:pt x="1158746" y="788333"/>
                      <a:pt x="1165242" y="789127"/>
                    </a:cubicBezTo>
                    <a:cubicBezTo>
                      <a:pt x="1171738" y="789920"/>
                      <a:pt x="1178011" y="790317"/>
                      <a:pt x="1182920" y="784589"/>
                    </a:cubicBezTo>
                    <a:cubicBezTo>
                      <a:pt x="1187829" y="778862"/>
                      <a:pt x="1190135" y="772788"/>
                      <a:pt x="1194028" y="773283"/>
                    </a:cubicBezTo>
                    <a:cubicBezTo>
                      <a:pt x="1197920" y="773779"/>
                      <a:pt x="1193879" y="765845"/>
                      <a:pt x="1203201" y="762473"/>
                    </a:cubicBezTo>
                    <a:cubicBezTo>
                      <a:pt x="1212524" y="759101"/>
                      <a:pt x="1206896" y="749506"/>
                      <a:pt x="1212152" y="748068"/>
                    </a:cubicBezTo>
                    <a:cubicBezTo>
                      <a:pt x="1217408" y="746630"/>
                      <a:pt x="1218598" y="739465"/>
                      <a:pt x="1227301" y="736365"/>
                    </a:cubicBezTo>
                    <a:cubicBezTo>
                      <a:pt x="1236004" y="733266"/>
                      <a:pt x="1243715" y="733068"/>
                      <a:pt x="1247136" y="729274"/>
                    </a:cubicBezTo>
                    <a:cubicBezTo>
                      <a:pt x="1250558" y="725481"/>
                      <a:pt x="1259756" y="715117"/>
                      <a:pt x="1260773" y="708869"/>
                    </a:cubicBezTo>
                    <a:cubicBezTo>
                      <a:pt x="1261789" y="702621"/>
                      <a:pt x="1259112" y="696472"/>
                      <a:pt x="1249541" y="699893"/>
                    </a:cubicBezTo>
                    <a:cubicBezTo>
                      <a:pt x="1239971" y="703315"/>
                      <a:pt x="1238334" y="706910"/>
                      <a:pt x="1224747" y="705175"/>
                    </a:cubicBezTo>
                    <a:cubicBezTo>
                      <a:pt x="1211160" y="703439"/>
                      <a:pt x="1194201" y="704282"/>
                      <a:pt x="1198218" y="700786"/>
                    </a:cubicBezTo>
                    <a:cubicBezTo>
                      <a:pt x="1202235" y="697290"/>
                      <a:pt x="1213739" y="699645"/>
                      <a:pt x="1211359" y="693348"/>
                    </a:cubicBezTo>
                    <a:cubicBezTo>
                      <a:pt x="1208978" y="687050"/>
                      <a:pt x="1201615" y="678471"/>
                      <a:pt x="1196011" y="681992"/>
                    </a:cubicBezTo>
                    <a:cubicBezTo>
                      <a:pt x="1190408" y="685513"/>
                      <a:pt x="1183093" y="686455"/>
                      <a:pt x="1177465" y="690199"/>
                    </a:cubicBezTo>
                    <a:cubicBezTo>
                      <a:pt x="1171837" y="693943"/>
                      <a:pt x="1179325" y="699869"/>
                      <a:pt x="1168961" y="698530"/>
                    </a:cubicBezTo>
                    <a:cubicBezTo>
                      <a:pt x="1158597" y="697191"/>
                      <a:pt x="1158547" y="695778"/>
                      <a:pt x="1156267" y="690298"/>
                    </a:cubicBezTo>
                    <a:cubicBezTo>
                      <a:pt x="1153985" y="684819"/>
                      <a:pt x="1147043" y="688389"/>
                      <a:pt x="1146621" y="681273"/>
                    </a:cubicBezTo>
                    <a:cubicBezTo>
                      <a:pt x="1146200" y="674157"/>
                      <a:pt x="1139183" y="672769"/>
                      <a:pt x="1133555" y="676984"/>
                    </a:cubicBezTo>
                    <a:cubicBezTo>
                      <a:pt x="1127927" y="681199"/>
                      <a:pt x="1118158" y="686901"/>
                      <a:pt x="1114538" y="678298"/>
                    </a:cubicBezTo>
                    <a:cubicBezTo>
                      <a:pt x="1110918" y="669694"/>
                      <a:pt x="1113472" y="667066"/>
                      <a:pt x="1106356" y="661909"/>
                    </a:cubicBezTo>
                    <a:cubicBezTo>
                      <a:pt x="1099241" y="656752"/>
                      <a:pt x="1075537" y="654620"/>
                      <a:pt x="1063487" y="653777"/>
                    </a:cubicBezTo>
                    <a:cubicBezTo>
                      <a:pt x="1051438" y="652934"/>
                      <a:pt x="1035544" y="649934"/>
                      <a:pt x="1028057" y="635752"/>
                    </a:cubicBezTo>
                    <a:cubicBezTo>
                      <a:pt x="1020569" y="621569"/>
                      <a:pt x="1000784" y="602552"/>
                      <a:pt x="1002222" y="594470"/>
                    </a:cubicBezTo>
                    <a:cubicBezTo>
                      <a:pt x="1003660" y="586387"/>
                      <a:pt x="1000065" y="584998"/>
                      <a:pt x="1005916" y="586461"/>
                    </a:cubicBezTo>
                    <a:cubicBezTo>
                      <a:pt x="1011767" y="587924"/>
                      <a:pt x="1020792" y="583188"/>
                      <a:pt x="1024511" y="590974"/>
                    </a:cubicBezTo>
                    <a:cubicBezTo>
                      <a:pt x="1028230" y="598759"/>
                      <a:pt x="1033487" y="595933"/>
                      <a:pt x="1036239" y="605007"/>
                    </a:cubicBezTo>
                    <a:cubicBezTo>
                      <a:pt x="1038991" y="614082"/>
                      <a:pt x="1041545" y="616288"/>
                      <a:pt x="1045834" y="622487"/>
                    </a:cubicBezTo>
                    <a:cubicBezTo>
                      <a:pt x="1050124" y="628685"/>
                      <a:pt x="1050793" y="629727"/>
                      <a:pt x="1062396" y="631239"/>
                    </a:cubicBezTo>
                    <a:cubicBezTo>
                      <a:pt x="1074000" y="632752"/>
                      <a:pt x="1113968" y="633198"/>
                      <a:pt x="1117340" y="635280"/>
                    </a:cubicBezTo>
                    <a:cubicBezTo>
                      <a:pt x="1120712" y="637363"/>
                      <a:pt x="1110546" y="637933"/>
                      <a:pt x="1119150" y="643537"/>
                    </a:cubicBezTo>
                    <a:cubicBezTo>
                      <a:pt x="1127754" y="649140"/>
                      <a:pt x="1133530" y="646339"/>
                      <a:pt x="1138439" y="646958"/>
                    </a:cubicBezTo>
                    <a:cubicBezTo>
                      <a:pt x="1143349" y="647578"/>
                      <a:pt x="1129910" y="639272"/>
                      <a:pt x="1147638" y="642495"/>
                    </a:cubicBezTo>
                    <a:cubicBezTo>
                      <a:pt x="1157481" y="644248"/>
                      <a:pt x="1167424" y="645466"/>
                      <a:pt x="1177391" y="646140"/>
                    </a:cubicBezTo>
                    <a:cubicBezTo>
                      <a:pt x="1184655" y="647058"/>
                      <a:pt x="1184978" y="635330"/>
                      <a:pt x="1186490" y="626082"/>
                    </a:cubicBezTo>
                    <a:cubicBezTo>
                      <a:pt x="1188003" y="616834"/>
                      <a:pt x="1190011" y="625611"/>
                      <a:pt x="1193507" y="623603"/>
                    </a:cubicBezTo>
                    <a:cubicBezTo>
                      <a:pt x="1197003" y="621594"/>
                      <a:pt x="1199333" y="612098"/>
                      <a:pt x="1188548" y="607164"/>
                    </a:cubicBezTo>
                    <a:cubicBezTo>
                      <a:pt x="1177763" y="602230"/>
                      <a:pt x="1183590" y="608627"/>
                      <a:pt x="1172308" y="601288"/>
                    </a:cubicBezTo>
                    <a:cubicBezTo>
                      <a:pt x="1161027" y="593949"/>
                      <a:pt x="1154357" y="591197"/>
                      <a:pt x="1160506" y="581131"/>
                    </a:cubicBezTo>
                    <a:cubicBezTo>
                      <a:pt x="1166655" y="571064"/>
                      <a:pt x="1170424" y="576544"/>
                      <a:pt x="1184953" y="580535"/>
                    </a:cubicBezTo>
                    <a:cubicBezTo>
                      <a:pt x="1199482" y="584527"/>
                      <a:pt x="1207267" y="587676"/>
                      <a:pt x="1208830" y="577015"/>
                    </a:cubicBezTo>
                    <a:cubicBezTo>
                      <a:pt x="1210391" y="566353"/>
                      <a:pt x="1206524" y="563527"/>
                      <a:pt x="1214259" y="566403"/>
                    </a:cubicBezTo>
                    <a:cubicBezTo>
                      <a:pt x="1221995" y="569279"/>
                      <a:pt x="1241037" y="564444"/>
                      <a:pt x="1244905" y="560229"/>
                    </a:cubicBezTo>
                    <a:cubicBezTo>
                      <a:pt x="1248772" y="556014"/>
                      <a:pt x="1281352" y="547832"/>
                      <a:pt x="1283311" y="535733"/>
                    </a:cubicBezTo>
                    <a:cubicBezTo>
                      <a:pt x="1285269" y="523633"/>
                      <a:pt x="1292038" y="526038"/>
                      <a:pt x="1295708" y="521080"/>
                    </a:cubicBezTo>
                    <a:cubicBezTo>
                      <a:pt x="1299377" y="516121"/>
                      <a:pt x="1345692" y="493806"/>
                      <a:pt x="1355213" y="494600"/>
                    </a:cubicBezTo>
                    <a:cubicBezTo>
                      <a:pt x="1364733" y="495393"/>
                      <a:pt x="1397164" y="472682"/>
                      <a:pt x="1407280" y="464078"/>
                    </a:cubicBezTo>
                    <a:cubicBezTo>
                      <a:pt x="1417396" y="455475"/>
                      <a:pt x="1439884" y="457136"/>
                      <a:pt x="1456868" y="442285"/>
                    </a:cubicBezTo>
                    <a:cubicBezTo>
                      <a:pt x="1473852" y="427433"/>
                      <a:pt x="1478934" y="417218"/>
                      <a:pt x="1492224" y="403432"/>
                    </a:cubicBezTo>
                    <a:cubicBezTo>
                      <a:pt x="1506456" y="388995"/>
                      <a:pt x="1522349" y="376300"/>
                      <a:pt x="1539580" y="365622"/>
                    </a:cubicBezTo>
                    <a:cubicBezTo>
                      <a:pt x="1555052" y="356250"/>
                      <a:pt x="1560234" y="360018"/>
                      <a:pt x="1576399" y="356944"/>
                    </a:cubicBezTo>
                    <a:cubicBezTo>
                      <a:pt x="1592565" y="353869"/>
                      <a:pt x="1594201" y="358208"/>
                      <a:pt x="1617706" y="342067"/>
                    </a:cubicBezTo>
                    <a:cubicBezTo>
                      <a:pt x="1641211" y="325927"/>
                      <a:pt x="1650087" y="328679"/>
                      <a:pt x="1663203" y="312315"/>
                    </a:cubicBezTo>
                    <a:cubicBezTo>
                      <a:pt x="1676319" y="295951"/>
                      <a:pt x="1674806" y="283827"/>
                      <a:pt x="1682369" y="280083"/>
                    </a:cubicBezTo>
                    <a:cubicBezTo>
                      <a:pt x="1689931" y="276339"/>
                      <a:pt x="1699204" y="276562"/>
                      <a:pt x="1702898" y="253801"/>
                    </a:cubicBezTo>
                    <a:cubicBezTo>
                      <a:pt x="1706592" y="231040"/>
                      <a:pt x="1713882" y="225759"/>
                      <a:pt x="1695212" y="219214"/>
                    </a:cubicBezTo>
                    <a:cubicBezTo>
                      <a:pt x="1676542" y="212668"/>
                      <a:pt x="1680335" y="231759"/>
                      <a:pt x="1685840" y="198362"/>
                    </a:cubicBezTo>
                    <a:cubicBezTo>
                      <a:pt x="1691344" y="164964"/>
                      <a:pt x="1690798" y="182444"/>
                      <a:pt x="1708154" y="168609"/>
                    </a:cubicBezTo>
                    <a:cubicBezTo>
                      <a:pt x="1725510" y="154774"/>
                      <a:pt x="1731436" y="150435"/>
                      <a:pt x="1734337" y="132732"/>
                    </a:cubicBezTo>
                    <a:cubicBezTo>
                      <a:pt x="1737237" y="115029"/>
                      <a:pt x="1750081" y="103748"/>
                      <a:pt x="1737585" y="98517"/>
                    </a:cubicBezTo>
                    <a:cubicBezTo>
                      <a:pt x="1725089" y="93285"/>
                      <a:pt x="1727444" y="93062"/>
                      <a:pt x="1700171" y="89541"/>
                    </a:cubicBezTo>
                    <a:cubicBezTo>
                      <a:pt x="1672897" y="86021"/>
                      <a:pt x="1682815" y="78012"/>
                      <a:pt x="1661690" y="76301"/>
                    </a:cubicBezTo>
                    <a:cubicBezTo>
                      <a:pt x="1640566" y="74591"/>
                      <a:pt x="1643988" y="78136"/>
                      <a:pt x="1618748" y="72805"/>
                    </a:cubicBezTo>
                    <a:cubicBezTo>
                      <a:pt x="1593507" y="67475"/>
                      <a:pt x="1599408" y="70326"/>
                      <a:pt x="1601392" y="58673"/>
                    </a:cubicBezTo>
                    <a:cubicBezTo>
                      <a:pt x="1603375" y="47020"/>
                      <a:pt x="1592317" y="46648"/>
                      <a:pt x="1583862" y="52251"/>
                    </a:cubicBezTo>
                    <a:cubicBezTo>
                      <a:pt x="1575408" y="57855"/>
                      <a:pt x="1561250" y="59169"/>
                      <a:pt x="1577317" y="67425"/>
                    </a:cubicBezTo>
                    <a:cubicBezTo>
                      <a:pt x="1593384" y="75682"/>
                      <a:pt x="1603227" y="72384"/>
                      <a:pt x="1600995" y="85996"/>
                    </a:cubicBezTo>
                    <a:cubicBezTo>
                      <a:pt x="1598764" y="99608"/>
                      <a:pt x="1608954" y="115451"/>
                      <a:pt x="1591077" y="111583"/>
                    </a:cubicBezTo>
                    <a:cubicBezTo>
                      <a:pt x="1573201" y="107715"/>
                      <a:pt x="1581829" y="107814"/>
                      <a:pt x="1565118" y="103575"/>
                    </a:cubicBezTo>
                    <a:cubicBezTo>
                      <a:pt x="1548407" y="99335"/>
                      <a:pt x="1568540" y="96781"/>
                      <a:pt x="1549225" y="94277"/>
                    </a:cubicBezTo>
                    <a:cubicBezTo>
                      <a:pt x="1529911" y="91773"/>
                      <a:pt x="1546944" y="97599"/>
                      <a:pt x="1520613" y="95244"/>
                    </a:cubicBezTo>
                    <a:cubicBezTo>
                      <a:pt x="1494282" y="92888"/>
                      <a:pt x="1511886" y="84806"/>
                      <a:pt x="1495398" y="82673"/>
                    </a:cubicBezTo>
                    <a:cubicBezTo>
                      <a:pt x="1478910" y="80541"/>
                      <a:pt x="1468125" y="75012"/>
                      <a:pt x="1451141" y="80045"/>
                    </a:cubicBezTo>
                    <a:cubicBezTo>
                      <a:pt x="1434156" y="85078"/>
                      <a:pt x="1416875" y="97847"/>
                      <a:pt x="1406511" y="104839"/>
                    </a:cubicBezTo>
                    <a:cubicBezTo>
                      <a:pt x="1396148" y="111831"/>
                      <a:pt x="1394313" y="112054"/>
                      <a:pt x="1369866" y="108881"/>
                    </a:cubicBezTo>
                    <a:cubicBezTo>
                      <a:pt x="1345420" y="105707"/>
                      <a:pt x="1310584" y="102261"/>
                      <a:pt x="1301583" y="100575"/>
                    </a:cubicBezTo>
                    <a:cubicBezTo>
                      <a:pt x="1292584" y="98889"/>
                      <a:pt x="1287699" y="93136"/>
                      <a:pt x="1279443" y="86864"/>
                    </a:cubicBezTo>
                    <a:cubicBezTo>
                      <a:pt x="1271186" y="80591"/>
                      <a:pt x="1258120" y="75310"/>
                      <a:pt x="1255244" y="85797"/>
                    </a:cubicBezTo>
                    <a:cubicBezTo>
                      <a:pt x="1252368" y="96285"/>
                      <a:pt x="1260549" y="103153"/>
                      <a:pt x="1240665" y="100451"/>
                    </a:cubicBezTo>
                    <a:cubicBezTo>
                      <a:pt x="1220780" y="97748"/>
                      <a:pt x="1216516" y="106104"/>
                      <a:pt x="1200747" y="106649"/>
                    </a:cubicBezTo>
                    <a:cubicBezTo>
                      <a:pt x="1184978" y="107195"/>
                      <a:pt x="1181135" y="120137"/>
                      <a:pt x="1165391" y="117063"/>
                    </a:cubicBezTo>
                    <a:cubicBezTo>
                      <a:pt x="1149646" y="113988"/>
                      <a:pt x="1162911" y="107938"/>
                      <a:pt x="1149597" y="100029"/>
                    </a:cubicBezTo>
                    <a:cubicBezTo>
                      <a:pt x="1136283" y="92120"/>
                      <a:pt x="1103976" y="87930"/>
                      <a:pt x="1101348" y="104120"/>
                    </a:cubicBezTo>
                    <a:cubicBezTo>
                      <a:pt x="1098720" y="120311"/>
                      <a:pt x="1086471" y="127030"/>
                      <a:pt x="1077893" y="126931"/>
                    </a:cubicBezTo>
                    <a:cubicBezTo>
                      <a:pt x="1069314" y="126831"/>
                      <a:pt x="1058182" y="151278"/>
                      <a:pt x="1054338" y="155419"/>
                    </a:cubicBezTo>
                    <a:cubicBezTo>
                      <a:pt x="1050495" y="159559"/>
                      <a:pt x="1033735" y="173444"/>
                      <a:pt x="1036537" y="156212"/>
                    </a:cubicBezTo>
                    <a:cubicBezTo>
                      <a:pt x="1039338" y="138980"/>
                      <a:pt x="1045834" y="145526"/>
                      <a:pt x="1055702" y="127699"/>
                    </a:cubicBezTo>
                    <a:cubicBezTo>
                      <a:pt x="1065570" y="109872"/>
                      <a:pt x="1069066" y="117013"/>
                      <a:pt x="1073306" y="105161"/>
                    </a:cubicBezTo>
                    <a:cubicBezTo>
                      <a:pt x="1077546" y="93310"/>
                      <a:pt x="1073454" y="79326"/>
                      <a:pt x="1065595" y="74194"/>
                    </a:cubicBezTo>
                    <a:cubicBezTo>
                      <a:pt x="1057736" y="69062"/>
                      <a:pt x="1049826" y="49921"/>
                      <a:pt x="1039264" y="50615"/>
                    </a:cubicBezTo>
                    <a:cubicBezTo>
                      <a:pt x="1028702" y="51309"/>
                      <a:pt x="1013032" y="47739"/>
                      <a:pt x="1009263" y="60185"/>
                    </a:cubicBezTo>
                    <a:cubicBezTo>
                      <a:pt x="1005495" y="72632"/>
                      <a:pt x="1004999" y="75657"/>
                      <a:pt x="999346" y="81136"/>
                    </a:cubicBezTo>
                    <a:cubicBezTo>
                      <a:pt x="993693" y="86616"/>
                      <a:pt x="989428" y="89145"/>
                      <a:pt x="979981" y="93112"/>
                    </a:cubicBezTo>
                    <a:cubicBezTo>
                      <a:pt x="970535" y="97079"/>
                      <a:pt x="963965" y="98789"/>
                      <a:pt x="959080" y="111062"/>
                    </a:cubicBezTo>
                    <a:cubicBezTo>
                      <a:pt x="954196" y="123335"/>
                      <a:pt x="947403" y="129212"/>
                      <a:pt x="939691" y="130278"/>
                    </a:cubicBezTo>
                    <a:cubicBezTo>
                      <a:pt x="931981" y="131344"/>
                      <a:pt x="937708" y="142427"/>
                      <a:pt x="922336" y="140443"/>
                    </a:cubicBezTo>
                    <a:cubicBezTo>
                      <a:pt x="906964" y="138460"/>
                      <a:pt x="908947" y="133526"/>
                      <a:pt x="913683" y="125864"/>
                    </a:cubicBezTo>
                    <a:cubicBezTo>
                      <a:pt x="918418" y="118203"/>
                      <a:pt x="916038" y="122046"/>
                      <a:pt x="931262" y="110567"/>
                    </a:cubicBezTo>
                    <a:cubicBezTo>
                      <a:pt x="946485" y="99087"/>
                      <a:pt x="936220" y="87955"/>
                      <a:pt x="946931" y="85773"/>
                    </a:cubicBezTo>
                    <a:cubicBezTo>
                      <a:pt x="957642" y="83591"/>
                      <a:pt x="967882" y="88996"/>
                      <a:pt x="959775" y="78136"/>
                    </a:cubicBezTo>
                    <a:cubicBezTo>
                      <a:pt x="951667" y="67276"/>
                      <a:pt x="963717" y="64698"/>
                      <a:pt x="944898" y="55524"/>
                    </a:cubicBezTo>
                    <a:cubicBezTo>
                      <a:pt x="926080" y="46350"/>
                      <a:pt x="932923" y="40028"/>
                      <a:pt x="922584" y="39730"/>
                    </a:cubicBezTo>
                    <a:cubicBezTo>
                      <a:pt x="912244" y="39433"/>
                      <a:pt x="903666" y="41912"/>
                      <a:pt x="909418" y="49375"/>
                    </a:cubicBezTo>
                    <a:cubicBezTo>
                      <a:pt x="915170" y="56838"/>
                      <a:pt x="929675" y="60284"/>
                      <a:pt x="922609" y="64524"/>
                    </a:cubicBezTo>
                    <a:cubicBezTo>
                      <a:pt x="915542" y="68764"/>
                      <a:pt x="913162" y="76227"/>
                      <a:pt x="905674" y="79401"/>
                    </a:cubicBezTo>
                    <a:cubicBezTo>
                      <a:pt x="898186" y="82574"/>
                      <a:pt x="884277" y="89541"/>
                      <a:pt x="886682" y="74863"/>
                    </a:cubicBezTo>
                    <a:cubicBezTo>
                      <a:pt x="889087" y="60185"/>
                      <a:pt x="898137" y="43797"/>
                      <a:pt x="889558" y="28722"/>
                    </a:cubicBezTo>
                    <a:cubicBezTo>
                      <a:pt x="880980" y="13647"/>
                      <a:pt x="881153" y="9035"/>
                      <a:pt x="865260" y="6978"/>
                    </a:cubicBezTo>
                    <a:cubicBezTo>
                      <a:pt x="849367" y="4920"/>
                      <a:pt x="817358" y="-5419"/>
                      <a:pt x="813590" y="3407"/>
                    </a:cubicBezTo>
                    <a:cubicBezTo>
                      <a:pt x="809821" y="12234"/>
                      <a:pt x="805581" y="27680"/>
                      <a:pt x="800523" y="30135"/>
                    </a:cubicBezTo>
                    <a:cubicBezTo>
                      <a:pt x="795465" y="32590"/>
                      <a:pt x="791597" y="56367"/>
                      <a:pt x="780886" y="58078"/>
                    </a:cubicBezTo>
                    <a:cubicBezTo>
                      <a:pt x="770176" y="59789"/>
                      <a:pt x="757902" y="56665"/>
                      <a:pt x="756092" y="68293"/>
                    </a:cubicBezTo>
                    <a:cubicBezTo>
                      <a:pt x="754282" y="79921"/>
                      <a:pt x="753613" y="90211"/>
                      <a:pt x="759117" y="96087"/>
                    </a:cubicBezTo>
                    <a:cubicBezTo>
                      <a:pt x="766407" y="104896"/>
                      <a:pt x="775208" y="112334"/>
                      <a:pt x="785126" y="118054"/>
                    </a:cubicBezTo>
                    <a:cubicBezTo>
                      <a:pt x="798416" y="125493"/>
                      <a:pt x="808581" y="127302"/>
                      <a:pt x="803994" y="137567"/>
                    </a:cubicBezTo>
                    <a:cubicBezTo>
                      <a:pt x="799407" y="147832"/>
                      <a:pt x="789837" y="149691"/>
                      <a:pt x="784159" y="142228"/>
                    </a:cubicBezTo>
                    <a:cubicBezTo>
                      <a:pt x="778481" y="134765"/>
                      <a:pt x="767473" y="127129"/>
                      <a:pt x="759985" y="126683"/>
                    </a:cubicBezTo>
                    <a:cubicBezTo>
                      <a:pt x="752497" y="126236"/>
                      <a:pt x="737472" y="133079"/>
                      <a:pt x="750216" y="136799"/>
                    </a:cubicBezTo>
                    <a:cubicBezTo>
                      <a:pt x="762960" y="140518"/>
                      <a:pt x="770746" y="142551"/>
                      <a:pt x="769258" y="151675"/>
                    </a:cubicBezTo>
                    <a:cubicBezTo>
                      <a:pt x="767770" y="160799"/>
                      <a:pt x="787308" y="179841"/>
                      <a:pt x="775952" y="178378"/>
                    </a:cubicBezTo>
                    <a:cubicBezTo>
                      <a:pt x="764597" y="176915"/>
                      <a:pt x="756266" y="181502"/>
                      <a:pt x="748902" y="173419"/>
                    </a:cubicBezTo>
                    <a:cubicBezTo>
                      <a:pt x="741539" y="165336"/>
                      <a:pt x="732786" y="158419"/>
                      <a:pt x="723935" y="159336"/>
                    </a:cubicBezTo>
                    <a:cubicBezTo>
                      <a:pt x="715083" y="160254"/>
                      <a:pt x="716100" y="171436"/>
                      <a:pt x="714860" y="178948"/>
                    </a:cubicBezTo>
                    <a:cubicBezTo>
                      <a:pt x="713621" y="186461"/>
                      <a:pt x="707422" y="195511"/>
                      <a:pt x="710472" y="203172"/>
                    </a:cubicBezTo>
                    <a:cubicBezTo>
                      <a:pt x="713521" y="210833"/>
                      <a:pt x="720761" y="210486"/>
                      <a:pt x="719670" y="217180"/>
                    </a:cubicBezTo>
                    <a:cubicBezTo>
                      <a:pt x="718827" y="224559"/>
                      <a:pt x="719398" y="232032"/>
                      <a:pt x="721356" y="239197"/>
                    </a:cubicBezTo>
                    <a:cubicBezTo>
                      <a:pt x="723092" y="246264"/>
                      <a:pt x="725670" y="259851"/>
                      <a:pt x="731447" y="262727"/>
                    </a:cubicBezTo>
                    <a:cubicBezTo>
                      <a:pt x="737224" y="265603"/>
                      <a:pt x="742381" y="263297"/>
                      <a:pt x="748208" y="268752"/>
                    </a:cubicBezTo>
                    <a:cubicBezTo>
                      <a:pt x="754035" y="274206"/>
                      <a:pt x="770671" y="281149"/>
                      <a:pt x="762489" y="284273"/>
                    </a:cubicBezTo>
                    <a:cubicBezTo>
                      <a:pt x="754307" y="287397"/>
                      <a:pt x="756811" y="298480"/>
                      <a:pt x="740175" y="292058"/>
                    </a:cubicBezTo>
                    <a:cubicBezTo>
                      <a:pt x="723538" y="285637"/>
                      <a:pt x="727034" y="278397"/>
                      <a:pt x="720935" y="277603"/>
                    </a:cubicBezTo>
                    <a:cubicBezTo>
                      <a:pt x="714835" y="276810"/>
                      <a:pt x="712157" y="263644"/>
                      <a:pt x="709058" y="270934"/>
                    </a:cubicBezTo>
                    <a:cubicBezTo>
                      <a:pt x="705959" y="278223"/>
                      <a:pt x="704099" y="280554"/>
                      <a:pt x="701372" y="282760"/>
                    </a:cubicBezTo>
                    <a:cubicBezTo>
                      <a:pt x="698645" y="284967"/>
                      <a:pt x="704149" y="295157"/>
                      <a:pt x="691455" y="293447"/>
                    </a:cubicBezTo>
                    <a:cubicBezTo>
                      <a:pt x="678760" y="291736"/>
                      <a:pt x="683669" y="291166"/>
                      <a:pt x="676430" y="282537"/>
                    </a:cubicBezTo>
                    <a:cubicBezTo>
                      <a:pt x="669190" y="273909"/>
                      <a:pt x="666933" y="270140"/>
                      <a:pt x="655380" y="270413"/>
                    </a:cubicBezTo>
                    <a:cubicBezTo>
                      <a:pt x="643825" y="270686"/>
                      <a:pt x="648561" y="276785"/>
                      <a:pt x="639412" y="282810"/>
                    </a:cubicBezTo>
                    <a:cubicBezTo>
                      <a:pt x="630263" y="288835"/>
                      <a:pt x="626569" y="290967"/>
                      <a:pt x="621263" y="288141"/>
                    </a:cubicBezTo>
                    <a:cubicBezTo>
                      <a:pt x="615957" y="285314"/>
                      <a:pt x="618784" y="274132"/>
                      <a:pt x="608866" y="272868"/>
                    </a:cubicBezTo>
                    <a:cubicBezTo>
                      <a:pt x="598949" y="271603"/>
                      <a:pt x="613230" y="266595"/>
                      <a:pt x="598750" y="264289"/>
                    </a:cubicBezTo>
                    <a:cubicBezTo>
                      <a:pt x="584271" y="261983"/>
                      <a:pt x="575270" y="269793"/>
                      <a:pt x="582510" y="275446"/>
                    </a:cubicBezTo>
                    <a:cubicBezTo>
                      <a:pt x="589750" y="281099"/>
                      <a:pt x="594659" y="280405"/>
                      <a:pt x="598205" y="288165"/>
                    </a:cubicBezTo>
                    <a:cubicBezTo>
                      <a:pt x="601750" y="295926"/>
                      <a:pt x="598205" y="300116"/>
                      <a:pt x="603461" y="305918"/>
                    </a:cubicBezTo>
                    <a:cubicBezTo>
                      <a:pt x="608717" y="311720"/>
                      <a:pt x="608965" y="310480"/>
                      <a:pt x="613726" y="316654"/>
                    </a:cubicBezTo>
                    <a:cubicBezTo>
                      <a:pt x="618486" y="322827"/>
                      <a:pt x="624511" y="324092"/>
                      <a:pt x="622999" y="336241"/>
                    </a:cubicBezTo>
                    <a:cubicBezTo>
                      <a:pt x="621486" y="348390"/>
                      <a:pt x="633462" y="345712"/>
                      <a:pt x="639288" y="351117"/>
                    </a:cubicBezTo>
                    <a:cubicBezTo>
                      <a:pt x="645115" y="356522"/>
                      <a:pt x="640528" y="358109"/>
                      <a:pt x="635891" y="365994"/>
                    </a:cubicBezTo>
                    <a:cubicBezTo>
                      <a:pt x="631255" y="373878"/>
                      <a:pt x="628949" y="367233"/>
                      <a:pt x="626767" y="380622"/>
                    </a:cubicBezTo>
                    <a:cubicBezTo>
                      <a:pt x="624585" y="394011"/>
                      <a:pt x="627164" y="407598"/>
                      <a:pt x="621263" y="411540"/>
                    </a:cubicBezTo>
                    <a:cubicBezTo>
                      <a:pt x="615362" y="415482"/>
                      <a:pt x="610230" y="411391"/>
                      <a:pt x="593320" y="412185"/>
                    </a:cubicBezTo>
                    <a:cubicBezTo>
                      <a:pt x="576411" y="412978"/>
                      <a:pt x="587990" y="421334"/>
                      <a:pt x="575370" y="419276"/>
                    </a:cubicBezTo>
                    <a:cubicBezTo>
                      <a:pt x="562749" y="417218"/>
                      <a:pt x="571229" y="406333"/>
                      <a:pt x="564534" y="400358"/>
                    </a:cubicBezTo>
                    <a:cubicBezTo>
                      <a:pt x="557840" y="394383"/>
                      <a:pt x="557493" y="390440"/>
                      <a:pt x="550452" y="386573"/>
                    </a:cubicBezTo>
                    <a:cubicBezTo>
                      <a:pt x="543410" y="382705"/>
                      <a:pt x="543733" y="389548"/>
                      <a:pt x="542369" y="397903"/>
                    </a:cubicBezTo>
                    <a:cubicBezTo>
                      <a:pt x="541005" y="406259"/>
                      <a:pt x="542667" y="416747"/>
                      <a:pt x="548418" y="422697"/>
                    </a:cubicBezTo>
                    <a:cubicBezTo>
                      <a:pt x="554171" y="428648"/>
                      <a:pt x="566642" y="440450"/>
                      <a:pt x="572989" y="448533"/>
                    </a:cubicBezTo>
                    <a:cubicBezTo>
                      <a:pt x="579336" y="456615"/>
                      <a:pt x="588262" y="443227"/>
                      <a:pt x="587072" y="462318"/>
                    </a:cubicBezTo>
                    <a:cubicBezTo>
                      <a:pt x="585882" y="481409"/>
                      <a:pt x="617147" y="495691"/>
                      <a:pt x="633115" y="497749"/>
                    </a:cubicBezTo>
                    <a:cubicBezTo>
                      <a:pt x="649082" y="499806"/>
                      <a:pt x="660239" y="499137"/>
                      <a:pt x="654165" y="509873"/>
                    </a:cubicBezTo>
                    <a:cubicBezTo>
                      <a:pt x="648090" y="520609"/>
                      <a:pt x="641049" y="519790"/>
                      <a:pt x="642164" y="533551"/>
                    </a:cubicBezTo>
                    <a:cubicBezTo>
                      <a:pt x="643280" y="547312"/>
                      <a:pt x="645537" y="551080"/>
                      <a:pt x="657660" y="562039"/>
                    </a:cubicBezTo>
                    <a:cubicBezTo>
                      <a:pt x="669785" y="572998"/>
                      <a:pt x="679801" y="576444"/>
                      <a:pt x="680818" y="590676"/>
                    </a:cubicBezTo>
                    <a:cubicBezTo>
                      <a:pt x="681835" y="604908"/>
                      <a:pt x="692571" y="618693"/>
                      <a:pt x="690017" y="619660"/>
                    </a:cubicBezTo>
                    <a:cubicBezTo>
                      <a:pt x="687463" y="620627"/>
                      <a:pt x="683000" y="636272"/>
                      <a:pt x="673157" y="623032"/>
                    </a:cubicBezTo>
                    <a:cubicBezTo>
                      <a:pt x="663314" y="609792"/>
                      <a:pt x="660636" y="608577"/>
                      <a:pt x="654884" y="593751"/>
                    </a:cubicBezTo>
                    <a:cubicBezTo>
                      <a:pt x="649132" y="578924"/>
                      <a:pt x="643974" y="581354"/>
                      <a:pt x="634131" y="570965"/>
                    </a:cubicBezTo>
                    <a:cubicBezTo>
                      <a:pt x="624288" y="560576"/>
                      <a:pt x="626693" y="561444"/>
                      <a:pt x="616775" y="551626"/>
                    </a:cubicBezTo>
                    <a:cubicBezTo>
                      <a:pt x="606858" y="541807"/>
                      <a:pt x="606610" y="534493"/>
                      <a:pt x="596940" y="541336"/>
                    </a:cubicBezTo>
                    <a:cubicBezTo>
                      <a:pt x="587271" y="548179"/>
                      <a:pt x="579584" y="538262"/>
                      <a:pt x="579163" y="553163"/>
                    </a:cubicBezTo>
                    <a:cubicBezTo>
                      <a:pt x="578741" y="568064"/>
                      <a:pt x="585634" y="572353"/>
                      <a:pt x="593544" y="573816"/>
                    </a:cubicBezTo>
                    <a:cubicBezTo>
                      <a:pt x="601453" y="575279"/>
                      <a:pt x="603461" y="569105"/>
                      <a:pt x="607924" y="576965"/>
                    </a:cubicBezTo>
                    <a:cubicBezTo>
                      <a:pt x="612387" y="584825"/>
                      <a:pt x="627164" y="585420"/>
                      <a:pt x="619974" y="591346"/>
                    </a:cubicBezTo>
                    <a:cubicBezTo>
                      <a:pt x="612784" y="597271"/>
                      <a:pt x="613155" y="603743"/>
                      <a:pt x="597064" y="596503"/>
                    </a:cubicBezTo>
                    <a:cubicBezTo>
                      <a:pt x="580973" y="589263"/>
                      <a:pt x="577229" y="589213"/>
                      <a:pt x="561708" y="574833"/>
                    </a:cubicBezTo>
                    <a:cubicBezTo>
                      <a:pt x="546187" y="560452"/>
                      <a:pt x="544823" y="557675"/>
                      <a:pt x="543237" y="552766"/>
                    </a:cubicBezTo>
                    <a:cubicBezTo>
                      <a:pt x="541650" y="547857"/>
                      <a:pt x="544278" y="540518"/>
                      <a:pt x="531509" y="545328"/>
                    </a:cubicBezTo>
                    <a:cubicBezTo>
                      <a:pt x="518740" y="550138"/>
                      <a:pt x="528410" y="568858"/>
                      <a:pt x="514005" y="572601"/>
                    </a:cubicBezTo>
                    <a:cubicBezTo>
                      <a:pt x="499599" y="576345"/>
                      <a:pt x="502128" y="581329"/>
                      <a:pt x="487897" y="574362"/>
                    </a:cubicBezTo>
                    <a:cubicBezTo>
                      <a:pt x="473665" y="567395"/>
                      <a:pt x="460499" y="574659"/>
                      <a:pt x="458144" y="554254"/>
                    </a:cubicBezTo>
                    <a:cubicBezTo>
                      <a:pt x="455789" y="533848"/>
                      <a:pt x="456606" y="519542"/>
                      <a:pt x="436673" y="521129"/>
                    </a:cubicBezTo>
                    <a:cubicBezTo>
                      <a:pt x="416738" y="522716"/>
                      <a:pt x="422118" y="536774"/>
                      <a:pt x="421349" y="544361"/>
                    </a:cubicBezTo>
                    <a:cubicBezTo>
                      <a:pt x="420581" y="551948"/>
                      <a:pt x="421176" y="563155"/>
                      <a:pt x="429829" y="568957"/>
                    </a:cubicBezTo>
                    <a:cubicBezTo>
                      <a:pt x="438482" y="574758"/>
                      <a:pt x="448697" y="565857"/>
                      <a:pt x="446615" y="582668"/>
                    </a:cubicBezTo>
                    <a:cubicBezTo>
                      <a:pt x="444532" y="599478"/>
                      <a:pt x="446912" y="626727"/>
                      <a:pt x="439573" y="625784"/>
                    </a:cubicBezTo>
                    <a:cubicBezTo>
                      <a:pt x="432234" y="624842"/>
                      <a:pt x="436127" y="645000"/>
                      <a:pt x="419564" y="640661"/>
                    </a:cubicBezTo>
                    <a:cubicBezTo>
                      <a:pt x="403002" y="636322"/>
                      <a:pt x="409498" y="637661"/>
                      <a:pt x="401416" y="622512"/>
                    </a:cubicBezTo>
                    <a:cubicBezTo>
                      <a:pt x="393333" y="607362"/>
                      <a:pt x="383787" y="606991"/>
                      <a:pt x="385845" y="591445"/>
                    </a:cubicBezTo>
                    <a:cubicBezTo>
                      <a:pt x="387902" y="575899"/>
                      <a:pt x="393556" y="570643"/>
                      <a:pt x="380341" y="563378"/>
                    </a:cubicBezTo>
                    <a:cubicBezTo>
                      <a:pt x="367125" y="556113"/>
                      <a:pt x="365737" y="546965"/>
                      <a:pt x="358621" y="549444"/>
                    </a:cubicBezTo>
                    <a:cubicBezTo>
                      <a:pt x="351505" y="551923"/>
                      <a:pt x="336579" y="549171"/>
                      <a:pt x="334596" y="561295"/>
                    </a:cubicBezTo>
                    <a:cubicBezTo>
                      <a:pt x="332191" y="575954"/>
                      <a:pt x="330753" y="590756"/>
                      <a:pt x="330257" y="605602"/>
                    </a:cubicBezTo>
                    <a:cubicBezTo>
                      <a:pt x="330257" y="617578"/>
                      <a:pt x="323711" y="639818"/>
                      <a:pt x="334249" y="645867"/>
                    </a:cubicBezTo>
                    <a:cubicBezTo>
                      <a:pt x="344786" y="651917"/>
                      <a:pt x="346397" y="647876"/>
                      <a:pt x="357332" y="654421"/>
                    </a:cubicBezTo>
                    <a:cubicBezTo>
                      <a:pt x="368266" y="660967"/>
                      <a:pt x="378605" y="656306"/>
                      <a:pt x="378456" y="669124"/>
                    </a:cubicBezTo>
                    <a:cubicBezTo>
                      <a:pt x="378308" y="681943"/>
                      <a:pt x="382869" y="694910"/>
                      <a:pt x="372530" y="693571"/>
                    </a:cubicBezTo>
                    <a:cubicBezTo>
                      <a:pt x="362191" y="692232"/>
                      <a:pt x="358943" y="682835"/>
                      <a:pt x="342778" y="679017"/>
                    </a:cubicBezTo>
                    <a:cubicBezTo>
                      <a:pt x="326612" y="675199"/>
                      <a:pt x="332339" y="687075"/>
                      <a:pt x="323488" y="688488"/>
                    </a:cubicBezTo>
                    <a:cubicBezTo>
                      <a:pt x="314637" y="689901"/>
                      <a:pt x="310050" y="714968"/>
                      <a:pt x="312380" y="718241"/>
                    </a:cubicBezTo>
                    <a:cubicBezTo>
                      <a:pt x="314711" y="721514"/>
                      <a:pt x="333430" y="730365"/>
                      <a:pt x="333281" y="740159"/>
                    </a:cubicBezTo>
                    <a:cubicBezTo>
                      <a:pt x="333133" y="749952"/>
                      <a:pt x="335464" y="750275"/>
                      <a:pt x="340224" y="759448"/>
                    </a:cubicBezTo>
                    <a:cubicBezTo>
                      <a:pt x="344985" y="768622"/>
                      <a:pt x="343497" y="762870"/>
                      <a:pt x="354406" y="775391"/>
                    </a:cubicBezTo>
                    <a:cubicBezTo>
                      <a:pt x="365316" y="787912"/>
                      <a:pt x="359811" y="792325"/>
                      <a:pt x="372506" y="793962"/>
                    </a:cubicBezTo>
                    <a:cubicBezTo>
                      <a:pt x="385200" y="795598"/>
                      <a:pt x="387779" y="803210"/>
                      <a:pt x="400473" y="804846"/>
                    </a:cubicBezTo>
                    <a:cubicBezTo>
                      <a:pt x="413168" y="806482"/>
                      <a:pt x="415349" y="805069"/>
                      <a:pt x="426878" y="807846"/>
                    </a:cubicBezTo>
                    <a:cubicBezTo>
                      <a:pt x="438408" y="810623"/>
                      <a:pt x="444606" y="804995"/>
                      <a:pt x="443168" y="813797"/>
                    </a:cubicBezTo>
                    <a:cubicBezTo>
                      <a:pt x="441730" y="822599"/>
                      <a:pt x="443664" y="834376"/>
                      <a:pt x="426730" y="832169"/>
                    </a:cubicBezTo>
                    <a:cubicBezTo>
                      <a:pt x="409796" y="829962"/>
                      <a:pt x="399209" y="827210"/>
                      <a:pt x="387307" y="829690"/>
                    </a:cubicBezTo>
                    <a:cubicBezTo>
                      <a:pt x="375406" y="832169"/>
                      <a:pt x="384828" y="845607"/>
                      <a:pt x="365390" y="837549"/>
                    </a:cubicBezTo>
                    <a:cubicBezTo>
                      <a:pt x="345951" y="829491"/>
                      <a:pt x="338637" y="825152"/>
                      <a:pt x="334769" y="813499"/>
                    </a:cubicBezTo>
                    <a:cubicBezTo>
                      <a:pt x="330901" y="801846"/>
                      <a:pt x="326315" y="806408"/>
                      <a:pt x="317413" y="797135"/>
                    </a:cubicBezTo>
                    <a:cubicBezTo>
                      <a:pt x="308512" y="787862"/>
                      <a:pt x="305835" y="779779"/>
                      <a:pt x="299388" y="778118"/>
                    </a:cubicBezTo>
                    <a:cubicBezTo>
                      <a:pt x="292942" y="776457"/>
                      <a:pt x="287562" y="780027"/>
                      <a:pt x="283842" y="788036"/>
                    </a:cubicBezTo>
                    <a:cubicBezTo>
                      <a:pt x="280123" y="796044"/>
                      <a:pt x="273801" y="802540"/>
                      <a:pt x="272363" y="811342"/>
                    </a:cubicBezTo>
                    <a:cubicBezTo>
                      <a:pt x="270925" y="820144"/>
                      <a:pt x="268520" y="843748"/>
                      <a:pt x="265669" y="852351"/>
                    </a:cubicBezTo>
                    <a:cubicBezTo>
                      <a:pt x="262817" y="860955"/>
                      <a:pt x="268991" y="870302"/>
                      <a:pt x="280272" y="871765"/>
                    </a:cubicBezTo>
                    <a:cubicBezTo>
                      <a:pt x="291554" y="873228"/>
                      <a:pt x="291281" y="874889"/>
                      <a:pt x="287215" y="882079"/>
                    </a:cubicBezTo>
                    <a:cubicBezTo>
                      <a:pt x="283148" y="889269"/>
                      <a:pt x="274818" y="899683"/>
                      <a:pt x="275338" y="907890"/>
                    </a:cubicBezTo>
                    <a:cubicBezTo>
                      <a:pt x="275859" y="916096"/>
                      <a:pt x="273181" y="912303"/>
                      <a:pt x="276157" y="923386"/>
                    </a:cubicBezTo>
                    <a:cubicBezTo>
                      <a:pt x="279132" y="934469"/>
                      <a:pt x="288554" y="953139"/>
                      <a:pt x="298471" y="947634"/>
                    </a:cubicBezTo>
                    <a:cubicBezTo>
                      <a:pt x="308389" y="942130"/>
                      <a:pt x="312826" y="936254"/>
                      <a:pt x="324381" y="933055"/>
                    </a:cubicBezTo>
                    <a:cubicBezTo>
                      <a:pt x="335934" y="929857"/>
                      <a:pt x="345505" y="915253"/>
                      <a:pt x="355844" y="916592"/>
                    </a:cubicBezTo>
                    <a:cubicBezTo>
                      <a:pt x="366183" y="917931"/>
                      <a:pt x="358323" y="901964"/>
                      <a:pt x="369530" y="903402"/>
                    </a:cubicBezTo>
                    <a:cubicBezTo>
                      <a:pt x="380737" y="904840"/>
                      <a:pt x="380415" y="901394"/>
                      <a:pt x="378505" y="913121"/>
                    </a:cubicBezTo>
                    <a:cubicBezTo>
                      <a:pt x="376597" y="924849"/>
                      <a:pt x="376200" y="924353"/>
                      <a:pt x="374068" y="937345"/>
                    </a:cubicBezTo>
                    <a:cubicBezTo>
                      <a:pt x="371935" y="950337"/>
                      <a:pt x="370547" y="950139"/>
                      <a:pt x="377588" y="951031"/>
                    </a:cubicBezTo>
                    <a:cubicBezTo>
                      <a:pt x="385473" y="951988"/>
                      <a:pt x="393308" y="949013"/>
                      <a:pt x="398564" y="943072"/>
                    </a:cubicBezTo>
                    <a:cubicBezTo>
                      <a:pt x="404440" y="936551"/>
                      <a:pt x="405432" y="936254"/>
                      <a:pt x="415399" y="931146"/>
                    </a:cubicBezTo>
                    <a:cubicBezTo>
                      <a:pt x="425366" y="926039"/>
                      <a:pt x="425317" y="917882"/>
                      <a:pt x="433970" y="917311"/>
                    </a:cubicBezTo>
                    <a:cubicBezTo>
                      <a:pt x="442623" y="916741"/>
                      <a:pt x="448425" y="908063"/>
                      <a:pt x="453135" y="911658"/>
                    </a:cubicBezTo>
                    <a:cubicBezTo>
                      <a:pt x="457846" y="915253"/>
                      <a:pt x="459954" y="916815"/>
                      <a:pt x="456780" y="930502"/>
                    </a:cubicBezTo>
                    <a:cubicBezTo>
                      <a:pt x="453606" y="944188"/>
                      <a:pt x="457053" y="949345"/>
                      <a:pt x="443143" y="952246"/>
                    </a:cubicBezTo>
                    <a:cubicBezTo>
                      <a:pt x="429234" y="955147"/>
                      <a:pt x="435383" y="964494"/>
                      <a:pt x="409201" y="966230"/>
                    </a:cubicBezTo>
                    <a:cubicBezTo>
                      <a:pt x="383018" y="967965"/>
                      <a:pt x="395440" y="979842"/>
                      <a:pt x="372903" y="976916"/>
                    </a:cubicBezTo>
                    <a:cubicBezTo>
                      <a:pt x="350365" y="973990"/>
                      <a:pt x="351728" y="980164"/>
                      <a:pt x="335934" y="979842"/>
                    </a:cubicBezTo>
                    <a:cubicBezTo>
                      <a:pt x="320141" y="979519"/>
                      <a:pt x="314091" y="984280"/>
                      <a:pt x="312331" y="989189"/>
                    </a:cubicBezTo>
                    <a:cubicBezTo>
                      <a:pt x="310570" y="994098"/>
                      <a:pt x="300802" y="1012892"/>
                      <a:pt x="321703" y="1008330"/>
                    </a:cubicBezTo>
                    <a:cubicBezTo>
                      <a:pt x="342604" y="1003768"/>
                      <a:pt x="336356" y="1000892"/>
                      <a:pt x="350836" y="1009123"/>
                    </a:cubicBezTo>
                    <a:cubicBezTo>
                      <a:pt x="365316" y="1017355"/>
                      <a:pt x="371043" y="1017727"/>
                      <a:pt x="390332" y="1014231"/>
                    </a:cubicBezTo>
                    <a:cubicBezTo>
                      <a:pt x="409622" y="1010735"/>
                      <a:pt x="420085" y="986958"/>
                      <a:pt x="427276" y="987800"/>
                    </a:cubicBezTo>
                    <a:cubicBezTo>
                      <a:pt x="434466" y="988644"/>
                      <a:pt x="445598" y="990280"/>
                      <a:pt x="444631" y="996454"/>
                    </a:cubicBezTo>
                    <a:cubicBezTo>
                      <a:pt x="443664" y="1002627"/>
                      <a:pt x="430970" y="1006644"/>
                      <a:pt x="422143" y="1010636"/>
                    </a:cubicBezTo>
                    <a:cubicBezTo>
                      <a:pt x="413316" y="1014628"/>
                      <a:pt x="402853" y="1017132"/>
                      <a:pt x="409275" y="1024793"/>
                    </a:cubicBezTo>
                    <a:cubicBezTo>
                      <a:pt x="415696" y="1032454"/>
                      <a:pt x="414730" y="1050281"/>
                      <a:pt x="418895" y="1051248"/>
                    </a:cubicBezTo>
                    <a:cubicBezTo>
                      <a:pt x="423061" y="1052215"/>
                      <a:pt x="424077" y="1048918"/>
                      <a:pt x="438085" y="1054149"/>
                    </a:cubicBezTo>
                    <a:cubicBezTo>
                      <a:pt x="452094" y="1059381"/>
                      <a:pt x="453979" y="1065629"/>
                      <a:pt x="449937" y="1069794"/>
                    </a:cubicBezTo>
                    <a:cubicBezTo>
                      <a:pt x="445896" y="1073959"/>
                      <a:pt x="440565" y="1086108"/>
                      <a:pt x="431837" y="1083703"/>
                    </a:cubicBezTo>
                    <a:cubicBezTo>
                      <a:pt x="423110" y="1081298"/>
                      <a:pt x="409225" y="1075224"/>
                      <a:pt x="406423" y="1062877"/>
                    </a:cubicBezTo>
                    <a:cubicBezTo>
                      <a:pt x="403622" y="1050529"/>
                      <a:pt x="404316" y="1046364"/>
                      <a:pt x="389762" y="1044479"/>
                    </a:cubicBezTo>
                    <a:cubicBezTo>
                      <a:pt x="375208" y="1042595"/>
                      <a:pt x="351555" y="1037413"/>
                      <a:pt x="347241" y="1040265"/>
                    </a:cubicBezTo>
                    <a:cubicBezTo>
                      <a:pt x="343546" y="1042744"/>
                      <a:pt x="343249" y="1054843"/>
                      <a:pt x="343199" y="1056480"/>
                    </a:cubicBezTo>
                    <a:cubicBezTo>
                      <a:pt x="343199" y="1058959"/>
                      <a:pt x="343522" y="1078125"/>
                      <a:pt x="335513" y="1082786"/>
                    </a:cubicBezTo>
                    <a:cubicBezTo>
                      <a:pt x="326513" y="1088018"/>
                      <a:pt x="311736" y="1087398"/>
                      <a:pt x="310372" y="1095753"/>
                    </a:cubicBezTo>
                    <a:cubicBezTo>
                      <a:pt x="309009" y="1104109"/>
                      <a:pt x="333281" y="1117101"/>
                      <a:pt x="342604" y="1118316"/>
                    </a:cubicBezTo>
                    <a:cubicBezTo>
                      <a:pt x="351926" y="1119531"/>
                      <a:pt x="355547" y="1124266"/>
                      <a:pt x="358745" y="1134085"/>
                    </a:cubicBezTo>
                    <a:cubicBezTo>
                      <a:pt x="361943" y="1143903"/>
                      <a:pt x="354009" y="1145440"/>
                      <a:pt x="366704" y="1147077"/>
                    </a:cubicBezTo>
                    <a:cubicBezTo>
                      <a:pt x="379398" y="1148713"/>
                      <a:pt x="398589" y="1154515"/>
                      <a:pt x="411333" y="1155854"/>
                    </a:cubicBezTo>
                    <a:cubicBezTo>
                      <a:pt x="424077" y="1157193"/>
                      <a:pt x="435705" y="1156424"/>
                      <a:pt x="442945" y="1159077"/>
                    </a:cubicBezTo>
                    <a:cubicBezTo>
                      <a:pt x="450185" y="1161730"/>
                      <a:pt x="453334" y="1174945"/>
                      <a:pt x="435929" y="1172714"/>
                    </a:cubicBezTo>
                    <a:cubicBezTo>
                      <a:pt x="418523" y="1170482"/>
                      <a:pt x="394448" y="1168201"/>
                      <a:pt x="385820" y="1170928"/>
                    </a:cubicBezTo>
                    <a:cubicBezTo>
                      <a:pt x="377192" y="1173656"/>
                      <a:pt x="370547" y="1182185"/>
                      <a:pt x="356340" y="1175218"/>
                    </a:cubicBezTo>
                    <a:cubicBezTo>
                      <a:pt x="342133" y="1168251"/>
                      <a:pt x="350340" y="1159077"/>
                      <a:pt x="341687" y="1153250"/>
                    </a:cubicBezTo>
                    <a:cubicBezTo>
                      <a:pt x="333034" y="1147424"/>
                      <a:pt x="321232" y="1140333"/>
                      <a:pt x="301273" y="1142044"/>
                    </a:cubicBezTo>
                    <a:cubicBezTo>
                      <a:pt x="281313" y="1143754"/>
                      <a:pt x="272438" y="1154118"/>
                      <a:pt x="263735" y="1163242"/>
                    </a:cubicBezTo>
                    <a:cubicBezTo>
                      <a:pt x="263735" y="1163242"/>
                      <a:pt x="251858" y="1170259"/>
                      <a:pt x="249156" y="1174201"/>
                    </a:cubicBezTo>
                    <a:cubicBezTo>
                      <a:pt x="246454" y="1178144"/>
                      <a:pt x="252726" y="1177400"/>
                      <a:pt x="255652" y="1182681"/>
                    </a:cubicBezTo>
                    <a:cubicBezTo>
                      <a:pt x="258578" y="1187962"/>
                      <a:pt x="252305" y="1192598"/>
                      <a:pt x="270206" y="1194334"/>
                    </a:cubicBezTo>
                    <a:cubicBezTo>
                      <a:pt x="288107" y="1196069"/>
                      <a:pt x="313645" y="1192921"/>
                      <a:pt x="311463" y="1202094"/>
                    </a:cubicBezTo>
                    <a:cubicBezTo>
                      <a:pt x="309281" y="1211268"/>
                      <a:pt x="303107" y="1204995"/>
                      <a:pt x="301546" y="1216401"/>
                    </a:cubicBezTo>
                    <a:cubicBezTo>
                      <a:pt x="299983" y="1227806"/>
                      <a:pt x="297702" y="1237872"/>
                      <a:pt x="308364" y="1237723"/>
                    </a:cubicBezTo>
                    <a:cubicBezTo>
                      <a:pt x="319025" y="1237575"/>
                      <a:pt x="316719" y="1234847"/>
                      <a:pt x="329141" y="1234327"/>
                    </a:cubicBezTo>
                    <a:cubicBezTo>
                      <a:pt x="341563" y="1233806"/>
                      <a:pt x="340051" y="1230533"/>
                      <a:pt x="349646" y="1234822"/>
                    </a:cubicBezTo>
                    <a:cubicBezTo>
                      <a:pt x="359241" y="1239112"/>
                      <a:pt x="370869" y="1230855"/>
                      <a:pt x="366233" y="1242459"/>
                    </a:cubicBezTo>
                    <a:cubicBezTo>
                      <a:pt x="361596" y="1254063"/>
                      <a:pt x="365241" y="1252724"/>
                      <a:pt x="348877" y="1254856"/>
                    </a:cubicBezTo>
                    <a:cubicBezTo>
                      <a:pt x="332513" y="1256988"/>
                      <a:pt x="328372" y="1256492"/>
                      <a:pt x="313967" y="1258600"/>
                    </a:cubicBezTo>
                    <a:cubicBezTo>
                      <a:pt x="299562" y="1260707"/>
                      <a:pt x="306529" y="1268914"/>
                      <a:pt x="287586" y="1256393"/>
                    </a:cubicBezTo>
                    <a:cubicBezTo>
                      <a:pt x="268644" y="1243872"/>
                      <a:pt x="261925" y="1249724"/>
                      <a:pt x="259619" y="1232343"/>
                    </a:cubicBezTo>
                    <a:cubicBezTo>
                      <a:pt x="257313" y="1214962"/>
                      <a:pt x="268867" y="1217640"/>
                      <a:pt x="245561" y="1215557"/>
                    </a:cubicBezTo>
                    <a:cubicBezTo>
                      <a:pt x="222255" y="1213475"/>
                      <a:pt x="221337" y="1210599"/>
                      <a:pt x="219527" y="1221657"/>
                    </a:cubicBezTo>
                    <a:cubicBezTo>
                      <a:pt x="217717" y="1232715"/>
                      <a:pt x="225031" y="1232120"/>
                      <a:pt x="221808" y="1239335"/>
                    </a:cubicBezTo>
                    <a:cubicBezTo>
                      <a:pt x="218585" y="1246550"/>
                      <a:pt x="219329" y="1259170"/>
                      <a:pt x="210080" y="1262864"/>
                    </a:cubicBezTo>
                    <a:cubicBezTo>
                      <a:pt x="200832" y="1266559"/>
                      <a:pt x="199493" y="1268815"/>
                      <a:pt x="198279" y="1276303"/>
                    </a:cubicBezTo>
                    <a:cubicBezTo>
                      <a:pt x="197064" y="1283790"/>
                      <a:pt x="206610" y="1303031"/>
                      <a:pt x="220816" y="1302113"/>
                    </a:cubicBezTo>
                    <a:cubicBezTo>
                      <a:pt x="235023" y="1301196"/>
                      <a:pt x="237998" y="1297625"/>
                      <a:pt x="245610" y="1305039"/>
                    </a:cubicBezTo>
                    <a:cubicBezTo>
                      <a:pt x="253222" y="1312452"/>
                      <a:pt x="244569" y="1315576"/>
                      <a:pt x="256991" y="1317188"/>
                    </a:cubicBezTo>
                    <a:cubicBezTo>
                      <a:pt x="269412" y="1318799"/>
                      <a:pt x="281462" y="1318527"/>
                      <a:pt x="280644" y="1323609"/>
                    </a:cubicBezTo>
                    <a:cubicBezTo>
                      <a:pt x="279826" y="1328692"/>
                      <a:pt x="270379" y="1338163"/>
                      <a:pt x="262792" y="1340544"/>
                    </a:cubicBezTo>
                    <a:cubicBezTo>
                      <a:pt x="255205" y="1342924"/>
                      <a:pt x="271297" y="1355668"/>
                      <a:pt x="253247" y="1354875"/>
                    </a:cubicBezTo>
                    <a:cubicBezTo>
                      <a:pt x="235197" y="1354081"/>
                      <a:pt x="236684" y="1357602"/>
                      <a:pt x="215882" y="1354875"/>
                    </a:cubicBezTo>
                    <a:cubicBezTo>
                      <a:pt x="195080" y="1352147"/>
                      <a:pt x="181443" y="1347436"/>
                      <a:pt x="180278" y="1354552"/>
                    </a:cubicBezTo>
                    <a:cubicBezTo>
                      <a:pt x="179113" y="1361668"/>
                      <a:pt x="188832" y="1381826"/>
                      <a:pt x="204527" y="1380264"/>
                    </a:cubicBezTo>
                    <a:cubicBezTo>
                      <a:pt x="220221" y="1378702"/>
                      <a:pt x="216725" y="1379098"/>
                      <a:pt x="222701" y="1384454"/>
                    </a:cubicBezTo>
                    <a:cubicBezTo>
                      <a:pt x="228676" y="1389809"/>
                      <a:pt x="236263" y="1395983"/>
                      <a:pt x="225974" y="1398016"/>
                    </a:cubicBezTo>
                    <a:cubicBezTo>
                      <a:pt x="215684" y="1400049"/>
                      <a:pt x="200981" y="1393553"/>
                      <a:pt x="192725" y="1402256"/>
                    </a:cubicBezTo>
                    <a:cubicBezTo>
                      <a:pt x="184469" y="1410958"/>
                      <a:pt x="190245" y="1422091"/>
                      <a:pt x="176782" y="1422091"/>
                    </a:cubicBezTo>
                    <a:cubicBezTo>
                      <a:pt x="163319" y="1422091"/>
                      <a:pt x="141550" y="1423653"/>
                      <a:pt x="139840" y="1417330"/>
                    </a:cubicBezTo>
                    <a:cubicBezTo>
                      <a:pt x="138128" y="1411008"/>
                      <a:pt x="145989" y="1396454"/>
                      <a:pt x="125459" y="1396231"/>
                    </a:cubicBezTo>
                    <a:cubicBezTo>
                      <a:pt x="104930" y="1396008"/>
                      <a:pt x="106566" y="1394396"/>
                      <a:pt x="95706" y="1397570"/>
                    </a:cubicBezTo>
                    <a:cubicBezTo>
                      <a:pt x="84846" y="1400743"/>
                      <a:pt x="76739" y="1400322"/>
                      <a:pt x="64838" y="1397570"/>
                    </a:cubicBezTo>
                    <a:cubicBezTo>
                      <a:pt x="52937" y="1394818"/>
                      <a:pt x="51920" y="1386437"/>
                      <a:pt x="39325" y="1392140"/>
                    </a:cubicBezTo>
                    <a:cubicBezTo>
                      <a:pt x="26730" y="1397842"/>
                      <a:pt x="17382" y="1402727"/>
                      <a:pt x="7093" y="1407512"/>
                    </a:cubicBezTo>
                    <a:cubicBezTo>
                      <a:pt x="-3197" y="1412297"/>
                      <a:pt x="-3197" y="1415942"/>
                      <a:pt x="-1337" y="1421372"/>
                    </a:cubicBezTo>
                    <a:cubicBezTo>
                      <a:pt x="522" y="1426802"/>
                      <a:pt x="9126" y="1437066"/>
                      <a:pt x="24969" y="1436670"/>
                    </a:cubicBezTo>
                    <a:cubicBezTo>
                      <a:pt x="40812" y="1436273"/>
                      <a:pt x="43341" y="1439670"/>
                      <a:pt x="54945" y="1442075"/>
                    </a:cubicBezTo>
                    <a:cubicBezTo>
                      <a:pt x="66549" y="1444480"/>
                      <a:pt x="62631" y="1436967"/>
                      <a:pt x="79268" y="1444306"/>
                    </a:cubicBezTo>
                    <a:cubicBezTo>
                      <a:pt x="95904" y="1451645"/>
                      <a:pt x="91665" y="1448645"/>
                      <a:pt x="110013" y="1451348"/>
                    </a:cubicBezTo>
                    <a:cubicBezTo>
                      <a:pt x="128360" y="1454050"/>
                      <a:pt x="126426" y="1462009"/>
                      <a:pt x="138178" y="1463546"/>
                    </a:cubicBezTo>
                    <a:cubicBezTo>
                      <a:pt x="149930" y="1465084"/>
                      <a:pt x="157344" y="1459604"/>
                      <a:pt x="173088" y="1457670"/>
                    </a:cubicBezTo>
                    <a:cubicBezTo>
                      <a:pt x="188832" y="1455736"/>
                      <a:pt x="191832" y="1445744"/>
                      <a:pt x="204254" y="1447356"/>
                    </a:cubicBezTo>
                    <a:cubicBezTo>
                      <a:pt x="216676" y="1448968"/>
                      <a:pt x="224238" y="1444876"/>
                      <a:pt x="232767" y="1447058"/>
                    </a:cubicBezTo>
                    <a:cubicBezTo>
                      <a:pt x="241296" y="1449240"/>
                      <a:pt x="232519" y="1448571"/>
                      <a:pt x="243527" y="1456703"/>
                    </a:cubicBezTo>
                    <a:cubicBezTo>
                      <a:pt x="254536" y="1464836"/>
                      <a:pt x="274074" y="1471332"/>
                      <a:pt x="286768" y="1471158"/>
                    </a:cubicBezTo>
                    <a:cubicBezTo>
                      <a:pt x="299463" y="1470985"/>
                      <a:pt x="306008" y="1473042"/>
                      <a:pt x="313744" y="1474034"/>
                    </a:cubicBezTo>
                    <a:cubicBezTo>
                      <a:pt x="321479" y="1475026"/>
                      <a:pt x="323538" y="1472844"/>
                      <a:pt x="322496" y="1479142"/>
                    </a:cubicBezTo>
                    <a:cubicBezTo>
                      <a:pt x="321455" y="1485439"/>
                      <a:pt x="325248" y="1493844"/>
                      <a:pt x="316521" y="1492704"/>
                    </a:cubicBezTo>
                    <a:cubicBezTo>
                      <a:pt x="307794" y="1491563"/>
                      <a:pt x="299165" y="1496869"/>
                      <a:pt x="272710" y="1492233"/>
                    </a:cubicBezTo>
                    <a:cubicBezTo>
                      <a:pt x="246255" y="1487597"/>
                      <a:pt x="234676" y="1487919"/>
                      <a:pt x="227684" y="1480307"/>
                    </a:cubicBezTo>
                    <a:cubicBezTo>
                      <a:pt x="220692" y="1472695"/>
                      <a:pt x="209510" y="1471852"/>
                      <a:pt x="196692" y="1479043"/>
                    </a:cubicBezTo>
                    <a:cubicBezTo>
                      <a:pt x="183873" y="1486233"/>
                      <a:pt x="164460" y="1478547"/>
                      <a:pt x="165551" y="1493324"/>
                    </a:cubicBezTo>
                    <a:cubicBezTo>
                      <a:pt x="166641" y="1508101"/>
                      <a:pt x="184221" y="1513457"/>
                      <a:pt x="176336" y="1517622"/>
                    </a:cubicBezTo>
                    <a:cubicBezTo>
                      <a:pt x="168451" y="1521787"/>
                      <a:pt x="157121" y="1511473"/>
                      <a:pt x="149063" y="1506762"/>
                    </a:cubicBezTo>
                    <a:cubicBezTo>
                      <a:pt x="141005" y="1502051"/>
                      <a:pt x="145716" y="1489406"/>
                      <a:pt x="129599" y="1487448"/>
                    </a:cubicBezTo>
                    <a:cubicBezTo>
                      <a:pt x="113483" y="1485489"/>
                      <a:pt x="100045" y="1481497"/>
                      <a:pt x="97367" y="1490919"/>
                    </a:cubicBezTo>
                    <a:cubicBezTo>
                      <a:pt x="94689" y="1500341"/>
                      <a:pt x="91392" y="1504506"/>
                      <a:pt x="96177" y="1513060"/>
                    </a:cubicBezTo>
                    <a:cubicBezTo>
                      <a:pt x="100962" y="1521614"/>
                      <a:pt x="105376" y="1532275"/>
                      <a:pt x="112740" y="1541771"/>
                    </a:cubicBezTo>
                    <a:cubicBezTo>
                      <a:pt x="120103" y="1551267"/>
                      <a:pt x="140013" y="1565920"/>
                      <a:pt x="144972" y="1568078"/>
                    </a:cubicBezTo>
                    <a:cubicBezTo>
                      <a:pt x="149930" y="1570235"/>
                      <a:pt x="158038" y="1566764"/>
                      <a:pt x="170187" y="1573036"/>
                    </a:cubicBezTo>
                    <a:cubicBezTo>
                      <a:pt x="182336" y="1579309"/>
                      <a:pt x="190295" y="1578342"/>
                      <a:pt x="197461" y="1587913"/>
                    </a:cubicBezTo>
                    <a:cubicBezTo>
                      <a:pt x="204626" y="1597483"/>
                      <a:pt x="204725" y="1597285"/>
                      <a:pt x="215858" y="1599640"/>
                    </a:cubicBezTo>
                    <a:cubicBezTo>
                      <a:pt x="226990" y="1601996"/>
                      <a:pt x="241941" y="1603607"/>
                      <a:pt x="248090" y="1599640"/>
                    </a:cubicBezTo>
                    <a:cubicBezTo>
                      <a:pt x="254239" y="1595673"/>
                      <a:pt x="259396" y="1590541"/>
                      <a:pt x="273131" y="1585086"/>
                    </a:cubicBezTo>
                    <a:cubicBezTo>
                      <a:pt x="286867" y="1579632"/>
                      <a:pt x="285032" y="1564036"/>
                      <a:pt x="294454" y="1562251"/>
                    </a:cubicBezTo>
                    <a:cubicBezTo>
                      <a:pt x="303876" y="1560466"/>
                      <a:pt x="311265" y="1560788"/>
                      <a:pt x="307099" y="1547003"/>
                    </a:cubicBezTo>
                    <a:cubicBezTo>
                      <a:pt x="302934" y="1533217"/>
                      <a:pt x="305017" y="1528655"/>
                      <a:pt x="311636" y="1529647"/>
                    </a:cubicBezTo>
                    <a:cubicBezTo>
                      <a:pt x="318257" y="1530639"/>
                      <a:pt x="351604" y="1531482"/>
                      <a:pt x="358249" y="1519729"/>
                    </a:cubicBezTo>
                    <a:cubicBezTo>
                      <a:pt x="364894" y="1507977"/>
                      <a:pt x="396159" y="1499026"/>
                      <a:pt x="397052" y="1493398"/>
                    </a:cubicBezTo>
                    <a:cubicBezTo>
                      <a:pt x="397944" y="1487770"/>
                      <a:pt x="410267" y="1478844"/>
                      <a:pt x="421697" y="1473092"/>
                    </a:cubicBezTo>
                    <a:cubicBezTo>
                      <a:pt x="433127" y="1467340"/>
                      <a:pt x="450433" y="1475299"/>
                      <a:pt x="459359" y="1449637"/>
                    </a:cubicBezTo>
                    <a:cubicBezTo>
                      <a:pt x="468285" y="1423975"/>
                      <a:pt x="474483" y="1433521"/>
                      <a:pt x="489111" y="1422364"/>
                    </a:cubicBezTo>
                    <a:cubicBezTo>
                      <a:pt x="503740" y="1411206"/>
                      <a:pt x="510211" y="1413339"/>
                      <a:pt x="510657" y="1400049"/>
                    </a:cubicBezTo>
                    <a:cubicBezTo>
                      <a:pt x="511104" y="1386760"/>
                      <a:pt x="511277" y="1383859"/>
                      <a:pt x="489161" y="1382520"/>
                    </a:cubicBezTo>
                    <a:cubicBezTo>
                      <a:pt x="467045" y="1381181"/>
                      <a:pt x="452218" y="1384999"/>
                      <a:pt x="442821" y="1380437"/>
                    </a:cubicBezTo>
                    <a:cubicBezTo>
                      <a:pt x="433424" y="1375875"/>
                      <a:pt x="419540" y="1367470"/>
                      <a:pt x="422986" y="1359486"/>
                    </a:cubicBezTo>
                    <a:cubicBezTo>
                      <a:pt x="426432" y="1351503"/>
                      <a:pt x="438185" y="1357528"/>
                      <a:pt x="449119" y="1358941"/>
                    </a:cubicBezTo>
                    <a:cubicBezTo>
                      <a:pt x="460053" y="1360354"/>
                      <a:pt x="496054" y="1359585"/>
                      <a:pt x="502996" y="1364693"/>
                    </a:cubicBezTo>
                    <a:cubicBezTo>
                      <a:pt x="509938" y="1369801"/>
                      <a:pt x="513930" y="1368214"/>
                      <a:pt x="525162" y="1378106"/>
                    </a:cubicBezTo>
                    <a:cubicBezTo>
                      <a:pt x="536394" y="1387999"/>
                      <a:pt x="546286" y="1377239"/>
                      <a:pt x="543534" y="1394049"/>
                    </a:cubicBezTo>
                    <a:cubicBezTo>
                      <a:pt x="540782" y="1410859"/>
                      <a:pt x="533245" y="1417727"/>
                      <a:pt x="522583" y="1425091"/>
                    </a:cubicBezTo>
                    <a:cubicBezTo>
                      <a:pt x="511922" y="1432455"/>
                      <a:pt x="496748" y="1457001"/>
                      <a:pt x="489582" y="1459381"/>
                    </a:cubicBezTo>
                    <a:cubicBezTo>
                      <a:pt x="482417" y="1461761"/>
                      <a:pt x="475425" y="1473514"/>
                      <a:pt x="468383" y="1475323"/>
                    </a:cubicBezTo>
                    <a:cubicBezTo>
                      <a:pt x="461342" y="1477133"/>
                      <a:pt x="457474" y="1477803"/>
                      <a:pt x="462632" y="1481497"/>
                    </a:cubicBezTo>
                    <a:cubicBezTo>
                      <a:pt x="467788" y="1485191"/>
                      <a:pt x="480136" y="1490398"/>
                      <a:pt x="488789" y="1493324"/>
                    </a:cubicBezTo>
                    <a:cubicBezTo>
                      <a:pt x="497442" y="1496250"/>
                      <a:pt x="514525" y="1497241"/>
                      <a:pt x="526476" y="1492481"/>
                    </a:cubicBezTo>
                    <a:cubicBezTo>
                      <a:pt x="538426" y="1487720"/>
                      <a:pt x="544972" y="1480704"/>
                      <a:pt x="550303" y="1487522"/>
                    </a:cubicBezTo>
                    <a:cubicBezTo>
                      <a:pt x="555634" y="1494340"/>
                      <a:pt x="554444" y="1499498"/>
                      <a:pt x="544055" y="1502969"/>
                    </a:cubicBezTo>
                    <a:cubicBezTo>
                      <a:pt x="533666" y="1506440"/>
                      <a:pt x="533939" y="1515217"/>
                      <a:pt x="518690" y="1513258"/>
                    </a:cubicBezTo>
                    <a:cubicBezTo>
                      <a:pt x="503442" y="1511300"/>
                      <a:pt x="498384" y="1513258"/>
                      <a:pt x="478178" y="1510779"/>
                    </a:cubicBezTo>
                    <a:cubicBezTo>
                      <a:pt x="457970" y="1508299"/>
                      <a:pt x="448896" y="1516035"/>
                      <a:pt x="439623" y="1519035"/>
                    </a:cubicBezTo>
                    <a:cubicBezTo>
                      <a:pt x="430350" y="1522035"/>
                      <a:pt x="432011" y="1528308"/>
                      <a:pt x="425887" y="1534754"/>
                    </a:cubicBezTo>
                    <a:cubicBezTo>
                      <a:pt x="419763" y="1541201"/>
                      <a:pt x="407490" y="1560391"/>
                      <a:pt x="399407" y="1560243"/>
                    </a:cubicBezTo>
                    <a:cubicBezTo>
                      <a:pt x="391200" y="1560260"/>
                      <a:pt x="383440" y="1563887"/>
                      <a:pt x="378159" y="1570160"/>
                    </a:cubicBezTo>
                    <a:cubicBezTo>
                      <a:pt x="373101" y="1576783"/>
                      <a:pt x="369654" y="1584489"/>
                      <a:pt x="368067" y="1592673"/>
                    </a:cubicBezTo>
                    <a:cubicBezTo>
                      <a:pt x="366530" y="1602120"/>
                      <a:pt x="359538" y="1611740"/>
                      <a:pt x="376026" y="1608169"/>
                    </a:cubicBezTo>
                    <a:cubicBezTo>
                      <a:pt x="392514" y="1604599"/>
                      <a:pt x="394374" y="1595177"/>
                      <a:pt x="405085" y="1595946"/>
                    </a:cubicBezTo>
                    <a:cubicBezTo>
                      <a:pt x="415796" y="1596715"/>
                      <a:pt x="426457" y="1589376"/>
                      <a:pt x="430548" y="1597434"/>
                    </a:cubicBezTo>
                    <a:cubicBezTo>
                      <a:pt x="434639" y="1605492"/>
                      <a:pt x="410961" y="1607550"/>
                      <a:pt x="410961" y="1607550"/>
                    </a:cubicBezTo>
                    <a:cubicBezTo>
                      <a:pt x="410961" y="1607550"/>
                      <a:pt x="406622" y="1619649"/>
                      <a:pt x="396085" y="1622203"/>
                    </a:cubicBezTo>
                    <a:cubicBezTo>
                      <a:pt x="385547" y="1624757"/>
                      <a:pt x="371043" y="1638839"/>
                      <a:pt x="366108" y="1644220"/>
                    </a:cubicBezTo>
                    <a:cubicBezTo>
                      <a:pt x="361175" y="1649600"/>
                      <a:pt x="355175" y="1657286"/>
                      <a:pt x="366108" y="1658699"/>
                    </a:cubicBezTo>
                    <a:cubicBezTo>
                      <a:pt x="377043" y="1660113"/>
                      <a:pt x="392738" y="1655203"/>
                      <a:pt x="412597" y="1661997"/>
                    </a:cubicBezTo>
                    <a:cubicBezTo>
                      <a:pt x="432457" y="1668791"/>
                      <a:pt x="442672" y="1683047"/>
                      <a:pt x="448127" y="1672311"/>
                    </a:cubicBezTo>
                    <a:cubicBezTo>
                      <a:pt x="453582" y="1661575"/>
                      <a:pt x="466475" y="1653294"/>
                      <a:pt x="476938" y="1645038"/>
                    </a:cubicBezTo>
                    <a:cubicBezTo>
                      <a:pt x="487401" y="1636782"/>
                      <a:pt x="489483" y="1613822"/>
                      <a:pt x="495930" y="1611640"/>
                    </a:cubicBezTo>
                    <a:cubicBezTo>
                      <a:pt x="502376" y="1609459"/>
                      <a:pt x="515765" y="1593714"/>
                      <a:pt x="522286" y="1597260"/>
                    </a:cubicBezTo>
                    <a:cubicBezTo>
                      <a:pt x="528807" y="1600806"/>
                      <a:pt x="535005" y="1608566"/>
                      <a:pt x="525831" y="1619128"/>
                    </a:cubicBezTo>
                    <a:cubicBezTo>
                      <a:pt x="516658" y="1629691"/>
                      <a:pt x="470169" y="1684535"/>
                      <a:pt x="458268" y="1686915"/>
                    </a:cubicBezTo>
                    <a:cubicBezTo>
                      <a:pt x="446367" y="1689295"/>
                      <a:pt x="438680" y="1699138"/>
                      <a:pt x="421077" y="1695345"/>
                    </a:cubicBezTo>
                    <a:cubicBezTo>
                      <a:pt x="403473" y="1691551"/>
                      <a:pt x="406052" y="1685873"/>
                      <a:pt x="377886" y="1682229"/>
                    </a:cubicBezTo>
                    <a:cubicBezTo>
                      <a:pt x="349720" y="1678584"/>
                      <a:pt x="333108" y="1674642"/>
                      <a:pt x="322695" y="1678410"/>
                    </a:cubicBezTo>
                    <a:cubicBezTo>
                      <a:pt x="312281" y="1682179"/>
                      <a:pt x="324207" y="1693956"/>
                      <a:pt x="315257" y="1698841"/>
                    </a:cubicBezTo>
                    <a:cubicBezTo>
                      <a:pt x="306306" y="1703725"/>
                      <a:pt x="295570" y="1709552"/>
                      <a:pt x="292421" y="1718478"/>
                    </a:cubicBezTo>
                    <a:cubicBezTo>
                      <a:pt x="289272" y="1727403"/>
                      <a:pt x="270106" y="1735164"/>
                      <a:pt x="275760" y="1735610"/>
                    </a:cubicBezTo>
                    <a:cubicBezTo>
                      <a:pt x="281413" y="1736056"/>
                      <a:pt x="291454" y="1722271"/>
                      <a:pt x="303430" y="1723511"/>
                    </a:cubicBezTo>
                    <a:cubicBezTo>
                      <a:pt x="315405" y="1724750"/>
                      <a:pt x="324802" y="1719048"/>
                      <a:pt x="321133" y="1729114"/>
                    </a:cubicBezTo>
                    <a:cubicBezTo>
                      <a:pt x="317463" y="1739180"/>
                      <a:pt x="316893" y="1740619"/>
                      <a:pt x="302587" y="1743296"/>
                    </a:cubicBezTo>
                    <a:cubicBezTo>
                      <a:pt x="288281" y="1745974"/>
                      <a:pt x="292669" y="1754652"/>
                      <a:pt x="273628" y="1754925"/>
                    </a:cubicBezTo>
                    <a:cubicBezTo>
                      <a:pt x="254585" y="1755197"/>
                      <a:pt x="254239" y="1758743"/>
                      <a:pt x="253272" y="1768239"/>
                    </a:cubicBezTo>
                    <a:cubicBezTo>
                      <a:pt x="252305" y="1777735"/>
                      <a:pt x="240403" y="1805157"/>
                      <a:pt x="248685" y="1806223"/>
                    </a:cubicBezTo>
                    <a:cubicBezTo>
                      <a:pt x="256966" y="1807289"/>
                      <a:pt x="266636" y="1797694"/>
                      <a:pt x="275958" y="1797074"/>
                    </a:cubicBezTo>
                    <a:cubicBezTo>
                      <a:pt x="285281" y="1796454"/>
                      <a:pt x="286793" y="1801190"/>
                      <a:pt x="285107" y="1809471"/>
                    </a:cubicBezTo>
                    <a:cubicBezTo>
                      <a:pt x="283421" y="1817752"/>
                      <a:pt x="273008" y="1831786"/>
                      <a:pt x="264007" y="1835059"/>
                    </a:cubicBezTo>
                    <a:cubicBezTo>
                      <a:pt x="255007" y="1838331"/>
                      <a:pt x="255404" y="1850505"/>
                      <a:pt x="250842" y="1853530"/>
                    </a:cubicBezTo>
                    <a:cubicBezTo>
                      <a:pt x="246280" y="1856555"/>
                      <a:pt x="232246" y="1870117"/>
                      <a:pt x="243850" y="1869497"/>
                    </a:cubicBezTo>
                    <a:cubicBezTo>
                      <a:pt x="255453" y="1868877"/>
                      <a:pt x="271818" y="1855662"/>
                      <a:pt x="274644" y="1863249"/>
                    </a:cubicBezTo>
                    <a:cubicBezTo>
                      <a:pt x="277470" y="1872073"/>
                      <a:pt x="273305" y="1881629"/>
                      <a:pt x="264925" y="1885564"/>
                    </a:cubicBezTo>
                    <a:cubicBezTo>
                      <a:pt x="256197" y="1889258"/>
                      <a:pt x="242808" y="1900787"/>
                      <a:pt x="241420" y="1909341"/>
                    </a:cubicBezTo>
                    <a:cubicBezTo>
                      <a:pt x="240032" y="1917895"/>
                      <a:pt x="243032" y="1914077"/>
                      <a:pt x="244321" y="1926895"/>
                    </a:cubicBezTo>
                    <a:cubicBezTo>
                      <a:pt x="245610" y="1939714"/>
                      <a:pt x="246676" y="1949780"/>
                      <a:pt x="243106" y="1952954"/>
                    </a:cubicBezTo>
                    <a:cubicBezTo>
                      <a:pt x="239536" y="1956127"/>
                      <a:pt x="232494" y="1953673"/>
                      <a:pt x="227833" y="1944945"/>
                    </a:cubicBezTo>
                    <a:cubicBezTo>
                      <a:pt x="223172" y="1936218"/>
                      <a:pt x="218139" y="1937953"/>
                      <a:pt x="212064" y="1946210"/>
                    </a:cubicBezTo>
                    <a:cubicBezTo>
                      <a:pt x="205990" y="1954466"/>
                      <a:pt x="195601" y="1953648"/>
                      <a:pt x="192700" y="1961086"/>
                    </a:cubicBezTo>
                    <a:cubicBezTo>
                      <a:pt x="189799" y="1968524"/>
                      <a:pt x="186997" y="1983673"/>
                      <a:pt x="195700" y="1977971"/>
                    </a:cubicBezTo>
                    <a:cubicBezTo>
                      <a:pt x="204403" y="1972268"/>
                      <a:pt x="212163" y="1962103"/>
                      <a:pt x="215833" y="1968599"/>
                    </a:cubicBezTo>
                    <a:cubicBezTo>
                      <a:pt x="219502" y="1975095"/>
                      <a:pt x="228230" y="1965673"/>
                      <a:pt x="224759" y="1980301"/>
                    </a:cubicBezTo>
                    <a:cubicBezTo>
                      <a:pt x="221287" y="1994930"/>
                      <a:pt x="214841" y="1995872"/>
                      <a:pt x="208841" y="1999021"/>
                    </a:cubicBezTo>
                    <a:cubicBezTo>
                      <a:pt x="202841" y="2002170"/>
                      <a:pt x="187766" y="2018286"/>
                      <a:pt x="182411" y="2024236"/>
                    </a:cubicBezTo>
                    <a:cubicBezTo>
                      <a:pt x="177055" y="2030187"/>
                      <a:pt x="157617" y="2033360"/>
                      <a:pt x="156278" y="2041344"/>
                    </a:cubicBezTo>
                    <a:cubicBezTo>
                      <a:pt x="154939" y="2049328"/>
                      <a:pt x="150550" y="2059865"/>
                      <a:pt x="158757" y="2059146"/>
                    </a:cubicBezTo>
                    <a:cubicBezTo>
                      <a:pt x="166964" y="2058427"/>
                      <a:pt x="180402" y="2052898"/>
                      <a:pt x="189130" y="2047096"/>
                    </a:cubicBezTo>
                    <a:cubicBezTo>
                      <a:pt x="197857" y="2041295"/>
                      <a:pt x="202047" y="2038518"/>
                      <a:pt x="202915" y="2045559"/>
                    </a:cubicBezTo>
                    <a:cubicBezTo>
                      <a:pt x="203783" y="2052600"/>
                      <a:pt x="203610" y="2057956"/>
                      <a:pt x="197957" y="2061799"/>
                    </a:cubicBezTo>
                    <a:cubicBezTo>
                      <a:pt x="192303" y="2065642"/>
                      <a:pt x="183080" y="2080642"/>
                      <a:pt x="181320" y="2082824"/>
                    </a:cubicBezTo>
                    <a:cubicBezTo>
                      <a:pt x="179559" y="2085006"/>
                      <a:pt x="165898" y="2098618"/>
                      <a:pt x="163517" y="2104940"/>
                    </a:cubicBezTo>
                    <a:cubicBezTo>
                      <a:pt x="161137" y="2111263"/>
                      <a:pt x="157666" y="2111709"/>
                      <a:pt x="155931" y="2122296"/>
                    </a:cubicBezTo>
                    <a:cubicBezTo>
                      <a:pt x="154195" y="2132883"/>
                      <a:pt x="142815" y="2142603"/>
                      <a:pt x="152187" y="2147437"/>
                    </a:cubicBezTo>
                    <a:cubicBezTo>
                      <a:pt x="161559" y="2152272"/>
                      <a:pt x="166790" y="2153239"/>
                      <a:pt x="171080" y="2160132"/>
                    </a:cubicBezTo>
                    <a:cubicBezTo>
                      <a:pt x="175369" y="2167024"/>
                      <a:pt x="175642" y="2170644"/>
                      <a:pt x="188435" y="2165685"/>
                    </a:cubicBezTo>
                    <a:cubicBezTo>
                      <a:pt x="201229" y="2160727"/>
                      <a:pt x="204378" y="2156611"/>
                      <a:pt x="222750" y="2139404"/>
                    </a:cubicBezTo>
                    <a:cubicBezTo>
                      <a:pt x="241123" y="2122197"/>
                      <a:pt x="238891" y="2119197"/>
                      <a:pt x="249230" y="2113891"/>
                    </a:cubicBezTo>
                    <a:cubicBezTo>
                      <a:pt x="259569" y="2108585"/>
                      <a:pt x="266041" y="2118850"/>
                      <a:pt x="267007" y="2098742"/>
                    </a:cubicBezTo>
                    <a:cubicBezTo>
                      <a:pt x="267975" y="2078634"/>
                      <a:pt x="266065" y="2061551"/>
                      <a:pt x="266710" y="2037575"/>
                    </a:cubicBezTo>
                    <a:cubicBezTo>
                      <a:pt x="267355" y="2013600"/>
                      <a:pt x="268148" y="1988707"/>
                      <a:pt x="274272" y="1977029"/>
                    </a:cubicBezTo>
                    <a:cubicBezTo>
                      <a:pt x="280396" y="1965351"/>
                      <a:pt x="287959" y="1961756"/>
                      <a:pt x="285801" y="1986426"/>
                    </a:cubicBezTo>
                    <a:cubicBezTo>
                      <a:pt x="283644" y="2011096"/>
                      <a:pt x="281413" y="2019104"/>
                      <a:pt x="295545" y="2006806"/>
                    </a:cubicBezTo>
                    <a:cubicBezTo>
                      <a:pt x="309678" y="1994508"/>
                      <a:pt x="319397" y="2003657"/>
                      <a:pt x="322670" y="1983698"/>
                    </a:cubicBezTo>
                    <a:cubicBezTo>
                      <a:pt x="325942" y="1963739"/>
                      <a:pt x="327157" y="1967657"/>
                      <a:pt x="338737" y="1962499"/>
                    </a:cubicBezTo>
                    <a:cubicBezTo>
                      <a:pt x="350315" y="1957342"/>
                      <a:pt x="356414" y="1965623"/>
                      <a:pt x="366431" y="1941548"/>
                    </a:cubicBezTo>
                    <a:cubicBezTo>
                      <a:pt x="376448" y="1917474"/>
                      <a:pt x="380911" y="1918490"/>
                      <a:pt x="387580" y="1917672"/>
                    </a:cubicBezTo>
                    <a:cubicBezTo>
                      <a:pt x="394250" y="1916854"/>
                      <a:pt x="394275" y="1908151"/>
                      <a:pt x="404614" y="1904903"/>
                    </a:cubicBezTo>
                    <a:cubicBezTo>
                      <a:pt x="414953" y="1901655"/>
                      <a:pt x="424994" y="1905895"/>
                      <a:pt x="433176" y="1901531"/>
                    </a:cubicBezTo>
                    <a:cubicBezTo>
                      <a:pt x="441358" y="1897167"/>
                      <a:pt x="458466" y="1898159"/>
                      <a:pt x="459681" y="1885018"/>
                    </a:cubicBezTo>
                    <a:cubicBezTo>
                      <a:pt x="460896" y="1871878"/>
                      <a:pt x="449292" y="1862877"/>
                      <a:pt x="461516" y="1856555"/>
                    </a:cubicBezTo>
                    <a:cubicBezTo>
                      <a:pt x="473739" y="1850233"/>
                      <a:pt x="475351" y="1840489"/>
                      <a:pt x="485863" y="1841827"/>
                    </a:cubicBezTo>
                    <a:cubicBezTo>
                      <a:pt x="496376" y="1843166"/>
                      <a:pt x="493896" y="1844133"/>
                      <a:pt x="507732" y="1845075"/>
                    </a:cubicBezTo>
                    <a:cubicBezTo>
                      <a:pt x="521567" y="1846018"/>
                      <a:pt x="539790" y="1828860"/>
                      <a:pt x="546137" y="1833001"/>
                    </a:cubicBezTo>
                    <a:cubicBezTo>
                      <a:pt x="552485" y="1837141"/>
                      <a:pt x="561931" y="1833373"/>
                      <a:pt x="557468" y="1840712"/>
                    </a:cubicBezTo>
                    <a:cubicBezTo>
                      <a:pt x="553005" y="1848051"/>
                      <a:pt x="542394" y="1858712"/>
                      <a:pt x="530567" y="1862580"/>
                    </a:cubicBezTo>
                    <a:cubicBezTo>
                      <a:pt x="518740" y="1866448"/>
                      <a:pt x="492310" y="1873861"/>
                      <a:pt x="487723" y="1879068"/>
                    </a:cubicBezTo>
                    <a:cubicBezTo>
                      <a:pt x="483136" y="1884275"/>
                      <a:pt x="470789" y="1888539"/>
                      <a:pt x="469127" y="1898705"/>
                    </a:cubicBezTo>
                    <a:cubicBezTo>
                      <a:pt x="467466" y="1908870"/>
                      <a:pt x="462483" y="1916556"/>
                      <a:pt x="451623" y="1920151"/>
                    </a:cubicBezTo>
                    <a:cubicBezTo>
                      <a:pt x="440763" y="1923746"/>
                      <a:pt x="424598" y="1928284"/>
                      <a:pt x="414060" y="1935647"/>
                    </a:cubicBezTo>
                    <a:cubicBezTo>
                      <a:pt x="403523" y="1943011"/>
                      <a:pt x="399580" y="1950003"/>
                      <a:pt x="389490" y="1960441"/>
                    </a:cubicBezTo>
                    <a:cubicBezTo>
                      <a:pt x="379398" y="1970880"/>
                      <a:pt x="366133" y="1971971"/>
                      <a:pt x="360183" y="1982756"/>
                    </a:cubicBezTo>
                    <a:cubicBezTo>
                      <a:pt x="354233" y="1993541"/>
                      <a:pt x="353712" y="2005070"/>
                      <a:pt x="346125" y="2008790"/>
                    </a:cubicBezTo>
                    <a:cubicBezTo>
                      <a:pt x="338538" y="2012509"/>
                      <a:pt x="328001" y="2019749"/>
                      <a:pt x="326662" y="2027906"/>
                    </a:cubicBezTo>
                    <a:cubicBezTo>
                      <a:pt x="325323" y="2036063"/>
                      <a:pt x="317413" y="2067576"/>
                      <a:pt x="315479" y="2079254"/>
                    </a:cubicBezTo>
                    <a:cubicBezTo>
                      <a:pt x="313545" y="2090932"/>
                      <a:pt x="313868" y="2097750"/>
                      <a:pt x="317389" y="2104866"/>
                    </a:cubicBezTo>
                    <a:cubicBezTo>
                      <a:pt x="320909" y="2111982"/>
                      <a:pt x="321306" y="2106602"/>
                      <a:pt x="327926" y="2117437"/>
                    </a:cubicBezTo>
                    <a:cubicBezTo>
                      <a:pt x="334546" y="2128272"/>
                      <a:pt x="342406" y="2131792"/>
                      <a:pt x="347216" y="2136577"/>
                    </a:cubicBezTo>
                    <a:cubicBezTo>
                      <a:pt x="352026" y="2141363"/>
                      <a:pt x="367225" y="2154132"/>
                      <a:pt x="365687" y="2143545"/>
                    </a:cubicBezTo>
                    <a:cubicBezTo>
                      <a:pt x="364150" y="2132958"/>
                      <a:pt x="358398" y="2133850"/>
                      <a:pt x="355373" y="2115180"/>
                    </a:cubicBezTo>
                    <a:cubicBezTo>
                      <a:pt x="352348" y="2096511"/>
                      <a:pt x="357853" y="2090982"/>
                      <a:pt x="364993" y="2084832"/>
                    </a:cubicBezTo>
                    <a:cubicBezTo>
                      <a:pt x="372134" y="2078684"/>
                      <a:pt x="376820" y="2058080"/>
                      <a:pt x="378630" y="2047096"/>
                    </a:cubicBezTo>
                    <a:cubicBezTo>
                      <a:pt x="380439" y="2036113"/>
                      <a:pt x="392787" y="2028972"/>
                      <a:pt x="395837" y="2033112"/>
                    </a:cubicBezTo>
                    <a:cubicBezTo>
                      <a:pt x="398887" y="2037253"/>
                      <a:pt x="400796" y="2062444"/>
                      <a:pt x="400796" y="2071989"/>
                    </a:cubicBezTo>
                    <a:cubicBezTo>
                      <a:pt x="400548" y="2083345"/>
                      <a:pt x="408234" y="2093337"/>
                      <a:pt x="419292" y="2095990"/>
                    </a:cubicBezTo>
                    <a:cubicBezTo>
                      <a:pt x="432284" y="2099337"/>
                      <a:pt x="442896" y="2094477"/>
                      <a:pt x="433895" y="2083742"/>
                    </a:cubicBezTo>
                    <a:cubicBezTo>
                      <a:pt x="424895" y="2073006"/>
                      <a:pt x="414060" y="2062865"/>
                      <a:pt x="412696" y="2047741"/>
                    </a:cubicBezTo>
                    <a:cubicBezTo>
                      <a:pt x="411333" y="2032617"/>
                      <a:pt x="409622" y="2023641"/>
                      <a:pt x="416540" y="2024137"/>
                    </a:cubicBezTo>
                    <a:cubicBezTo>
                      <a:pt x="423457" y="2024633"/>
                      <a:pt x="440813" y="2015633"/>
                      <a:pt x="438854" y="2027831"/>
                    </a:cubicBezTo>
                    <a:cubicBezTo>
                      <a:pt x="436895" y="2040030"/>
                      <a:pt x="430102" y="2047071"/>
                      <a:pt x="437540" y="2053022"/>
                    </a:cubicBezTo>
                    <a:cubicBezTo>
                      <a:pt x="444978" y="2058973"/>
                      <a:pt x="456780" y="2063832"/>
                      <a:pt x="456036" y="2074122"/>
                    </a:cubicBezTo>
                    <a:cubicBezTo>
                      <a:pt x="455293" y="2084411"/>
                      <a:pt x="459904" y="2093337"/>
                      <a:pt x="457574" y="2107593"/>
                    </a:cubicBezTo>
                    <a:cubicBezTo>
                      <a:pt x="455243" y="2121850"/>
                      <a:pt x="440218" y="2126114"/>
                      <a:pt x="454251" y="2127949"/>
                    </a:cubicBezTo>
                    <a:cubicBezTo>
                      <a:pt x="468285" y="2129784"/>
                      <a:pt x="468310" y="2130602"/>
                      <a:pt x="477607" y="2122247"/>
                    </a:cubicBezTo>
                    <a:cubicBezTo>
                      <a:pt x="486905" y="2113891"/>
                      <a:pt x="489012" y="2103750"/>
                      <a:pt x="493921" y="2099411"/>
                    </a:cubicBezTo>
                    <a:cubicBezTo>
                      <a:pt x="498830" y="2095072"/>
                      <a:pt x="506740" y="2098147"/>
                      <a:pt x="509393" y="2084783"/>
                    </a:cubicBezTo>
                    <a:cubicBezTo>
                      <a:pt x="512046" y="2071419"/>
                      <a:pt x="527592" y="2070502"/>
                      <a:pt x="511153" y="2059642"/>
                    </a:cubicBezTo>
                    <a:cubicBezTo>
                      <a:pt x="494715" y="2048782"/>
                      <a:pt x="486508" y="2041914"/>
                      <a:pt x="495657" y="2043080"/>
                    </a:cubicBezTo>
                    <a:cubicBezTo>
                      <a:pt x="504806" y="2044245"/>
                      <a:pt x="526972" y="2060014"/>
                      <a:pt x="528137" y="2038567"/>
                    </a:cubicBezTo>
                    <a:cubicBezTo>
                      <a:pt x="529302" y="2017120"/>
                      <a:pt x="534435" y="2005690"/>
                      <a:pt x="537608" y="1969144"/>
                    </a:cubicBezTo>
                    <a:cubicBezTo>
                      <a:pt x="540782" y="1932598"/>
                      <a:pt x="533344" y="1946582"/>
                      <a:pt x="540733" y="1924242"/>
                    </a:cubicBezTo>
                    <a:cubicBezTo>
                      <a:pt x="548121" y="1901903"/>
                      <a:pt x="552410" y="1898308"/>
                      <a:pt x="555609" y="1907457"/>
                    </a:cubicBezTo>
                    <a:cubicBezTo>
                      <a:pt x="558807" y="1916606"/>
                      <a:pt x="551691" y="1937209"/>
                      <a:pt x="557444" y="1939292"/>
                    </a:cubicBezTo>
                    <a:cubicBezTo>
                      <a:pt x="563196" y="1941375"/>
                      <a:pt x="562849" y="1943309"/>
                      <a:pt x="569518" y="1942515"/>
                    </a:cubicBezTo>
                    <a:cubicBezTo>
                      <a:pt x="576188" y="1941722"/>
                      <a:pt x="588560" y="1925854"/>
                      <a:pt x="595081" y="1908821"/>
                    </a:cubicBezTo>
                    <a:cubicBezTo>
                      <a:pt x="601602" y="1891787"/>
                      <a:pt x="601973" y="1900986"/>
                      <a:pt x="615164" y="1897291"/>
                    </a:cubicBezTo>
                    <a:cubicBezTo>
                      <a:pt x="628354" y="1893597"/>
                      <a:pt x="642139" y="1883729"/>
                      <a:pt x="641173" y="1895233"/>
                    </a:cubicBezTo>
                    <a:cubicBezTo>
                      <a:pt x="640205" y="1906738"/>
                      <a:pt x="632396" y="1911969"/>
                      <a:pt x="623222" y="1916606"/>
                    </a:cubicBezTo>
                    <a:cubicBezTo>
                      <a:pt x="614048" y="1921242"/>
                      <a:pt x="605073" y="1939218"/>
                      <a:pt x="599370" y="1945540"/>
                    </a:cubicBezTo>
                    <a:cubicBezTo>
                      <a:pt x="593667" y="1951863"/>
                      <a:pt x="575097" y="1959871"/>
                      <a:pt x="572841" y="1970805"/>
                    </a:cubicBezTo>
                    <a:cubicBezTo>
                      <a:pt x="570585" y="1981739"/>
                      <a:pt x="577799" y="1988508"/>
                      <a:pt x="579956" y="1992922"/>
                    </a:cubicBezTo>
                    <a:cubicBezTo>
                      <a:pt x="582113" y="1997335"/>
                      <a:pt x="581791" y="1996070"/>
                      <a:pt x="585138" y="2009806"/>
                    </a:cubicBezTo>
                    <a:cubicBezTo>
                      <a:pt x="588486" y="2023542"/>
                      <a:pt x="597213" y="2041716"/>
                      <a:pt x="606039" y="2044939"/>
                    </a:cubicBezTo>
                    <a:cubicBezTo>
                      <a:pt x="614866" y="2048162"/>
                      <a:pt x="623965" y="2055154"/>
                      <a:pt x="636610" y="2069262"/>
                    </a:cubicBezTo>
                    <a:cubicBezTo>
                      <a:pt x="649256" y="2083370"/>
                      <a:pt x="663314" y="2097254"/>
                      <a:pt x="679901" y="2101494"/>
                    </a:cubicBezTo>
                    <a:cubicBezTo>
                      <a:pt x="696488" y="2105734"/>
                      <a:pt x="705067" y="2104742"/>
                      <a:pt x="706728" y="2111610"/>
                    </a:cubicBezTo>
                    <a:cubicBezTo>
                      <a:pt x="708389" y="2118478"/>
                      <a:pt x="720935" y="2130503"/>
                      <a:pt x="707670" y="2128792"/>
                    </a:cubicBezTo>
                    <a:cubicBezTo>
                      <a:pt x="694405" y="2127081"/>
                      <a:pt x="673231" y="2133900"/>
                      <a:pt x="659396" y="2124205"/>
                    </a:cubicBezTo>
                    <a:cubicBezTo>
                      <a:pt x="645561" y="2114511"/>
                      <a:pt x="618015" y="2111808"/>
                      <a:pt x="608172" y="2103453"/>
                    </a:cubicBezTo>
                    <a:cubicBezTo>
                      <a:pt x="598329" y="2095097"/>
                      <a:pt x="586552" y="2092742"/>
                      <a:pt x="572841" y="2091056"/>
                    </a:cubicBezTo>
                    <a:cubicBezTo>
                      <a:pt x="559129" y="2089370"/>
                      <a:pt x="551666" y="2092048"/>
                      <a:pt x="544476" y="2099015"/>
                    </a:cubicBezTo>
                    <a:cubicBezTo>
                      <a:pt x="537286" y="2105982"/>
                      <a:pt x="528732" y="2124007"/>
                      <a:pt x="526054" y="2140297"/>
                    </a:cubicBezTo>
                    <a:cubicBezTo>
                      <a:pt x="523377" y="2156586"/>
                      <a:pt x="529600" y="2184405"/>
                      <a:pt x="531658" y="2197571"/>
                    </a:cubicBezTo>
                    <a:cubicBezTo>
                      <a:pt x="533716" y="2210736"/>
                      <a:pt x="536914" y="2211133"/>
                      <a:pt x="527914" y="2229084"/>
                    </a:cubicBezTo>
                    <a:cubicBezTo>
                      <a:pt x="518914" y="2247035"/>
                      <a:pt x="502971" y="2250382"/>
                      <a:pt x="503517" y="2264192"/>
                    </a:cubicBezTo>
                    <a:cubicBezTo>
                      <a:pt x="504062" y="2278002"/>
                      <a:pt x="537211" y="2295135"/>
                      <a:pt x="542667" y="2313309"/>
                    </a:cubicBezTo>
                    <a:cubicBezTo>
                      <a:pt x="548121" y="2331483"/>
                      <a:pt x="561138" y="2320276"/>
                      <a:pt x="577973" y="2325706"/>
                    </a:cubicBezTo>
                    <a:cubicBezTo>
                      <a:pt x="594808" y="2331136"/>
                      <a:pt x="593171" y="2335623"/>
                      <a:pt x="592849" y="2348839"/>
                    </a:cubicBezTo>
                    <a:cubicBezTo>
                      <a:pt x="592527" y="2362054"/>
                      <a:pt x="603858" y="2367310"/>
                      <a:pt x="600659" y="2386848"/>
                    </a:cubicBezTo>
                    <a:cubicBezTo>
                      <a:pt x="597461" y="2406385"/>
                      <a:pt x="588981" y="2409856"/>
                      <a:pt x="597709" y="2416402"/>
                    </a:cubicBezTo>
                    <a:cubicBezTo>
                      <a:pt x="606436" y="2422947"/>
                      <a:pt x="618313" y="2436237"/>
                      <a:pt x="606585" y="2444989"/>
                    </a:cubicBezTo>
                    <a:cubicBezTo>
                      <a:pt x="594857" y="2453741"/>
                      <a:pt x="579460" y="2473899"/>
                      <a:pt x="561534" y="2480742"/>
                    </a:cubicBezTo>
                    <a:cubicBezTo>
                      <a:pt x="543608" y="2487585"/>
                      <a:pt x="529600" y="2482998"/>
                      <a:pt x="524666" y="2499982"/>
                    </a:cubicBezTo>
                    <a:cubicBezTo>
                      <a:pt x="519732" y="2516966"/>
                      <a:pt x="518839" y="2524256"/>
                      <a:pt x="506616" y="2532859"/>
                    </a:cubicBezTo>
                    <a:cubicBezTo>
                      <a:pt x="496228" y="2539801"/>
                      <a:pt x="488318" y="2549868"/>
                      <a:pt x="484029" y="2561595"/>
                    </a:cubicBezTo>
                    <a:cubicBezTo>
                      <a:pt x="479764" y="2572579"/>
                      <a:pt x="466078" y="2597794"/>
                      <a:pt x="464491" y="2605555"/>
                    </a:cubicBezTo>
                    <a:cubicBezTo>
                      <a:pt x="462904" y="2613315"/>
                      <a:pt x="464491" y="2637787"/>
                      <a:pt x="450879" y="2636002"/>
                    </a:cubicBezTo>
                    <a:cubicBezTo>
                      <a:pt x="437268" y="2634217"/>
                      <a:pt x="404341" y="2669325"/>
                      <a:pt x="398812" y="2675201"/>
                    </a:cubicBezTo>
                    <a:cubicBezTo>
                      <a:pt x="393283" y="2681077"/>
                      <a:pt x="382572" y="2708598"/>
                      <a:pt x="378580" y="2710284"/>
                    </a:cubicBezTo>
                    <a:cubicBezTo>
                      <a:pt x="374588" y="2711970"/>
                      <a:pt x="369010" y="2712070"/>
                      <a:pt x="364447" y="2723028"/>
                    </a:cubicBezTo>
                    <a:cubicBezTo>
                      <a:pt x="359886" y="2733987"/>
                      <a:pt x="349199" y="2731235"/>
                      <a:pt x="347265" y="2743086"/>
                    </a:cubicBezTo>
                    <a:cubicBezTo>
                      <a:pt x="345331" y="2754938"/>
                      <a:pt x="347017" y="2774972"/>
                      <a:pt x="350885" y="2785385"/>
                    </a:cubicBezTo>
                    <a:cubicBezTo>
                      <a:pt x="354753" y="2795798"/>
                      <a:pt x="352125" y="2791038"/>
                      <a:pt x="354109" y="2803410"/>
                    </a:cubicBezTo>
                    <a:cubicBezTo>
                      <a:pt x="356092" y="2815782"/>
                      <a:pt x="360431" y="2815807"/>
                      <a:pt x="363307" y="2826617"/>
                    </a:cubicBezTo>
                    <a:cubicBezTo>
                      <a:pt x="366183" y="2837427"/>
                      <a:pt x="365191" y="2852998"/>
                      <a:pt x="354555" y="2853891"/>
                    </a:cubicBezTo>
                    <a:cubicBezTo>
                      <a:pt x="343918" y="2854783"/>
                      <a:pt x="337199" y="2870651"/>
                      <a:pt x="327604" y="2850419"/>
                    </a:cubicBezTo>
                    <a:cubicBezTo>
                      <a:pt x="318009" y="2830188"/>
                      <a:pt x="311364" y="2828774"/>
                      <a:pt x="316075" y="2816997"/>
                    </a:cubicBezTo>
                    <a:cubicBezTo>
                      <a:pt x="320786" y="2805220"/>
                      <a:pt x="322546" y="2803807"/>
                      <a:pt x="318083" y="2791410"/>
                    </a:cubicBezTo>
                    <a:cubicBezTo>
                      <a:pt x="313620" y="2779013"/>
                      <a:pt x="316670" y="2767831"/>
                      <a:pt x="304595" y="2769839"/>
                    </a:cubicBezTo>
                    <a:cubicBezTo>
                      <a:pt x="292520" y="2771848"/>
                      <a:pt x="273925" y="2774129"/>
                      <a:pt x="273131" y="2784716"/>
                    </a:cubicBezTo>
                    <a:cubicBezTo>
                      <a:pt x="272338" y="2795303"/>
                      <a:pt x="273131" y="2819948"/>
                      <a:pt x="272140" y="2832444"/>
                    </a:cubicBezTo>
                    <a:cubicBezTo>
                      <a:pt x="271148" y="2844940"/>
                      <a:pt x="277372" y="2832593"/>
                      <a:pt x="277421" y="2847320"/>
                    </a:cubicBezTo>
                    <a:cubicBezTo>
                      <a:pt x="277470" y="2862048"/>
                      <a:pt x="285901" y="2878685"/>
                      <a:pt x="293735" y="2887412"/>
                    </a:cubicBezTo>
                    <a:cubicBezTo>
                      <a:pt x="301570" y="2896140"/>
                      <a:pt x="292273" y="2890784"/>
                      <a:pt x="312281" y="2910173"/>
                    </a:cubicBezTo>
                    <a:cubicBezTo>
                      <a:pt x="332290" y="2929562"/>
                      <a:pt x="338712" y="2939455"/>
                      <a:pt x="341563" y="2952199"/>
                    </a:cubicBezTo>
                    <a:cubicBezTo>
                      <a:pt x="344414" y="2964943"/>
                      <a:pt x="353960" y="2964248"/>
                      <a:pt x="352299" y="2974513"/>
                    </a:cubicBezTo>
                    <a:cubicBezTo>
                      <a:pt x="350637" y="2984778"/>
                      <a:pt x="357977" y="2989860"/>
                      <a:pt x="354233" y="3002803"/>
                    </a:cubicBezTo>
                    <a:cubicBezTo>
                      <a:pt x="350489" y="3015746"/>
                      <a:pt x="342505" y="3016464"/>
                      <a:pt x="346968" y="3027274"/>
                    </a:cubicBezTo>
                    <a:cubicBezTo>
                      <a:pt x="351431" y="3038085"/>
                      <a:pt x="355547" y="3049093"/>
                      <a:pt x="361274" y="3046044"/>
                    </a:cubicBezTo>
                    <a:cubicBezTo>
                      <a:pt x="367001" y="3042994"/>
                      <a:pt x="376150" y="3042126"/>
                      <a:pt x="373498" y="3027473"/>
                    </a:cubicBezTo>
                    <a:cubicBezTo>
                      <a:pt x="370845" y="3012820"/>
                      <a:pt x="364993" y="3009150"/>
                      <a:pt x="364423" y="2998563"/>
                    </a:cubicBezTo>
                    <a:cubicBezTo>
                      <a:pt x="363852" y="2987976"/>
                      <a:pt x="355919" y="2956414"/>
                      <a:pt x="356265" y="2942033"/>
                    </a:cubicBezTo>
                    <a:cubicBezTo>
                      <a:pt x="356613" y="2927653"/>
                      <a:pt x="351307" y="2914239"/>
                      <a:pt x="359787" y="2912280"/>
                    </a:cubicBezTo>
                    <a:cubicBezTo>
                      <a:pt x="368266" y="2910322"/>
                      <a:pt x="381134" y="2900156"/>
                      <a:pt x="391374" y="2895644"/>
                    </a:cubicBezTo>
                    <a:cubicBezTo>
                      <a:pt x="401614" y="2891131"/>
                      <a:pt x="413341" y="2877445"/>
                      <a:pt x="424077" y="2886148"/>
                    </a:cubicBezTo>
                    <a:cubicBezTo>
                      <a:pt x="434813" y="2894850"/>
                      <a:pt x="439697" y="2894875"/>
                      <a:pt x="442648" y="2904892"/>
                    </a:cubicBezTo>
                    <a:cubicBezTo>
                      <a:pt x="445598" y="2914908"/>
                      <a:pt x="440813" y="2924231"/>
                      <a:pt x="463673" y="2924851"/>
                    </a:cubicBezTo>
                    <a:cubicBezTo>
                      <a:pt x="486533" y="2925471"/>
                      <a:pt x="484103" y="2920190"/>
                      <a:pt x="490128" y="2931471"/>
                    </a:cubicBezTo>
                    <a:cubicBezTo>
                      <a:pt x="496153" y="2942752"/>
                      <a:pt x="506566" y="2951306"/>
                      <a:pt x="514922" y="2958348"/>
                    </a:cubicBezTo>
                    <a:cubicBezTo>
                      <a:pt x="523278" y="2965389"/>
                      <a:pt x="537236" y="2970571"/>
                      <a:pt x="539716" y="2985199"/>
                    </a:cubicBezTo>
                    <a:cubicBezTo>
                      <a:pt x="542195" y="2999828"/>
                      <a:pt x="545939" y="3007316"/>
                      <a:pt x="558906" y="3018349"/>
                    </a:cubicBezTo>
                    <a:cubicBezTo>
                      <a:pt x="571874" y="3029382"/>
                      <a:pt x="569568" y="3033448"/>
                      <a:pt x="588312" y="3041134"/>
                    </a:cubicBezTo>
                    <a:cubicBezTo>
                      <a:pt x="607056" y="3048821"/>
                      <a:pt x="614767" y="3047754"/>
                      <a:pt x="620693" y="3043614"/>
                    </a:cubicBezTo>
                    <a:cubicBezTo>
                      <a:pt x="626618" y="3039473"/>
                      <a:pt x="625999" y="3049267"/>
                      <a:pt x="629396" y="3020506"/>
                    </a:cubicBezTo>
                    <a:cubicBezTo>
                      <a:pt x="632792" y="2991745"/>
                      <a:pt x="637330" y="2971885"/>
                      <a:pt x="637280" y="2968091"/>
                    </a:cubicBezTo>
                    <a:cubicBezTo>
                      <a:pt x="637230" y="2964298"/>
                      <a:pt x="643354" y="2960975"/>
                      <a:pt x="627883" y="2947314"/>
                    </a:cubicBezTo>
                    <a:cubicBezTo>
                      <a:pt x="612412" y="2933653"/>
                      <a:pt x="606659" y="2936678"/>
                      <a:pt x="611346" y="2915975"/>
                    </a:cubicBezTo>
                    <a:cubicBezTo>
                      <a:pt x="616031" y="2895272"/>
                      <a:pt x="627833" y="2893263"/>
                      <a:pt x="625751" y="2885999"/>
                    </a:cubicBezTo>
                    <a:cubicBezTo>
                      <a:pt x="623668" y="2878734"/>
                      <a:pt x="610031" y="2863684"/>
                      <a:pt x="612610" y="2858007"/>
                    </a:cubicBezTo>
                    <a:cubicBezTo>
                      <a:pt x="615189" y="2852329"/>
                      <a:pt x="629048" y="2851684"/>
                      <a:pt x="634925" y="2863833"/>
                    </a:cubicBezTo>
                    <a:cubicBezTo>
                      <a:pt x="640800" y="2875982"/>
                      <a:pt x="651437" y="2887263"/>
                      <a:pt x="651016" y="2901817"/>
                    </a:cubicBezTo>
                    <a:cubicBezTo>
                      <a:pt x="650595" y="2916371"/>
                      <a:pt x="652975" y="2923983"/>
                      <a:pt x="667975" y="2928545"/>
                    </a:cubicBezTo>
                    <a:cubicBezTo>
                      <a:pt x="682975" y="2933107"/>
                      <a:pt x="681909" y="2939702"/>
                      <a:pt x="695446" y="2937074"/>
                    </a:cubicBezTo>
                    <a:cubicBezTo>
                      <a:pt x="708984" y="2934446"/>
                      <a:pt x="705984" y="2924677"/>
                      <a:pt x="717464" y="2926760"/>
                    </a:cubicBezTo>
                    <a:cubicBezTo>
                      <a:pt x="728943" y="2928843"/>
                      <a:pt x="737125" y="2930777"/>
                      <a:pt x="731869" y="2942951"/>
                    </a:cubicBezTo>
                    <a:cubicBezTo>
                      <a:pt x="726613" y="2955124"/>
                      <a:pt x="717389" y="2953339"/>
                      <a:pt x="721778" y="2962662"/>
                    </a:cubicBezTo>
                    <a:cubicBezTo>
                      <a:pt x="726166" y="2971984"/>
                      <a:pt x="725100" y="2972430"/>
                      <a:pt x="734844" y="2981009"/>
                    </a:cubicBezTo>
                    <a:cubicBezTo>
                      <a:pt x="744588" y="2989588"/>
                      <a:pt x="750563" y="2991199"/>
                      <a:pt x="756216" y="2984629"/>
                    </a:cubicBezTo>
                    <a:cubicBezTo>
                      <a:pt x="761869" y="2978059"/>
                      <a:pt x="763654" y="2971017"/>
                      <a:pt x="771093" y="2969753"/>
                    </a:cubicBezTo>
                    <a:cubicBezTo>
                      <a:pt x="778531" y="2968488"/>
                      <a:pt x="778531" y="2952025"/>
                      <a:pt x="786341" y="2946620"/>
                    </a:cubicBezTo>
                    <a:cubicBezTo>
                      <a:pt x="794151" y="2941215"/>
                      <a:pt x="794201" y="2942678"/>
                      <a:pt x="798118" y="2946620"/>
                    </a:cubicBezTo>
                    <a:cubicBezTo>
                      <a:pt x="802035" y="2950562"/>
                      <a:pt x="816540" y="2942306"/>
                      <a:pt x="807515" y="2955447"/>
                    </a:cubicBezTo>
                    <a:cubicBezTo>
                      <a:pt x="798490" y="2968587"/>
                      <a:pt x="800275" y="2967645"/>
                      <a:pt x="798316" y="2979645"/>
                    </a:cubicBezTo>
                    <a:cubicBezTo>
                      <a:pt x="796358" y="2991646"/>
                      <a:pt x="782895" y="3001960"/>
                      <a:pt x="791821" y="3003349"/>
                    </a:cubicBezTo>
                    <a:cubicBezTo>
                      <a:pt x="800746" y="3004737"/>
                      <a:pt x="831268" y="3014877"/>
                      <a:pt x="838235" y="3004390"/>
                    </a:cubicBezTo>
                    <a:cubicBezTo>
                      <a:pt x="845202" y="2993902"/>
                      <a:pt x="853979" y="2998241"/>
                      <a:pt x="865508" y="2997695"/>
                    </a:cubicBezTo>
                    <a:cubicBezTo>
                      <a:pt x="877037" y="2997150"/>
                      <a:pt x="884798" y="2989960"/>
                      <a:pt x="885690" y="2984530"/>
                    </a:cubicBezTo>
                    <a:cubicBezTo>
                      <a:pt x="886583" y="2979100"/>
                      <a:pt x="875773" y="2977092"/>
                      <a:pt x="881104" y="2960281"/>
                    </a:cubicBezTo>
                    <a:cubicBezTo>
                      <a:pt x="886434" y="2943471"/>
                      <a:pt x="896575" y="2959959"/>
                      <a:pt x="899228" y="2943645"/>
                    </a:cubicBezTo>
                    <a:cubicBezTo>
                      <a:pt x="901881" y="2927330"/>
                      <a:pt x="912641" y="2923809"/>
                      <a:pt x="914600" y="2931917"/>
                    </a:cubicBezTo>
                    <a:cubicBezTo>
                      <a:pt x="916558" y="2940025"/>
                      <a:pt x="909641" y="2947017"/>
                      <a:pt x="918542" y="2949942"/>
                    </a:cubicBezTo>
                    <a:cubicBezTo>
                      <a:pt x="927443" y="2952868"/>
                      <a:pt x="947130" y="2967670"/>
                      <a:pt x="948667" y="2958223"/>
                    </a:cubicBezTo>
                    <a:cubicBezTo>
                      <a:pt x="950204" y="2948777"/>
                      <a:pt x="944874" y="2937297"/>
                      <a:pt x="960097" y="2940422"/>
                    </a:cubicBezTo>
                    <a:cubicBezTo>
                      <a:pt x="975321" y="2943546"/>
                      <a:pt x="1010205" y="2958893"/>
                      <a:pt x="1016751" y="2955050"/>
                    </a:cubicBezTo>
                    <a:cubicBezTo>
                      <a:pt x="1023296" y="2951207"/>
                      <a:pt x="1025280" y="2950909"/>
                      <a:pt x="1021090" y="2928471"/>
                    </a:cubicBezTo>
                    <a:cubicBezTo>
                      <a:pt x="1016900" y="2906032"/>
                      <a:pt x="1019999" y="2906999"/>
                      <a:pt x="1024809" y="2887487"/>
                    </a:cubicBezTo>
                    <a:cubicBezTo>
                      <a:pt x="1029619" y="2867973"/>
                      <a:pt x="1025925" y="2864552"/>
                      <a:pt x="1036164" y="2868197"/>
                    </a:cubicBezTo>
                    <a:cubicBezTo>
                      <a:pt x="1046405" y="2871841"/>
                      <a:pt x="1047941" y="2874395"/>
                      <a:pt x="1050248" y="2880247"/>
                    </a:cubicBezTo>
                    <a:cubicBezTo>
                      <a:pt x="1052553" y="2886098"/>
                      <a:pt x="1043454" y="2885800"/>
                      <a:pt x="1061107" y="2888082"/>
                    </a:cubicBezTo>
                    <a:cubicBezTo>
                      <a:pt x="1078761" y="2890362"/>
                      <a:pt x="1091108" y="2895173"/>
                      <a:pt x="1094653" y="2887462"/>
                    </a:cubicBezTo>
                    <a:cubicBezTo>
                      <a:pt x="1098199" y="2879751"/>
                      <a:pt x="1099042" y="2878685"/>
                      <a:pt x="1105736" y="2881883"/>
                    </a:cubicBezTo>
                    <a:cubicBezTo>
                      <a:pt x="1112430" y="2885081"/>
                      <a:pt x="1097976" y="2883222"/>
                      <a:pt x="1116051" y="2891106"/>
                    </a:cubicBezTo>
                    <a:cubicBezTo>
                      <a:pt x="1134125" y="2898991"/>
                      <a:pt x="1225814" y="2913768"/>
                      <a:pt x="1237938" y="2911834"/>
                    </a:cubicBezTo>
                    <a:cubicBezTo>
                      <a:pt x="1245103" y="2910669"/>
                      <a:pt x="1257773" y="2908313"/>
                      <a:pt x="1267690" y="2906702"/>
                    </a:cubicBezTo>
                    <a:cubicBezTo>
                      <a:pt x="1269451" y="2905041"/>
                      <a:pt x="1270715" y="2902908"/>
                      <a:pt x="1271310" y="2900553"/>
                    </a:cubicBezTo>
                    <a:cubicBezTo>
                      <a:pt x="1271880" y="2891057"/>
                      <a:pt x="1274409" y="2873874"/>
                      <a:pt x="1285121" y="2865816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27" name="Freeform: Shape 1226">
                <a:extLst>
                  <a:ext uri="{FF2B5EF4-FFF2-40B4-BE49-F238E27FC236}">
                    <a16:creationId xmlns:a16="http://schemas.microsoft.com/office/drawing/2014/main" id="{D0683C28-A4FD-42A4-918C-72C27EE5AFC4}"/>
                  </a:ext>
                </a:extLst>
              </p:cNvPr>
              <p:cNvSpPr/>
              <p:nvPr/>
            </p:nvSpPr>
            <p:spPr>
              <a:xfrm>
                <a:off x="990071" y="2395512"/>
                <a:ext cx="2261888" cy="2850970"/>
              </a:xfrm>
              <a:custGeom>
                <a:avLst/>
                <a:gdLst>
                  <a:gd name="connsiteX0" fmla="*/ 2345852 w 2423493"/>
                  <a:gd name="connsiteY0" fmla="*/ 1290887 h 3054663"/>
                  <a:gd name="connsiteX1" fmla="*/ 2327777 w 2423493"/>
                  <a:gd name="connsiteY1" fmla="*/ 1277895 h 3054663"/>
                  <a:gd name="connsiteX2" fmla="*/ 2325124 w 2423493"/>
                  <a:gd name="connsiteY2" fmla="*/ 1259746 h 3054663"/>
                  <a:gd name="connsiteX3" fmla="*/ 2322422 w 2423493"/>
                  <a:gd name="connsiteY3" fmla="*/ 1259449 h 3054663"/>
                  <a:gd name="connsiteX4" fmla="*/ 2289421 w 2423493"/>
                  <a:gd name="connsiteY4" fmla="*/ 1237258 h 3054663"/>
                  <a:gd name="connsiteX5" fmla="*/ 2281016 w 2423493"/>
                  <a:gd name="connsiteY5" fmla="*/ 1215613 h 3054663"/>
                  <a:gd name="connsiteX6" fmla="*/ 2272884 w 2423493"/>
                  <a:gd name="connsiteY6" fmla="*/ 1222456 h 3054663"/>
                  <a:gd name="connsiteX7" fmla="*/ 2267281 w 2423493"/>
                  <a:gd name="connsiteY7" fmla="*/ 1234853 h 3054663"/>
                  <a:gd name="connsiteX8" fmla="*/ 2222279 w 2423493"/>
                  <a:gd name="connsiteY8" fmla="*/ 1270432 h 3054663"/>
                  <a:gd name="connsiteX9" fmla="*/ 2214320 w 2423493"/>
                  <a:gd name="connsiteY9" fmla="*/ 1269416 h 3054663"/>
                  <a:gd name="connsiteX10" fmla="*/ 2175270 w 2423493"/>
                  <a:gd name="connsiteY10" fmla="*/ 1256696 h 3054663"/>
                  <a:gd name="connsiteX11" fmla="*/ 2175270 w 2423493"/>
                  <a:gd name="connsiteY11" fmla="*/ 1256696 h 3054663"/>
                  <a:gd name="connsiteX12" fmla="*/ 2164212 w 2423493"/>
                  <a:gd name="connsiteY12" fmla="*/ 1255234 h 3054663"/>
                  <a:gd name="connsiteX13" fmla="*/ 2158460 w 2423493"/>
                  <a:gd name="connsiteY13" fmla="*/ 1254862 h 3054663"/>
                  <a:gd name="connsiteX14" fmla="*/ 2150575 w 2423493"/>
                  <a:gd name="connsiteY14" fmla="*/ 1255060 h 3054663"/>
                  <a:gd name="connsiteX15" fmla="*/ 2140088 w 2423493"/>
                  <a:gd name="connsiteY15" fmla="*/ 1255308 h 3054663"/>
                  <a:gd name="connsiteX16" fmla="*/ 2117525 w 2423493"/>
                  <a:gd name="connsiteY16" fmla="*/ 1252829 h 3054663"/>
                  <a:gd name="connsiteX17" fmla="*/ 2096673 w 2423493"/>
                  <a:gd name="connsiteY17" fmla="*/ 1236713 h 3054663"/>
                  <a:gd name="connsiteX18" fmla="*/ 2099153 w 2423493"/>
                  <a:gd name="connsiteY18" fmla="*/ 1185711 h 3054663"/>
                  <a:gd name="connsiteX19" fmla="*/ 2101632 w 2423493"/>
                  <a:gd name="connsiteY19" fmla="*/ 1177876 h 3054663"/>
                  <a:gd name="connsiteX20" fmla="*/ 2118988 w 2423493"/>
                  <a:gd name="connsiteY20" fmla="*/ 1150232 h 3054663"/>
                  <a:gd name="connsiteX21" fmla="*/ 2123649 w 2423493"/>
                  <a:gd name="connsiteY21" fmla="*/ 1145099 h 3054663"/>
                  <a:gd name="connsiteX22" fmla="*/ 2101880 w 2423493"/>
                  <a:gd name="connsiteY22" fmla="*/ 1126950 h 3054663"/>
                  <a:gd name="connsiteX23" fmla="*/ 2101310 w 2423493"/>
                  <a:gd name="connsiteY23" fmla="*/ 1126330 h 3054663"/>
                  <a:gd name="connsiteX24" fmla="*/ 2096698 w 2423493"/>
                  <a:gd name="connsiteY24" fmla="*/ 1126652 h 3054663"/>
                  <a:gd name="connsiteX25" fmla="*/ 2077012 w 2423493"/>
                  <a:gd name="connsiteY25" fmla="*/ 1120826 h 3054663"/>
                  <a:gd name="connsiteX26" fmla="*/ 2048622 w 2423493"/>
                  <a:gd name="connsiteY26" fmla="*/ 1062436 h 3054663"/>
                  <a:gd name="connsiteX27" fmla="*/ 2046986 w 2423493"/>
                  <a:gd name="connsiteY27" fmla="*/ 1049568 h 3054663"/>
                  <a:gd name="connsiteX28" fmla="*/ 2044705 w 2423493"/>
                  <a:gd name="connsiteY28" fmla="*/ 1038485 h 3054663"/>
                  <a:gd name="connsiteX29" fmla="*/ 2047681 w 2423493"/>
                  <a:gd name="connsiteY29" fmla="*/ 1004939 h 3054663"/>
                  <a:gd name="connsiteX30" fmla="*/ 2049862 w 2423493"/>
                  <a:gd name="connsiteY30" fmla="*/ 997327 h 3054663"/>
                  <a:gd name="connsiteX31" fmla="*/ 2052342 w 2423493"/>
                  <a:gd name="connsiteY31" fmla="*/ 985253 h 3054663"/>
                  <a:gd name="connsiteX32" fmla="*/ 2051746 w 2423493"/>
                  <a:gd name="connsiteY32" fmla="*/ 983889 h 3054663"/>
                  <a:gd name="connsiteX33" fmla="*/ 2046565 w 2423493"/>
                  <a:gd name="connsiteY33" fmla="*/ 955946 h 3054663"/>
                  <a:gd name="connsiteX34" fmla="*/ 2029903 w 2423493"/>
                  <a:gd name="connsiteY34" fmla="*/ 941491 h 3054663"/>
                  <a:gd name="connsiteX35" fmla="*/ 1998861 w 2423493"/>
                  <a:gd name="connsiteY35" fmla="*/ 909780 h 3054663"/>
                  <a:gd name="connsiteX36" fmla="*/ 1990952 w 2423493"/>
                  <a:gd name="connsiteY36" fmla="*/ 911714 h 3054663"/>
                  <a:gd name="connsiteX37" fmla="*/ 1968637 w 2423493"/>
                  <a:gd name="connsiteY37" fmla="*/ 927235 h 3054663"/>
                  <a:gd name="connsiteX38" fmla="*/ 1953613 w 2423493"/>
                  <a:gd name="connsiteY38" fmla="*/ 938615 h 3054663"/>
                  <a:gd name="connsiteX39" fmla="*/ 1931298 w 2423493"/>
                  <a:gd name="connsiteY39" fmla="*/ 951781 h 3054663"/>
                  <a:gd name="connsiteX40" fmla="*/ 1907149 w 2423493"/>
                  <a:gd name="connsiteY40" fmla="*/ 966905 h 3054663"/>
                  <a:gd name="connsiteX41" fmla="*/ 1912876 w 2423493"/>
                  <a:gd name="connsiteY41" fmla="*/ 991699 h 3054663"/>
                  <a:gd name="connsiteX42" fmla="*/ 1914264 w 2423493"/>
                  <a:gd name="connsiteY42" fmla="*/ 995245 h 3054663"/>
                  <a:gd name="connsiteX43" fmla="*/ 1911959 w 2423493"/>
                  <a:gd name="connsiteY43" fmla="*/ 1024997 h 3054663"/>
                  <a:gd name="connsiteX44" fmla="*/ 1883941 w 2423493"/>
                  <a:gd name="connsiteY44" fmla="*/ 1038089 h 3054663"/>
                  <a:gd name="connsiteX45" fmla="*/ 1869065 w 2423493"/>
                  <a:gd name="connsiteY45" fmla="*/ 1036725 h 3054663"/>
                  <a:gd name="connsiteX46" fmla="*/ 1866139 w 2423493"/>
                  <a:gd name="connsiteY46" fmla="*/ 1036303 h 3054663"/>
                  <a:gd name="connsiteX47" fmla="*/ 1848982 w 2423493"/>
                  <a:gd name="connsiteY47" fmla="*/ 1048552 h 3054663"/>
                  <a:gd name="connsiteX48" fmla="*/ 1835097 w 2423493"/>
                  <a:gd name="connsiteY48" fmla="*/ 1059064 h 3054663"/>
                  <a:gd name="connsiteX49" fmla="*/ 1790270 w 2423493"/>
                  <a:gd name="connsiteY49" fmla="*/ 1076098 h 3054663"/>
                  <a:gd name="connsiteX50" fmla="*/ 1762228 w 2423493"/>
                  <a:gd name="connsiteY50" fmla="*/ 1068337 h 3054663"/>
                  <a:gd name="connsiteX51" fmla="*/ 1749707 w 2423493"/>
                  <a:gd name="connsiteY51" fmla="*/ 1057973 h 3054663"/>
                  <a:gd name="connsiteX52" fmla="*/ 1744600 w 2423493"/>
                  <a:gd name="connsiteY52" fmla="*/ 1059015 h 3054663"/>
                  <a:gd name="connsiteX53" fmla="*/ 1725558 w 2423493"/>
                  <a:gd name="connsiteY53" fmla="*/ 1061717 h 3054663"/>
                  <a:gd name="connsiteX54" fmla="*/ 1708921 w 2423493"/>
                  <a:gd name="connsiteY54" fmla="*/ 1059486 h 3054663"/>
                  <a:gd name="connsiteX55" fmla="*/ 1663127 w 2423493"/>
                  <a:gd name="connsiteY55" fmla="*/ 1042403 h 3054663"/>
                  <a:gd name="connsiteX56" fmla="*/ 1635432 w 2423493"/>
                  <a:gd name="connsiteY56" fmla="*/ 1002038 h 3054663"/>
                  <a:gd name="connsiteX57" fmla="*/ 1634143 w 2423493"/>
                  <a:gd name="connsiteY57" fmla="*/ 994600 h 3054663"/>
                  <a:gd name="connsiteX58" fmla="*/ 1631961 w 2423493"/>
                  <a:gd name="connsiteY58" fmla="*/ 993435 h 3054663"/>
                  <a:gd name="connsiteX59" fmla="*/ 1611307 w 2423493"/>
                  <a:gd name="connsiteY59" fmla="*/ 979079 h 3054663"/>
                  <a:gd name="connsiteX60" fmla="*/ 1594696 w 2423493"/>
                  <a:gd name="connsiteY60" fmla="*/ 969459 h 3054663"/>
                  <a:gd name="connsiteX61" fmla="*/ 1585794 w 2423493"/>
                  <a:gd name="connsiteY61" fmla="*/ 966707 h 3054663"/>
                  <a:gd name="connsiteX62" fmla="*/ 1577637 w 2423493"/>
                  <a:gd name="connsiteY62" fmla="*/ 965045 h 3054663"/>
                  <a:gd name="connsiteX63" fmla="*/ 1541860 w 2423493"/>
                  <a:gd name="connsiteY63" fmla="*/ 937177 h 3054663"/>
                  <a:gd name="connsiteX64" fmla="*/ 1547389 w 2423493"/>
                  <a:gd name="connsiteY64" fmla="*/ 885779 h 3054663"/>
                  <a:gd name="connsiteX65" fmla="*/ 1538860 w 2423493"/>
                  <a:gd name="connsiteY65" fmla="*/ 873853 h 3054663"/>
                  <a:gd name="connsiteX66" fmla="*/ 1531422 w 2423493"/>
                  <a:gd name="connsiteY66" fmla="*/ 858184 h 3054663"/>
                  <a:gd name="connsiteX67" fmla="*/ 1525000 w 2423493"/>
                  <a:gd name="connsiteY67" fmla="*/ 845787 h 3054663"/>
                  <a:gd name="connsiteX68" fmla="*/ 1512355 w 2423493"/>
                  <a:gd name="connsiteY68" fmla="*/ 814323 h 3054663"/>
                  <a:gd name="connsiteX69" fmla="*/ 1506280 w 2423493"/>
                  <a:gd name="connsiteY69" fmla="*/ 812117 h 3054663"/>
                  <a:gd name="connsiteX70" fmla="*/ 1481486 w 2423493"/>
                  <a:gd name="connsiteY70" fmla="*/ 766570 h 3054663"/>
                  <a:gd name="connsiteX71" fmla="*/ 1470998 w 2423493"/>
                  <a:gd name="connsiteY71" fmla="*/ 750727 h 3054663"/>
                  <a:gd name="connsiteX72" fmla="*/ 1464874 w 2423493"/>
                  <a:gd name="connsiteY72" fmla="*/ 741479 h 3054663"/>
                  <a:gd name="connsiteX73" fmla="*/ 1489222 w 2423493"/>
                  <a:gd name="connsiteY73" fmla="*/ 695511 h 3054663"/>
                  <a:gd name="connsiteX74" fmla="*/ 1517091 w 2423493"/>
                  <a:gd name="connsiteY74" fmla="*/ 685271 h 3054663"/>
                  <a:gd name="connsiteX75" fmla="*/ 1519570 w 2423493"/>
                  <a:gd name="connsiteY75" fmla="*/ 684577 h 3054663"/>
                  <a:gd name="connsiteX76" fmla="*/ 1529115 w 2423493"/>
                  <a:gd name="connsiteY76" fmla="*/ 666824 h 3054663"/>
                  <a:gd name="connsiteX77" fmla="*/ 1553364 w 2423493"/>
                  <a:gd name="connsiteY77" fmla="*/ 656758 h 3054663"/>
                  <a:gd name="connsiteX78" fmla="*/ 1573447 w 2423493"/>
                  <a:gd name="connsiteY78" fmla="*/ 660626 h 3054663"/>
                  <a:gd name="connsiteX79" fmla="*/ 1580290 w 2423493"/>
                  <a:gd name="connsiteY79" fmla="*/ 662560 h 3054663"/>
                  <a:gd name="connsiteX80" fmla="*/ 1590555 w 2423493"/>
                  <a:gd name="connsiteY80" fmla="*/ 665510 h 3054663"/>
                  <a:gd name="connsiteX81" fmla="*/ 1637242 w 2423493"/>
                  <a:gd name="connsiteY81" fmla="*/ 676072 h 3054663"/>
                  <a:gd name="connsiteX82" fmla="*/ 1637564 w 2423493"/>
                  <a:gd name="connsiteY82" fmla="*/ 676072 h 3054663"/>
                  <a:gd name="connsiteX83" fmla="*/ 1654920 w 2423493"/>
                  <a:gd name="connsiteY83" fmla="*/ 665138 h 3054663"/>
                  <a:gd name="connsiteX84" fmla="*/ 1665234 w 2423493"/>
                  <a:gd name="connsiteY84" fmla="*/ 657700 h 3054663"/>
                  <a:gd name="connsiteX85" fmla="*/ 1714078 w 2423493"/>
                  <a:gd name="connsiteY85" fmla="*/ 643468 h 3054663"/>
                  <a:gd name="connsiteX86" fmla="*/ 1715789 w 2423493"/>
                  <a:gd name="connsiteY86" fmla="*/ 637320 h 3054663"/>
                  <a:gd name="connsiteX87" fmla="*/ 1706144 w 2423493"/>
                  <a:gd name="connsiteY87" fmla="*/ 638757 h 3054663"/>
                  <a:gd name="connsiteX88" fmla="*/ 1690251 w 2423493"/>
                  <a:gd name="connsiteY88" fmla="*/ 634443 h 3054663"/>
                  <a:gd name="connsiteX89" fmla="*/ 1677681 w 2423493"/>
                  <a:gd name="connsiteY89" fmla="*/ 623856 h 3054663"/>
                  <a:gd name="connsiteX90" fmla="*/ 1668036 w 2423493"/>
                  <a:gd name="connsiteY90" fmla="*/ 617385 h 3054663"/>
                  <a:gd name="connsiteX91" fmla="*/ 1637515 w 2423493"/>
                  <a:gd name="connsiteY91" fmla="*/ 579153 h 3054663"/>
                  <a:gd name="connsiteX92" fmla="*/ 1637018 w 2423493"/>
                  <a:gd name="connsiteY92" fmla="*/ 573872 h 3054663"/>
                  <a:gd name="connsiteX93" fmla="*/ 1641333 w 2423493"/>
                  <a:gd name="connsiteY93" fmla="*/ 547466 h 3054663"/>
                  <a:gd name="connsiteX94" fmla="*/ 1669747 w 2423493"/>
                  <a:gd name="connsiteY94" fmla="*/ 534549 h 3054663"/>
                  <a:gd name="connsiteX95" fmla="*/ 1677755 w 2423493"/>
                  <a:gd name="connsiteY95" fmla="*/ 533532 h 3054663"/>
                  <a:gd name="connsiteX96" fmla="*/ 1687276 w 2423493"/>
                  <a:gd name="connsiteY96" fmla="*/ 532416 h 3054663"/>
                  <a:gd name="connsiteX97" fmla="*/ 1717872 w 2423493"/>
                  <a:gd name="connsiteY97" fmla="*/ 551879 h 3054663"/>
                  <a:gd name="connsiteX98" fmla="*/ 1718169 w 2423493"/>
                  <a:gd name="connsiteY98" fmla="*/ 552400 h 3054663"/>
                  <a:gd name="connsiteX99" fmla="*/ 1720351 w 2423493"/>
                  <a:gd name="connsiteY99" fmla="*/ 551706 h 3054663"/>
                  <a:gd name="connsiteX100" fmla="*/ 1728260 w 2423493"/>
                  <a:gd name="connsiteY100" fmla="*/ 549350 h 3054663"/>
                  <a:gd name="connsiteX101" fmla="*/ 1739343 w 2423493"/>
                  <a:gd name="connsiteY101" fmla="*/ 545160 h 3054663"/>
                  <a:gd name="connsiteX102" fmla="*/ 1779460 w 2423493"/>
                  <a:gd name="connsiteY102" fmla="*/ 534177 h 3054663"/>
                  <a:gd name="connsiteX103" fmla="*/ 1783873 w 2423493"/>
                  <a:gd name="connsiteY103" fmla="*/ 534425 h 3054663"/>
                  <a:gd name="connsiteX104" fmla="*/ 1816676 w 2423493"/>
                  <a:gd name="connsiteY104" fmla="*/ 541094 h 3054663"/>
                  <a:gd name="connsiteX105" fmla="*/ 1822205 w 2423493"/>
                  <a:gd name="connsiteY105" fmla="*/ 542433 h 3054663"/>
                  <a:gd name="connsiteX106" fmla="*/ 1823766 w 2423493"/>
                  <a:gd name="connsiteY106" fmla="*/ 536309 h 3054663"/>
                  <a:gd name="connsiteX107" fmla="*/ 1858156 w 2423493"/>
                  <a:gd name="connsiteY107" fmla="*/ 490862 h 3054663"/>
                  <a:gd name="connsiteX108" fmla="*/ 1859469 w 2423493"/>
                  <a:gd name="connsiteY108" fmla="*/ 489721 h 3054663"/>
                  <a:gd name="connsiteX109" fmla="*/ 1877470 w 2423493"/>
                  <a:gd name="connsiteY109" fmla="*/ 477870 h 3054663"/>
                  <a:gd name="connsiteX110" fmla="*/ 1884412 w 2423493"/>
                  <a:gd name="connsiteY110" fmla="*/ 473580 h 3054663"/>
                  <a:gd name="connsiteX111" fmla="*/ 1892867 w 2423493"/>
                  <a:gd name="connsiteY111" fmla="*/ 449084 h 3054663"/>
                  <a:gd name="connsiteX112" fmla="*/ 1895347 w 2423493"/>
                  <a:gd name="connsiteY112" fmla="*/ 440555 h 3054663"/>
                  <a:gd name="connsiteX113" fmla="*/ 1936009 w 2423493"/>
                  <a:gd name="connsiteY113" fmla="*/ 399645 h 3054663"/>
                  <a:gd name="connsiteX114" fmla="*/ 1943447 w 2423493"/>
                  <a:gd name="connsiteY114" fmla="*/ 396248 h 3054663"/>
                  <a:gd name="connsiteX115" fmla="*/ 1952720 w 2423493"/>
                  <a:gd name="connsiteY115" fmla="*/ 366074 h 3054663"/>
                  <a:gd name="connsiteX116" fmla="*/ 1955893 w 2423493"/>
                  <a:gd name="connsiteY116" fmla="*/ 352363 h 3054663"/>
                  <a:gd name="connsiteX117" fmla="*/ 1991671 w 2423493"/>
                  <a:gd name="connsiteY117" fmla="*/ 320825 h 3054663"/>
                  <a:gd name="connsiteX118" fmla="*/ 2008779 w 2423493"/>
                  <a:gd name="connsiteY118" fmla="*/ 323503 h 3054663"/>
                  <a:gd name="connsiteX119" fmla="*/ 2044631 w 2423493"/>
                  <a:gd name="connsiteY119" fmla="*/ 334561 h 3054663"/>
                  <a:gd name="connsiteX120" fmla="*/ 2094988 w 2423493"/>
                  <a:gd name="connsiteY120" fmla="*/ 350007 h 3054663"/>
                  <a:gd name="connsiteX121" fmla="*/ 2100888 w 2423493"/>
                  <a:gd name="connsiteY121" fmla="*/ 351570 h 3054663"/>
                  <a:gd name="connsiteX122" fmla="*/ 2138550 w 2423493"/>
                  <a:gd name="connsiteY122" fmla="*/ 359008 h 3054663"/>
                  <a:gd name="connsiteX123" fmla="*/ 2141253 w 2423493"/>
                  <a:gd name="connsiteY123" fmla="*/ 354892 h 3054663"/>
                  <a:gd name="connsiteX124" fmla="*/ 2151939 w 2423493"/>
                  <a:gd name="connsiteY124" fmla="*/ 340933 h 3054663"/>
                  <a:gd name="connsiteX125" fmla="*/ 2161857 w 2423493"/>
                  <a:gd name="connsiteY125" fmla="*/ 332131 h 3054663"/>
                  <a:gd name="connsiteX126" fmla="*/ 2173262 w 2423493"/>
                  <a:gd name="connsiteY126" fmla="*/ 321048 h 3054663"/>
                  <a:gd name="connsiteX127" fmla="*/ 2176336 w 2423493"/>
                  <a:gd name="connsiteY127" fmla="*/ 315941 h 3054663"/>
                  <a:gd name="connsiteX128" fmla="*/ 2201849 w 2423493"/>
                  <a:gd name="connsiteY128" fmla="*/ 283907 h 3054663"/>
                  <a:gd name="connsiteX129" fmla="*/ 2225007 w 2423493"/>
                  <a:gd name="connsiteY129" fmla="*/ 276469 h 3054663"/>
                  <a:gd name="connsiteX130" fmla="*/ 2283024 w 2423493"/>
                  <a:gd name="connsiteY130" fmla="*/ 292089 h 3054663"/>
                  <a:gd name="connsiteX131" fmla="*/ 2305909 w 2423493"/>
                  <a:gd name="connsiteY131" fmla="*/ 300246 h 3054663"/>
                  <a:gd name="connsiteX132" fmla="*/ 2309529 w 2423493"/>
                  <a:gd name="connsiteY132" fmla="*/ 301411 h 3054663"/>
                  <a:gd name="connsiteX133" fmla="*/ 2277966 w 2423493"/>
                  <a:gd name="connsiteY133" fmla="*/ 141019 h 3054663"/>
                  <a:gd name="connsiteX134" fmla="*/ 2277966 w 2423493"/>
                  <a:gd name="connsiteY134" fmla="*/ 141019 h 3054663"/>
                  <a:gd name="connsiteX135" fmla="*/ 2265842 w 2423493"/>
                  <a:gd name="connsiteY135" fmla="*/ 128895 h 3054663"/>
                  <a:gd name="connsiteX136" fmla="*/ 2192031 w 2423493"/>
                  <a:gd name="connsiteY136" fmla="*/ 63067 h 3054663"/>
                  <a:gd name="connsiteX137" fmla="*/ 2132649 w 2423493"/>
                  <a:gd name="connsiteY137" fmla="*/ 140 h 3054663"/>
                  <a:gd name="connsiteX138" fmla="*/ 2124542 w 2423493"/>
                  <a:gd name="connsiteY138" fmla="*/ 55505 h 3054663"/>
                  <a:gd name="connsiteX139" fmla="*/ 2072599 w 2423493"/>
                  <a:gd name="connsiteY139" fmla="*/ 60092 h 3054663"/>
                  <a:gd name="connsiteX140" fmla="*/ 1999308 w 2423493"/>
                  <a:gd name="connsiteY140" fmla="*/ 81390 h 3054663"/>
                  <a:gd name="connsiteX141" fmla="*/ 2006746 w 2423493"/>
                  <a:gd name="connsiteY141" fmla="*/ 178905 h 3054663"/>
                  <a:gd name="connsiteX142" fmla="*/ 1973224 w 2423493"/>
                  <a:gd name="connsiteY142" fmla="*/ 256187 h 3054663"/>
                  <a:gd name="connsiteX143" fmla="*/ 1896363 w 2423493"/>
                  <a:gd name="connsiteY143" fmla="*/ 294791 h 3054663"/>
                  <a:gd name="connsiteX144" fmla="*/ 1962216 w 2423493"/>
                  <a:gd name="connsiteY144" fmla="*/ 206004 h 3054663"/>
                  <a:gd name="connsiteX145" fmla="*/ 1950736 w 2423493"/>
                  <a:gd name="connsiteY145" fmla="*/ 113672 h 3054663"/>
                  <a:gd name="connsiteX146" fmla="*/ 1945604 w 2423493"/>
                  <a:gd name="connsiteY146" fmla="*/ 49604 h 3054663"/>
                  <a:gd name="connsiteX147" fmla="*/ 1868743 w 2423493"/>
                  <a:gd name="connsiteY147" fmla="*/ 58208 h 3054663"/>
                  <a:gd name="connsiteX148" fmla="*/ 1892917 w 2423493"/>
                  <a:gd name="connsiteY148" fmla="*/ 147094 h 3054663"/>
                  <a:gd name="connsiteX149" fmla="*/ 1836412 w 2423493"/>
                  <a:gd name="connsiteY149" fmla="*/ 99737 h 3054663"/>
                  <a:gd name="connsiteX150" fmla="*/ 1789105 w 2423493"/>
                  <a:gd name="connsiteY150" fmla="*/ 96241 h 3054663"/>
                  <a:gd name="connsiteX151" fmla="*/ 1699673 w 2423493"/>
                  <a:gd name="connsiteY151" fmla="*/ 78291 h 3054663"/>
                  <a:gd name="connsiteX152" fmla="*/ 1635060 w 2423493"/>
                  <a:gd name="connsiteY152" fmla="*/ 86324 h 3054663"/>
                  <a:gd name="connsiteX153" fmla="*/ 1562885 w 2423493"/>
                  <a:gd name="connsiteY153" fmla="*/ 146846 h 3054663"/>
                  <a:gd name="connsiteX154" fmla="*/ 1488503 w 2423493"/>
                  <a:gd name="connsiteY154" fmla="*/ 203872 h 3054663"/>
                  <a:gd name="connsiteX155" fmla="*/ 1491354 w 2423493"/>
                  <a:gd name="connsiteY155" fmla="*/ 264444 h 3054663"/>
                  <a:gd name="connsiteX156" fmla="*/ 1493611 w 2423493"/>
                  <a:gd name="connsiteY156" fmla="*/ 327916 h 3054663"/>
                  <a:gd name="connsiteX157" fmla="*/ 1424932 w 2423493"/>
                  <a:gd name="connsiteY157" fmla="*/ 356156 h 3054663"/>
                  <a:gd name="connsiteX158" fmla="*/ 1259457 w 2423493"/>
                  <a:gd name="connsiteY158" fmla="*/ 442935 h 3054663"/>
                  <a:gd name="connsiteX159" fmla="*/ 1407576 w 2423493"/>
                  <a:gd name="connsiteY159" fmla="*/ 521854 h 3054663"/>
                  <a:gd name="connsiteX160" fmla="*/ 1550711 w 2423493"/>
                  <a:gd name="connsiteY160" fmla="*/ 544169 h 3054663"/>
                  <a:gd name="connsiteX161" fmla="*/ 1541215 w 2423493"/>
                  <a:gd name="connsiteY161" fmla="*/ 591451 h 3054663"/>
                  <a:gd name="connsiteX162" fmla="*/ 1454138 w 2423493"/>
                  <a:gd name="connsiteY162" fmla="*/ 649394 h 3054663"/>
                  <a:gd name="connsiteX163" fmla="*/ 1330516 w 2423493"/>
                  <a:gd name="connsiteY163" fmla="*/ 709842 h 3054663"/>
                  <a:gd name="connsiteX164" fmla="*/ 1336740 w 2423493"/>
                  <a:gd name="connsiteY164" fmla="*/ 809464 h 3054663"/>
                  <a:gd name="connsiteX165" fmla="*/ 1314003 w 2423493"/>
                  <a:gd name="connsiteY165" fmla="*/ 840977 h 3054663"/>
                  <a:gd name="connsiteX166" fmla="*/ 1168388 w 2423493"/>
                  <a:gd name="connsiteY166" fmla="*/ 782240 h 3054663"/>
                  <a:gd name="connsiteX167" fmla="*/ 1070651 w 2423493"/>
                  <a:gd name="connsiteY167" fmla="*/ 762628 h 3054663"/>
                  <a:gd name="connsiteX168" fmla="*/ 1013848 w 2423493"/>
                  <a:gd name="connsiteY168" fmla="*/ 833192 h 3054663"/>
                  <a:gd name="connsiteX169" fmla="*/ 976112 w 2423493"/>
                  <a:gd name="connsiteY169" fmla="*/ 727222 h 3054663"/>
                  <a:gd name="connsiteX170" fmla="*/ 836795 w 2423493"/>
                  <a:gd name="connsiteY170" fmla="*/ 669750 h 3054663"/>
                  <a:gd name="connsiteX171" fmla="*/ 672833 w 2423493"/>
                  <a:gd name="connsiteY171" fmla="*/ 653237 h 3054663"/>
                  <a:gd name="connsiteX172" fmla="*/ 617343 w 2423493"/>
                  <a:gd name="connsiteY172" fmla="*/ 651923 h 3054663"/>
                  <a:gd name="connsiteX173" fmla="*/ 530912 w 2423493"/>
                  <a:gd name="connsiteY173" fmla="*/ 706718 h 3054663"/>
                  <a:gd name="connsiteX174" fmla="*/ 550425 w 2423493"/>
                  <a:gd name="connsiteY174" fmla="*/ 756553 h 3054663"/>
                  <a:gd name="connsiteX175" fmla="*/ 597261 w 2423493"/>
                  <a:gd name="connsiteY175" fmla="*/ 806662 h 3054663"/>
                  <a:gd name="connsiteX176" fmla="*/ 587343 w 2423493"/>
                  <a:gd name="connsiteY176" fmla="*/ 855952 h 3054663"/>
                  <a:gd name="connsiteX177" fmla="*/ 603385 w 2423493"/>
                  <a:gd name="connsiteY177" fmla="*/ 923962 h 3054663"/>
                  <a:gd name="connsiteX178" fmla="*/ 566516 w 2423493"/>
                  <a:gd name="connsiteY178" fmla="*/ 946277 h 3054663"/>
                  <a:gd name="connsiteX179" fmla="*/ 528680 w 2423493"/>
                  <a:gd name="connsiteY179" fmla="*/ 879333 h 3054663"/>
                  <a:gd name="connsiteX180" fmla="*/ 438877 w 2423493"/>
                  <a:gd name="connsiteY180" fmla="*/ 882903 h 3054663"/>
                  <a:gd name="connsiteX181" fmla="*/ 499052 w 2423493"/>
                  <a:gd name="connsiteY181" fmla="*/ 932789 h 3054663"/>
                  <a:gd name="connsiteX182" fmla="*/ 531160 w 2423493"/>
                  <a:gd name="connsiteY182" fmla="*/ 1014807 h 3054663"/>
                  <a:gd name="connsiteX183" fmla="*/ 599666 w 2423493"/>
                  <a:gd name="connsiteY183" fmla="*/ 1023163 h 3054663"/>
                  <a:gd name="connsiteX184" fmla="*/ 669213 w 2423493"/>
                  <a:gd name="connsiteY184" fmla="*/ 1026336 h 3054663"/>
                  <a:gd name="connsiteX185" fmla="*/ 728891 w 2423493"/>
                  <a:gd name="connsiteY185" fmla="*/ 1051799 h 3054663"/>
                  <a:gd name="connsiteX186" fmla="*/ 634898 w 2423493"/>
                  <a:gd name="connsiteY186" fmla="*/ 1116611 h 3054663"/>
                  <a:gd name="connsiteX187" fmla="*/ 537805 w 2423493"/>
                  <a:gd name="connsiteY187" fmla="*/ 1156504 h 3054663"/>
                  <a:gd name="connsiteX188" fmla="*/ 605195 w 2423493"/>
                  <a:gd name="connsiteY188" fmla="*/ 1264507 h 3054663"/>
                  <a:gd name="connsiteX189" fmla="*/ 470787 w 2423493"/>
                  <a:gd name="connsiteY189" fmla="*/ 1248316 h 3054663"/>
                  <a:gd name="connsiteX190" fmla="*/ 395512 w 2423493"/>
                  <a:gd name="connsiteY190" fmla="*/ 1273705 h 3054663"/>
                  <a:gd name="connsiteX191" fmla="*/ 421398 w 2423493"/>
                  <a:gd name="connsiteY191" fmla="*/ 1373352 h 3054663"/>
                  <a:gd name="connsiteX192" fmla="*/ 440315 w 2423493"/>
                  <a:gd name="connsiteY192" fmla="*/ 1421651 h 3054663"/>
                  <a:gd name="connsiteX193" fmla="*/ 491440 w 2423493"/>
                  <a:gd name="connsiteY193" fmla="*/ 1409973 h 3054663"/>
                  <a:gd name="connsiteX194" fmla="*/ 541599 w 2423493"/>
                  <a:gd name="connsiteY194" fmla="*/ 1439552 h 3054663"/>
                  <a:gd name="connsiteX195" fmla="*/ 513432 w 2423493"/>
                  <a:gd name="connsiteY195" fmla="*/ 1494867 h 3054663"/>
                  <a:gd name="connsiteX196" fmla="*/ 557491 w 2423493"/>
                  <a:gd name="connsiteY196" fmla="*/ 1518347 h 3054663"/>
                  <a:gd name="connsiteX197" fmla="*/ 595971 w 2423493"/>
                  <a:gd name="connsiteY197" fmla="*/ 1484602 h 3054663"/>
                  <a:gd name="connsiteX198" fmla="*/ 637228 w 2423493"/>
                  <a:gd name="connsiteY198" fmla="*/ 1522165 h 3054663"/>
                  <a:gd name="connsiteX199" fmla="*/ 637625 w 2423493"/>
                  <a:gd name="connsiteY199" fmla="*/ 1592977 h 3054663"/>
                  <a:gd name="connsiteX200" fmla="*/ 809745 w 2423493"/>
                  <a:gd name="connsiteY200" fmla="*/ 1610456 h 3054663"/>
                  <a:gd name="connsiteX201" fmla="*/ 931384 w 2423493"/>
                  <a:gd name="connsiteY201" fmla="*/ 1660937 h 3054663"/>
                  <a:gd name="connsiteX202" fmla="*/ 880085 w 2423493"/>
                  <a:gd name="connsiteY202" fmla="*/ 1723467 h 3054663"/>
                  <a:gd name="connsiteX203" fmla="*/ 795166 w 2423493"/>
                  <a:gd name="connsiteY203" fmla="*/ 1714169 h 3054663"/>
                  <a:gd name="connsiteX204" fmla="*/ 718577 w 2423493"/>
                  <a:gd name="connsiteY204" fmla="*/ 1740649 h 3054663"/>
                  <a:gd name="connsiteX205" fmla="*/ 654758 w 2423493"/>
                  <a:gd name="connsiteY205" fmla="*/ 1842503 h 3054663"/>
                  <a:gd name="connsiteX206" fmla="*/ 632047 w 2423493"/>
                  <a:gd name="connsiteY206" fmla="*/ 1901463 h 3054663"/>
                  <a:gd name="connsiteX207" fmla="*/ 585235 w 2423493"/>
                  <a:gd name="connsiteY207" fmla="*/ 1980382 h 3054663"/>
                  <a:gd name="connsiteX208" fmla="*/ 462134 w 2423493"/>
                  <a:gd name="connsiteY208" fmla="*/ 2037804 h 3054663"/>
                  <a:gd name="connsiteX209" fmla="*/ 344685 w 2423493"/>
                  <a:gd name="connsiteY209" fmla="*/ 2105641 h 3054663"/>
                  <a:gd name="connsiteX210" fmla="*/ 453133 w 2423493"/>
                  <a:gd name="connsiteY210" fmla="*/ 2121211 h 3054663"/>
                  <a:gd name="connsiteX211" fmla="*/ 555334 w 2423493"/>
                  <a:gd name="connsiteY211" fmla="*/ 2090615 h 3054663"/>
                  <a:gd name="connsiteX212" fmla="*/ 639038 w 2423493"/>
                  <a:gd name="connsiteY212" fmla="*/ 2129096 h 3054663"/>
                  <a:gd name="connsiteX213" fmla="*/ 814579 w 2423493"/>
                  <a:gd name="connsiteY213" fmla="*/ 2080673 h 3054663"/>
                  <a:gd name="connsiteX214" fmla="*/ 876217 w 2423493"/>
                  <a:gd name="connsiteY214" fmla="*/ 2128699 h 3054663"/>
                  <a:gd name="connsiteX215" fmla="*/ 815720 w 2423493"/>
                  <a:gd name="connsiteY215" fmla="*/ 2152179 h 3054663"/>
                  <a:gd name="connsiteX216" fmla="*/ 509118 w 2423493"/>
                  <a:gd name="connsiteY216" fmla="*/ 2151063 h 3054663"/>
                  <a:gd name="connsiteX217" fmla="*/ 459357 w 2423493"/>
                  <a:gd name="connsiteY217" fmla="*/ 2167402 h 3054663"/>
                  <a:gd name="connsiteX218" fmla="*/ 397050 w 2423493"/>
                  <a:gd name="connsiteY218" fmla="*/ 2207593 h 3054663"/>
                  <a:gd name="connsiteX219" fmla="*/ 318379 w 2423493"/>
                  <a:gd name="connsiteY219" fmla="*/ 2221230 h 3054663"/>
                  <a:gd name="connsiteX220" fmla="*/ 358049 w 2423493"/>
                  <a:gd name="connsiteY220" fmla="*/ 2253933 h 3054663"/>
                  <a:gd name="connsiteX221" fmla="*/ 342627 w 2423493"/>
                  <a:gd name="connsiteY221" fmla="*/ 2330794 h 3054663"/>
                  <a:gd name="connsiteX222" fmla="*/ 216327 w 2423493"/>
                  <a:gd name="connsiteY222" fmla="*/ 2305430 h 3054663"/>
                  <a:gd name="connsiteX223" fmla="*/ -2281 w 2423493"/>
                  <a:gd name="connsiteY223" fmla="*/ 2370068 h 3054663"/>
                  <a:gd name="connsiteX224" fmla="*/ 148788 w 2423493"/>
                  <a:gd name="connsiteY224" fmla="*/ 2463243 h 3054663"/>
                  <a:gd name="connsiteX225" fmla="*/ 311982 w 2423493"/>
                  <a:gd name="connsiteY225" fmla="*/ 2495996 h 3054663"/>
                  <a:gd name="connsiteX226" fmla="*/ 3024 w 2423493"/>
                  <a:gd name="connsiteY226" fmla="*/ 2599635 h 3054663"/>
                  <a:gd name="connsiteX227" fmla="*/ 67762 w 2423493"/>
                  <a:gd name="connsiteY227" fmla="*/ 2704017 h 3054663"/>
                  <a:gd name="connsiteX228" fmla="*/ 271072 w 2423493"/>
                  <a:gd name="connsiteY228" fmla="*/ 2768481 h 3054663"/>
                  <a:gd name="connsiteX229" fmla="*/ 114002 w 2423493"/>
                  <a:gd name="connsiteY229" fmla="*/ 2864781 h 3054663"/>
                  <a:gd name="connsiteX230" fmla="*/ 362512 w 2423493"/>
                  <a:gd name="connsiteY230" fmla="*/ 2840359 h 3054663"/>
                  <a:gd name="connsiteX231" fmla="*/ 225872 w 2423493"/>
                  <a:gd name="connsiteY231" fmla="*/ 2965668 h 3054663"/>
                  <a:gd name="connsiteX232" fmla="*/ 396951 w 2423493"/>
                  <a:gd name="connsiteY232" fmla="*/ 3000007 h 3054663"/>
                  <a:gd name="connsiteX233" fmla="*/ 596170 w 2423493"/>
                  <a:gd name="connsiteY233" fmla="*/ 3054554 h 3054663"/>
                  <a:gd name="connsiteX234" fmla="*/ 820456 w 2423493"/>
                  <a:gd name="connsiteY234" fmla="*/ 3027281 h 3054663"/>
                  <a:gd name="connsiteX235" fmla="*/ 1016650 w 2423493"/>
                  <a:gd name="connsiteY235" fmla="*/ 2893269 h 3054663"/>
                  <a:gd name="connsiteX236" fmla="*/ 1064304 w 2423493"/>
                  <a:gd name="connsiteY236" fmla="*/ 2840904 h 3054663"/>
                  <a:gd name="connsiteX237" fmla="*/ 1126288 w 2423493"/>
                  <a:gd name="connsiteY237" fmla="*/ 2902889 h 3054663"/>
                  <a:gd name="connsiteX238" fmla="*/ 1287449 w 2423493"/>
                  <a:gd name="connsiteY238" fmla="*/ 2819656 h 3054663"/>
                  <a:gd name="connsiteX239" fmla="*/ 1386625 w 2423493"/>
                  <a:gd name="connsiteY239" fmla="*/ 2839492 h 3054663"/>
                  <a:gd name="connsiteX240" fmla="*/ 1445436 w 2423493"/>
                  <a:gd name="connsiteY240" fmla="*/ 2752192 h 3054663"/>
                  <a:gd name="connsiteX241" fmla="*/ 1555794 w 2423493"/>
                  <a:gd name="connsiteY241" fmla="*/ 2737315 h 3054663"/>
                  <a:gd name="connsiteX242" fmla="*/ 1705004 w 2423493"/>
                  <a:gd name="connsiteY242" fmla="*/ 2754894 h 3054663"/>
                  <a:gd name="connsiteX243" fmla="*/ 1840800 w 2423493"/>
                  <a:gd name="connsiteY243" fmla="*/ 2716092 h 3054663"/>
                  <a:gd name="connsiteX244" fmla="*/ 1979646 w 2423493"/>
                  <a:gd name="connsiteY244" fmla="*/ 2743985 h 3054663"/>
                  <a:gd name="connsiteX245" fmla="*/ 2089979 w 2423493"/>
                  <a:gd name="connsiteY245" fmla="*/ 2749614 h 3054663"/>
                  <a:gd name="connsiteX246" fmla="*/ 2050309 w 2423493"/>
                  <a:gd name="connsiteY246" fmla="*/ 2659091 h 3054663"/>
                  <a:gd name="connsiteX247" fmla="*/ 2171799 w 2423493"/>
                  <a:gd name="connsiteY247" fmla="*/ 2505964 h 3054663"/>
                  <a:gd name="connsiteX248" fmla="*/ 2263239 w 2423493"/>
                  <a:gd name="connsiteY248" fmla="*/ 2317877 h 3054663"/>
                  <a:gd name="connsiteX249" fmla="*/ 2359415 w 2423493"/>
                  <a:gd name="connsiteY249" fmla="*/ 2167923 h 3054663"/>
                  <a:gd name="connsiteX250" fmla="*/ 2372282 w 2423493"/>
                  <a:gd name="connsiteY250" fmla="*/ 1939298 h 3054663"/>
                  <a:gd name="connsiteX251" fmla="*/ 2335836 w 2423493"/>
                  <a:gd name="connsiteY251" fmla="*/ 1832907 h 3054663"/>
                  <a:gd name="connsiteX252" fmla="*/ 2392267 w 2423493"/>
                  <a:gd name="connsiteY252" fmla="*/ 1757534 h 3054663"/>
                  <a:gd name="connsiteX253" fmla="*/ 2413763 w 2423493"/>
                  <a:gd name="connsiteY253" fmla="*/ 1671003 h 3054663"/>
                  <a:gd name="connsiteX254" fmla="*/ 2373348 w 2423493"/>
                  <a:gd name="connsiteY254" fmla="*/ 1543166 h 3054663"/>
                  <a:gd name="connsiteX255" fmla="*/ 2379820 w 2423493"/>
                  <a:gd name="connsiteY255" fmla="*/ 1408212 h 3054663"/>
                  <a:gd name="connsiteX256" fmla="*/ 2350637 w 2423493"/>
                  <a:gd name="connsiteY256" fmla="*/ 1292276 h 3054663"/>
                  <a:gd name="connsiteX257" fmla="*/ 2347142 w 2423493"/>
                  <a:gd name="connsiteY257" fmla="*/ 1291309 h 30546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</a:cxnLst>
                <a:rect l="l" t="t" r="r" b="b"/>
                <a:pathLst>
                  <a:path w="2423493" h="3054663">
                    <a:moveTo>
                      <a:pt x="2345852" y="1290887"/>
                    </a:moveTo>
                    <a:cubicBezTo>
                      <a:pt x="2338290" y="1289226"/>
                      <a:pt x="2331770" y="1284515"/>
                      <a:pt x="2327777" y="1277895"/>
                    </a:cubicBezTo>
                    <a:cubicBezTo>
                      <a:pt x="2324653" y="1272391"/>
                      <a:pt x="2323712" y="1265920"/>
                      <a:pt x="2325124" y="1259746"/>
                    </a:cubicBezTo>
                    <a:cubicBezTo>
                      <a:pt x="2324455" y="1259746"/>
                      <a:pt x="2323587" y="1259548"/>
                      <a:pt x="2322422" y="1259449"/>
                    </a:cubicBezTo>
                    <a:cubicBezTo>
                      <a:pt x="2308289" y="1258358"/>
                      <a:pt x="2295769" y="1249928"/>
                      <a:pt x="2289421" y="1237258"/>
                    </a:cubicBezTo>
                    <a:cubicBezTo>
                      <a:pt x="2283049" y="1231481"/>
                      <a:pt x="2281165" y="1223448"/>
                      <a:pt x="2281016" y="1215613"/>
                    </a:cubicBezTo>
                    <a:cubicBezTo>
                      <a:pt x="2278536" y="1217745"/>
                      <a:pt x="2276057" y="1220150"/>
                      <a:pt x="2272884" y="1222456"/>
                    </a:cubicBezTo>
                    <a:cubicBezTo>
                      <a:pt x="2271222" y="1223696"/>
                      <a:pt x="2270132" y="1224936"/>
                      <a:pt x="2267281" y="1234853"/>
                    </a:cubicBezTo>
                    <a:cubicBezTo>
                      <a:pt x="2261230" y="1256126"/>
                      <a:pt x="2239139" y="1270432"/>
                      <a:pt x="2222279" y="1270432"/>
                    </a:cubicBezTo>
                    <a:cubicBezTo>
                      <a:pt x="2219601" y="1270432"/>
                      <a:pt x="2216924" y="1270085"/>
                      <a:pt x="2214320" y="1269416"/>
                    </a:cubicBezTo>
                    <a:cubicBezTo>
                      <a:pt x="2206535" y="1255729"/>
                      <a:pt x="2189626" y="1250225"/>
                      <a:pt x="2175270" y="1256696"/>
                    </a:cubicBezTo>
                    <a:lnTo>
                      <a:pt x="2175270" y="1256696"/>
                    </a:lnTo>
                    <a:cubicBezTo>
                      <a:pt x="2171526" y="1256696"/>
                      <a:pt x="2167807" y="1256201"/>
                      <a:pt x="2164212" y="1255234"/>
                    </a:cubicBezTo>
                    <a:cubicBezTo>
                      <a:pt x="2162303" y="1254911"/>
                      <a:pt x="2160394" y="1254787"/>
                      <a:pt x="2158460" y="1254862"/>
                    </a:cubicBezTo>
                    <a:cubicBezTo>
                      <a:pt x="2155980" y="1254862"/>
                      <a:pt x="2153278" y="1254862"/>
                      <a:pt x="2150575" y="1255060"/>
                    </a:cubicBezTo>
                    <a:cubicBezTo>
                      <a:pt x="2147203" y="1255184"/>
                      <a:pt x="2143732" y="1255308"/>
                      <a:pt x="2140088" y="1255308"/>
                    </a:cubicBezTo>
                    <a:cubicBezTo>
                      <a:pt x="2132501" y="1255482"/>
                      <a:pt x="2124913" y="1254639"/>
                      <a:pt x="2117525" y="1252829"/>
                    </a:cubicBezTo>
                    <a:cubicBezTo>
                      <a:pt x="2108648" y="1250572"/>
                      <a:pt x="2101112" y="1244721"/>
                      <a:pt x="2096673" y="1236713"/>
                    </a:cubicBezTo>
                    <a:cubicBezTo>
                      <a:pt x="2087921" y="1220646"/>
                      <a:pt x="2093871" y="1202001"/>
                      <a:pt x="2099153" y="1185711"/>
                    </a:cubicBezTo>
                    <a:cubicBezTo>
                      <a:pt x="2100020" y="1182984"/>
                      <a:pt x="2100888" y="1180331"/>
                      <a:pt x="2101632" y="1177876"/>
                    </a:cubicBezTo>
                    <a:cubicBezTo>
                      <a:pt x="2104806" y="1167265"/>
                      <a:pt x="2110806" y="1157719"/>
                      <a:pt x="2118988" y="1150232"/>
                    </a:cubicBezTo>
                    <a:cubicBezTo>
                      <a:pt x="2120649" y="1148620"/>
                      <a:pt x="2122211" y="1146909"/>
                      <a:pt x="2123649" y="1145099"/>
                    </a:cubicBezTo>
                    <a:cubicBezTo>
                      <a:pt x="2115616" y="1140066"/>
                      <a:pt x="2108277" y="1133942"/>
                      <a:pt x="2101880" y="1126950"/>
                    </a:cubicBezTo>
                    <a:lnTo>
                      <a:pt x="2101310" y="1126330"/>
                    </a:lnTo>
                    <a:cubicBezTo>
                      <a:pt x="2099773" y="1126553"/>
                      <a:pt x="2098235" y="1126652"/>
                      <a:pt x="2096698" y="1126652"/>
                    </a:cubicBezTo>
                    <a:cubicBezTo>
                      <a:pt x="2089731" y="1126528"/>
                      <a:pt x="2082937" y="1124495"/>
                      <a:pt x="2077012" y="1120826"/>
                    </a:cubicBezTo>
                    <a:cubicBezTo>
                      <a:pt x="2053904" y="1107437"/>
                      <a:pt x="2051102" y="1083635"/>
                      <a:pt x="2048622" y="1062436"/>
                    </a:cubicBezTo>
                    <a:cubicBezTo>
                      <a:pt x="2048151" y="1058246"/>
                      <a:pt x="2047631" y="1053932"/>
                      <a:pt x="2046986" y="1049568"/>
                    </a:cubicBezTo>
                    <a:cubicBezTo>
                      <a:pt x="2046466" y="1045824"/>
                      <a:pt x="2045697" y="1042130"/>
                      <a:pt x="2044705" y="1038485"/>
                    </a:cubicBezTo>
                    <a:cubicBezTo>
                      <a:pt x="2041482" y="1026510"/>
                      <a:pt x="2042920" y="1021501"/>
                      <a:pt x="2047681" y="1004939"/>
                    </a:cubicBezTo>
                    <a:lnTo>
                      <a:pt x="2049862" y="997327"/>
                    </a:lnTo>
                    <a:cubicBezTo>
                      <a:pt x="2051201" y="993435"/>
                      <a:pt x="2052044" y="989368"/>
                      <a:pt x="2052342" y="985253"/>
                    </a:cubicBezTo>
                    <a:lnTo>
                      <a:pt x="2051746" y="983889"/>
                    </a:lnTo>
                    <a:cubicBezTo>
                      <a:pt x="2047606" y="975186"/>
                      <a:pt x="2045821" y="965542"/>
                      <a:pt x="2046565" y="955946"/>
                    </a:cubicBezTo>
                    <a:cubicBezTo>
                      <a:pt x="2044308" y="952351"/>
                      <a:pt x="2035358" y="945607"/>
                      <a:pt x="2029903" y="941491"/>
                    </a:cubicBezTo>
                    <a:cubicBezTo>
                      <a:pt x="2018523" y="932937"/>
                      <a:pt x="2005778" y="923342"/>
                      <a:pt x="1998861" y="909780"/>
                    </a:cubicBezTo>
                    <a:cubicBezTo>
                      <a:pt x="1996283" y="910623"/>
                      <a:pt x="1993630" y="911268"/>
                      <a:pt x="1990952" y="911714"/>
                    </a:cubicBezTo>
                    <a:cubicBezTo>
                      <a:pt x="1986638" y="913251"/>
                      <a:pt x="1975431" y="921978"/>
                      <a:pt x="1968637" y="927235"/>
                    </a:cubicBezTo>
                    <a:cubicBezTo>
                      <a:pt x="1963678" y="931053"/>
                      <a:pt x="1958720" y="934995"/>
                      <a:pt x="1953613" y="938615"/>
                    </a:cubicBezTo>
                    <a:cubicBezTo>
                      <a:pt x="1946447" y="943450"/>
                      <a:pt x="1938984" y="947839"/>
                      <a:pt x="1931298" y="951781"/>
                    </a:cubicBezTo>
                    <a:cubicBezTo>
                      <a:pt x="1924058" y="955698"/>
                      <a:pt x="1910868" y="962814"/>
                      <a:pt x="1907149" y="966905"/>
                    </a:cubicBezTo>
                    <a:cubicBezTo>
                      <a:pt x="1905909" y="972831"/>
                      <a:pt x="1907769" y="978484"/>
                      <a:pt x="1912876" y="991699"/>
                    </a:cubicBezTo>
                    <a:lnTo>
                      <a:pt x="1914264" y="995245"/>
                    </a:lnTo>
                    <a:cubicBezTo>
                      <a:pt x="1919967" y="1009972"/>
                      <a:pt x="1915256" y="1020286"/>
                      <a:pt x="1911959" y="1024997"/>
                    </a:cubicBezTo>
                    <a:cubicBezTo>
                      <a:pt x="1907867" y="1030972"/>
                      <a:pt x="1899562" y="1038089"/>
                      <a:pt x="1883941" y="1038089"/>
                    </a:cubicBezTo>
                    <a:cubicBezTo>
                      <a:pt x="1878958" y="1037989"/>
                      <a:pt x="1873974" y="1037518"/>
                      <a:pt x="1869065" y="1036725"/>
                    </a:cubicBezTo>
                    <a:lnTo>
                      <a:pt x="1866139" y="1036303"/>
                    </a:lnTo>
                    <a:cubicBezTo>
                      <a:pt x="1860164" y="1040022"/>
                      <a:pt x="1854437" y="1044113"/>
                      <a:pt x="1848982" y="1048552"/>
                    </a:cubicBezTo>
                    <a:cubicBezTo>
                      <a:pt x="1844866" y="1051725"/>
                      <a:pt x="1840230" y="1055320"/>
                      <a:pt x="1835097" y="1059064"/>
                    </a:cubicBezTo>
                    <a:cubicBezTo>
                      <a:pt x="1819452" y="1070519"/>
                      <a:pt x="1804799" y="1076098"/>
                      <a:pt x="1790270" y="1076098"/>
                    </a:cubicBezTo>
                    <a:cubicBezTo>
                      <a:pt x="1780402" y="1076073"/>
                      <a:pt x="1770708" y="1073395"/>
                      <a:pt x="1762228" y="1068337"/>
                    </a:cubicBezTo>
                    <a:cubicBezTo>
                      <a:pt x="1757443" y="1065709"/>
                      <a:pt x="1753203" y="1062188"/>
                      <a:pt x="1749707" y="1057973"/>
                    </a:cubicBezTo>
                    <a:cubicBezTo>
                      <a:pt x="1747971" y="1058196"/>
                      <a:pt x="1746285" y="1058544"/>
                      <a:pt x="1744600" y="1059015"/>
                    </a:cubicBezTo>
                    <a:cubicBezTo>
                      <a:pt x="1738401" y="1060701"/>
                      <a:pt x="1732004" y="1061618"/>
                      <a:pt x="1725558" y="1061717"/>
                    </a:cubicBezTo>
                    <a:cubicBezTo>
                      <a:pt x="1719930" y="1061717"/>
                      <a:pt x="1714351" y="1060973"/>
                      <a:pt x="1708921" y="1059486"/>
                    </a:cubicBezTo>
                    <a:cubicBezTo>
                      <a:pt x="1693103" y="1055444"/>
                      <a:pt x="1677730" y="1049717"/>
                      <a:pt x="1663127" y="1042403"/>
                    </a:cubicBezTo>
                    <a:cubicBezTo>
                      <a:pt x="1639945" y="1031592"/>
                      <a:pt x="1637217" y="1013790"/>
                      <a:pt x="1635432" y="1002038"/>
                    </a:cubicBezTo>
                    <a:cubicBezTo>
                      <a:pt x="1635060" y="999559"/>
                      <a:pt x="1634663" y="997079"/>
                      <a:pt x="1634143" y="994600"/>
                    </a:cubicBezTo>
                    <a:cubicBezTo>
                      <a:pt x="1633448" y="994203"/>
                      <a:pt x="1632630" y="993782"/>
                      <a:pt x="1631961" y="993435"/>
                    </a:cubicBezTo>
                    <a:cubicBezTo>
                      <a:pt x="1624424" y="989666"/>
                      <a:pt x="1617456" y="984831"/>
                      <a:pt x="1611307" y="979079"/>
                    </a:cubicBezTo>
                    <a:cubicBezTo>
                      <a:pt x="1603869" y="972137"/>
                      <a:pt x="1602010" y="971641"/>
                      <a:pt x="1594696" y="969459"/>
                    </a:cubicBezTo>
                    <a:cubicBezTo>
                      <a:pt x="1592216" y="968715"/>
                      <a:pt x="1589241" y="967872"/>
                      <a:pt x="1585794" y="966707"/>
                    </a:cubicBezTo>
                    <a:cubicBezTo>
                      <a:pt x="1583116" y="965913"/>
                      <a:pt x="1580390" y="965368"/>
                      <a:pt x="1577637" y="965045"/>
                    </a:cubicBezTo>
                    <a:cubicBezTo>
                      <a:pt x="1568761" y="963756"/>
                      <a:pt x="1547884" y="960682"/>
                      <a:pt x="1541860" y="937177"/>
                    </a:cubicBezTo>
                    <a:cubicBezTo>
                      <a:pt x="1537917" y="921879"/>
                      <a:pt x="1542256" y="903507"/>
                      <a:pt x="1547389" y="885779"/>
                    </a:cubicBezTo>
                    <a:cubicBezTo>
                      <a:pt x="1544091" y="882135"/>
                      <a:pt x="1541240" y="878143"/>
                      <a:pt x="1538860" y="873853"/>
                    </a:cubicBezTo>
                    <a:cubicBezTo>
                      <a:pt x="1536107" y="868746"/>
                      <a:pt x="1533628" y="863539"/>
                      <a:pt x="1531422" y="858184"/>
                    </a:cubicBezTo>
                    <a:cubicBezTo>
                      <a:pt x="1529735" y="853820"/>
                      <a:pt x="1527578" y="849679"/>
                      <a:pt x="1525000" y="845787"/>
                    </a:cubicBezTo>
                    <a:cubicBezTo>
                      <a:pt x="1517933" y="836687"/>
                      <a:pt x="1513570" y="825778"/>
                      <a:pt x="1512355" y="814323"/>
                    </a:cubicBezTo>
                    <a:cubicBezTo>
                      <a:pt x="1510297" y="813704"/>
                      <a:pt x="1508264" y="812960"/>
                      <a:pt x="1506280" y="812117"/>
                    </a:cubicBezTo>
                    <a:cubicBezTo>
                      <a:pt x="1478461" y="800116"/>
                      <a:pt x="1477792" y="781918"/>
                      <a:pt x="1481486" y="766570"/>
                    </a:cubicBezTo>
                    <a:cubicBezTo>
                      <a:pt x="1478362" y="761041"/>
                      <a:pt x="1474866" y="755760"/>
                      <a:pt x="1470998" y="750727"/>
                    </a:cubicBezTo>
                    <a:cubicBezTo>
                      <a:pt x="1468668" y="747851"/>
                      <a:pt x="1466610" y="744752"/>
                      <a:pt x="1464874" y="741479"/>
                    </a:cubicBezTo>
                    <a:cubicBezTo>
                      <a:pt x="1460982" y="733470"/>
                      <a:pt x="1455552" y="712916"/>
                      <a:pt x="1489222" y="695511"/>
                    </a:cubicBezTo>
                    <a:cubicBezTo>
                      <a:pt x="1498098" y="691073"/>
                      <a:pt x="1507445" y="687651"/>
                      <a:pt x="1517091" y="685271"/>
                    </a:cubicBezTo>
                    <a:lnTo>
                      <a:pt x="1519570" y="684577"/>
                    </a:lnTo>
                    <a:cubicBezTo>
                      <a:pt x="1521181" y="677957"/>
                      <a:pt x="1524479" y="671832"/>
                      <a:pt x="1529115" y="666824"/>
                    </a:cubicBezTo>
                    <a:cubicBezTo>
                      <a:pt x="1535463" y="660279"/>
                      <a:pt x="1544240" y="656634"/>
                      <a:pt x="1553364" y="656758"/>
                    </a:cubicBezTo>
                    <a:cubicBezTo>
                      <a:pt x="1560207" y="657055"/>
                      <a:pt x="1566976" y="658345"/>
                      <a:pt x="1573447" y="660626"/>
                    </a:cubicBezTo>
                    <a:cubicBezTo>
                      <a:pt x="1575555" y="661221"/>
                      <a:pt x="1577836" y="661915"/>
                      <a:pt x="1580290" y="662560"/>
                    </a:cubicBezTo>
                    <a:cubicBezTo>
                      <a:pt x="1582745" y="663204"/>
                      <a:pt x="1586439" y="664295"/>
                      <a:pt x="1590555" y="665510"/>
                    </a:cubicBezTo>
                    <a:cubicBezTo>
                      <a:pt x="1603150" y="669204"/>
                      <a:pt x="1626580" y="676072"/>
                      <a:pt x="1637242" y="676072"/>
                    </a:cubicBezTo>
                    <a:lnTo>
                      <a:pt x="1637564" y="676072"/>
                    </a:lnTo>
                    <a:cubicBezTo>
                      <a:pt x="1643787" y="673171"/>
                      <a:pt x="1649614" y="669502"/>
                      <a:pt x="1654920" y="665138"/>
                    </a:cubicBezTo>
                    <a:cubicBezTo>
                      <a:pt x="1657970" y="662882"/>
                      <a:pt x="1661441" y="660303"/>
                      <a:pt x="1665234" y="657700"/>
                    </a:cubicBezTo>
                    <a:cubicBezTo>
                      <a:pt x="1679738" y="648229"/>
                      <a:pt x="1696747" y="643270"/>
                      <a:pt x="1714078" y="643468"/>
                    </a:cubicBezTo>
                    <a:cubicBezTo>
                      <a:pt x="1714599" y="641584"/>
                      <a:pt x="1715144" y="639551"/>
                      <a:pt x="1715789" y="637320"/>
                    </a:cubicBezTo>
                    <a:cubicBezTo>
                      <a:pt x="1712665" y="638262"/>
                      <a:pt x="1709417" y="638733"/>
                      <a:pt x="1706144" y="638757"/>
                    </a:cubicBezTo>
                    <a:cubicBezTo>
                      <a:pt x="1700566" y="638757"/>
                      <a:pt x="1695061" y="637270"/>
                      <a:pt x="1690251" y="634443"/>
                    </a:cubicBezTo>
                    <a:cubicBezTo>
                      <a:pt x="1685565" y="631567"/>
                      <a:pt x="1681325" y="627997"/>
                      <a:pt x="1677681" y="623856"/>
                    </a:cubicBezTo>
                    <a:cubicBezTo>
                      <a:pt x="1674135" y="620063"/>
                      <a:pt x="1672722" y="618650"/>
                      <a:pt x="1668036" y="617385"/>
                    </a:cubicBezTo>
                    <a:cubicBezTo>
                      <a:pt x="1638878" y="609600"/>
                      <a:pt x="1637886" y="587484"/>
                      <a:pt x="1637515" y="579153"/>
                    </a:cubicBezTo>
                    <a:cubicBezTo>
                      <a:pt x="1637490" y="577393"/>
                      <a:pt x="1637341" y="575607"/>
                      <a:pt x="1637018" y="573872"/>
                    </a:cubicBezTo>
                    <a:cubicBezTo>
                      <a:pt x="1633994" y="561152"/>
                      <a:pt x="1637688" y="552499"/>
                      <a:pt x="1641333" y="547466"/>
                    </a:cubicBezTo>
                    <a:cubicBezTo>
                      <a:pt x="1649465" y="536235"/>
                      <a:pt x="1662160" y="535069"/>
                      <a:pt x="1669747" y="534549"/>
                    </a:cubicBezTo>
                    <a:cubicBezTo>
                      <a:pt x="1672424" y="534375"/>
                      <a:pt x="1675102" y="534053"/>
                      <a:pt x="1677755" y="533532"/>
                    </a:cubicBezTo>
                    <a:cubicBezTo>
                      <a:pt x="1680879" y="532813"/>
                      <a:pt x="1684077" y="532441"/>
                      <a:pt x="1687276" y="532416"/>
                    </a:cubicBezTo>
                    <a:cubicBezTo>
                      <a:pt x="1706491" y="532416"/>
                      <a:pt x="1714748" y="546574"/>
                      <a:pt x="1717872" y="551879"/>
                    </a:cubicBezTo>
                    <a:cubicBezTo>
                      <a:pt x="1717971" y="552053"/>
                      <a:pt x="1718070" y="552227"/>
                      <a:pt x="1718169" y="552400"/>
                    </a:cubicBezTo>
                    <a:lnTo>
                      <a:pt x="1720351" y="551706"/>
                    </a:lnTo>
                    <a:cubicBezTo>
                      <a:pt x="1722682" y="550937"/>
                      <a:pt x="1725310" y="550094"/>
                      <a:pt x="1728260" y="549350"/>
                    </a:cubicBezTo>
                    <a:cubicBezTo>
                      <a:pt x="1730219" y="548855"/>
                      <a:pt x="1735277" y="546871"/>
                      <a:pt x="1739343" y="545160"/>
                    </a:cubicBezTo>
                    <a:cubicBezTo>
                      <a:pt x="1752063" y="540003"/>
                      <a:pt x="1766492" y="534177"/>
                      <a:pt x="1779460" y="534177"/>
                    </a:cubicBezTo>
                    <a:cubicBezTo>
                      <a:pt x="1780922" y="534177"/>
                      <a:pt x="1782410" y="534276"/>
                      <a:pt x="1783873" y="534425"/>
                    </a:cubicBezTo>
                    <a:cubicBezTo>
                      <a:pt x="1794931" y="535987"/>
                      <a:pt x="1805890" y="538218"/>
                      <a:pt x="1816676" y="541094"/>
                    </a:cubicBezTo>
                    <a:lnTo>
                      <a:pt x="1822205" y="542433"/>
                    </a:lnTo>
                    <a:cubicBezTo>
                      <a:pt x="1822651" y="540499"/>
                      <a:pt x="1823171" y="538441"/>
                      <a:pt x="1823766" y="536309"/>
                    </a:cubicBezTo>
                    <a:cubicBezTo>
                      <a:pt x="1829568" y="515854"/>
                      <a:pt x="1846775" y="500804"/>
                      <a:pt x="1858156" y="490862"/>
                    </a:cubicBezTo>
                    <a:lnTo>
                      <a:pt x="1859469" y="489721"/>
                    </a:lnTo>
                    <a:cubicBezTo>
                      <a:pt x="1864949" y="485035"/>
                      <a:pt x="1870999" y="481068"/>
                      <a:pt x="1877470" y="477870"/>
                    </a:cubicBezTo>
                    <a:cubicBezTo>
                      <a:pt x="1879974" y="476779"/>
                      <a:pt x="1882305" y="475341"/>
                      <a:pt x="1884412" y="473580"/>
                    </a:cubicBezTo>
                    <a:cubicBezTo>
                      <a:pt x="1886892" y="470779"/>
                      <a:pt x="1890338" y="458233"/>
                      <a:pt x="1892867" y="449084"/>
                    </a:cubicBezTo>
                    <a:cubicBezTo>
                      <a:pt x="1893636" y="446332"/>
                      <a:pt x="1894404" y="443505"/>
                      <a:pt x="1895347" y="440555"/>
                    </a:cubicBezTo>
                    <a:cubicBezTo>
                      <a:pt x="1902785" y="414224"/>
                      <a:pt x="1922000" y="405843"/>
                      <a:pt x="1936009" y="399645"/>
                    </a:cubicBezTo>
                    <a:cubicBezTo>
                      <a:pt x="1938612" y="398504"/>
                      <a:pt x="1940967" y="397413"/>
                      <a:pt x="1943447" y="396248"/>
                    </a:cubicBezTo>
                    <a:cubicBezTo>
                      <a:pt x="1947439" y="391513"/>
                      <a:pt x="1951133" y="373760"/>
                      <a:pt x="1952720" y="366074"/>
                    </a:cubicBezTo>
                    <a:cubicBezTo>
                      <a:pt x="1953761" y="361115"/>
                      <a:pt x="1954753" y="356404"/>
                      <a:pt x="1955893" y="352363"/>
                    </a:cubicBezTo>
                    <a:cubicBezTo>
                      <a:pt x="1961844" y="331437"/>
                      <a:pt x="1973869" y="320825"/>
                      <a:pt x="1991671" y="320825"/>
                    </a:cubicBezTo>
                    <a:cubicBezTo>
                      <a:pt x="1997473" y="320949"/>
                      <a:pt x="2003225" y="321866"/>
                      <a:pt x="2008779" y="323503"/>
                    </a:cubicBezTo>
                    <a:cubicBezTo>
                      <a:pt x="2016217" y="325486"/>
                      <a:pt x="2029357" y="329701"/>
                      <a:pt x="2044631" y="334561"/>
                    </a:cubicBezTo>
                    <a:cubicBezTo>
                      <a:pt x="2062408" y="340239"/>
                      <a:pt x="2082566" y="346685"/>
                      <a:pt x="2094988" y="350007"/>
                    </a:cubicBezTo>
                    <a:lnTo>
                      <a:pt x="2100888" y="351570"/>
                    </a:lnTo>
                    <a:cubicBezTo>
                      <a:pt x="2117525" y="356057"/>
                      <a:pt x="2129401" y="359256"/>
                      <a:pt x="2138550" y="359008"/>
                    </a:cubicBezTo>
                    <a:cubicBezTo>
                      <a:pt x="2139393" y="357817"/>
                      <a:pt x="2140459" y="356132"/>
                      <a:pt x="2141253" y="354892"/>
                    </a:cubicBezTo>
                    <a:cubicBezTo>
                      <a:pt x="2144228" y="349809"/>
                      <a:pt x="2147823" y="345123"/>
                      <a:pt x="2151939" y="340933"/>
                    </a:cubicBezTo>
                    <a:cubicBezTo>
                      <a:pt x="2155261" y="337734"/>
                      <a:pt x="2158633" y="334883"/>
                      <a:pt x="2161857" y="332131"/>
                    </a:cubicBezTo>
                    <a:cubicBezTo>
                      <a:pt x="2166096" y="328908"/>
                      <a:pt x="2169915" y="325189"/>
                      <a:pt x="2173262" y="321048"/>
                    </a:cubicBezTo>
                    <a:cubicBezTo>
                      <a:pt x="2174254" y="319486"/>
                      <a:pt x="2175270" y="317751"/>
                      <a:pt x="2176336" y="315941"/>
                    </a:cubicBezTo>
                    <a:cubicBezTo>
                      <a:pt x="2181815" y="306618"/>
                      <a:pt x="2189328" y="293849"/>
                      <a:pt x="2201849" y="283907"/>
                    </a:cubicBezTo>
                    <a:cubicBezTo>
                      <a:pt x="2208469" y="278824"/>
                      <a:pt x="2216651" y="276196"/>
                      <a:pt x="2225007" y="276469"/>
                    </a:cubicBezTo>
                    <a:cubicBezTo>
                      <a:pt x="2241048" y="276469"/>
                      <a:pt x="2261429" y="284055"/>
                      <a:pt x="2283024" y="292089"/>
                    </a:cubicBezTo>
                    <a:cubicBezTo>
                      <a:pt x="2291281" y="295163"/>
                      <a:pt x="2299091" y="298089"/>
                      <a:pt x="2305909" y="300246"/>
                    </a:cubicBezTo>
                    <a:lnTo>
                      <a:pt x="2309529" y="301411"/>
                    </a:lnTo>
                    <a:cubicBezTo>
                      <a:pt x="2290686" y="204368"/>
                      <a:pt x="2277966" y="141019"/>
                      <a:pt x="2277966" y="141019"/>
                    </a:cubicBezTo>
                    <a:lnTo>
                      <a:pt x="2277966" y="141019"/>
                    </a:lnTo>
                    <a:cubicBezTo>
                      <a:pt x="2278760" y="136928"/>
                      <a:pt x="2275239" y="132961"/>
                      <a:pt x="2265842" y="128895"/>
                    </a:cubicBezTo>
                    <a:cubicBezTo>
                      <a:pt x="2227213" y="112134"/>
                      <a:pt x="2220866" y="83869"/>
                      <a:pt x="2192031" y="63067"/>
                    </a:cubicBezTo>
                    <a:cubicBezTo>
                      <a:pt x="2163195" y="42265"/>
                      <a:pt x="2172469" y="-3876"/>
                      <a:pt x="2132649" y="140"/>
                    </a:cubicBezTo>
                    <a:cubicBezTo>
                      <a:pt x="2092830" y="4157"/>
                      <a:pt x="2126847" y="43976"/>
                      <a:pt x="2124542" y="55505"/>
                    </a:cubicBezTo>
                    <a:cubicBezTo>
                      <a:pt x="2122236" y="67034"/>
                      <a:pt x="2133170" y="72266"/>
                      <a:pt x="2072599" y="60092"/>
                    </a:cubicBezTo>
                    <a:cubicBezTo>
                      <a:pt x="2012027" y="47918"/>
                      <a:pt x="2006250" y="46778"/>
                      <a:pt x="1999308" y="81390"/>
                    </a:cubicBezTo>
                    <a:cubicBezTo>
                      <a:pt x="1992365" y="116002"/>
                      <a:pt x="2011382" y="155772"/>
                      <a:pt x="2006746" y="178905"/>
                    </a:cubicBezTo>
                    <a:cubicBezTo>
                      <a:pt x="2002109" y="202037"/>
                      <a:pt x="1995737" y="233724"/>
                      <a:pt x="1973224" y="256187"/>
                    </a:cubicBezTo>
                    <a:cubicBezTo>
                      <a:pt x="1950711" y="278651"/>
                      <a:pt x="1862346" y="390074"/>
                      <a:pt x="1896363" y="294791"/>
                    </a:cubicBezTo>
                    <a:cubicBezTo>
                      <a:pt x="1930380" y="199508"/>
                      <a:pt x="1958174" y="226186"/>
                      <a:pt x="1962216" y="206004"/>
                    </a:cubicBezTo>
                    <a:cubicBezTo>
                      <a:pt x="1966257" y="185822"/>
                      <a:pt x="1957629" y="153937"/>
                      <a:pt x="1950736" y="113672"/>
                    </a:cubicBezTo>
                    <a:cubicBezTo>
                      <a:pt x="1943843" y="73406"/>
                      <a:pt x="1968687" y="54166"/>
                      <a:pt x="1945604" y="49604"/>
                    </a:cubicBezTo>
                    <a:cubicBezTo>
                      <a:pt x="1922521" y="45042"/>
                      <a:pt x="1863115" y="27042"/>
                      <a:pt x="1868743" y="58208"/>
                    </a:cubicBezTo>
                    <a:cubicBezTo>
                      <a:pt x="1874371" y="89374"/>
                      <a:pt x="1896388" y="129788"/>
                      <a:pt x="1892917" y="147094"/>
                    </a:cubicBezTo>
                    <a:cubicBezTo>
                      <a:pt x="1889446" y="164400"/>
                      <a:pt x="1853718" y="88208"/>
                      <a:pt x="1836412" y="99737"/>
                    </a:cubicBezTo>
                    <a:cubicBezTo>
                      <a:pt x="1819105" y="111267"/>
                      <a:pt x="1817940" y="102019"/>
                      <a:pt x="1789105" y="96241"/>
                    </a:cubicBezTo>
                    <a:cubicBezTo>
                      <a:pt x="1760270" y="90465"/>
                      <a:pt x="1717004" y="51761"/>
                      <a:pt x="1699673" y="78291"/>
                    </a:cubicBezTo>
                    <a:cubicBezTo>
                      <a:pt x="1682342" y="104820"/>
                      <a:pt x="1693326" y="95002"/>
                      <a:pt x="1635060" y="86324"/>
                    </a:cubicBezTo>
                    <a:cubicBezTo>
                      <a:pt x="1576795" y="77646"/>
                      <a:pt x="1592911" y="116870"/>
                      <a:pt x="1562885" y="146846"/>
                    </a:cubicBezTo>
                    <a:cubicBezTo>
                      <a:pt x="1532859" y="176822"/>
                      <a:pt x="1493611" y="177962"/>
                      <a:pt x="1488503" y="203872"/>
                    </a:cubicBezTo>
                    <a:cubicBezTo>
                      <a:pt x="1483395" y="229782"/>
                      <a:pt x="1493090" y="240790"/>
                      <a:pt x="1491354" y="264444"/>
                    </a:cubicBezTo>
                    <a:cubicBezTo>
                      <a:pt x="1489619" y="288097"/>
                      <a:pt x="1542653" y="322759"/>
                      <a:pt x="1493611" y="327916"/>
                    </a:cubicBezTo>
                    <a:cubicBezTo>
                      <a:pt x="1444568" y="333073"/>
                      <a:pt x="1400138" y="330172"/>
                      <a:pt x="1424932" y="356156"/>
                    </a:cubicBezTo>
                    <a:cubicBezTo>
                      <a:pt x="1449726" y="382140"/>
                      <a:pt x="1255688" y="396298"/>
                      <a:pt x="1259457" y="442935"/>
                    </a:cubicBezTo>
                    <a:cubicBezTo>
                      <a:pt x="1263225" y="489572"/>
                      <a:pt x="1360294" y="512358"/>
                      <a:pt x="1407576" y="521854"/>
                    </a:cubicBezTo>
                    <a:cubicBezTo>
                      <a:pt x="1454858" y="531350"/>
                      <a:pt x="1540000" y="515656"/>
                      <a:pt x="1550711" y="544169"/>
                    </a:cubicBezTo>
                    <a:cubicBezTo>
                      <a:pt x="1561422" y="572682"/>
                      <a:pt x="1583489" y="560582"/>
                      <a:pt x="1541215" y="591451"/>
                    </a:cubicBezTo>
                    <a:cubicBezTo>
                      <a:pt x="1498941" y="622319"/>
                      <a:pt x="1505214" y="656361"/>
                      <a:pt x="1454138" y="649394"/>
                    </a:cubicBezTo>
                    <a:cubicBezTo>
                      <a:pt x="1403063" y="642427"/>
                      <a:pt x="1357641" y="689064"/>
                      <a:pt x="1330516" y="709842"/>
                    </a:cubicBezTo>
                    <a:cubicBezTo>
                      <a:pt x="1303392" y="730619"/>
                      <a:pt x="1359451" y="777975"/>
                      <a:pt x="1336740" y="809464"/>
                    </a:cubicBezTo>
                    <a:cubicBezTo>
                      <a:pt x="1314028" y="840952"/>
                      <a:pt x="1359426" y="843555"/>
                      <a:pt x="1314003" y="840977"/>
                    </a:cubicBezTo>
                    <a:cubicBezTo>
                      <a:pt x="1268581" y="838398"/>
                      <a:pt x="1212522" y="791091"/>
                      <a:pt x="1168388" y="782240"/>
                    </a:cubicBezTo>
                    <a:cubicBezTo>
                      <a:pt x="1124256" y="773389"/>
                      <a:pt x="1116098" y="732379"/>
                      <a:pt x="1070651" y="762628"/>
                    </a:cubicBezTo>
                    <a:cubicBezTo>
                      <a:pt x="1025204" y="792877"/>
                      <a:pt x="1055453" y="854663"/>
                      <a:pt x="1013848" y="833192"/>
                    </a:cubicBezTo>
                    <a:cubicBezTo>
                      <a:pt x="972244" y="811720"/>
                      <a:pt x="1027162" y="750603"/>
                      <a:pt x="976112" y="727222"/>
                    </a:cubicBezTo>
                    <a:cubicBezTo>
                      <a:pt x="925061" y="703842"/>
                      <a:pt x="916234" y="682420"/>
                      <a:pt x="836795" y="669750"/>
                    </a:cubicBezTo>
                    <a:cubicBezTo>
                      <a:pt x="757355" y="657080"/>
                      <a:pt x="690510" y="630551"/>
                      <a:pt x="672833" y="653237"/>
                    </a:cubicBezTo>
                    <a:cubicBezTo>
                      <a:pt x="655154" y="675924"/>
                      <a:pt x="655179" y="659535"/>
                      <a:pt x="617343" y="651923"/>
                    </a:cubicBezTo>
                    <a:cubicBezTo>
                      <a:pt x="579508" y="644311"/>
                      <a:pt x="541053" y="656287"/>
                      <a:pt x="530912" y="706718"/>
                    </a:cubicBezTo>
                    <a:cubicBezTo>
                      <a:pt x="520771" y="757148"/>
                      <a:pt x="511969" y="752115"/>
                      <a:pt x="550425" y="756553"/>
                    </a:cubicBezTo>
                    <a:cubicBezTo>
                      <a:pt x="588880" y="760992"/>
                      <a:pt x="601947" y="783306"/>
                      <a:pt x="597261" y="806662"/>
                    </a:cubicBezTo>
                    <a:lnTo>
                      <a:pt x="587343" y="855952"/>
                    </a:lnTo>
                    <a:cubicBezTo>
                      <a:pt x="582657" y="879308"/>
                      <a:pt x="604451" y="891780"/>
                      <a:pt x="603385" y="923962"/>
                    </a:cubicBezTo>
                    <a:cubicBezTo>
                      <a:pt x="602319" y="956145"/>
                      <a:pt x="567012" y="984137"/>
                      <a:pt x="566516" y="946277"/>
                    </a:cubicBezTo>
                    <a:cubicBezTo>
                      <a:pt x="566020" y="908416"/>
                      <a:pt x="557218" y="885011"/>
                      <a:pt x="528680" y="879333"/>
                    </a:cubicBezTo>
                    <a:cubicBezTo>
                      <a:pt x="500143" y="873655"/>
                      <a:pt x="440960" y="872540"/>
                      <a:pt x="438877" y="882903"/>
                    </a:cubicBezTo>
                    <a:cubicBezTo>
                      <a:pt x="436795" y="893267"/>
                      <a:pt x="503218" y="912011"/>
                      <a:pt x="499052" y="932789"/>
                    </a:cubicBezTo>
                    <a:cubicBezTo>
                      <a:pt x="494887" y="953566"/>
                      <a:pt x="510928" y="1008038"/>
                      <a:pt x="531160" y="1014807"/>
                    </a:cubicBezTo>
                    <a:cubicBezTo>
                      <a:pt x="551392" y="1021576"/>
                      <a:pt x="581516" y="1019518"/>
                      <a:pt x="599666" y="1023163"/>
                    </a:cubicBezTo>
                    <a:cubicBezTo>
                      <a:pt x="617815" y="1026807"/>
                      <a:pt x="658848" y="1024253"/>
                      <a:pt x="669213" y="1026336"/>
                    </a:cubicBezTo>
                    <a:cubicBezTo>
                      <a:pt x="679576" y="1028419"/>
                      <a:pt x="741908" y="986939"/>
                      <a:pt x="728891" y="1051799"/>
                    </a:cubicBezTo>
                    <a:cubicBezTo>
                      <a:pt x="715875" y="1116660"/>
                      <a:pt x="717933" y="1119784"/>
                      <a:pt x="634898" y="1116611"/>
                    </a:cubicBezTo>
                    <a:cubicBezTo>
                      <a:pt x="551863" y="1113437"/>
                      <a:pt x="543532" y="1127967"/>
                      <a:pt x="537805" y="1156504"/>
                    </a:cubicBezTo>
                    <a:cubicBezTo>
                      <a:pt x="532077" y="1185042"/>
                      <a:pt x="587045" y="1260862"/>
                      <a:pt x="605195" y="1264507"/>
                    </a:cubicBezTo>
                    <a:cubicBezTo>
                      <a:pt x="623344" y="1268151"/>
                      <a:pt x="502969" y="1249382"/>
                      <a:pt x="470787" y="1248316"/>
                    </a:cubicBezTo>
                    <a:cubicBezTo>
                      <a:pt x="438604" y="1247250"/>
                      <a:pt x="398661" y="1244622"/>
                      <a:pt x="395512" y="1273705"/>
                    </a:cubicBezTo>
                    <a:cubicBezTo>
                      <a:pt x="392363" y="1302788"/>
                      <a:pt x="426604" y="1347417"/>
                      <a:pt x="421398" y="1373352"/>
                    </a:cubicBezTo>
                    <a:cubicBezTo>
                      <a:pt x="416191" y="1399286"/>
                      <a:pt x="416860" y="1416940"/>
                      <a:pt x="440315" y="1421651"/>
                    </a:cubicBezTo>
                    <a:cubicBezTo>
                      <a:pt x="463770" y="1426361"/>
                      <a:pt x="468010" y="1405262"/>
                      <a:pt x="491440" y="1409973"/>
                    </a:cubicBezTo>
                    <a:cubicBezTo>
                      <a:pt x="514871" y="1414683"/>
                      <a:pt x="575863" y="1402535"/>
                      <a:pt x="541599" y="1439552"/>
                    </a:cubicBezTo>
                    <a:cubicBezTo>
                      <a:pt x="507333" y="1476569"/>
                      <a:pt x="480605" y="1488272"/>
                      <a:pt x="513432" y="1494867"/>
                    </a:cubicBezTo>
                    <a:cubicBezTo>
                      <a:pt x="546259" y="1501462"/>
                      <a:pt x="528309" y="1529579"/>
                      <a:pt x="557491" y="1518347"/>
                    </a:cubicBezTo>
                    <a:cubicBezTo>
                      <a:pt x="586674" y="1507115"/>
                      <a:pt x="584244" y="1482247"/>
                      <a:pt x="595971" y="1484602"/>
                    </a:cubicBezTo>
                    <a:cubicBezTo>
                      <a:pt x="607699" y="1486958"/>
                      <a:pt x="640600" y="1505752"/>
                      <a:pt x="637228" y="1522165"/>
                    </a:cubicBezTo>
                    <a:cubicBezTo>
                      <a:pt x="633857" y="1538579"/>
                      <a:pt x="623592" y="1565778"/>
                      <a:pt x="637625" y="1592977"/>
                    </a:cubicBezTo>
                    <a:cubicBezTo>
                      <a:pt x="651658" y="1620175"/>
                      <a:pt x="788645" y="1606216"/>
                      <a:pt x="809745" y="1610456"/>
                    </a:cubicBezTo>
                    <a:cubicBezTo>
                      <a:pt x="830844" y="1614696"/>
                      <a:pt x="937954" y="1628184"/>
                      <a:pt x="931384" y="1660937"/>
                    </a:cubicBezTo>
                    <a:cubicBezTo>
                      <a:pt x="924813" y="1693689"/>
                      <a:pt x="923946" y="1713673"/>
                      <a:pt x="880085" y="1723467"/>
                    </a:cubicBezTo>
                    <a:cubicBezTo>
                      <a:pt x="836224" y="1733260"/>
                      <a:pt x="817803" y="1732665"/>
                      <a:pt x="795166" y="1714169"/>
                    </a:cubicBezTo>
                    <a:cubicBezTo>
                      <a:pt x="772529" y="1695673"/>
                      <a:pt x="738263" y="1719798"/>
                      <a:pt x="718577" y="1740649"/>
                    </a:cubicBezTo>
                    <a:cubicBezTo>
                      <a:pt x="698891" y="1761501"/>
                      <a:pt x="640452" y="1821031"/>
                      <a:pt x="654758" y="1842503"/>
                    </a:cubicBezTo>
                    <a:cubicBezTo>
                      <a:pt x="669064" y="1863974"/>
                      <a:pt x="642212" y="1881801"/>
                      <a:pt x="632047" y="1901463"/>
                    </a:cubicBezTo>
                    <a:cubicBezTo>
                      <a:pt x="621881" y="1921124"/>
                      <a:pt x="625179" y="1951224"/>
                      <a:pt x="585235" y="1980382"/>
                    </a:cubicBezTo>
                    <a:cubicBezTo>
                      <a:pt x="545293" y="2009539"/>
                      <a:pt x="486060" y="2011597"/>
                      <a:pt x="462134" y="2037804"/>
                    </a:cubicBezTo>
                    <a:cubicBezTo>
                      <a:pt x="462134" y="2037804"/>
                      <a:pt x="350561" y="2099095"/>
                      <a:pt x="344685" y="2105641"/>
                    </a:cubicBezTo>
                    <a:cubicBezTo>
                      <a:pt x="338809" y="2112186"/>
                      <a:pt x="422141" y="2128947"/>
                      <a:pt x="453133" y="2121211"/>
                    </a:cubicBezTo>
                    <a:cubicBezTo>
                      <a:pt x="484126" y="2113476"/>
                      <a:pt x="531234" y="2064185"/>
                      <a:pt x="555334" y="2090615"/>
                    </a:cubicBezTo>
                    <a:cubicBezTo>
                      <a:pt x="579434" y="2117046"/>
                      <a:pt x="580128" y="2114170"/>
                      <a:pt x="639038" y="2129096"/>
                    </a:cubicBezTo>
                    <a:cubicBezTo>
                      <a:pt x="697949" y="2144022"/>
                      <a:pt x="777314" y="2104302"/>
                      <a:pt x="814579" y="2080673"/>
                    </a:cubicBezTo>
                    <a:cubicBezTo>
                      <a:pt x="851845" y="2057045"/>
                      <a:pt x="865209" y="2106335"/>
                      <a:pt x="876217" y="2128699"/>
                    </a:cubicBezTo>
                    <a:cubicBezTo>
                      <a:pt x="887226" y="2151063"/>
                      <a:pt x="867539" y="2156394"/>
                      <a:pt x="815720" y="2152179"/>
                    </a:cubicBezTo>
                    <a:cubicBezTo>
                      <a:pt x="763901" y="2147964"/>
                      <a:pt x="550822" y="2159443"/>
                      <a:pt x="509118" y="2151063"/>
                    </a:cubicBezTo>
                    <a:cubicBezTo>
                      <a:pt x="467415" y="2142683"/>
                      <a:pt x="462927" y="2149526"/>
                      <a:pt x="459357" y="2167402"/>
                    </a:cubicBezTo>
                    <a:cubicBezTo>
                      <a:pt x="455786" y="2185279"/>
                      <a:pt x="433100" y="2197775"/>
                      <a:pt x="397050" y="2207593"/>
                    </a:cubicBezTo>
                    <a:cubicBezTo>
                      <a:pt x="360999" y="2217412"/>
                      <a:pt x="316891" y="2205436"/>
                      <a:pt x="318379" y="2221230"/>
                    </a:cubicBezTo>
                    <a:cubicBezTo>
                      <a:pt x="319866" y="2237024"/>
                      <a:pt x="358049" y="2253933"/>
                      <a:pt x="358049" y="2253933"/>
                    </a:cubicBezTo>
                    <a:cubicBezTo>
                      <a:pt x="358049" y="2253933"/>
                      <a:pt x="353611" y="2304463"/>
                      <a:pt x="342627" y="2330794"/>
                    </a:cubicBezTo>
                    <a:cubicBezTo>
                      <a:pt x="331643" y="2357126"/>
                      <a:pt x="309701" y="2295612"/>
                      <a:pt x="216327" y="2305430"/>
                    </a:cubicBezTo>
                    <a:cubicBezTo>
                      <a:pt x="122953" y="2315249"/>
                      <a:pt x="-2281" y="2370068"/>
                      <a:pt x="-2281" y="2370068"/>
                    </a:cubicBezTo>
                    <a:cubicBezTo>
                      <a:pt x="-2281" y="2370068"/>
                      <a:pt x="92357" y="2451888"/>
                      <a:pt x="148788" y="2463243"/>
                    </a:cubicBezTo>
                    <a:cubicBezTo>
                      <a:pt x="205219" y="2474599"/>
                      <a:pt x="346322" y="2451491"/>
                      <a:pt x="311982" y="2495996"/>
                    </a:cubicBezTo>
                    <a:cubicBezTo>
                      <a:pt x="277642" y="2540501"/>
                      <a:pt x="7438" y="2577667"/>
                      <a:pt x="3024" y="2599635"/>
                    </a:cubicBezTo>
                    <a:cubicBezTo>
                      <a:pt x="3024" y="2599635"/>
                      <a:pt x="41455" y="2635908"/>
                      <a:pt x="67762" y="2704017"/>
                    </a:cubicBezTo>
                    <a:cubicBezTo>
                      <a:pt x="87348" y="2754745"/>
                      <a:pt x="205021" y="2774457"/>
                      <a:pt x="271072" y="2768481"/>
                    </a:cubicBezTo>
                    <a:cubicBezTo>
                      <a:pt x="211566" y="2801333"/>
                      <a:pt x="114002" y="2864781"/>
                      <a:pt x="114002" y="2864781"/>
                    </a:cubicBezTo>
                    <a:cubicBezTo>
                      <a:pt x="114002" y="2864781"/>
                      <a:pt x="309304" y="2837929"/>
                      <a:pt x="362512" y="2840359"/>
                    </a:cubicBezTo>
                    <a:cubicBezTo>
                      <a:pt x="415720" y="2842789"/>
                      <a:pt x="217963" y="2922799"/>
                      <a:pt x="225872" y="2965668"/>
                    </a:cubicBezTo>
                    <a:cubicBezTo>
                      <a:pt x="233782" y="3008536"/>
                      <a:pt x="325867" y="2965122"/>
                      <a:pt x="396951" y="3000007"/>
                    </a:cubicBezTo>
                    <a:cubicBezTo>
                      <a:pt x="468035" y="3034892"/>
                      <a:pt x="542565" y="3054207"/>
                      <a:pt x="596170" y="3054554"/>
                    </a:cubicBezTo>
                    <a:cubicBezTo>
                      <a:pt x="649774" y="3054901"/>
                      <a:pt x="786314" y="3032760"/>
                      <a:pt x="820456" y="3027281"/>
                    </a:cubicBezTo>
                    <a:cubicBezTo>
                      <a:pt x="854597" y="3021801"/>
                      <a:pt x="1016600" y="2955205"/>
                      <a:pt x="1016650" y="2893269"/>
                    </a:cubicBezTo>
                    <a:cubicBezTo>
                      <a:pt x="1016699" y="2831334"/>
                      <a:pt x="1058799" y="2806788"/>
                      <a:pt x="1064304" y="2840904"/>
                    </a:cubicBezTo>
                    <a:cubicBezTo>
                      <a:pt x="1069808" y="2875021"/>
                      <a:pt x="1098395" y="2917939"/>
                      <a:pt x="1126288" y="2902889"/>
                    </a:cubicBezTo>
                    <a:cubicBezTo>
                      <a:pt x="1154182" y="2887840"/>
                      <a:pt x="1241407" y="2884740"/>
                      <a:pt x="1287449" y="2819656"/>
                    </a:cubicBezTo>
                    <a:cubicBezTo>
                      <a:pt x="1333491" y="2754572"/>
                      <a:pt x="1340608" y="2863368"/>
                      <a:pt x="1386625" y="2839492"/>
                    </a:cubicBezTo>
                    <a:cubicBezTo>
                      <a:pt x="1432642" y="2815615"/>
                      <a:pt x="1445436" y="2752192"/>
                      <a:pt x="1445436" y="2752192"/>
                    </a:cubicBezTo>
                    <a:cubicBezTo>
                      <a:pt x="1445436" y="2752192"/>
                      <a:pt x="1492272" y="2724447"/>
                      <a:pt x="1555794" y="2737315"/>
                    </a:cubicBezTo>
                    <a:cubicBezTo>
                      <a:pt x="1619316" y="2750184"/>
                      <a:pt x="1640713" y="2746092"/>
                      <a:pt x="1705004" y="2754894"/>
                    </a:cubicBezTo>
                    <a:cubicBezTo>
                      <a:pt x="1769294" y="2763696"/>
                      <a:pt x="1808245" y="2713687"/>
                      <a:pt x="1840800" y="2716092"/>
                    </a:cubicBezTo>
                    <a:cubicBezTo>
                      <a:pt x="1873354" y="2718497"/>
                      <a:pt x="1943967" y="2736795"/>
                      <a:pt x="1979646" y="2743985"/>
                    </a:cubicBezTo>
                    <a:cubicBezTo>
                      <a:pt x="2015324" y="2751175"/>
                      <a:pt x="2085987" y="2769449"/>
                      <a:pt x="2089979" y="2749614"/>
                    </a:cubicBezTo>
                    <a:cubicBezTo>
                      <a:pt x="2093971" y="2729778"/>
                      <a:pt x="2037639" y="2681306"/>
                      <a:pt x="2050309" y="2659091"/>
                    </a:cubicBezTo>
                    <a:cubicBezTo>
                      <a:pt x="2062978" y="2636875"/>
                      <a:pt x="2154443" y="2510699"/>
                      <a:pt x="2171799" y="2505964"/>
                    </a:cubicBezTo>
                    <a:cubicBezTo>
                      <a:pt x="2189155" y="2501228"/>
                      <a:pt x="2241743" y="2383754"/>
                      <a:pt x="2263239" y="2317877"/>
                    </a:cubicBezTo>
                    <a:cubicBezTo>
                      <a:pt x="2284735" y="2251999"/>
                      <a:pt x="2353836" y="2195692"/>
                      <a:pt x="2359415" y="2167923"/>
                    </a:cubicBezTo>
                    <a:cubicBezTo>
                      <a:pt x="2364993" y="2140154"/>
                      <a:pt x="2365910" y="1971059"/>
                      <a:pt x="2372282" y="1939298"/>
                    </a:cubicBezTo>
                    <a:cubicBezTo>
                      <a:pt x="2378655" y="1907537"/>
                      <a:pt x="2312777" y="1865437"/>
                      <a:pt x="2335836" y="1832907"/>
                    </a:cubicBezTo>
                    <a:cubicBezTo>
                      <a:pt x="2358894" y="1800378"/>
                      <a:pt x="2379522" y="1800378"/>
                      <a:pt x="2392267" y="1757534"/>
                    </a:cubicBezTo>
                    <a:cubicBezTo>
                      <a:pt x="2405010" y="1714690"/>
                      <a:pt x="2435135" y="1749625"/>
                      <a:pt x="2413763" y="1671003"/>
                    </a:cubicBezTo>
                    <a:cubicBezTo>
                      <a:pt x="2392391" y="1592381"/>
                      <a:pt x="2368588" y="1566993"/>
                      <a:pt x="2373348" y="1543166"/>
                    </a:cubicBezTo>
                    <a:cubicBezTo>
                      <a:pt x="2378109" y="1519339"/>
                      <a:pt x="2404366" y="1470941"/>
                      <a:pt x="2379820" y="1408212"/>
                    </a:cubicBezTo>
                    <a:cubicBezTo>
                      <a:pt x="2358249" y="1353145"/>
                      <a:pt x="2342778" y="1315210"/>
                      <a:pt x="2350637" y="1292276"/>
                    </a:cubicBezTo>
                    <a:lnTo>
                      <a:pt x="2347142" y="1291309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1276" name="Group 1275">
              <a:extLst>
                <a:ext uri="{FF2B5EF4-FFF2-40B4-BE49-F238E27FC236}">
                  <a16:creationId xmlns:a16="http://schemas.microsoft.com/office/drawing/2014/main" id="{46657FB1-E82D-4B1B-8733-D28A98FB6415}"/>
                </a:ext>
              </a:extLst>
            </p:cNvPr>
            <p:cNvGrpSpPr/>
            <p:nvPr/>
          </p:nvGrpSpPr>
          <p:grpSpPr>
            <a:xfrm>
              <a:off x="8244681" y="1371600"/>
              <a:ext cx="1327433" cy="968700"/>
              <a:chOff x="2559985" y="2328444"/>
              <a:chExt cx="1327433" cy="968700"/>
            </a:xfrm>
          </p:grpSpPr>
          <p:sp>
            <p:nvSpPr>
              <p:cNvPr id="1277" name="Pentagon 27">
                <a:extLst>
                  <a:ext uri="{FF2B5EF4-FFF2-40B4-BE49-F238E27FC236}">
                    <a16:creationId xmlns:a16="http://schemas.microsoft.com/office/drawing/2014/main" id="{6FC23054-6BF2-4FDF-94F7-C3E091E0BC9F}"/>
                  </a:ext>
                </a:extLst>
              </p:cNvPr>
              <p:cNvSpPr/>
              <p:nvPr/>
            </p:nvSpPr>
            <p:spPr>
              <a:xfrm rot="5400000">
                <a:off x="2656804" y="2508280"/>
                <a:ext cx="968700" cy="609028"/>
              </a:xfrm>
              <a:prstGeom prst="homePlat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1" dirty="0">
                  <a:latin typeface="Noto Sans" panose="020B0502040504020204" pitchFamily="34"/>
                </a:endParaRPr>
              </a:p>
            </p:txBody>
          </p:sp>
          <p:sp>
            <p:nvSpPr>
              <p:cNvPr id="1278" name="TextBox 1277">
                <a:extLst>
                  <a:ext uri="{FF2B5EF4-FFF2-40B4-BE49-F238E27FC236}">
                    <a16:creationId xmlns:a16="http://schemas.microsoft.com/office/drawing/2014/main" id="{2226F6E5-D930-4EAE-B6B1-71C97945CC4B}"/>
                  </a:ext>
                </a:extLst>
              </p:cNvPr>
              <p:cNvSpPr txBox="1"/>
              <p:nvPr/>
            </p:nvSpPr>
            <p:spPr>
              <a:xfrm>
                <a:off x="2559985" y="2424315"/>
                <a:ext cx="1327433" cy="698324"/>
              </a:xfrm>
              <a:prstGeom prst="rect">
                <a:avLst/>
              </a:prstGeom>
              <a:noFill/>
            </p:spPr>
            <p:txBody>
              <a:bodyPr wrap="none" lIns="72000" tIns="72000" rIns="72000" bIns="72000" rtlCol="0">
                <a:spAutoFit/>
              </a:bodyPr>
              <a:lstStyle/>
              <a:p>
                <a:pPr algn="ctr">
                  <a:lnSpc>
                    <a:spcPts val="2000"/>
                  </a:lnSpc>
                </a:pPr>
                <a:r>
                  <a:rPr lang="en-US" sz="2000" b="1" dirty="0" smtClean="0">
                    <a:solidFill>
                      <a:srgbClr val="0070C0"/>
                    </a:solidFill>
                    <a:latin typeface="MMC Display" panose="020B0603020203020204" pitchFamily="34" charset="0"/>
                  </a:rPr>
                  <a:t>10.3m</a:t>
                </a:r>
              </a:p>
              <a:p>
                <a:pPr algn="ctr">
                  <a:lnSpc>
                    <a:spcPts val="2000"/>
                  </a:lnSpc>
                </a:pPr>
                <a:r>
                  <a:rPr lang="en-US" sz="2000" b="1" dirty="0" smtClean="0">
                    <a:solidFill>
                      <a:srgbClr val="0070C0"/>
                    </a:solidFill>
                    <a:latin typeface="MMC Display" panose="020B0603020203020204" pitchFamily="34" charset="0"/>
                  </a:rPr>
                  <a:t>members</a:t>
                </a:r>
                <a:endParaRPr lang="en-US" sz="2000" b="1" dirty="0">
                  <a:solidFill>
                    <a:srgbClr val="0070C0"/>
                  </a:solidFill>
                  <a:latin typeface="MMC Display" panose="020B0603020203020204" pitchFamily="34" charset="0"/>
                </a:endParaRPr>
              </a:p>
            </p:txBody>
          </p:sp>
        </p:grpSp>
        <p:grpSp>
          <p:nvGrpSpPr>
            <p:cNvPr id="1294" name="Group 1293">
              <a:extLst>
                <a:ext uri="{FF2B5EF4-FFF2-40B4-BE49-F238E27FC236}">
                  <a16:creationId xmlns:a16="http://schemas.microsoft.com/office/drawing/2014/main" id="{4942635A-6964-4842-BA75-8CB3F5594C27}"/>
                </a:ext>
              </a:extLst>
            </p:cNvPr>
            <p:cNvGrpSpPr/>
            <p:nvPr/>
          </p:nvGrpSpPr>
          <p:grpSpPr>
            <a:xfrm>
              <a:off x="6908229" y="2741492"/>
              <a:ext cx="1237318" cy="968700"/>
              <a:chOff x="2595133" y="2326736"/>
              <a:chExt cx="1237318" cy="968700"/>
            </a:xfrm>
          </p:grpSpPr>
          <p:sp>
            <p:nvSpPr>
              <p:cNvPr id="1295" name="Pentagon 27">
                <a:extLst>
                  <a:ext uri="{FF2B5EF4-FFF2-40B4-BE49-F238E27FC236}">
                    <a16:creationId xmlns:a16="http://schemas.microsoft.com/office/drawing/2014/main" id="{8AD4E856-31C0-400C-A50A-9CB61B7359D9}"/>
                  </a:ext>
                </a:extLst>
              </p:cNvPr>
              <p:cNvSpPr/>
              <p:nvPr/>
            </p:nvSpPr>
            <p:spPr>
              <a:xfrm rot="5400000">
                <a:off x="2656684" y="2506572"/>
                <a:ext cx="968700" cy="609028"/>
              </a:xfrm>
              <a:prstGeom prst="homePlat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1" dirty="0">
                  <a:latin typeface="Noto Sans" panose="020B0502040504020204" pitchFamily="34"/>
                </a:endParaRPr>
              </a:p>
            </p:txBody>
          </p:sp>
          <p:sp>
            <p:nvSpPr>
              <p:cNvPr id="1296" name="TextBox 1295">
                <a:extLst>
                  <a:ext uri="{FF2B5EF4-FFF2-40B4-BE49-F238E27FC236}">
                    <a16:creationId xmlns:a16="http://schemas.microsoft.com/office/drawing/2014/main" id="{1B37C9FB-A1D7-4521-88B9-514196522270}"/>
                  </a:ext>
                </a:extLst>
              </p:cNvPr>
              <p:cNvSpPr txBox="1"/>
              <p:nvPr/>
            </p:nvSpPr>
            <p:spPr>
              <a:xfrm>
                <a:off x="2595133" y="2446418"/>
                <a:ext cx="1237318" cy="698324"/>
              </a:xfrm>
              <a:prstGeom prst="rect">
                <a:avLst/>
              </a:prstGeom>
              <a:noFill/>
            </p:spPr>
            <p:txBody>
              <a:bodyPr wrap="none" lIns="72000" tIns="72000" rIns="72000" bIns="72000" rtlCol="0">
                <a:spAutoFit/>
              </a:bodyPr>
              <a:lstStyle/>
              <a:p>
                <a:pPr algn="ctr">
                  <a:lnSpc>
                    <a:spcPts val="2000"/>
                  </a:lnSpc>
                </a:pPr>
                <a:r>
                  <a:rPr lang="en-US" sz="2000" b="1" dirty="0" smtClean="0">
                    <a:solidFill>
                      <a:srgbClr val="0070C0"/>
                    </a:solidFill>
                    <a:latin typeface="MMC Display" panose="020B0603020203020204" pitchFamily="34" charset="0"/>
                  </a:rPr>
                  <a:t>5,500 </a:t>
                </a:r>
              </a:p>
              <a:p>
                <a:pPr algn="ctr">
                  <a:lnSpc>
                    <a:spcPts val="2000"/>
                  </a:lnSpc>
                </a:pPr>
                <a:r>
                  <a:rPr lang="en-US" sz="2000" b="1" dirty="0" smtClean="0">
                    <a:solidFill>
                      <a:srgbClr val="0070C0"/>
                    </a:solidFill>
                    <a:latin typeface="MMC Display" panose="020B0603020203020204" pitchFamily="34" charset="0"/>
                  </a:rPr>
                  <a:t>schemes</a:t>
                </a:r>
                <a:endParaRPr lang="en-US" sz="2000" b="1" dirty="0">
                  <a:solidFill>
                    <a:srgbClr val="0070C0"/>
                  </a:solidFill>
                  <a:latin typeface="MMC Display" panose="020B0603020203020204" pitchFamily="34" charset="0"/>
                </a:endParaRPr>
              </a:p>
            </p:txBody>
          </p:sp>
        </p:grpSp>
        <p:grpSp>
          <p:nvGrpSpPr>
            <p:cNvPr id="1297" name="Group 1296">
              <a:extLst>
                <a:ext uri="{FF2B5EF4-FFF2-40B4-BE49-F238E27FC236}">
                  <a16:creationId xmlns:a16="http://schemas.microsoft.com/office/drawing/2014/main" id="{3B3277D0-A740-44CC-B739-154320B1476C}"/>
                </a:ext>
              </a:extLst>
            </p:cNvPr>
            <p:cNvGrpSpPr/>
            <p:nvPr/>
          </p:nvGrpSpPr>
          <p:grpSpPr>
            <a:xfrm>
              <a:off x="5993505" y="3891608"/>
              <a:ext cx="1324032" cy="968700"/>
              <a:chOff x="2518609" y="2333852"/>
              <a:chExt cx="1324032" cy="968700"/>
            </a:xfrm>
          </p:grpSpPr>
          <p:sp>
            <p:nvSpPr>
              <p:cNvPr id="1298" name="Pentagon 27">
                <a:extLst>
                  <a:ext uri="{FF2B5EF4-FFF2-40B4-BE49-F238E27FC236}">
                    <a16:creationId xmlns:a16="http://schemas.microsoft.com/office/drawing/2014/main" id="{20FDEF7D-E60A-462E-969E-046663664316}"/>
                  </a:ext>
                </a:extLst>
              </p:cNvPr>
              <p:cNvSpPr/>
              <p:nvPr/>
            </p:nvSpPr>
            <p:spPr>
              <a:xfrm rot="5400000">
                <a:off x="2651996" y="2513688"/>
                <a:ext cx="968700" cy="609028"/>
              </a:xfrm>
              <a:prstGeom prst="homePlat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1" dirty="0">
                  <a:latin typeface="Noto Sans" panose="020B0502040504020204" pitchFamily="34"/>
                </a:endParaRPr>
              </a:p>
            </p:txBody>
          </p:sp>
          <p:sp>
            <p:nvSpPr>
              <p:cNvPr id="1299" name="TextBox 1298">
                <a:extLst>
                  <a:ext uri="{FF2B5EF4-FFF2-40B4-BE49-F238E27FC236}">
                    <a16:creationId xmlns:a16="http://schemas.microsoft.com/office/drawing/2014/main" id="{B0188B34-91A0-48DC-B4CC-384E919E7C67}"/>
                  </a:ext>
                </a:extLst>
              </p:cNvPr>
              <p:cNvSpPr txBox="1"/>
              <p:nvPr/>
            </p:nvSpPr>
            <p:spPr>
              <a:xfrm>
                <a:off x="2518609" y="2436482"/>
                <a:ext cx="1324032" cy="698324"/>
              </a:xfrm>
              <a:prstGeom prst="rect">
                <a:avLst/>
              </a:prstGeom>
              <a:noFill/>
            </p:spPr>
            <p:txBody>
              <a:bodyPr wrap="none" lIns="72000" tIns="72000" rIns="72000" bIns="72000" rtlCol="0">
                <a:spAutoFit/>
              </a:bodyPr>
              <a:lstStyle/>
              <a:p>
                <a:pPr algn="ctr">
                  <a:lnSpc>
                    <a:spcPts val="2000"/>
                  </a:lnSpc>
                </a:pPr>
                <a:r>
                  <a:rPr lang="en-US" sz="2000" b="1" dirty="0" smtClean="0">
                    <a:solidFill>
                      <a:srgbClr val="0070C0"/>
                    </a:solidFill>
                    <a:latin typeface="MMC Display" panose="020B0603020203020204" pitchFamily="34" charset="0"/>
                  </a:rPr>
                  <a:t>1.9 </a:t>
                </a:r>
                <a:r>
                  <a:rPr lang="en-US" sz="2000" b="1" dirty="0" err="1" smtClean="0">
                    <a:solidFill>
                      <a:srgbClr val="0070C0"/>
                    </a:solidFill>
                    <a:latin typeface="MMC Display" panose="020B0603020203020204" pitchFamily="34" charset="0"/>
                  </a:rPr>
                  <a:t>tn</a:t>
                </a:r>
                <a:endParaRPr lang="en-US" sz="2000" b="1" dirty="0" smtClean="0">
                  <a:solidFill>
                    <a:srgbClr val="0070C0"/>
                  </a:solidFill>
                  <a:latin typeface="MMC Display" panose="020B0603020203020204" pitchFamily="34" charset="0"/>
                </a:endParaRPr>
              </a:p>
              <a:p>
                <a:pPr algn="ctr">
                  <a:lnSpc>
                    <a:spcPts val="2000"/>
                  </a:lnSpc>
                </a:pPr>
                <a:r>
                  <a:rPr lang="en-US" sz="2000" b="1" dirty="0" smtClean="0">
                    <a:solidFill>
                      <a:srgbClr val="0070C0"/>
                    </a:solidFill>
                    <a:latin typeface="MMC Display" panose="020B0603020203020204" pitchFamily="34" charset="0"/>
                  </a:rPr>
                  <a:t>liabilities</a:t>
                </a:r>
                <a:endParaRPr lang="en-US" sz="2000" b="1" dirty="0">
                  <a:solidFill>
                    <a:srgbClr val="0070C0"/>
                  </a:solidFill>
                  <a:latin typeface="MMC Display" panose="020B0603020203020204" pitchFamily="34" charset="0"/>
                </a:endParaRPr>
              </a:p>
            </p:txBody>
          </p:sp>
        </p:grpSp>
        <p:grpSp>
          <p:nvGrpSpPr>
            <p:cNvPr id="1300" name="Group 1299">
              <a:extLst>
                <a:ext uri="{FF2B5EF4-FFF2-40B4-BE49-F238E27FC236}">
                  <a16:creationId xmlns:a16="http://schemas.microsoft.com/office/drawing/2014/main" id="{0DC08E5F-5C97-47E4-89FF-B765642E5278}"/>
                </a:ext>
              </a:extLst>
            </p:cNvPr>
            <p:cNvGrpSpPr/>
            <p:nvPr/>
          </p:nvGrpSpPr>
          <p:grpSpPr>
            <a:xfrm>
              <a:off x="8710903" y="4343400"/>
              <a:ext cx="1948038" cy="1120962"/>
              <a:chOff x="2188007" y="2328444"/>
              <a:chExt cx="1948038" cy="1120962"/>
            </a:xfrm>
          </p:grpSpPr>
          <p:sp>
            <p:nvSpPr>
              <p:cNvPr id="1301" name="Pentagon 27">
                <a:extLst>
                  <a:ext uri="{FF2B5EF4-FFF2-40B4-BE49-F238E27FC236}">
                    <a16:creationId xmlns:a16="http://schemas.microsoft.com/office/drawing/2014/main" id="{8C46A346-4AFF-41BA-A29E-A19E5CD7D6A9}"/>
                  </a:ext>
                </a:extLst>
              </p:cNvPr>
              <p:cNvSpPr/>
              <p:nvPr/>
            </p:nvSpPr>
            <p:spPr>
              <a:xfrm rot="5400000">
                <a:off x="2656804" y="2508280"/>
                <a:ext cx="968700" cy="609028"/>
              </a:xfrm>
              <a:prstGeom prst="homePlat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1" dirty="0">
                  <a:latin typeface="Noto Sans" panose="020B0502040504020204" pitchFamily="34"/>
                </a:endParaRPr>
              </a:p>
            </p:txBody>
          </p:sp>
          <p:sp>
            <p:nvSpPr>
              <p:cNvPr id="1302" name="TextBox 1301">
                <a:extLst>
                  <a:ext uri="{FF2B5EF4-FFF2-40B4-BE49-F238E27FC236}">
                    <a16:creationId xmlns:a16="http://schemas.microsoft.com/office/drawing/2014/main" id="{27899C46-3C50-477C-9CFC-40AC7BC16B62}"/>
                  </a:ext>
                </a:extLst>
              </p:cNvPr>
              <p:cNvSpPr txBox="1"/>
              <p:nvPr/>
            </p:nvSpPr>
            <p:spPr>
              <a:xfrm>
                <a:off x="2188007" y="2479034"/>
                <a:ext cx="1948038" cy="970372"/>
              </a:xfrm>
              <a:prstGeom prst="rect">
                <a:avLst/>
              </a:prstGeom>
              <a:noFill/>
            </p:spPr>
            <p:txBody>
              <a:bodyPr wrap="none" lIns="72000" tIns="72000" rIns="72000" bIns="72000" rtlCol="0">
                <a:spAutoFit/>
              </a:bodyPr>
              <a:lstStyle/>
              <a:p>
                <a:pPr algn="ctr">
                  <a:lnSpc>
                    <a:spcPts val="2000"/>
                  </a:lnSpc>
                </a:pPr>
                <a:r>
                  <a:rPr lang="en-US" sz="2000" b="1" dirty="0" smtClean="0">
                    <a:solidFill>
                      <a:srgbClr val="0070C0"/>
                    </a:solidFill>
                    <a:latin typeface="MMC Display" panose="020B0603020203020204" pitchFamily="34" charset="0"/>
                  </a:rPr>
                  <a:t>9% </a:t>
                </a:r>
              </a:p>
              <a:p>
                <a:pPr algn="ctr">
                  <a:lnSpc>
                    <a:spcPts val="2000"/>
                  </a:lnSpc>
                </a:pPr>
                <a:r>
                  <a:rPr lang="en-US" sz="2000" b="1" dirty="0" smtClean="0">
                    <a:solidFill>
                      <a:srgbClr val="0070C0"/>
                    </a:solidFill>
                    <a:latin typeface="MMC Display" panose="020B0603020203020204" pitchFamily="34" charset="0"/>
                  </a:rPr>
                  <a:t>open schemes</a:t>
                </a:r>
              </a:p>
              <a:p>
                <a:pPr algn="ctr">
                  <a:lnSpc>
                    <a:spcPts val="2000"/>
                  </a:lnSpc>
                </a:pPr>
                <a:endParaRPr lang="en-US" sz="2000" b="1" dirty="0">
                  <a:solidFill>
                    <a:schemeClr val="accent1">
                      <a:lumMod val="75000"/>
                    </a:schemeClr>
                  </a:solidFill>
                  <a:latin typeface="MMC Display" panose="020B0603020203020204" pitchFamily="34" charset="0"/>
                </a:endParaRPr>
              </a:p>
            </p:txBody>
          </p:sp>
        </p:grpSp>
        <p:grpSp>
          <p:nvGrpSpPr>
            <p:cNvPr id="1303" name="Group 1302">
              <a:extLst>
                <a:ext uri="{FF2B5EF4-FFF2-40B4-BE49-F238E27FC236}">
                  <a16:creationId xmlns:a16="http://schemas.microsoft.com/office/drawing/2014/main" id="{B31A9B1E-0A08-4BAE-8B89-E2090842FD59}"/>
                </a:ext>
              </a:extLst>
            </p:cNvPr>
            <p:cNvGrpSpPr/>
            <p:nvPr/>
          </p:nvGrpSpPr>
          <p:grpSpPr>
            <a:xfrm>
              <a:off x="7613396" y="4874240"/>
              <a:ext cx="922763" cy="968700"/>
              <a:chOff x="2462100" y="2325884"/>
              <a:chExt cx="922763" cy="968700"/>
            </a:xfrm>
          </p:grpSpPr>
          <p:sp>
            <p:nvSpPr>
              <p:cNvPr id="1304" name="Pentagon 27">
                <a:extLst>
                  <a:ext uri="{FF2B5EF4-FFF2-40B4-BE49-F238E27FC236}">
                    <a16:creationId xmlns:a16="http://schemas.microsoft.com/office/drawing/2014/main" id="{5C121E3E-7657-4108-B282-2CD01C696119}"/>
                  </a:ext>
                </a:extLst>
              </p:cNvPr>
              <p:cNvSpPr/>
              <p:nvPr/>
            </p:nvSpPr>
            <p:spPr>
              <a:xfrm rot="5400000">
                <a:off x="2398072" y="2505720"/>
                <a:ext cx="968700" cy="609028"/>
              </a:xfrm>
              <a:prstGeom prst="homePlat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1" dirty="0">
                  <a:latin typeface="Noto Sans" panose="020B0502040504020204" pitchFamily="34"/>
                </a:endParaRPr>
              </a:p>
            </p:txBody>
          </p:sp>
          <p:sp>
            <p:nvSpPr>
              <p:cNvPr id="1305" name="TextBox 1304">
                <a:extLst>
                  <a:ext uri="{FF2B5EF4-FFF2-40B4-BE49-F238E27FC236}">
                    <a16:creationId xmlns:a16="http://schemas.microsoft.com/office/drawing/2014/main" id="{D6CE01E2-C4D3-4CF9-98AB-EB2A2330C48A}"/>
                  </a:ext>
                </a:extLst>
              </p:cNvPr>
              <p:cNvSpPr txBox="1"/>
              <p:nvPr/>
            </p:nvSpPr>
            <p:spPr>
              <a:xfrm>
                <a:off x="2462100" y="2447747"/>
                <a:ext cx="922763" cy="698324"/>
              </a:xfrm>
              <a:prstGeom prst="rect">
                <a:avLst/>
              </a:prstGeom>
              <a:noFill/>
            </p:spPr>
            <p:txBody>
              <a:bodyPr wrap="none" lIns="72000" tIns="72000" rIns="72000" bIns="72000" rtlCol="0">
                <a:spAutoFit/>
              </a:bodyPr>
              <a:lstStyle/>
              <a:p>
                <a:pPr algn="ctr">
                  <a:lnSpc>
                    <a:spcPts val="2000"/>
                  </a:lnSpc>
                </a:pPr>
                <a:r>
                  <a:rPr lang="en-US" sz="2000" b="1" dirty="0" smtClean="0">
                    <a:solidFill>
                      <a:srgbClr val="0070C0"/>
                    </a:solidFill>
                    <a:latin typeface="MMC Display" panose="020B0603020203020204" pitchFamily="34" charset="0"/>
                  </a:rPr>
                  <a:t>1.8 </a:t>
                </a:r>
                <a:r>
                  <a:rPr lang="en-US" sz="2000" b="1" dirty="0" err="1" smtClean="0">
                    <a:solidFill>
                      <a:srgbClr val="0070C0"/>
                    </a:solidFill>
                    <a:latin typeface="MMC Display" panose="020B0603020203020204" pitchFamily="34" charset="0"/>
                  </a:rPr>
                  <a:t>tn</a:t>
                </a:r>
                <a:endParaRPr lang="en-US" sz="2000" b="1" dirty="0" smtClean="0">
                  <a:solidFill>
                    <a:srgbClr val="0070C0"/>
                  </a:solidFill>
                  <a:latin typeface="MMC Display" panose="020B0603020203020204" pitchFamily="34" charset="0"/>
                </a:endParaRPr>
              </a:p>
              <a:p>
                <a:pPr algn="ctr">
                  <a:lnSpc>
                    <a:spcPts val="2000"/>
                  </a:lnSpc>
                </a:pPr>
                <a:r>
                  <a:rPr lang="en-US" sz="2000" b="1" dirty="0" smtClean="0">
                    <a:solidFill>
                      <a:srgbClr val="0070C0"/>
                    </a:solidFill>
                    <a:latin typeface="MMC Display" panose="020B0603020203020204" pitchFamily="34" charset="0"/>
                  </a:rPr>
                  <a:t>assets</a:t>
                </a:r>
                <a:endParaRPr lang="en-US" sz="2000" b="1" dirty="0">
                  <a:solidFill>
                    <a:srgbClr val="0070C0"/>
                  </a:solidFill>
                  <a:latin typeface="MMC Display" panose="020B0603020203020204" pitchFamily="34" charset="0"/>
                </a:endParaRPr>
              </a:p>
            </p:txBody>
          </p:sp>
        </p:grpSp>
      </p:grpSp>
      <p:pic>
        <p:nvPicPr>
          <p:cNvPr id="1307" name="Picture 1306">
            <a:extLst>
              <a:ext uri="{FF2B5EF4-FFF2-40B4-BE49-F238E27FC236}">
                <a16:creationId xmlns:a16="http://schemas.microsoft.com/office/drawing/2014/main" id="{B3BE1FAD-92C8-45AF-8373-858364E569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</p:pic>
      <p:sp>
        <p:nvSpPr>
          <p:cNvPr id="1308" name="Footer Placeholder 4">
            <a:extLst>
              <a:ext uri="{FF2B5EF4-FFF2-40B4-BE49-F238E27FC236}">
                <a16:creationId xmlns:a16="http://schemas.microsoft.com/office/drawing/2014/main" id="{5846588D-A5AD-432B-B602-937BDD221A68}"/>
              </a:ext>
            </a:extLst>
          </p:cNvPr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1309" name="Rectangle 2">
            <a:extLst>
              <a:ext uri="{FF2B5EF4-FFF2-40B4-BE49-F238E27FC236}">
                <a16:creationId xmlns:a16="http://schemas.microsoft.com/office/drawing/2014/main" id="{FBC9E86A-D355-4354-AF4E-BC30507F81B0}"/>
              </a:ext>
            </a:extLst>
          </p:cNvPr>
          <p:cNvSpPr txBox="1">
            <a:spLocks noChangeArrowheads="1"/>
          </p:cNvSpPr>
          <p:nvPr/>
        </p:nvSpPr>
        <p:spPr>
          <a:xfrm>
            <a:off x="533399" y="463108"/>
            <a:ext cx="5933945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b="1" kern="0" dirty="0" smtClean="0">
                <a:solidFill>
                  <a:schemeClr val="bg1"/>
                </a:solidFill>
              </a:rPr>
              <a:t>UK DB pensions - Landscape</a:t>
            </a:r>
            <a:endParaRPr lang="en-US" altLang="en-US" b="1" kern="0" dirty="0">
              <a:solidFill>
                <a:schemeClr val="bg1"/>
              </a:solidFill>
            </a:endParaRPr>
          </a:p>
        </p:txBody>
      </p:sp>
      <p:pic>
        <p:nvPicPr>
          <p:cNvPr id="1313" name="Picture 1312" descr="A person holding a globe&#10;&#10;Description automatically generated with low confidence">
            <a:extLst>
              <a:ext uri="{FF2B5EF4-FFF2-40B4-BE49-F238E27FC236}">
                <a16:creationId xmlns:a16="http://schemas.microsoft.com/office/drawing/2014/main" id="{0055CB9C-6816-4004-B171-0E27DBA9A5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65" y="1808304"/>
            <a:ext cx="4060058" cy="504969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188917" y="6449010"/>
            <a:ext cx="2255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 smtClean="0"/>
              <a:t>Source: TPR</a:t>
            </a:r>
            <a:endParaRPr lang="en-GB" sz="1400" i="1" dirty="0"/>
          </a:p>
        </p:txBody>
      </p:sp>
    </p:spTree>
    <p:extLst>
      <p:ext uri="{BB962C8B-B14F-4D97-AF65-F5344CB8AC3E}">
        <p14:creationId xmlns:p14="http://schemas.microsoft.com/office/powerpoint/2010/main" val="20591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80039FD8-6C87-4936-8C62-2BE97B8E99BB}"/>
              </a:ext>
            </a:extLst>
          </p:cNvPr>
          <p:cNvSpPr/>
          <p:nvPr/>
        </p:nvSpPr>
        <p:spPr bwMode="auto">
          <a:xfrm>
            <a:off x="0" y="1619230"/>
            <a:ext cx="12192000" cy="488048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B5EF4FF4-D9B4-429D-9721-26B203A9E39C}"/>
              </a:ext>
            </a:extLst>
          </p:cNvPr>
          <p:cNvSpPr txBox="1">
            <a:spLocks noChangeArrowheads="1"/>
          </p:cNvSpPr>
          <p:nvPr/>
        </p:nvSpPr>
        <p:spPr>
          <a:xfrm>
            <a:off x="533399" y="463108"/>
            <a:ext cx="10514013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600" b="1" kern="0" dirty="0" smtClean="0">
                <a:solidFill>
                  <a:schemeClr val="accent2">
                    <a:lumMod val="50000"/>
                  </a:schemeClr>
                </a:solidFill>
              </a:rPr>
              <a:t>Transition from </a:t>
            </a:r>
            <a:r>
              <a:rPr lang="en-US" altLang="en-US" sz="3600" b="1" kern="0" dirty="0" smtClean="0">
                <a:solidFill>
                  <a:schemeClr val="accent2">
                    <a:lumMod val="50000"/>
                  </a:schemeClr>
                </a:solidFill>
              </a:rPr>
              <a:t>delivery </a:t>
            </a:r>
            <a:r>
              <a:rPr lang="en-US" altLang="en-US" sz="3600" b="1" kern="0" dirty="0">
                <a:solidFill>
                  <a:schemeClr val="accent2">
                    <a:lumMod val="50000"/>
                  </a:schemeClr>
                </a:solidFill>
              </a:rPr>
              <a:t>to </a:t>
            </a:r>
            <a:r>
              <a:rPr lang="en-US" altLang="en-US" sz="3600" b="1" kern="0" dirty="0" smtClean="0">
                <a:solidFill>
                  <a:schemeClr val="accent2">
                    <a:lumMod val="50000"/>
                  </a:schemeClr>
                </a:solidFill>
              </a:rPr>
              <a:t>a </a:t>
            </a:r>
            <a:r>
              <a:rPr lang="en-US" altLang="en-US" sz="3600" b="1" kern="0" dirty="0">
                <a:solidFill>
                  <a:schemeClr val="accent2">
                    <a:lumMod val="50000"/>
                  </a:schemeClr>
                </a:solidFill>
              </a:rPr>
              <a:t>C</a:t>
            </a:r>
            <a:r>
              <a:rPr lang="en-US" altLang="en-US" sz="3600" b="1" kern="0" dirty="0" smtClean="0">
                <a:solidFill>
                  <a:schemeClr val="accent2">
                    <a:lumMod val="50000"/>
                  </a:schemeClr>
                </a:solidFill>
              </a:rPr>
              <a:t>entre of Excellence</a:t>
            </a:r>
            <a:endParaRPr lang="en-US" altLang="en-US" sz="3600" b="1" kern="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8F96A8A1-4424-4182-B3C7-CCC5331E435A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469900" y="1481390"/>
            <a:ext cx="11252200" cy="505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46738F6-1805-4835-8C3A-E8D884107104}"/>
              </a:ext>
            </a:extLst>
          </p:cNvPr>
          <p:cNvGrpSpPr/>
          <p:nvPr/>
        </p:nvGrpSpPr>
        <p:grpSpPr>
          <a:xfrm>
            <a:off x="3175" y="4578054"/>
            <a:ext cx="12185650" cy="1204913"/>
            <a:chOff x="3175" y="4580891"/>
            <a:chExt cx="12185650" cy="1204913"/>
          </a:xfrm>
        </p:grpSpPr>
        <p:sp>
          <p:nvSpPr>
            <p:cNvPr id="30" name="Freeform 5">
              <a:extLst>
                <a:ext uri="{FF2B5EF4-FFF2-40B4-BE49-F238E27FC236}">
                  <a16:creationId xmlns:a16="http://schemas.microsoft.com/office/drawing/2014/main" id="{45D11FD6-8883-465D-B4EB-EEE3CEDCBED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" y="4580891"/>
              <a:ext cx="12185650" cy="1204913"/>
            </a:xfrm>
            <a:custGeom>
              <a:avLst/>
              <a:gdLst>
                <a:gd name="T0" fmla="*/ 3 w 3757"/>
                <a:gd name="T1" fmla="*/ 312 h 369"/>
                <a:gd name="T2" fmla="*/ 100 w 3757"/>
                <a:gd name="T3" fmla="*/ 315 h 369"/>
                <a:gd name="T4" fmla="*/ 378 w 3757"/>
                <a:gd name="T5" fmla="*/ 115 h 369"/>
                <a:gd name="T6" fmla="*/ 438 w 3757"/>
                <a:gd name="T7" fmla="*/ 66 h 369"/>
                <a:gd name="T8" fmla="*/ 638 w 3757"/>
                <a:gd name="T9" fmla="*/ 17 h 369"/>
                <a:gd name="T10" fmla="*/ 924 w 3757"/>
                <a:gd name="T11" fmla="*/ 17 h 369"/>
                <a:gd name="T12" fmla="*/ 1027 w 3757"/>
                <a:gd name="T13" fmla="*/ 142 h 369"/>
                <a:gd name="T14" fmla="*/ 965 w 3757"/>
                <a:gd name="T15" fmla="*/ 255 h 369"/>
                <a:gd name="T16" fmla="*/ 1076 w 3757"/>
                <a:gd name="T17" fmla="*/ 317 h 369"/>
                <a:gd name="T18" fmla="*/ 1373 w 3757"/>
                <a:gd name="T19" fmla="*/ 317 h 369"/>
                <a:gd name="T20" fmla="*/ 1540 w 3757"/>
                <a:gd name="T21" fmla="*/ 185 h 369"/>
                <a:gd name="T22" fmla="*/ 1703 w 3757"/>
                <a:gd name="T23" fmla="*/ 25 h 369"/>
                <a:gd name="T24" fmla="*/ 2005 w 3757"/>
                <a:gd name="T25" fmla="*/ 20 h 369"/>
                <a:gd name="T26" fmla="*/ 2220 w 3757"/>
                <a:gd name="T27" fmla="*/ 151 h 369"/>
                <a:gd name="T28" fmla="*/ 2220 w 3757"/>
                <a:gd name="T29" fmla="*/ 155 h 369"/>
                <a:gd name="T30" fmla="*/ 2386 w 3757"/>
                <a:gd name="T31" fmla="*/ 312 h 369"/>
                <a:gd name="T32" fmla="*/ 2751 w 3757"/>
                <a:gd name="T33" fmla="*/ 312 h 369"/>
                <a:gd name="T34" fmla="*/ 2795 w 3757"/>
                <a:gd name="T35" fmla="*/ 231 h 369"/>
                <a:gd name="T36" fmla="*/ 2716 w 3757"/>
                <a:gd name="T37" fmla="*/ 107 h 369"/>
                <a:gd name="T38" fmla="*/ 2813 w 3757"/>
                <a:gd name="T39" fmla="*/ 23 h 369"/>
                <a:gd name="T40" fmla="*/ 3105 w 3757"/>
                <a:gd name="T41" fmla="*/ 20 h 369"/>
                <a:gd name="T42" fmla="*/ 3349 w 3757"/>
                <a:gd name="T43" fmla="*/ 82 h 369"/>
                <a:gd name="T44" fmla="*/ 3513 w 3757"/>
                <a:gd name="T45" fmla="*/ 247 h 369"/>
                <a:gd name="T46" fmla="*/ 3665 w 3757"/>
                <a:gd name="T47" fmla="*/ 315 h 369"/>
                <a:gd name="T48" fmla="*/ 3757 w 3757"/>
                <a:gd name="T49" fmla="*/ 315 h 369"/>
                <a:gd name="T50" fmla="*/ 3757 w 3757"/>
                <a:gd name="T51" fmla="*/ 352 h 369"/>
                <a:gd name="T52" fmla="*/ 3646 w 3757"/>
                <a:gd name="T53" fmla="*/ 352 h 369"/>
                <a:gd name="T54" fmla="*/ 3465 w 3757"/>
                <a:gd name="T55" fmla="*/ 285 h 369"/>
                <a:gd name="T56" fmla="*/ 3290 w 3757"/>
                <a:gd name="T57" fmla="*/ 111 h 369"/>
                <a:gd name="T58" fmla="*/ 3149 w 3757"/>
                <a:gd name="T59" fmla="*/ 58 h 369"/>
                <a:gd name="T60" fmla="*/ 2838 w 3757"/>
                <a:gd name="T61" fmla="*/ 55 h 369"/>
                <a:gd name="T62" fmla="*/ 2795 w 3757"/>
                <a:gd name="T63" fmla="*/ 112 h 369"/>
                <a:gd name="T64" fmla="*/ 2876 w 3757"/>
                <a:gd name="T65" fmla="*/ 250 h 369"/>
                <a:gd name="T66" fmla="*/ 2838 w 3757"/>
                <a:gd name="T67" fmla="*/ 344 h 369"/>
                <a:gd name="T68" fmla="*/ 2728 w 3757"/>
                <a:gd name="T69" fmla="*/ 356 h 369"/>
                <a:gd name="T70" fmla="*/ 2491 w 3757"/>
                <a:gd name="T71" fmla="*/ 356 h 369"/>
                <a:gd name="T72" fmla="*/ 2368 w 3757"/>
                <a:gd name="T73" fmla="*/ 356 h 369"/>
                <a:gd name="T74" fmla="*/ 2311 w 3757"/>
                <a:gd name="T75" fmla="*/ 356 h 369"/>
                <a:gd name="T76" fmla="*/ 2163 w 3757"/>
                <a:gd name="T77" fmla="*/ 268 h 369"/>
                <a:gd name="T78" fmla="*/ 2135 w 3757"/>
                <a:gd name="T79" fmla="*/ 99 h 369"/>
                <a:gd name="T80" fmla="*/ 2059 w 3757"/>
                <a:gd name="T81" fmla="*/ 58 h 369"/>
                <a:gd name="T82" fmla="*/ 1702 w 3757"/>
                <a:gd name="T83" fmla="*/ 58 h 369"/>
                <a:gd name="T84" fmla="*/ 1622 w 3757"/>
                <a:gd name="T85" fmla="*/ 104 h 369"/>
                <a:gd name="T86" fmla="*/ 1598 w 3757"/>
                <a:gd name="T87" fmla="*/ 249 h 369"/>
                <a:gd name="T88" fmla="*/ 1440 w 3757"/>
                <a:gd name="T89" fmla="*/ 354 h 369"/>
                <a:gd name="T90" fmla="*/ 960 w 3757"/>
                <a:gd name="T91" fmla="*/ 354 h 369"/>
                <a:gd name="T92" fmla="*/ 888 w 3757"/>
                <a:gd name="T93" fmla="*/ 236 h 369"/>
                <a:gd name="T94" fmla="*/ 979 w 3757"/>
                <a:gd name="T95" fmla="*/ 94 h 369"/>
                <a:gd name="T96" fmla="*/ 938 w 3757"/>
                <a:gd name="T97" fmla="*/ 58 h 369"/>
                <a:gd name="T98" fmla="*/ 574 w 3757"/>
                <a:gd name="T99" fmla="*/ 59 h 369"/>
                <a:gd name="T100" fmla="*/ 468 w 3757"/>
                <a:gd name="T101" fmla="*/ 100 h 369"/>
                <a:gd name="T102" fmla="*/ 269 w 3757"/>
                <a:gd name="T103" fmla="*/ 299 h 369"/>
                <a:gd name="T104" fmla="*/ 78 w 3757"/>
                <a:gd name="T105" fmla="*/ 356 h 369"/>
                <a:gd name="T106" fmla="*/ 0 w 3757"/>
                <a:gd name="T107" fmla="*/ 356 h 369"/>
                <a:gd name="T108" fmla="*/ 3 w 3757"/>
                <a:gd name="T109" fmla="*/ 312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757" h="369">
                  <a:moveTo>
                    <a:pt x="3" y="312"/>
                  </a:moveTo>
                  <a:cubicBezTo>
                    <a:pt x="3" y="312"/>
                    <a:pt x="100" y="315"/>
                    <a:pt x="100" y="315"/>
                  </a:cubicBezTo>
                  <a:cubicBezTo>
                    <a:pt x="221" y="318"/>
                    <a:pt x="295" y="183"/>
                    <a:pt x="378" y="115"/>
                  </a:cubicBezTo>
                  <a:cubicBezTo>
                    <a:pt x="378" y="115"/>
                    <a:pt x="438" y="66"/>
                    <a:pt x="438" y="66"/>
                  </a:cubicBezTo>
                  <a:cubicBezTo>
                    <a:pt x="438" y="66"/>
                    <a:pt x="495" y="17"/>
                    <a:pt x="638" y="17"/>
                  </a:cubicBezTo>
                  <a:cubicBezTo>
                    <a:pt x="781" y="17"/>
                    <a:pt x="924" y="17"/>
                    <a:pt x="924" y="17"/>
                  </a:cubicBezTo>
                  <a:cubicBezTo>
                    <a:pt x="924" y="17"/>
                    <a:pt x="1111" y="15"/>
                    <a:pt x="1027" y="142"/>
                  </a:cubicBezTo>
                  <a:cubicBezTo>
                    <a:pt x="1027" y="142"/>
                    <a:pt x="965" y="228"/>
                    <a:pt x="965" y="255"/>
                  </a:cubicBezTo>
                  <a:cubicBezTo>
                    <a:pt x="965" y="282"/>
                    <a:pt x="957" y="317"/>
                    <a:pt x="1076" y="317"/>
                  </a:cubicBezTo>
                  <a:cubicBezTo>
                    <a:pt x="1195" y="317"/>
                    <a:pt x="1373" y="317"/>
                    <a:pt x="1373" y="317"/>
                  </a:cubicBezTo>
                  <a:cubicBezTo>
                    <a:pt x="1373" y="317"/>
                    <a:pt x="1562" y="336"/>
                    <a:pt x="1540" y="185"/>
                  </a:cubicBezTo>
                  <a:cubicBezTo>
                    <a:pt x="1540" y="185"/>
                    <a:pt x="1543" y="1"/>
                    <a:pt x="1703" y="25"/>
                  </a:cubicBezTo>
                  <a:cubicBezTo>
                    <a:pt x="2005" y="20"/>
                    <a:pt x="2005" y="20"/>
                    <a:pt x="2005" y="20"/>
                  </a:cubicBezTo>
                  <a:cubicBezTo>
                    <a:pt x="2005" y="20"/>
                    <a:pt x="2219" y="0"/>
                    <a:pt x="2220" y="151"/>
                  </a:cubicBezTo>
                  <a:cubicBezTo>
                    <a:pt x="2220" y="152"/>
                    <a:pt x="2220" y="155"/>
                    <a:pt x="2220" y="155"/>
                  </a:cubicBezTo>
                  <a:cubicBezTo>
                    <a:pt x="2219" y="174"/>
                    <a:pt x="2202" y="338"/>
                    <a:pt x="2386" y="312"/>
                  </a:cubicBezTo>
                  <a:cubicBezTo>
                    <a:pt x="2751" y="312"/>
                    <a:pt x="2751" y="312"/>
                    <a:pt x="2751" y="312"/>
                  </a:cubicBezTo>
                  <a:cubicBezTo>
                    <a:pt x="2751" y="312"/>
                    <a:pt x="2846" y="309"/>
                    <a:pt x="2795" y="231"/>
                  </a:cubicBezTo>
                  <a:cubicBezTo>
                    <a:pt x="2743" y="152"/>
                    <a:pt x="2716" y="107"/>
                    <a:pt x="2716" y="107"/>
                  </a:cubicBezTo>
                  <a:cubicBezTo>
                    <a:pt x="2716" y="107"/>
                    <a:pt x="2659" y="23"/>
                    <a:pt x="2813" y="23"/>
                  </a:cubicBezTo>
                  <a:cubicBezTo>
                    <a:pt x="2967" y="23"/>
                    <a:pt x="3105" y="20"/>
                    <a:pt x="3105" y="20"/>
                  </a:cubicBezTo>
                  <a:cubicBezTo>
                    <a:pt x="3105" y="20"/>
                    <a:pt x="3300" y="23"/>
                    <a:pt x="3349" y="82"/>
                  </a:cubicBezTo>
                  <a:cubicBezTo>
                    <a:pt x="3397" y="142"/>
                    <a:pt x="3513" y="247"/>
                    <a:pt x="3513" y="247"/>
                  </a:cubicBezTo>
                  <a:cubicBezTo>
                    <a:pt x="3513" y="247"/>
                    <a:pt x="3551" y="320"/>
                    <a:pt x="3665" y="315"/>
                  </a:cubicBezTo>
                  <a:cubicBezTo>
                    <a:pt x="3757" y="315"/>
                    <a:pt x="3757" y="315"/>
                    <a:pt x="3757" y="315"/>
                  </a:cubicBezTo>
                  <a:cubicBezTo>
                    <a:pt x="3757" y="352"/>
                    <a:pt x="3757" y="352"/>
                    <a:pt x="3757" y="352"/>
                  </a:cubicBezTo>
                  <a:cubicBezTo>
                    <a:pt x="3646" y="352"/>
                    <a:pt x="3646" y="352"/>
                    <a:pt x="3646" y="352"/>
                  </a:cubicBezTo>
                  <a:cubicBezTo>
                    <a:pt x="3646" y="352"/>
                    <a:pt x="3530" y="363"/>
                    <a:pt x="3465" y="285"/>
                  </a:cubicBezTo>
                  <a:cubicBezTo>
                    <a:pt x="3400" y="207"/>
                    <a:pt x="3290" y="111"/>
                    <a:pt x="3290" y="111"/>
                  </a:cubicBezTo>
                  <a:cubicBezTo>
                    <a:pt x="3290" y="111"/>
                    <a:pt x="3251" y="58"/>
                    <a:pt x="3149" y="58"/>
                  </a:cubicBezTo>
                  <a:cubicBezTo>
                    <a:pt x="3046" y="58"/>
                    <a:pt x="2838" y="55"/>
                    <a:pt x="2838" y="55"/>
                  </a:cubicBezTo>
                  <a:cubicBezTo>
                    <a:pt x="2838" y="55"/>
                    <a:pt x="2749" y="42"/>
                    <a:pt x="2795" y="112"/>
                  </a:cubicBezTo>
                  <a:cubicBezTo>
                    <a:pt x="2840" y="182"/>
                    <a:pt x="2876" y="250"/>
                    <a:pt x="2876" y="250"/>
                  </a:cubicBezTo>
                  <a:cubicBezTo>
                    <a:pt x="2876" y="250"/>
                    <a:pt x="2913" y="304"/>
                    <a:pt x="2838" y="344"/>
                  </a:cubicBezTo>
                  <a:cubicBezTo>
                    <a:pt x="2838" y="344"/>
                    <a:pt x="2829" y="356"/>
                    <a:pt x="2728" y="356"/>
                  </a:cubicBezTo>
                  <a:cubicBezTo>
                    <a:pt x="2626" y="356"/>
                    <a:pt x="2491" y="356"/>
                    <a:pt x="2491" y="356"/>
                  </a:cubicBezTo>
                  <a:cubicBezTo>
                    <a:pt x="2368" y="356"/>
                    <a:pt x="2368" y="356"/>
                    <a:pt x="2368" y="356"/>
                  </a:cubicBezTo>
                  <a:cubicBezTo>
                    <a:pt x="2311" y="356"/>
                    <a:pt x="2311" y="356"/>
                    <a:pt x="2311" y="356"/>
                  </a:cubicBezTo>
                  <a:cubicBezTo>
                    <a:pt x="2311" y="356"/>
                    <a:pt x="2211" y="362"/>
                    <a:pt x="2163" y="268"/>
                  </a:cubicBezTo>
                  <a:cubicBezTo>
                    <a:pt x="2135" y="99"/>
                    <a:pt x="2135" y="99"/>
                    <a:pt x="2135" y="99"/>
                  </a:cubicBezTo>
                  <a:cubicBezTo>
                    <a:pt x="2135" y="99"/>
                    <a:pt x="2130" y="58"/>
                    <a:pt x="2059" y="58"/>
                  </a:cubicBezTo>
                  <a:cubicBezTo>
                    <a:pt x="1988" y="58"/>
                    <a:pt x="1702" y="58"/>
                    <a:pt x="1702" y="58"/>
                  </a:cubicBezTo>
                  <a:cubicBezTo>
                    <a:pt x="1702" y="58"/>
                    <a:pt x="1641" y="55"/>
                    <a:pt x="1622" y="104"/>
                  </a:cubicBezTo>
                  <a:cubicBezTo>
                    <a:pt x="1598" y="249"/>
                    <a:pt x="1598" y="249"/>
                    <a:pt x="1598" y="249"/>
                  </a:cubicBezTo>
                  <a:cubicBezTo>
                    <a:pt x="1598" y="249"/>
                    <a:pt x="1591" y="355"/>
                    <a:pt x="1440" y="354"/>
                  </a:cubicBezTo>
                  <a:cubicBezTo>
                    <a:pt x="960" y="354"/>
                    <a:pt x="960" y="354"/>
                    <a:pt x="960" y="354"/>
                  </a:cubicBezTo>
                  <a:cubicBezTo>
                    <a:pt x="960" y="354"/>
                    <a:pt x="818" y="345"/>
                    <a:pt x="888" y="236"/>
                  </a:cubicBezTo>
                  <a:cubicBezTo>
                    <a:pt x="979" y="94"/>
                    <a:pt x="979" y="94"/>
                    <a:pt x="979" y="94"/>
                  </a:cubicBezTo>
                  <a:cubicBezTo>
                    <a:pt x="979" y="94"/>
                    <a:pt x="999" y="58"/>
                    <a:pt x="938" y="58"/>
                  </a:cubicBezTo>
                  <a:cubicBezTo>
                    <a:pt x="877" y="58"/>
                    <a:pt x="574" y="59"/>
                    <a:pt x="574" y="59"/>
                  </a:cubicBezTo>
                  <a:cubicBezTo>
                    <a:pt x="574" y="59"/>
                    <a:pt x="510" y="55"/>
                    <a:pt x="468" y="100"/>
                  </a:cubicBezTo>
                  <a:cubicBezTo>
                    <a:pt x="427" y="145"/>
                    <a:pt x="269" y="299"/>
                    <a:pt x="269" y="299"/>
                  </a:cubicBezTo>
                  <a:cubicBezTo>
                    <a:pt x="269" y="299"/>
                    <a:pt x="175" y="369"/>
                    <a:pt x="78" y="356"/>
                  </a:cubicBezTo>
                  <a:cubicBezTo>
                    <a:pt x="0" y="356"/>
                    <a:pt x="0" y="356"/>
                    <a:pt x="0" y="356"/>
                  </a:cubicBezTo>
                  <a:lnTo>
                    <a:pt x="3" y="312"/>
                  </a:lnTo>
                  <a:close/>
                </a:path>
              </a:pathLst>
            </a:custGeom>
            <a:solidFill>
              <a:schemeClr val="bg2"/>
            </a:soli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21F726B3-FC55-4B24-84D8-5D5E6A74FA8A}"/>
                </a:ext>
              </a:extLst>
            </p:cNvPr>
            <p:cNvGrpSpPr/>
            <p:nvPr/>
          </p:nvGrpSpPr>
          <p:grpSpPr>
            <a:xfrm>
              <a:off x="25400" y="4692809"/>
              <a:ext cx="12157076" cy="981075"/>
              <a:chOff x="25400" y="2791833"/>
              <a:chExt cx="12157076" cy="981075"/>
            </a:xfrm>
            <a:solidFill>
              <a:schemeClr val="bg1"/>
            </a:solidFill>
          </p:grpSpPr>
          <p:sp>
            <p:nvSpPr>
              <p:cNvPr id="32" name="Line 6">
                <a:extLst>
                  <a:ext uri="{FF2B5EF4-FFF2-40B4-BE49-F238E27FC236}">
                    <a16:creationId xmlns:a16="http://schemas.microsoft.com/office/drawing/2014/main" id="{1E2FA094-914B-48D8-BAD3-2E820A5526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400" y="3764970"/>
                <a:ext cx="179388" cy="0"/>
              </a:xfrm>
              <a:prstGeom prst="line">
                <a:avLst/>
              </a:pr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" name="Freeform 7">
                <a:extLst>
                  <a:ext uri="{FF2B5EF4-FFF2-40B4-BE49-F238E27FC236}">
                    <a16:creationId xmlns:a16="http://schemas.microsoft.com/office/drawing/2014/main" id="{35C49A43-0842-45DE-9277-A74C7A875D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638" y="3710995"/>
                <a:ext cx="204788" cy="61913"/>
              </a:xfrm>
              <a:custGeom>
                <a:avLst/>
                <a:gdLst>
                  <a:gd name="T0" fmla="*/ 0 w 63"/>
                  <a:gd name="T1" fmla="*/ 15 h 19"/>
                  <a:gd name="T2" fmla="*/ 63 w 63"/>
                  <a:gd name="T3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63" h="19">
                    <a:moveTo>
                      <a:pt x="0" y="15"/>
                    </a:moveTo>
                    <a:cubicBezTo>
                      <a:pt x="0" y="15"/>
                      <a:pt x="28" y="19"/>
                      <a:pt x="63" y="0"/>
                    </a:cubicBezTo>
                  </a:path>
                </a:pathLst>
              </a:cu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" name="Line 8">
                <a:extLst>
                  <a:ext uri="{FF2B5EF4-FFF2-40B4-BE49-F238E27FC236}">
                    <a16:creationId xmlns:a16="http://schemas.microsoft.com/office/drawing/2014/main" id="{912CC25E-2B9D-4A8F-925E-C0D9891299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68350" y="3533195"/>
                <a:ext cx="96838" cy="92075"/>
              </a:xfrm>
              <a:prstGeom prst="line">
                <a:avLst/>
              </a:pr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" name="Line 9">
                <a:extLst>
                  <a:ext uri="{FF2B5EF4-FFF2-40B4-BE49-F238E27FC236}">
                    <a16:creationId xmlns:a16="http://schemas.microsoft.com/office/drawing/2014/main" id="{B8744475-3B47-41BB-975D-3C91491BB4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50913" y="3356983"/>
                <a:ext cx="90488" cy="88900"/>
              </a:xfrm>
              <a:prstGeom prst="line">
                <a:avLst/>
              </a:pr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" name="Line 10">
                <a:extLst>
                  <a:ext uri="{FF2B5EF4-FFF2-40B4-BE49-F238E27FC236}">
                    <a16:creationId xmlns:a16="http://schemas.microsoft.com/office/drawing/2014/main" id="{A48E64D4-21FB-41E1-A609-935640E196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122363" y="3190295"/>
                <a:ext cx="87313" cy="82550"/>
              </a:xfrm>
              <a:prstGeom prst="line">
                <a:avLst/>
              </a:pr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" name="Line 11">
                <a:extLst>
                  <a:ext uri="{FF2B5EF4-FFF2-40B4-BE49-F238E27FC236}">
                    <a16:creationId xmlns:a16="http://schemas.microsoft.com/office/drawing/2014/main" id="{B3979D56-E4AB-494A-8884-882A00779A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277938" y="3041070"/>
                <a:ext cx="87313" cy="80963"/>
              </a:xfrm>
              <a:prstGeom prst="line">
                <a:avLst/>
              </a:pr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" name="Freeform 12">
                <a:extLst>
                  <a:ext uri="{FF2B5EF4-FFF2-40B4-BE49-F238E27FC236}">
                    <a16:creationId xmlns:a16="http://schemas.microsoft.com/office/drawing/2014/main" id="{522DAF10-E28E-4AF5-8318-235E1B9061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30338" y="2893433"/>
                <a:ext cx="106363" cy="71438"/>
              </a:xfrm>
              <a:custGeom>
                <a:avLst/>
                <a:gdLst>
                  <a:gd name="T0" fmla="*/ 0 w 33"/>
                  <a:gd name="T1" fmla="*/ 22 h 22"/>
                  <a:gd name="T2" fmla="*/ 33 w 33"/>
                  <a:gd name="T3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33" h="22">
                    <a:moveTo>
                      <a:pt x="0" y="22"/>
                    </a:moveTo>
                    <a:cubicBezTo>
                      <a:pt x="0" y="22"/>
                      <a:pt x="15" y="6"/>
                      <a:pt x="33" y="0"/>
                    </a:cubicBezTo>
                  </a:path>
                </a:pathLst>
              </a:cu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" name="Freeform 13">
                <a:extLst>
                  <a:ext uri="{FF2B5EF4-FFF2-40B4-BE49-F238E27FC236}">
                    <a16:creationId xmlns:a16="http://schemas.microsoft.com/office/drawing/2014/main" id="{9BD8AE60-948C-4102-A00D-E1E2A1086C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82750" y="2818820"/>
                <a:ext cx="127000" cy="15875"/>
              </a:xfrm>
              <a:custGeom>
                <a:avLst/>
                <a:gdLst>
                  <a:gd name="T0" fmla="*/ 0 w 39"/>
                  <a:gd name="T1" fmla="*/ 5 h 5"/>
                  <a:gd name="T2" fmla="*/ 39 w 39"/>
                  <a:gd name="T3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39" h="5">
                    <a:moveTo>
                      <a:pt x="0" y="5"/>
                    </a:moveTo>
                    <a:cubicBezTo>
                      <a:pt x="0" y="5"/>
                      <a:pt x="12" y="0"/>
                      <a:pt x="39" y="0"/>
                    </a:cubicBezTo>
                  </a:path>
                </a:pathLst>
              </a:cu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" name="Line 14">
                <a:extLst>
                  <a:ext uri="{FF2B5EF4-FFF2-40B4-BE49-F238E27FC236}">
                    <a16:creationId xmlns:a16="http://schemas.microsoft.com/office/drawing/2014/main" id="{6E8E34D3-792D-4BD1-8D37-A0A0FCC7F2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001838" y="2798183"/>
                <a:ext cx="152400" cy="3175"/>
              </a:xfrm>
              <a:prstGeom prst="line">
                <a:avLst/>
              </a:pr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" name="Line 15">
                <a:extLst>
                  <a:ext uri="{FF2B5EF4-FFF2-40B4-BE49-F238E27FC236}">
                    <a16:creationId xmlns:a16="http://schemas.microsoft.com/office/drawing/2014/main" id="{3AC16183-F3A9-4800-BD00-6A3A17C311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06638" y="2795008"/>
                <a:ext cx="158750" cy="0"/>
              </a:xfrm>
              <a:prstGeom prst="line">
                <a:avLst/>
              </a:pr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" name="Line 16">
                <a:extLst>
                  <a:ext uri="{FF2B5EF4-FFF2-40B4-BE49-F238E27FC236}">
                    <a16:creationId xmlns:a16="http://schemas.microsoft.com/office/drawing/2014/main" id="{80DC7DAF-F411-4B60-8270-F8B1391174E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20963" y="2798183"/>
                <a:ext cx="149225" cy="0"/>
              </a:xfrm>
              <a:prstGeom prst="line">
                <a:avLst/>
              </a:pr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" name="Line 17">
                <a:extLst>
                  <a:ext uri="{FF2B5EF4-FFF2-40B4-BE49-F238E27FC236}">
                    <a16:creationId xmlns:a16="http://schemas.microsoft.com/office/drawing/2014/main" id="{027F3891-A055-4956-863F-946F24E3998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22588" y="2795008"/>
                <a:ext cx="155575" cy="0"/>
              </a:xfrm>
              <a:prstGeom prst="line">
                <a:avLst/>
              </a:pr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" name="Freeform 18">
                <a:extLst>
                  <a:ext uri="{FF2B5EF4-FFF2-40B4-BE49-F238E27FC236}">
                    <a16:creationId xmlns:a16="http://schemas.microsoft.com/office/drawing/2014/main" id="{91817722-E392-47F8-9590-918FA42C14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0875" y="2812470"/>
                <a:ext cx="104775" cy="65088"/>
              </a:xfrm>
              <a:custGeom>
                <a:avLst/>
                <a:gdLst>
                  <a:gd name="T0" fmla="*/ 0 w 32"/>
                  <a:gd name="T1" fmla="*/ 0 h 20"/>
                  <a:gd name="T2" fmla="*/ 32 w 32"/>
                  <a:gd name="T3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32" h="20">
                    <a:moveTo>
                      <a:pt x="0" y="0"/>
                    </a:moveTo>
                    <a:cubicBezTo>
                      <a:pt x="0" y="0"/>
                      <a:pt x="21" y="1"/>
                      <a:pt x="32" y="20"/>
                    </a:cubicBezTo>
                  </a:path>
                </a:pathLst>
              </a:cu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" name="Freeform 19">
                <a:extLst>
                  <a:ext uri="{FF2B5EF4-FFF2-40B4-BE49-F238E27FC236}">
                    <a16:creationId xmlns:a16="http://schemas.microsoft.com/office/drawing/2014/main" id="{3CDF76E7-4A5D-4C7C-BD43-B78B56A982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82950" y="2929945"/>
                <a:ext cx="31750" cy="74613"/>
              </a:xfrm>
              <a:custGeom>
                <a:avLst/>
                <a:gdLst>
                  <a:gd name="T0" fmla="*/ 9 w 10"/>
                  <a:gd name="T1" fmla="*/ 0 h 23"/>
                  <a:gd name="T2" fmla="*/ 0 w 10"/>
                  <a:gd name="T3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0" h="23">
                    <a:moveTo>
                      <a:pt x="9" y="0"/>
                    </a:moveTo>
                    <a:cubicBezTo>
                      <a:pt x="9" y="0"/>
                      <a:pt x="10" y="11"/>
                      <a:pt x="0" y="23"/>
                    </a:cubicBezTo>
                  </a:path>
                </a:pathLst>
              </a:cu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" name="Line 20">
                <a:extLst>
                  <a:ext uri="{FF2B5EF4-FFF2-40B4-BE49-F238E27FC236}">
                    <a16:creationId xmlns:a16="http://schemas.microsoft.com/office/drawing/2014/main" id="{9F6622B9-AC38-4B8E-82CF-3257C1C0C8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90875" y="3069645"/>
                <a:ext cx="46038" cy="71438"/>
              </a:xfrm>
              <a:prstGeom prst="line">
                <a:avLst/>
              </a:pr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" name="Line 21">
                <a:extLst>
                  <a:ext uri="{FF2B5EF4-FFF2-40B4-BE49-F238E27FC236}">
                    <a16:creationId xmlns:a16="http://schemas.microsoft.com/office/drawing/2014/main" id="{B942DAEC-69F1-4639-A14E-D57BAD01B5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087688" y="3236333"/>
                <a:ext cx="49213" cy="74613"/>
              </a:xfrm>
              <a:prstGeom prst="line">
                <a:avLst/>
              </a:pr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" name="Line 22">
                <a:extLst>
                  <a:ext uri="{FF2B5EF4-FFF2-40B4-BE49-F238E27FC236}">
                    <a16:creationId xmlns:a16="http://schemas.microsoft.com/office/drawing/2014/main" id="{3D8A8327-46E3-4C3F-941F-5FB5E0191B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84500" y="3399845"/>
                <a:ext cx="53975" cy="77788"/>
              </a:xfrm>
              <a:prstGeom prst="line">
                <a:avLst/>
              </a:pr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" name="Freeform 23">
                <a:extLst>
                  <a:ext uri="{FF2B5EF4-FFF2-40B4-BE49-F238E27FC236}">
                    <a16:creationId xmlns:a16="http://schemas.microsoft.com/office/drawing/2014/main" id="{4281E41F-E511-4FAC-B4A9-2225D182CD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5763" y="3569708"/>
                <a:ext cx="50800" cy="92075"/>
              </a:xfrm>
              <a:custGeom>
                <a:avLst/>
                <a:gdLst>
                  <a:gd name="T0" fmla="*/ 6 w 16"/>
                  <a:gd name="T1" fmla="*/ 0 h 28"/>
                  <a:gd name="T2" fmla="*/ 16 w 16"/>
                  <a:gd name="T3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6" h="28">
                    <a:moveTo>
                      <a:pt x="6" y="0"/>
                    </a:moveTo>
                    <a:cubicBezTo>
                      <a:pt x="6" y="0"/>
                      <a:pt x="0" y="17"/>
                      <a:pt x="16" y="28"/>
                    </a:cubicBezTo>
                  </a:path>
                </a:pathLst>
              </a:cu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" name="Freeform 24">
                <a:extLst>
                  <a:ext uri="{FF2B5EF4-FFF2-40B4-BE49-F238E27FC236}">
                    <a16:creationId xmlns:a16="http://schemas.microsoft.com/office/drawing/2014/main" id="{8B7415D5-AA61-4C24-A0B9-CD078E8873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1813" y="3723695"/>
                <a:ext cx="161925" cy="34925"/>
              </a:xfrm>
              <a:custGeom>
                <a:avLst/>
                <a:gdLst>
                  <a:gd name="T0" fmla="*/ 0 w 50"/>
                  <a:gd name="T1" fmla="*/ 0 h 11"/>
                  <a:gd name="T2" fmla="*/ 50 w 50"/>
                  <a:gd name="T3" fmla="*/ 1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50" h="11">
                    <a:moveTo>
                      <a:pt x="0" y="0"/>
                    </a:moveTo>
                    <a:cubicBezTo>
                      <a:pt x="0" y="0"/>
                      <a:pt x="16" y="11"/>
                      <a:pt x="50" y="10"/>
                    </a:cubicBezTo>
                  </a:path>
                </a:pathLst>
              </a:cu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" name="Line 25">
                <a:extLst>
                  <a:ext uri="{FF2B5EF4-FFF2-40B4-BE49-F238E27FC236}">
                    <a16:creationId xmlns:a16="http://schemas.microsoft.com/office/drawing/2014/main" id="{F4C87CD3-ADE9-4F1A-911D-8FF994CB1B0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14713" y="3755445"/>
                <a:ext cx="182563" cy="3175"/>
              </a:xfrm>
              <a:prstGeom prst="line">
                <a:avLst/>
              </a:pr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" name="Line 26">
                <a:extLst>
                  <a:ext uri="{FF2B5EF4-FFF2-40B4-BE49-F238E27FC236}">
                    <a16:creationId xmlns:a16="http://schemas.microsoft.com/office/drawing/2014/main" id="{C55CD051-79F2-4036-A07D-5E92EBD828E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81425" y="3755445"/>
                <a:ext cx="179388" cy="0"/>
              </a:xfrm>
              <a:prstGeom prst="line">
                <a:avLst/>
              </a:pr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" name="Line 27">
                <a:extLst>
                  <a:ext uri="{FF2B5EF4-FFF2-40B4-BE49-F238E27FC236}">
                    <a16:creationId xmlns:a16="http://schemas.microsoft.com/office/drawing/2014/main" id="{83217179-4AA2-40FE-A106-B5F0E27A9A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54488" y="3752270"/>
                <a:ext cx="185738" cy="0"/>
              </a:xfrm>
              <a:prstGeom prst="line">
                <a:avLst/>
              </a:pr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" name="Freeform 28">
                <a:extLst>
                  <a:ext uri="{FF2B5EF4-FFF2-40B4-BE49-F238E27FC236}">
                    <a16:creationId xmlns:a16="http://schemas.microsoft.com/office/drawing/2014/main" id="{7DEF0F2D-45A6-4CCA-9C52-03F9E8EF20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4850" y="3752270"/>
                <a:ext cx="184150" cy="20638"/>
              </a:xfrm>
              <a:custGeom>
                <a:avLst/>
                <a:gdLst>
                  <a:gd name="T0" fmla="*/ 0 w 57"/>
                  <a:gd name="T1" fmla="*/ 2 h 6"/>
                  <a:gd name="T2" fmla="*/ 57 w 57"/>
                  <a:gd name="T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57" h="6">
                    <a:moveTo>
                      <a:pt x="0" y="2"/>
                    </a:moveTo>
                    <a:cubicBezTo>
                      <a:pt x="0" y="2"/>
                      <a:pt x="48" y="6"/>
                      <a:pt x="57" y="0"/>
                    </a:cubicBezTo>
                  </a:path>
                </a:pathLst>
              </a:cu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" name="Freeform 29">
                <a:extLst>
                  <a:ext uri="{FF2B5EF4-FFF2-40B4-BE49-F238E27FC236}">
                    <a16:creationId xmlns:a16="http://schemas.microsoft.com/office/drawing/2014/main" id="{9C7E0934-AAA9-48AE-96E1-683C3F421C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75213" y="3612570"/>
                <a:ext cx="128588" cy="77788"/>
              </a:xfrm>
              <a:custGeom>
                <a:avLst/>
                <a:gdLst>
                  <a:gd name="T0" fmla="*/ 0 w 40"/>
                  <a:gd name="T1" fmla="*/ 24 h 24"/>
                  <a:gd name="T2" fmla="*/ 40 w 40"/>
                  <a:gd name="T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40" h="24">
                    <a:moveTo>
                      <a:pt x="0" y="24"/>
                    </a:moveTo>
                    <a:cubicBezTo>
                      <a:pt x="0" y="24"/>
                      <a:pt x="16" y="23"/>
                      <a:pt x="40" y="0"/>
                    </a:cubicBezTo>
                  </a:path>
                </a:pathLst>
              </a:cu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" name="Line 30">
                <a:extLst>
                  <a:ext uri="{FF2B5EF4-FFF2-40B4-BE49-F238E27FC236}">
                    <a16:creationId xmlns:a16="http://schemas.microsoft.com/office/drawing/2014/main" id="{290215E0-ADA1-4F4F-B381-8461D9CD0E2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049838" y="3433183"/>
                <a:ext cx="25400" cy="90488"/>
              </a:xfrm>
              <a:prstGeom prst="line">
                <a:avLst/>
              </a:pr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" name="Line 31">
                <a:extLst>
                  <a:ext uri="{FF2B5EF4-FFF2-40B4-BE49-F238E27FC236}">
                    <a16:creationId xmlns:a16="http://schemas.microsoft.com/office/drawing/2014/main" id="{A14CFF16-AD9B-4522-9899-A5C4B4721A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095875" y="3266495"/>
                <a:ext cx="12700" cy="80963"/>
              </a:xfrm>
              <a:prstGeom prst="line">
                <a:avLst/>
              </a:pr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" name="Line 32">
                <a:extLst>
                  <a:ext uri="{FF2B5EF4-FFF2-40B4-BE49-F238E27FC236}">
                    <a16:creationId xmlns:a16="http://schemas.microsoft.com/office/drawing/2014/main" id="{5177B6A8-EFDF-4015-B532-F669894899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127625" y="3106158"/>
                <a:ext cx="15875" cy="80963"/>
              </a:xfrm>
              <a:prstGeom prst="line">
                <a:avLst/>
              </a:pr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" name="Line 33">
                <a:extLst>
                  <a:ext uri="{FF2B5EF4-FFF2-40B4-BE49-F238E27FC236}">
                    <a16:creationId xmlns:a16="http://schemas.microsoft.com/office/drawing/2014/main" id="{418B77EA-A63F-423C-9E45-ABFC19DFCC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159375" y="2955345"/>
                <a:ext cx="17463" cy="68263"/>
              </a:xfrm>
              <a:prstGeom prst="line">
                <a:avLst/>
              </a:pr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" name="Freeform 34">
                <a:extLst>
                  <a:ext uri="{FF2B5EF4-FFF2-40B4-BE49-F238E27FC236}">
                    <a16:creationId xmlns:a16="http://schemas.microsoft.com/office/drawing/2014/main" id="{D0D538A5-9CD4-4605-B6D3-2EA5454997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27638" y="2837870"/>
                <a:ext cx="104775" cy="58738"/>
              </a:xfrm>
              <a:custGeom>
                <a:avLst/>
                <a:gdLst>
                  <a:gd name="T0" fmla="*/ 0 w 32"/>
                  <a:gd name="T1" fmla="*/ 18 h 18"/>
                  <a:gd name="T2" fmla="*/ 32 w 32"/>
                  <a:gd name="T3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32" h="18">
                    <a:moveTo>
                      <a:pt x="0" y="18"/>
                    </a:moveTo>
                    <a:cubicBezTo>
                      <a:pt x="0" y="18"/>
                      <a:pt x="14" y="1"/>
                      <a:pt x="32" y="0"/>
                    </a:cubicBezTo>
                  </a:path>
                </a:pathLst>
              </a:cu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" name="Line 35">
                <a:extLst>
                  <a:ext uri="{FF2B5EF4-FFF2-40B4-BE49-F238E27FC236}">
                    <a16:creationId xmlns:a16="http://schemas.microsoft.com/office/drawing/2014/main" id="{D30FB33E-A9C6-477F-BAEA-D7C670E1058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75288" y="2801358"/>
                <a:ext cx="146050" cy="0"/>
              </a:xfrm>
              <a:prstGeom prst="line">
                <a:avLst/>
              </a:pr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" name="Line 36">
                <a:extLst>
                  <a:ext uri="{FF2B5EF4-FFF2-40B4-BE49-F238E27FC236}">
                    <a16:creationId xmlns:a16="http://schemas.microsoft.com/office/drawing/2014/main" id="{6FEB04DA-59ED-46F7-9241-7BE4A9267A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80088" y="2798183"/>
                <a:ext cx="146050" cy="0"/>
              </a:xfrm>
              <a:prstGeom prst="line">
                <a:avLst/>
              </a:pr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" name="Line 37">
                <a:extLst>
                  <a:ext uri="{FF2B5EF4-FFF2-40B4-BE49-F238E27FC236}">
                    <a16:creationId xmlns:a16="http://schemas.microsoft.com/office/drawing/2014/main" id="{B62B30A6-3A24-48C5-9231-E402280D05C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72188" y="2801358"/>
                <a:ext cx="158750" cy="0"/>
              </a:xfrm>
              <a:prstGeom prst="line">
                <a:avLst/>
              </a:pr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" name="Line 38">
                <a:extLst>
                  <a:ext uri="{FF2B5EF4-FFF2-40B4-BE49-F238E27FC236}">
                    <a16:creationId xmlns:a16="http://schemas.microsoft.com/office/drawing/2014/main" id="{418EA45C-E07C-4145-9306-1020DECEC8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392863" y="2798183"/>
                <a:ext cx="139700" cy="0"/>
              </a:xfrm>
              <a:prstGeom prst="line">
                <a:avLst/>
              </a:pr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" name="Freeform 39">
                <a:extLst>
                  <a:ext uri="{FF2B5EF4-FFF2-40B4-BE49-F238E27FC236}">
                    <a16:creationId xmlns:a16="http://schemas.microsoft.com/office/drawing/2014/main" id="{85A4CB20-EF1F-4F1E-83D7-903AB021CF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88138" y="2791833"/>
                <a:ext cx="152400" cy="39688"/>
              </a:xfrm>
              <a:custGeom>
                <a:avLst/>
                <a:gdLst>
                  <a:gd name="T0" fmla="*/ 0 w 47"/>
                  <a:gd name="T1" fmla="*/ 2 h 12"/>
                  <a:gd name="T2" fmla="*/ 47 w 47"/>
                  <a:gd name="T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47" h="12">
                    <a:moveTo>
                      <a:pt x="0" y="2"/>
                    </a:moveTo>
                    <a:cubicBezTo>
                      <a:pt x="0" y="2"/>
                      <a:pt x="32" y="0"/>
                      <a:pt x="47" y="12"/>
                    </a:cubicBezTo>
                  </a:path>
                </a:pathLst>
              </a:cu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" name="Freeform 40">
                <a:extLst>
                  <a:ext uri="{FF2B5EF4-FFF2-40B4-BE49-F238E27FC236}">
                    <a16:creationId xmlns:a16="http://schemas.microsoft.com/office/drawing/2014/main" id="{BFF610B1-B859-432E-A976-23A9D04978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0075" y="2874383"/>
                <a:ext cx="80963" cy="65088"/>
              </a:xfrm>
              <a:custGeom>
                <a:avLst/>
                <a:gdLst>
                  <a:gd name="T0" fmla="*/ 0 w 25"/>
                  <a:gd name="T1" fmla="*/ 0 h 20"/>
                  <a:gd name="T2" fmla="*/ 25 w 25"/>
                  <a:gd name="T3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25" h="20">
                    <a:moveTo>
                      <a:pt x="0" y="0"/>
                    </a:moveTo>
                    <a:cubicBezTo>
                      <a:pt x="0" y="0"/>
                      <a:pt x="22" y="8"/>
                      <a:pt x="25" y="20"/>
                    </a:cubicBezTo>
                  </a:path>
                </a:pathLst>
              </a:cu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" name="Line 41">
                <a:extLst>
                  <a:ext uri="{FF2B5EF4-FFF2-40B4-BE49-F238E27FC236}">
                    <a16:creationId xmlns:a16="http://schemas.microsoft.com/office/drawing/2014/main" id="{FDACFA04-3E62-483F-B7A3-EC358718E50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054850" y="3010908"/>
                <a:ext cx="0" cy="74613"/>
              </a:xfrm>
              <a:prstGeom prst="line">
                <a:avLst/>
              </a:pr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" name="Line 42">
                <a:extLst>
                  <a:ext uri="{FF2B5EF4-FFF2-40B4-BE49-F238E27FC236}">
                    <a16:creationId xmlns:a16="http://schemas.microsoft.com/office/drawing/2014/main" id="{64D0D26F-C404-48A7-993F-B67B0C791B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073900" y="3161720"/>
                <a:ext cx="6350" cy="74613"/>
              </a:xfrm>
              <a:prstGeom prst="line">
                <a:avLst/>
              </a:pr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" name="Line 43">
                <a:extLst>
                  <a:ext uri="{FF2B5EF4-FFF2-40B4-BE49-F238E27FC236}">
                    <a16:creationId xmlns:a16="http://schemas.microsoft.com/office/drawing/2014/main" id="{403C53CA-494B-4ED8-9E39-6D9AD44304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099300" y="3318883"/>
                <a:ext cx="15875" cy="84138"/>
              </a:xfrm>
              <a:prstGeom prst="line">
                <a:avLst/>
              </a:pr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" name="Freeform 44">
                <a:extLst>
                  <a:ext uri="{FF2B5EF4-FFF2-40B4-BE49-F238E27FC236}">
                    <a16:creationId xmlns:a16="http://schemas.microsoft.com/office/drawing/2014/main" id="{0209C17C-C739-4A32-BED8-EA8A700531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32638" y="3488745"/>
                <a:ext cx="53975" cy="106363"/>
              </a:xfrm>
              <a:custGeom>
                <a:avLst/>
                <a:gdLst>
                  <a:gd name="T0" fmla="*/ 0 w 17"/>
                  <a:gd name="T1" fmla="*/ 0 h 33"/>
                  <a:gd name="T2" fmla="*/ 17 w 17"/>
                  <a:gd name="T3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7" h="33">
                    <a:moveTo>
                      <a:pt x="0" y="0"/>
                    </a:moveTo>
                    <a:cubicBezTo>
                      <a:pt x="0" y="0"/>
                      <a:pt x="2" y="21"/>
                      <a:pt x="17" y="33"/>
                    </a:cubicBezTo>
                  </a:path>
                </a:pathLst>
              </a:cu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" name="Freeform 45">
                <a:extLst>
                  <a:ext uri="{FF2B5EF4-FFF2-40B4-BE49-F238E27FC236}">
                    <a16:creationId xmlns:a16="http://schemas.microsoft.com/office/drawing/2014/main" id="{62B82ACE-B9A1-422A-9F8F-EDD3EED18F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72338" y="3668133"/>
                <a:ext cx="152400" cy="61913"/>
              </a:xfrm>
              <a:custGeom>
                <a:avLst/>
                <a:gdLst>
                  <a:gd name="T0" fmla="*/ 0 w 47"/>
                  <a:gd name="T1" fmla="*/ 0 h 19"/>
                  <a:gd name="T2" fmla="*/ 47 w 47"/>
                  <a:gd name="T3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47" h="19">
                    <a:moveTo>
                      <a:pt x="0" y="0"/>
                    </a:moveTo>
                    <a:cubicBezTo>
                      <a:pt x="0" y="0"/>
                      <a:pt x="38" y="19"/>
                      <a:pt x="47" y="19"/>
                    </a:cubicBezTo>
                  </a:path>
                </a:pathLst>
              </a:cu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" name="Line 46">
                <a:extLst>
                  <a:ext uri="{FF2B5EF4-FFF2-40B4-BE49-F238E27FC236}">
                    <a16:creationId xmlns:a16="http://schemas.microsoft.com/office/drawing/2014/main" id="{E03253EF-5596-42EE-8BF7-D7F75720FC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605713" y="3752270"/>
                <a:ext cx="180975" cy="0"/>
              </a:xfrm>
              <a:prstGeom prst="line">
                <a:avLst/>
              </a:pr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" name="Line 47">
                <a:extLst>
                  <a:ext uri="{FF2B5EF4-FFF2-40B4-BE49-F238E27FC236}">
                    <a16:creationId xmlns:a16="http://schemas.microsoft.com/office/drawing/2014/main" id="{65295F3A-B203-4389-9591-8E833F1283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978775" y="3752270"/>
                <a:ext cx="180975" cy="0"/>
              </a:xfrm>
              <a:prstGeom prst="line">
                <a:avLst/>
              </a:pr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" name="Line 48">
                <a:extLst>
                  <a:ext uri="{FF2B5EF4-FFF2-40B4-BE49-F238E27FC236}">
                    <a16:creationId xmlns:a16="http://schemas.microsoft.com/office/drawing/2014/main" id="{BA31D7B9-8126-4BBE-8709-440B28A154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351838" y="3755445"/>
                <a:ext cx="177800" cy="0"/>
              </a:xfrm>
              <a:prstGeom prst="line">
                <a:avLst/>
              </a:pr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" name="Line 49">
                <a:extLst>
                  <a:ext uri="{FF2B5EF4-FFF2-40B4-BE49-F238E27FC236}">
                    <a16:creationId xmlns:a16="http://schemas.microsoft.com/office/drawing/2014/main" id="{9D647D07-91AF-4379-8AF6-3D421D698D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718550" y="3752270"/>
                <a:ext cx="180975" cy="0"/>
              </a:xfrm>
              <a:prstGeom prst="line">
                <a:avLst/>
              </a:pr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" name="Freeform 50">
                <a:extLst>
                  <a:ext uri="{FF2B5EF4-FFF2-40B4-BE49-F238E27FC236}">
                    <a16:creationId xmlns:a16="http://schemas.microsoft.com/office/drawing/2014/main" id="{7389C7E4-75E5-49A8-B4F8-D84C4C6ECD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67800" y="3680833"/>
                <a:ext cx="136525" cy="58738"/>
              </a:xfrm>
              <a:custGeom>
                <a:avLst/>
                <a:gdLst>
                  <a:gd name="T0" fmla="*/ 0 w 42"/>
                  <a:gd name="T1" fmla="*/ 17 h 18"/>
                  <a:gd name="T2" fmla="*/ 42 w 42"/>
                  <a:gd name="T3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42" h="18">
                    <a:moveTo>
                      <a:pt x="0" y="17"/>
                    </a:moveTo>
                    <a:cubicBezTo>
                      <a:pt x="0" y="17"/>
                      <a:pt x="23" y="18"/>
                      <a:pt x="42" y="0"/>
                    </a:cubicBezTo>
                  </a:path>
                </a:pathLst>
              </a:cu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" name="Freeform 51">
                <a:extLst>
                  <a:ext uri="{FF2B5EF4-FFF2-40B4-BE49-F238E27FC236}">
                    <a16:creationId xmlns:a16="http://schemas.microsoft.com/office/drawing/2014/main" id="{53A97355-BD15-4A91-8EEA-F7EE7A54EA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24963" y="3501445"/>
                <a:ext cx="50800" cy="101600"/>
              </a:xfrm>
              <a:custGeom>
                <a:avLst/>
                <a:gdLst>
                  <a:gd name="T0" fmla="*/ 7 w 16"/>
                  <a:gd name="T1" fmla="*/ 31 h 31"/>
                  <a:gd name="T2" fmla="*/ 0 w 16"/>
                  <a:gd name="T3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6" h="31">
                    <a:moveTo>
                      <a:pt x="7" y="31"/>
                    </a:moveTo>
                    <a:cubicBezTo>
                      <a:pt x="7" y="30"/>
                      <a:pt x="16" y="13"/>
                      <a:pt x="0" y="0"/>
                    </a:cubicBezTo>
                  </a:path>
                </a:pathLst>
              </a:cu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" name="Line 52">
                <a:extLst>
                  <a:ext uri="{FF2B5EF4-FFF2-40B4-BE49-F238E27FC236}">
                    <a16:creationId xmlns:a16="http://schemas.microsoft.com/office/drawing/2014/main" id="{58ADF84E-6CBF-47CA-B748-049531435AD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9123363" y="3337933"/>
                <a:ext cx="52388" cy="95250"/>
              </a:xfrm>
              <a:prstGeom prst="line">
                <a:avLst/>
              </a:pr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" name="Line 53">
                <a:extLst>
                  <a:ext uri="{FF2B5EF4-FFF2-40B4-BE49-F238E27FC236}">
                    <a16:creationId xmlns:a16="http://schemas.microsoft.com/office/drawing/2014/main" id="{DAE049FA-C75B-4911-A3DA-4AA168B1D1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9026525" y="3174420"/>
                <a:ext cx="52388" cy="77788"/>
              </a:xfrm>
              <a:prstGeom prst="line">
                <a:avLst/>
              </a:pr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" name="Line 54">
                <a:extLst>
                  <a:ext uri="{FF2B5EF4-FFF2-40B4-BE49-F238E27FC236}">
                    <a16:creationId xmlns:a16="http://schemas.microsoft.com/office/drawing/2014/main" id="{2F5C234A-1967-4412-B239-048844B6C6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8939213" y="3023608"/>
                <a:ext cx="50800" cy="82550"/>
              </a:xfrm>
              <a:prstGeom prst="line">
                <a:avLst/>
              </a:pr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" name="Freeform 55">
                <a:extLst>
                  <a:ext uri="{FF2B5EF4-FFF2-40B4-BE49-F238E27FC236}">
                    <a16:creationId xmlns:a16="http://schemas.microsoft.com/office/drawing/2014/main" id="{3B99AF30-24BD-4114-95DF-DE3934A4F3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86825" y="2877558"/>
                <a:ext cx="25400" cy="77788"/>
              </a:xfrm>
              <a:custGeom>
                <a:avLst/>
                <a:gdLst>
                  <a:gd name="T0" fmla="*/ 4 w 8"/>
                  <a:gd name="T1" fmla="*/ 24 h 24"/>
                  <a:gd name="T2" fmla="*/ 8 w 8"/>
                  <a:gd name="T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8" h="24">
                    <a:moveTo>
                      <a:pt x="4" y="24"/>
                    </a:moveTo>
                    <a:cubicBezTo>
                      <a:pt x="4" y="24"/>
                      <a:pt x="0" y="9"/>
                      <a:pt x="8" y="0"/>
                    </a:cubicBezTo>
                  </a:path>
                </a:pathLst>
              </a:cu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" name="Freeform 56">
                <a:extLst>
                  <a:ext uri="{FF2B5EF4-FFF2-40B4-BE49-F238E27FC236}">
                    <a16:creationId xmlns:a16="http://schemas.microsoft.com/office/drawing/2014/main" id="{3DA36F20-CC01-4218-8482-4EFCA6AFC1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74138" y="2795008"/>
                <a:ext cx="120650" cy="36513"/>
              </a:xfrm>
              <a:custGeom>
                <a:avLst/>
                <a:gdLst>
                  <a:gd name="T0" fmla="*/ 0 w 37"/>
                  <a:gd name="T1" fmla="*/ 11 h 11"/>
                  <a:gd name="T2" fmla="*/ 37 w 37"/>
                  <a:gd name="T3" fmla="*/ 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37" h="11">
                    <a:moveTo>
                      <a:pt x="0" y="11"/>
                    </a:moveTo>
                    <a:cubicBezTo>
                      <a:pt x="0" y="11"/>
                      <a:pt x="6" y="0"/>
                      <a:pt x="37" y="1"/>
                    </a:cubicBezTo>
                  </a:path>
                </a:pathLst>
              </a:cu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" name="Line 57">
                <a:extLst>
                  <a:ext uri="{FF2B5EF4-FFF2-40B4-BE49-F238E27FC236}">
                    <a16:creationId xmlns:a16="http://schemas.microsoft.com/office/drawing/2014/main" id="{082B9763-7D98-4FE0-9EC5-FDEEBD8D2E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237663" y="2791833"/>
                <a:ext cx="161925" cy="0"/>
              </a:xfrm>
              <a:prstGeom prst="line">
                <a:avLst/>
              </a:pr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" name="Line 58">
                <a:extLst>
                  <a:ext uri="{FF2B5EF4-FFF2-40B4-BE49-F238E27FC236}">
                    <a16:creationId xmlns:a16="http://schemas.microsoft.com/office/drawing/2014/main" id="{D7EFAE27-E9FF-4C20-B316-6BD6E68203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51988" y="2798183"/>
                <a:ext cx="142875" cy="0"/>
              </a:xfrm>
              <a:prstGeom prst="line">
                <a:avLst/>
              </a:pr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" name="Line 59">
                <a:extLst>
                  <a:ext uri="{FF2B5EF4-FFF2-40B4-BE49-F238E27FC236}">
                    <a16:creationId xmlns:a16="http://schemas.microsoft.com/office/drawing/2014/main" id="{AC2011CF-0850-4116-ABCC-29B885F4848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856788" y="2795008"/>
                <a:ext cx="149225" cy="0"/>
              </a:xfrm>
              <a:prstGeom prst="line">
                <a:avLst/>
              </a:pr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" name="Line 60">
                <a:extLst>
                  <a:ext uri="{FF2B5EF4-FFF2-40B4-BE49-F238E27FC236}">
                    <a16:creationId xmlns:a16="http://schemas.microsoft.com/office/drawing/2014/main" id="{29BEF977-17BB-44D5-93B8-F45CF039F1E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155238" y="2798183"/>
                <a:ext cx="158750" cy="0"/>
              </a:xfrm>
              <a:prstGeom prst="line">
                <a:avLst/>
              </a:pr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" name="Freeform 61">
                <a:extLst>
                  <a:ext uri="{FF2B5EF4-FFF2-40B4-BE49-F238E27FC236}">
                    <a16:creationId xmlns:a16="http://schemas.microsoft.com/office/drawing/2014/main" id="{B59D9CFF-2E7C-4744-A9E1-FFFAE49A95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44163" y="2815645"/>
                <a:ext cx="177800" cy="65088"/>
              </a:xfrm>
              <a:custGeom>
                <a:avLst/>
                <a:gdLst>
                  <a:gd name="T0" fmla="*/ 0 w 55"/>
                  <a:gd name="T1" fmla="*/ 0 h 20"/>
                  <a:gd name="T2" fmla="*/ 55 w 55"/>
                  <a:gd name="T3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55" h="20">
                    <a:moveTo>
                      <a:pt x="0" y="0"/>
                    </a:moveTo>
                    <a:cubicBezTo>
                      <a:pt x="0" y="0"/>
                      <a:pt x="32" y="1"/>
                      <a:pt x="55" y="20"/>
                    </a:cubicBezTo>
                  </a:path>
                </a:pathLst>
              </a:cu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" name="Line 62">
                <a:extLst>
                  <a:ext uri="{FF2B5EF4-FFF2-40B4-BE49-F238E27FC236}">
                    <a16:creationId xmlns:a16="http://schemas.microsoft.com/office/drawing/2014/main" id="{3902A3D8-BF71-48C7-9444-0EDEB0E09A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748963" y="2939470"/>
                <a:ext cx="74613" cy="74613"/>
              </a:xfrm>
              <a:prstGeom prst="line">
                <a:avLst/>
              </a:pr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" name="Line 63">
                <a:extLst>
                  <a:ext uri="{FF2B5EF4-FFF2-40B4-BE49-F238E27FC236}">
                    <a16:creationId xmlns:a16="http://schemas.microsoft.com/office/drawing/2014/main" id="{AA1A2D12-2CED-4C98-A0CB-4C4BDEDAC4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895013" y="3085520"/>
                <a:ext cx="77788" cy="79375"/>
              </a:xfrm>
              <a:prstGeom prst="line">
                <a:avLst/>
              </a:pr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" name="Line 64">
                <a:extLst>
                  <a:ext uri="{FF2B5EF4-FFF2-40B4-BE49-F238E27FC236}">
                    <a16:creationId xmlns:a16="http://schemas.microsoft.com/office/drawing/2014/main" id="{3C438549-444D-43D2-ACE2-955BB238692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047413" y="3249033"/>
                <a:ext cx="80963" cy="73025"/>
              </a:xfrm>
              <a:prstGeom prst="line">
                <a:avLst/>
              </a:pr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" name="Line 65">
                <a:extLst>
                  <a:ext uri="{FF2B5EF4-FFF2-40B4-BE49-F238E27FC236}">
                    <a16:creationId xmlns:a16="http://schemas.microsoft.com/office/drawing/2014/main" id="{124F09A0-A264-4A60-9F09-4CF72774BE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209338" y="3412545"/>
                <a:ext cx="100013" cy="88900"/>
              </a:xfrm>
              <a:prstGeom prst="line">
                <a:avLst/>
              </a:pr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" name="Freeform 66">
                <a:extLst>
                  <a:ext uri="{FF2B5EF4-FFF2-40B4-BE49-F238E27FC236}">
                    <a16:creationId xmlns:a16="http://schemas.microsoft.com/office/drawing/2014/main" id="{E44C1A7C-9511-421D-9E47-861E8E2074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90313" y="3595108"/>
                <a:ext cx="142875" cy="92075"/>
              </a:xfrm>
              <a:custGeom>
                <a:avLst/>
                <a:gdLst>
                  <a:gd name="T0" fmla="*/ 0 w 44"/>
                  <a:gd name="T1" fmla="*/ 0 h 28"/>
                  <a:gd name="T2" fmla="*/ 44 w 44"/>
                  <a:gd name="T3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44" h="28">
                    <a:moveTo>
                      <a:pt x="0" y="0"/>
                    </a:moveTo>
                    <a:cubicBezTo>
                      <a:pt x="0" y="0"/>
                      <a:pt x="12" y="11"/>
                      <a:pt x="44" y="28"/>
                    </a:cubicBezTo>
                  </a:path>
                </a:pathLst>
              </a:cu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" name="Line 67">
                <a:extLst>
                  <a:ext uri="{FF2B5EF4-FFF2-40B4-BE49-F238E27FC236}">
                    <a16:creationId xmlns:a16="http://schemas.microsoft.com/office/drawing/2014/main" id="{481C56A1-C148-4894-A528-ABC70B2288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737975" y="3749095"/>
                <a:ext cx="177800" cy="0"/>
              </a:xfrm>
              <a:prstGeom prst="line">
                <a:avLst/>
              </a:pr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" name="Line 68">
                <a:extLst>
                  <a:ext uri="{FF2B5EF4-FFF2-40B4-BE49-F238E27FC236}">
                    <a16:creationId xmlns:a16="http://schemas.microsoft.com/office/drawing/2014/main" id="{B247CA4A-2342-404C-908F-09216820D4D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107863" y="3755445"/>
                <a:ext cx="74613" cy="0"/>
              </a:xfrm>
              <a:prstGeom prst="line">
                <a:avLst/>
              </a:prstGeom>
              <a:grpFill/>
              <a:ln w="1270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AD1D4FD3-72F6-4CF7-BAC9-51E7507289FF}"/>
              </a:ext>
            </a:extLst>
          </p:cNvPr>
          <p:cNvGrpSpPr/>
          <p:nvPr/>
        </p:nvGrpSpPr>
        <p:grpSpPr>
          <a:xfrm>
            <a:off x="837871" y="2141221"/>
            <a:ext cx="2395867" cy="3472338"/>
            <a:chOff x="837871" y="2141221"/>
            <a:chExt cx="2395867" cy="3472338"/>
          </a:xfrm>
        </p:grpSpPr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05C21E1F-B39D-4B78-B76C-F55692AD11E1}"/>
                </a:ext>
              </a:extLst>
            </p:cNvPr>
            <p:cNvGrpSpPr/>
            <p:nvPr/>
          </p:nvGrpSpPr>
          <p:grpSpPr>
            <a:xfrm>
              <a:off x="1916273" y="4279900"/>
              <a:ext cx="234950" cy="1333659"/>
              <a:chOff x="1916273" y="4279900"/>
              <a:chExt cx="234950" cy="1333659"/>
            </a:xfrm>
            <a:solidFill>
              <a:schemeClr val="bg1"/>
            </a:solidFill>
          </p:grpSpPr>
          <p:grpSp>
            <p:nvGrpSpPr>
              <p:cNvPr id="98" name="Group 97">
                <a:extLst>
                  <a:ext uri="{FF2B5EF4-FFF2-40B4-BE49-F238E27FC236}">
                    <a16:creationId xmlns:a16="http://schemas.microsoft.com/office/drawing/2014/main" id="{6B526B9B-C8C7-41E6-B3C3-4CA3764E0F91}"/>
                  </a:ext>
                </a:extLst>
              </p:cNvPr>
              <p:cNvGrpSpPr/>
              <p:nvPr/>
            </p:nvGrpSpPr>
            <p:grpSpPr>
              <a:xfrm>
                <a:off x="1916273" y="5378609"/>
                <a:ext cx="234950" cy="234950"/>
                <a:chOff x="1898242" y="5365070"/>
                <a:chExt cx="262028" cy="262028"/>
              </a:xfrm>
              <a:grpFill/>
            </p:grpSpPr>
            <p:sp>
              <p:nvSpPr>
                <p:cNvPr id="100" name="Teardrop 99">
                  <a:extLst>
                    <a:ext uri="{FF2B5EF4-FFF2-40B4-BE49-F238E27FC236}">
                      <a16:creationId xmlns:a16="http://schemas.microsoft.com/office/drawing/2014/main" id="{B87783AE-D54C-4FB2-A539-495FEDE47851}"/>
                    </a:ext>
                  </a:extLst>
                </p:cNvPr>
                <p:cNvSpPr/>
                <p:nvPr/>
              </p:nvSpPr>
              <p:spPr>
                <a:xfrm rot="18900000">
                  <a:off x="1898242" y="5365070"/>
                  <a:ext cx="262028" cy="262028"/>
                </a:xfrm>
                <a:prstGeom prst="teardrop">
                  <a:avLst/>
                </a:prstGeom>
                <a:grpFill/>
                <a:ln>
                  <a:solidFill>
                    <a:schemeClr val="bg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01" name="Oval 100">
                  <a:extLst>
                    <a:ext uri="{FF2B5EF4-FFF2-40B4-BE49-F238E27FC236}">
                      <a16:creationId xmlns:a16="http://schemas.microsoft.com/office/drawing/2014/main" id="{1CB11A33-718F-4181-A32E-D503F944A891}"/>
                    </a:ext>
                  </a:extLst>
                </p:cNvPr>
                <p:cNvSpPr/>
                <p:nvPr/>
              </p:nvSpPr>
              <p:spPr>
                <a:xfrm>
                  <a:off x="1978267" y="5445095"/>
                  <a:ext cx="101978" cy="10197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bg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>
                    <a:solidFill>
                      <a:schemeClr val="bg1"/>
                    </a:solidFill>
                  </a:endParaRPr>
                </a:p>
              </p:txBody>
            </p:sp>
          </p:grpSp>
          <p:cxnSp>
            <p:nvCxnSpPr>
              <p:cNvPr id="99" name="Straight Connector 98">
                <a:extLst>
                  <a:ext uri="{FF2B5EF4-FFF2-40B4-BE49-F238E27FC236}">
                    <a16:creationId xmlns:a16="http://schemas.microsoft.com/office/drawing/2014/main" id="{D866904D-33AC-4336-96B8-36B4E58EE712}"/>
                  </a:ext>
                </a:extLst>
              </p:cNvPr>
              <p:cNvCxnSpPr>
                <a:cxnSpLocks/>
                <a:endCxn id="100" idx="7"/>
              </p:cNvCxnSpPr>
              <p:nvPr/>
            </p:nvCxnSpPr>
            <p:spPr>
              <a:xfrm>
                <a:off x="2033748" y="4279900"/>
                <a:ext cx="0" cy="1050049"/>
              </a:xfrm>
              <a:prstGeom prst="line">
                <a:avLst/>
              </a:prstGeom>
              <a:grpFill/>
              <a:ln w="12700">
                <a:solidFill>
                  <a:schemeClr val="bg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B45CDBF2-1CAF-48C6-95B4-BF884D1EFDFE}"/>
                </a:ext>
              </a:extLst>
            </p:cNvPr>
            <p:cNvSpPr/>
            <p:nvPr/>
          </p:nvSpPr>
          <p:spPr>
            <a:xfrm>
              <a:off x="837871" y="2673157"/>
              <a:ext cx="2395867" cy="1984345"/>
            </a:xfrm>
            <a:custGeom>
              <a:avLst/>
              <a:gdLst>
                <a:gd name="connsiteX0" fmla="*/ 107772 w 1439070"/>
                <a:gd name="connsiteY0" fmla="*/ 0 h 2401807"/>
                <a:gd name="connsiteX1" fmla="*/ 1331297 w 1439070"/>
                <a:gd name="connsiteY1" fmla="*/ 0 h 2401807"/>
                <a:gd name="connsiteX2" fmla="*/ 1439069 w 1439070"/>
                <a:gd name="connsiteY2" fmla="*/ 107772 h 2401807"/>
                <a:gd name="connsiteX3" fmla="*/ 1439069 w 1439070"/>
                <a:gd name="connsiteY3" fmla="*/ 1061085 h 2401807"/>
                <a:gd name="connsiteX4" fmla="*/ 1439070 w 1439070"/>
                <a:gd name="connsiteY4" fmla="*/ 1061085 h 2401807"/>
                <a:gd name="connsiteX5" fmla="*/ 1439070 w 1439070"/>
                <a:gd name="connsiteY5" fmla="*/ 1682272 h 2401807"/>
                <a:gd name="connsiteX6" fmla="*/ 1434656 w 1439070"/>
                <a:gd name="connsiteY6" fmla="*/ 1682717 h 2401807"/>
                <a:gd name="connsiteX7" fmla="*/ 1430600 w 1439070"/>
                <a:gd name="connsiteY7" fmla="*/ 1702808 h 2401807"/>
                <a:gd name="connsiteX8" fmla="*/ 1331297 w 1439070"/>
                <a:gd name="connsiteY8" fmla="*/ 1768630 h 2401807"/>
                <a:gd name="connsiteX9" fmla="*/ 1104068 w 1439070"/>
                <a:gd name="connsiteY9" fmla="*/ 1768630 h 2401807"/>
                <a:gd name="connsiteX10" fmla="*/ 1036771 w 1439070"/>
                <a:gd name="connsiteY10" fmla="*/ 1805157 h 2401807"/>
                <a:gd name="connsiteX11" fmla="*/ 719535 w 1439070"/>
                <a:gd name="connsiteY11" fmla="*/ 2401807 h 2401807"/>
                <a:gd name="connsiteX12" fmla="*/ 402299 w 1439070"/>
                <a:gd name="connsiteY12" fmla="*/ 1805157 h 2401807"/>
                <a:gd name="connsiteX13" fmla="*/ 335002 w 1439070"/>
                <a:gd name="connsiteY13" fmla="*/ 1768630 h 2401807"/>
                <a:gd name="connsiteX14" fmla="*/ 107772 w 1439070"/>
                <a:gd name="connsiteY14" fmla="*/ 1768630 h 2401807"/>
                <a:gd name="connsiteX15" fmla="*/ 8469 w 1439070"/>
                <a:gd name="connsiteY15" fmla="*/ 1702808 h 2401807"/>
                <a:gd name="connsiteX16" fmla="*/ 4413 w 1439070"/>
                <a:gd name="connsiteY16" fmla="*/ 1682717 h 2401807"/>
                <a:gd name="connsiteX17" fmla="*/ 0 w 1439070"/>
                <a:gd name="connsiteY17" fmla="*/ 1682272 h 2401807"/>
                <a:gd name="connsiteX18" fmla="*/ 0 w 1439070"/>
                <a:gd name="connsiteY18" fmla="*/ 1660858 h 2401807"/>
                <a:gd name="connsiteX19" fmla="*/ 0 w 1439070"/>
                <a:gd name="connsiteY19" fmla="*/ 1061085 h 2401807"/>
                <a:gd name="connsiteX20" fmla="*/ 0 w 1439070"/>
                <a:gd name="connsiteY20" fmla="*/ 107772 h 2401807"/>
                <a:gd name="connsiteX21" fmla="*/ 107772 w 1439070"/>
                <a:gd name="connsiteY21" fmla="*/ 0 h 2401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39070" h="2401807">
                  <a:moveTo>
                    <a:pt x="107772" y="0"/>
                  </a:moveTo>
                  <a:lnTo>
                    <a:pt x="1331297" y="0"/>
                  </a:lnTo>
                  <a:cubicBezTo>
                    <a:pt x="1390818" y="0"/>
                    <a:pt x="1439069" y="48251"/>
                    <a:pt x="1439069" y="107772"/>
                  </a:cubicBezTo>
                  <a:lnTo>
                    <a:pt x="1439069" y="1061085"/>
                  </a:lnTo>
                  <a:lnTo>
                    <a:pt x="1439070" y="1061085"/>
                  </a:lnTo>
                  <a:lnTo>
                    <a:pt x="1439070" y="1682272"/>
                  </a:lnTo>
                  <a:lnTo>
                    <a:pt x="1434656" y="1682717"/>
                  </a:lnTo>
                  <a:lnTo>
                    <a:pt x="1430600" y="1702808"/>
                  </a:lnTo>
                  <a:cubicBezTo>
                    <a:pt x="1414239" y="1741489"/>
                    <a:pt x="1375938" y="1768630"/>
                    <a:pt x="1331297" y="1768630"/>
                  </a:cubicBezTo>
                  <a:lnTo>
                    <a:pt x="1104068" y="1768630"/>
                  </a:lnTo>
                  <a:lnTo>
                    <a:pt x="1036771" y="1805157"/>
                  </a:lnTo>
                  <a:cubicBezTo>
                    <a:pt x="845374" y="1934463"/>
                    <a:pt x="719535" y="2153440"/>
                    <a:pt x="719535" y="2401807"/>
                  </a:cubicBezTo>
                  <a:cubicBezTo>
                    <a:pt x="719535" y="2153440"/>
                    <a:pt x="593696" y="1934463"/>
                    <a:pt x="402299" y="1805157"/>
                  </a:cubicBezTo>
                  <a:lnTo>
                    <a:pt x="335002" y="1768630"/>
                  </a:lnTo>
                  <a:lnTo>
                    <a:pt x="107772" y="1768630"/>
                  </a:lnTo>
                  <a:cubicBezTo>
                    <a:pt x="63131" y="1768630"/>
                    <a:pt x="24830" y="1741489"/>
                    <a:pt x="8469" y="1702808"/>
                  </a:cubicBezTo>
                  <a:lnTo>
                    <a:pt x="4413" y="1682717"/>
                  </a:lnTo>
                  <a:lnTo>
                    <a:pt x="0" y="1682272"/>
                  </a:lnTo>
                  <a:lnTo>
                    <a:pt x="0" y="1660858"/>
                  </a:lnTo>
                  <a:lnTo>
                    <a:pt x="0" y="1061085"/>
                  </a:lnTo>
                  <a:lnTo>
                    <a:pt x="0" y="107772"/>
                  </a:lnTo>
                  <a:cubicBezTo>
                    <a:pt x="0" y="48251"/>
                    <a:pt x="48251" y="0"/>
                    <a:pt x="107772" y="0"/>
                  </a:cubicBezTo>
                  <a:close/>
                </a:path>
              </a:pathLst>
            </a:custGeom>
            <a:gradFill>
              <a:gsLst>
                <a:gs pos="30000">
                  <a:schemeClr val="accent1"/>
                </a:gs>
                <a:gs pos="100000">
                  <a:schemeClr val="accent2"/>
                </a:gs>
              </a:gsLst>
              <a:lin ang="18900000" scaled="1"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dirty="0">
                <a:solidFill>
                  <a:schemeClr val="bg1"/>
                </a:solidFill>
              </a:endParaRPr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19C36510-AADB-4350-80F3-553EE123FE3A}"/>
                </a:ext>
              </a:extLst>
            </p:cNvPr>
            <p:cNvSpPr/>
            <p:nvPr/>
          </p:nvSpPr>
          <p:spPr>
            <a:xfrm>
              <a:off x="1209675" y="2141221"/>
              <a:ext cx="1655435" cy="1544680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B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9D1FC647-A265-42A4-876D-937B9E632524}"/>
              </a:ext>
            </a:extLst>
          </p:cNvPr>
          <p:cNvGrpSpPr/>
          <p:nvPr/>
        </p:nvGrpSpPr>
        <p:grpSpPr>
          <a:xfrm>
            <a:off x="6546328" y="2141221"/>
            <a:ext cx="4830782" cy="3908425"/>
            <a:chOff x="-361950" y="2141221"/>
            <a:chExt cx="4830782" cy="3908425"/>
          </a:xfrm>
        </p:grpSpPr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46526380-D46A-4F53-9D51-001CFBF6A194}"/>
                </a:ext>
              </a:extLst>
            </p:cNvPr>
            <p:cNvGrpSpPr/>
            <p:nvPr/>
          </p:nvGrpSpPr>
          <p:grpSpPr>
            <a:xfrm>
              <a:off x="1932148" y="4495800"/>
              <a:ext cx="234950" cy="1553846"/>
              <a:chOff x="1932148" y="4495800"/>
              <a:chExt cx="234950" cy="1553846"/>
            </a:xfrm>
            <a:solidFill>
              <a:schemeClr val="bg1"/>
            </a:solidFill>
          </p:grpSpPr>
          <p:grpSp>
            <p:nvGrpSpPr>
              <p:cNvPr id="117" name="Group 116">
                <a:extLst>
                  <a:ext uri="{FF2B5EF4-FFF2-40B4-BE49-F238E27FC236}">
                    <a16:creationId xmlns:a16="http://schemas.microsoft.com/office/drawing/2014/main" id="{547BE823-201E-410A-903E-7921B7925051}"/>
                  </a:ext>
                </a:extLst>
              </p:cNvPr>
              <p:cNvGrpSpPr/>
              <p:nvPr/>
            </p:nvGrpSpPr>
            <p:grpSpPr>
              <a:xfrm>
                <a:off x="1932148" y="5814696"/>
                <a:ext cx="234950" cy="234950"/>
                <a:chOff x="1915949" y="5851416"/>
                <a:chExt cx="262028" cy="262028"/>
              </a:xfrm>
              <a:grpFill/>
            </p:grpSpPr>
            <p:sp>
              <p:nvSpPr>
                <p:cNvPr id="119" name="Teardrop 118">
                  <a:extLst>
                    <a:ext uri="{FF2B5EF4-FFF2-40B4-BE49-F238E27FC236}">
                      <a16:creationId xmlns:a16="http://schemas.microsoft.com/office/drawing/2014/main" id="{3420CB39-75E9-406A-9782-DAC535F7B4CA}"/>
                    </a:ext>
                  </a:extLst>
                </p:cNvPr>
                <p:cNvSpPr/>
                <p:nvPr/>
              </p:nvSpPr>
              <p:spPr>
                <a:xfrm rot="18900000">
                  <a:off x="1915949" y="5851416"/>
                  <a:ext cx="262028" cy="262028"/>
                </a:xfrm>
                <a:prstGeom prst="teardrop">
                  <a:avLst/>
                </a:prstGeom>
                <a:grpFill/>
                <a:ln>
                  <a:solidFill>
                    <a:schemeClr val="bg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20" name="Oval 119">
                  <a:extLst>
                    <a:ext uri="{FF2B5EF4-FFF2-40B4-BE49-F238E27FC236}">
                      <a16:creationId xmlns:a16="http://schemas.microsoft.com/office/drawing/2014/main" id="{5A1C82EB-96AB-4FC4-8DA3-25BBCC550306}"/>
                    </a:ext>
                  </a:extLst>
                </p:cNvPr>
                <p:cNvSpPr/>
                <p:nvPr/>
              </p:nvSpPr>
              <p:spPr>
                <a:xfrm>
                  <a:off x="1995974" y="5931439"/>
                  <a:ext cx="101978" cy="10197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bg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>
                    <a:solidFill>
                      <a:schemeClr val="bg1"/>
                    </a:solidFill>
                  </a:endParaRPr>
                </a:p>
              </p:txBody>
            </p:sp>
          </p:grpSp>
          <p:cxnSp>
            <p:nvCxnSpPr>
              <p:cNvPr id="118" name="Straight Connector 117">
                <a:extLst>
                  <a:ext uri="{FF2B5EF4-FFF2-40B4-BE49-F238E27FC236}">
                    <a16:creationId xmlns:a16="http://schemas.microsoft.com/office/drawing/2014/main" id="{2ECAD84C-5EB2-4BA7-A674-AC9C5697E84C}"/>
                  </a:ext>
                </a:extLst>
              </p:cNvPr>
              <p:cNvCxnSpPr>
                <a:cxnSpLocks/>
                <a:endCxn id="119" idx="7"/>
              </p:cNvCxnSpPr>
              <p:nvPr/>
            </p:nvCxnSpPr>
            <p:spPr>
              <a:xfrm>
                <a:off x="2049623" y="4495800"/>
                <a:ext cx="0" cy="1270236"/>
              </a:xfrm>
              <a:prstGeom prst="line">
                <a:avLst/>
              </a:prstGeom>
              <a:grpFill/>
              <a:ln w="12700">
                <a:solidFill>
                  <a:schemeClr val="bg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F48A67D1-7E41-41C7-B352-50ACA2D91F3B}"/>
                </a:ext>
              </a:extLst>
            </p:cNvPr>
            <p:cNvSpPr/>
            <p:nvPr/>
          </p:nvSpPr>
          <p:spPr>
            <a:xfrm>
              <a:off x="-361950" y="2403819"/>
              <a:ext cx="4830782" cy="2253683"/>
            </a:xfrm>
            <a:custGeom>
              <a:avLst/>
              <a:gdLst>
                <a:gd name="connsiteX0" fmla="*/ 107772 w 1439070"/>
                <a:gd name="connsiteY0" fmla="*/ 0 h 2401807"/>
                <a:gd name="connsiteX1" fmla="*/ 1331297 w 1439070"/>
                <a:gd name="connsiteY1" fmla="*/ 0 h 2401807"/>
                <a:gd name="connsiteX2" fmla="*/ 1439069 w 1439070"/>
                <a:gd name="connsiteY2" fmla="*/ 107772 h 2401807"/>
                <a:gd name="connsiteX3" fmla="*/ 1439069 w 1439070"/>
                <a:gd name="connsiteY3" fmla="*/ 1061085 h 2401807"/>
                <a:gd name="connsiteX4" fmla="*/ 1439070 w 1439070"/>
                <a:gd name="connsiteY4" fmla="*/ 1061085 h 2401807"/>
                <a:gd name="connsiteX5" fmla="*/ 1439070 w 1439070"/>
                <a:gd name="connsiteY5" fmla="*/ 1682272 h 2401807"/>
                <a:gd name="connsiteX6" fmla="*/ 1434656 w 1439070"/>
                <a:gd name="connsiteY6" fmla="*/ 1682717 h 2401807"/>
                <a:gd name="connsiteX7" fmla="*/ 1430600 w 1439070"/>
                <a:gd name="connsiteY7" fmla="*/ 1702808 h 2401807"/>
                <a:gd name="connsiteX8" fmla="*/ 1331297 w 1439070"/>
                <a:gd name="connsiteY8" fmla="*/ 1768630 h 2401807"/>
                <a:gd name="connsiteX9" fmla="*/ 1104068 w 1439070"/>
                <a:gd name="connsiteY9" fmla="*/ 1768630 h 2401807"/>
                <a:gd name="connsiteX10" fmla="*/ 1036771 w 1439070"/>
                <a:gd name="connsiteY10" fmla="*/ 1805157 h 2401807"/>
                <a:gd name="connsiteX11" fmla="*/ 719535 w 1439070"/>
                <a:gd name="connsiteY11" fmla="*/ 2401807 h 2401807"/>
                <a:gd name="connsiteX12" fmla="*/ 402299 w 1439070"/>
                <a:gd name="connsiteY12" fmla="*/ 1805157 h 2401807"/>
                <a:gd name="connsiteX13" fmla="*/ 335002 w 1439070"/>
                <a:gd name="connsiteY13" fmla="*/ 1768630 h 2401807"/>
                <a:gd name="connsiteX14" fmla="*/ 107772 w 1439070"/>
                <a:gd name="connsiteY14" fmla="*/ 1768630 h 2401807"/>
                <a:gd name="connsiteX15" fmla="*/ 8469 w 1439070"/>
                <a:gd name="connsiteY15" fmla="*/ 1702808 h 2401807"/>
                <a:gd name="connsiteX16" fmla="*/ 4413 w 1439070"/>
                <a:gd name="connsiteY16" fmla="*/ 1682717 h 2401807"/>
                <a:gd name="connsiteX17" fmla="*/ 0 w 1439070"/>
                <a:gd name="connsiteY17" fmla="*/ 1682272 h 2401807"/>
                <a:gd name="connsiteX18" fmla="*/ 0 w 1439070"/>
                <a:gd name="connsiteY18" fmla="*/ 1660858 h 2401807"/>
                <a:gd name="connsiteX19" fmla="*/ 0 w 1439070"/>
                <a:gd name="connsiteY19" fmla="*/ 1061085 h 2401807"/>
                <a:gd name="connsiteX20" fmla="*/ 0 w 1439070"/>
                <a:gd name="connsiteY20" fmla="*/ 107772 h 2401807"/>
                <a:gd name="connsiteX21" fmla="*/ 107772 w 1439070"/>
                <a:gd name="connsiteY21" fmla="*/ 0 h 2401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39070" h="2401807">
                  <a:moveTo>
                    <a:pt x="107772" y="0"/>
                  </a:moveTo>
                  <a:lnTo>
                    <a:pt x="1331297" y="0"/>
                  </a:lnTo>
                  <a:cubicBezTo>
                    <a:pt x="1390818" y="0"/>
                    <a:pt x="1439069" y="48251"/>
                    <a:pt x="1439069" y="107772"/>
                  </a:cubicBezTo>
                  <a:lnTo>
                    <a:pt x="1439069" y="1061085"/>
                  </a:lnTo>
                  <a:lnTo>
                    <a:pt x="1439070" y="1061085"/>
                  </a:lnTo>
                  <a:lnTo>
                    <a:pt x="1439070" y="1682272"/>
                  </a:lnTo>
                  <a:lnTo>
                    <a:pt x="1434656" y="1682717"/>
                  </a:lnTo>
                  <a:lnTo>
                    <a:pt x="1430600" y="1702808"/>
                  </a:lnTo>
                  <a:cubicBezTo>
                    <a:pt x="1414239" y="1741489"/>
                    <a:pt x="1375938" y="1768630"/>
                    <a:pt x="1331297" y="1768630"/>
                  </a:cubicBezTo>
                  <a:lnTo>
                    <a:pt x="1104068" y="1768630"/>
                  </a:lnTo>
                  <a:lnTo>
                    <a:pt x="1036771" y="1805157"/>
                  </a:lnTo>
                  <a:cubicBezTo>
                    <a:pt x="845374" y="1934463"/>
                    <a:pt x="719535" y="2153440"/>
                    <a:pt x="719535" y="2401807"/>
                  </a:cubicBezTo>
                  <a:cubicBezTo>
                    <a:pt x="719535" y="2153440"/>
                    <a:pt x="593696" y="1934463"/>
                    <a:pt x="402299" y="1805157"/>
                  </a:cubicBezTo>
                  <a:lnTo>
                    <a:pt x="335002" y="1768630"/>
                  </a:lnTo>
                  <a:lnTo>
                    <a:pt x="107772" y="1768630"/>
                  </a:lnTo>
                  <a:cubicBezTo>
                    <a:pt x="63131" y="1768630"/>
                    <a:pt x="24830" y="1741489"/>
                    <a:pt x="8469" y="1702808"/>
                  </a:cubicBezTo>
                  <a:lnTo>
                    <a:pt x="4413" y="1682717"/>
                  </a:lnTo>
                  <a:lnTo>
                    <a:pt x="0" y="1682272"/>
                  </a:lnTo>
                  <a:lnTo>
                    <a:pt x="0" y="1660858"/>
                  </a:lnTo>
                  <a:lnTo>
                    <a:pt x="0" y="1061085"/>
                  </a:lnTo>
                  <a:lnTo>
                    <a:pt x="0" y="107772"/>
                  </a:lnTo>
                  <a:cubicBezTo>
                    <a:pt x="0" y="48251"/>
                    <a:pt x="48251" y="0"/>
                    <a:pt x="107772" y="0"/>
                  </a:cubicBezTo>
                  <a:close/>
                </a:path>
              </a:pathLst>
            </a:custGeom>
            <a:gradFill>
              <a:gsLst>
                <a:gs pos="30000">
                  <a:schemeClr val="accent1"/>
                </a:gs>
                <a:gs pos="100000">
                  <a:schemeClr val="accent2"/>
                </a:gs>
              </a:gsLst>
              <a:lin ang="18900000" scaled="1"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dirty="0">
                <a:solidFill>
                  <a:schemeClr val="bg1"/>
                </a:solidFill>
              </a:endParaRPr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D3D3EC95-EDF1-426C-9977-D52775D87179}"/>
                </a:ext>
              </a:extLst>
            </p:cNvPr>
            <p:cNvSpPr/>
            <p:nvPr/>
          </p:nvSpPr>
          <p:spPr>
            <a:xfrm>
              <a:off x="1209675" y="2141221"/>
              <a:ext cx="1655435" cy="1544680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B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0BD829F-C76B-48B8-B25B-B1F43DA0908D}"/>
              </a:ext>
            </a:extLst>
          </p:cNvPr>
          <p:cNvGrpSpPr/>
          <p:nvPr/>
        </p:nvGrpSpPr>
        <p:grpSpPr>
          <a:xfrm>
            <a:off x="3398160" y="2436309"/>
            <a:ext cx="2783996" cy="390382"/>
            <a:chOff x="3134646" y="2561034"/>
            <a:chExt cx="5596916" cy="612731"/>
          </a:xfrm>
          <a:solidFill>
            <a:schemeClr val="accent2"/>
          </a:solidFill>
        </p:grpSpPr>
        <p:sp>
          <p:nvSpPr>
            <p:cNvPr id="122" name="Arrow: Chevron 121">
              <a:extLst>
                <a:ext uri="{FF2B5EF4-FFF2-40B4-BE49-F238E27FC236}">
                  <a16:creationId xmlns:a16="http://schemas.microsoft.com/office/drawing/2014/main" id="{90DE7422-4404-4A1E-995A-36F06D5F8072}"/>
                </a:ext>
              </a:extLst>
            </p:cNvPr>
            <p:cNvSpPr/>
            <p:nvPr/>
          </p:nvSpPr>
          <p:spPr bwMode="auto">
            <a:xfrm rot="10423">
              <a:off x="4975631" y="2564165"/>
              <a:ext cx="1914944" cy="609600"/>
            </a:xfrm>
            <a:prstGeom prst="chevron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27" name="Arrow: Chevron 126">
              <a:extLst>
                <a:ext uri="{FF2B5EF4-FFF2-40B4-BE49-F238E27FC236}">
                  <a16:creationId xmlns:a16="http://schemas.microsoft.com/office/drawing/2014/main" id="{5EFC57D6-3C6C-49A0-B279-821310E8AD54}"/>
                </a:ext>
              </a:extLst>
            </p:cNvPr>
            <p:cNvSpPr/>
            <p:nvPr/>
          </p:nvSpPr>
          <p:spPr bwMode="auto">
            <a:xfrm rot="10423">
              <a:off x="3134646" y="2561034"/>
              <a:ext cx="1914944" cy="609600"/>
            </a:xfrm>
            <a:prstGeom prst="chevron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28" name="Arrow: Chevron 127">
              <a:extLst>
                <a:ext uri="{FF2B5EF4-FFF2-40B4-BE49-F238E27FC236}">
                  <a16:creationId xmlns:a16="http://schemas.microsoft.com/office/drawing/2014/main" id="{8E462531-8FD2-4FC0-9609-8079C4A92DE8}"/>
                </a:ext>
              </a:extLst>
            </p:cNvPr>
            <p:cNvSpPr/>
            <p:nvPr/>
          </p:nvSpPr>
          <p:spPr bwMode="auto">
            <a:xfrm rot="10423">
              <a:off x="6816618" y="2564165"/>
              <a:ext cx="1914944" cy="609600"/>
            </a:xfrm>
            <a:prstGeom prst="chevron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pic>
        <p:nvPicPr>
          <p:cNvPr id="104" name="Picture 103" descr="Two people looking at a computer&#10;&#10;Description automatically generated">
            <a:extLst>
              <a:ext uri="{FF2B5EF4-FFF2-40B4-BE49-F238E27FC236}">
                <a16:creationId xmlns:a16="http://schemas.microsoft.com/office/drawing/2014/main" id="{28933C51-7C3C-4563-8478-205870A2F62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01" r="4042"/>
          <a:stretch/>
        </p:blipFill>
        <p:spPr>
          <a:xfrm flipH="1">
            <a:off x="841046" y="1693131"/>
            <a:ext cx="2392692" cy="2392692"/>
          </a:xfrm>
          <a:prstGeom prst="ellipse">
            <a:avLst/>
          </a:prstGeom>
          <a:ln>
            <a:solidFill>
              <a:schemeClr val="accent2"/>
            </a:solidFill>
          </a:ln>
        </p:spPr>
      </p:pic>
      <p:pic>
        <p:nvPicPr>
          <p:cNvPr id="111" name="Picture 110" descr="A group of people sitting around a table&#10;&#10;Description automatically generated with medium confidence">
            <a:extLst>
              <a:ext uri="{FF2B5EF4-FFF2-40B4-BE49-F238E27FC236}">
                <a16:creationId xmlns:a16="http://schemas.microsoft.com/office/drawing/2014/main" id="{343F23A5-671F-4DF7-9E30-DCB233B68C4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577" y="1738253"/>
            <a:ext cx="5240856" cy="2360448"/>
          </a:xfrm>
          <a:prstGeom prst="roundRect">
            <a:avLst/>
          </a:prstGeom>
          <a:ln>
            <a:solidFill>
              <a:schemeClr val="accent2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1041400" y="5977889"/>
            <a:ext cx="21923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6 FTEs in 2009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8351837" y="6098306"/>
            <a:ext cx="2092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75 FTEs in 2022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286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295446FE-137E-4D8D-902E-E381D5C39555}"/>
              </a:ext>
            </a:extLst>
          </p:cNvPr>
          <p:cNvSpPr/>
          <p:nvPr/>
        </p:nvSpPr>
        <p:spPr bwMode="auto">
          <a:xfrm>
            <a:off x="0" y="1553227"/>
            <a:ext cx="12192000" cy="4980209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B5EF4FF4-D9B4-429D-9721-26B203A9E39C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463108"/>
            <a:ext cx="101346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600" b="1" kern="0" dirty="0" smtClean="0">
                <a:solidFill>
                  <a:schemeClr val="accent2">
                    <a:lumMod val="50000"/>
                  </a:schemeClr>
                </a:solidFill>
              </a:rPr>
              <a:t>Core work and projects</a:t>
            </a:r>
            <a:endParaRPr lang="en-US" altLang="en-US" sz="3600" b="1" kern="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778DC56-F1FA-40B9-84BF-9222B55A4240}"/>
              </a:ext>
            </a:extLst>
          </p:cNvPr>
          <p:cNvSpPr/>
          <p:nvPr/>
        </p:nvSpPr>
        <p:spPr>
          <a:xfrm>
            <a:off x="5963626" y="4708121"/>
            <a:ext cx="2252812" cy="903587"/>
          </a:xfrm>
          <a:custGeom>
            <a:avLst/>
            <a:gdLst>
              <a:gd name="connsiteX0" fmla="*/ 65568 w 2252812"/>
              <a:gd name="connsiteY0" fmla="*/ 509693 h 903587"/>
              <a:gd name="connsiteX1" fmla="*/ 1567443 w 2252812"/>
              <a:gd name="connsiteY1" fmla="*/ 668045 h 903587"/>
              <a:gd name="connsiteX2" fmla="*/ 2252813 w 2252812"/>
              <a:gd name="connsiteY2" fmla="*/ -4 h 903587"/>
              <a:gd name="connsiteX3" fmla="*/ 1855076 w 2252812"/>
              <a:gd name="connsiteY3" fmla="*/ 514641 h 903587"/>
              <a:gd name="connsiteX4" fmla="*/ 1336718 w 2252812"/>
              <a:gd name="connsiteY4" fmla="*/ 850522 h 903587"/>
              <a:gd name="connsiteX5" fmla="*/ 629080 w 2252812"/>
              <a:gd name="connsiteY5" fmla="*/ 865986 h 903587"/>
              <a:gd name="connsiteX6" fmla="*/ 0 w 2252812"/>
              <a:gd name="connsiteY6" fmla="*/ 668045 h 903587"/>
              <a:gd name="connsiteX7" fmla="*/ 65568 w 2252812"/>
              <a:gd name="connsiteY7" fmla="*/ 509693 h 903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52812" h="903587">
                <a:moveTo>
                  <a:pt x="65568" y="509693"/>
                </a:moveTo>
                <a:cubicBezTo>
                  <a:pt x="530729" y="726191"/>
                  <a:pt x="1081251" y="948255"/>
                  <a:pt x="1567443" y="668045"/>
                </a:cubicBezTo>
                <a:cubicBezTo>
                  <a:pt x="1850127" y="510930"/>
                  <a:pt x="2055491" y="247422"/>
                  <a:pt x="2252813" y="-4"/>
                </a:cubicBezTo>
                <a:cubicBezTo>
                  <a:pt x="2135310" y="182683"/>
                  <a:pt x="2002238" y="354872"/>
                  <a:pt x="1855076" y="514641"/>
                </a:cubicBezTo>
                <a:cubicBezTo>
                  <a:pt x="1711983" y="666858"/>
                  <a:pt x="1534115" y="782109"/>
                  <a:pt x="1336718" y="850522"/>
                </a:cubicBezTo>
                <a:cubicBezTo>
                  <a:pt x="1105963" y="915583"/>
                  <a:pt x="862459" y="920902"/>
                  <a:pt x="629080" y="865986"/>
                </a:cubicBezTo>
                <a:cubicBezTo>
                  <a:pt x="414575" y="816414"/>
                  <a:pt x="204244" y="750234"/>
                  <a:pt x="0" y="668045"/>
                </a:cubicBezTo>
                <a:lnTo>
                  <a:pt x="65568" y="50969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8D01A037-D6E0-4AC1-9CEF-3C107160E999}"/>
              </a:ext>
            </a:extLst>
          </p:cNvPr>
          <p:cNvSpPr/>
          <p:nvPr/>
        </p:nvSpPr>
        <p:spPr>
          <a:xfrm>
            <a:off x="6118268" y="2729264"/>
            <a:ext cx="2158790" cy="1719609"/>
          </a:xfrm>
          <a:custGeom>
            <a:avLst/>
            <a:gdLst>
              <a:gd name="connsiteX0" fmla="*/ 0 w 2158790"/>
              <a:gd name="connsiteY0" fmla="*/ 1582284 h 1719609"/>
              <a:gd name="connsiteX1" fmla="*/ 884548 w 2158790"/>
              <a:gd name="connsiteY1" fmla="*/ 1014442 h 1719609"/>
              <a:gd name="connsiteX2" fmla="*/ 1300223 w 2158790"/>
              <a:gd name="connsiteY2" fmla="*/ 767016 h 1719609"/>
              <a:gd name="connsiteX3" fmla="*/ 2158791 w 2158790"/>
              <a:gd name="connsiteY3" fmla="*/ -4 h 1719609"/>
              <a:gd name="connsiteX4" fmla="*/ 1112179 w 2158790"/>
              <a:gd name="connsiteY4" fmla="*/ 1076917 h 1719609"/>
              <a:gd name="connsiteX5" fmla="*/ 541244 w 2158790"/>
              <a:gd name="connsiteY5" fmla="*/ 1417127 h 1719609"/>
              <a:gd name="connsiteX6" fmla="*/ 249900 w 2158790"/>
              <a:gd name="connsiteY6" fmla="*/ 1719605 h 1719609"/>
              <a:gd name="connsiteX7" fmla="*/ 2474 w 2158790"/>
              <a:gd name="connsiteY7" fmla="*/ 1582284 h 1719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58790" h="1719609">
                <a:moveTo>
                  <a:pt x="0" y="1582284"/>
                </a:moveTo>
                <a:cubicBezTo>
                  <a:pt x="200415" y="1256919"/>
                  <a:pt x="562894" y="1162279"/>
                  <a:pt x="884548" y="1014442"/>
                </a:cubicBezTo>
                <a:cubicBezTo>
                  <a:pt x="1030077" y="944284"/>
                  <a:pt x="1169168" y="861489"/>
                  <a:pt x="1300223" y="767016"/>
                </a:cubicBezTo>
                <a:cubicBezTo>
                  <a:pt x="1607093" y="535475"/>
                  <a:pt x="1894262" y="278925"/>
                  <a:pt x="2158791" y="-4"/>
                </a:cubicBezTo>
                <a:cubicBezTo>
                  <a:pt x="1845179" y="389691"/>
                  <a:pt x="1524143" y="786191"/>
                  <a:pt x="1112179" y="1076917"/>
                </a:cubicBezTo>
                <a:cubicBezTo>
                  <a:pt x="936507" y="1206197"/>
                  <a:pt x="726195" y="1298363"/>
                  <a:pt x="541244" y="1417127"/>
                </a:cubicBezTo>
                <a:cubicBezTo>
                  <a:pt x="418205" y="1489295"/>
                  <a:pt x="317404" y="1593944"/>
                  <a:pt x="249900" y="1719605"/>
                </a:cubicBezTo>
                <a:lnTo>
                  <a:pt x="2474" y="158228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51283F0-E1AC-4A14-9920-73941979D911}"/>
              </a:ext>
            </a:extLst>
          </p:cNvPr>
          <p:cNvSpPr/>
          <p:nvPr/>
        </p:nvSpPr>
        <p:spPr>
          <a:xfrm>
            <a:off x="4383812" y="2104514"/>
            <a:ext cx="1837860" cy="3742315"/>
          </a:xfrm>
          <a:custGeom>
            <a:avLst/>
            <a:gdLst>
              <a:gd name="connsiteX0" fmla="*/ 1485174 w 1837860"/>
              <a:gd name="connsiteY0" fmla="*/ 3632825 h 3742315"/>
              <a:gd name="connsiteX1" fmla="*/ 1433833 w 1837860"/>
              <a:gd name="connsiteY1" fmla="*/ 2573224 h 3742315"/>
              <a:gd name="connsiteX2" fmla="*/ 830732 w 1837860"/>
              <a:gd name="connsiteY2" fmla="*/ 1887855 h 3742315"/>
              <a:gd name="connsiteX3" fmla="*/ 157115 w 1837860"/>
              <a:gd name="connsiteY3" fmla="*/ 1028669 h 3742315"/>
              <a:gd name="connsiteX4" fmla="*/ 79795 w 1837860"/>
              <a:gd name="connsiteY4" fmla="*/ 588251 h 3742315"/>
              <a:gd name="connsiteX5" fmla="*/ 92785 w 1837860"/>
              <a:gd name="connsiteY5" fmla="*/ 93399 h 3742315"/>
              <a:gd name="connsiteX6" fmla="*/ 0 w 1837860"/>
              <a:gd name="connsiteY6" fmla="*/ -4 h 3742315"/>
              <a:gd name="connsiteX7" fmla="*/ 98970 w 1837860"/>
              <a:gd name="connsiteY7" fmla="*/ 90925 h 3742315"/>
              <a:gd name="connsiteX8" fmla="*/ 124950 w 1837860"/>
              <a:gd name="connsiteY8" fmla="*/ 491755 h 3742315"/>
              <a:gd name="connsiteX9" fmla="*/ 120620 w 1837860"/>
              <a:gd name="connsiteY9" fmla="*/ 590725 h 3742315"/>
              <a:gd name="connsiteX10" fmla="*/ 282684 w 1837860"/>
              <a:gd name="connsiteY10" fmla="*/ 1117742 h 3742315"/>
              <a:gd name="connsiteX11" fmla="*/ 715679 w 1837860"/>
              <a:gd name="connsiteY11" fmla="*/ 1612594 h 3742315"/>
              <a:gd name="connsiteX12" fmla="*/ 1595278 w 1837860"/>
              <a:gd name="connsiteY12" fmla="*/ 2455079 h 3742315"/>
              <a:gd name="connsiteX13" fmla="*/ 1629918 w 1837860"/>
              <a:gd name="connsiteY13" fmla="*/ 2508275 h 3742315"/>
              <a:gd name="connsiteX14" fmla="*/ 1652805 w 1837860"/>
              <a:gd name="connsiteY14" fmla="*/ 2547863 h 3742315"/>
              <a:gd name="connsiteX15" fmla="*/ 1687445 w 1837860"/>
              <a:gd name="connsiteY15" fmla="*/ 2609720 h 3742315"/>
              <a:gd name="connsiteX16" fmla="*/ 1749301 w 1837860"/>
              <a:gd name="connsiteY16" fmla="*/ 3742312 h 3742315"/>
              <a:gd name="connsiteX17" fmla="*/ 1485174 w 1837860"/>
              <a:gd name="connsiteY17" fmla="*/ 3634063 h 3742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837860" h="3742315">
                <a:moveTo>
                  <a:pt x="1485174" y="3632825"/>
                </a:moveTo>
                <a:cubicBezTo>
                  <a:pt x="1637508" y="3291551"/>
                  <a:pt x="1618444" y="2898169"/>
                  <a:pt x="1433833" y="2573224"/>
                </a:cubicBezTo>
                <a:cubicBezTo>
                  <a:pt x="1282903" y="2306005"/>
                  <a:pt x="1053416" y="2096311"/>
                  <a:pt x="830732" y="1887855"/>
                </a:cubicBezTo>
                <a:cubicBezTo>
                  <a:pt x="564750" y="1640429"/>
                  <a:pt x="290725" y="1375065"/>
                  <a:pt x="157115" y="1028669"/>
                </a:cubicBezTo>
                <a:cubicBezTo>
                  <a:pt x="100381" y="889015"/>
                  <a:pt x="74024" y="738877"/>
                  <a:pt x="79795" y="588251"/>
                </a:cubicBezTo>
                <a:cubicBezTo>
                  <a:pt x="85362" y="423712"/>
                  <a:pt x="171961" y="251752"/>
                  <a:pt x="92785" y="93399"/>
                </a:cubicBezTo>
                <a:cubicBezTo>
                  <a:pt x="72650" y="53137"/>
                  <a:pt x="40126" y="20398"/>
                  <a:pt x="0" y="-4"/>
                </a:cubicBezTo>
                <a:cubicBezTo>
                  <a:pt x="41920" y="18855"/>
                  <a:pt x="76634" y="50746"/>
                  <a:pt x="98970" y="90925"/>
                </a:cubicBezTo>
                <a:cubicBezTo>
                  <a:pt x="171342" y="214638"/>
                  <a:pt x="138558" y="359382"/>
                  <a:pt x="124950" y="491755"/>
                </a:cubicBezTo>
                <a:cubicBezTo>
                  <a:pt x="121653" y="524638"/>
                  <a:pt x="120212" y="557681"/>
                  <a:pt x="120620" y="590725"/>
                </a:cubicBezTo>
                <a:cubicBezTo>
                  <a:pt x="127418" y="777581"/>
                  <a:pt x="183318" y="959352"/>
                  <a:pt x="282684" y="1117742"/>
                </a:cubicBezTo>
                <a:cubicBezTo>
                  <a:pt x="399587" y="1304814"/>
                  <a:pt x="545778" y="1471895"/>
                  <a:pt x="715679" y="1612594"/>
                </a:cubicBezTo>
                <a:cubicBezTo>
                  <a:pt x="1021250" y="1878576"/>
                  <a:pt x="1365791" y="2113012"/>
                  <a:pt x="1595278" y="2455079"/>
                </a:cubicBezTo>
                <a:cubicBezTo>
                  <a:pt x="1606413" y="2471780"/>
                  <a:pt x="1619402" y="2492811"/>
                  <a:pt x="1629918" y="2508275"/>
                </a:cubicBezTo>
                <a:lnTo>
                  <a:pt x="1652805" y="2547863"/>
                </a:lnTo>
                <a:cubicBezTo>
                  <a:pt x="1663939" y="2566420"/>
                  <a:pt x="1676929" y="2593018"/>
                  <a:pt x="1687445" y="2609720"/>
                </a:cubicBezTo>
                <a:cubicBezTo>
                  <a:pt x="1863661" y="2962487"/>
                  <a:pt x="1886053" y="3372453"/>
                  <a:pt x="1749301" y="3742312"/>
                </a:cubicBezTo>
                <a:lnTo>
                  <a:pt x="1485174" y="36340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7F97FEE-FF33-4769-8C7E-C2D45AAC1F9F}"/>
              </a:ext>
            </a:extLst>
          </p:cNvPr>
          <p:cNvSpPr/>
          <p:nvPr/>
        </p:nvSpPr>
        <p:spPr>
          <a:xfrm>
            <a:off x="6077443" y="5381050"/>
            <a:ext cx="2258998" cy="1140014"/>
          </a:xfrm>
          <a:custGeom>
            <a:avLst/>
            <a:gdLst>
              <a:gd name="connsiteX0" fmla="*/ 0 w 2258998"/>
              <a:gd name="connsiteY0" fmla="*/ 1040422 h 1140014"/>
              <a:gd name="connsiteX1" fmla="*/ 231343 w 2258998"/>
              <a:gd name="connsiteY1" fmla="*/ 494229 h 1140014"/>
              <a:gd name="connsiteX2" fmla="*/ 272787 w 2258998"/>
              <a:gd name="connsiteY2" fmla="*/ 409485 h 1140014"/>
              <a:gd name="connsiteX3" fmla="*/ 367427 w 2258998"/>
              <a:gd name="connsiteY3" fmla="*/ 285773 h 1140014"/>
              <a:gd name="connsiteX4" fmla="*/ 776917 w 2258998"/>
              <a:gd name="connsiteY4" fmla="*/ 139791 h 1140014"/>
              <a:gd name="connsiteX5" fmla="*/ 1290945 w 2258998"/>
              <a:gd name="connsiteY5" fmla="*/ 157111 h 1140014"/>
              <a:gd name="connsiteX6" fmla="*/ 1871777 w 2258998"/>
              <a:gd name="connsiteY6" fmla="*/ 148451 h 1140014"/>
              <a:gd name="connsiteX7" fmla="*/ 2258998 w 2258998"/>
              <a:gd name="connsiteY7" fmla="*/ -4 h 1140014"/>
              <a:gd name="connsiteX8" fmla="*/ 2119203 w 2258998"/>
              <a:gd name="connsiteY8" fmla="*/ 95873 h 1140014"/>
              <a:gd name="connsiteX9" fmla="*/ 1629300 w 2258998"/>
              <a:gd name="connsiteY9" fmla="*/ 241236 h 1140014"/>
              <a:gd name="connsiteX10" fmla="*/ 955683 w 2258998"/>
              <a:gd name="connsiteY10" fmla="*/ 280206 h 1140014"/>
              <a:gd name="connsiteX11" fmla="*/ 531966 w 2258998"/>
              <a:gd name="connsiteY11" fmla="*/ 403919 h 1140014"/>
              <a:gd name="connsiteX12" fmla="*/ 502893 w 2258998"/>
              <a:gd name="connsiteY12" fmla="*/ 436702 h 1140014"/>
              <a:gd name="connsiteX13" fmla="*/ 464542 w 2258998"/>
              <a:gd name="connsiteY13" fmla="*/ 507219 h 1140014"/>
              <a:gd name="connsiteX14" fmla="*/ 415057 w 2258998"/>
              <a:gd name="connsiteY14" fmla="*/ 655056 h 1140014"/>
              <a:gd name="connsiteX15" fmla="*/ 268457 w 2258998"/>
              <a:gd name="connsiteY15" fmla="*/ 1140011 h 1140014"/>
              <a:gd name="connsiteX16" fmla="*/ 0 w 2258998"/>
              <a:gd name="connsiteY16" fmla="*/ 1040422 h 1140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258998" h="1140014">
                <a:moveTo>
                  <a:pt x="0" y="1040422"/>
                </a:moveTo>
                <a:cubicBezTo>
                  <a:pt x="61856" y="893203"/>
                  <a:pt x="169487" y="637736"/>
                  <a:pt x="231343" y="494229"/>
                </a:cubicBezTo>
                <a:cubicBezTo>
                  <a:pt x="243714" y="465775"/>
                  <a:pt x="257323" y="437321"/>
                  <a:pt x="272787" y="409485"/>
                </a:cubicBezTo>
                <a:cubicBezTo>
                  <a:pt x="298025" y="363780"/>
                  <a:pt x="329918" y="322089"/>
                  <a:pt x="367427" y="285773"/>
                </a:cubicBezTo>
                <a:cubicBezTo>
                  <a:pt x="475058" y="181854"/>
                  <a:pt x="634029" y="147214"/>
                  <a:pt x="776917" y="139791"/>
                </a:cubicBezTo>
                <a:cubicBezTo>
                  <a:pt x="948451" y="134694"/>
                  <a:pt x="1120140" y="140478"/>
                  <a:pt x="1290945" y="157111"/>
                </a:cubicBezTo>
                <a:cubicBezTo>
                  <a:pt x="1484190" y="177753"/>
                  <a:pt x="1679230" y="174846"/>
                  <a:pt x="1871777" y="148451"/>
                </a:cubicBezTo>
                <a:cubicBezTo>
                  <a:pt x="2009884" y="126870"/>
                  <a:pt x="2141855" y="76271"/>
                  <a:pt x="2258998" y="-4"/>
                </a:cubicBezTo>
                <a:cubicBezTo>
                  <a:pt x="2215668" y="36473"/>
                  <a:pt x="2168842" y="68588"/>
                  <a:pt x="2119203" y="95873"/>
                </a:cubicBezTo>
                <a:cubicBezTo>
                  <a:pt x="1966621" y="175013"/>
                  <a:pt x="1800351" y="224343"/>
                  <a:pt x="1629300" y="241236"/>
                </a:cubicBezTo>
                <a:cubicBezTo>
                  <a:pt x="1405998" y="269071"/>
                  <a:pt x="1177747" y="261030"/>
                  <a:pt x="955683" y="280206"/>
                </a:cubicBezTo>
                <a:cubicBezTo>
                  <a:pt x="812176" y="295051"/>
                  <a:pt x="642070" y="306804"/>
                  <a:pt x="531966" y="403919"/>
                </a:cubicBezTo>
                <a:cubicBezTo>
                  <a:pt x="521481" y="414112"/>
                  <a:pt x="511763" y="425073"/>
                  <a:pt x="502893" y="436702"/>
                </a:cubicBezTo>
                <a:cubicBezTo>
                  <a:pt x="487565" y="458736"/>
                  <a:pt x="474705" y="482384"/>
                  <a:pt x="464542" y="507219"/>
                </a:cubicBezTo>
                <a:cubicBezTo>
                  <a:pt x="446604" y="549900"/>
                  <a:pt x="431758" y="600622"/>
                  <a:pt x="415057" y="655056"/>
                </a:cubicBezTo>
                <a:cubicBezTo>
                  <a:pt x="383510" y="759593"/>
                  <a:pt x="301241" y="1032380"/>
                  <a:pt x="268457" y="1140011"/>
                </a:cubicBezTo>
                <a:lnTo>
                  <a:pt x="0" y="1040422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AC2FEF64-57AA-48E9-9423-0C6687445FC9}"/>
              </a:ext>
            </a:extLst>
          </p:cNvPr>
          <p:cNvSpPr/>
          <p:nvPr/>
        </p:nvSpPr>
        <p:spPr>
          <a:xfrm>
            <a:off x="6100948" y="2479364"/>
            <a:ext cx="1587236" cy="3744789"/>
          </a:xfrm>
          <a:custGeom>
            <a:avLst/>
            <a:gdLst>
              <a:gd name="connsiteX0" fmla="*/ 0 w 1587236"/>
              <a:gd name="connsiteY0" fmla="*/ 3693445 h 3744789"/>
              <a:gd name="connsiteX1" fmla="*/ 40207 w 1587236"/>
              <a:gd name="connsiteY1" fmla="*/ 2051156 h 3744789"/>
              <a:gd name="connsiteX2" fmla="*/ 535058 w 1587236"/>
              <a:gd name="connsiteY2" fmla="*/ 518353 h 3744789"/>
              <a:gd name="connsiteX3" fmla="*/ 924136 w 1587236"/>
              <a:gd name="connsiteY3" fmla="*/ 209071 h 3744789"/>
              <a:gd name="connsiteX4" fmla="*/ 1047849 w 1587236"/>
              <a:gd name="connsiteY4" fmla="*/ 147214 h 3744789"/>
              <a:gd name="connsiteX5" fmla="*/ 1587237 w 1587236"/>
              <a:gd name="connsiteY5" fmla="*/ -4 h 3744789"/>
              <a:gd name="connsiteX6" fmla="*/ 302478 w 1587236"/>
              <a:gd name="connsiteY6" fmla="*/ 1102278 h 3744789"/>
              <a:gd name="connsiteX7" fmla="*/ 240622 w 1587236"/>
              <a:gd name="connsiteY7" fmla="*/ 2321469 h 3744789"/>
              <a:gd name="connsiteX8" fmla="*/ 313612 w 1587236"/>
              <a:gd name="connsiteY8" fmla="*/ 3236326 h 3744789"/>
              <a:gd name="connsiteX9" fmla="*/ 280210 w 1587236"/>
              <a:gd name="connsiteY9" fmla="*/ 3744786 h 3744789"/>
              <a:gd name="connsiteX10" fmla="*/ 0 w 1587236"/>
              <a:gd name="connsiteY10" fmla="*/ 3690970 h 3744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87236" h="3744789">
                <a:moveTo>
                  <a:pt x="0" y="3693445"/>
                </a:moveTo>
                <a:cubicBezTo>
                  <a:pt x="123713" y="3154057"/>
                  <a:pt x="36495" y="2598586"/>
                  <a:pt x="40207" y="2051156"/>
                </a:cubicBezTo>
                <a:cubicBezTo>
                  <a:pt x="40207" y="1494448"/>
                  <a:pt x="133610" y="937740"/>
                  <a:pt x="535058" y="518353"/>
                </a:cubicBezTo>
                <a:cubicBezTo>
                  <a:pt x="648788" y="396632"/>
                  <a:pt x="779899" y="292410"/>
                  <a:pt x="924136" y="209071"/>
                </a:cubicBezTo>
                <a:cubicBezTo>
                  <a:pt x="963105" y="186802"/>
                  <a:pt x="1008879" y="163297"/>
                  <a:pt x="1047849" y="147214"/>
                </a:cubicBezTo>
                <a:cubicBezTo>
                  <a:pt x="1217626" y="66906"/>
                  <a:pt x="1400202" y="17074"/>
                  <a:pt x="1587237" y="-4"/>
                </a:cubicBezTo>
                <a:cubicBezTo>
                  <a:pt x="985058" y="95038"/>
                  <a:pt x="487948" y="521538"/>
                  <a:pt x="302478" y="1102278"/>
                </a:cubicBezTo>
                <a:cubicBezTo>
                  <a:pt x="182476" y="1496304"/>
                  <a:pt x="201652" y="1915072"/>
                  <a:pt x="240622" y="2321469"/>
                </a:cubicBezTo>
                <a:cubicBezTo>
                  <a:pt x="269694" y="2625802"/>
                  <a:pt x="309901" y="2929518"/>
                  <a:pt x="313612" y="3236326"/>
                </a:cubicBezTo>
                <a:cubicBezTo>
                  <a:pt x="317181" y="3406456"/>
                  <a:pt x="306004" y="3576580"/>
                  <a:pt x="280210" y="3744786"/>
                </a:cubicBezTo>
                <a:lnTo>
                  <a:pt x="0" y="369097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128F7119-3ABB-4D7F-9358-E136111CAEDB}"/>
              </a:ext>
            </a:extLst>
          </p:cNvPr>
          <p:cNvSpPr/>
          <p:nvPr/>
        </p:nvSpPr>
        <p:spPr>
          <a:xfrm>
            <a:off x="5915379" y="3837113"/>
            <a:ext cx="2552197" cy="2563331"/>
          </a:xfrm>
          <a:custGeom>
            <a:avLst/>
            <a:gdLst>
              <a:gd name="connsiteX0" fmla="*/ 4330 w 2552197"/>
              <a:gd name="connsiteY0" fmla="*/ 2554667 h 2563331"/>
              <a:gd name="connsiteX1" fmla="*/ 246807 w 2552197"/>
              <a:gd name="connsiteY1" fmla="*/ 1731977 h 2563331"/>
              <a:gd name="connsiteX2" fmla="*/ 577121 w 2552197"/>
              <a:gd name="connsiteY2" fmla="*/ 1335477 h 2563331"/>
              <a:gd name="connsiteX3" fmla="*/ 783721 w 2552197"/>
              <a:gd name="connsiteY3" fmla="*/ 1222898 h 2563331"/>
              <a:gd name="connsiteX4" fmla="*/ 1047849 w 2552197"/>
              <a:gd name="connsiteY4" fmla="*/ 1112175 h 2563331"/>
              <a:gd name="connsiteX5" fmla="*/ 1847653 w 2552197"/>
              <a:gd name="connsiteY5" fmla="*/ 579591 h 2563331"/>
              <a:gd name="connsiteX6" fmla="*/ 1889097 w 2552197"/>
              <a:gd name="connsiteY6" fmla="*/ 540003 h 2563331"/>
              <a:gd name="connsiteX7" fmla="*/ 1929922 w 2552197"/>
              <a:gd name="connsiteY7" fmla="*/ 500414 h 2563331"/>
              <a:gd name="connsiteX8" fmla="*/ 1970129 w 2552197"/>
              <a:gd name="connsiteY8" fmla="*/ 459589 h 2563331"/>
              <a:gd name="connsiteX9" fmla="*/ 1980025 w 2552197"/>
              <a:gd name="connsiteY9" fmla="*/ 449692 h 2563331"/>
              <a:gd name="connsiteX10" fmla="*/ 2041882 w 2552197"/>
              <a:gd name="connsiteY10" fmla="*/ 387836 h 2563331"/>
              <a:gd name="connsiteX11" fmla="*/ 2341267 w 2552197"/>
              <a:gd name="connsiteY11" fmla="*/ 92162 h 2563331"/>
              <a:gd name="connsiteX12" fmla="*/ 2552198 w 2552197"/>
              <a:gd name="connsiteY12" fmla="*/ -4 h 2563331"/>
              <a:gd name="connsiteX13" fmla="*/ 2351783 w 2552197"/>
              <a:gd name="connsiteY13" fmla="*/ 106389 h 2563331"/>
              <a:gd name="connsiteX14" fmla="*/ 2080233 w 2552197"/>
              <a:gd name="connsiteY14" fmla="*/ 420001 h 2563331"/>
              <a:gd name="connsiteX15" fmla="*/ 2025799 w 2552197"/>
              <a:gd name="connsiteY15" fmla="*/ 488662 h 2563331"/>
              <a:gd name="connsiteX16" fmla="*/ 1978788 w 2552197"/>
              <a:gd name="connsiteY16" fmla="*/ 544333 h 2563331"/>
              <a:gd name="connsiteX17" fmla="*/ 1939819 w 2552197"/>
              <a:gd name="connsiteY17" fmla="*/ 587632 h 2563331"/>
              <a:gd name="connsiteX18" fmla="*/ 1900849 w 2552197"/>
              <a:gd name="connsiteY18" fmla="*/ 630932 h 2563331"/>
              <a:gd name="connsiteX19" fmla="*/ 1139396 w 2552197"/>
              <a:gd name="connsiteY19" fmla="*/ 1227846 h 2563331"/>
              <a:gd name="connsiteX20" fmla="*/ 953827 w 2552197"/>
              <a:gd name="connsiteY20" fmla="*/ 1324343 h 2563331"/>
              <a:gd name="connsiteX21" fmla="*/ 706401 w 2552197"/>
              <a:gd name="connsiteY21" fmla="*/ 1466612 h 2563331"/>
              <a:gd name="connsiteX22" fmla="*/ 419387 w 2552197"/>
              <a:gd name="connsiteY22" fmla="*/ 1882906 h 2563331"/>
              <a:gd name="connsiteX23" fmla="*/ 285158 w 2552197"/>
              <a:gd name="connsiteY23" fmla="*/ 2563327 h 2563331"/>
              <a:gd name="connsiteX24" fmla="*/ 0 w 2552197"/>
              <a:gd name="connsiteY24" fmla="*/ 2554667 h 2563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52197" h="2563331">
                <a:moveTo>
                  <a:pt x="4330" y="2554667"/>
                </a:moveTo>
                <a:cubicBezTo>
                  <a:pt x="23740" y="2265953"/>
                  <a:pt x="106529" y="1985062"/>
                  <a:pt x="246807" y="1731977"/>
                </a:cubicBezTo>
                <a:cubicBezTo>
                  <a:pt x="326955" y="1577484"/>
                  <a:pt x="439645" y="1442210"/>
                  <a:pt x="577121" y="1335477"/>
                </a:cubicBezTo>
                <a:cubicBezTo>
                  <a:pt x="641687" y="1290544"/>
                  <a:pt x="710960" y="1252793"/>
                  <a:pt x="783721" y="1222898"/>
                </a:cubicBezTo>
                <a:cubicBezTo>
                  <a:pt x="872176" y="1185165"/>
                  <a:pt x="961868" y="1152382"/>
                  <a:pt x="1047849" y="1112175"/>
                </a:cubicBezTo>
                <a:cubicBezTo>
                  <a:pt x="1340751" y="977730"/>
                  <a:pt x="1610662" y="798000"/>
                  <a:pt x="1847653" y="579591"/>
                </a:cubicBezTo>
                <a:cubicBezTo>
                  <a:pt x="1860643" y="567838"/>
                  <a:pt x="1876107" y="552374"/>
                  <a:pt x="1889097" y="540003"/>
                </a:cubicBezTo>
                <a:lnTo>
                  <a:pt x="1929922" y="500414"/>
                </a:lnTo>
                <a:lnTo>
                  <a:pt x="1970129" y="459589"/>
                </a:lnTo>
                <a:lnTo>
                  <a:pt x="1980025" y="449692"/>
                </a:lnTo>
                <a:lnTo>
                  <a:pt x="2041882" y="387836"/>
                </a:lnTo>
                <a:cubicBezTo>
                  <a:pt x="2130949" y="278975"/>
                  <a:pt x="2231305" y="179862"/>
                  <a:pt x="2341267" y="92162"/>
                </a:cubicBezTo>
                <a:cubicBezTo>
                  <a:pt x="2403823" y="46091"/>
                  <a:pt x="2475892" y="14600"/>
                  <a:pt x="2552198" y="-4"/>
                </a:cubicBezTo>
                <a:cubicBezTo>
                  <a:pt x="2478261" y="19988"/>
                  <a:pt x="2409767" y="56353"/>
                  <a:pt x="2351783" y="106389"/>
                </a:cubicBezTo>
                <a:cubicBezTo>
                  <a:pt x="2250437" y="201035"/>
                  <a:pt x="2159409" y="306160"/>
                  <a:pt x="2080233" y="420001"/>
                </a:cubicBezTo>
                <a:lnTo>
                  <a:pt x="2025799" y="488662"/>
                </a:lnTo>
                <a:lnTo>
                  <a:pt x="1978788" y="544333"/>
                </a:lnTo>
                <a:lnTo>
                  <a:pt x="1939819" y="587632"/>
                </a:lnTo>
                <a:cubicBezTo>
                  <a:pt x="1928066" y="601241"/>
                  <a:pt x="1913221" y="618560"/>
                  <a:pt x="1900849" y="630932"/>
                </a:cubicBezTo>
                <a:cubicBezTo>
                  <a:pt x="1679094" y="867718"/>
                  <a:pt x="1422284" y="1069042"/>
                  <a:pt x="1139396" y="1227846"/>
                </a:cubicBezTo>
                <a:cubicBezTo>
                  <a:pt x="1081251" y="1261249"/>
                  <a:pt x="1015683" y="1295270"/>
                  <a:pt x="953827" y="1324343"/>
                </a:cubicBezTo>
                <a:cubicBezTo>
                  <a:pt x="866758" y="1363287"/>
                  <a:pt x="783858" y="1410954"/>
                  <a:pt x="706401" y="1466612"/>
                </a:cubicBezTo>
                <a:cubicBezTo>
                  <a:pt x="577659" y="1579408"/>
                  <a:pt x="479023" y="1722469"/>
                  <a:pt x="419387" y="1882906"/>
                </a:cubicBezTo>
                <a:cubicBezTo>
                  <a:pt x="328866" y="2098235"/>
                  <a:pt x="283191" y="2329757"/>
                  <a:pt x="285158" y="2563327"/>
                </a:cubicBezTo>
                <a:lnTo>
                  <a:pt x="0" y="255466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F396FF47-BFDD-4B91-8572-B489BF49F6DE}"/>
              </a:ext>
            </a:extLst>
          </p:cNvPr>
          <p:cNvSpPr/>
          <p:nvPr/>
        </p:nvSpPr>
        <p:spPr>
          <a:xfrm>
            <a:off x="5846337" y="2270908"/>
            <a:ext cx="413953" cy="4262528"/>
          </a:xfrm>
          <a:custGeom>
            <a:avLst/>
            <a:gdLst>
              <a:gd name="connsiteX0" fmla="*/ 135228 w 413953"/>
              <a:gd name="connsiteY0" fmla="*/ 4262524 h 4262528"/>
              <a:gd name="connsiteX1" fmla="*/ 223683 w 413953"/>
              <a:gd name="connsiteY1" fmla="*/ 2583740 h 4262528"/>
              <a:gd name="connsiteX2" fmla="*/ 218734 w 413953"/>
              <a:gd name="connsiteY2" fmla="*/ 1793215 h 4262528"/>
              <a:gd name="connsiteX3" fmla="*/ 69660 w 413953"/>
              <a:gd name="connsiteY3" fmla="*/ 1307023 h 4262528"/>
              <a:gd name="connsiteX4" fmla="*/ 26361 w 413953"/>
              <a:gd name="connsiteY4" fmla="*/ 1138155 h 4262528"/>
              <a:gd name="connsiteX5" fmla="*/ 391932 w 413953"/>
              <a:gd name="connsiteY5" fmla="*/ -4 h 4262528"/>
              <a:gd name="connsiteX6" fmla="*/ 113578 w 413953"/>
              <a:gd name="connsiteY6" fmla="*/ 1151144 h 4262528"/>
              <a:gd name="connsiteX7" fmla="*/ 145125 w 413953"/>
              <a:gd name="connsiteY7" fmla="*/ 1246403 h 4262528"/>
              <a:gd name="connsiteX8" fmla="*/ 244714 w 413953"/>
              <a:gd name="connsiteY8" fmla="*/ 1499396 h 4262528"/>
              <a:gd name="connsiteX9" fmla="*/ 396881 w 413953"/>
              <a:gd name="connsiteY9" fmla="*/ 2040022 h 4262528"/>
              <a:gd name="connsiteX10" fmla="*/ 322034 w 413953"/>
              <a:gd name="connsiteY10" fmla="*/ 3679218 h 4262528"/>
              <a:gd name="connsiteX11" fmla="*/ 409252 w 413953"/>
              <a:gd name="connsiteY11" fmla="*/ 4174070 h 4262528"/>
              <a:gd name="connsiteX12" fmla="*/ 135228 w 413953"/>
              <a:gd name="connsiteY12" fmla="*/ 4262524 h 4262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13953" h="4262528">
                <a:moveTo>
                  <a:pt x="135228" y="4262524"/>
                </a:moveTo>
                <a:cubicBezTo>
                  <a:pt x="-24980" y="3705816"/>
                  <a:pt x="146981" y="3134262"/>
                  <a:pt x="223683" y="2583740"/>
                </a:cubicBezTo>
                <a:cubicBezTo>
                  <a:pt x="269760" y="2322093"/>
                  <a:pt x="268083" y="2054267"/>
                  <a:pt x="218734" y="1793215"/>
                </a:cubicBezTo>
                <a:cubicBezTo>
                  <a:pt x="182239" y="1629913"/>
                  <a:pt x="118527" y="1469087"/>
                  <a:pt x="69660" y="1307023"/>
                </a:cubicBezTo>
                <a:cubicBezTo>
                  <a:pt x="52959" y="1252589"/>
                  <a:pt x="38113" y="1194444"/>
                  <a:pt x="26361" y="1138155"/>
                </a:cubicBezTo>
                <a:cubicBezTo>
                  <a:pt x="-62478" y="720772"/>
                  <a:pt x="76662" y="287579"/>
                  <a:pt x="391932" y="-4"/>
                </a:cubicBezTo>
                <a:cubicBezTo>
                  <a:pt x="95460" y="303853"/>
                  <a:pt x="-11310" y="745403"/>
                  <a:pt x="113578" y="1151144"/>
                </a:cubicBezTo>
                <a:cubicBezTo>
                  <a:pt x="122238" y="1182073"/>
                  <a:pt x="134609" y="1216712"/>
                  <a:pt x="145125" y="1246403"/>
                </a:cubicBezTo>
                <a:cubicBezTo>
                  <a:pt x="175435" y="1331765"/>
                  <a:pt x="210693" y="1414653"/>
                  <a:pt x="244714" y="1499396"/>
                </a:cubicBezTo>
                <a:cubicBezTo>
                  <a:pt x="320977" y="1671419"/>
                  <a:pt x="372219" y="1853475"/>
                  <a:pt x="396881" y="2040022"/>
                </a:cubicBezTo>
                <a:cubicBezTo>
                  <a:pt x="464923" y="2586214"/>
                  <a:pt x="306570" y="3137355"/>
                  <a:pt x="322034" y="3679218"/>
                </a:cubicBezTo>
                <a:cubicBezTo>
                  <a:pt x="325202" y="3847703"/>
                  <a:pt x="354627" y="4014659"/>
                  <a:pt x="409252" y="4174070"/>
                </a:cubicBezTo>
                <a:lnTo>
                  <a:pt x="135228" y="426252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78AE0811-97FA-4F68-BE50-825B574B6001}"/>
              </a:ext>
            </a:extLst>
          </p:cNvPr>
          <p:cNvSpPr/>
          <p:nvPr/>
        </p:nvSpPr>
        <p:spPr>
          <a:xfrm>
            <a:off x="3467100" y="6153033"/>
            <a:ext cx="5257800" cy="380509"/>
          </a:xfrm>
          <a:custGeom>
            <a:avLst/>
            <a:gdLst>
              <a:gd name="connsiteX0" fmla="*/ 4612637 w 5257800"/>
              <a:gd name="connsiteY0" fmla="*/ 384743 h 643307"/>
              <a:gd name="connsiteX1" fmla="*/ 2633230 w 5257800"/>
              <a:gd name="connsiteY1" fmla="*/ -4 h 643307"/>
              <a:gd name="connsiteX2" fmla="*/ 2633230 w 5257800"/>
              <a:gd name="connsiteY2" fmla="*/ -4 h 643307"/>
              <a:gd name="connsiteX3" fmla="*/ 650730 w 5257800"/>
              <a:gd name="connsiteY3" fmla="*/ 384743 h 643307"/>
              <a:gd name="connsiteX4" fmla="*/ 0 w 5257800"/>
              <a:gd name="connsiteY4" fmla="*/ 643303 h 643307"/>
              <a:gd name="connsiteX5" fmla="*/ 5257800 w 5257800"/>
              <a:gd name="connsiteY5" fmla="*/ 643303 h 643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57800" h="643307">
                <a:moveTo>
                  <a:pt x="4612637" y="384743"/>
                </a:moveTo>
                <a:cubicBezTo>
                  <a:pt x="3983538" y="131002"/>
                  <a:pt x="3311573" y="386"/>
                  <a:pt x="2633230" y="-4"/>
                </a:cubicBezTo>
                <a:lnTo>
                  <a:pt x="2633230" y="-4"/>
                </a:lnTo>
                <a:cubicBezTo>
                  <a:pt x="1953842" y="-10"/>
                  <a:pt x="1280794" y="130612"/>
                  <a:pt x="650730" y="384743"/>
                </a:cubicBezTo>
                <a:lnTo>
                  <a:pt x="0" y="643303"/>
                </a:lnTo>
                <a:lnTo>
                  <a:pt x="5257800" y="64330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FFAB2F5B-DEC4-48DD-BAFC-6B073687B19B}"/>
              </a:ext>
            </a:extLst>
          </p:cNvPr>
          <p:cNvSpPr/>
          <p:nvPr/>
        </p:nvSpPr>
        <p:spPr>
          <a:xfrm>
            <a:off x="4688688" y="2653695"/>
            <a:ext cx="488742" cy="817846"/>
          </a:xfrm>
          <a:custGeom>
            <a:avLst/>
            <a:gdLst>
              <a:gd name="connsiteX0" fmla="*/ 87913 w 488742"/>
              <a:gd name="connsiteY0" fmla="*/ 817843 h 817846"/>
              <a:gd name="connsiteX1" fmla="*/ 36572 w 488742"/>
              <a:gd name="connsiteY1" fmla="*/ 261134 h 817846"/>
              <a:gd name="connsiteX2" fmla="*/ 214719 w 488742"/>
              <a:gd name="connsiteY2" fmla="*/ 44637 h 817846"/>
              <a:gd name="connsiteX3" fmla="*/ 488743 w 488742"/>
              <a:gd name="connsiteY3" fmla="*/ 12471 h 817846"/>
              <a:gd name="connsiteX4" fmla="*/ 89150 w 488742"/>
              <a:gd name="connsiteY4" fmla="*/ 209175 h 817846"/>
              <a:gd name="connsiteX5" fmla="*/ 44613 w 488742"/>
              <a:gd name="connsiteY5" fmla="*/ 539489 h 817846"/>
              <a:gd name="connsiteX6" fmla="*/ 139254 w 488742"/>
              <a:gd name="connsiteY6" fmla="*/ 790007 h 817846"/>
              <a:gd name="connsiteX7" fmla="*/ 89769 w 488742"/>
              <a:gd name="connsiteY7" fmla="*/ 817843 h 817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8742" h="817846">
                <a:moveTo>
                  <a:pt x="87913" y="817843"/>
                </a:moveTo>
                <a:cubicBezTo>
                  <a:pt x="-7550" y="648003"/>
                  <a:pt x="-26219" y="445566"/>
                  <a:pt x="36572" y="261134"/>
                </a:cubicBezTo>
                <a:cubicBezTo>
                  <a:pt x="70049" y="171065"/>
                  <a:pt x="132777" y="94833"/>
                  <a:pt x="214719" y="44637"/>
                </a:cubicBezTo>
                <a:cubicBezTo>
                  <a:pt x="298707" y="-351"/>
                  <a:pt x="396620" y="-11844"/>
                  <a:pt x="488743" y="12471"/>
                </a:cubicBezTo>
                <a:cubicBezTo>
                  <a:pt x="325547" y="-26838"/>
                  <a:pt x="157532" y="55870"/>
                  <a:pt x="89150" y="209175"/>
                </a:cubicBezTo>
                <a:cubicBezTo>
                  <a:pt x="38916" y="311547"/>
                  <a:pt x="23291" y="427466"/>
                  <a:pt x="44613" y="539489"/>
                </a:cubicBezTo>
                <a:cubicBezTo>
                  <a:pt x="60999" y="627962"/>
                  <a:pt x="93047" y="712798"/>
                  <a:pt x="139254" y="790007"/>
                </a:cubicBezTo>
                <a:lnTo>
                  <a:pt x="89769" y="81784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33" name="Freeform: Shape 132">
            <a:extLst>
              <a:ext uri="{FF2B5EF4-FFF2-40B4-BE49-F238E27FC236}">
                <a16:creationId xmlns:a16="http://schemas.microsoft.com/office/drawing/2014/main" id="{5DA86A50-F9BC-4F78-B4A2-AFF24276C96E}"/>
              </a:ext>
            </a:extLst>
          </p:cNvPr>
          <p:cNvSpPr/>
          <p:nvPr/>
        </p:nvSpPr>
        <p:spPr>
          <a:xfrm rot="17177400">
            <a:off x="7176086" y="3157391"/>
            <a:ext cx="932795" cy="932795"/>
          </a:xfrm>
          <a:custGeom>
            <a:avLst/>
            <a:gdLst>
              <a:gd name="connsiteX0" fmla="*/ 932795 w 932795"/>
              <a:gd name="connsiteY0" fmla="*/ 466393 h 932795"/>
              <a:gd name="connsiteX1" fmla="*/ 466398 w 932795"/>
              <a:gd name="connsiteY1" fmla="*/ 932791 h 932795"/>
              <a:gd name="connsiteX2" fmla="*/ 0 w 932795"/>
              <a:gd name="connsiteY2" fmla="*/ 466393 h 932795"/>
              <a:gd name="connsiteX3" fmla="*/ 466398 w 932795"/>
              <a:gd name="connsiteY3" fmla="*/ -4 h 932795"/>
              <a:gd name="connsiteX4" fmla="*/ 932795 w 932795"/>
              <a:gd name="connsiteY4" fmla="*/ 466393 h 932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2795" h="932795">
                <a:moveTo>
                  <a:pt x="932795" y="466393"/>
                </a:moveTo>
                <a:cubicBezTo>
                  <a:pt x="932795" y="723978"/>
                  <a:pt x="723982" y="932791"/>
                  <a:pt x="466398" y="932791"/>
                </a:cubicBezTo>
                <a:cubicBezTo>
                  <a:pt x="208813" y="932791"/>
                  <a:pt x="0" y="723978"/>
                  <a:pt x="0" y="466393"/>
                </a:cubicBezTo>
                <a:cubicBezTo>
                  <a:pt x="0" y="208809"/>
                  <a:pt x="208813" y="-4"/>
                  <a:pt x="466398" y="-4"/>
                </a:cubicBezTo>
                <a:cubicBezTo>
                  <a:pt x="723982" y="-4"/>
                  <a:pt x="932795" y="208809"/>
                  <a:pt x="932795" y="466393"/>
                </a:cubicBezTo>
                <a:close/>
              </a:path>
            </a:pathLst>
          </a:custGeom>
          <a:solidFill>
            <a:srgbClr val="00D85C"/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34" name="Freeform: Shape 133">
            <a:extLst>
              <a:ext uri="{FF2B5EF4-FFF2-40B4-BE49-F238E27FC236}">
                <a16:creationId xmlns:a16="http://schemas.microsoft.com/office/drawing/2014/main" id="{910B35E7-4F4F-485B-9421-99D0E58AF2BD}"/>
              </a:ext>
            </a:extLst>
          </p:cNvPr>
          <p:cNvSpPr/>
          <p:nvPr/>
        </p:nvSpPr>
        <p:spPr>
          <a:xfrm>
            <a:off x="7253953" y="3235250"/>
            <a:ext cx="776917" cy="776917"/>
          </a:xfrm>
          <a:custGeom>
            <a:avLst/>
            <a:gdLst>
              <a:gd name="connsiteX0" fmla="*/ 776917 w 776917"/>
              <a:gd name="connsiteY0" fmla="*/ 388459 h 776917"/>
              <a:gd name="connsiteX1" fmla="*/ 388459 w 776917"/>
              <a:gd name="connsiteY1" fmla="*/ 776917 h 776917"/>
              <a:gd name="connsiteX2" fmla="*/ 0 w 776917"/>
              <a:gd name="connsiteY2" fmla="*/ 388459 h 776917"/>
              <a:gd name="connsiteX3" fmla="*/ 388459 w 776917"/>
              <a:gd name="connsiteY3" fmla="*/ 0 h 776917"/>
              <a:gd name="connsiteX4" fmla="*/ 776917 w 776917"/>
              <a:gd name="connsiteY4" fmla="*/ 388459 h 776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6917" h="776917">
                <a:moveTo>
                  <a:pt x="776917" y="388459"/>
                </a:moveTo>
                <a:cubicBezTo>
                  <a:pt x="776917" y="602998"/>
                  <a:pt x="602998" y="776917"/>
                  <a:pt x="388459" y="776917"/>
                </a:cubicBezTo>
                <a:cubicBezTo>
                  <a:pt x="173919" y="776917"/>
                  <a:pt x="0" y="602998"/>
                  <a:pt x="0" y="388459"/>
                </a:cubicBezTo>
                <a:cubicBezTo>
                  <a:pt x="0" y="173919"/>
                  <a:pt x="173919" y="0"/>
                  <a:pt x="388459" y="0"/>
                </a:cubicBezTo>
                <a:cubicBezTo>
                  <a:pt x="602998" y="0"/>
                  <a:pt x="776917" y="173919"/>
                  <a:pt x="776917" y="388459"/>
                </a:cubicBezTo>
                <a:close/>
              </a:path>
            </a:pathLst>
          </a:custGeom>
          <a:solidFill>
            <a:srgbClr val="FFFFFF"/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6</a:t>
            </a:r>
          </a:p>
        </p:txBody>
      </p:sp>
      <p:sp>
        <p:nvSpPr>
          <p:cNvPr id="212" name="Freeform: Shape 211">
            <a:extLst>
              <a:ext uri="{FF2B5EF4-FFF2-40B4-BE49-F238E27FC236}">
                <a16:creationId xmlns:a16="http://schemas.microsoft.com/office/drawing/2014/main" id="{BF51D435-B44F-4505-8E9E-6A012BEB7048}"/>
              </a:ext>
            </a:extLst>
          </p:cNvPr>
          <p:cNvSpPr/>
          <p:nvPr/>
        </p:nvSpPr>
        <p:spPr>
          <a:xfrm>
            <a:off x="7593545" y="1996884"/>
            <a:ext cx="932795" cy="932795"/>
          </a:xfrm>
          <a:custGeom>
            <a:avLst/>
            <a:gdLst>
              <a:gd name="connsiteX0" fmla="*/ 932796 w 932795"/>
              <a:gd name="connsiteY0" fmla="*/ 466398 h 932795"/>
              <a:gd name="connsiteX1" fmla="*/ 466398 w 932795"/>
              <a:gd name="connsiteY1" fmla="*/ 932795 h 932795"/>
              <a:gd name="connsiteX2" fmla="*/ 0 w 932795"/>
              <a:gd name="connsiteY2" fmla="*/ 466398 h 932795"/>
              <a:gd name="connsiteX3" fmla="*/ 466398 w 932795"/>
              <a:gd name="connsiteY3" fmla="*/ 0 h 932795"/>
              <a:gd name="connsiteX4" fmla="*/ 932796 w 932795"/>
              <a:gd name="connsiteY4" fmla="*/ 466398 h 932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2795" h="932795">
                <a:moveTo>
                  <a:pt x="932796" y="466398"/>
                </a:moveTo>
                <a:cubicBezTo>
                  <a:pt x="932796" y="723982"/>
                  <a:pt x="723982" y="932795"/>
                  <a:pt x="466398" y="932795"/>
                </a:cubicBezTo>
                <a:cubicBezTo>
                  <a:pt x="208813" y="932795"/>
                  <a:pt x="0" y="723982"/>
                  <a:pt x="0" y="466398"/>
                </a:cubicBezTo>
                <a:cubicBezTo>
                  <a:pt x="0" y="208813"/>
                  <a:pt x="208813" y="0"/>
                  <a:pt x="466398" y="0"/>
                </a:cubicBezTo>
                <a:cubicBezTo>
                  <a:pt x="723982" y="0"/>
                  <a:pt x="932796" y="208813"/>
                  <a:pt x="932796" y="466398"/>
                </a:cubicBezTo>
                <a:close/>
              </a:path>
            </a:pathLst>
          </a:custGeom>
          <a:solidFill>
            <a:srgbClr val="00D85C"/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13" name="Freeform: Shape 212">
            <a:extLst>
              <a:ext uri="{FF2B5EF4-FFF2-40B4-BE49-F238E27FC236}">
                <a16:creationId xmlns:a16="http://schemas.microsoft.com/office/drawing/2014/main" id="{8F5CBFB9-D846-4BA2-AAD5-42B01C661DD6}"/>
              </a:ext>
            </a:extLst>
          </p:cNvPr>
          <p:cNvSpPr/>
          <p:nvPr/>
        </p:nvSpPr>
        <p:spPr>
          <a:xfrm>
            <a:off x="7671484" y="2074823"/>
            <a:ext cx="776917" cy="776917"/>
          </a:xfrm>
          <a:custGeom>
            <a:avLst/>
            <a:gdLst>
              <a:gd name="connsiteX0" fmla="*/ 776917 w 776917"/>
              <a:gd name="connsiteY0" fmla="*/ 388454 h 776917"/>
              <a:gd name="connsiteX1" fmla="*/ 388459 w 776917"/>
              <a:gd name="connsiteY1" fmla="*/ 776913 h 776917"/>
              <a:gd name="connsiteX2" fmla="*/ 0 w 776917"/>
              <a:gd name="connsiteY2" fmla="*/ 388454 h 776917"/>
              <a:gd name="connsiteX3" fmla="*/ 388459 w 776917"/>
              <a:gd name="connsiteY3" fmla="*/ -4 h 776917"/>
              <a:gd name="connsiteX4" fmla="*/ 776917 w 776917"/>
              <a:gd name="connsiteY4" fmla="*/ 388454 h 776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6917" h="776917">
                <a:moveTo>
                  <a:pt x="776917" y="388454"/>
                </a:moveTo>
                <a:cubicBezTo>
                  <a:pt x="776917" y="602991"/>
                  <a:pt x="602995" y="776913"/>
                  <a:pt x="388459" y="776913"/>
                </a:cubicBezTo>
                <a:cubicBezTo>
                  <a:pt x="173922" y="776913"/>
                  <a:pt x="0" y="602991"/>
                  <a:pt x="0" y="388454"/>
                </a:cubicBezTo>
                <a:cubicBezTo>
                  <a:pt x="0" y="173914"/>
                  <a:pt x="173922" y="-4"/>
                  <a:pt x="388459" y="-4"/>
                </a:cubicBezTo>
                <a:cubicBezTo>
                  <a:pt x="602995" y="-4"/>
                  <a:pt x="776917" y="173914"/>
                  <a:pt x="776917" y="388454"/>
                </a:cubicBezTo>
                <a:close/>
              </a:path>
            </a:pathLst>
          </a:custGeom>
          <a:solidFill>
            <a:srgbClr val="FFFFFF"/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5</a:t>
            </a:r>
          </a:p>
        </p:txBody>
      </p:sp>
      <p:grpSp>
        <p:nvGrpSpPr>
          <p:cNvPr id="954" name="Group 953">
            <a:extLst>
              <a:ext uri="{FF2B5EF4-FFF2-40B4-BE49-F238E27FC236}">
                <a16:creationId xmlns:a16="http://schemas.microsoft.com/office/drawing/2014/main" id="{73853A5B-2346-4D0C-9E47-6CF2C33B4E94}"/>
              </a:ext>
            </a:extLst>
          </p:cNvPr>
          <p:cNvGrpSpPr/>
          <p:nvPr/>
        </p:nvGrpSpPr>
        <p:grpSpPr>
          <a:xfrm>
            <a:off x="6208308" y="1941153"/>
            <a:ext cx="932795" cy="1234315"/>
            <a:chOff x="6208308" y="2177504"/>
            <a:chExt cx="932795" cy="1234315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47710EB9-F53B-4B58-9E15-D98645BB8939}"/>
                </a:ext>
              </a:extLst>
            </p:cNvPr>
            <p:cNvSpPr/>
            <p:nvPr/>
          </p:nvSpPr>
          <p:spPr>
            <a:xfrm>
              <a:off x="6442396" y="2177504"/>
              <a:ext cx="228507" cy="1124550"/>
            </a:xfrm>
            <a:custGeom>
              <a:avLst/>
              <a:gdLst>
                <a:gd name="connsiteX0" fmla="*/ 0 w 228507"/>
                <a:gd name="connsiteY0" fmla="*/ 1083102 h 1124550"/>
                <a:gd name="connsiteX1" fmla="*/ 185569 w 228507"/>
                <a:gd name="connsiteY1" fmla="*/ 278968 h 1124550"/>
                <a:gd name="connsiteX2" fmla="*/ 127424 w 228507"/>
                <a:gd name="connsiteY2" fmla="*/ -4 h 1124550"/>
                <a:gd name="connsiteX3" fmla="*/ 209694 w 228507"/>
                <a:gd name="connsiteY3" fmla="*/ 273401 h 1124550"/>
                <a:gd name="connsiteX4" fmla="*/ 73609 w 228507"/>
                <a:gd name="connsiteY4" fmla="*/ 1124546 h 1124550"/>
                <a:gd name="connsiteX5" fmla="*/ 0 w 228507"/>
                <a:gd name="connsiteY5" fmla="*/ 1081247 h 1124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8507" h="1124550">
                  <a:moveTo>
                    <a:pt x="0" y="1083102"/>
                  </a:moveTo>
                  <a:cubicBezTo>
                    <a:pt x="147874" y="842462"/>
                    <a:pt x="213040" y="560075"/>
                    <a:pt x="185569" y="278968"/>
                  </a:cubicBezTo>
                  <a:cubicBezTo>
                    <a:pt x="176934" y="184056"/>
                    <a:pt x="157425" y="90453"/>
                    <a:pt x="127424" y="-4"/>
                  </a:cubicBezTo>
                  <a:cubicBezTo>
                    <a:pt x="164903" y="87797"/>
                    <a:pt x="192498" y="179497"/>
                    <a:pt x="209694" y="273401"/>
                  </a:cubicBezTo>
                  <a:cubicBezTo>
                    <a:pt x="258857" y="564362"/>
                    <a:pt x="211042" y="863419"/>
                    <a:pt x="73609" y="1124546"/>
                  </a:cubicBezTo>
                  <a:lnTo>
                    <a:pt x="0" y="108124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61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E19B8D4E-CC6C-4733-ADBB-FBDF57D7E59A}"/>
                </a:ext>
              </a:extLst>
            </p:cNvPr>
            <p:cNvSpPr/>
            <p:nvPr/>
          </p:nvSpPr>
          <p:spPr>
            <a:xfrm rot="18900000">
              <a:off x="6208308" y="2479024"/>
              <a:ext cx="932795" cy="932795"/>
            </a:xfrm>
            <a:custGeom>
              <a:avLst/>
              <a:gdLst>
                <a:gd name="connsiteX0" fmla="*/ 932796 w 932795"/>
                <a:gd name="connsiteY0" fmla="*/ 466394 h 932795"/>
                <a:gd name="connsiteX1" fmla="*/ 466398 w 932795"/>
                <a:gd name="connsiteY1" fmla="*/ 932791 h 932795"/>
                <a:gd name="connsiteX2" fmla="*/ 0 w 932795"/>
                <a:gd name="connsiteY2" fmla="*/ 466394 h 932795"/>
                <a:gd name="connsiteX3" fmla="*/ 466398 w 932795"/>
                <a:gd name="connsiteY3" fmla="*/ -4 h 932795"/>
                <a:gd name="connsiteX4" fmla="*/ 932796 w 932795"/>
                <a:gd name="connsiteY4" fmla="*/ 466394 h 932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2795" h="932795">
                  <a:moveTo>
                    <a:pt x="932796" y="466394"/>
                  </a:moveTo>
                  <a:cubicBezTo>
                    <a:pt x="932796" y="723978"/>
                    <a:pt x="723982" y="932791"/>
                    <a:pt x="466398" y="932791"/>
                  </a:cubicBezTo>
                  <a:cubicBezTo>
                    <a:pt x="208814" y="932791"/>
                    <a:pt x="0" y="723978"/>
                    <a:pt x="0" y="466394"/>
                  </a:cubicBezTo>
                  <a:cubicBezTo>
                    <a:pt x="0" y="208809"/>
                    <a:pt x="208814" y="-4"/>
                    <a:pt x="466398" y="-4"/>
                  </a:cubicBezTo>
                  <a:cubicBezTo>
                    <a:pt x="723982" y="-4"/>
                    <a:pt x="932796" y="208809"/>
                    <a:pt x="932796" y="466394"/>
                  </a:cubicBezTo>
                  <a:close/>
                </a:path>
              </a:pathLst>
            </a:custGeom>
            <a:solidFill>
              <a:srgbClr val="00D85C"/>
            </a:solidFill>
            <a:ln w="61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28D32384-3EAB-4889-861F-58EACC4AB90E}"/>
                </a:ext>
              </a:extLst>
            </p:cNvPr>
            <p:cNvSpPr/>
            <p:nvPr/>
          </p:nvSpPr>
          <p:spPr>
            <a:xfrm>
              <a:off x="6286518" y="2557303"/>
              <a:ext cx="776917" cy="776917"/>
            </a:xfrm>
            <a:custGeom>
              <a:avLst/>
              <a:gdLst>
                <a:gd name="connsiteX0" fmla="*/ 776917 w 776917"/>
                <a:gd name="connsiteY0" fmla="*/ 388454 h 776917"/>
                <a:gd name="connsiteX1" fmla="*/ 388459 w 776917"/>
                <a:gd name="connsiteY1" fmla="*/ 776913 h 776917"/>
                <a:gd name="connsiteX2" fmla="*/ 0 w 776917"/>
                <a:gd name="connsiteY2" fmla="*/ 388454 h 776917"/>
                <a:gd name="connsiteX3" fmla="*/ 388459 w 776917"/>
                <a:gd name="connsiteY3" fmla="*/ -4 h 776917"/>
                <a:gd name="connsiteX4" fmla="*/ 776917 w 776917"/>
                <a:gd name="connsiteY4" fmla="*/ 388454 h 77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6917" h="776917">
                  <a:moveTo>
                    <a:pt x="776917" y="388454"/>
                  </a:moveTo>
                  <a:cubicBezTo>
                    <a:pt x="776917" y="602991"/>
                    <a:pt x="602995" y="776913"/>
                    <a:pt x="388459" y="776913"/>
                  </a:cubicBezTo>
                  <a:cubicBezTo>
                    <a:pt x="173922" y="776913"/>
                    <a:pt x="0" y="602991"/>
                    <a:pt x="0" y="388454"/>
                  </a:cubicBezTo>
                  <a:cubicBezTo>
                    <a:pt x="0" y="173918"/>
                    <a:pt x="173922" y="-4"/>
                    <a:pt x="388459" y="-4"/>
                  </a:cubicBezTo>
                  <a:cubicBezTo>
                    <a:pt x="603002" y="-4"/>
                    <a:pt x="776917" y="173918"/>
                    <a:pt x="776917" y="388454"/>
                  </a:cubicBezTo>
                  <a:close/>
                </a:path>
              </a:pathLst>
            </a:custGeom>
            <a:solidFill>
              <a:srgbClr val="FFFFFF"/>
            </a:solidFill>
            <a:ln w="618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r>
                <a:rPr lang="en-GB" sz="2400" b="1" dirty="0">
                  <a:solidFill>
                    <a:schemeClr val="accent2">
                      <a:lumMod val="50000"/>
                    </a:schemeClr>
                  </a:solidFill>
                  <a:latin typeface="+mj-lt"/>
                </a:rPr>
                <a:t>4</a:t>
              </a:r>
            </a:p>
          </p:txBody>
        </p:sp>
      </p:grpSp>
      <p:grpSp>
        <p:nvGrpSpPr>
          <p:cNvPr id="955" name="Group 954">
            <a:extLst>
              <a:ext uri="{FF2B5EF4-FFF2-40B4-BE49-F238E27FC236}">
                <a16:creationId xmlns:a16="http://schemas.microsoft.com/office/drawing/2014/main" id="{F6814B8B-02AA-4F0A-9AF5-0A4CC13DA95A}"/>
              </a:ext>
            </a:extLst>
          </p:cNvPr>
          <p:cNvGrpSpPr/>
          <p:nvPr/>
        </p:nvGrpSpPr>
        <p:grpSpPr>
          <a:xfrm>
            <a:off x="5122515" y="1894365"/>
            <a:ext cx="932795" cy="1168253"/>
            <a:chOff x="5130102" y="2062048"/>
            <a:chExt cx="932795" cy="1168253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E469ADA0-CA14-474A-B019-F42553FAA9EC}"/>
                </a:ext>
              </a:extLst>
            </p:cNvPr>
            <p:cNvSpPr/>
            <p:nvPr/>
          </p:nvSpPr>
          <p:spPr>
            <a:xfrm>
              <a:off x="5593725" y="2698336"/>
              <a:ext cx="309282" cy="531965"/>
            </a:xfrm>
            <a:custGeom>
              <a:avLst/>
              <a:gdLst>
                <a:gd name="connsiteX0" fmla="*/ 254230 w 309282"/>
                <a:gd name="connsiteY0" fmla="*/ 529487 h 531965"/>
                <a:gd name="connsiteX1" fmla="*/ 0 w 309282"/>
                <a:gd name="connsiteY1" fmla="*/ -4 h 531965"/>
                <a:gd name="connsiteX2" fmla="*/ 309282 w 309282"/>
                <a:gd name="connsiteY2" fmla="*/ 524538 h 531965"/>
                <a:gd name="connsiteX3" fmla="*/ 252993 w 309282"/>
                <a:gd name="connsiteY3" fmla="*/ 531961 h 531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9282" h="531965">
                  <a:moveTo>
                    <a:pt x="254230" y="529487"/>
                  </a:moveTo>
                  <a:cubicBezTo>
                    <a:pt x="235642" y="328237"/>
                    <a:pt x="145424" y="140348"/>
                    <a:pt x="0" y="-4"/>
                  </a:cubicBezTo>
                  <a:cubicBezTo>
                    <a:pt x="162849" y="131936"/>
                    <a:pt x="272663" y="318173"/>
                    <a:pt x="309282" y="524538"/>
                  </a:cubicBezTo>
                  <a:lnTo>
                    <a:pt x="252993" y="531961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61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B390254A-6CE5-4F28-9854-11DEB71026D9}"/>
                </a:ext>
              </a:extLst>
            </p:cNvPr>
            <p:cNvSpPr/>
            <p:nvPr/>
          </p:nvSpPr>
          <p:spPr>
            <a:xfrm rot="18900000">
              <a:off x="5130102" y="2062048"/>
              <a:ext cx="932795" cy="932795"/>
            </a:xfrm>
            <a:custGeom>
              <a:avLst/>
              <a:gdLst>
                <a:gd name="connsiteX0" fmla="*/ 932796 w 932795"/>
                <a:gd name="connsiteY0" fmla="*/ 466394 h 932795"/>
                <a:gd name="connsiteX1" fmla="*/ 466398 w 932795"/>
                <a:gd name="connsiteY1" fmla="*/ 932791 h 932795"/>
                <a:gd name="connsiteX2" fmla="*/ 0 w 932795"/>
                <a:gd name="connsiteY2" fmla="*/ 466394 h 932795"/>
                <a:gd name="connsiteX3" fmla="*/ 466398 w 932795"/>
                <a:gd name="connsiteY3" fmla="*/ -4 h 932795"/>
                <a:gd name="connsiteX4" fmla="*/ 932796 w 932795"/>
                <a:gd name="connsiteY4" fmla="*/ 466394 h 932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2795" h="932795">
                  <a:moveTo>
                    <a:pt x="932796" y="466394"/>
                  </a:moveTo>
                  <a:cubicBezTo>
                    <a:pt x="932796" y="723978"/>
                    <a:pt x="723982" y="932791"/>
                    <a:pt x="466398" y="932791"/>
                  </a:cubicBezTo>
                  <a:cubicBezTo>
                    <a:pt x="208814" y="932791"/>
                    <a:pt x="0" y="723978"/>
                    <a:pt x="0" y="466394"/>
                  </a:cubicBezTo>
                  <a:cubicBezTo>
                    <a:pt x="0" y="208809"/>
                    <a:pt x="208813" y="-4"/>
                    <a:pt x="466398" y="-4"/>
                  </a:cubicBezTo>
                  <a:cubicBezTo>
                    <a:pt x="723982" y="-4"/>
                    <a:pt x="932796" y="208809"/>
                    <a:pt x="932796" y="466394"/>
                  </a:cubicBezTo>
                  <a:close/>
                </a:path>
              </a:pathLst>
            </a:custGeom>
            <a:solidFill>
              <a:srgbClr val="00D85C"/>
            </a:solidFill>
            <a:ln w="61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FC93C7EA-80AA-4930-A3B5-C6D02C8100AD}"/>
                </a:ext>
              </a:extLst>
            </p:cNvPr>
            <p:cNvSpPr/>
            <p:nvPr/>
          </p:nvSpPr>
          <p:spPr>
            <a:xfrm>
              <a:off x="5208361" y="2141628"/>
              <a:ext cx="776920" cy="776915"/>
            </a:xfrm>
            <a:custGeom>
              <a:avLst/>
              <a:gdLst>
                <a:gd name="connsiteX0" fmla="*/ 776916 w 776920"/>
                <a:gd name="connsiteY0" fmla="*/ 386599 h 776915"/>
                <a:gd name="connsiteX1" fmla="*/ 390319 w 776920"/>
                <a:gd name="connsiteY1" fmla="*/ 776907 h 776915"/>
                <a:gd name="connsiteX2" fmla="*/ 4 w 776920"/>
                <a:gd name="connsiteY2" fmla="*/ 390310 h 776915"/>
                <a:gd name="connsiteX3" fmla="*/ 386607 w 776920"/>
                <a:gd name="connsiteY3" fmla="*/ 0 h 776915"/>
                <a:gd name="connsiteX4" fmla="*/ 388457 w 776920"/>
                <a:gd name="connsiteY4" fmla="*/ -4 h 776915"/>
                <a:gd name="connsiteX5" fmla="*/ 776916 w 776920"/>
                <a:gd name="connsiteY5" fmla="*/ 386599 h 776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6920" h="776915">
                  <a:moveTo>
                    <a:pt x="776916" y="386599"/>
                  </a:moveTo>
                  <a:cubicBezTo>
                    <a:pt x="777942" y="601135"/>
                    <a:pt x="604855" y="775886"/>
                    <a:pt x="390319" y="776907"/>
                  </a:cubicBezTo>
                  <a:cubicBezTo>
                    <a:pt x="175782" y="777933"/>
                    <a:pt x="1031" y="604847"/>
                    <a:pt x="4" y="390310"/>
                  </a:cubicBezTo>
                  <a:cubicBezTo>
                    <a:pt x="-1016" y="175773"/>
                    <a:pt x="172071" y="1025"/>
                    <a:pt x="386607" y="0"/>
                  </a:cubicBezTo>
                  <a:cubicBezTo>
                    <a:pt x="387220" y="-3"/>
                    <a:pt x="387838" y="-4"/>
                    <a:pt x="388457" y="-4"/>
                  </a:cubicBezTo>
                  <a:cubicBezTo>
                    <a:pt x="602276" y="-7"/>
                    <a:pt x="775895" y="172784"/>
                    <a:pt x="776916" y="386599"/>
                  </a:cubicBezTo>
                  <a:close/>
                </a:path>
              </a:pathLst>
            </a:custGeom>
            <a:solidFill>
              <a:srgbClr val="FFFFFF"/>
            </a:solidFill>
            <a:ln w="618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r>
                <a:rPr lang="en-GB" sz="2400" b="1" dirty="0">
                  <a:solidFill>
                    <a:schemeClr val="accent2">
                      <a:lumMod val="50000"/>
                    </a:schemeClr>
                  </a:solidFill>
                  <a:latin typeface="+mj-lt"/>
                </a:rPr>
                <a:t>3</a:t>
              </a:r>
            </a:p>
          </p:txBody>
        </p:sp>
      </p:grpSp>
      <p:sp>
        <p:nvSpPr>
          <p:cNvPr id="528" name="Freeform: Shape 527">
            <a:extLst>
              <a:ext uri="{FF2B5EF4-FFF2-40B4-BE49-F238E27FC236}">
                <a16:creationId xmlns:a16="http://schemas.microsoft.com/office/drawing/2014/main" id="{DF49FB3E-15D8-40D9-BFAB-466E2AFBA581}"/>
              </a:ext>
            </a:extLst>
          </p:cNvPr>
          <p:cNvSpPr/>
          <p:nvPr/>
        </p:nvSpPr>
        <p:spPr>
          <a:xfrm rot="16999799">
            <a:off x="4455154" y="2957936"/>
            <a:ext cx="932795" cy="932795"/>
          </a:xfrm>
          <a:custGeom>
            <a:avLst/>
            <a:gdLst>
              <a:gd name="connsiteX0" fmla="*/ 932795 w 932795"/>
              <a:gd name="connsiteY0" fmla="*/ 466393 h 932795"/>
              <a:gd name="connsiteX1" fmla="*/ 466398 w 932795"/>
              <a:gd name="connsiteY1" fmla="*/ 932791 h 932795"/>
              <a:gd name="connsiteX2" fmla="*/ 0 w 932795"/>
              <a:gd name="connsiteY2" fmla="*/ 466393 h 932795"/>
              <a:gd name="connsiteX3" fmla="*/ 466398 w 932795"/>
              <a:gd name="connsiteY3" fmla="*/ -4 h 932795"/>
              <a:gd name="connsiteX4" fmla="*/ 932795 w 932795"/>
              <a:gd name="connsiteY4" fmla="*/ 466393 h 932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2795" h="932795">
                <a:moveTo>
                  <a:pt x="932795" y="466393"/>
                </a:moveTo>
                <a:cubicBezTo>
                  <a:pt x="932795" y="723977"/>
                  <a:pt x="723982" y="932791"/>
                  <a:pt x="466398" y="932791"/>
                </a:cubicBezTo>
                <a:cubicBezTo>
                  <a:pt x="208813" y="932791"/>
                  <a:pt x="0" y="723978"/>
                  <a:pt x="0" y="466393"/>
                </a:cubicBezTo>
                <a:cubicBezTo>
                  <a:pt x="0" y="208809"/>
                  <a:pt x="208813" y="-4"/>
                  <a:pt x="466398" y="-4"/>
                </a:cubicBezTo>
                <a:cubicBezTo>
                  <a:pt x="723982" y="-4"/>
                  <a:pt x="932795" y="208809"/>
                  <a:pt x="932795" y="466393"/>
                </a:cubicBezTo>
                <a:close/>
              </a:path>
            </a:pathLst>
          </a:custGeom>
          <a:solidFill>
            <a:srgbClr val="00D85C"/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29" name="Freeform: Shape 528">
            <a:extLst>
              <a:ext uri="{FF2B5EF4-FFF2-40B4-BE49-F238E27FC236}">
                <a16:creationId xmlns:a16="http://schemas.microsoft.com/office/drawing/2014/main" id="{E4315B40-EA9F-4718-A2EE-5454408F07B7}"/>
              </a:ext>
            </a:extLst>
          </p:cNvPr>
          <p:cNvSpPr/>
          <p:nvPr/>
        </p:nvSpPr>
        <p:spPr>
          <a:xfrm>
            <a:off x="4532886" y="3035453"/>
            <a:ext cx="776917" cy="776916"/>
          </a:xfrm>
          <a:custGeom>
            <a:avLst/>
            <a:gdLst>
              <a:gd name="connsiteX0" fmla="*/ 776917 w 776917"/>
              <a:gd name="connsiteY0" fmla="*/ 388454 h 776916"/>
              <a:gd name="connsiteX1" fmla="*/ 388459 w 776917"/>
              <a:gd name="connsiteY1" fmla="*/ 776913 h 776916"/>
              <a:gd name="connsiteX2" fmla="*/ 0 w 776917"/>
              <a:gd name="connsiteY2" fmla="*/ 388454 h 776916"/>
              <a:gd name="connsiteX3" fmla="*/ 388459 w 776917"/>
              <a:gd name="connsiteY3" fmla="*/ -4 h 776916"/>
              <a:gd name="connsiteX4" fmla="*/ 776917 w 776917"/>
              <a:gd name="connsiteY4" fmla="*/ 388454 h 776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6917" h="776916">
                <a:moveTo>
                  <a:pt x="776917" y="388454"/>
                </a:moveTo>
                <a:cubicBezTo>
                  <a:pt x="776917" y="602991"/>
                  <a:pt x="602995" y="776913"/>
                  <a:pt x="388459" y="776913"/>
                </a:cubicBezTo>
                <a:cubicBezTo>
                  <a:pt x="173922" y="776913"/>
                  <a:pt x="0" y="602991"/>
                  <a:pt x="0" y="388454"/>
                </a:cubicBezTo>
                <a:cubicBezTo>
                  <a:pt x="0" y="173917"/>
                  <a:pt x="173922" y="-4"/>
                  <a:pt x="388459" y="-4"/>
                </a:cubicBezTo>
                <a:cubicBezTo>
                  <a:pt x="602995" y="-4"/>
                  <a:pt x="776917" y="173911"/>
                  <a:pt x="776917" y="388454"/>
                </a:cubicBezTo>
                <a:close/>
              </a:path>
            </a:pathLst>
          </a:custGeom>
          <a:solidFill>
            <a:srgbClr val="FFFFFF"/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2</a:t>
            </a:r>
          </a:p>
        </p:txBody>
      </p:sp>
      <p:sp>
        <p:nvSpPr>
          <p:cNvPr id="779" name="Freeform: Shape 778">
            <a:extLst>
              <a:ext uri="{FF2B5EF4-FFF2-40B4-BE49-F238E27FC236}">
                <a16:creationId xmlns:a16="http://schemas.microsoft.com/office/drawing/2014/main" id="{AFA62A38-0F73-4A03-A4D8-6BC3F05C068F}"/>
              </a:ext>
            </a:extLst>
          </p:cNvPr>
          <p:cNvSpPr/>
          <p:nvPr/>
        </p:nvSpPr>
        <p:spPr>
          <a:xfrm>
            <a:off x="5363619" y="4500833"/>
            <a:ext cx="33402" cy="137939"/>
          </a:xfrm>
          <a:custGeom>
            <a:avLst/>
            <a:gdLst>
              <a:gd name="connsiteX0" fmla="*/ 0 w 33402"/>
              <a:gd name="connsiteY0" fmla="*/ -4 h 137939"/>
              <a:gd name="connsiteX1" fmla="*/ 33403 w 33402"/>
              <a:gd name="connsiteY1" fmla="*/ -4 h 137939"/>
              <a:gd name="connsiteX2" fmla="*/ 33403 w 33402"/>
              <a:gd name="connsiteY2" fmla="*/ 137936 h 137939"/>
              <a:gd name="connsiteX3" fmla="*/ 0 w 33402"/>
              <a:gd name="connsiteY3" fmla="*/ 137936 h 137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402" h="137939">
                <a:moveTo>
                  <a:pt x="0" y="-4"/>
                </a:moveTo>
                <a:lnTo>
                  <a:pt x="33403" y="-4"/>
                </a:lnTo>
                <a:lnTo>
                  <a:pt x="33403" y="137936"/>
                </a:lnTo>
                <a:lnTo>
                  <a:pt x="0" y="137936"/>
                </a:lnTo>
                <a:close/>
              </a:path>
            </a:pathLst>
          </a:custGeom>
          <a:solidFill>
            <a:srgbClr val="000000"/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780" name="Freeform: Shape 779">
            <a:extLst>
              <a:ext uri="{FF2B5EF4-FFF2-40B4-BE49-F238E27FC236}">
                <a16:creationId xmlns:a16="http://schemas.microsoft.com/office/drawing/2014/main" id="{E7DEE8B9-DD9F-4923-8C4B-F75055B62C62}"/>
              </a:ext>
            </a:extLst>
          </p:cNvPr>
          <p:cNvSpPr/>
          <p:nvPr/>
        </p:nvSpPr>
        <p:spPr>
          <a:xfrm>
            <a:off x="5421764" y="4500833"/>
            <a:ext cx="123712" cy="138558"/>
          </a:xfrm>
          <a:custGeom>
            <a:avLst/>
            <a:gdLst>
              <a:gd name="connsiteX0" fmla="*/ 123713 w 123712"/>
              <a:gd name="connsiteY0" fmla="*/ -4 h 138558"/>
              <a:gd name="connsiteX1" fmla="*/ 123713 w 123712"/>
              <a:gd name="connsiteY1" fmla="*/ 137936 h 138558"/>
              <a:gd name="connsiteX2" fmla="*/ 89692 w 123712"/>
              <a:gd name="connsiteY2" fmla="*/ 137936 h 138558"/>
              <a:gd name="connsiteX3" fmla="*/ 33402 w 123712"/>
              <a:gd name="connsiteY3" fmla="*/ 53192 h 138558"/>
              <a:gd name="connsiteX4" fmla="*/ 33402 w 123712"/>
              <a:gd name="connsiteY4" fmla="*/ 138554 h 138558"/>
              <a:gd name="connsiteX5" fmla="*/ 0 w 123712"/>
              <a:gd name="connsiteY5" fmla="*/ 138554 h 138558"/>
              <a:gd name="connsiteX6" fmla="*/ 0 w 123712"/>
              <a:gd name="connsiteY6" fmla="*/ -4 h 138558"/>
              <a:gd name="connsiteX7" fmla="*/ 33402 w 123712"/>
              <a:gd name="connsiteY7" fmla="*/ -4 h 138558"/>
              <a:gd name="connsiteX8" fmla="*/ 89692 w 123712"/>
              <a:gd name="connsiteY8" fmla="*/ 85358 h 138558"/>
              <a:gd name="connsiteX9" fmla="*/ 89692 w 123712"/>
              <a:gd name="connsiteY9" fmla="*/ -4 h 138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3712" h="138558">
                <a:moveTo>
                  <a:pt x="123713" y="-4"/>
                </a:moveTo>
                <a:lnTo>
                  <a:pt x="123713" y="137936"/>
                </a:lnTo>
                <a:lnTo>
                  <a:pt x="89692" y="137936"/>
                </a:lnTo>
                <a:lnTo>
                  <a:pt x="33402" y="53192"/>
                </a:lnTo>
                <a:lnTo>
                  <a:pt x="33402" y="138554"/>
                </a:lnTo>
                <a:lnTo>
                  <a:pt x="0" y="138554"/>
                </a:lnTo>
                <a:lnTo>
                  <a:pt x="0" y="-4"/>
                </a:lnTo>
                <a:lnTo>
                  <a:pt x="33402" y="-4"/>
                </a:lnTo>
                <a:lnTo>
                  <a:pt x="89692" y="85358"/>
                </a:lnTo>
                <a:lnTo>
                  <a:pt x="89692" y="-4"/>
                </a:lnTo>
                <a:close/>
              </a:path>
            </a:pathLst>
          </a:custGeom>
          <a:solidFill>
            <a:srgbClr val="000000"/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781" name="Freeform: Shape 780">
            <a:extLst>
              <a:ext uri="{FF2B5EF4-FFF2-40B4-BE49-F238E27FC236}">
                <a16:creationId xmlns:a16="http://schemas.microsoft.com/office/drawing/2014/main" id="{14C00458-CE9A-4D6B-891C-1FADB0C7F40B}"/>
              </a:ext>
            </a:extLst>
          </p:cNvPr>
          <p:cNvSpPr/>
          <p:nvPr/>
        </p:nvSpPr>
        <p:spPr>
          <a:xfrm>
            <a:off x="5570220" y="4500833"/>
            <a:ext cx="90310" cy="137939"/>
          </a:xfrm>
          <a:custGeom>
            <a:avLst/>
            <a:gdLst>
              <a:gd name="connsiteX0" fmla="*/ 0 w 90310"/>
              <a:gd name="connsiteY0" fmla="*/ -4 h 137939"/>
              <a:gd name="connsiteX1" fmla="*/ 90310 w 90310"/>
              <a:gd name="connsiteY1" fmla="*/ -4 h 137939"/>
              <a:gd name="connsiteX2" fmla="*/ 90310 w 90310"/>
              <a:gd name="connsiteY2" fmla="*/ 26594 h 137939"/>
              <a:gd name="connsiteX3" fmla="*/ 34021 w 90310"/>
              <a:gd name="connsiteY3" fmla="*/ 26594 h 137939"/>
              <a:gd name="connsiteX4" fmla="*/ 34021 w 90310"/>
              <a:gd name="connsiteY4" fmla="*/ 56285 h 137939"/>
              <a:gd name="connsiteX5" fmla="*/ 76083 w 90310"/>
              <a:gd name="connsiteY5" fmla="*/ 56285 h 137939"/>
              <a:gd name="connsiteX6" fmla="*/ 76083 w 90310"/>
              <a:gd name="connsiteY6" fmla="*/ 82265 h 137939"/>
              <a:gd name="connsiteX7" fmla="*/ 34021 w 90310"/>
              <a:gd name="connsiteY7" fmla="*/ 82265 h 137939"/>
              <a:gd name="connsiteX8" fmla="*/ 34021 w 90310"/>
              <a:gd name="connsiteY8" fmla="*/ 137936 h 137939"/>
              <a:gd name="connsiteX9" fmla="*/ 0 w 90310"/>
              <a:gd name="connsiteY9" fmla="*/ 137936 h 137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0310" h="137939">
                <a:moveTo>
                  <a:pt x="0" y="-4"/>
                </a:moveTo>
                <a:lnTo>
                  <a:pt x="90310" y="-4"/>
                </a:lnTo>
                <a:lnTo>
                  <a:pt x="90310" y="26594"/>
                </a:lnTo>
                <a:lnTo>
                  <a:pt x="34021" y="26594"/>
                </a:lnTo>
                <a:lnTo>
                  <a:pt x="34021" y="56285"/>
                </a:lnTo>
                <a:lnTo>
                  <a:pt x="76083" y="56285"/>
                </a:lnTo>
                <a:lnTo>
                  <a:pt x="76083" y="82265"/>
                </a:lnTo>
                <a:lnTo>
                  <a:pt x="34021" y="82265"/>
                </a:lnTo>
                <a:lnTo>
                  <a:pt x="34021" y="137936"/>
                </a:lnTo>
                <a:lnTo>
                  <a:pt x="0" y="137936"/>
                </a:lnTo>
                <a:close/>
              </a:path>
            </a:pathLst>
          </a:custGeom>
          <a:solidFill>
            <a:srgbClr val="000000"/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782" name="Freeform: Shape 781">
            <a:extLst>
              <a:ext uri="{FF2B5EF4-FFF2-40B4-BE49-F238E27FC236}">
                <a16:creationId xmlns:a16="http://schemas.microsoft.com/office/drawing/2014/main" id="{A03E4AC2-67ED-4604-991F-C5465A70BAF7}"/>
              </a:ext>
            </a:extLst>
          </p:cNvPr>
          <p:cNvSpPr/>
          <p:nvPr/>
        </p:nvSpPr>
        <p:spPr>
          <a:xfrm>
            <a:off x="5672283" y="4498977"/>
            <a:ext cx="141032" cy="141032"/>
          </a:xfrm>
          <a:custGeom>
            <a:avLst/>
            <a:gdLst>
              <a:gd name="connsiteX0" fmla="*/ 70516 w 141032"/>
              <a:gd name="connsiteY0" fmla="*/ 141028 h 141032"/>
              <a:gd name="connsiteX1" fmla="*/ 0 w 141032"/>
              <a:gd name="connsiteY1" fmla="*/ 70512 h 141032"/>
              <a:gd name="connsiteX2" fmla="*/ 70516 w 141032"/>
              <a:gd name="connsiteY2" fmla="*/ -4 h 141032"/>
              <a:gd name="connsiteX3" fmla="*/ 141033 w 141032"/>
              <a:gd name="connsiteY3" fmla="*/ 70512 h 141032"/>
              <a:gd name="connsiteX4" fmla="*/ 70516 w 141032"/>
              <a:gd name="connsiteY4" fmla="*/ 141028 h 141032"/>
              <a:gd name="connsiteX5" fmla="*/ 70516 w 141032"/>
              <a:gd name="connsiteY5" fmla="*/ 110719 h 141032"/>
              <a:gd name="connsiteX6" fmla="*/ 114261 w 141032"/>
              <a:gd name="connsiteY6" fmla="*/ 74397 h 141032"/>
              <a:gd name="connsiteX7" fmla="*/ 77939 w 141032"/>
              <a:gd name="connsiteY7" fmla="*/ 30652 h 141032"/>
              <a:gd name="connsiteX8" fmla="*/ 34194 w 141032"/>
              <a:gd name="connsiteY8" fmla="*/ 66974 h 141032"/>
              <a:gd name="connsiteX9" fmla="*/ 34021 w 141032"/>
              <a:gd name="connsiteY9" fmla="*/ 70512 h 141032"/>
              <a:gd name="connsiteX10" fmla="*/ 65296 w 141032"/>
              <a:gd name="connsiteY10" fmla="*/ 110465 h 141032"/>
              <a:gd name="connsiteX11" fmla="*/ 70516 w 141032"/>
              <a:gd name="connsiteY11" fmla="*/ 110719 h 141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1032" h="141032">
                <a:moveTo>
                  <a:pt x="70516" y="141028"/>
                </a:moveTo>
                <a:cubicBezTo>
                  <a:pt x="31571" y="141028"/>
                  <a:pt x="0" y="109457"/>
                  <a:pt x="0" y="70512"/>
                </a:cubicBezTo>
                <a:cubicBezTo>
                  <a:pt x="0" y="31567"/>
                  <a:pt x="31571" y="-4"/>
                  <a:pt x="70516" y="-4"/>
                </a:cubicBezTo>
                <a:cubicBezTo>
                  <a:pt x="109461" y="-4"/>
                  <a:pt x="141033" y="31567"/>
                  <a:pt x="141033" y="70512"/>
                </a:cubicBezTo>
                <a:cubicBezTo>
                  <a:pt x="141033" y="109457"/>
                  <a:pt x="109461" y="141028"/>
                  <a:pt x="70516" y="141028"/>
                </a:cubicBezTo>
                <a:close/>
                <a:moveTo>
                  <a:pt x="70516" y="110719"/>
                </a:moveTo>
                <a:cubicBezTo>
                  <a:pt x="92630" y="112766"/>
                  <a:pt x="112214" y="96504"/>
                  <a:pt x="114261" y="74397"/>
                </a:cubicBezTo>
                <a:cubicBezTo>
                  <a:pt x="116315" y="52283"/>
                  <a:pt x="100046" y="32699"/>
                  <a:pt x="77939" y="30652"/>
                </a:cubicBezTo>
                <a:cubicBezTo>
                  <a:pt x="55825" y="28598"/>
                  <a:pt x="36242" y="44860"/>
                  <a:pt x="34194" y="66974"/>
                </a:cubicBezTo>
                <a:cubicBezTo>
                  <a:pt x="34083" y="68149"/>
                  <a:pt x="34027" y="69331"/>
                  <a:pt x="34021" y="70512"/>
                </a:cubicBezTo>
                <a:cubicBezTo>
                  <a:pt x="31621" y="90182"/>
                  <a:pt x="45625" y="108071"/>
                  <a:pt x="65296" y="110465"/>
                </a:cubicBezTo>
                <a:cubicBezTo>
                  <a:pt x="67028" y="110675"/>
                  <a:pt x="68772" y="110762"/>
                  <a:pt x="70516" y="110719"/>
                </a:cubicBezTo>
                <a:close/>
              </a:path>
            </a:pathLst>
          </a:custGeom>
          <a:solidFill>
            <a:srgbClr val="000000"/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783" name="Freeform: Shape 782">
            <a:extLst>
              <a:ext uri="{FF2B5EF4-FFF2-40B4-BE49-F238E27FC236}">
                <a16:creationId xmlns:a16="http://schemas.microsoft.com/office/drawing/2014/main" id="{4220BEC2-9F99-425B-9854-B56380804088}"/>
              </a:ext>
            </a:extLst>
          </p:cNvPr>
          <p:cNvSpPr/>
          <p:nvPr/>
        </p:nvSpPr>
        <p:spPr>
          <a:xfrm>
            <a:off x="5826305" y="4498795"/>
            <a:ext cx="137321" cy="141230"/>
          </a:xfrm>
          <a:custGeom>
            <a:avLst/>
            <a:gdLst>
              <a:gd name="connsiteX0" fmla="*/ 134847 w 137321"/>
              <a:gd name="connsiteY0" fmla="*/ 45333 h 141230"/>
              <a:gd name="connsiteX1" fmla="*/ 97733 w 137321"/>
              <a:gd name="connsiteY1" fmla="*/ 45333 h 141230"/>
              <a:gd name="connsiteX2" fmla="*/ 70516 w 137321"/>
              <a:gd name="connsiteY2" fmla="*/ 31725 h 141230"/>
              <a:gd name="connsiteX3" fmla="*/ 34454 w 137321"/>
              <a:gd name="connsiteY3" fmla="*/ 66160 h 141230"/>
              <a:gd name="connsiteX4" fmla="*/ 34640 w 137321"/>
              <a:gd name="connsiteY4" fmla="*/ 70694 h 141230"/>
              <a:gd name="connsiteX5" fmla="*/ 65098 w 137321"/>
              <a:gd name="connsiteY5" fmla="*/ 111272 h 141230"/>
              <a:gd name="connsiteX6" fmla="*/ 72991 w 137321"/>
              <a:gd name="connsiteY6" fmla="*/ 111520 h 141230"/>
              <a:gd name="connsiteX7" fmla="*/ 106393 w 137321"/>
              <a:gd name="connsiteY7" fmla="*/ 86777 h 141230"/>
              <a:gd name="connsiteX8" fmla="*/ 63712 w 137321"/>
              <a:gd name="connsiteY8" fmla="*/ 86777 h 141230"/>
              <a:gd name="connsiteX9" fmla="*/ 63712 w 137321"/>
              <a:gd name="connsiteY9" fmla="*/ 62034 h 141230"/>
              <a:gd name="connsiteX10" fmla="*/ 137321 w 137321"/>
              <a:gd name="connsiteY10" fmla="*/ 62034 h 141230"/>
              <a:gd name="connsiteX11" fmla="*/ 137321 w 137321"/>
              <a:gd name="connsiteY11" fmla="*/ 93581 h 141230"/>
              <a:gd name="connsiteX12" fmla="*/ 70516 w 137321"/>
              <a:gd name="connsiteY12" fmla="*/ 141211 h 141230"/>
              <a:gd name="connsiteX13" fmla="*/ 0 w 137321"/>
              <a:gd name="connsiteY13" fmla="*/ 70694 h 141230"/>
              <a:gd name="connsiteX14" fmla="*/ 70516 w 137321"/>
              <a:gd name="connsiteY14" fmla="*/ 178 h 141230"/>
              <a:gd name="connsiteX15" fmla="*/ 134847 w 137321"/>
              <a:gd name="connsiteY15" fmla="*/ 45333 h 141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7321" h="141230">
                <a:moveTo>
                  <a:pt x="134847" y="45333"/>
                </a:moveTo>
                <a:lnTo>
                  <a:pt x="97733" y="45333"/>
                </a:lnTo>
                <a:cubicBezTo>
                  <a:pt x="91758" y="36240"/>
                  <a:pt x="81372" y="31051"/>
                  <a:pt x="70516" y="31725"/>
                </a:cubicBezTo>
                <a:cubicBezTo>
                  <a:pt x="51050" y="31273"/>
                  <a:pt x="34906" y="46688"/>
                  <a:pt x="34454" y="66160"/>
                </a:cubicBezTo>
                <a:cubicBezTo>
                  <a:pt x="34417" y="67670"/>
                  <a:pt x="34479" y="69185"/>
                  <a:pt x="34640" y="70694"/>
                </a:cubicBezTo>
                <a:cubicBezTo>
                  <a:pt x="31844" y="90309"/>
                  <a:pt x="45483" y="108476"/>
                  <a:pt x="65098" y="111272"/>
                </a:cubicBezTo>
                <a:cubicBezTo>
                  <a:pt x="67708" y="111643"/>
                  <a:pt x="70356" y="111730"/>
                  <a:pt x="72991" y="111520"/>
                </a:cubicBezTo>
                <a:cubicBezTo>
                  <a:pt x="88523" y="112045"/>
                  <a:pt x="102372" y="101790"/>
                  <a:pt x="106393" y="86777"/>
                </a:cubicBezTo>
                <a:lnTo>
                  <a:pt x="63712" y="86777"/>
                </a:lnTo>
                <a:lnTo>
                  <a:pt x="63712" y="62034"/>
                </a:lnTo>
                <a:lnTo>
                  <a:pt x="137321" y="62034"/>
                </a:lnTo>
                <a:lnTo>
                  <a:pt x="137321" y="93581"/>
                </a:lnTo>
                <a:cubicBezTo>
                  <a:pt x="128031" y="122481"/>
                  <a:pt x="100863" y="141848"/>
                  <a:pt x="70516" y="141211"/>
                </a:cubicBezTo>
                <a:cubicBezTo>
                  <a:pt x="31571" y="141211"/>
                  <a:pt x="0" y="109639"/>
                  <a:pt x="0" y="70694"/>
                </a:cubicBezTo>
                <a:cubicBezTo>
                  <a:pt x="0" y="31749"/>
                  <a:pt x="31571" y="178"/>
                  <a:pt x="70516" y="178"/>
                </a:cubicBezTo>
                <a:cubicBezTo>
                  <a:pt x="99997" y="-2080"/>
                  <a:pt x="126948" y="16842"/>
                  <a:pt x="134847" y="45333"/>
                </a:cubicBezTo>
                <a:close/>
              </a:path>
            </a:pathLst>
          </a:custGeom>
          <a:solidFill>
            <a:srgbClr val="000000"/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784" name="Freeform: Shape 783">
            <a:extLst>
              <a:ext uri="{FF2B5EF4-FFF2-40B4-BE49-F238E27FC236}">
                <a16:creationId xmlns:a16="http://schemas.microsoft.com/office/drawing/2014/main" id="{A7A18AED-6748-45F2-98D2-9F6CF05A2A1F}"/>
              </a:ext>
            </a:extLst>
          </p:cNvPr>
          <p:cNvSpPr/>
          <p:nvPr/>
        </p:nvSpPr>
        <p:spPr>
          <a:xfrm>
            <a:off x="5982184" y="4500833"/>
            <a:ext cx="108248" cy="137939"/>
          </a:xfrm>
          <a:custGeom>
            <a:avLst/>
            <a:gdLst>
              <a:gd name="connsiteX0" fmla="*/ 56289 w 108248"/>
              <a:gd name="connsiteY0" fmla="*/ -4 h 137939"/>
              <a:gd name="connsiteX1" fmla="*/ 107012 w 108248"/>
              <a:gd name="connsiteY1" fmla="*/ 43295 h 137939"/>
              <a:gd name="connsiteX2" fmla="*/ 76702 w 108248"/>
              <a:gd name="connsiteY2" fmla="*/ 83502 h 137939"/>
              <a:gd name="connsiteX3" fmla="*/ 108249 w 108248"/>
              <a:gd name="connsiteY3" fmla="*/ 137936 h 137939"/>
              <a:gd name="connsiteX4" fmla="*/ 70516 w 108248"/>
              <a:gd name="connsiteY4" fmla="*/ 137936 h 137939"/>
              <a:gd name="connsiteX5" fmla="*/ 41444 w 108248"/>
              <a:gd name="connsiteY5" fmla="*/ 85976 h 137939"/>
              <a:gd name="connsiteX6" fmla="*/ 33403 w 108248"/>
              <a:gd name="connsiteY6" fmla="*/ 85976 h 137939"/>
              <a:gd name="connsiteX7" fmla="*/ 33403 w 108248"/>
              <a:gd name="connsiteY7" fmla="*/ 137936 h 137939"/>
              <a:gd name="connsiteX8" fmla="*/ 0 w 108248"/>
              <a:gd name="connsiteY8" fmla="*/ 137936 h 137939"/>
              <a:gd name="connsiteX9" fmla="*/ 0 w 108248"/>
              <a:gd name="connsiteY9" fmla="*/ -4 h 137939"/>
              <a:gd name="connsiteX10" fmla="*/ 56289 w 108248"/>
              <a:gd name="connsiteY10" fmla="*/ 27831 h 137939"/>
              <a:gd name="connsiteX11" fmla="*/ 33403 w 108248"/>
              <a:gd name="connsiteY11" fmla="*/ 27831 h 137939"/>
              <a:gd name="connsiteX12" fmla="*/ 33403 w 108248"/>
              <a:gd name="connsiteY12" fmla="*/ 61852 h 137939"/>
              <a:gd name="connsiteX13" fmla="*/ 54434 w 108248"/>
              <a:gd name="connsiteY13" fmla="*/ 61852 h 137939"/>
              <a:gd name="connsiteX14" fmla="*/ 72991 w 108248"/>
              <a:gd name="connsiteY14" fmla="*/ 44532 h 137939"/>
              <a:gd name="connsiteX15" fmla="*/ 54434 w 108248"/>
              <a:gd name="connsiteY15" fmla="*/ 27831 h 137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08248" h="137939">
                <a:moveTo>
                  <a:pt x="56289" y="-4"/>
                </a:moveTo>
                <a:cubicBezTo>
                  <a:pt x="90310" y="-4"/>
                  <a:pt x="107012" y="19171"/>
                  <a:pt x="107012" y="43295"/>
                </a:cubicBezTo>
                <a:cubicBezTo>
                  <a:pt x="107587" y="62149"/>
                  <a:pt x="94987" y="78869"/>
                  <a:pt x="76702" y="83502"/>
                </a:cubicBezTo>
                <a:lnTo>
                  <a:pt x="108249" y="137936"/>
                </a:lnTo>
                <a:lnTo>
                  <a:pt x="70516" y="137936"/>
                </a:lnTo>
                <a:lnTo>
                  <a:pt x="41444" y="85976"/>
                </a:lnTo>
                <a:lnTo>
                  <a:pt x="33403" y="85976"/>
                </a:lnTo>
                <a:lnTo>
                  <a:pt x="33403" y="137936"/>
                </a:lnTo>
                <a:lnTo>
                  <a:pt x="0" y="137936"/>
                </a:lnTo>
                <a:lnTo>
                  <a:pt x="0" y="-4"/>
                </a:lnTo>
                <a:close/>
                <a:moveTo>
                  <a:pt x="56289" y="27831"/>
                </a:moveTo>
                <a:lnTo>
                  <a:pt x="33403" y="27831"/>
                </a:lnTo>
                <a:lnTo>
                  <a:pt x="33403" y="61852"/>
                </a:lnTo>
                <a:lnTo>
                  <a:pt x="54434" y="61852"/>
                </a:lnTo>
                <a:cubicBezTo>
                  <a:pt x="66805" y="61852"/>
                  <a:pt x="72991" y="55667"/>
                  <a:pt x="72991" y="44532"/>
                </a:cubicBezTo>
                <a:cubicBezTo>
                  <a:pt x="72991" y="33398"/>
                  <a:pt x="66805" y="27831"/>
                  <a:pt x="54434" y="27831"/>
                </a:cubicBezTo>
                <a:close/>
              </a:path>
            </a:pathLst>
          </a:custGeom>
          <a:solidFill>
            <a:srgbClr val="000000"/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785" name="Freeform: Shape 784">
            <a:extLst>
              <a:ext uri="{FF2B5EF4-FFF2-40B4-BE49-F238E27FC236}">
                <a16:creationId xmlns:a16="http://schemas.microsoft.com/office/drawing/2014/main" id="{44FD2AA7-0E9E-41E1-BBC4-2863B21EA6E8}"/>
              </a:ext>
            </a:extLst>
          </p:cNvPr>
          <p:cNvSpPr/>
          <p:nvPr/>
        </p:nvSpPr>
        <p:spPr>
          <a:xfrm>
            <a:off x="6101567" y="4502070"/>
            <a:ext cx="136702" cy="137939"/>
          </a:xfrm>
          <a:custGeom>
            <a:avLst/>
            <a:gdLst>
              <a:gd name="connsiteX0" fmla="*/ 95259 w 136702"/>
              <a:gd name="connsiteY0" fmla="*/ 113812 h 137939"/>
              <a:gd name="connsiteX1" fmla="*/ 43300 w 136702"/>
              <a:gd name="connsiteY1" fmla="*/ 113812 h 137939"/>
              <a:gd name="connsiteX2" fmla="*/ 35258 w 136702"/>
              <a:gd name="connsiteY2" fmla="*/ 137936 h 137939"/>
              <a:gd name="connsiteX3" fmla="*/ 0 w 136702"/>
              <a:gd name="connsiteY3" fmla="*/ 137936 h 137939"/>
              <a:gd name="connsiteX4" fmla="*/ 50104 w 136702"/>
              <a:gd name="connsiteY4" fmla="*/ -4 h 137939"/>
              <a:gd name="connsiteX5" fmla="*/ 87218 w 136702"/>
              <a:gd name="connsiteY5" fmla="*/ -4 h 137939"/>
              <a:gd name="connsiteX6" fmla="*/ 136703 w 136702"/>
              <a:gd name="connsiteY6" fmla="*/ 137936 h 137939"/>
              <a:gd name="connsiteX7" fmla="*/ 101445 w 136702"/>
              <a:gd name="connsiteY7" fmla="*/ 137936 h 137939"/>
              <a:gd name="connsiteX8" fmla="*/ 69279 w 136702"/>
              <a:gd name="connsiteY8" fmla="*/ 37110 h 137939"/>
              <a:gd name="connsiteX9" fmla="*/ 51959 w 136702"/>
              <a:gd name="connsiteY9" fmla="*/ 87832 h 137939"/>
              <a:gd name="connsiteX10" fmla="*/ 87218 w 136702"/>
              <a:gd name="connsiteY10" fmla="*/ 87832 h 137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36702" h="137939">
                <a:moveTo>
                  <a:pt x="95259" y="113812"/>
                </a:moveTo>
                <a:lnTo>
                  <a:pt x="43300" y="113812"/>
                </a:lnTo>
                <a:lnTo>
                  <a:pt x="35258" y="137936"/>
                </a:lnTo>
                <a:lnTo>
                  <a:pt x="0" y="137936"/>
                </a:lnTo>
                <a:lnTo>
                  <a:pt x="50104" y="-4"/>
                </a:lnTo>
                <a:lnTo>
                  <a:pt x="87218" y="-4"/>
                </a:lnTo>
                <a:lnTo>
                  <a:pt x="136703" y="137936"/>
                </a:lnTo>
                <a:lnTo>
                  <a:pt x="101445" y="137936"/>
                </a:lnTo>
                <a:close/>
                <a:moveTo>
                  <a:pt x="69279" y="37110"/>
                </a:moveTo>
                <a:lnTo>
                  <a:pt x="51959" y="87832"/>
                </a:lnTo>
                <a:lnTo>
                  <a:pt x="87218" y="87832"/>
                </a:lnTo>
                <a:close/>
              </a:path>
            </a:pathLst>
          </a:custGeom>
          <a:solidFill>
            <a:srgbClr val="000000"/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786" name="Freeform: Shape 785">
            <a:extLst>
              <a:ext uri="{FF2B5EF4-FFF2-40B4-BE49-F238E27FC236}">
                <a16:creationId xmlns:a16="http://schemas.microsoft.com/office/drawing/2014/main" id="{FE206340-8F35-4EE3-9AE7-3A28001352CC}"/>
              </a:ext>
            </a:extLst>
          </p:cNvPr>
          <p:cNvSpPr/>
          <p:nvPr/>
        </p:nvSpPr>
        <p:spPr>
          <a:xfrm>
            <a:off x="6258063" y="4500833"/>
            <a:ext cx="105156" cy="137939"/>
          </a:xfrm>
          <a:custGeom>
            <a:avLst/>
            <a:gdLst>
              <a:gd name="connsiteX0" fmla="*/ 54434 w 105156"/>
              <a:gd name="connsiteY0" fmla="*/ 88450 h 137939"/>
              <a:gd name="connsiteX1" fmla="*/ 33403 w 105156"/>
              <a:gd name="connsiteY1" fmla="*/ 88450 h 137939"/>
              <a:gd name="connsiteX2" fmla="*/ 33403 w 105156"/>
              <a:gd name="connsiteY2" fmla="*/ 137936 h 137939"/>
              <a:gd name="connsiteX3" fmla="*/ 0 w 105156"/>
              <a:gd name="connsiteY3" fmla="*/ 137936 h 137939"/>
              <a:gd name="connsiteX4" fmla="*/ 0 w 105156"/>
              <a:gd name="connsiteY4" fmla="*/ -4 h 137939"/>
              <a:gd name="connsiteX5" fmla="*/ 54434 w 105156"/>
              <a:gd name="connsiteY5" fmla="*/ -4 h 137939"/>
              <a:gd name="connsiteX6" fmla="*/ 105156 w 105156"/>
              <a:gd name="connsiteY6" fmla="*/ 44532 h 137939"/>
              <a:gd name="connsiteX7" fmla="*/ 54434 w 105156"/>
              <a:gd name="connsiteY7" fmla="*/ 88450 h 137939"/>
              <a:gd name="connsiteX8" fmla="*/ 54434 w 105156"/>
              <a:gd name="connsiteY8" fmla="*/ 61852 h 137939"/>
              <a:gd name="connsiteX9" fmla="*/ 73609 w 105156"/>
              <a:gd name="connsiteY9" fmla="*/ 44532 h 137939"/>
              <a:gd name="connsiteX10" fmla="*/ 54434 w 105156"/>
              <a:gd name="connsiteY10" fmla="*/ 27213 h 137939"/>
              <a:gd name="connsiteX11" fmla="*/ 35877 w 105156"/>
              <a:gd name="connsiteY11" fmla="*/ 27213 h 137939"/>
              <a:gd name="connsiteX12" fmla="*/ 35877 w 105156"/>
              <a:gd name="connsiteY12" fmla="*/ 61852 h 137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5156" h="137939">
                <a:moveTo>
                  <a:pt x="54434" y="88450"/>
                </a:moveTo>
                <a:lnTo>
                  <a:pt x="33403" y="88450"/>
                </a:lnTo>
                <a:lnTo>
                  <a:pt x="33403" y="137936"/>
                </a:lnTo>
                <a:lnTo>
                  <a:pt x="0" y="137936"/>
                </a:lnTo>
                <a:lnTo>
                  <a:pt x="0" y="-4"/>
                </a:lnTo>
                <a:lnTo>
                  <a:pt x="54434" y="-4"/>
                </a:lnTo>
                <a:cubicBezTo>
                  <a:pt x="88455" y="-4"/>
                  <a:pt x="105156" y="19171"/>
                  <a:pt x="105156" y="44532"/>
                </a:cubicBezTo>
                <a:cubicBezTo>
                  <a:pt x="105156" y="69894"/>
                  <a:pt x="87218" y="88450"/>
                  <a:pt x="54434" y="88450"/>
                </a:cubicBezTo>
                <a:close/>
                <a:moveTo>
                  <a:pt x="54434" y="61852"/>
                </a:moveTo>
                <a:cubicBezTo>
                  <a:pt x="68042" y="61852"/>
                  <a:pt x="73609" y="55048"/>
                  <a:pt x="73609" y="44532"/>
                </a:cubicBezTo>
                <a:cubicBezTo>
                  <a:pt x="73609" y="34017"/>
                  <a:pt x="68042" y="27213"/>
                  <a:pt x="54434" y="27213"/>
                </a:cubicBezTo>
                <a:lnTo>
                  <a:pt x="35877" y="27213"/>
                </a:lnTo>
                <a:lnTo>
                  <a:pt x="35877" y="61852"/>
                </a:lnTo>
                <a:close/>
              </a:path>
            </a:pathLst>
          </a:custGeom>
          <a:solidFill>
            <a:srgbClr val="000000"/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787" name="Freeform: Shape 786">
            <a:extLst>
              <a:ext uri="{FF2B5EF4-FFF2-40B4-BE49-F238E27FC236}">
                <a16:creationId xmlns:a16="http://schemas.microsoft.com/office/drawing/2014/main" id="{9E57EF15-2DFB-4D95-BAC2-90FC5367ABC0}"/>
              </a:ext>
            </a:extLst>
          </p:cNvPr>
          <p:cNvSpPr/>
          <p:nvPr/>
        </p:nvSpPr>
        <p:spPr>
          <a:xfrm>
            <a:off x="6378684" y="4500214"/>
            <a:ext cx="119383" cy="138558"/>
          </a:xfrm>
          <a:custGeom>
            <a:avLst/>
            <a:gdLst>
              <a:gd name="connsiteX0" fmla="*/ 85980 w 119383"/>
              <a:gd name="connsiteY0" fmla="*/ 81646 h 138558"/>
              <a:gd name="connsiteX1" fmla="*/ 33403 w 119383"/>
              <a:gd name="connsiteY1" fmla="*/ 81646 h 138558"/>
              <a:gd name="connsiteX2" fmla="*/ 33403 w 119383"/>
              <a:gd name="connsiteY2" fmla="*/ 138554 h 138558"/>
              <a:gd name="connsiteX3" fmla="*/ 0 w 119383"/>
              <a:gd name="connsiteY3" fmla="*/ 138554 h 138558"/>
              <a:gd name="connsiteX4" fmla="*/ 0 w 119383"/>
              <a:gd name="connsiteY4" fmla="*/ 614 h 138558"/>
              <a:gd name="connsiteX5" fmla="*/ 33403 w 119383"/>
              <a:gd name="connsiteY5" fmla="*/ 614 h 138558"/>
              <a:gd name="connsiteX6" fmla="*/ 33403 w 119383"/>
              <a:gd name="connsiteY6" fmla="*/ 53811 h 138558"/>
              <a:gd name="connsiteX7" fmla="*/ 85980 w 119383"/>
              <a:gd name="connsiteY7" fmla="*/ 53811 h 138558"/>
              <a:gd name="connsiteX8" fmla="*/ 85980 w 119383"/>
              <a:gd name="connsiteY8" fmla="*/ -4 h 138558"/>
              <a:gd name="connsiteX9" fmla="*/ 119383 w 119383"/>
              <a:gd name="connsiteY9" fmla="*/ -4 h 138558"/>
              <a:gd name="connsiteX10" fmla="*/ 119383 w 119383"/>
              <a:gd name="connsiteY10" fmla="*/ 137936 h 138558"/>
              <a:gd name="connsiteX11" fmla="*/ 85980 w 119383"/>
              <a:gd name="connsiteY11" fmla="*/ 137936 h 138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9383" h="138558">
                <a:moveTo>
                  <a:pt x="85980" y="81646"/>
                </a:moveTo>
                <a:lnTo>
                  <a:pt x="33403" y="81646"/>
                </a:lnTo>
                <a:lnTo>
                  <a:pt x="33403" y="138554"/>
                </a:lnTo>
                <a:lnTo>
                  <a:pt x="0" y="138554"/>
                </a:lnTo>
                <a:lnTo>
                  <a:pt x="0" y="614"/>
                </a:lnTo>
                <a:lnTo>
                  <a:pt x="33403" y="614"/>
                </a:lnTo>
                <a:lnTo>
                  <a:pt x="33403" y="53811"/>
                </a:lnTo>
                <a:lnTo>
                  <a:pt x="85980" y="53811"/>
                </a:lnTo>
                <a:lnTo>
                  <a:pt x="85980" y="-4"/>
                </a:lnTo>
                <a:lnTo>
                  <a:pt x="119383" y="-4"/>
                </a:lnTo>
                <a:lnTo>
                  <a:pt x="119383" y="137936"/>
                </a:lnTo>
                <a:lnTo>
                  <a:pt x="85980" y="137936"/>
                </a:lnTo>
                <a:close/>
              </a:path>
            </a:pathLst>
          </a:custGeom>
          <a:solidFill>
            <a:srgbClr val="000000"/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788" name="Freeform: Shape 787">
            <a:extLst>
              <a:ext uri="{FF2B5EF4-FFF2-40B4-BE49-F238E27FC236}">
                <a16:creationId xmlns:a16="http://schemas.microsoft.com/office/drawing/2014/main" id="{D6DA1927-7E9A-4245-A9A5-26BA7EDD63E1}"/>
              </a:ext>
            </a:extLst>
          </p:cNvPr>
          <p:cNvSpPr/>
          <p:nvPr/>
        </p:nvSpPr>
        <p:spPr>
          <a:xfrm>
            <a:off x="6522191" y="4500833"/>
            <a:ext cx="34021" cy="137939"/>
          </a:xfrm>
          <a:custGeom>
            <a:avLst/>
            <a:gdLst>
              <a:gd name="connsiteX0" fmla="*/ 0 w 34021"/>
              <a:gd name="connsiteY0" fmla="*/ -4 h 137939"/>
              <a:gd name="connsiteX1" fmla="*/ 34021 w 34021"/>
              <a:gd name="connsiteY1" fmla="*/ -4 h 137939"/>
              <a:gd name="connsiteX2" fmla="*/ 34021 w 34021"/>
              <a:gd name="connsiteY2" fmla="*/ 137936 h 137939"/>
              <a:gd name="connsiteX3" fmla="*/ 0 w 34021"/>
              <a:gd name="connsiteY3" fmla="*/ 137936 h 137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21" h="137939">
                <a:moveTo>
                  <a:pt x="0" y="-4"/>
                </a:moveTo>
                <a:lnTo>
                  <a:pt x="34021" y="-4"/>
                </a:lnTo>
                <a:lnTo>
                  <a:pt x="34021" y="137936"/>
                </a:lnTo>
                <a:lnTo>
                  <a:pt x="0" y="137936"/>
                </a:lnTo>
                <a:close/>
              </a:path>
            </a:pathLst>
          </a:custGeom>
          <a:solidFill>
            <a:srgbClr val="000000"/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789" name="Freeform: Shape 788">
            <a:extLst>
              <a:ext uri="{FF2B5EF4-FFF2-40B4-BE49-F238E27FC236}">
                <a16:creationId xmlns:a16="http://schemas.microsoft.com/office/drawing/2014/main" id="{F5365C38-5056-4415-973C-F9F1F7D5278C}"/>
              </a:ext>
            </a:extLst>
          </p:cNvPr>
          <p:cNvSpPr/>
          <p:nvPr/>
        </p:nvSpPr>
        <p:spPr>
          <a:xfrm>
            <a:off x="6573532" y="4498769"/>
            <a:ext cx="136084" cy="141460"/>
          </a:xfrm>
          <a:custGeom>
            <a:avLst/>
            <a:gdLst>
              <a:gd name="connsiteX0" fmla="*/ 70516 w 136084"/>
              <a:gd name="connsiteY0" fmla="*/ 204 h 141460"/>
              <a:gd name="connsiteX1" fmla="*/ 136084 w 136084"/>
              <a:gd name="connsiteY1" fmla="*/ 49071 h 141460"/>
              <a:gd name="connsiteX2" fmla="*/ 98970 w 136084"/>
              <a:gd name="connsiteY2" fmla="*/ 49071 h 141460"/>
              <a:gd name="connsiteX3" fmla="*/ 70516 w 136084"/>
              <a:gd name="connsiteY3" fmla="*/ 31133 h 141460"/>
              <a:gd name="connsiteX4" fmla="*/ 35598 w 136084"/>
              <a:gd name="connsiteY4" fmla="*/ 76009 h 141460"/>
              <a:gd name="connsiteX5" fmla="*/ 70516 w 136084"/>
              <a:gd name="connsiteY5" fmla="*/ 110928 h 141460"/>
              <a:gd name="connsiteX6" fmla="*/ 98970 w 136084"/>
              <a:gd name="connsiteY6" fmla="*/ 92989 h 141460"/>
              <a:gd name="connsiteX7" fmla="*/ 136084 w 136084"/>
              <a:gd name="connsiteY7" fmla="*/ 92989 h 141460"/>
              <a:gd name="connsiteX8" fmla="*/ 70516 w 136084"/>
              <a:gd name="connsiteY8" fmla="*/ 141237 h 141460"/>
              <a:gd name="connsiteX9" fmla="*/ 0 w 136084"/>
              <a:gd name="connsiteY9" fmla="*/ 70721 h 141460"/>
              <a:gd name="connsiteX10" fmla="*/ 70516 w 136084"/>
              <a:gd name="connsiteY10" fmla="*/ 204 h 141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36084" h="141460">
                <a:moveTo>
                  <a:pt x="70516" y="204"/>
                </a:moveTo>
                <a:cubicBezTo>
                  <a:pt x="101556" y="-2338"/>
                  <a:pt x="129645" y="18600"/>
                  <a:pt x="136084" y="49071"/>
                </a:cubicBezTo>
                <a:lnTo>
                  <a:pt x="98970" y="49071"/>
                </a:lnTo>
                <a:cubicBezTo>
                  <a:pt x="94115" y="37776"/>
                  <a:pt x="82801" y="30644"/>
                  <a:pt x="70516" y="31133"/>
                </a:cubicBezTo>
                <a:cubicBezTo>
                  <a:pt x="48483" y="33879"/>
                  <a:pt x="32846" y="53970"/>
                  <a:pt x="35598" y="76009"/>
                </a:cubicBezTo>
                <a:cubicBezTo>
                  <a:pt x="37875" y="94269"/>
                  <a:pt x="52256" y="108651"/>
                  <a:pt x="70516" y="110928"/>
                </a:cubicBezTo>
                <a:cubicBezTo>
                  <a:pt x="82752" y="111243"/>
                  <a:pt x="93978" y="104166"/>
                  <a:pt x="98970" y="92989"/>
                </a:cubicBezTo>
                <a:lnTo>
                  <a:pt x="136084" y="92989"/>
                </a:lnTo>
                <a:cubicBezTo>
                  <a:pt x="129379" y="123212"/>
                  <a:pt x="101364" y="143829"/>
                  <a:pt x="70516" y="141237"/>
                </a:cubicBezTo>
                <a:cubicBezTo>
                  <a:pt x="31571" y="141237"/>
                  <a:pt x="0" y="109666"/>
                  <a:pt x="0" y="70721"/>
                </a:cubicBezTo>
                <a:cubicBezTo>
                  <a:pt x="0" y="31776"/>
                  <a:pt x="31571" y="204"/>
                  <a:pt x="70516" y="204"/>
                </a:cubicBezTo>
                <a:close/>
              </a:path>
            </a:pathLst>
          </a:custGeom>
          <a:solidFill>
            <a:srgbClr val="000000"/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790" name="Freeform: Shape 789">
            <a:extLst>
              <a:ext uri="{FF2B5EF4-FFF2-40B4-BE49-F238E27FC236}">
                <a16:creationId xmlns:a16="http://schemas.microsoft.com/office/drawing/2014/main" id="{D4A86DF0-3D90-4A0E-AD88-C9800762F71B}"/>
              </a:ext>
            </a:extLst>
          </p:cNvPr>
          <p:cNvSpPr/>
          <p:nvPr/>
        </p:nvSpPr>
        <p:spPr>
          <a:xfrm>
            <a:off x="6726317" y="4497740"/>
            <a:ext cx="104537" cy="142269"/>
          </a:xfrm>
          <a:custGeom>
            <a:avLst/>
            <a:gdLst>
              <a:gd name="connsiteX0" fmla="*/ 53815 w 104537"/>
              <a:gd name="connsiteY0" fmla="*/ 142266 h 142269"/>
              <a:gd name="connsiteX1" fmla="*/ 0 w 104537"/>
              <a:gd name="connsiteY1" fmla="*/ 99585 h 142269"/>
              <a:gd name="connsiteX2" fmla="*/ 35877 w 104537"/>
              <a:gd name="connsiteY2" fmla="*/ 99585 h 142269"/>
              <a:gd name="connsiteX3" fmla="*/ 51910 w 104537"/>
              <a:gd name="connsiteY3" fmla="*/ 115717 h 142269"/>
              <a:gd name="connsiteX4" fmla="*/ 53197 w 104537"/>
              <a:gd name="connsiteY4" fmla="*/ 115667 h 142269"/>
              <a:gd name="connsiteX5" fmla="*/ 69279 w 104537"/>
              <a:gd name="connsiteY5" fmla="*/ 102677 h 142269"/>
              <a:gd name="connsiteX6" fmla="*/ 619 w 104537"/>
              <a:gd name="connsiteY6" fmla="*/ 40821 h 142269"/>
              <a:gd name="connsiteX7" fmla="*/ 50722 w 104537"/>
              <a:gd name="connsiteY7" fmla="*/ -4 h 142269"/>
              <a:gd name="connsiteX8" fmla="*/ 102682 w 104537"/>
              <a:gd name="connsiteY8" fmla="*/ 40821 h 142269"/>
              <a:gd name="connsiteX9" fmla="*/ 66186 w 104537"/>
              <a:gd name="connsiteY9" fmla="*/ 40821 h 142269"/>
              <a:gd name="connsiteX10" fmla="*/ 50104 w 104537"/>
              <a:gd name="connsiteY10" fmla="*/ 26594 h 142269"/>
              <a:gd name="connsiteX11" fmla="*/ 35939 w 104537"/>
              <a:gd name="connsiteY11" fmla="*/ 38285 h 142269"/>
              <a:gd name="connsiteX12" fmla="*/ 35877 w 104537"/>
              <a:gd name="connsiteY12" fmla="*/ 39584 h 142269"/>
              <a:gd name="connsiteX13" fmla="*/ 104538 w 104537"/>
              <a:gd name="connsiteY13" fmla="*/ 101440 h 142269"/>
              <a:gd name="connsiteX14" fmla="*/ 53815 w 104537"/>
              <a:gd name="connsiteY14" fmla="*/ 142266 h 142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4537" h="142269">
                <a:moveTo>
                  <a:pt x="53815" y="142266"/>
                </a:moveTo>
                <a:cubicBezTo>
                  <a:pt x="24124" y="142266"/>
                  <a:pt x="1237" y="128039"/>
                  <a:pt x="0" y="99585"/>
                </a:cubicBezTo>
                <a:lnTo>
                  <a:pt x="35877" y="99585"/>
                </a:lnTo>
                <a:cubicBezTo>
                  <a:pt x="35852" y="108467"/>
                  <a:pt x="43028" y="115686"/>
                  <a:pt x="51910" y="115717"/>
                </a:cubicBezTo>
                <a:cubicBezTo>
                  <a:pt x="52343" y="115717"/>
                  <a:pt x="52770" y="115698"/>
                  <a:pt x="53197" y="115667"/>
                </a:cubicBezTo>
                <a:cubicBezTo>
                  <a:pt x="63094" y="115667"/>
                  <a:pt x="69279" y="110719"/>
                  <a:pt x="69279" y="102677"/>
                </a:cubicBezTo>
                <a:cubicBezTo>
                  <a:pt x="69279" y="77316"/>
                  <a:pt x="0" y="90925"/>
                  <a:pt x="619" y="40821"/>
                </a:cubicBezTo>
                <a:cubicBezTo>
                  <a:pt x="619" y="14223"/>
                  <a:pt x="22268" y="-4"/>
                  <a:pt x="50722" y="-4"/>
                </a:cubicBezTo>
                <a:cubicBezTo>
                  <a:pt x="79176" y="-4"/>
                  <a:pt x="101445" y="14841"/>
                  <a:pt x="102682" y="40821"/>
                </a:cubicBezTo>
                <a:lnTo>
                  <a:pt x="66186" y="40821"/>
                </a:lnTo>
                <a:cubicBezTo>
                  <a:pt x="65531" y="32526"/>
                  <a:pt x="58417" y="26235"/>
                  <a:pt x="50104" y="26594"/>
                </a:cubicBezTo>
                <a:cubicBezTo>
                  <a:pt x="42959" y="25914"/>
                  <a:pt x="36619" y="31147"/>
                  <a:pt x="35939" y="38285"/>
                </a:cubicBezTo>
                <a:cubicBezTo>
                  <a:pt x="35896" y="38718"/>
                  <a:pt x="35877" y="39151"/>
                  <a:pt x="35877" y="39584"/>
                </a:cubicBezTo>
                <a:cubicBezTo>
                  <a:pt x="35877" y="63089"/>
                  <a:pt x="104538" y="52574"/>
                  <a:pt x="104538" y="101440"/>
                </a:cubicBezTo>
                <a:cubicBezTo>
                  <a:pt x="104538" y="123090"/>
                  <a:pt x="86599" y="142266"/>
                  <a:pt x="53815" y="142266"/>
                </a:cubicBezTo>
                <a:close/>
              </a:path>
            </a:pathLst>
          </a:custGeom>
          <a:solidFill>
            <a:srgbClr val="000000"/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791" name="Freeform: Shape 790">
            <a:extLst>
              <a:ext uri="{FF2B5EF4-FFF2-40B4-BE49-F238E27FC236}">
                <a16:creationId xmlns:a16="http://schemas.microsoft.com/office/drawing/2014/main" id="{824C9676-E47D-45F4-89E1-6D36F6FDD301}"/>
              </a:ext>
            </a:extLst>
          </p:cNvPr>
          <p:cNvSpPr/>
          <p:nvPr/>
        </p:nvSpPr>
        <p:spPr>
          <a:xfrm>
            <a:off x="5677994" y="4872279"/>
            <a:ext cx="61101" cy="56913"/>
          </a:xfrm>
          <a:custGeom>
            <a:avLst/>
            <a:gdLst>
              <a:gd name="connsiteX0" fmla="*/ 61094 w 61101"/>
              <a:gd name="connsiteY0" fmla="*/ 28142 h 56913"/>
              <a:gd name="connsiteX1" fmla="*/ 33890 w 61101"/>
              <a:gd name="connsiteY1" fmla="*/ 56596 h 56913"/>
              <a:gd name="connsiteX2" fmla="*/ 32640 w 61101"/>
              <a:gd name="connsiteY2" fmla="*/ 56596 h 56913"/>
              <a:gd name="connsiteX3" fmla="*/ 314 w 61101"/>
              <a:gd name="connsiteY3" fmla="*/ 32633 h 56913"/>
              <a:gd name="connsiteX4" fmla="*/ 24271 w 61101"/>
              <a:gd name="connsiteY4" fmla="*/ 307 h 56913"/>
              <a:gd name="connsiteX5" fmla="*/ 32640 w 61101"/>
              <a:gd name="connsiteY5" fmla="*/ 307 h 56913"/>
              <a:gd name="connsiteX6" fmla="*/ 61088 w 61101"/>
              <a:gd name="connsiteY6" fmla="*/ 27517 h 56913"/>
              <a:gd name="connsiteX7" fmla="*/ 61094 w 61101"/>
              <a:gd name="connsiteY7" fmla="*/ 28142 h 56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101" h="56913">
                <a:moveTo>
                  <a:pt x="61094" y="28142"/>
                </a:moveTo>
                <a:cubicBezTo>
                  <a:pt x="61440" y="43513"/>
                  <a:pt x="49261" y="56250"/>
                  <a:pt x="33890" y="56596"/>
                </a:cubicBezTo>
                <a:cubicBezTo>
                  <a:pt x="33475" y="56608"/>
                  <a:pt x="33054" y="56608"/>
                  <a:pt x="32640" y="56596"/>
                </a:cubicBezTo>
                <a:cubicBezTo>
                  <a:pt x="17096" y="58909"/>
                  <a:pt x="2621" y="48177"/>
                  <a:pt x="314" y="32633"/>
                </a:cubicBezTo>
                <a:cubicBezTo>
                  <a:pt x="-2000" y="17088"/>
                  <a:pt x="8726" y="2620"/>
                  <a:pt x="24271" y="307"/>
                </a:cubicBezTo>
                <a:cubicBezTo>
                  <a:pt x="27048" y="-108"/>
                  <a:pt x="29869" y="-108"/>
                  <a:pt x="32640" y="307"/>
                </a:cubicBezTo>
                <a:cubicBezTo>
                  <a:pt x="48012" y="-34"/>
                  <a:pt x="60748" y="12146"/>
                  <a:pt x="61088" y="27517"/>
                </a:cubicBezTo>
                <a:cubicBezTo>
                  <a:pt x="61094" y="27728"/>
                  <a:pt x="61094" y="27932"/>
                  <a:pt x="61094" y="28142"/>
                </a:cubicBezTo>
                <a:close/>
              </a:path>
            </a:pathLst>
          </a:custGeom>
          <a:solidFill>
            <a:srgbClr val="00D85C"/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792" name="Freeform: Shape 791">
            <a:extLst>
              <a:ext uri="{FF2B5EF4-FFF2-40B4-BE49-F238E27FC236}">
                <a16:creationId xmlns:a16="http://schemas.microsoft.com/office/drawing/2014/main" id="{BE241E68-5A15-4339-9118-61CBA8B35892}"/>
              </a:ext>
            </a:extLst>
          </p:cNvPr>
          <p:cNvSpPr/>
          <p:nvPr/>
        </p:nvSpPr>
        <p:spPr>
          <a:xfrm>
            <a:off x="5575168" y="4871972"/>
            <a:ext cx="56907" cy="56908"/>
          </a:xfrm>
          <a:custGeom>
            <a:avLst/>
            <a:gdLst>
              <a:gd name="connsiteX0" fmla="*/ 56908 w 56907"/>
              <a:gd name="connsiteY0" fmla="*/ 28450 h 56908"/>
              <a:gd name="connsiteX1" fmla="*/ 28454 w 56907"/>
              <a:gd name="connsiteY1" fmla="*/ 56904 h 56908"/>
              <a:gd name="connsiteX2" fmla="*/ 0 w 56907"/>
              <a:gd name="connsiteY2" fmla="*/ 28450 h 56908"/>
              <a:gd name="connsiteX3" fmla="*/ 28454 w 56907"/>
              <a:gd name="connsiteY3" fmla="*/ -4 h 56908"/>
              <a:gd name="connsiteX4" fmla="*/ 56908 w 56907"/>
              <a:gd name="connsiteY4" fmla="*/ 28450 h 56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907" h="56908">
                <a:moveTo>
                  <a:pt x="56908" y="28450"/>
                </a:moveTo>
                <a:cubicBezTo>
                  <a:pt x="56908" y="44161"/>
                  <a:pt x="44172" y="56904"/>
                  <a:pt x="28454" y="56904"/>
                </a:cubicBezTo>
                <a:cubicBezTo>
                  <a:pt x="12736" y="56904"/>
                  <a:pt x="0" y="44161"/>
                  <a:pt x="0" y="28450"/>
                </a:cubicBezTo>
                <a:cubicBezTo>
                  <a:pt x="0" y="12732"/>
                  <a:pt x="12736" y="-4"/>
                  <a:pt x="28454" y="-4"/>
                </a:cubicBezTo>
                <a:cubicBezTo>
                  <a:pt x="44172" y="-4"/>
                  <a:pt x="56908" y="12732"/>
                  <a:pt x="56908" y="28450"/>
                </a:cubicBezTo>
                <a:close/>
              </a:path>
            </a:pathLst>
          </a:custGeom>
          <a:solidFill>
            <a:srgbClr val="00D85C"/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793" name="Freeform: Shape 792">
            <a:extLst>
              <a:ext uri="{FF2B5EF4-FFF2-40B4-BE49-F238E27FC236}">
                <a16:creationId xmlns:a16="http://schemas.microsoft.com/office/drawing/2014/main" id="{3D0F12DE-49B9-403B-B6E5-492C8DDFEE33}"/>
              </a:ext>
            </a:extLst>
          </p:cNvPr>
          <p:cNvSpPr/>
          <p:nvPr/>
        </p:nvSpPr>
        <p:spPr>
          <a:xfrm>
            <a:off x="5792903" y="4871972"/>
            <a:ext cx="56908" cy="56908"/>
          </a:xfrm>
          <a:custGeom>
            <a:avLst/>
            <a:gdLst>
              <a:gd name="connsiteX0" fmla="*/ 56908 w 56908"/>
              <a:gd name="connsiteY0" fmla="*/ 28450 h 56908"/>
              <a:gd name="connsiteX1" fmla="*/ 28454 w 56908"/>
              <a:gd name="connsiteY1" fmla="*/ 56904 h 56908"/>
              <a:gd name="connsiteX2" fmla="*/ 0 w 56908"/>
              <a:gd name="connsiteY2" fmla="*/ 28450 h 56908"/>
              <a:gd name="connsiteX3" fmla="*/ 28454 w 56908"/>
              <a:gd name="connsiteY3" fmla="*/ -4 h 56908"/>
              <a:gd name="connsiteX4" fmla="*/ 56908 w 56908"/>
              <a:gd name="connsiteY4" fmla="*/ 28450 h 56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908" h="56908">
                <a:moveTo>
                  <a:pt x="56908" y="28450"/>
                </a:moveTo>
                <a:cubicBezTo>
                  <a:pt x="56908" y="44161"/>
                  <a:pt x="44172" y="56904"/>
                  <a:pt x="28454" y="56904"/>
                </a:cubicBezTo>
                <a:cubicBezTo>
                  <a:pt x="12743" y="56904"/>
                  <a:pt x="0" y="44161"/>
                  <a:pt x="0" y="28450"/>
                </a:cubicBezTo>
                <a:cubicBezTo>
                  <a:pt x="0" y="12732"/>
                  <a:pt x="12743" y="-4"/>
                  <a:pt x="28454" y="-4"/>
                </a:cubicBezTo>
                <a:cubicBezTo>
                  <a:pt x="44172" y="-4"/>
                  <a:pt x="56908" y="12732"/>
                  <a:pt x="56908" y="28450"/>
                </a:cubicBezTo>
                <a:close/>
              </a:path>
            </a:pathLst>
          </a:custGeom>
          <a:solidFill>
            <a:srgbClr val="00D85C"/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794" name="Freeform: Shape 793">
            <a:extLst>
              <a:ext uri="{FF2B5EF4-FFF2-40B4-BE49-F238E27FC236}">
                <a16:creationId xmlns:a16="http://schemas.microsoft.com/office/drawing/2014/main" id="{534C1A45-AD56-483C-B70F-36DEDCF07D3F}"/>
              </a:ext>
            </a:extLst>
          </p:cNvPr>
          <p:cNvSpPr/>
          <p:nvPr/>
        </p:nvSpPr>
        <p:spPr>
          <a:xfrm>
            <a:off x="5898821" y="4872279"/>
            <a:ext cx="61101" cy="56913"/>
          </a:xfrm>
          <a:custGeom>
            <a:avLst/>
            <a:gdLst>
              <a:gd name="connsiteX0" fmla="*/ 61094 w 61101"/>
              <a:gd name="connsiteY0" fmla="*/ 28142 h 56913"/>
              <a:gd name="connsiteX1" fmla="*/ 33889 w 61101"/>
              <a:gd name="connsiteY1" fmla="*/ 56596 h 56913"/>
              <a:gd name="connsiteX2" fmla="*/ 32640 w 61101"/>
              <a:gd name="connsiteY2" fmla="*/ 56596 h 56913"/>
              <a:gd name="connsiteX3" fmla="*/ 314 w 61101"/>
              <a:gd name="connsiteY3" fmla="*/ 32633 h 56913"/>
              <a:gd name="connsiteX4" fmla="*/ 24271 w 61101"/>
              <a:gd name="connsiteY4" fmla="*/ 307 h 56913"/>
              <a:gd name="connsiteX5" fmla="*/ 32640 w 61101"/>
              <a:gd name="connsiteY5" fmla="*/ 307 h 56913"/>
              <a:gd name="connsiteX6" fmla="*/ 61088 w 61101"/>
              <a:gd name="connsiteY6" fmla="*/ 27517 h 56913"/>
              <a:gd name="connsiteX7" fmla="*/ 61094 w 61101"/>
              <a:gd name="connsiteY7" fmla="*/ 28142 h 56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101" h="56913">
                <a:moveTo>
                  <a:pt x="61094" y="28142"/>
                </a:moveTo>
                <a:cubicBezTo>
                  <a:pt x="61440" y="43513"/>
                  <a:pt x="49261" y="56250"/>
                  <a:pt x="33889" y="56596"/>
                </a:cubicBezTo>
                <a:cubicBezTo>
                  <a:pt x="33475" y="56608"/>
                  <a:pt x="33054" y="56608"/>
                  <a:pt x="32640" y="56596"/>
                </a:cubicBezTo>
                <a:cubicBezTo>
                  <a:pt x="17095" y="58909"/>
                  <a:pt x="2621" y="48177"/>
                  <a:pt x="314" y="32633"/>
                </a:cubicBezTo>
                <a:cubicBezTo>
                  <a:pt x="-2000" y="17088"/>
                  <a:pt x="8726" y="2620"/>
                  <a:pt x="24271" y="307"/>
                </a:cubicBezTo>
                <a:cubicBezTo>
                  <a:pt x="27048" y="-108"/>
                  <a:pt x="29869" y="-108"/>
                  <a:pt x="32640" y="307"/>
                </a:cubicBezTo>
                <a:cubicBezTo>
                  <a:pt x="48011" y="-34"/>
                  <a:pt x="60747" y="12146"/>
                  <a:pt x="61088" y="27517"/>
                </a:cubicBezTo>
                <a:cubicBezTo>
                  <a:pt x="61094" y="27728"/>
                  <a:pt x="61094" y="27932"/>
                  <a:pt x="61094" y="28142"/>
                </a:cubicBezTo>
                <a:close/>
              </a:path>
            </a:pathLst>
          </a:custGeom>
          <a:solidFill>
            <a:srgbClr val="00D85C"/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795" name="Freeform: Shape 794">
            <a:extLst>
              <a:ext uri="{FF2B5EF4-FFF2-40B4-BE49-F238E27FC236}">
                <a16:creationId xmlns:a16="http://schemas.microsoft.com/office/drawing/2014/main" id="{DA04A1A8-80B9-4680-8CD3-7E99DC997C05}"/>
              </a:ext>
            </a:extLst>
          </p:cNvPr>
          <p:cNvSpPr/>
          <p:nvPr/>
        </p:nvSpPr>
        <p:spPr>
          <a:xfrm>
            <a:off x="6013730" y="4871972"/>
            <a:ext cx="56908" cy="56908"/>
          </a:xfrm>
          <a:custGeom>
            <a:avLst/>
            <a:gdLst>
              <a:gd name="connsiteX0" fmla="*/ 56908 w 56908"/>
              <a:gd name="connsiteY0" fmla="*/ 28450 h 56908"/>
              <a:gd name="connsiteX1" fmla="*/ 28454 w 56908"/>
              <a:gd name="connsiteY1" fmla="*/ 56904 h 56908"/>
              <a:gd name="connsiteX2" fmla="*/ 0 w 56908"/>
              <a:gd name="connsiteY2" fmla="*/ 28450 h 56908"/>
              <a:gd name="connsiteX3" fmla="*/ 28454 w 56908"/>
              <a:gd name="connsiteY3" fmla="*/ -4 h 56908"/>
              <a:gd name="connsiteX4" fmla="*/ 56908 w 56908"/>
              <a:gd name="connsiteY4" fmla="*/ 28450 h 56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908" h="56908">
                <a:moveTo>
                  <a:pt x="56908" y="28450"/>
                </a:moveTo>
                <a:cubicBezTo>
                  <a:pt x="56908" y="44161"/>
                  <a:pt x="44172" y="56904"/>
                  <a:pt x="28454" y="56904"/>
                </a:cubicBezTo>
                <a:cubicBezTo>
                  <a:pt x="12736" y="56904"/>
                  <a:pt x="0" y="44161"/>
                  <a:pt x="0" y="28450"/>
                </a:cubicBezTo>
                <a:cubicBezTo>
                  <a:pt x="0" y="12732"/>
                  <a:pt x="12736" y="-4"/>
                  <a:pt x="28454" y="-4"/>
                </a:cubicBezTo>
                <a:cubicBezTo>
                  <a:pt x="44172" y="-4"/>
                  <a:pt x="56908" y="12732"/>
                  <a:pt x="56908" y="28450"/>
                </a:cubicBezTo>
                <a:close/>
              </a:path>
            </a:pathLst>
          </a:custGeom>
          <a:solidFill>
            <a:srgbClr val="00D85C"/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796" name="Freeform: Shape 795">
            <a:extLst>
              <a:ext uri="{FF2B5EF4-FFF2-40B4-BE49-F238E27FC236}">
                <a16:creationId xmlns:a16="http://schemas.microsoft.com/office/drawing/2014/main" id="{24E15C6D-1030-452B-8326-93BCEACECAE3}"/>
              </a:ext>
            </a:extLst>
          </p:cNvPr>
          <p:cNvSpPr/>
          <p:nvPr/>
        </p:nvSpPr>
        <p:spPr>
          <a:xfrm>
            <a:off x="6119649" y="4872279"/>
            <a:ext cx="61101" cy="56913"/>
          </a:xfrm>
          <a:custGeom>
            <a:avLst/>
            <a:gdLst>
              <a:gd name="connsiteX0" fmla="*/ 61094 w 61101"/>
              <a:gd name="connsiteY0" fmla="*/ 28142 h 56913"/>
              <a:gd name="connsiteX1" fmla="*/ 33889 w 61101"/>
              <a:gd name="connsiteY1" fmla="*/ 56596 h 56913"/>
              <a:gd name="connsiteX2" fmla="*/ 32640 w 61101"/>
              <a:gd name="connsiteY2" fmla="*/ 56596 h 56913"/>
              <a:gd name="connsiteX3" fmla="*/ 314 w 61101"/>
              <a:gd name="connsiteY3" fmla="*/ 32633 h 56913"/>
              <a:gd name="connsiteX4" fmla="*/ 24271 w 61101"/>
              <a:gd name="connsiteY4" fmla="*/ 307 h 56913"/>
              <a:gd name="connsiteX5" fmla="*/ 32640 w 61101"/>
              <a:gd name="connsiteY5" fmla="*/ 307 h 56913"/>
              <a:gd name="connsiteX6" fmla="*/ 61088 w 61101"/>
              <a:gd name="connsiteY6" fmla="*/ 27517 h 56913"/>
              <a:gd name="connsiteX7" fmla="*/ 61094 w 61101"/>
              <a:gd name="connsiteY7" fmla="*/ 28142 h 56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101" h="56913">
                <a:moveTo>
                  <a:pt x="61094" y="28142"/>
                </a:moveTo>
                <a:cubicBezTo>
                  <a:pt x="61440" y="43513"/>
                  <a:pt x="49261" y="56250"/>
                  <a:pt x="33889" y="56596"/>
                </a:cubicBezTo>
                <a:cubicBezTo>
                  <a:pt x="33475" y="56608"/>
                  <a:pt x="33054" y="56608"/>
                  <a:pt x="32640" y="56596"/>
                </a:cubicBezTo>
                <a:cubicBezTo>
                  <a:pt x="17095" y="58909"/>
                  <a:pt x="2621" y="48177"/>
                  <a:pt x="314" y="32633"/>
                </a:cubicBezTo>
                <a:cubicBezTo>
                  <a:pt x="-2000" y="17088"/>
                  <a:pt x="8726" y="2620"/>
                  <a:pt x="24271" y="307"/>
                </a:cubicBezTo>
                <a:cubicBezTo>
                  <a:pt x="27048" y="-108"/>
                  <a:pt x="29869" y="-108"/>
                  <a:pt x="32640" y="307"/>
                </a:cubicBezTo>
                <a:cubicBezTo>
                  <a:pt x="48011" y="-34"/>
                  <a:pt x="60747" y="12146"/>
                  <a:pt x="61088" y="27517"/>
                </a:cubicBezTo>
                <a:cubicBezTo>
                  <a:pt x="61094" y="27728"/>
                  <a:pt x="61094" y="27932"/>
                  <a:pt x="61094" y="28142"/>
                </a:cubicBezTo>
                <a:close/>
              </a:path>
            </a:pathLst>
          </a:custGeom>
          <a:solidFill>
            <a:srgbClr val="00D85C"/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797" name="Freeform: Shape 796">
            <a:extLst>
              <a:ext uri="{FF2B5EF4-FFF2-40B4-BE49-F238E27FC236}">
                <a16:creationId xmlns:a16="http://schemas.microsoft.com/office/drawing/2014/main" id="{9241187B-FC05-4794-8298-79256C1B4FB7}"/>
              </a:ext>
            </a:extLst>
          </p:cNvPr>
          <p:cNvSpPr/>
          <p:nvPr/>
        </p:nvSpPr>
        <p:spPr>
          <a:xfrm>
            <a:off x="6234558" y="4871972"/>
            <a:ext cx="56907" cy="56908"/>
          </a:xfrm>
          <a:custGeom>
            <a:avLst/>
            <a:gdLst>
              <a:gd name="connsiteX0" fmla="*/ 56908 w 56907"/>
              <a:gd name="connsiteY0" fmla="*/ 28450 h 56908"/>
              <a:gd name="connsiteX1" fmla="*/ 28454 w 56907"/>
              <a:gd name="connsiteY1" fmla="*/ 56904 h 56908"/>
              <a:gd name="connsiteX2" fmla="*/ 0 w 56907"/>
              <a:gd name="connsiteY2" fmla="*/ 28450 h 56908"/>
              <a:gd name="connsiteX3" fmla="*/ 28454 w 56907"/>
              <a:gd name="connsiteY3" fmla="*/ -4 h 56908"/>
              <a:gd name="connsiteX4" fmla="*/ 56908 w 56907"/>
              <a:gd name="connsiteY4" fmla="*/ 28450 h 56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907" h="56908">
                <a:moveTo>
                  <a:pt x="56908" y="28450"/>
                </a:moveTo>
                <a:cubicBezTo>
                  <a:pt x="56908" y="44161"/>
                  <a:pt x="44172" y="56904"/>
                  <a:pt x="28454" y="56904"/>
                </a:cubicBezTo>
                <a:cubicBezTo>
                  <a:pt x="12736" y="56904"/>
                  <a:pt x="0" y="44161"/>
                  <a:pt x="0" y="28450"/>
                </a:cubicBezTo>
                <a:cubicBezTo>
                  <a:pt x="0" y="12732"/>
                  <a:pt x="12736" y="-4"/>
                  <a:pt x="28454" y="-4"/>
                </a:cubicBezTo>
                <a:cubicBezTo>
                  <a:pt x="44172" y="-4"/>
                  <a:pt x="56908" y="12732"/>
                  <a:pt x="56908" y="28450"/>
                </a:cubicBezTo>
                <a:close/>
              </a:path>
            </a:pathLst>
          </a:custGeom>
          <a:solidFill>
            <a:srgbClr val="00D85C"/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798" name="Freeform: Shape 797">
            <a:extLst>
              <a:ext uri="{FF2B5EF4-FFF2-40B4-BE49-F238E27FC236}">
                <a16:creationId xmlns:a16="http://schemas.microsoft.com/office/drawing/2014/main" id="{69702A40-BFD3-4BAE-A1B9-F8FD0A6B9784}"/>
              </a:ext>
            </a:extLst>
          </p:cNvPr>
          <p:cNvSpPr/>
          <p:nvPr/>
        </p:nvSpPr>
        <p:spPr>
          <a:xfrm>
            <a:off x="6340476" y="4872279"/>
            <a:ext cx="61101" cy="56913"/>
          </a:xfrm>
          <a:custGeom>
            <a:avLst/>
            <a:gdLst>
              <a:gd name="connsiteX0" fmla="*/ 61094 w 61101"/>
              <a:gd name="connsiteY0" fmla="*/ 28142 h 56913"/>
              <a:gd name="connsiteX1" fmla="*/ 33889 w 61101"/>
              <a:gd name="connsiteY1" fmla="*/ 56596 h 56913"/>
              <a:gd name="connsiteX2" fmla="*/ 32640 w 61101"/>
              <a:gd name="connsiteY2" fmla="*/ 56596 h 56913"/>
              <a:gd name="connsiteX3" fmla="*/ 314 w 61101"/>
              <a:gd name="connsiteY3" fmla="*/ 32633 h 56913"/>
              <a:gd name="connsiteX4" fmla="*/ 24271 w 61101"/>
              <a:gd name="connsiteY4" fmla="*/ 307 h 56913"/>
              <a:gd name="connsiteX5" fmla="*/ 32640 w 61101"/>
              <a:gd name="connsiteY5" fmla="*/ 307 h 56913"/>
              <a:gd name="connsiteX6" fmla="*/ 61088 w 61101"/>
              <a:gd name="connsiteY6" fmla="*/ 27517 h 56913"/>
              <a:gd name="connsiteX7" fmla="*/ 61094 w 61101"/>
              <a:gd name="connsiteY7" fmla="*/ 28142 h 56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101" h="56913">
                <a:moveTo>
                  <a:pt x="61094" y="28142"/>
                </a:moveTo>
                <a:cubicBezTo>
                  <a:pt x="61440" y="43513"/>
                  <a:pt x="49261" y="56250"/>
                  <a:pt x="33889" y="56596"/>
                </a:cubicBezTo>
                <a:cubicBezTo>
                  <a:pt x="33475" y="56608"/>
                  <a:pt x="33054" y="56608"/>
                  <a:pt x="32640" y="56596"/>
                </a:cubicBezTo>
                <a:cubicBezTo>
                  <a:pt x="17095" y="58909"/>
                  <a:pt x="2621" y="48177"/>
                  <a:pt x="314" y="32633"/>
                </a:cubicBezTo>
                <a:cubicBezTo>
                  <a:pt x="-2000" y="17088"/>
                  <a:pt x="8726" y="2620"/>
                  <a:pt x="24271" y="307"/>
                </a:cubicBezTo>
                <a:cubicBezTo>
                  <a:pt x="27048" y="-108"/>
                  <a:pt x="29869" y="-108"/>
                  <a:pt x="32640" y="307"/>
                </a:cubicBezTo>
                <a:cubicBezTo>
                  <a:pt x="48011" y="-34"/>
                  <a:pt x="60747" y="12146"/>
                  <a:pt x="61088" y="27517"/>
                </a:cubicBezTo>
                <a:cubicBezTo>
                  <a:pt x="61094" y="27728"/>
                  <a:pt x="61094" y="27932"/>
                  <a:pt x="61094" y="28142"/>
                </a:cubicBezTo>
                <a:close/>
              </a:path>
            </a:pathLst>
          </a:custGeom>
          <a:solidFill>
            <a:srgbClr val="00D85C"/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799" name="Freeform: Shape 798">
            <a:extLst>
              <a:ext uri="{FF2B5EF4-FFF2-40B4-BE49-F238E27FC236}">
                <a16:creationId xmlns:a16="http://schemas.microsoft.com/office/drawing/2014/main" id="{B53718F2-1D4C-4CDD-BEFA-B5E34D0FA9D9}"/>
              </a:ext>
            </a:extLst>
          </p:cNvPr>
          <p:cNvSpPr/>
          <p:nvPr/>
        </p:nvSpPr>
        <p:spPr>
          <a:xfrm>
            <a:off x="6455386" y="4871972"/>
            <a:ext cx="56907" cy="56908"/>
          </a:xfrm>
          <a:custGeom>
            <a:avLst/>
            <a:gdLst>
              <a:gd name="connsiteX0" fmla="*/ 56908 w 56907"/>
              <a:gd name="connsiteY0" fmla="*/ 28450 h 56908"/>
              <a:gd name="connsiteX1" fmla="*/ 28454 w 56907"/>
              <a:gd name="connsiteY1" fmla="*/ 56904 h 56908"/>
              <a:gd name="connsiteX2" fmla="*/ 0 w 56907"/>
              <a:gd name="connsiteY2" fmla="*/ 28450 h 56908"/>
              <a:gd name="connsiteX3" fmla="*/ 28454 w 56907"/>
              <a:gd name="connsiteY3" fmla="*/ -4 h 56908"/>
              <a:gd name="connsiteX4" fmla="*/ 56908 w 56907"/>
              <a:gd name="connsiteY4" fmla="*/ 28450 h 56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907" h="56908">
                <a:moveTo>
                  <a:pt x="56908" y="28450"/>
                </a:moveTo>
                <a:cubicBezTo>
                  <a:pt x="56908" y="44161"/>
                  <a:pt x="44172" y="56904"/>
                  <a:pt x="28454" y="56904"/>
                </a:cubicBezTo>
                <a:cubicBezTo>
                  <a:pt x="12736" y="56904"/>
                  <a:pt x="0" y="44161"/>
                  <a:pt x="0" y="28450"/>
                </a:cubicBezTo>
                <a:cubicBezTo>
                  <a:pt x="0" y="12732"/>
                  <a:pt x="12736" y="-4"/>
                  <a:pt x="28454" y="-4"/>
                </a:cubicBezTo>
                <a:cubicBezTo>
                  <a:pt x="44172" y="-4"/>
                  <a:pt x="56908" y="12732"/>
                  <a:pt x="56908" y="28450"/>
                </a:cubicBezTo>
                <a:close/>
              </a:path>
            </a:pathLst>
          </a:custGeom>
          <a:solidFill>
            <a:srgbClr val="00D85C"/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800" name="Freeform: Shape 799">
            <a:extLst>
              <a:ext uri="{FF2B5EF4-FFF2-40B4-BE49-F238E27FC236}">
                <a16:creationId xmlns:a16="http://schemas.microsoft.com/office/drawing/2014/main" id="{30CFAC79-227D-4692-9519-AC9D090BC311}"/>
              </a:ext>
            </a:extLst>
          </p:cNvPr>
          <p:cNvSpPr/>
          <p:nvPr/>
        </p:nvSpPr>
        <p:spPr>
          <a:xfrm>
            <a:off x="6560685" y="4872279"/>
            <a:ext cx="61101" cy="56913"/>
          </a:xfrm>
          <a:custGeom>
            <a:avLst/>
            <a:gdLst>
              <a:gd name="connsiteX0" fmla="*/ 61094 w 61101"/>
              <a:gd name="connsiteY0" fmla="*/ 28142 h 56913"/>
              <a:gd name="connsiteX1" fmla="*/ 33890 w 61101"/>
              <a:gd name="connsiteY1" fmla="*/ 56596 h 56913"/>
              <a:gd name="connsiteX2" fmla="*/ 32640 w 61101"/>
              <a:gd name="connsiteY2" fmla="*/ 56596 h 56913"/>
              <a:gd name="connsiteX3" fmla="*/ 314 w 61101"/>
              <a:gd name="connsiteY3" fmla="*/ 32633 h 56913"/>
              <a:gd name="connsiteX4" fmla="*/ 24271 w 61101"/>
              <a:gd name="connsiteY4" fmla="*/ 307 h 56913"/>
              <a:gd name="connsiteX5" fmla="*/ 32640 w 61101"/>
              <a:gd name="connsiteY5" fmla="*/ 307 h 56913"/>
              <a:gd name="connsiteX6" fmla="*/ 61088 w 61101"/>
              <a:gd name="connsiteY6" fmla="*/ 27517 h 56913"/>
              <a:gd name="connsiteX7" fmla="*/ 61094 w 61101"/>
              <a:gd name="connsiteY7" fmla="*/ 28142 h 56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101" h="56913">
                <a:moveTo>
                  <a:pt x="61094" y="28142"/>
                </a:moveTo>
                <a:cubicBezTo>
                  <a:pt x="61440" y="43513"/>
                  <a:pt x="49261" y="56250"/>
                  <a:pt x="33890" y="56596"/>
                </a:cubicBezTo>
                <a:cubicBezTo>
                  <a:pt x="33475" y="56608"/>
                  <a:pt x="33054" y="56608"/>
                  <a:pt x="32640" y="56596"/>
                </a:cubicBezTo>
                <a:cubicBezTo>
                  <a:pt x="17096" y="58909"/>
                  <a:pt x="2621" y="48177"/>
                  <a:pt x="314" y="32633"/>
                </a:cubicBezTo>
                <a:cubicBezTo>
                  <a:pt x="-2000" y="17088"/>
                  <a:pt x="8726" y="2620"/>
                  <a:pt x="24271" y="307"/>
                </a:cubicBezTo>
                <a:cubicBezTo>
                  <a:pt x="27048" y="-108"/>
                  <a:pt x="29869" y="-108"/>
                  <a:pt x="32640" y="307"/>
                </a:cubicBezTo>
                <a:cubicBezTo>
                  <a:pt x="48012" y="-34"/>
                  <a:pt x="60748" y="12146"/>
                  <a:pt x="61088" y="27517"/>
                </a:cubicBezTo>
                <a:cubicBezTo>
                  <a:pt x="61094" y="27728"/>
                  <a:pt x="61094" y="27932"/>
                  <a:pt x="61094" y="28142"/>
                </a:cubicBezTo>
                <a:close/>
              </a:path>
            </a:pathLst>
          </a:custGeom>
          <a:solidFill>
            <a:srgbClr val="00D85C"/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801" name="Freeform: Shape 800">
            <a:extLst>
              <a:ext uri="{FF2B5EF4-FFF2-40B4-BE49-F238E27FC236}">
                <a16:creationId xmlns:a16="http://schemas.microsoft.com/office/drawing/2014/main" id="{75B89377-BF03-498E-BF86-959E7BFC89BC}"/>
              </a:ext>
            </a:extLst>
          </p:cNvPr>
          <p:cNvSpPr/>
          <p:nvPr/>
        </p:nvSpPr>
        <p:spPr>
          <a:xfrm>
            <a:off x="5363619" y="4699683"/>
            <a:ext cx="88572" cy="105799"/>
          </a:xfrm>
          <a:custGeom>
            <a:avLst/>
            <a:gdLst>
              <a:gd name="connsiteX0" fmla="*/ 88455 w 88572"/>
              <a:gd name="connsiteY0" fmla="*/ 53520 h 105799"/>
              <a:gd name="connsiteX1" fmla="*/ 40572 w 88572"/>
              <a:gd name="connsiteY1" fmla="*/ 105745 h 105799"/>
              <a:gd name="connsiteX2" fmla="*/ 32784 w 88572"/>
              <a:gd name="connsiteY2" fmla="*/ 105479 h 105799"/>
              <a:gd name="connsiteX3" fmla="*/ 0 w 88572"/>
              <a:gd name="connsiteY3" fmla="*/ 105479 h 105799"/>
              <a:gd name="connsiteX4" fmla="*/ 0 w 88572"/>
              <a:gd name="connsiteY4" fmla="*/ 323 h 105799"/>
              <a:gd name="connsiteX5" fmla="*/ 32784 w 88572"/>
              <a:gd name="connsiteY5" fmla="*/ 323 h 105799"/>
              <a:gd name="connsiteX6" fmla="*/ 88251 w 88572"/>
              <a:gd name="connsiteY6" fmla="*/ 44421 h 105799"/>
              <a:gd name="connsiteX7" fmla="*/ 88455 w 88572"/>
              <a:gd name="connsiteY7" fmla="*/ 53520 h 105799"/>
              <a:gd name="connsiteX8" fmla="*/ 32784 w 88572"/>
              <a:gd name="connsiteY8" fmla="*/ 94345 h 105799"/>
              <a:gd name="connsiteX9" fmla="*/ 74729 w 88572"/>
              <a:gd name="connsiteY9" fmla="*/ 61357 h 105799"/>
              <a:gd name="connsiteX10" fmla="*/ 74846 w 88572"/>
              <a:gd name="connsiteY10" fmla="*/ 53520 h 105799"/>
              <a:gd name="connsiteX11" fmla="*/ 40609 w 88572"/>
              <a:gd name="connsiteY11" fmla="*/ 11457 h 105799"/>
              <a:gd name="connsiteX12" fmla="*/ 32784 w 88572"/>
              <a:gd name="connsiteY12" fmla="*/ 11457 h 105799"/>
              <a:gd name="connsiteX13" fmla="*/ 13608 w 88572"/>
              <a:gd name="connsiteY13" fmla="*/ 11457 h 105799"/>
              <a:gd name="connsiteX14" fmla="*/ 13608 w 88572"/>
              <a:gd name="connsiteY14" fmla="*/ 94345 h 105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8572" h="105799">
                <a:moveTo>
                  <a:pt x="88455" y="53520"/>
                </a:moveTo>
                <a:cubicBezTo>
                  <a:pt x="89655" y="81163"/>
                  <a:pt x="68215" y="104551"/>
                  <a:pt x="40572" y="105745"/>
                </a:cubicBezTo>
                <a:cubicBezTo>
                  <a:pt x="37974" y="105863"/>
                  <a:pt x="35370" y="105770"/>
                  <a:pt x="32784" y="105479"/>
                </a:cubicBezTo>
                <a:lnTo>
                  <a:pt x="0" y="105479"/>
                </a:lnTo>
                <a:lnTo>
                  <a:pt x="0" y="323"/>
                </a:lnTo>
                <a:lnTo>
                  <a:pt x="32784" y="323"/>
                </a:lnTo>
                <a:cubicBezTo>
                  <a:pt x="60279" y="-2813"/>
                  <a:pt x="85108" y="16925"/>
                  <a:pt x="88251" y="44421"/>
                </a:cubicBezTo>
                <a:cubicBezTo>
                  <a:pt x="88591" y="47439"/>
                  <a:pt x="88665" y="50489"/>
                  <a:pt x="88455" y="53520"/>
                </a:cubicBezTo>
                <a:close/>
                <a:moveTo>
                  <a:pt x="32784" y="94345"/>
                </a:moveTo>
                <a:cubicBezTo>
                  <a:pt x="53475" y="96819"/>
                  <a:pt x="72255" y="82048"/>
                  <a:pt x="74729" y="61357"/>
                </a:cubicBezTo>
                <a:cubicBezTo>
                  <a:pt x="75038" y="58759"/>
                  <a:pt x="75081" y="56130"/>
                  <a:pt x="74846" y="53520"/>
                </a:cubicBezTo>
                <a:cubicBezTo>
                  <a:pt x="77005" y="32451"/>
                  <a:pt x="61677" y="13616"/>
                  <a:pt x="40609" y="11457"/>
                </a:cubicBezTo>
                <a:cubicBezTo>
                  <a:pt x="38005" y="11192"/>
                  <a:pt x="35382" y="11192"/>
                  <a:pt x="32784" y="11457"/>
                </a:cubicBezTo>
                <a:lnTo>
                  <a:pt x="13608" y="11457"/>
                </a:lnTo>
                <a:lnTo>
                  <a:pt x="13608" y="94345"/>
                </a:lnTo>
                <a:close/>
              </a:path>
            </a:pathLst>
          </a:custGeom>
          <a:solidFill>
            <a:srgbClr val="686868"/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802" name="Freeform: Shape 801">
            <a:extLst>
              <a:ext uri="{FF2B5EF4-FFF2-40B4-BE49-F238E27FC236}">
                <a16:creationId xmlns:a16="http://schemas.microsoft.com/office/drawing/2014/main" id="{585F6BF3-D1E7-410B-8AE1-BC960875B284}"/>
              </a:ext>
            </a:extLst>
          </p:cNvPr>
          <p:cNvSpPr/>
          <p:nvPr/>
        </p:nvSpPr>
        <p:spPr>
          <a:xfrm>
            <a:off x="5485476" y="4700011"/>
            <a:ext cx="56907" cy="105156"/>
          </a:xfrm>
          <a:custGeom>
            <a:avLst/>
            <a:gdLst>
              <a:gd name="connsiteX0" fmla="*/ 56908 w 56907"/>
              <a:gd name="connsiteY0" fmla="*/ 11130 h 105156"/>
              <a:gd name="connsiteX1" fmla="*/ 13608 w 56907"/>
              <a:gd name="connsiteY1" fmla="*/ 11130 h 105156"/>
              <a:gd name="connsiteX2" fmla="*/ 13608 w 56907"/>
              <a:gd name="connsiteY2" fmla="*/ 46388 h 105156"/>
              <a:gd name="connsiteX3" fmla="*/ 51959 w 56907"/>
              <a:gd name="connsiteY3" fmla="*/ 46388 h 105156"/>
              <a:gd name="connsiteX4" fmla="*/ 51959 w 56907"/>
              <a:gd name="connsiteY4" fmla="*/ 57522 h 105156"/>
              <a:gd name="connsiteX5" fmla="*/ 13608 w 56907"/>
              <a:gd name="connsiteY5" fmla="*/ 57522 h 105156"/>
              <a:gd name="connsiteX6" fmla="*/ 13608 w 56907"/>
              <a:gd name="connsiteY6" fmla="*/ 94018 h 105156"/>
              <a:gd name="connsiteX7" fmla="*/ 56908 w 56907"/>
              <a:gd name="connsiteY7" fmla="*/ 94018 h 105156"/>
              <a:gd name="connsiteX8" fmla="*/ 56908 w 56907"/>
              <a:gd name="connsiteY8" fmla="*/ 105152 h 105156"/>
              <a:gd name="connsiteX9" fmla="*/ 0 w 56907"/>
              <a:gd name="connsiteY9" fmla="*/ 105152 h 105156"/>
              <a:gd name="connsiteX10" fmla="*/ 0 w 56907"/>
              <a:gd name="connsiteY10" fmla="*/ -4 h 105156"/>
              <a:gd name="connsiteX11" fmla="*/ 56908 w 56907"/>
              <a:gd name="connsiteY11" fmla="*/ -4 h 105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6907" h="105156">
                <a:moveTo>
                  <a:pt x="56908" y="11130"/>
                </a:moveTo>
                <a:lnTo>
                  <a:pt x="13608" y="11130"/>
                </a:lnTo>
                <a:lnTo>
                  <a:pt x="13608" y="46388"/>
                </a:lnTo>
                <a:lnTo>
                  <a:pt x="51959" y="46388"/>
                </a:lnTo>
                <a:lnTo>
                  <a:pt x="51959" y="57522"/>
                </a:lnTo>
                <a:lnTo>
                  <a:pt x="13608" y="57522"/>
                </a:lnTo>
                <a:lnTo>
                  <a:pt x="13608" y="94018"/>
                </a:lnTo>
                <a:lnTo>
                  <a:pt x="56908" y="94018"/>
                </a:lnTo>
                <a:lnTo>
                  <a:pt x="56908" y="105152"/>
                </a:lnTo>
                <a:lnTo>
                  <a:pt x="0" y="105152"/>
                </a:lnTo>
                <a:lnTo>
                  <a:pt x="0" y="-4"/>
                </a:lnTo>
                <a:lnTo>
                  <a:pt x="56908" y="-4"/>
                </a:lnTo>
                <a:close/>
              </a:path>
            </a:pathLst>
          </a:custGeom>
          <a:solidFill>
            <a:srgbClr val="686868"/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803" name="Freeform: Shape 802">
            <a:extLst>
              <a:ext uri="{FF2B5EF4-FFF2-40B4-BE49-F238E27FC236}">
                <a16:creationId xmlns:a16="http://schemas.microsoft.com/office/drawing/2014/main" id="{70659C44-B36D-40BA-B56C-0BF17C52665D}"/>
              </a:ext>
            </a:extLst>
          </p:cNvPr>
          <p:cNvSpPr/>
          <p:nvPr/>
        </p:nvSpPr>
        <p:spPr>
          <a:xfrm>
            <a:off x="5575168" y="4698519"/>
            <a:ext cx="72990" cy="108284"/>
          </a:xfrm>
          <a:custGeom>
            <a:avLst/>
            <a:gdLst>
              <a:gd name="connsiteX0" fmla="*/ 36495 w 72990"/>
              <a:gd name="connsiteY0" fmla="*/ 107881 h 108284"/>
              <a:gd name="connsiteX1" fmla="*/ 0 w 72990"/>
              <a:gd name="connsiteY1" fmla="*/ 78808 h 108284"/>
              <a:gd name="connsiteX2" fmla="*/ 14227 w 72990"/>
              <a:gd name="connsiteY2" fmla="*/ 78808 h 108284"/>
              <a:gd name="connsiteX3" fmla="*/ 36186 w 72990"/>
              <a:gd name="connsiteY3" fmla="*/ 96165 h 108284"/>
              <a:gd name="connsiteX4" fmla="*/ 36495 w 72990"/>
              <a:gd name="connsiteY4" fmla="*/ 96128 h 108284"/>
              <a:gd name="connsiteX5" fmla="*/ 57526 w 72990"/>
              <a:gd name="connsiteY5" fmla="*/ 78808 h 108284"/>
              <a:gd name="connsiteX6" fmla="*/ 618 w 72990"/>
              <a:gd name="connsiteY6" fmla="*/ 29323 h 108284"/>
              <a:gd name="connsiteX7" fmla="*/ 35258 w 72990"/>
              <a:gd name="connsiteY7" fmla="*/ 250 h 108284"/>
              <a:gd name="connsiteX8" fmla="*/ 70516 w 72990"/>
              <a:gd name="connsiteY8" fmla="*/ 27467 h 108284"/>
              <a:gd name="connsiteX9" fmla="*/ 56908 w 72990"/>
              <a:gd name="connsiteY9" fmla="*/ 27467 h 108284"/>
              <a:gd name="connsiteX10" fmla="*/ 36495 w 72990"/>
              <a:gd name="connsiteY10" fmla="*/ 12003 h 108284"/>
              <a:gd name="connsiteX11" fmla="*/ 16361 w 72990"/>
              <a:gd name="connsiteY11" fmla="*/ 25946 h 108284"/>
              <a:gd name="connsiteX12" fmla="*/ 16083 w 72990"/>
              <a:gd name="connsiteY12" fmla="*/ 28704 h 108284"/>
              <a:gd name="connsiteX13" fmla="*/ 72990 w 72990"/>
              <a:gd name="connsiteY13" fmla="*/ 78190 h 108284"/>
              <a:gd name="connsiteX14" fmla="*/ 40015 w 72990"/>
              <a:gd name="connsiteY14" fmla="*/ 108246 h 108284"/>
              <a:gd name="connsiteX15" fmla="*/ 36495 w 72990"/>
              <a:gd name="connsiteY15" fmla="*/ 107881 h 108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2990" h="108284">
                <a:moveTo>
                  <a:pt x="36495" y="107881"/>
                </a:moveTo>
                <a:cubicBezTo>
                  <a:pt x="14845" y="107881"/>
                  <a:pt x="0" y="96128"/>
                  <a:pt x="0" y="78808"/>
                </a:cubicBezTo>
                <a:lnTo>
                  <a:pt x="14227" y="78808"/>
                </a:lnTo>
                <a:cubicBezTo>
                  <a:pt x="15501" y="89664"/>
                  <a:pt x="25330" y="97439"/>
                  <a:pt x="36186" y="96165"/>
                </a:cubicBezTo>
                <a:cubicBezTo>
                  <a:pt x="36291" y="96153"/>
                  <a:pt x="36396" y="96140"/>
                  <a:pt x="36495" y="96128"/>
                </a:cubicBezTo>
                <a:cubicBezTo>
                  <a:pt x="49485" y="96128"/>
                  <a:pt x="57526" y="88705"/>
                  <a:pt x="57526" y="78808"/>
                </a:cubicBezTo>
                <a:cubicBezTo>
                  <a:pt x="57526" y="50354"/>
                  <a:pt x="618" y="68293"/>
                  <a:pt x="618" y="29323"/>
                </a:cubicBezTo>
                <a:cubicBezTo>
                  <a:pt x="618" y="12003"/>
                  <a:pt x="14227" y="250"/>
                  <a:pt x="35258" y="250"/>
                </a:cubicBezTo>
                <a:cubicBezTo>
                  <a:pt x="52504" y="-1939"/>
                  <a:pt x="68271" y="10228"/>
                  <a:pt x="70516" y="27467"/>
                </a:cubicBezTo>
                <a:lnTo>
                  <a:pt x="56908" y="27467"/>
                </a:lnTo>
                <a:cubicBezTo>
                  <a:pt x="55318" y="17694"/>
                  <a:pt x="46337" y="10884"/>
                  <a:pt x="36495" y="12003"/>
                </a:cubicBezTo>
                <a:cubicBezTo>
                  <a:pt x="27081" y="10296"/>
                  <a:pt x="18068" y="16537"/>
                  <a:pt x="16361" y="25946"/>
                </a:cubicBezTo>
                <a:cubicBezTo>
                  <a:pt x="16194" y="26855"/>
                  <a:pt x="16101" y="27777"/>
                  <a:pt x="16083" y="28704"/>
                </a:cubicBezTo>
                <a:cubicBezTo>
                  <a:pt x="16083" y="55921"/>
                  <a:pt x="72990" y="39220"/>
                  <a:pt x="72990" y="78190"/>
                </a:cubicBezTo>
                <a:cubicBezTo>
                  <a:pt x="72186" y="95596"/>
                  <a:pt x="57421" y="109050"/>
                  <a:pt x="40015" y="108246"/>
                </a:cubicBezTo>
                <a:cubicBezTo>
                  <a:pt x="38840" y="108190"/>
                  <a:pt x="37664" y="108066"/>
                  <a:pt x="36495" y="107881"/>
                </a:cubicBezTo>
                <a:close/>
              </a:path>
            </a:pathLst>
          </a:custGeom>
          <a:solidFill>
            <a:srgbClr val="686868"/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804" name="Freeform: Shape 803">
            <a:extLst>
              <a:ext uri="{FF2B5EF4-FFF2-40B4-BE49-F238E27FC236}">
                <a16:creationId xmlns:a16="http://schemas.microsoft.com/office/drawing/2014/main" id="{16F91BF5-EECB-448A-8C1F-9B5E142750A3}"/>
              </a:ext>
            </a:extLst>
          </p:cNvPr>
          <p:cNvSpPr/>
          <p:nvPr/>
        </p:nvSpPr>
        <p:spPr>
          <a:xfrm>
            <a:off x="5681561" y="4700011"/>
            <a:ext cx="12371" cy="105156"/>
          </a:xfrm>
          <a:custGeom>
            <a:avLst/>
            <a:gdLst>
              <a:gd name="connsiteX0" fmla="*/ 0 w 12371"/>
              <a:gd name="connsiteY0" fmla="*/ -4 h 105156"/>
              <a:gd name="connsiteX1" fmla="*/ 12371 w 12371"/>
              <a:gd name="connsiteY1" fmla="*/ -4 h 105156"/>
              <a:gd name="connsiteX2" fmla="*/ 12371 w 12371"/>
              <a:gd name="connsiteY2" fmla="*/ 105152 h 105156"/>
              <a:gd name="connsiteX3" fmla="*/ 0 w 12371"/>
              <a:gd name="connsiteY3" fmla="*/ 105152 h 105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71" h="105156">
                <a:moveTo>
                  <a:pt x="0" y="-4"/>
                </a:moveTo>
                <a:lnTo>
                  <a:pt x="12371" y="-4"/>
                </a:lnTo>
                <a:lnTo>
                  <a:pt x="12371" y="105152"/>
                </a:lnTo>
                <a:lnTo>
                  <a:pt x="0" y="105152"/>
                </a:lnTo>
                <a:close/>
              </a:path>
            </a:pathLst>
          </a:custGeom>
          <a:solidFill>
            <a:srgbClr val="686868"/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805" name="Freeform: Shape 804">
            <a:extLst>
              <a:ext uri="{FF2B5EF4-FFF2-40B4-BE49-F238E27FC236}">
                <a16:creationId xmlns:a16="http://schemas.microsoft.com/office/drawing/2014/main" id="{BA27BCDC-AFF6-4672-B69E-C33F5BF0A1FC}"/>
              </a:ext>
            </a:extLst>
          </p:cNvPr>
          <p:cNvSpPr/>
          <p:nvPr/>
        </p:nvSpPr>
        <p:spPr>
          <a:xfrm>
            <a:off x="5727953" y="4698728"/>
            <a:ext cx="105156" cy="107681"/>
          </a:xfrm>
          <a:custGeom>
            <a:avLst/>
            <a:gdLst>
              <a:gd name="connsiteX0" fmla="*/ 102063 w 105156"/>
              <a:gd name="connsiteY0" fmla="*/ 31588 h 107681"/>
              <a:gd name="connsiteX1" fmla="*/ 85980 w 105156"/>
              <a:gd name="connsiteY1" fmla="*/ 31588 h 107681"/>
              <a:gd name="connsiteX2" fmla="*/ 53815 w 105156"/>
              <a:gd name="connsiteY2" fmla="*/ 12412 h 107681"/>
              <a:gd name="connsiteX3" fmla="*/ 12371 w 105156"/>
              <a:gd name="connsiteY3" fmla="*/ 53856 h 107681"/>
              <a:gd name="connsiteX4" fmla="*/ 53815 w 105156"/>
              <a:gd name="connsiteY4" fmla="*/ 95300 h 107681"/>
              <a:gd name="connsiteX5" fmla="*/ 90929 w 105156"/>
              <a:gd name="connsiteY5" fmla="*/ 61279 h 107681"/>
              <a:gd name="connsiteX6" fmla="*/ 48867 w 105156"/>
              <a:gd name="connsiteY6" fmla="*/ 61279 h 107681"/>
              <a:gd name="connsiteX7" fmla="*/ 48867 w 105156"/>
              <a:gd name="connsiteY7" fmla="*/ 49526 h 107681"/>
              <a:gd name="connsiteX8" fmla="*/ 105156 w 105156"/>
              <a:gd name="connsiteY8" fmla="*/ 49526 h 107681"/>
              <a:gd name="connsiteX9" fmla="*/ 105156 w 105156"/>
              <a:gd name="connsiteY9" fmla="*/ 60660 h 107681"/>
              <a:gd name="connsiteX10" fmla="*/ 53815 w 105156"/>
              <a:gd name="connsiteY10" fmla="*/ 107671 h 107681"/>
              <a:gd name="connsiteX11" fmla="*/ 0 w 105156"/>
              <a:gd name="connsiteY11" fmla="*/ 53856 h 107681"/>
              <a:gd name="connsiteX12" fmla="*/ 53815 w 105156"/>
              <a:gd name="connsiteY12" fmla="*/ 41 h 107681"/>
              <a:gd name="connsiteX13" fmla="*/ 102063 w 105156"/>
              <a:gd name="connsiteY13" fmla="*/ 31588 h 107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5156" h="107681">
                <a:moveTo>
                  <a:pt x="102063" y="31588"/>
                </a:moveTo>
                <a:lnTo>
                  <a:pt x="85980" y="31588"/>
                </a:lnTo>
                <a:cubicBezTo>
                  <a:pt x="79937" y="19452"/>
                  <a:pt x="67368" y="11961"/>
                  <a:pt x="53815" y="12412"/>
                </a:cubicBezTo>
                <a:cubicBezTo>
                  <a:pt x="30928" y="12412"/>
                  <a:pt x="12371" y="30969"/>
                  <a:pt x="12371" y="53856"/>
                </a:cubicBezTo>
                <a:cubicBezTo>
                  <a:pt x="12371" y="76743"/>
                  <a:pt x="30928" y="95300"/>
                  <a:pt x="53815" y="95300"/>
                </a:cubicBezTo>
                <a:cubicBezTo>
                  <a:pt x="73281" y="95671"/>
                  <a:pt x="89611" y="80702"/>
                  <a:pt x="90929" y="61279"/>
                </a:cubicBezTo>
                <a:lnTo>
                  <a:pt x="48867" y="61279"/>
                </a:lnTo>
                <a:lnTo>
                  <a:pt x="48867" y="49526"/>
                </a:lnTo>
                <a:lnTo>
                  <a:pt x="105156" y="49526"/>
                </a:lnTo>
                <a:lnTo>
                  <a:pt x="105156" y="60660"/>
                </a:lnTo>
                <a:cubicBezTo>
                  <a:pt x="103195" y="87457"/>
                  <a:pt x="80680" y="108073"/>
                  <a:pt x="53815" y="107671"/>
                </a:cubicBezTo>
                <a:cubicBezTo>
                  <a:pt x="24093" y="107671"/>
                  <a:pt x="0" y="83578"/>
                  <a:pt x="0" y="53856"/>
                </a:cubicBezTo>
                <a:cubicBezTo>
                  <a:pt x="0" y="24134"/>
                  <a:pt x="24093" y="41"/>
                  <a:pt x="53815" y="41"/>
                </a:cubicBezTo>
                <a:cubicBezTo>
                  <a:pt x="74995" y="-862"/>
                  <a:pt x="94399" y="11825"/>
                  <a:pt x="102063" y="31588"/>
                </a:cubicBezTo>
                <a:close/>
              </a:path>
            </a:pathLst>
          </a:custGeom>
          <a:solidFill>
            <a:srgbClr val="686868"/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806" name="Freeform: Shape 805">
            <a:extLst>
              <a:ext uri="{FF2B5EF4-FFF2-40B4-BE49-F238E27FC236}">
                <a16:creationId xmlns:a16="http://schemas.microsoft.com/office/drawing/2014/main" id="{7DA870BB-030F-4070-926A-29F262DA60F7}"/>
              </a:ext>
            </a:extLst>
          </p:cNvPr>
          <p:cNvSpPr/>
          <p:nvPr/>
        </p:nvSpPr>
        <p:spPr>
          <a:xfrm>
            <a:off x="5865893" y="4700011"/>
            <a:ext cx="83506" cy="105156"/>
          </a:xfrm>
          <a:custGeom>
            <a:avLst/>
            <a:gdLst>
              <a:gd name="connsiteX0" fmla="*/ 83506 w 83506"/>
              <a:gd name="connsiteY0" fmla="*/ -4 h 105156"/>
              <a:gd name="connsiteX1" fmla="*/ 83506 w 83506"/>
              <a:gd name="connsiteY1" fmla="*/ 105152 h 105156"/>
              <a:gd name="connsiteX2" fmla="*/ 69898 w 83506"/>
              <a:gd name="connsiteY2" fmla="*/ 105152 h 105156"/>
              <a:gd name="connsiteX3" fmla="*/ 13608 w 83506"/>
              <a:gd name="connsiteY3" fmla="*/ 21645 h 105156"/>
              <a:gd name="connsiteX4" fmla="*/ 13608 w 83506"/>
              <a:gd name="connsiteY4" fmla="*/ 105152 h 105156"/>
              <a:gd name="connsiteX5" fmla="*/ 0 w 83506"/>
              <a:gd name="connsiteY5" fmla="*/ 105152 h 105156"/>
              <a:gd name="connsiteX6" fmla="*/ 0 w 83506"/>
              <a:gd name="connsiteY6" fmla="*/ -4 h 105156"/>
              <a:gd name="connsiteX7" fmla="*/ 13608 w 83506"/>
              <a:gd name="connsiteY7" fmla="*/ -4 h 105156"/>
              <a:gd name="connsiteX8" fmla="*/ 69279 w 83506"/>
              <a:gd name="connsiteY8" fmla="*/ 83502 h 105156"/>
              <a:gd name="connsiteX9" fmla="*/ 69279 w 83506"/>
              <a:gd name="connsiteY9" fmla="*/ -4 h 105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3506" h="105156">
                <a:moveTo>
                  <a:pt x="83506" y="-4"/>
                </a:moveTo>
                <a:lnTo>
                  <a:pt x="83506" y="105152"/>
                </a:lnTo>
                <a:lnTo>
                  <a:pt x="69898" y="105152"/>
                </a:lnTo>
                <a:lnTo>
                  <a:pt x="13608" y="21645"/>
                </a:lnTo>
                <a:lnTo>
                  <a:pt x="13608" y="105152"/>
                </a:lnTo>
                <a:lnTo>
                  <a:pt x="0" y="105152"/>
                </a:lnTo>
                <a:lnTo>
                  <a:pt x="0" y="-4"/>
                </a:lnTo>
                <a:lnTo>
                  <a:pt x="13608" y="-4"/>
                </a:lnTo>
                <a:lnTo>
                  <a:pt x="69279" y="83502"/>
                </a:lnTo>
                <a:lnTo>
                  <a:pt x="69279" y="-4"/>
                </a:lnTo>
                <a:close/>
              </a:path>
            </a:pathLst>
          </a:custGeom>
          <a:solidFill>
            <a:srgbClr val="686868"/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807" name="Freeform: Shape 806">
            <a:extLst>
              <a:ext uri="{FF2B5EF4-FFF2-40B4-BE49-F238E27FC236}">
                <a16:creationId xmlns:a16="http://schemas.microsoft.com/office/drawing/2014/main" id="{60718E00-A10B-48AF-BB7B-13BF9D7E038D}"/>
              </a:ext>
            </a:extLst>
          </p:cNvPr>
          <p:cNvSpPr/>
          <p:nvPr/>
        </p:nvSpPr>
        <p:spPr>
          <a:xfrm>
            <a:off x="6035999" y="4700011"/>
            <a:ext cx="71753" cy="105156"/>
          </a:xfrm>
          <a:custGeom>
            <a:avLst/>
            <a:gdLst>
              <a:gd name="connsiteX0" fmla="*/ 619 w 71753"/>
              <a:gd name="connsiteY0" fmla="*/ -4 h 105156"/>
              <a:gd name="connsiteX1" fmla="*/ 71754 w 71753"/>
              <a:gd name="connsiteY1" fmla="*/ -4 h 105156"/>
              <a:gd name="connsiteX2" fmla="*/ 71754 w 71753"/>
              <a:gd name="connsiteY2" fmla="*/ 11130 h 105156"/>
              <a:gd name="connsiteX3" fmla="*/ 43300 w 71753"/>
              <a:gd name="connsiteY3" fmla="*/ 11130 h 105156"/>
              <a:gd name="connsiteX4" fmla="*/ 43300 w 71753"/>
              <a:gd name="connsiteY4" fmla="*/ 105152 h 105156"/>
              <a:gd name="connsiteX5" fmla="*/ 29073 w 71753"/>
              <a:gd name="connsiteY5" fmla="*/ 105152 h 105156"/>
              <a:gd name="connsiteX6" fmla="*/ 29073 w 71753"/>
              <a:gd name="connsiteY6" fmla="*/ 11130 h 105156"/>
              <a:gd name="connsiteX7" fmla="*/ 0 w 71753"/>
              <a:gd name="connsiteY7" fmla="*/ 11130 h 105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1753" h="105156">
                <a:moveTo>
                  <a:pt x="619" y="-4"/>
                </a:moveTo>
                <a:lnTo>
                  <a:pt x="71754" y="-4"/>
                </a:lnTo>
                <a:lnTo>
                  <a:pt x="71754" y="11130"/>
                </a:lnTo>
                <a:lnTo>
                  <a:pt x="43300" y="11130"/>
                </a:lnTo>
                <a:lnTo>
                  <a:pt x="43300" y="105152"/>
                </a:lnTo>
                <a:lnTo>
                  <a:pt x="29073" y="105152"/>
                </a:lnTo>
                <a:lnTo>
                  <a:pt x="29073" y="11130"/>
                </a:lnTo>
                <a:lnTo>
                  <a:pt x="0" y="11130"/>
                </a:lnTo>
                <a:close/>
              </a:path>
            </a:pathLst>
          </a:custGeom>
          <a:solidFill>
            <a:srgbClr val="686868"/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808" name="Freeform: Shape 807">
            <a:extLst>
              <a:ext uri="{FF2B5EF4-FFF2-40B4-BE49-F238E27FC236}">
                <a16:creationId xmlns:a16="http://schemas.microsoft.com/office/drawing/2014/main" id="{D17644E1-D2C6-471E-B343-926BF0E9AF44}"/>
              </a:ext>
            </a:extLst>
          </p:cNvPr>
          <p:cNvSpPr/>
          <p:nvPr/>
        </p:nvSpPr>
        <p:spPr>
          <a:xfrm>
            <a:off x="6139918" y="4700011"/>
            <a:ext cx="56908" cy="105156"/>
          </a:xfrm>
          <a:custGeom>
            <a:avLst/>
            <a:gdLst>
              <a:gd name="connsiteX0" fmla="*/ 56908 w 56908"/>
              <a:gd name="connsiteY0" fmla="*/ 11130 h 105156"/>
              <a:gd name="connsiteX1" fmla="*/ 13608 w 56908"/>
              <a:gd name="connsiteY1" fmla="*/ 11130 h 105156"/>
              <a:gd name="connsiteX2" fmla="*/ 13608 w 56908"/>
              <a:gd name="connsiteY2" fmla="*/ 46388 h 105156"/>
              <a:gd name="connsiteX3" fmla="*/ 51959 w 56908"/>
              <a:gd name="connsiteY3" fmla="*/ 46388 h 105156"/>
              <a:gd name="connsiteX4" fmla="*/ 51959 w 56908"/>
              <a:gd name="connsiteY4" fmla="*/ 57522 h 105156"/>
              <a:gd name="connsiteX5" fmla="*/ 13608 w 56908"/>
              <a:gd name="connsiteY5" fmla="*/ 57522 h 105156"/>
              <a:gd name="connsiteX6" fmla="*/ 13608 w 56908"/>
              <a:gd name="connsiteY6" fmla="*/ 94018 h 105156"/>
              <a:gd name="connsiteX7" fmla="*/ 56908 w 56908"/>
              <a:gd name="connsiteY7" fmla="*/ 94018 h 105156"/>
              <a:gd name="connsiteX8" fmla="*/ 56908 w 56908"/>
              <a:gd name="connsiteY8" fmla="*/ 105152 h 105156"/>
              <a:gd name="connsiteX9" fmla="*/ 0 w 56908"/>
              <a:gd name="connsiteY9" fmla="*/ 105152 h 105156"/>
              <a:gd name="connsiteX10" fmla="*/ 0 w 56908"/>
              <a:gd name="connsiteY10" fmla="*/ -4 h 105156"/>
              <a:gd name="connsiteX11" fmla="*/ 56908 w 56908"/>
              <a:gd name="connsiteY11" fmla="*/ -4 h 105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6908" h="105156">
                <a:moveTo>
                  <a:pt x="56908" y="11130"/>
                </a:moveTo>
                <a:lnTo>
                  <a:pt x="13608" y="11130"/>
                </a:lnTo>
                <a:lnTo>
                  <a:pt x="13608" y="46388"/>
                </a:lnTo>
                <a:lnTo>
                  <a:pt x="51959" y="46388"/>
                </a:lnTo>
                <a:lnTo>
                  <a:pt x="51959" y="57522"/>
                </a:lnTo>
                <a:lnTo>
                  <a:pt x="13608" y="57522"/>
                </a:lnTo>
                <a:lnTo>
                  <a:pt x="13608" y="94018"/>
                </a:lnTo>
                <a:lnTo>
                  <a:pt x="56908" y="94018"/>
                </a:lnTo>
                <a:lnTo>
                  <a:pt x="56908" y="105152"/>
                </a:lnTo>
                <a:lnTo>
                  <a:pt x="0" y="105152"/>
                </a:lnTo>
                <a:lnTo>
                  <a:pt x="0" y="-4"/>
                </a:lnTo>
                <a:lnTo>
                  <a:pt x="56908" y="-4"/>
                </a:lnTo>
                <a:close/>
              </a:path>
            </a:pathLst>
          </a:custGeom>
          <a:solidFill>
            <a:srgbClr val="686868"/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809" name="Freeform: Shape 808">
            <a:extLst>
              <a:ext uri="{FF2B5EF4-FFF2-40B4-BE49-F238E27FC236}">
                <a16:creationId xmlns:a16="http://schemas.microsoft.com/office/drawing/2014/main" id="{03AA36C7-0905-483C-A116-B5B2E9F3EA7A}"/>
              </a:ext>
            </a:extLst>
          </p:cNvPr>
          <p:cNvSpPr/>
          <p:nvPr/>
        </p:nvSpPr>
        <p:spPr>
          <a:xfrm>
            <a:off x="6232702" y="4700629"/>
            <a:ext cx="109485" cy="104537"/>
          </a:xfrm>
          <a:custGeom>
            <a:avLst/>
            <a:gdLst>
              <a:gd name="connsiteX0" fmla="*/ 0 w 109485"/>
              <a:gd name="connsiteY0" fmla="*/ -4 h 104537"/>
              <a:gd name="connsiteX1" fmla="*/ 17938 w 109485"/>
              <a:gd name="connsiteY1" fmla="*/ -4 h 104537"/>
              <a:gd name="connsiteX2" fmla="*/ 56289 w 109485"/>
              <a:gd name="connsiteY2" fmla="*/ 86595 h 104537"/>
              <a:gd name="connsiteX3" fmla="*/ 95259 w 109485"/>
              <a:gd name="connsiteY3" fmla="*/ -4 h 104537"/>
              <a:gd name="connsiteX4" fmla="*/ 109486 w 109485"/>
              <a:gd name="connsiteY4" fmla="*/ -4 h 104537"/>
              <a:gd name="connsiteX5" fmla="*/ 109486 w 109485"/>
              <a:gd name="connsiteY5" fmla="*/ 104533 h 104537"/>
              <a:gd name="connsiteX6" fmla="*/ 95877 w 109485"/>
              <a:gd name="connsiteY6" fmla="*/ 104533 h 104537"/>
              <a:gd name="connsiteX7" fmla="*/ 95877 w 109485"/>
              <a:gd name="connsiteY7" fmla="*/ 26594 h 104537"/>
              <a:gd name="connsiteX8" fmla="*/ 61238 w 109485"/>
              <a:gd name="connsiteY8" fmla="*/ 104533 h 104537"/>
              <a:gd name="connsiteX9" fmla="*/ 51341 w 109485"/>
              <a:gd name="connsiteY9" fmla="*/ 104533 h 104537"/>
              <a:gd name="connsiteX10" fmla="*/ 16701 w 109485"/>
              <a:gd name="connsiteY10" fmla="*/ 26594 h 104537"/>
              <a:gd name="connsiteX11" fmla="*/ 16701 w 109485"/>
              <a:gd name="connsiteY11" fmla="*/ 104533 h 104537"/>
              <a:gd name="connsiteX12" fmla="*/ 3093 w 109485"/>
              <a:gd name="connsiteY12" fmla="*/ 104533 h 104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9485" h="104537">
                <a:moveTo>
                  <a:pt x="0" y="-4"/>
                </a:moveTo>
                <a:lnTo>
                  <a:pt x="17938" y="-4"/>
                </a:lnTo>
                <a:lnTo>
                  <a:pt x="56289" y="86595"/>
                </a:lnTo>
                <a:lnTo>
                  <a:pt x="95259" y="-4"/>
                </a:lnTo>
                <a:lnTo>
                  <a:pt x="109486" y="-4"/>
                </a:lnTo>
                <a:lnTo>
                  <a:pt x="109486" y="104533"/>
                </a:lnTo>
                <a:lnTo>
                  <a:pt x="95877" y="104533"/>
                </a:lnTo>
                <a:lnTo>
                  <a:pt x="95877" y="26594"/>
                </a:lnTo>
                <a:lnTo>
                  <a:pt x="61238" y="104533"/>
                </a:lnTo>
                <a:lnTo>
                  <a:pt x="51341" y="104533"/>
                </a:lnTo>
                <a:lnTo>
                  <a:pt x="16701" y="26594"/>
                </a:lnTo>
                <a:lnTo>
                  <a:pt x="16701" y="104533"/>
                </a:lnTo>
                <a:lnTo>
                  <a:pt x="3093" y="104533"/>
                </a:lnTo>
                <a:close/>
              </a:path>
            </a:pathLst>
          </a:custGeom>
          <a:solidFill>
            <a:srgbClr val="686868"/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810" name="Freeform: Shape 809">
            <a:extLst>
              <a:ext uri="{FF2B5EF4-FFF2-40B4-BE49-F238E27FC236}">
                <a16:creationId xmlns:a16="http://schemas.microsoft.com/office/drawing/2014/main" id="{36AF386C-D149-4E19-834C-B2E12E637DB7}"/>
              </a:ext>
            </a:extLst>
          </p:cNvPr>
          <p:cNvSpPr/>
          <p:nvPr/>
        </p:nvSpPr>
        <p:spPr>
          <a:xfrm>
            <a:off x="6377446" y="4700011"/>
            <a:ext cx="70516" cy="105156"/>
          </a:xfrm>
          <a:custGeom>
            <a:avLst/>
            <a:gdLst>
              <a:gd name="connsiteX0" fmla="*/ 34021 w 70516"/>
              <a:gd name="connsiteY0" fmla="*/ 61233 h 105156"/>
              <a:gd name="connsiteX1" fmla="*/ 14227 w 70516"/>
              <a:gd name="connsiteY1" fmla="*/ 61233 h 105156"/>
              <a:gd name="connsiteX2" fmla="*/ 14227 w 70516"/>
              <a:gd name="connsiteY2" fmla="*/ 105152 h 105156"/>
              <a:gd name="connsiteX3" fmla="*/ 0 w 70516"/>
              <a:gd name="connsiteY3" fmla="*/ 105152 h 105156"/>
              <a:gd name="connsiteX4" fmla="*/ 0 w 70516"/>
              <a:gd name="connsiteY4" fmla="*/ -4 h 105156"/>
              <a:gd name="connsiteX5" fmla="*/ 34021 w 70516"/>
              <a:gd name="connsiteY5" fmla="*/ -4 h 105156"/>
              <a:gd name="connsiteX6" fmla="*/ 70516 w 70516"/>
              <a:gd name="connsiteY6" fmla="*/ 30924 h 105156"/>
              <a:gd name="connsiteX7" fmla="*/ 34021 w 70516"/>
              <a:gd name="connsiteY7" fmla="*/ 61233 h 105156"/>
              <a:gd name="connsiteX8" fmla="*/ 34021 w 70516"/>
              <a:gd name="connsiteY8" fmla="*/ 50099 h 105156"/>
              <a:gd name="connsiteX9" fmla="*/ 56289 w 70516"/>
              <a:gd name="connsiteY9" fmla="*/ 30924 h 105156"/>
              <a:gd name="connsiteX10" fmla="*/ 34021 w 70516"/>
              <a:gd name="connsiteY10" fmla="*/ 11130 h 105156"/>
              <a:gd name="connsiteX11" fmla="*/ 14227 w 70516"/>
              <a:gd name="connsiteY11" fmla="*/ 11130 h 105156"/>
              <a:gd name="connsiteX12" fmla="*/ 14227 w 70516"/>
              <a:gd name="connsiteY12" fmla="*/ 50099 h 105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0516" h="105156">
                <a:moveTo>
                  <a:pt x="34021" y="61233"/>
                </a:moveTo>
                <a:lnTo>
                  <a:pt x="14227" y="61233"/>
                </a:lnTo>
                <a:lnTo>
                  <a:pt x="14227" y="105152"/>
                </a:lnTo>
                <a:lnTo>
                  <a:pt x="0" y="105152"/>
                </a:lnTo>
                <a:lnTo>
                  <a:pt x="0" y="-4"/>
                </a:lnTo>
                <a:lnTo>
                  <a:pt x="34021" y="-4"/>
                </a:lnTo>
                <a:cubicBezTo>
                  <a:pt x="58764" y="-4"/>
                  <a:pt x="70516" y="13604"/>
                  <a:pt x="70516" y="30924"/>
                </a:cubicBezTo>
                <a:cubicBezTo>
                  <a:pt x="70516" y="48244"/>
                  <a:pt x="58764" y="61233"/>
                  <a:pt x="34021" y="61233"/>
                </a:cubicBezTo>
                <a:close/>
                <a:moveTo>
                  <a:pt x="34021" y="50099"/>
                </a:moveTo>
                <a:cubicBezTo>
                  <a:pt x="50104" y="50099"/>
                  <a:pt x="56289" y="42677"/>
                  <a:pt x="56289" y="30924"/>
                </a:cubicBezTo>
                <a:cubicBezTo>
                  <a:pt x="56289" y="19171"/>
                  <a:pt x="50104" y="11130"/>
                  <a:pt x="34021" y="11130"/>
                </a:cubicBezTo>
                <a:lnTo>
                  <a:pt x="14227" y="11130"/>
                </a:lnTo>
                <a:lnTo>
                  <a:pt x="14227" y="50099"/>
                </a:lnTo>
                <a:close/>
              </a:path>
            </a:pathLst>
          </a:custGeom>
          <a:solidFill>
            <a:srgbClr val="686868"/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811" name="Freeform: Shape 810">
            <a:extLst>
              <a:ext uri="{FF2B5EF4-FFF2-40B4-BE49-F238E27FC236}">
                <a16:creationId xmlns:a16="http://schemas.microsoft.com/office/drawing/2014/main" id="{424188F2-93C0-40C4-9032-6091E06169F6}"/>
              </a:ext>
            </a:extLst>
          </p:cNvPr>
          <p:cNvSpPr/>
          <p:nvPr/>
        </p:nvSpPr>
        <p:spPr>
          <a:xfrm>
            <a:off x="6480128" y="4700011"/>
            <a:ext cx="50722" cy="105156"/>
          </a:xfrm>
          <a:custGeom>
            <a:avLst/>
            <a:gdLst>
              <a:gd name="connsiteX0" fmla="*/ 13608 w 50722"/>
              <a:gd name="connsiteY0" fmla="*/ -4 h 105156"/>
              <a:gd name="connsiteX1" fmla="*/ 13608 w 50722"/>
              <a:gd name="connsiteY1" fmla="*/ 94018 h 105156"/>
              <a:gd name="connsiteX2" fmla="*/ 50722 w 50722"/>
              <a:gd name="connsiteY2" fmla="*/ 94018 h 105156"/>
              <a:gd name="connsiteX3" fmla="*/ 50722 w 50722"/>
              <a:gd name="connsiteY3" fmla="*/ 105152 h 105156"/>
              <a:gd name="connsiteX4" fmla="*/ 0 w 50722"/>
              <a:gd name="connsiteY4" fmla="*/ 105152 h 105156"/>
              <a:gd name="connsiteX5" fmla="*/ 0 w 50722"/>
              <a:gd name="connsiteY5" fmla="*/ -4 h 105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722" h="105156">
                <a:moveTo>
                  <a:pt x="13608" y="-4"/>
                </a:moveTo>
                <a:lnTo>
                  <a:pt x="13608" y="94018"/>
                </a:lnTo>
                <a:lnTo>
                  <a:pt x="50722" y="94018"/>
                </a:lnTo>
                <a:lnTo>
                  <a:pt x="50722" y="105152"/>
                </a:lnTo>
                <a:lnTo>
                  <a:pt x="0" y="105152"/>
                </a:lnTo>
                <a:lnTo>
                  <a:pt x="0" y="-4"/>
                </a:lnTo>
                <a:close/>
              </a:path>
            </a:pathLst>
          </a:custGeom>
          <a:solidFill>
            <a:srgbClr val="686868"/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812" name="Freeform: Shape 811">
            <a:extLst>
              <a:ext uri="{FF2B5EF4-FFF2-40B4-BE49-F238E27FC236}">
                <a16:creationId xmlns:a16="http://schemas.microsoft.com/office/drawing/2014/main" id="{A226B483-CCDE-4E91-AD77-0A6991D288DE}"/>
              </a:ext>
            </a:extLst>
          </p:cNvPr>
          <p:cNvSpPr/>
          <p:nvPr/>
        </p:nvSpPr>
        <p:spPr>
          <a:xfrm>
            <a:off x="6553737" y="4700629"/>
            <a:ext cx="92166" cy="104537"/>
          </a:xfrm>
          <a:custGeom>
            <a:avLst/>
            <a:gdLst>
              <a:gd name="connsiteX0" fmla="*/ 68042 w 92166"/>
              <a:gd name="connsiteY0" fmla="*/ 81028 h 104537"/>
              <a:gd name="connsiteX1" fmla="*/ 21650 w 92166"/>
              <a:gd name="connsiteY1" fmla="*/ 81028 h 104537"/>
              <a:gd name="connsiteX2" fmla="*/ 13608 w 92166"/>
              <a:gd name="connsiteY2" fmla="*/ 104533 h 104537"/>
              <a:gd name="connsiteX3" fmla="*/ 0 w 92166"/>
              <a:gd name="connsiteY3" fmla="*/ 104533 h 104537"/>
              <a:gd name="connsiteX4" fmla="*/ 38351 w 92166"/>
              <a:gd name="connsiteY4" fmla="*/ -4 h 104537"/>
              <a:gd name="connsiteX5" fmla="*/ 53815 w 92166"/>
              <a:gd name="connsiteY5" fmla="*/ -4 h 104537"/>
              <a:gd name="connsiteX6" fmla="*/ 92166 w 92166"/>
              <a:gd name="connsiteY6" fmla="*/ 104533 h 104537"/>
              <a:gd name="connsiteX7" fmla="*/ 77321 w 92166"/>
              <a:gd name="connsiteY7" fmla="*/ 104533 h 104537"/>
              <a:gd name="connsiteX8" fmla="*/ 44537 w 92166"/>
              <a:gd name="connsiteY8" fmla="*/ 19171 h 104537"/>
              <a:gd name="connsiteX9" fmla="*/ 25980 w 92166"/>
              <a:gd name="connsiteY9" fmla="*/ 72368 h 104537"/>
              <a:gd name="connsiteX10" fmla="*/ 68042 w 92166"/>
              <a:gd name="connsiteY10" fmla="*/ 72368 h 104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2166" h="104537">
                <a:moveTo>
                  <a:pt x="68042" y="81028"/>
                </a:moveTo>
                <a:lnTo>
                  <a:pt x="21650" y="81028"/>
                </a:lnTo>
                <a:lnTo>
                  <a:pt x="13608" y="104533"/>
                </a:lnTo>
                <a:lnTo>
                  <a:pt x="0" y="104533"/>
                </a:lnTo>
                <a:lnTo>
                  <a:pt x="38351" y="-4"/>
                </a:lnTo>
                <a:lnTo>
                  <a:pt x="53815" y="-4"/>
                </a:lnTo>
                <a:lnTo>
                  <a:pt x="92166" y="104533"/>
                </a:lnTo>
                <a:lnTo>
                  <a:pt x="77321" y="104533"/>
                </a:lnTo>
                <a:close/>
                <a:moveTo>
                  <a:pt x="44537" y="19171"/>
                </a:moveTo>
                <a:lnTo>
                  <a:pt x="25980" y="72368"/>
                </a:lnTo>
                <a:lnTo>
                  <a:pt x="68042" y="72368"/>
                </a:lnTo>
                <a:close/>
              </a:path>
            </a:pathLst>
          </a:custGeom>
          <a:solidFill>
            <a:srgbClr val="686868"/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813" name="Freeform: Shape 812">
            <a:extLst>
              <a:ext uri="{FF2B5EF4-FFF2-40B4-BE49-F238E27FC236}">
                <a16:creationId xmlns:a16="http://schemas.microsoft.com/office/drawing/2014/main" id="{C0409949-37F3-434C-A0F7-30927E2716B4}"/>
              </a:ext>
            </a:extLst>
          </p:cNvPr>
          <p:cNvSpPr/>
          <p:nvPr/>
        </p:nvSpPr>
        <p:spPr>
          <a:xfrm>
            <a:off x="6670646" y="4700011"/>
            <a:ext cx="74846" cy="105156"/>
          </a:xfrm>
          <a:custGeom>
            <a:avLst/>
            <a:gdLst>
              <a:gd name="connsiteX0" fmla="*/ 0 w 74846"/>
              <a:gd name="connsiteY0" fmla="*/ -4 h 105156"/>
              <a:gd name="connsiteX1" fmla="*/ 74846 w 74846"/>
              <a:gd name="connsiteY1" fmla="*/ -4 h 105156"/>
              <a:gd name="connsiteX2" fmla="*/ 74846 w 74846"/>
              <a:gd name="connsiteY2" fmla="*/ 11130 h 105156"/>
              <a:gd name="connsiteX3" fmla="*/ 45774 w 74846"/>
              <a:gd name="connsiteY3" fmla="*/ 11130 h 105156"/>
              <a:gd name="connsiteX4" fmla="*/ 45774 w 74846"/>
              <a:gd name="connsiteY4" fmla="*/ 105152 h 105156"/>
              <a:gd name="connsiteX5" fmla="*/ 32165 w 74846"/>
              <a:gd name="connsiteY5" fmla="*/ 105152 h 105156"/>
              <a:gd name="connsiteX6" fmla="*/ 32165 w 74846"/>
              <a:gd name="connsiteY6" fmla="*/ 11130 h 105156"/>
              <a:gd name="connsiteX7" fmla="*/ 3093 w 74846"/>
              <a:gd name="connsiteY7" fmla="*/ 11130 h 105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846" h="105156">
                <a:moveTo>
                  <a:pt x="0" y="-4"/>
                </a:moveTo>
                <a:lnTo>
                  <a:pt x="74846" y="-4"/>
                </a:lnTo>
                <a:lnTo>
                  <a:pt x="74846" y="11130"/>
                </a:lnTo>
                <a:lnTo>
                  <a:pt x="45774" y="11130"/>
                </a:lnTo>
                <a:lnTo>
                  <a:pt x="45774" y="105152"/>
                </a:lnTo>
                <a:lnTo>
                  <a:pt x="32165" y="105152"/>
                </a:lnTo>
                <a:lnTo>
                  <a:pt x="32165" y="11130"/>
                </a:lnTo>
                <a:lnTo>
                  <a:pt x="3093" y="11130"/>
                </a:lnTo>
                <a:close/>
              </a:path>
            </a:pathLst>
          </a:custGeom>
          <a:solidFill>
            <a:srgbClr val="686868"/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814" name="Freeform: Shape 813">
            <a:extLst>
              <a:ext uri="{FF2B5EF4-FFF2-40B4-BE49-F238E27FC236}">
                <a16:creationId xmlns:a16="http://schemas.microsoft.com/office/drawing/2014/main" id="{50CA3E9F-8780-4BE2-9821-D42C5703A7A1}"/>
              </a:ext>
            </a:extLst>
          </p:cNvPr>
          <p:cNvSpPr/>
          <p:nvPr/>
        </p:nvSpPr>
        <p:spPr>
          <a:xfrm>
            <a:off x="6773946" y="4700011"/>
            <a:ext cx="56908" cy="105156"/>
          </a:xfrm>
          <a:custGeom>
            <a:avLst/>
            <a:gdLst>
              <a:gd name="connsiteX0" fmla="*/ 56908 w 56908"/>
              <a:gd name="connsiteY0" fmla="*/ 11130 h 105156"/>
              <a:gd name="connsiteX1" fmla="*/ 14227 w 56908"/>
              <a:gd name="connsiteY1" fmla="*/ 11130 h 105156"/>
              <a:gd name="connsiteX2" fmla="*/ 14227 w 56908"/>
              <a:gd name="connsiteY2" fmla="*/ 46388 h 105156"/>
              <a:gd name="connsiteX3" fmla="*/ 52578 w 56908"/>
              <a:gd name="connsiteY3" fmla="*/ 46388 h 105156"/>
              <a:gd name="connsiteX4" fmla="*/ 52578 w 56908"/>
              <a:gd name="connsiteY4" fmla="*/ 57522 h 105156"/>
              <a:gd name="connsiteX5" fmla="*/ 14227 w 56908"/>
              <a:gd name="connsiteY5" fmla="*/ 57522 h 105156"/>
              <a:gd name="connsiteX6" fmla="*/ 14227 w 56908"/>
              <a:gd name="connsiteY6" fmla="*/ 94018 h 105156"/>
              <a:gd name="connsiteX7" fmla="*/ 56908 w 56908"/>
              <a:gd name="connsiteY7" fmla="*/ 94018 h 105156"/>
              <a:gd name="connsiteX8" fmla="*/ 56908 w 56908"/>
              <a:gd name="connsiteY8" fmla="*/ 105152 h 105156"/>
              <a:gd name="connsiteX9" fmla="*/ 0 w 56908"/>
              <a:gd name="connsiteY9" fmla="*/ 105152 h 105156"/>
              <a:gd name="connsiteX10" fmla="*/ 0 w 56908"/>
              <a:gd name="connsiteY10" fmla="*/ -4 h 105156"/>
              <a:gd name="connsiteX11" fmla="*/ 56908 w 56908"/>
              <a:gd name="connsiteY11" fmla="*/ -4 h 105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6908" h="105156">
                <a:moveTo>
                  <a:pt x="56908" y="11130"/>
                </a:moveTo>
                <a:lnTo>
                  <a:pt x="14227" y="11130"/>
                </a:lnTo>
                <a:lnTo>
                  <a:pt x="14227" y="46388"/>
                </a:lnTo>
                <a:lnTo>
                  <a:pt x="52578" y="46388"/>
                </a:lnTo>
                <a:lnTo>
                  <a:pt x="52578" y="57522"/>
                </a:lnTo>
                <a:lnTo>
                  <a:pt x="14227" y="57522"/>
                </a:lnTo>
                <a:lnTo>
                  <a:pt x="14227" y="94018"/>
                </a:lnTo>
                <a:lnTo>
                  <a:pt x="56908" y="94018"/>
                </a:lnTo>
                <a:lnTo>
                  <a:pt x="56908" y="105152"/>
                </a:lnTo>
                <a:lnTo>
                  <a:pt x="0" y="105152"/>
                </a:lnTo>
                <a:lnTo>
                  <a:pt x="0" y="-4"/>
                </a:lnTo>
                <a:lnTo>
                  <a:pt x="56908" y="-4"/>
                </a:lnTo>
                <a:close/>
              </a:path>
            </a:pathLst>
          </a:custGeom>
          <a:solidFill>
            <a:srgbClr val="686868"/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43" name="Oval 942">
            <a:extLst>
              <a:ext uri="{FF2B5EF4-FFF2-40B4-BE49-F238E27FC236}">
                <a16:creationId xmlns:a16="http://schemas.microsoft.com/office/drawing/2014/main" id="{E82ABEF2-65FB-4B1B-8B70-50C052CA913A}"/>
              </a:ext>
            </a:extLst>
          </p:cNvPr>
          <p:cNvSpPr/>
          <p:nvPr/>
        </p:nvSpPr>
        <p:spPr bwMode="auto">
          <a:xfrm>
            <a:off x="5098816" y="3667427"/>
            <a:ext cx="1990604" cy="1990604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241300" dist="88900" dir="5400000" sx="103000" sy="103000" algn="t" rotWithShape="0">
              <a:prstClr val="black">
                <a:alpha val="15000"/>
              </a:prstClr>
            </a:outerShdw>
          </a:effectLst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</a:rPr>
              <a:t>Range of services</a:t>
            </a: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8ECBE4FB-8BE8-4192-B3D5-533007126273}"/>
              </a:ext>
            </a:extLst>
          </p:cNvPr>
          <p:cNvSpPr/>
          <p:nvPr/>
        </p:nvSpPr>
        <p:spPr>
          <a:xfrm>
            <a:off x="3973295" y="4111756"/>
            <a:ext cx="2169097" cy="2319617"/>
          </a:xfrm>
          <a:custGeom>
            <a:avLst/>
            <a:gdLst>
              <a:gd name="connsiteX0" fmla="*/ 1882702 w 2169097"/>
              <a:gd name="connsiteY0" fmla="*/ 2314664 h 2319617"/>
              <a:gd name="connsiteX1" fmla="*/ 1202281 w 2169097"/>
              <a:gd name="connsiteY1" fmla="*/ 1157949 h 2319617"/>
              <a:gd name="connsiteX2" fmla="*/ 1162074 w 2169097"/>
              <a:gd name="connsiteY2" fmla="*/ 1139392 h 2319617"/>
              <a:gd name="connsiteX3" fmla="*/ 1109496 w 2169097"/>
              <a:gd name="connsiteY3" fmla="*/ 1117742 h 2319617"/>
              <a:gd name="connsiteX4" fmla="*/ 421652 w 2169097"/>
              <a:gd name="connsiteY4" fmla="*/ 922276 h 2319617"/>
              <a:gd name="connsiteX5" fmla="*/ 81441 w 2169097"/>
              <a:gd name="connsiteY5" fmla="*/ 633406 h 2319617"/>
              <a:gd name="connsiteX6" fmla="*/ 87008 w 2169097"/>
              <a:gd name="connsiteY6" fmla="*/ -4 h 2319617"/>
              <a:gd name="connsiteX7" fmla="*/ 192164 w 2169097"/>
              <a:gd name="connsiteY7" fmla="*/ 684747 h 2319617"/>
              <a:gd name="connsiteX8" fmla="*/ 453817 w 2169097"/>
              <a:gd name="connsiteY8" fmla="*/ 839388 h 2319617"/>
              <a:gd name="connsiteX9" fmla="*/ 656707 w 2169097"/>
              <a:gd name="connsiteY9" fmla="*/ 888255 h 2319617"/>
              <a:gd name="connsiteX10" fmla="*/ 1089702 w 2169097"/>
              <a:gd name="connsiteY10" fmla="*/ 958771 h 2319617"/>
              <a:gd name="connsiteX11" fmla="*/ 2169097 w 2169097"/>
              <a:gd name="connsiteY11" fmla="*/ 2319613 h 2319617"/>
              <a:gd name="connsiteX12" fmla="*/ 1883939 w 2169097"/>
              <a:gd name="connsiteY12" fmla="*/ 2312809 h 2319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69097" h="2319617">
                <a:moveTo>
                  <a:pt x="1882702" y="2314664"/>
                </a:moveTo>
                <a:cubicBezTo>
                  <a:pt x="1912146" y="1826617"/>
                  <a:pt x="1643156" y="1369337"/>
                  <a:pt x="1202281" y="1157949"/>
                </a:cubicBezTo>
                <a:lnTo>
                  <a:pt x="1162074" y="1139392"/>
                </a:lnTo>
                <a:cubicBezTo>
                  <a:pt x="1146610" y="1133206"/>
                  <a:pt x="1124960" y="1123309"/>
                  <a:pt x="1109496" y="1117742"/>
                </a:cubicBezTo>
                <a:cubicBezTo>
                  <a:pt x="887431" y="1032380"/>
                  <a:pt x="641861" y="1018772"/>
                  <a:pt x="421652" y="922276"/>
                </a:cubicBezTo>
                <a:cubicBezTo>
                  <a:pt x="278689" y="867483"/>
                  <a:pt x="158688" y="765587"/>
                  <a:pt x="81441" y="633406"/>
                </a:cubicBezTo>
                <a:cubicBezTo>
                  <a:pt x="-29101" y="436208"/>
                  <a:pt x="-26983" y="195221"/>
                  <a:pt x="87008" y="-4"/>
                </a:cubicBezTo>
                <a:cubicBezTo>
                  <a:pt x="-24294" y="227819"/>
                  <a:pt x="17630" y="500817"/>
                  <a:pt x="192164" y="684747"/>
                </a:cubicBezTo>
                <a:cubicBezTo>
                  <a:pt x="266021" y="756129"/>
                  <a:pt x="355663" y="809109"/>
                  <a:pt x="453817" y="839388"/>
                </a:cubicBezTo>
                <a:cubicBezTo>
                  <a:pt x="520121" y="860753"/>
                  <a:pt x="587947" y="877089"/>
                  <a:pt x="656707" y="888255"/>
                </a:cubicBezTo>
                <a:cubicBezTo>
                  <a:pt x="795884" y="912378"/>
                  <a:pt x="940628" y="923513"/>
                  <a:pt x="1089702" y="958771"/>
                </a:cubicBezTo>
                <a:cubicBezTo>
                  <a:pt x="1716784" y="1114631"/>
                  <a:pt x="2160085" y="1673510"/>
                  <a:pt x="2169097" y="2319613"/>
                </a:cubicBezTo>
                <a:lnTo>
                  <a:pt x="1883939" y="231280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 w="6185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44" name="TextBox 943">
            <a:extLst>
              <a:ext uri="{FF2B5EF4-FFF2-40B4-BE49-F238E27FC236}">
                <a16:creationId xmlns:a16="http://schemas.microsoft.com/office/drawing/2014/main" id="{DEE2C9C6-8127-4E7C-AB59-776A844BFF72}"/>
              </a:ext>
            </a:extLst>
          </p:cNvPr>
          <p:cNvSpPr txBox="1"/>
          <p:nvPr/>
        </p:nvSpPr>
        <p:spPr>
          <a:xfrm>
            <a:off x="0" y="2735263"/>
            <a:ext cx="4414492" cy="461665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/>
          <a:p>
            <a:pPr algn="ctr"/>
            <a:r>
              <a:rPr lang="en-US" altLang="en-US" sz="2400" b="1" kern="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Company accounting (IAS19, US GAAP, FRS102)</a:t>
            </a:r>
            <a:endParaRPr lang="en-GB" sz="2400" b="1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945" name="TextBox 944">
            <a:extLst>
              <a:ext uri="{FF2B5EF4-FFF2-40B4-BE49-F238E27FC236}">
                <a16:creationId xmlns:a16="http://schemas.microsoft.com/office/drawing/2014/main" id="{30B634B2-1416-4E76-ACD1-4DA3B0CA8A8C}"/>
              </a:ext>
            </a:extLst>
          </p:cNvPr>
          <p:cNvSpPr txBox="1"/>
          <p:nvPr/>
        </p:nvSpPr>
        <p:spPr>
          <a:xfrm>
            <a:off x="58353" y="4298738"/>
            <a:ext cx="3332581" cy="461665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/>
          <a:p>
            <a:pPr algn="ctr"/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</a:rPr>
              <a:t>Triennial </a:t>
            </a:r>
            <a:r>
              <a:rPr lang="en-US" altLang="en-US" sz="2400" b="1" kern="0" dirty="0" smtClean="0">
                <a:solidFill>
                  <a:schemeClr val="accent2">
                    <a:lumMod val="50000"/>
                  </a:schemeClr>
                </a:solidFill>
              </a:rPr>
              <a:t>Valuations</a:t>
            </a:r>
          </a:p>
          <a:p>
            <a:pPr algn="ctr"/>
            <a:r>
              <a:rPr lang="en-US" sz="2400" b="1" kern="0" dirty="0" smtClean="0">
                <a:solidFill>
                  <a:schemeClr val="accent2">
                    <a:lumMod val="50000"/>
                  </a:schemeClr>
                </a:solidFill>
              </a:rPr>
              <a:t>(Funding, Solvency, S179)</a:t>
            </a:r>
            <a:endParaRPr lang="en-GB" sz="24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en-US" altLang="en-US" sz="2400" b="1" kern="0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946" name="TextBox 945">
            <a:extLst>
              <a:ext uri="{FF2B5EF4-FFF2-40B4-BE49-F238E27FC236}">
                <a16:creationId xmlns:a16="http://schemas.microsoft.com/office/drawing/2014/main" id="{D124B8BD-7CC6-4FA1-B13E-CF440ADB8A39}"/>
              </a:ext>
            </a:extLst>
          </p:cNvPr>
          <p:cNvSpPr txBox="1"/>
          <p:nvPr/>
        </p:nvSpPr>
        <p:spPr>
          <a:xfrm>
            <a:off x="762000" y="1667356"/>
            <a:ext cx="4694149" cy="406335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/>
          <a:p>
            <a:pPr algn="ctr"/>
            <a:r>
              <a:rPr lang="en-US" altLang="en-US" sz="2400" b="1" kern="0">
                <a:solidFill>
                  <a:schemeClr val="accent2">
                    <a:lumMod val="50000"/>
                  </a:schemeClr>
                </a:solidFill>
              </a:rPr>
              <a:t>Assumptions setting</a:t>
            </a:r>
            <a:endParaRPr lang="en-US" altLang="en-US" sz="2400" b="1" kern="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47" name="TextBox 946">
            <a:extLst>
              <a:ext uri="{FF2B5EF4-FFF2-40B4-BE49-F238E27FC236}">
                <a16:creationId xmlns:a16="http://schemas.microsoft.com/office/drawing/2014/main" id="{FDD3366E-9C98-4B8C-9D17-5A2DB8A77647}"/>
              </a:ext>
            </a:extLst>
          </p:cNvPr>
          <p:cNvSpPr txBox="1"/>
          <p:nvPr/>
        </p:nvSpPr>
        <p:spPr>
          <a:xfrm>
            <a:off x="8174326" y="3303384"/>
            <a:ext cx="3179474" cy="540832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/>
          <a:p>
            <a:pPr algn="ctr"/>
            <a:r>
              <a:rPr lang="en-US" altLang="en-US" sz="2400" b="1" kern="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Bespoke projects</a:t>
            </a:r>
            <a:endParaRPr lang="en-US" altLang="en-US" sz="2400" b="1" kern="0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948" name="TextBox 947">
            <a:extLst>
              <a:ext uri="{FF2B5EF4-FFF2-40B4-BE49-F238E27FC236}">
                <a16:creationId xmlns:a16="http://schemas.microsoft.com/office/drawing/2014/main" id="{2BE9B3A4-B20C-4174-9862-2345217E6DFD}"/>
              </a:ext>
            </a:extLst>
          </p:cNvPr>
          <p:cNvSpPr txBox="1"/>
          <p:nvPr/>
        </p:nvSpPr>
        <p:spPr>
          <a:xfrm>
            <a:off x="8552997" y="2326932"/>
            <a:ext cx="3639003" cy="540832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/>
          <a:p>
            <a:pPr algn="ctr"/>
            <a:r>
              <a:rPr lang="en-US" altLang="en-US" sz="2400" b="1" kern="0" dirty="0" smtClean="0">
                <a:solidFill>
                  <a:schemeClr val="accent2">
                    <a:lumMod val="50000"/>
                  </a:schemeClr>
                </a:solidFill>
              </a:rPr>
              <a:t>Member </a:t>
            </a:r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</a:rPr>
              <a:t>Calculations</a:t>
            </a:r>
          </a:p>
          <a:p>
            <a:pPr algn="ctr"/>
            <a:r>
              <a:rPr lang="en-US" altLang="en-US" sz="2400" b="1" kern="0" dirty="0">
                <a:solidFill>
                  <a:schemeClr val="accent2">
                    <a:lumMod val="50000"/>
                  </a:schemeClr>
                </a:solidFill>
              </a:rPr>
              <a:t>(Transfers, bulk exercises)</a:t>
            </a:r>
          </a:p>
          <a:p>
            <a:pPr algn="ctr"/>
            <a:endParaRPr lang="en-US" altLang="en-US" sz="2400" b="1" kern="0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grpSp>
        <p:nvGrpSpPr>
          <p:cNvPr id="950" name="Group 949">
            <a:extLst>
              <a:ext uri="{FF2B5EF4-FFF2-40B4-BE49-F238E27FC236}">
                <a16:creationId xmlns:a16="http://schemas.microsoft.com/office/drawing/2014/main" id="{CA26E6AE-535C-43C1-8460-23AEA85D915A}"/>
              </a:ext>
            </a:extLst>
          </p:cNvPr>
          <p:cNvGrpSpPr/>
          <p:nvPr/>
        </p:nvGrpSpPr>
        <p:grpSpPr>
          <a:xfrm>
            <a:off x="3343886" y="4047824"/>
            <a:ext cx="932795" cy="932795"/>
            <a:chOff x="3690719" y="1972771"/>
            <a:chExt cx="932795" cy="932795"/>
          </a:xfrm>
        </p:grpSpPr>
        <p:sp>
          <p:nvSpPr>
            <p:cNvPr id="449" name="Freeform: Shape 448">
              <a:extLst>
                <a:ext uri="{FF2B5EF4-FFF2-40B4-BE49-F238E27FC236}">
                  <a16:creationId xmlns:a16="http://schemas.microsoft.com/office/drawing/2014/main" id="{FD9571B9-B06B-4FB6-B577-5F4E98017050}"/>
                </a:ext>
              </a:extLst>
            </p:cNvPr>
            <p:cNvSpPr/>
            <p:nvPr/>
          </p:nvSpPr>
          <p:spPr>
            <a:xfrm rot="17163000">
              <a:off x="3690719" y="1972771"/>
              <a:ext cx="932795" cy="932795"/>
            </a:xfrm>
            <a:custGeom>
              <a:avLst/>
              <a:gdLst>
                <a:gd name="connsiteX0" fmla="*/ 932796 w 932795"/>
                <a:gd name="connsiteY0" fmla="*/ 466394 h 932795"/>
                <a:gd name="connsiteX1" fmla="*/ 466398 w 932795"/>
                <a:gd name="connsiteY1" fmla="*/ 932791 h 932795"/>
                <a:gd name="connsiteX2" fmla="*/ 0 w 932795"/>
                <a:gd name="connsiteY2" fmla="*/ 466394 h 932795"/>
                <a:gd name="connsiteX3" fmla="*/ 466398 w 932795"/>
                <a:gd name="connsiteY3" fmla="*/ -4 h 932795"/>
                <a:gd name="connsiteX4" fmla="*/ 932796 w 932795"/>
                <a:gd name="connsiteY4" fmla="*/ 466394 h 932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2795" h="932795">
                  <a:moveTo>
                    <a:pt x="932796" y="466394"/>
                  </a:moveTo>
                  <a:cubicBezTo>
                    <a:pt x="932796" y="723978"/>
                    <a:pt x="723982" y="932791"/>
                    <a:pt x="466398" y="932791"/>
                  </a:cubicBezTo>
                  <a:cubicBezTo>
                    <a:pt x="208813" y="932791"/>
                    <a:pt x="0" y="723978"/>
                    <a:pt x="0" y="466394"/>
                  </a:cubicBezTo>
                  <a:cubicBezTo>
                    <a:pt x="0" y="208809"/>
                    <a:pt x="208813" y="-4"/>
                    <a:pt x="466398" y="-4"/>
                  </a:cubicBezTo>
                  <a:cubicBezTo>
                    <a:pt x="723982" y="-4"/>
                    <a:pt x="932796" y="208809"/>
                    <a:pt x="932796" y="466394"/>
                  </a:cubicBezTo>
                  <a:close/>
                </a:path>
              </a:pathLst>
            </a:custGeom>
            <a:solidFill>
              <a:srgbClr val="00D85C"/>
            </a:solidFill>
            <a:ln w="61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0" name="Freeform: Shape 449">
              <a:extLst>
                <a:ext uri="{FF2B5EF4-FFF2-40B4-BE49-F238E27FC236}">
                  <a16:creationId xmlns:a16="http://schemas.microsoft.com/office/drawing/2014/main" id="{48361768-AE22-45B9-B215-9C673C54EEB0}"/>
                </a:ext>
              </a:extLst>
            </p:cNvPr>
            <p:cNvSpPr/>
            <p:nvPr/>
          </p:nvSpPr>
          <p:spPr>
            <a:xfrm>
              <a:off x="3768959" y="2050699"/>
              <a:ext cx="776917" cy="776917"/>
            </a:xfrm>
            <a:custGeom>
              <a:avLst/>
              <a:gdLst>
                <a:gd name="connsiteX0" fmla="*/ 776917 w 776917"/>
                <a:gd name="connsiteY0" fmla="*/ 388454 h 776917"/>
                <a:gd name="connsiteX1" fmla="*/ 388459 w 776917"/>
                <a:gd name="connsiteY1" fmla="*/ 776913 h 776917"/>
                <a:gd name="connsiteX2" fmla="*/ 0 w 776917"/>
                <a:gd name="connsiteY2" fmla="*/ 388454 h 776917"/>
                <a:gd name="connsiteX3" fmla="*/ 388459 w 776917"/>
                <a:gd name="connsiteY3" fmla="*/ -4 h 776917"/>
                <a:gd name="connsiteX4" fmla="*/ 776917 w 776917"/>
                <a:gd name="connsiteY4" fmla="*/ 388454 h 77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6917" h="776917">
                  <a:moveTo>
                    <a:pt x="776917" y="388454"/>
                  </a:moveTo>
                  <a:cubicBezTo>
                    <a:pt x="776917" y="602991"/>
                    <a:pt x="602995" y="776913"/>
                    <a:pt x="388459" y="776913"/>
                  </a:cubicBezTo>
                  <a:cubicBezTo>
                    <a:pt x="173919" y="776913"/>
                    <a:pt x="0" y="602991"/>
                    <a:pt x="0" y="388454"/>
                  </a:cubicBezTo>
                  <a:cubicBezTo>
                    <a:pt x="0" y="173914"/>
                    <a:pt x="173919" y="-4"/>
                    <a:pt x="388459" y="-4"/>
                  </a:cubicBezTo>
                  <a:cubicBezTo>
                    <a:pt x="602995" y="-4"/>
                    <a:pt x="776917" y="173914"/>
                    <a:pt x="776917" y="388454"/>
                  </a:cubicBezTo>
                  <a:close/>
                </a:path>
              </a:pathLst>
            </a:custGeom>
            <a:solidFill>
              <a:srgbClr val="FFFFFF"/>
            </a:solidFill>
            <a:ln w="618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r>
                <a:rPr lang="en-GB" sz="2400" b="1" dirty="0">
                  <a:solidFill>
                    <a:schemeClr val="accent2">
                      <a:lumMod val="50000"/>
                    </a:schemeClr>
                  </a:solidFill>
                  <a:latin typeface="+mj-lt"/>
                </a:rPr>
                <a:t>1</a:t>
              </a:r>
            </a:p>
          </p:txBody>
        </p:sp>
      </p:grpSp>
      <p:sp>
        <p:nvSpPr>
          <p:cNvPr id="951" name="TextBox 950">
            <a:extLst>
              <a:ext uri="{FF2B5EF4-FFF2-40B4-BE49-F238E27FC236}">
                <a16:creationId xmlns:a16="http://schemas.microsoft.com/office/drawing/2014/main" id="{7FF06FDF-DA47-4D54-9B39-738A95875E70}"/>
              </a:ext>
            </a:extLst>
          </p:cNvPr>
          <p:cNvSpPr txBox="1"/>
          <p:nvPr/>
        </p:nvSpPr>
        <p:spPr>
          <a:xfrm>
            <a:off x="6293941" y="1618196"/>
            <a:ext cx="1826002" cy="406335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/>
          <a:p>
            <a:pPr algn="ctr"/>
            <a:r>
              <a:rPr lang="en-US" altLang="en-US" sz="2400" b="1" kern="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De-risking</a:t>
            </a:r>
            <a:endParaRPr lang="en-US" altLang="en-US" sz="2400" b="1" kern="0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34547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A754C4AB-BB3A-49DB-86F1-FF248BC6E49D}"/>
              </a:ext>
            </a:extLst>
          </p:cNvPr>
          <p:cNvSpPr/>
          <p:nvPr/>
        </p:nvSpPr>
        <p:spPr bwMode="auto">
          <a:xfrm>
            <a:off x="183034" y="1461652"/>
            <a:ext cx="12192000" cy="4980209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B5EF4FF4-D9B4-429D-9721-26B203A9E39C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463108"/>
            <a:ext cx="101346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600" b="1" kern="0" dirty="0">
                <a:solidFill>
                  <a:schemeClr val="accent2">
                    <a:lumMod val="50000"/>
                  </a:schemeClr>
                </a:solidFill>
              </a:rPr>
              <a:t>Opportunities – diverse career paths</a:t>
            </a:r>
          </a:p>
        </p:txBody>
      </p:sp>
      <p:sp>
        <p:nvSpPr>
          <p:cNvPr id="25" name="Freeform 5">
            <a:extLst>
              <a:ext uri="{FF2B5EF4-FFF2-40B4-BE49-F238E27FC236}">
                <a16:creationId xmlns:a16="http://schemas.microsoft.com/office/drawing/2014/main" id="{4875768D-7A0E-48F8-AFED-8506700BB4D1}"/>
              </a:ext>
            </a:extLst>
          </p:cNvPr>
          <p:cNvSpPr>
            <a:spLocks/>
          </p:cNvSpPr>
          <p:nvPr/>
        </p:nvSpPr>
        <p:spPr bwMode="auto">
          <a:xfrm>
            <a:off x="4130257" y="2959607"/>
            <a:ext cx="1902499" cy="1594201"/>
          </a:xfrm>
          <a:custGeom>
            <a:avLst/>
            <a:gdLst>
              <a:gd name="T0" fmla="*/ 456 w 456"/>
              <a:gd name="T1" fmla="*/ 0 h 383"/>
              <a:gd name="T2" fmla="*/ 0 w 456"/>
              <a:gd name="T3" fmla="*/ 189 h 383"/>
              <a:gd name="T4" fmla="*/ 194 w 456"/>
              <a:gd name="T5" fmla="*/ 383 h 383"/>
              <a:gd name="T6" fmla="*/ 278 w 456"/>
              <a:gd name="T7" fmla="*/ 320 h 383"/>
              <a:gd name="T8" fmla="*/ 335 w 456"/>
              <a:gd name="T9" fmla="*/ 366 h 383"/>
              <a:gd name="T10" fmla="*/ 346 w 456"/>
              <a:gd name="T11" fmla="*/ 291 h 383"/>
              <a:gd name="T12" fmla="*/ 456 w 456"/>
              <a:gd name="T13" fmla="*/ 274 h 383"/>
              <a:gd name="T14" fmla="*/ 456 w 456"/>
              <a:gd name="T15" fmla="*/ 0 h 3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56" h="383">
                <a:moveTo>
                  <a:pt x="456" y="0"/>
                </a:moveTo>
                <a:cubicBezTo>
                  <a:pt x="278" y="0"/>
                  <a:pt x="126" y="63"/>
                  <a:pt x="0" y="189"/>
                </a:cubicBezTo>
                <a:cubicBezTo>
                  <a:pt x="194" y="383"/>
                  <a:pt x="194" y="383"/>
                  <a:pt x="194" y="383"/>
                </a:cubicBezTo>
                <a:cubicBezTo>
                  <a:pt x="219" y="358"/>
                  <a:pt x="247" y="337"/>
                  <a:pt x="278" y="320"/>
                </a:cubicBezTo>
                <a:cubicBezTo>
                  <a:pt x="335" y="366"/>
                  <a:pt x="335" y="366"/>
                  <a:pt x="335" y="366"/>
                </a:cubicBezTo>
                <a:cubicBezTo>
                  <a:pt x="346" y="291"/>
                  <a:pt x="346" y="291"/>
                  <a:pt x="346" y="291"/>
                </a:cubicBezTo>
                <a:cubicBezTo>
                  <a:pt x="381" y="280"/>
                  <a:pt x="418" y="274"/>
                  <a:pt x="456" y="274"/>
                </a:cubicBezTo>
                <a:lnTo>
                  <a:pt x="456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393700" dist="38100" dir="2700000" sx="103000" sy="103000" algn="tl" rotWithShape="0">
              <a:prstClr val="black">
                <a:alpha val="1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6" name="Freeform 6">
            <a:extLst>
              <a:ext uri="{FF2B5EF4-FFF2-40B4-BE49-F238E27FC236}">
                <a16:creationId xmlns:a16="http://schemas.microsoft.com/office/drawing/2014/main" id="{24DB7DEE-1DF9-4F7A-AFBA-A274A98D89FD}"/>
              </a:ext>
            </a:extLst>
          </p:cNvPr>
          <p:cNvSpPr>
            <a:spLocks/>
          </p:cNvSpPr>
          <p:nvPr/>
        </p:nvSpPr>
        <p:spPr bwMode="auto">
          <a:xfrm>
            <a:off x="3216670" y="3870123"/>
            <a:ext cx="1598154" cy="1897231"/>
          </a:xfrm>
          <a:custGeom>
            <a:avLst/>
            <a:gdLst>
              <a:gd name="T0" fmla="*/ 315 w 383"/>
              <a:gd name="T1" fmla="*/ 288 h 456"/>
              <a:gd name="T2" fmla="*/ 383 w 383"/>
              <a:gd name="T3" fmla="*/ 194 h 456"/>
              <a:gd name="T4" fmla="*/ 189 w 383"/>
              <a:gd name="T5" fmla="*/ 0 h 456"/>
              <a:gd name="T6" fmla="*/ 0 w 383"/>
              <a:gd name="T7" fmla="*/ 456 h 456"/>
              <a:gd name="T8" fmla="*/ 275 w 383"/>
              <a:gd name="T9" fmla="*/ 456 h 456"/>
              <a:gd name="T10" fmla="*/ 289 w 383"/>
              <a:gd name="T11" fmla="*/ 353 h 456"/>
              <a:gd name="T12" fmla="*/ 357 w 383"/>
              <a:gd name="T13" fmla="*/ 345 h 456"/>
              <a:gd name="T14" fmla="*/ 315 w 383"/>
              <a:gd name="T15" fmla="*/ 288 h 4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83" h="456">
                <a:moveTo>
                  <a:pt x="315" y="288"/>
                </a:moveTo>
                <a:cubicBezTo>
                  <a:pt x="332" y="253"/>
                  <a:pt x="356" y="221"/>
                  <a:pt x="383" y="194"/>
                </a:cubicBezTo>
                <a:cubicBezTo>
                  <a:pt x="189" y="0"/>
                  <a:pt x="189" y="0"/>
                  <a:pt x="189" y="0"/>
                </a:cubicBezTo>
                <a:cubicBezTo>
                  <a:pt x="63" y="126"/>
                  <a:pt x="0" y="278"/>
                  <a:pt x="0" y="456"/>
                </a:cubicBezTo>
                <a:cubicBezTo>
                  <a:pt x="275" y="456"/>
                  <a:pt x="275" y="456"/>
                  <a:pt x="275" y="456"/>
                </a:cubicBezTo>
                <a:cubicBezTo>
                  <a:pt x="275" y="420"/>
                  <a:pt x="280" y="386"/>
                  <a:pt x="289" y="353"/>
                </a:cubicBezTo>
                <a:cubicBezTo>
                  <a:pt x="357" y="345"/>
                  <a:pt x="357" y="345"/>
                  <a:pt x="357" y="345"/>
                </a:cubicBezTo>
                <a:lnTo>
                  <a:pt x="315" y="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393700" dist="38100" dir="2700000" sx="103000" sy="103000" algn="tl" rotWithShape="0">
              <a:prstClr val="black">
                <a:alpha val="1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" name="Freeform 7">
            <a:extLst>
              <a:ext uri="{FF2B5EF4-FFF2-40B4-BE49-F238E27FC236}">
                <a16:creationId xmlns:a16="http://schemas.microsoft.com/office/drawing/2014/main" id="{E2CCF62E-E045-46E7-9546-B57BD840A8D1}"/>
              </a:ext>
            </a:extLst>
          </p:cNvPr>
          <p:cNvSpPr>
            <a:spLocks/>
          </p:cNvSpPr>
          <p:nvPr/>
        </p:nvSpPr>
        <p:spPr bwMode="auto">
          <a:xfrm>
            <a:off x="7421059" y="3870123"/>
            <a:ext cx="1598154" cy="1897231"/>
          </a:xfrm>
          <a:custGeom>
            <a:avLst/>
            <a:gdLst>
              <a:gd name="T0" fmla="*/ 383 w 383"/>
              <a:gd name="T1" fmla="*/ 456 h 456"/>
              <a:gd name="T2" fmla="*/ 194 w 383"/>
              <a:gd name="T3" fmla="*/ 0 h 456"/>
              <a:gd name="T4" fmla="*/ 0 w 383"/>
              <a:gd name="T5" fmla="*/ 194 h 456"/>
              <a:gd name="T6" fmla="*/ 68 w 383"/>
              <a:gd name="T7" fmla="*/ 288 h 456"/>
              <a:gd name="T8" fmla="*/ 25 w 383"/>
              <a:gd name="T9" fmla="*/ 345 h 456"/>
              <a:gd name="T10" fmla="*/ 94 w 383"/>
              <a:gd name="T11" fmla="*/ 353 h 456"/>
              <a:gd name="T12" fmla="*/ 108 w 383"/>
              <a:gd name="T13" fmla="*/ 456 h 456"/>
              <a:gd name="T14" fmla="*/ 383 w 383"/>
              <a:gd name="T15" fmla="*/ 456 h 4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83" h="456">
                <a:moveTo>
                  <a:pt x="383" y="456"/>
                </a:moveTo>
                <a:cubicBezTo>
                  <a:pt x="383" y="278"/>
                  <a:pt x="320" y="126"/>
                  <a:pt x="194" y="0"/>
                </a:cubicBezTo>
                <a:cubicBezTo>
                  <a:pt x="0" y="194"/>
                  <a:pt x="0" y="194"/>
                  <a:pt x="0" y="194"/>
                </a:cubicBezTo>
                <a:cubicBezTo>
                  <a:pt x="27" y="221"/>
                  <a:pt x="50" y="253"/>
                  <a:pt x="68" y="288"/>
                </a:cubicBezTo>
                <a:cubicBezTo>
                  <a:pt x="25" y="345"/>
                  <a:pt x="25" y="345"/>
                  <a:pt x="25" y="345"/>
                </a:cubicBezTo>
                <a:cubicBezTo>
                  <a:pt x="94" y="353"/>
                  <a:pt x="94" y="353"/>
                  <a:pt x="94" y="353"/>
                </a:cubicBezTo>
                <a:cubicBezTo>
                  <a:pt x="103" y="386"/>
                  <a:pt x="108" y="420"/>
                  <a:pt x="108" y="456"/>
                </a:cubicBezTo>
                <a:lnTo>
                  <a:pt x="383" y="4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393700" dist="38100" dir="2700000" sx="103000" sy="103000" algn="tl" rotWithShape="0">
              <a:prstClr val="black">
                <a:alpha val="1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8" name="Freeform 10">
            <a:extLst>
              <a:ext uri="{FF2B5EF4-FFF2-40B4-BE49-F238E27FC236}">
                <a16:creationId xmlns:a16="http://schemas.microsoft.com/office/drawing/2014/main" id="{71115476-A125-405E-9691-4E17662931E4}"/>
              </a:ext>
            </a:extLst>
          </p:cNvPr>
          <p:cNvSpPr>
            <a:spLocks/>
          </p:cNvSpPr>
          <p:nvPr/>
        </p:nvSpPr>
        <p:spPr bwMode="auto">
          <a:xfrm>
            <a:off x="6203126" y="2959607"/>
            <a:ext cx="1902499" cy="1594201"/>
          </a:xfrm>
          <a:custGeom>
            <a:avLst/>
            <a:gdLst>
              <a:gd name="T0" fmla="*/ 456 w 456"/>
              <a:gd name="T1" fmla="*/ 189 h 383"/>
              <a:gd name="T2" fmla="*/ 0 w 456"/>
              <a:gd name="T3" fmla="*/ 0 h 383"/>
              <a:gd name="T4" fmla="*/ 0 w 456"/>
              <a:gd name="T5" fmla="*/ 274 h 383"/>
              <a:gd name="T6" fmla="*/ 111 w 456"/>
              <a:gd name="T7" fmla="*/ 291 h 383"/>
              <a:gd name="T8" fmla="*/ 121 w 456"/>
              <a:gd name="T9" fmla="*/ 366 h 383"/>
              <a:gd name="T10" fmla="*/ 179 w 456"/>
              <a:gd name="T11" fmla="*/ 320 h 383"/>
              <a:gd name="T12" fmla="*/ 262 w 456"/>
              <a:gd name="T13" fmla="*/ 383 h 383"/>
              <a:gd name="T14" fmla="*/ 456 w 456"/>
              <a:gd name="T15" fmla="*/ 189 h 3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56" h="383">
                <a:moveTo>
                  <a:pt x="456" y="189"/>
                </a:moveTo>
                <a:cubicBezTo>
                  <a:pt x="330" y="63"/>
                  <a:pt x="178" y="0"/>
                  <a:pt x="0" y="0"/>
                </a:cubicBezTo>
                <a:cubicBezTo>
                  <a:pt x="0" y="274"/>
                  <a:pt x="0" y="274"/>
                  <a:pt x="0" y="274"/>
                </a:cubicBezTo>
                <a:cubicBezTo>
                  <a:pt x="38" y="274"/>
                  <a:pt x="76" y="280"/>
                  <a:pt x="111" y="291"/>
                </a:cubicBezTo>
                <a:cubicBezTo>
                  <a:pt x="121" y="366"/>
                  <a:pt x="121" y="366"/>
                  <a:pt x="121" y="366"/>
                </a:cubicBezTo>
                <a:cubicBezTo>
                  <a:pt x="179" y="320"/>
                  <a:pt x="179" y="320"/>
                  <a:pt x="179" y="320"/>
                </a:cubicBezTo>
                <a:cubicBezTo>
                  <a:pt x="209" y="337"/>
                  <a:pt x="237" y="358"/>
                  <a:pt x="262" y="383"/>
                </a:cubicBezTo>
                <a:lnTo>
                  <a:pt x="456" y="18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393700" dist="38100" dir="2700000" sx="103000" sy="103000" algn="tl" rotWithShape="0">
              <a:prstClr val="black">
                <a:alpha val="1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7" name="Freeform 59">
            <a:extLst>
              <a:ext uri="{FF2B5EF4-FFF2-40B4-BE49-F238E27FC236}">
                <a16:creationId xmlns:a16="http://schemas.microsoft.com/office/drawing/2014/main" id="{EC8D1007-992E-426C-9E31-742A27CF24D4}"/>
              </a:ext>
            </a:extLst>
          </p:cNvPr>
          <p:cNvSpPr/>
          <p:nvPr/>
        </p:nvSpPr>
        <p:spPr>
          <a:xfrm>
            <a:off x="7180298" y="2840718"/>
            <a:ext cx="1361873" cy="321013"/>
          </a:xfrm>
          <a:custGeom>
            <a:avLst/>
            <a:gdLst>
              <a:gd name="connsiteX0" fmla="*/ 0 w 1361873"/>
              <a:gd name="connsiteY0" fmla="*/ 321013 h 321013"/>
              <a:gd name="connsiteX1" fmla="*/ 321013 w 1361873"/>
              <a:gd name="connsiteY1" fmla="*/ 0 h 321013"/>
              <a:gd name="connsiteX2" fmla="*/ 1361873 w 1361873"/>
              <a:gd name="connsiteY2" fmla="*/ 0 h 32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61873" h="321013">
                <a:moveTo>
                  <a:pt x="0" y="321013"/>
                </a:moveTo>
                <a:lnTo>
                  <a:pt x="321013" y="0"/>
                </a:lnTo>
                <a:lnTo>
                  <a:pt x="1361873" y="0"/>
                </a:lnTo>
              </a:path>
            </a:pathLst>
          </a:custGeom>
          <a:noFill/>
          <a:ln>
            <a:solidFill>
              <a:schemeClr val="accent2"/>
            </a:solidFill>
            <a:prstDash val="sysDot"/>
            <a:tailEnd type="oval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Freeform 60">
            <a:extLst>
              <a:ext uri="{FF2B5EF4-FFF2-40B4-BE49-F238E27FC236}">
                <a16:creationId xmlns:a16="http://schemas.microsoft.com/office/drawing/2014/main" id="{C8A3CFE9-86D2-4B17-8338-F8E44F405271}"/>
              </a:ext>
            </a:extLst>
          </p:cNvPr>
          <p:cNvSpPr/>
          <p:nvPr/>
        </p:nvSpPr>
        <p:spPr>
          <a:xfrm>
            <a:off x="8838233" y="4604362"/>
            <a:ext cx="762696" cy="258632"/>
          </a:xfrm>
          <a:custGeom>
            <a:avLst/>
            <a:gdLst>
              <a:gd name="connsiteX0" fmla="*/ 0 w 1361873"/>
              <a:gd name="connsiteY0" fmla="*/ 321013 h 321013"/>
              <a:gd name="connsiteX1" fmla="*/ 321013 w 1361873"/>
              <a:gd name="connsiteY1" fmla="*/ 0 h 321013"/>
              <a:gd name="connsiteX2" fmla="*/ 1361873 w 1361873"/>
              <a:gd name="connsiteY2" fmla="*/ 0 h 32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61873" h="321013">
                <a:moveTo>
                  <a:pt x="0" y="321013"/>
                </a:moveTo>
                <a:lnTo>
                  <a:pt x="321013" y="0"/>
                </a:lnTo>
                <a:lnTo>
                  <a:pt x="1361873" y="0"/>
                </a:lnTo>
              </a:path>
            </a:pathLst>
          </a:custGeom>
          <a:noFill/>
          <a:ln>
            <a:solidFill>
              <a:schemeClr val="accent2"/>
            </a:solidFill>
            <a:prstDash val="sysDot"/>
            <a:tailEnd type="oval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2A54D941-97CC-4E67-BD6D-BDB552D3E23B}"/>
              </a:ext>
            </a:extLst>
          </p:cNvPr>
          <p:cNvSpPr/>
          <p:nvPr/>
        </p:nvSpPr>
        <p:spPr>
          <a:xfrm flipH="1">
            <a:off x="8582907" y="2609885"/>
            <a:ext cx="3067482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kern="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Consulting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BA55760F-6A84-46FE-898C-4A737FC3DE8E}"/>
              </a:ext>
            </a:extLst>
          </p:cNvPr>
          <p:cNvSpPr/>
          <p:nvPr/>
        </p:nvSpPr>
        <p:spPr>
          <a:xfrm flipH="1">
            <a:off x="9610452" y="3951757"/>
            <a:ext cx="2764581" cy="120032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kern="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Multiple </a:t>
            </a:r>
            <a:r>
              <a:rPr lang="en-US" sz="2400" b="1" kern="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geographies  </a:t>
            </a:r>
            <a:r>
              <a:rPr lang="en-US" sz="2400" b="1" kern="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/ </a:t>
            </a:r>
            <a:r>
              <a:rPr lang="en-US" sz="2400" b="1" kern="0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LoBs</a:t>
            </a:r>
            <a:endParaRPr lang="en-US" sz="2400" b="1" kern="0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61" name="Freeform 71">
            <a:extLst>
              <a:ext uri="{FF2B5EF4-FFF2-40B4-BE49-F238E27FC236}">
                <a16:creationId xmlns:a16="http://schemas.microsoft.com/office/drawing/2014/main" id="{88625247-59A9-4D96-982A-99AD86E453FD}"/>
              </a:ext>
            </a:extLst>
          </p:cNvPr>
          <p:cNvSpPr/>
          <p:nvPr/>
        </p:nvSpPr>
        <p:spPr>
          <a:xfrm flipH="1">
            <a:off x="3676453" y="2838446"/>
            <a:ext cx="1361873" cy="321013"/>
          </a:xfrm>
          <a:custGeom>
            <a:avLst/>
            <a:gdLst>
              <a:gd name="connsiteX0" fmla="*/ 0 w 1361873"/>
              <a:gd name="connsiteY0" fmla="*/ 321013 h 321013"/>
              <a:gd name="connsiteX1" fmla="*/ 321013 w 1361873"/>
              <a:gd name="connsiteY1" fmla="*/ 0 h 321013"/>
              <a:gd name="connsiteX2" fmla="*/ 1361873 w 1361873"/>
              <a:gd name="connsiteY2" fmla="*/ 0 h 32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61873" h="321013">
                <a:moveTo>
                  <a:pt x="0" y="321013"/>
                </a:moveTo>
                <a:lnTo>
                  <a:pt x="321013" y="0"/>
                </a:lnTo>
                <a:lnTo>
                  <a:pt x="1361873" y="0"/>
                </a:lnTo>
              </a:path>
            </a:pathLst>
          </a:custGeom>
          <a:noFill/>
          <a:ln>
            <a:solidFill>
              <a:schemeClr val="accent2"/>
            </a:solidFill>
            <a:prstDash val="sysDot"/>
            <a:tailEnd type="oval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2" name="Freeform 72">
            <a:extLst>
              <a:ext uri="{FF2B5EF4-FFF2-40B4-BE49-F238E27FC236}">
                <a16:creationId xmlns:a16="http://schemas.microsoft.com/office/drawing/2014/main" id="{31EECCB5-7477-4AC7-AC4D-905AD3EF3496}"/>
              </a:ext>
            </a:extLst>
          </p:cNvPr>
          <p:cNvSpPr/>
          <p:nvPr/>
        </p:nvSpPr>
        <p:spPr>
          <a:xfrm flipH="1">
            <a:off x="2625171" y="4604362"/>
            <a:ext cx="762696" cy="258632"/>
          </a:xfrm>
          <a:custGeom>
            <a:avLst/>
            <a:gdLst>
              <a:gd name="connsiteX0" fmla="*/ 0 w 1361873"/>
              <a:gd name="connsiteY0" fmla="*/ 321013 h 321013"/>
              <a:gd name="connsiteX1" fmla="*/ 321013 w 1361873"/>
              <a:gd name="connsiteY1" fmla="*/ 0 h 321013"/>
              <a:gd name="connsiteX2" fmla="*/ 1361873 w 1361873"/>
              <a:gd name="connsiteY2" fmla="*/ 0 h 32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61873" h="321013">
                <a:moveTo>
                  <a:pt x="0" y="321013"/>
                </a:moveTo>
                <a:lnTo>
                  <a:pt x="321013" y="0"/>
                </a:lnTo>
                <a:lnTo>
                  <a:pt x="1361873" y="0"/>
                </a:lnTo>
              </a:path>
            </a:pathLst>
          </a:custGeom>
          <a:noFill/>
          <a:ln>
            <a:solidFill>
              <a:schemeClr val="accent2"/>
            </a:solidFill>
            <a:prstDash val="sysDot"/>
            <a:tailEnd type="oval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F63DE00A-5850-478E-B3CE-60DCB3F7E458}"/>
              </a:ext>
            </a:extLst>
          </p:cNvPr>
          <p:cNvSpPr/>
          <p:nvPr/>
        </p:nvSpPr>
        <p:spPr>
          <a:xfrm>
            <a:off x="521164" y="2615400"/>
            <a:ext cx="3067482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2400" b="1" kern="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Technical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E487EE1E-272E-4CAB-8F30-088AC4F65DDC}"/>
              </a:ext>
            </a:extLst>
          </p:cNvPr>
          <p:cNvSpPr/>
          <p:nvPr/>
        </p:nvSpPr>
        <p:spPr>
          <a:xfrm>
            <a:off x="193834" y="4350009"/>
            <a:ext cx="2387714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2400" b="1" kern="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Managerial</a:t>
            </a:r>
            <a:endParaRPr lang="en-US" sz="2400" b="1" kern="0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8D7168EB-EC66-45B5-9C24-7CA8B5BAED12}"/>
              </a:ext>
            </a:extLst>
          </p:cNvPr>
          <p:cNvSpPr/>
          <p:nvPr/>
        </p:nvSpPr>
        <p:spPr bwMode="auto">
          <a:xfrm>
            <a:off x="4690606" y="4478479"/>
            <a:ext cx="2898914" cy="2071767"/>
          </a:xfrm>
          <a:custGeom>
            <a:avLst/>
            <a:gdLst>
              <a:gd name="connsiteX0" fmla="*/ 1449457 w 2898914"/>
              <a:gd name="connsiteY0" fmla="*/ 0 h 2071767"/>
              <a:gd name="connsiteX1" fmla="*/ 2898914 w 2898914"/>
              <a:gd name="connsiteY1" fmla="*/ 1449457 h 2071767"/>
              <a:gd name="connsiteX2" fmla="*/ 2785009 w 2898914"/>
              <a:gd name="connsiteY2" fmla="*/ 2013651 h 2071767"/>
              <a:gd name="connsiteX3" fmla="*/ 2757013 w 2898914"/>
              <a:gd name="connsiteY3" fmla="*/ 2071767 h 2071767"/>
              <a:gd name="connsiteX4" fmla="*/ 141902 w 2898914"/>
              <a:gd name="connsiteY4" fmla="*/ 2071767 h 2071767"/>
              <a:gd name="connsiteX5" fmla="*/ 113906 w 2898914"/>
              <a:gd name="connsiteY5" fmla="*/ 2013651 h 2071767"/>
              <a:gd name="connsiteX6" fmla="*/ 0 w 2898914"/>
              <a:gd name="connsiteY6" fmla="*/ 1449457 h 2071767"/>
              <a:gd name="connsiteX7" fmla="*/ 1449457 w 2898914"/>
              <a:gd name="connsiteY7" fmla="*/ 0 h 2071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98914" h="2071767">
                <a:moveTo>
                  <a:pt x="1449457" y="0"/>
                </a:moveTo>
                <a:cubicBezTo>
                  <a:pt x="2249970" y="0"/>
                  <a:pt x="2898914" y="648944"/>
                  <a:pt x="2898914" y="1449457"/>
                </a:cubicBezTo>
                <a:cubicBezTo>
                  <a:pt x="2898914" y="1649586"/>
                  <a:pt x="2858355" y="1840241"/>
                  <a:pt x="2785009" y="2013651"/>
                </a:cubicBezTo>
                <a:lnTo>
                  <a:pt x="2757013" y="2071767"/>
                </a:lnTo>
                <a:lnTo>
                  <a:pt x="141902" y="2071767"/>
                </a:lnTo>
                <a:lnTo>
                  <a:pt x="113906" y="2013651"/>
                </a:lnTo>
                <a:cubicBezTo>
                  <a:pt x="40559" y="1840241"/>
                  <a:pt x="0" y="1649586"/>
                  <a:pt x="0" y="1449457"/>
                </a:cubicBezTo>
                <a:cubicBezTo>
                  <a:pt x="0" y="648944"/>
                  <a:pt x="648944" y="0"/>
                  <a:pt x="1449457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973ECC9-805E-4C7F-82E7-B969D7BE1B30}"/>
              </a:ext>
            </a:extLst>
          </p:cNvPr>
          <p:cNvGrpSpPr/>
          <p:nvPr/>
        </p:nvGrpSpPr>
        <p:grpSpPr>
          <a:xfrm>
            <a:off x="5331108" y="5162164"/>
            <a:ext cx="1617910" cy="1037814"/>
            <a:chOff x="3901996" y="2568489"/>
            <a:chExt cx="2082014" cy="1335516"/>
          </a:xfrm>
        </p:grpSpPr>
        <p:sp>
          <p:nvSpPr>
            <p:cNvPr id="73" name="Freeform 230">
              <a:extLst>
                <a:ext uri="{FF2B5EF4-FFF2-40B4-BE49-F238E27FC236}">
                  <a16:creationId xmlns:a16="http://schemas.microsoft.com/office/drawing/2014/main" id="{6A1CD265-D478-4BFA-955E-8C36AE8864B7}"/>
                </a:ext>
              </a:extLst>
            </p:cNvPr>
            <p:cNvSpPr/>
            <p:nvPr/>
          </p:nvSpPr>
          <p:spPr>
            <a:xfrm rot="1800000">
              <a:off x="5165487" y="3167961"/>
              <a:ext cx="304192" cy="256098"/>
            </a:xfrm>
            <a:custGeom>
              <a:avLst/>
              <a:gdLst>
                <a:gd name="connsiteX0" fmla="*/ 245913 w 304192"/>
                <a:gd name="connsiteY0" fmla="*/ 0 h 256098"/>
                <a:gd name="connsiteX1" fmla="*/ 262128 w 304192"/>
                <a:gd name="connsiteY1" fmla="*/ 10933 h 256098"/>
                <a:gd name="connsiteX2" fmla="*/ 304192 w 304192"/>
                <a:gd name="connsiteY2" fmla="*/ 112483 h 256098"/>
                <a:gd name="connsiteX3" fmla="*/ 304191 w 304192"/>
                <a:gd name="connsiteY3" fmla="*/ 112483 h 256098"/>
                <a:gd name="connsiteX4" fmla="*/ 160577 w 304192"/>
                <a:gd name="connsiteY4" fmla="*/ 256098 h 256098"/>
                <a:gd name="connsiteX5" fmla="*/ 0 w 304192"/>
                <a:gd name="connsiteY5" fmla="*/ 256098 h 256098"/>
                <a:gd name="connsiteX6" fmla="*/ 245913 w 304192"/>
                <a:gd name="connsiteY6" fmla="*/ 0 h 256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192" h="256098">
                  <a:moveTo>
                    <a:pt x="245913" y="0"/>
                  </a:moveTo>
                  <a:lnTo>
                    <a:pt x="262128" y="10933"/>
                  </a:lnTo>
                  <a:cubicBezTo>
                    <a:pt x="288118" y="36921"/>
                    <a:pt x="304192" y="72825"/>
                    <a:pt x="304192" y="112483"/>
                  </a:cubicBezTo>
                  <a:lnTo>
                    <a:pt x="304191" y="112483"/>
                  </a:lnTo>
                  <a:cubicBezTo>
                    <a:pt x="304191" y="191799"/>
                    <a:pt x="239892" y="256099"/>
                    <a:pt x="160577" y="256098"/>
                  </a:cubicBezTo>
                  <a:lnTo>
                    <a:pt x="0" y="256098"/>
                  </a:lnTo>
                  <a:lnTo>
                    <a:pt x="245913" y="0"/>
                  </a:lnTo>
                  <a:close/>
                </a:path>
              </a:pathLst>
            </a:cu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74" name="Freeform 231">
              <a:extLst>
                <a:ext uri="{FF2B5EF4-FFF2-40B4-BE49-F238E27FC236}">
                  <a16:creationId xmlns:a16="http://schemas.microsoft.com/office/drawing/2014/main" id="{040DB427-CA9B-44E9-8213-0B0C0701C96A}"/>
                </a:ext>
              </a:extLst>
            </p:cNvPr>
            <p:cNvSpPr/>
            <p:nvPr/>
          </p:nvSpPr>
          <p:spPr>
            <a:xfrm rot="1800000">
              <a:off x="3901996" y="2568489"/>
              <a:ext cx="2082014" cy="1335516"/>
            </a:xfrm>
            <a:custGeom>
              <a:avLst/>
              <a:gdLst>
                <a:gd name="connsiteX0" fmla="*/ 595125 w 2082014"/>
                <a:gd name="connsiteY0" fmla="*/ 384329 h 1335516"/>
                <a:gd name="connsiteX1" fmla="*/ 651026 w 2082014"/>
                <a:gd name="connsiteY1" fmla="*/ 373044 h 1335516"/>
                <a:gd name="connsiteX2" fmla="*/ 1403765 w 2082014"/>
                <a:gd name="connsiteY2" fmla="*/ 373043 h 1335516"/>
                <a:gd name="connsiteX3" fmla="*/ 1459666 w 2082014"/>
                <a:gd name="connsiteY3" fmla="*/ 384329 h 1335516"/>
                <a:gd name="connsiteX4" fmla="*/ 1489100 w 2082014"/>
                <a:gd name="connsiteY4" fmla="*/ 404175 h 1335516"/>
                <a:gd name="connsiteX5" fmla="*/ 1243187 w 2082014"/>
                <a:gd name="connsiteY5" fmla="*/ 660273 h 1335516"/>
                <a:gd name="connsiteX6" fmla="*/ 1085819 w 2082014"/>
                <a:gd name="connsiteY6" fmla="*/ 660273 h 1335516"/>
                <a:gd name="connsiteX7" fmla="*/ 1085819 w 2082014"/>
                <a:gd name="connsiteY7" fmla="*/ 696117 h 1335516"/>
                <a:gd name="connsiteX8" fmla="*/ 1208768 w 2082014"/>
                <a:gd name="connsiteY8" fmla="*/ 696117 h 1335516"/>
                <a:gd name="connsiteX9" fmla="*/ 1228022 w 2082014"/>
                <a:gd name="connsiteY9" fmla="*/ 676065 h 1335516"/>
                <a:gd name="connsiteX10" fmla="*/ 1403079 w 2082014"/>
                <a:gd name="connsiteY10" fmla="*/ 676065 h 1335516"/>
                <a:gd name="connsiteX11" fmla="*/ 1550908 w 2082014"/>
                <a:gd name="connsiteY11" fmla="*/ 578077 h 1335516"/>
                <a:gd name="connsiteX12" fmla="*/ 1563515 w 2082014"/>
                <a:gd name="connsiteY12" fmla="*/ 515628 h 1335516"/>
                <a:gd name="connsiteX13" fmla="*/ 1563516 w 2082014"/>
                <a:gd name="connsiteY13" fmla="*/ 515629 h 1335516"/>
                <a:gd name="connsiteX14" fmla="*/ 1563516 w 2082014"/>
                <a:gd name="connsiteY14" fmla="*/ 515628 h 1335516"/>
                <a:gd name="connsiteX15" fmla="*/ 1563515 w 2082014"/>
                <a:gd name="connsiteY15" fmla="*/ 515628 h 1335516"/>
                <a:gd name="connsiteX16" fmla="*/ 1550908 w 2082014"/>
                <a:gd name="connsiteY16" fmla="*/ 453180 h 1335516"/>
                <a:gd name="connsiteX17" fmla="*/ 1516526 w 2082014"/>
                <a:gd name="connsiteY17" fmla="*/ 402184 h 1335516"/>
                <a:gd name="connsiteX18" fmla="*/ 1501038 w 2082014"/>
                <a:gd name="connsiteY18" fmla="*/ 391742 h 1335516"/>
                <a:gd name="connsiteX19" fmla="*/ 1834809 w 2082014"/>
                <a:gd name="connsiteY19" fmla="*/ 44145 h 1335516"/>
                <a:gd name="connsiteX20" fmla="*/ 1881667 w 2082014"/>
                <a:gd name="connsiteY20" fmla="*/ 11640 h 1335516"/>
                <a:gd name="connsiteX21" fmla="*/ 2037870 w 2082014"/>
                <a:gd name="connsiteY21" fmla="*/ 40024 h 1335516"/>
                <a:gd name="connsiteX22" fmla="*/ 2041989 w 2082014"/>
                <a:gd name="connsiteY22" fmla="*/ 243086 h 1335516"/>
                <a:gd name="connsiteX23" fmla="*/ 1344698 w 2082014"/>
                <a:gd name="connsiteY23" fmla="*/ 969255 h 1335516"/>
                <a:gd name="connsiteX24" fmla="*/ 1297839 w 2082014"/>
                <a:gd name="connsiteY24" fmla="*/ 1001761 h 1335516"/>
                <a:gd name="connsiteX25" fmla="*/ 1265462 w 2082014"/>
                <a:gd name="connsiteY25" fmla="*/ 1008745 h 1335516"/>
                <a:gd name="connsiteX26" fmla="*/ 1265462 w 2082014"/>
                <a:gd name="connsiteY26" fmla="*/ 1010584 h 1335516"/>
                <a:gd name="connsiteX27" fmla="*/ 1256940 w 2082014"/>
                <a:gd name="connsiteY27" fmla="*/ 1010584 h 1335516"/>
                <a:gd name="connsiteX28" fmla="*/ 1244020 w 2082014"/>
                <a:gd name="connsiteY28" fmla="*/ 1013371 h 1335516"/>
                <a:gd name="connsiteX29" fmla="*/ 1227967 w 2082014"/>
                <a:gd name="connsiteY29" fmla="*/ 1010584 h 1335516"/>
                <a:gd name="connsiteX30" fmla="*/ 678020 w 2082014"/>
                <a:gd name="connsiteY30" fmla="*/ 1010584 h 1335516"/>
                <a:gd name="connsiteX31" fmla="*/ 363155 w 2082014"/>
                <a:gd name="connsiteY31" fmla="*/ 1335516 h 1335516"/>
                <a:gd name="connsiteX32" fmla="*/ 0 w 2082014"/>
                <a:gd name="connsiteY32" fmla="*/ 983611 h 1335516"/>
                <a:gd name="connsiteX33" fmla="*/ 542787 w 2082014"/>
                <a:gd name="connsiteY33" fmla="*/ 423470 h 1335516"/>
                <a:gd name="connsiteX34" fmla="*/ 544721 w 2082014"/>
                <a:gd name="connsiteY34" fmla="*/ 420095 h 1335516"/>
                <a:gd name="connsiteX35" fmla="*/ 549001 w 2082014"/>
                <a:gd name="connsiteY35" fmla="*/ 417057 h 1335516"/>
                <a:gd name="connsiteX36" fmla="*/ 549274 w 2082014"/>
                <a:gd name="connsiteY36" fmla="*/ 416776 h 1335516"/>
                <a:gd name="connsiteX37" fmla="*/ 549326 w 2082014"/>
                <a:gd name="connsiteY37" fmla="*/ 416827 h 1335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82014" h="1335516">
                  <a:moveTo>
                    <a:pt x="595125" y="384329"/>
                  </a:moveTo>
                  <a:cubicBezTo>
                    <a:pt x="612307" y="377062"/>
                    <a:pt x="631198" y="373043"/>
                    <a:pt x="651026" y="373044"/>
                  </a:cubicBezTo>
                  <a:lnTo>
                    <a:pt x="1403765" y="373043"/>
                  </a:lnTo>
                  <a:cubicBezTo>
                    <a:pt x="1423594" y="373043"/>
                    <a:pt x="1442484" y="377062"/>
                    <a:pt x="1459666" y="384329"/>
                  </a:cubicBezTo>
                  <a:lnTo>
                    <a:pt x="1489100" y="404175"/>
                  </a:lnTo>
                  <a:lnTo>
                    <a:pt x="1243187" y="660273"/>
                  </a:lnTo>
                  <a:lnTo>
                    <a:pt x="1085819" y="660273"/>
                  </a:lnTo>
                  <a:lnTo>
                    <a:pt x="1085819" y="696117"/>
                  </a:lnTo>
                  <a:lnTo>
                    <a:pt x="1208768" y="696117"/>
                  </a:lnTo>
                  <a:lnTo>
                    <a:pt x="1228022" y="676065"/>
                  </a:lnTo>
                  <a:lnTo>
                    <a:pt x="1403079" y="676065"/>
                  </a:lnTo>
                  <a:cubicBezTo>
                    <a:pt x="1469534" y="676065"/>
                    <a:pt x="1526552" y="635660"/>
                    <a:pt x="1550908" y="578077"/>
                  </a:cubicBezTo>
                  <a:lnTo>
                    <a:pt x="1563515" y="515628"/>
                  </a:lnTo>
                  <a:lnTo>
                    <a:pt x="1563516" y="515629"/>
                  </a:lnTo>
                  <a:lnTo>
                    <a:pt x="1563516" y="515628"/>
                  </a:lnTo>
                  <a:lnTo>
                    <a:pt x="1563515" y="515628"/>
                  </a:lnTo>
                  <a:lnTo>
                    <a:pt x="1550908" y="453180"/>
                  </a:lnTo>
                  <a:cubicBezTo>
                    <a:pt x="1542790" y="433986"/>
                    <a:pt x="1531042" y="416700"/>
                    <a:pt x="1516526" y="402184"/>
                  </a:cubicBezTo>
                  <a:lnTo>
                    <a:pt x="1501038" y="391742"/>
                  </a:lnTo>
                  <a:lnTo>
                    <a:pt x="1834809" y="44145"/>
                  </a:lnTo>
                  <a:cubicBezTo>
                    <a:pt x="1848543" y="29843"/>
                    <a:pt x="1864526" y="19000"/>
                    <a:pt x="1881667" y="11640"/>
                  </a:cubicBezTo>
                  <a:cubicBezTo>
                    <a:pt x="1933095" y="-10440"/>
                    <a:pt x="1994961" y="-1177"/>
                    <a:pt x="2037870" y="40024"/>
                  </a:cubicBezTo>
                  <a:cubicBezTo>
                    <a:pt x="2095081" y="94960"/>
                    <a:pt x="2096925" y="185874"/>
                    <a:pt x="2041989" y="243086"/>
                  </a:cubicBezTo>
                  <a:lnTo>
                    <a:pt x="1344698" y="969255"/>
                  </a:lnTo>
                  <a:cubicBezTo>
                    <a:pt x="1330964" y="983558"/>
                    <a:pt x="1314981" y="994401"/>
                    <a:pt x="1297839" y="1001761"/>
                  </a:cubicBezTo>
                  <a:lnTo>
                    <a:pt x="1265462" y="1008745"/>
                  </a:lnTo>
                  <a:lnTo>
                    <a:pt x="1265462" y="1010584"/>
                  </a:lnTo>
                  <a:lnTo>
                    <a:pt x="1256940" y="1010584"/>
                  </a:lnTo>
                  <a:lnTo>
                    <a:pt x="1244020" y="1013371"/>
                  </a:lnTo>
                  <a:lnTo>
                    <a:pt x="1227967" y="1010584"/>
                  </a:lnTo>
                  <a:lnTo>
                    <a:pt x="678020" y="1010584"/>
                  </a:lnTo>
                  <a:lnTo>
                    <a:pt x="363155" y="1335516"/>
                  </a:lnTo>
                  <a:lnTo>
                    <a:pt x="0" y="983611"/>
                  </a:lnTo>
                  <a:lnTo>
                    <a:pt x="542787" y="423470"/>
                  </a:lnTo>
                  <a:lnTo>
                    <a:pt x="544721" y="420095"/>
                  </a:lnTo>
                  <a:lnTo>
                    <a:pt x="549001" y="417057"/>
                  </a:lnTo>
                  <a:lnTo>
                    <a:pt x="549274" y="416776"/>
                  </a:lnTo>
                  <a:lnTo>
                    <a:pt x="549326" y="416827"/>
                  </a:lnTo>
                  <a:close/>
                </a:path>
              </a:pathLst>
            </a:custGeom>
            <a:solidFill>
              <a:schemeClr val="accent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600" dirty="0" err="1">
                <a:solidFill>
                  <a:schemeClr val="tx1"/>
                </a:solidFill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AF239901-F521-4309-80DB-5B9DB28B048F}"/>
              </a:ext>
            </a:extLst>
          </p:cNvPr>
          <p:cNvGrpSpPr/>
          <p:nvPr/>
        </p:nvGrpSpPr>
        <p:grpSpPr>
          <a:xfrm>
            <a:off x="3483595" y="4409627"/>
            <a:ext cx="932795" cy="932795"/>
            <a:chOff x="3690719" y="1972771"/>
            <a:chExt cx="932795" cy="932795"/>
          </a:xfrm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1C79599B-95DA-4482-B831-67280492D189}"/>
                </a:ext>
              </a:extLst>
            </p:cNvPr>
            <p:cNvSpPr/>
            <p:nvPr/>
          </p:nvSpPr>
          <p:spPr>
            <a:xfrm rot="17163000">
              <a:off x="3690719" y="1972771"/>
              <a:ext cx="932795" cy="932795"/>
            </a:xfrm>
            <a:custGeom>
              <a:avLst/>
              <a:gdLst>
                <a:gd name="connsiteX0" fmla="*/ 932796 w 932795"/>
                <a:gd name="connsiteY0" fmla="*/ 466394 h 932795"/>
                <a:gd name="connsiteX1" fmla="*/ 466398 w 932795"/>
                <a:gd name="connsiteY1" fmla="*/ 932791 h 932795"/>
                <a:gd name="connsiteX2" fmla="*/ 0 w 932795"/>
                <a:gd name="connsiteY2" fmla="*/ 466394 h 932795"/>
                <a:gd name="connsiteX3" fmla="*/ 466398 w 932795"/>
                <a:gd name="connsiteY3" fmla="*/ -4 h 932795"/>
                <a:gd name="connsiteX4" fmla="*/ 932796 w 932795"/>
                <a:gd name="connsiteY4" fmla="*/ 466394 h 932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2795" h="932795">
                  <a:moveTo>
                    <a:pt x="932796" y="466394"/>
                  </a:moveTo>
                  <a:cubicBezTo>
                    <a:pt x="932796" y="723978"/>
                    <a:pt x="723982" y="932791"/>
                    <a:pt x="466398" y="932791"/>
                  </a:cubicBezTo>
                  <a:cubicBezTo>
                    <a:pt x="208813" y="932791"/>
                    <a:pt x="0" y="723978"/>
                    <a:pt x="0" y="466394"/>
                  </a:cubicBezTo>
                  <a:cubicBezTo>
                    <a:pt x="0" y="208809"/>
                    <a:pt x="208813" y="-4"/>
                    <a:pt x="466398" y="-4"/>
                  </a:cubicBezTo>
                  <a:cubicBezTo>
                    <a:pt x="723982" y="-4"/>
                    <a:pt x="932796" y="208809"/>
                    <a:pt x="932796" y="466394"/>
                  </a:cubicBezTo>
                  <a:close/>
                </a:path>
              </a:pathLst>
            </a:custGeom>
            <a:solidFill>
              <a:srgbClr val="00D85C"/>
            </a:solidFill>
            <a:ln w="61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080A60C1-119F-48DB-A836-0AB8CBF0353B}"/>
                </a:ext>
              </a:extLst>
            </p:cNvPr>
            <p:cNvSpPr/>
            <p:nvPr/>
          </p:nvSpPr>
          <p:spPr>
            <a:xfrm>
              <a:off x="3768959" y="2050699"/>
              <a:ext cx="776917" cy="776917"/>
            </a:xfrm>
            <a:custGeom>
              <a:avLst/>
              <a:gdLst>
                <a:gd name="connsiteX0" fmla="*/ 776917 w 776917"/>
                <a:gd name="connsiteY0" fmla="*/ 388454 h 776917"/>
                <a:gd name="connsiteX1" fmla="*/ 388459 w 776917"/>
                <a:gd name="connsiteY1" fmla="*/ 776913 h 776917"/>
                <a:gd name="connsiteX2" fmla="*/ 0 w 776917"/>
                <a:gd name="connsiteY2" fmla="*/ 388454 h 776917"/>
                <a:gd name="connsiteX3" fmla="*/ 388459 w 776917"/>
                <a:gd name="connsiteY3" fmla="*/ -4 h 776917"/>
                <a:gd name="connsiteX4" fmla="*/ 776917 w 776917"/>
                <a:gd name="connsiteY4" fmla="*/ 388454 h 77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6917" h="776917">
                  <a:moveTo>
                    <a:pt x="776917" y="388454"/>
                  </a:moveTo>
                  <a:cubicBezTo>
                    <a:pt x="776917" y="602991"/>
                    <a:pt x="602995" y="776913"/>
                    <a:pt x="388459" y="776913"/>
                  </a:cubicBezTo>
                  <a:cubicBezTo>
                    <a:pt x="173919" y="776913"/>
                    <a:pt x="0" y="602991"/>
                    <a:pt x="0" y="388454"/>
                  </a:cubicBezTo>
                  <a:cubicBezTo>
                    <a:pt x="0" y="173914"/>
                    <a:pt x="173919" y="-4"/>
                    <a:pt x="388459" y="-4"/>
                  </a:cubicBezTo>
                  <a:cubicBezTo>
                    <a:pt x="602995" y="-4"/>
                    <a:pt x="776917" y="173914"/>
                    <a:pt x="776917" y="388454"/>
                  </a:cubicBezTo>
                  <a:close/>
                </a:path>
              </a:pathLst>
            </a:custGeom>
            <a:solidFill>
              <a:srgbClr val="FFFFFF"/>
            </a:solidFill>
            <a:ln w="618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r>
                <a:rPr lang="en-GB" sz="2400" b="1" dirty="0">
                  <a:solidFill>
                    <a:schemeClr val="accent2">
                      <a:lumMod val="50000"/>
                    </a:schemeClr>
                  </a:solidFill>
                  <a:latin typeface="+mj-lt"/>
                </a:rPr>
                <a:t>1</a:t>
              </a: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E96FA2A9-DD0F-4629-8D76-141C4E99F2FF}"/>
              </a:ext>
            </a:extLst>
          </p:cNvPr>
          <p:cNvGrpSpPr/>
          <p:nvPr/>
        </p:nvGrpSpPr>
        <p:grpSpPr>
          <a:xfrm>
            <a:off x="4752368" y="3191488"/>
            <a:ext cx="932795" cy="932795"/>
            <a:chOff x="3690719" y="1972771"/>
            <a:chExt cx="932795" cy="932795"/>
          </a:xfrm>
        </p:grpSpPr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369D0215-570B-484C-878D-886FDE5F8559}"/>
                </a:ext>
              </a:extLst>
            </p:cNvPr>
            <p:cNvSpPr/>
            <p:nvPr/>
          </p:nvSpPr>
          <p:spPr>
            <a:xfrm rot="17163000">
              <a:off x="3690719" y="1972771"/>
              <a:ext cx="932795" cy="932795"/>
            </a:xfrm>
            <a:custGeom>
              <a:avLst/>
              <a:gdLst>
                <a:gd name="connsiteX0" fmla="*/ 932796 w 932795"/>
                <a:gd name="connsiteY0" fmla="*/ 466394 h 932795"/>
                <a:gd name="connsiteX1" fmla="*/ 466398 w 932795"/>
                <a:gd name="connsiteY1" fmla="*/ 932791 h 932795"/>
                <a:gd name="connsiteX2" fmla="*/ 0 w 932795"/>
                <a:gd name="connsiteY2" fmla="*/ 466394 h 932795"/>
                <a:gd name="connsiteX3" fmla="*/ 466398 w 932795"/>
                <a:gd name="connsiteY3" fmla="*/ -4 h 932795"/>
                <a:gd name="connsiteX4" fmla="*/ 932796 w 932795"/>
                <a:gd name="connsiteY4" fmla="*/ 466394 h 932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2795" h="932795">
                  <a:moveTo>
                    <a:pt x="932796" y="466394"/>
                  </a:moveTo>
                  <a:cubicBezTo>
                    <a:pt x="932796" y="723978"/>
                    <a:pt x="723982" y="932791"/>
                    <a:pt x="466398" y="932791"/>
                  </a:cubicBezTo>
                  <a:cubicBezTo>
                    <a:pt x="208813" y="932791"/>
                    <a:pt x="0" y="723978"/>
                    <a:pt x="0" y="466394"/>
                  </a:cubicBezTo>
                  <a:cubicBezTo>
                    <a:pt x="0" y="208809"/>
                    <a:pt x="208813" y="-4"/>
                    <a:pt x="466398" y="-4"/>
                  </a:cubicBezTo>
                  <a:cubicBezTo>
                    <a:pt x="723982" y="-4"/>
                    <a:pt x="932796" y="208809"/>
                    <a:pt x="932796" y="466394"/>
                  </a:cubicBezTo>
                  <a:close/>
                </a:path>
              </a:pathLst>
            </a:custGeom>
            <a:solidFill>
              <a:srgbClr val="00D85C"/>
            </a:solidFill>
            <a:ln w="61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2711FD96-297D-40A7-BC8B-D5D219235387}"/>
                </a:ext>
              </a:extLst>
            </p:cNvPr>
            <p:cNvSpPr/>
            <p:nvPr/>
          </p:nvSpPr>
          <p:spPr>
            <a:xfrm>
              <a:off x="3768959" y="2050699"/>
              <a:ext cx="776917" cy="776917"/>
            </a:xfrm>
            <a:custGeom>
              <a:avLst/>
              <a:gdLst>
                <a:gd name="connsiteX0" fmla="*/ 776917 w 776917"/>
                <a:gd name="connsiteY0" fmla="*/ 388454 h 776917"/>
                <a:gd name="connsiteX1" fmla="*/ 388459 w 776917"/>
                <a:gd name="connsiteY1" fmla="*/ 776913 h 776917"/>
                <a:gd name="connsiteX2" fmla="*/ 0 w 776917"/>
                <a:gd name="connsiteY2" fmla="*/ 388454 h 776917"/>
                <a:gd name="connsiteX3" fmla="*/ 388459 w 776917"/>
                <a:gd name="connsiteY3" fmla="*/ -4 h 776917"/>
                <a:gd name="connsiteX4" fmla="*/ 776917 w 776917"/>
                <a:gd name="connsiteY4" fmla="*/ 388454 h 77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6917" h="776917">
                  <a:moveTo>
                    <a:pt x="776917" y="388454"/>
                  </a:moveTo>
                  <a:cubicBezTo>
                    <a:pt x="776917" y="602991"/>
                    <a:pt x="602995" y="776913"/>
                    <a:pt x="388459" y="776913"/>
                  </a:cubicBezTo>
                  <a:cubicBezTo>
                    <a:pt x="173919" y="776913"/>
                    <a:pt x="0" y="602991"/>
                    <a:pt x="0" y="388454"/>
                  </a:cubicBezTo>
                  <a:cubicBezTo>
                    <a:pt x="0" y="173914"/>
                    <a:pt x="173919" y="-4"/>
                    <a:pt x="388459" y="-4"/>
                  </a:cubicBezTo>
                  <a:cubicBezTo>
                    <a:pt x="602995" y="-4"/>
                    <a:pt x="776917" y="173914"/>
                    <a:pt x="776917" y="388454"/>
                  </a:cubicBezTo>
                  <a:close/>
                </a:path>
              </a:pathLst>
            </a:custGeom>
            <a:solidFill>
              <a:srgbClr val="FFFFFF"/>
            </a:solidFill>
            <a:ln w="618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r>
                <a:rPr lang="en-GB" sz="2400" b="1" dirty="0">
                  <a:solidFill>
                    <a:schemeClr val="accent2">
                      <a:lumMod val="50000"/>
                    </a:schemeClr>
                  </a:solidFill>
                  <a:latin typeface="+mj-lt"/>
                </a:rPr>
                <a:t>2</a:t>
              </a: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A27DDCAB-02E8-4EB4-8C5F-75032CC0DD17}"/>
              </a:ext>
            </a:extLst>
          </p:cNvPr>
          <p:cNvGrpSpPr/>
          <p:nvPr/>
        </p:nvGrpSpPr>
        <p:grpSpPr>
          <a:xfrm>
            <a:off x="6488264" y="3191488"/>
            <a:ext cx="932795" cy="932795"/>
            <a:chOff x="3690719" y="1972771"/>
            <a:chExt cx="932795" cy="932795"/>
          </a:xfrm>
        </p:grpSpPr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89A7223-24EC-4471-96A3-D73FB99B2AEA}"/>
                </a:ext>
              </a:extLst>
            </p:cNvPr>
            <p:cNvSpPr/>
            <p:nvPr/>
          </p:nvSpPr>
          <p:spPr>
            <a:xfrm rot="17163000">
              <a:off x="3690719" y="1972771"/>
              <a:ext cx="932795" cy="932795"/>
            </a:xfrm>
            <a:custGeom>
              <a:avLst/>
              <a:gdLst>
                <a:gd name="connsiteX0" fmla="*/ 932796 w 932795"/>
                <a:gd name="connsiteY0" fmla="*/ 466394 h 932795"/>
                <a:gd name="connsiteX1" fmla="*/ 466398 w 932795"/>
                <a:gd name="connsiteY1" fmla="*/ 932791 h 932795"/>
                <a:gd name="connsiteX2" fmla="*/ 0 w 932795"/>
                <a:gd name="connsiteY2" fmla="*/ 466394 h 932795"/>
                <a:gd name="connsiteX3" fmla="*/ 466398 w 932795"/>
                <a:gd name="connsiteY3" fmla="*/ -4 h 932795"/>
                <a:gd name="connsiteX4" fmla="*/ 932796 w 932795"/>
                <a:gd name="connsiteY4" fmla="*/ 466394 h 932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2795" h="932795">
                  <a:moveTo>
                    <a:pt x="932796" y="466394"/>
                  </a:moveTo>
                  <a:cubicBezTo>
                    <a:pt x="932796" y="723978"/>
                    <a:pt x="723982" y="932791"/>
                    <a:pt x="466398" y="932791"/>
                  </a:cubicBezTo>
                  <a:cubicBezTo>
                    <a:pt x="208813" y="932791"/>
                    <a:pt x="0" y="723978"/>
                    <a:pt x="0" y="466394"/>
                  </a:cubicBezTo>
                  <a:cubicBezTo>
                    <a:pt x="0" y="208809"/>
                    <a:pt x="208813" y="-4"/>
                    <a:pt x="466398" y="-4"/>
                  </a:cubicBezTo>
                  <a:cubicBezTo>
                    <a:pt x="723982" y="-4"/>
                    <a:pt x="932796" y="208809"/>
                    <a:pt x="932796" y="466394"/>
                  </a:cubicBezTo>
                  <a:close/>
                </a:path>
              </a:pathLst>
            </a:custGeom>
            <a:solidFill>
              <a:srgbClr val="00D85C"/>
            </a:solidFill>
            <a:ln w="61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7C9F731C-E714-4F7B-A92E-935E82790147}"/>
                </a:ext>
              </a:extLst>
            </p:cNvPr>
            <p:cNvSpPr/>
            <p:nvPr/>
          </p:nvSpPr>
          <p:spPr>
            <a:xfrm>
              <a:off x="3768959" y="2050699"/>
              <a:ext cx="776917" cy="776917"/>
            </a:xfrm>
            <a:custGeom>
              <a:avLst/>
              <a:gdLst>
                <a:gd name="connsiteX0" fmla="*/ 776917 w 776917"/>
                <a:gd name="connsiteY0" fmla="*/ 388454 h 776917"/>
                <a:gd name="connsiteX1" fmla="*/ 388459 w 776917"/>
                <a:gd name="connsiteY1" fmla="*/ 776913 h 776917"/>
                <a:gd name="connsiteX2" fmla="*/ 0 w 776917"/>
                <a:gd name="connsiteY2" fmla="*/ 388454 h 776917"/>
                <a:gd name="connsiteX3" fmla="*/ 388459 w 776917"/>
                <a:gd name="connsiteY3" fmla="*/ -4 h 776917"/>
                <a:gd name="connsiteX4" fmla="*/ 776917 w 776917"/>
                <a:gd name="connsiteY4" fmla="*/ 388454 h 77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6917" h="776917">
                  <a:moveTo>
                    <a:pt x="776917" y="388454"/>
                  </a:moveTo>
                  <a:cubicBezTo>
                    <a:pt x="776917" y="602991"/>
                    <a:pt x="602995" y="776913"/>
                    <a:pt x="388459" y="776913"/>
                  </a:cubicBezTo>
                  <a:cubicBezTo>
                    <a:pt x="173919" y="776913"/>
                    <a:pt x="0" y="602991"/>
                    <a:pt x="0" y="388454"/>
                  </a:cubicBezTo>
                  <a:cubicBezTo>
                    <a:pt x="0" y="173914"/>
                    <a:pt x="173919" y="-4"/>
                    <a:pt x="388459" y="-4"/>
                  </a:cubicBezTo>
                  <a:cubicBezTo>
                    <a:pt x="602995" y="-4"/>
                    <a:pt x="776917" y="173914"/>
                    <a:pt x="776917" y="388454"/>
                  </a:cubicBezTo>
                  <a:close/>
                </a:path>
              </a:pathLst>
            </a:custGeom>
            <a:solidFill>
              <a:srgbClr val="FFFFFF"/>
            </a:solidFill>
            <a:ln w="618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r>
                <a:rPr lang="en-GB" sz="2400" b="1" dirty="0">
                  <a:solidFill>
                    <a:schemeClr val="accent2">
                      <a:lumMod val="50000"/>
                    </a:schemeClr>
                  </a:solidFill>
                  <a:latin typeface="+mj-lt"/>
                </a:rPr>
                <a:t>3</a:t>
              </a: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FBC2BF43-1B37-4D0A-8067-331463E62CBA}"/>
              </a:ext>
            </a:extLst>
          </p:cNvPr>
          <p:cNvGrpSpPr/>
          <p:nvPr/>
        </p:nvGrpSpPr>
        <p:grpSpPr>
          <a:xfrm>
            <a:off x="7809597" y="4409627"/>
            <a:ext cx="932795" cy="932795"/>
            <a:chOff x="3690719" y="1972771"/>
            <a:chExt cx="932795" cy="932795"/>
          </a:xfrm>
        </p:grpSpPr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DD897CC0-AC7A-438C-B89F-25E2457BC59F}"/>
                </a:ext>
              </a:extLst>
            </p:cNvPr>
            <p:cNvSpPr/>
            <p:nvPr/>
          </p:nvSpPr>
          <p:spPr>
            <a:xfrm rot="17163000">
              <a:off x="3690719" y="1972771"/>
              <a:ext cx="932795" cy="932795"/>
            </a:xfrm>
            <a:custGeom>
              <a:avLst/>
              <a:gdLst>
                <a:gd name="connsiteX0" fmla="*/ 932796 w 932795"/>
                <a:gd name="connsiteY0" fmla="*/ 466394 h 932795"/>
                <a:gd name="connsiteX1" fmla="*/ 466398 w 932795"/>
                <a:gd name="connsiteY1" fmla="*/ 932791 h 932795"/>
                <a:gd name="connsiteX2" fmla="*/ 0 w 932795"/>
                <a:gd name="connsiteY2" fmla="*/ 466394 h 932795"/>
                <a:gd name="connsiteX3" fmla="*/ 466398 w 932795"/>
                <a:gd name="connsiteY3" fmla="*/ -4 h 932795"/>
                <a:gd name="connsiteX4" fmla="*/ 932796 w 932795"/>
                <a:gd name="connsiteY4" fmla="*/ 466394 h 932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2795" h="932795">
                  <a:moveTo>
                    <a:pt x="932796" y="466394"/>
                  </a:moveTo>
                  <a:cubicBezTo>
                    <a:pt x="932796" y="723978"/>
                    <a:pt x="723982" y="932791"/>
                    <a:pt x="466398" y="932791"/>
                  </a:cubicBezTo>
                  <a:cubicBezTo>
                    <a:pt x="208813" y="932791"/>
                    <a:pt x="0" y="723978"/>
                    <a:pt x="0" y="466394"/>
                  </a:cubicBezTo>
                  <a:cubicBezTo>
                    <a:pt x="0" y="208809"/>
                    <a:pt x="208813" y="-4"/>
                    <a:pt x="466398" y="-4"/>
                  </a:cubicBezTo>
                  <a:cubicBezTo>
                    <a:pt x="723982" y="-4"/>
                    <a:pt x="932796" y="208809"/>
                    <a:pt x="932796" y="466394"/>
                  </a:cubicBezTo>
                  <a:close/>
                </a:path>
              </a:pathLst>
            </a:custGeom>
            <a:solidFill>
              <a:srgbClr val="00D85C"/>
            </a:solidFill>
            <a:ln w="61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640F80C7-2E29-4244-82CB-CF886FC2EBF8}"/>
                </a:ext>
              </a:extLst>
            </p:cNvPr>
            <p:cNvSpPr/>
            <p:nvPr/>
          </p:nvSpPr>
          <p:spPr>
            <a:xfrm>
              <a:off x="3768959" y="2050699"/>
              <a:ext cx="776917" cy="776917"/>
            </a:xfrm>
            <a:custGeom>
              <a:avLst/>
              <a:gdLst>
                <a:gd name="connsiteX0" fmla="*/ 776917 w 776917"/>
                <a:gd name="connsiteY0" fmla="*/ 388454 h 776917"/>
                <a:gd name="connsiteX1" fmla="*/ 388459 w 776917"/>
                <a:gd name="connsiteY1" fmla="*/ 776913 h 776917"/>
                <a:gd name="connsiteX2" fmla="*/ 0 w 776917"/>
                <a:gd name="connsiteY2" fmla="*/ 388454 h 776917"/>
                <a:gd name="connsiteX3" fmla="*/ 388459 w 776917"/>
                <a:gd name="connsiteY3" fmla="*/ -4 h 776917"/>
                <a:gd name="connsiteX4" fmla="*/ 776917 w 776917"/>
                <a:gd name="connsiteY4" fmla="*/ 388454 h 77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6917" h="776917">
                  <a:moveTo>
                    <a:pt x="776917" y="388454"/>
                  </a:moveTo>
                  <a:cubicBezTo>
                    <a:pt x="776917" y="602991"/>
                    <a:pt x="602995" y="776913"/>
                    <a:pt x="388459" y="776913"/>
                  </a:cubicBezTo>
                  <a:cubicBezTo>
                    <a:pt x="173919" y="776913"/>
                    <a:pt x="0" y="602991"/>
                    <a:pt x="0" y="388454"/>
                  </a:cubicBezTo>
                  <a:cubicBezTo>
                    <a:pt x="0" y="173914"/>
                    <a:pt x="173919" y="-4"/>
                    <a:pt x="388459" y="-4"/>
                  </a:cubicBezTo>
                  <a:cubicBezTo>
                    <a:pt x="602995" y="-4"/>
                    <a:pt x="776917" y="173914"/>
                    <a:pt x="776917" y="388454"/>
                  </a:cubicBezTo>
                  <a:close/>
                </a:path>
              </a:pathLst>
            </a:custGeom>
            <a:solidFill>
              <a:srgbClr val="FFFFFF"/>
            </a:solidFill>
            <a:ln w="6185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r>
                <a:rPr lang="en-GB" sz="2400" b="1" dirty="0">
                  <a:solidFill>
                    <a:schemeClr val="accent2">
                      <a:lumMod val="50000"/>
                    </a:schemeClr>
                  </a:solidFill>
                  <a:latin typeface="+mj-lt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0408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7A7873D-7DF7-4027-B8E3-A560FCA66B30}"/>
              </a:ext>
            </a:extLst>
          </p:cNvPr>
          <p:cNvSpPr/>
          <p:nvPr/>
        </p:nvSpPr>
        <p:spPr>
          <a:xfrm>
            <a:off x="4064000" y="1447800"/>
            <a:ext cx="4064000" cy="511260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0AC7217-2A62-4EAA-9465-1D91A35C65BE}"/>
              </a:ext>
            </a:extLst>
          </p:cNvPr>
          <p:cNvSpPr/>
          <p:nvPr/>
        </p:nvSpPr>
        <p:spPr>
          <a:xfrm>
            <a:off x="8131379" y="1447800"/>
            <a:ext cx="4064000" cy="51126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2849326-753E-4C2B-8CE6-54D19E36A294}"/>
              </a:ext>
            </a:extLst>
          </p:cNvPr>
          <p:cNvSpPr/>
          <p:nvPr/>
        </p:nvSpPr>
        <p:spPr>
          <a:xfrm>
            <a:off x="-3379" y="1447800"/>
            <a:ext cx="4064000" cy="51126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B5EF4FF4-D9B4-429D-9721-26B203A9E39C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463108"/>
            <a:ext cx="101346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600" b="1" kern="0" dirty="0" err="1" smtClean="0">
                <a:solidFill>
                  <a:schemeClr val="accent2">
                    <a:lumMod val="50000"/>
                  </a:schemeClr>
                </a:solidFill>
              </a:rPr>
              <a:t>Customised</a:t>
            </a:r>
            <a:r>
              <a:rPr lang="en-US" altLang="en-US" sz="3600" b="1" kern="0" dirty="0" smtClean="0">
                <a:solidFill>
                  <a:schemeClr val="accent2">
                    <a:lumMod val="50000"/>
                  </a:schemeClr>
                </a:solidFill>
              </a:rPr>
              <a:t> Client Solutions</a:t>
            </a:r>
          </a:p>
          <a:p>
            <a:pPr algn="l"/>
            <a:endParaRPr lang="en-US" altLang="en-US" sz="3600" b="1" kern="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D6C84CF6-F058-43BC-B620-A859D5C3271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42"/>
          <a:stretch/>
        </p:blipFill>
        <p:spPr>
          <a:xfrm>
            <a:off x="8467993" y="2243701"/>
            <a:ext cx="3390772" cy="4260736"/>
          </a:xfrm>
          <a:prstGeom prst="rect">
            <a:avLst/>
          </a:prstGeom>
          <a:ln>
            <a:solidFill>
              <a:schemeClr val="accent2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6C0221C-ED9B-453D-A646-459B38B4924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6378"/>
          <a:stretch/>
        </p:blipFill>
        <p:spPr>
          <a:xfrm>
            <a:off x="4400614" y="2247725"/>
            <a:ext cx="3390772" cy="4253112"/>
          </a:xfrm>
          <a:prstGeom prst="rect">
            <a:avLst/>
          </a:prstGeom>
          <a:ln>
            <a:solidFill>
              <a:schemeClr val="accent2"/>
            </a:solidFill>
          </a:ln>
        </p:spPr>
      </p:pic>
      <p:pic>
        <p:nvPicPr>
          <p:cNvPr id="8" name="Picture 7" descr="A close-up of a bell&#10;&#10;Description automatically generated with low confidence">
            <a:extLst>
              <a:ext uri="{FF2B5EF4-FFF2-40B4-BE49-F238E27FC236}">
                <a16:creationId xmlns:a16="http://schemas.microsoft.com/office/drawing/2014/main" id="{83D96187-FCA1-4693-8743-41A62B6E39D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88"/>
          <a:stretch/>
        </p:blipFill>
        <p:spPr>
          <a:xfrm>
            <a:off x="317202" y="2245713"/>
            <a:ext cx="3422838" cy="4256924"/>
          </a:xfrm>
          <a:prstGeom prst="rect">
            <a:avLst/>
          </a:prstGeom>
          <a:ln>
            <a:solidFill>
              <a:schemeClr val="accent2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377795B-DF2A-4938-953B-10D5A34CC323}"/>
              </a:ext>
            </a:extLst>
          </p:cNvPr>
          <p:cNvSpPr/>
          <p:nvPr/>
        </p:nvSpPr>
        <p:spPr bwMode="auto">
          <a:xfrm>
            <a:off x="203418" y="1447800"/>
            <a:ext cx="3613178" cy="48674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b="1" dirty="0" smtClean="0">
                <a:latin typeface="Arial" pitchFamily="34" charset="0"/>
              </a:rPr>
              <a:t>Dispute in court</a:t>
            </a:r>
            <a:endParaRPr kumimoji="0" lang="en-GB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0176513-C6C7-45C0-8F5B-E1756543DC78}"/>
              </a:ext>
            </a:extLst>
          </p:cNvPr>
          <p:cNvSpPr/>
          <p:nvPr/>
        </p:nvSpPr>
        <p:spPr bwMode="auto">
          <a:xfrm>
            <a:off x="4262329" y="1564530"/>
            <a:ext cx="3613178" cy="48674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Legal, Administration, Actuarial,</a:t>
            </a:r>
            <a:r>
              <a:rPr kumimoji="0" lang="en-GB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Trustees, Sponsors</a:t>
            </a:r>
            <a:endParaRPr kumimoji="0" lang="en-GB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7CAA4B0-B4CE-4D2A-B8F2-FFF591BF5B7F}"/>
              </a:ext>
            </a:extLst>
          </p:cNvPr>
          <p:cNvSpPr/>
          <p:nvPr/>
        </p:nvSpPr>
        <p:spPr bwMode="auto">
          <a:xfrm>
            <a:off x="8348336" y="1545075"/>
            <a:ext cx="3613178" cy="48674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Complex modelling and</a:t>
            </a:r>
            <a:r>
              <a:rPr kumimoji="0" lang="en-GB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liability calculations</a:t>
            </a:r>
            <a:endParaRPr kumimoji="0" lang="en-GB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4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Picture 89" descr="A picture containing person&#10;&#10;Description automatically generated">
            <a:extLst>
              <a:ext uri="{FF2B5EF4-FFF2-40B4-BE49-F238E27FC236}">
                <a16:creationId xmlns:a16="http://schemas.microsoft.com/office/drawing/2014/main" id="{6102B0D8-4B91-4147-90AA-7F4CE1C4FF5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23" r="27844"/>
          <a:stretch/>
        </p:blipFill>
        <p:spPr>
          <a:xfrm>
            <a:off x="0" y="0"/>
            <a:ext cx="5223706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5644663-4636-4F98-B440-6580517745AF}"/>
              </a:ext>
            </a:extLst>
          </p:cNvPr>
          <p:cNvSpPr/>
          <p:nvPr/>
        </p:nvSpPr>
        <p:spPr>
          <a:xfrm>
            <a:off x="0" y="-199103"/>
            <a:ext cx="5223706" cy="6877137"/>
          </a:xfrm>
          <a:prstGeom prst="rect">
            <a:avLst/>
          </a:prstGeom>
          <a:gradFill flip="none" rotWithShape="1">
            <a:gsLst>
              <a:gs pos="92000">
                <a:schemeClr val="tx1">
                  <a:alpha val="65000"/>
                </a:schemeClr>
              </a:gs>
              <a:gs pos="23000">
                <a:schemeClr val="tx1">
                  <a:alpha val="73000"/>
                </a:schemeClr>
              </a:gs>
              <a:gs pos="57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3BCC99CD-6130-404A-994D-3A3D5760C85F}"/>
              </a:ext>
            </a:extLst>
          </p:cNvPr>
          <p:cNvSpPr txBox="1"/>
          <p:nvPr/>
        </p:nvSpPr>
        <p:spPr>
          <a:xfrm>
            <a:off x="153133" y="5262493"/>
            <a:ext cx="491744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en-US" sz="3600" b="1" kern="0" dirty="0" smtClean="0">
                <a:solidFill>
                  <a:schemeClr val="bg1"/>
                </a:solidFill>
                <a:latin typeface="+mj-lt"/>
              </a:rPr>
              <a:t>What </a:t>
            </a:r>
            <a:r>
              <a:rPr lang="en-US" altLang="en-US" sz="3600" b="1" kern="0" dirty="0">
                <a:solidFill>
                  <a:schemeClr val="bg1"/>
                </a:solidFill>
                <a:latin typeface="+mj-lt"/>
              </a:rPr>
              <a:t>is GMP equalisation?</a:t>
            </a:r>
          </a:p>
        </p:txBody>
      </p:sp>
      <p:sp>
        <p:nvSpPr>
          <p:cNvPr id="63" name="Freeform 25">
            <a:extLst>
              <a:ext uri="{FF2B5EF4-FFF2-40B4-BE49-F238E27FC236}">
                <a16:creationId xmlns:a16="http://schemas.microsoft.com/office/drawing/2014/main" id="{2D5E883B-F786-4F6F-BAD4-5225548AB5C0}"/>
              </a:ext>
            </a:extLst>
          </p:cNvPr>
          <p:cNvSpPr/>
          <p:nvPr/>
        </p:nvSpPr>
        <p:spPr>
          <a:xfrm>
            <a:off x="5253514" y="679415"/>
            <a:ext cx="5537076" cy="5821422"/>
          </a:xfrm>
          <a:custGeom>
            <a:avLst/>
            <a:gdLst>
              <a:gd name="connsiteX0" fmla="*/ 3048049 w 3840529"/>
              <a:gd name="connsiteY0" fmla="*/ 0 h 4037754"/>
              <a:gd name="connsiteX1" fmla="*/ 3840529 w 3840529"/>
              <a:gd name="connsiteY1" fmla="*/ 792480 h 4037754"/>
              <a:gd name="connsiteX2" fmla="*/ 3048049 w 3840529"/>
              <a:gd name="connsiteY2" fmla="*/ 1584960 h 4037754"/>
              <a:gd name="connsiteX3" fmla="*/ 2888337 w 3840529"/>
              <a:gd name="connsiteY3" fmla="*/ 1568860 h 4037754"/>
              <a:gd name="connsiteX4" fmla="*/ 2862487 w 3840529"/>
              <a:gd name="connsiteY4" fmla="*/ 1560836 h 4037754"/>
              <a:gd name="connsiteX5" fmla="*/ 2893389 w 3840529"/>
              <a:gd name="connsiteY5" fmla="*/ 1645267 h 4037754"/>
              <a:gd name="connsiteX6" fmla="*/ 2936290 w 3840529"/>
              <a:gd name="connsiteY6" fmla="*/ 1929031 h 4037754"/>
              <a:gd name="connsiteX7" fmla="*/ 2656798 w 3840529"/>
              <a:gd name="connsiteY7" fmla="*/ 2603785 h 4037754"/>
              <a:gd name="connsiteX8" fmla="*/ 2585702 w 3840529"/>
              <a:gd name="connsiteY8" fmla="*/ 2662445 h 4037754"/>
              <a:gd name="connsiteX9" fmla="*/ 2645343 w 3840529"/>
              <a:gd name="connsiteY9" fmla="*/ 2680958 h 4037754"/>
              <a:gd name="connsiteX10" fmla="*/ 3076624 w 3840529"/>
              <a:gd name="connsiteY10" fmla="*/ 3331610 h 4037754"/>
              <a:gd name="connsiteX11" fmla="*/ 2370480 w 3840529"/>
              <a:gd name="connsiteY11" fmla="*/ 4037754 h 4037754"/>
              <a:gd name="connsiteX12" fmla="*/ 1664336 w 3840529"/>
              <a:gd name="connsiteY12" fmla="*/ 3331610 h 4037754"/>
              <a:gd name="connsiteX13" fmla="*/ 1784934 w 3840529"/>
              <a:gd name="connsiteY13" fmla="*/ 2936798 h 4037754"/>
              <a:gd name="connsiteX14" fmla="*/ 1838080 w 3840529"/>
              <a:gd name="connsiteY14" fmla="*/ 2872385 h 4037754"/>
              <a:gd name="connsiteX15" fmla="*/ 1836722 w 3840529"/>
              <a:gd name="connsiteY15" fmla="*/ 2872282 h 4037754"/>
              <a:gd name="connsiteX16" fmla="*/ 1102788 w 3840529"/>
              <a:gd name="connsiteY16" fmla="*/ 2300467 h 4037754"/>
              <a:gd name="connsiteX17" fmla="*/ 1070424 w 3840529"/>
              <a:gd name="connsiteY17" fmla="*/ 2196208 h 4037754"/>
              <a:gd name="connsiteX18" fmla="*/ 1051536 w 3840529"/>
              <a:gd name="connsiteY18" fmla="*/ 2219101 h 4037754"/>
              <a:gd name="connsiteX19" fmla="*/ 615975 w 3840529"/>
              <a:gd name="connsiteY19" fmla="*/ 2399516 h 4037754"/>
              <a:gd name="connsiteX20" fmla="*/ 0 w 3840529"/>
              <a:gd name="connsiteY20" fmla="*/ 1783541 h 4037754"/>
              <a:gd name="connsiteX21" fmla="*/ 615975 w 3840529"/>
              <a:gd name="connsiteY21" fmla="*/ 1167566 h 4037754"/>
              <a:gd name="connsiteX22" fmla="*/ 1126752 w 3840529"/>
              <a:gd name="connsiteY22" fmla="*/ 1439144 h 4037754"/>
              <a:gd name="connsiteX23" fmla="*/ 1146916 w 3840529"/>
              <a:gd name="connsiteY23" fmla="*/ 1476294 h 4037754"/>
              <a:gd name="connsiteX24" fmla="*/ 1190768 w 3840529"/>
              <a:gd name="connsiteY24" fmla="*/ 1395503 h 4037754"/>
              <a:gd name="connsiteX25" fmla="*/ 1982044 w 3840529"/>
              <a:gd name="connsiteY25" fmla="*/ 974785 h 4037754"/>
              <a:gd name="connsiteX26" fmla="*/ 2265808 w 3840529"/>
              <a:gd name="connsiteY26" fmla="*/ 1017686 h 4037754"/>
              <a:gd name="connsiteX27" fmla="*/ 2290868 w 3840529"/>
              <a:gd name="connsiteY27" fmla="*/ 1026858 h 4037754"/>
              <a:gd name="connsiteX28" fmla="*/ 2271669 w 3840529"/>
              <a:gd name="connsiteY28" fmla="*/ 952192 h 4037754"/>
              <a:gd name="connsiteX29" fmla="*/ 2255569 w 3840529"/>
              <a:gd name="connsiteY29" fmla="*/ 792480 h 4037754"/>
              <a:gd name="connsiteX30" fmla="*/ 3048049 w 3840529"/>
              <a:gd name="connsiteY30" fmla="*/ 0 h 4037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40529" h="4037754">
                <a:moveTo>
                  <a:pt x="3048049" y="0"/>
                </a:moveTo>
                <a:cubicBezTo>
                  <a:pt x="3485724" y="0"/>
                  <a:pt x="3840529" y="354805"/>
                  <a:pt x="3840529" y="792480"/>
                </a:cubicBezTo>
                <a:cubicBezTo>
                  <a:pt x="3840529" y="1230155"/>
                  <a:pt x="3485724" y="1584960"/>
                  <a:pt x="3048049" y="1584960"/>
                </a:cubicBezTo>
                <a:cubicBezTo>
                  <a:pt x="2993340" y="1584960"/>
                  <a:pt x="2939925" y="1579416"/>
                  <a:pt x="2888337" y="1568860"/>
                </a:cubicBezTo>
                <a:lnTo>
                  <a:pt x="2862487" y="1560836"/>
                </a:lnTo>
                <a:lnTo>
                  <a:pt x="2893389" y="1645267"/>
                </a:lnTo>
                <a:cubicBezTo>
                  <a:pt x="2921270" y="1734908"/>
                  <a:pt x="2936290" y="1830216"/>
                  <a:pt x="2936290" y="1929031"/>
                </a:cubicBezTo>
                <a:cubicBezTo>
                  <a:pt x="2936290" y="2192539"/>
                  <a:pt x="2829482" y="2431101"/>
                  <a:pt x="2656798" y="2603785"/>
                </a:cubicBezTo>
                <a:lnTo>
                  <a:pt x="2585702" y="2662445"/>
                </a:lnTo>
                <a:lnTo>
                  <a:pt x="2645343" y="2680958"/>
                </a:lnTo>
                <a:cubicBezTo>
                  <a:pt x="2898789" y="2788157"/>
                  <a:pt x="3076624" y="3039116"/>
                  <a:pt x="3076624" y="3331610"/>
                </a:cubicBezTo>
                <a:cubicBezTo>
                  <a:pt x="3076624" y="3721603"/>
                  <a:pt x="2760473" y="4037754"/>
                  <a:pt x="2370480" y="4037754"/>
                </a:cubicBezTo>
                <a:cubicBezTo>
                  <a:pt x="1980487" y="4037754"/>
                  <a:pt x="1664336" y="3721603"/>
                  <a:pt x="1664336" y="3331610"/>
                </a:cubicBezTo>
                <a:cubicBezTo>
                  <a:pt x="1664336" y="3185363"/>
                  <a:pt x="1708795" y="3049500"/>
                  <a:pt x="1784934" y="2936798"/>
                </a:cubicBezTo>
                <a:lnTo>
                  <a:pt x="1838080" y="2872385"/>
                </a:lnTo>
                <a:lnTo>
                  <a:pt x="1836722" y="2872282"/>
                </a:lnTo>
                <a:cubicBezTo>
                  <a:pt x="1505035" y="2821601"/>
                  <a:pt x="1229542" y="2600149"/>
                  <a:pt x="1102788" y="2300467"/>
                </a:cubicBezTo>
                <a:lnTo>
                  <a:pt x="1070424" y="2196208"/>
                </a:lnTo>
                <a:lnTo>
                  <a:pt x="1051536" y="2219101"/>
                </a:lnTo>
                <a:cubicBezTo>
                  <a:pt x="940066" y="2330571"/>
                  <a:pt x="786072" y="2399516"/>
                  <a:pt x="615975" y="2399516"/>
                </a:cubicBezTo>
                <a:cubicBezTo>
                  <a:pt x="275781" y="2399516"/>
                  <a:pt x="0" y="2123735"/>
                  <a:pt x="0" y="1783541"/>
                </a:cubicBezTo>
                <a:cubicBezTo>
                  <a:pt x="0" y="1443347"/>
                  <a:pt x="275781" y="1167566"/>
                  <a:pt x="615975" y="1167566"/>
                </a:cubicBezTo>
                <a:cubicBezTo>
                  <a:pt x="828597" y="1167566"/>
                  <a:pt x="1016056" y="1275293"/>
                  <a:pt x="1126752" y="1439144"/>
                </a:cubicBezTo>
                <a:lnTo>
                  <a:pt x="1146916" y="1476294"/>
                </a:lnTo>
                <a:lnTo>
                  <a:pt x="1190768" y="1395503"/>
                </a:lnTo>
                <a:cubicBezTo>
                  <a:pt x="1362253" y="1141672"/>
                  <a:pt x="1652659" y="974785"/>
                  <a:pt x="1982044" y="974785"/>
                </a:cubicBezTo>
                <a:cubicBezTo>
                  <a:pt x="2080860" y="974785"/>
                  <a:pt x="2176167" y="989805"/>
                  <a:pt x="2265808" y="1017686"/>
                </a:cubicBezTo>
                <a:lnTo>
                  <a:pt x="2290868" y="1026858"/>
                </a:lnTo>
                <a:lnTo>
                  <a:pt x="2271669" y="952192"/>
                </a:lnTo>
                <a:cubicBezTo>
                  <a:pt x="2261113" y="900604"/>
                  <a:pt x="2255569" y="847189"/>
                  <a:pt x="2255569" y="792480"/>
                </a:cubicBezTo>
                <a:cubicBezTo>
                  <a:pt x="2255569" y="354805"/>
                  <a:pt x="2610374" y="0"/>
                  <a:pt x="3048049" y="0"/>
                </a:cubicBezTo>
                <a:close/>
              </a:path>
            </a:pathLst>
          </a:custGeom>
          <a:gradFill>
            <a:gsLst>
              <a:gs pos="30000">
                <a:srgbClr val="009DE0"/>
              </a:gs>
              <a:gs pos="100000">
                <a:schemeClr val="accent2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6712730D-1E1D-4372-A70B-22F0C1117A70}"/>
              </a:ext>
            </a:extLst>
          </p:cNvPr>
          <p:cNvSpPr/>
          <p:nvPr/>
        </p:nvSpPr>
        <p:spPr>
          <a:xfrm>
            <a:off x="6915111" y="2264582"/>
            <a:ext cx="2392023" cy="239202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1294AEE3-BAE6-45B3-B490-6995DECEFEA8}"/>
              </a:ext>
            </a:extLst>
          </p:cNvPr>
          <p:cNvSpPr/>
          <p:nvPr/>
        </p:nvSpPr>
        <p:spPr>
          <a:xfrm>
            <a:off x="8741209" y="915149"/>
            <a:ext cx="1813649" cy="1813649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37C70DC8-6E62-4ECE-BD58-E39374F9CBE8}"/>
              </a:ext>
            </a:extLst>
          </p:cNvPr>
          <p:cNvSpPr/>
          <p:nvPr/>
        </p:nvSpPr>
        <p:spPr>
          <a:xfrm>
            <a:off x="5397885" y="2507123"/>
            <a:ext cx="1487416" cy="148741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838C92A3-4BCE-43C3-9BF8-DEBFE3179721}"/>
              </a:ext>
            </a:extLst>
          </p:cNvPr>
          <p:cNvSpPr/>
          <p:nvPr/>
        </p:nvSpPr>
        <p:spPr>
          <a:xfrm>
            <a:off x="7863117" y="4674725"/>
            <a:ext cx="1616064" cy="161606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8D21EE76-B3B5-4FCE-A908-F04A123F7B77}"/>
              </a:ext>
            </a:extLst>
          </p:cNvPr>
          <p:cNvSpPr/>
          <p:nvPr/>
        </p:nvSpPr>
        <p:spPr>
          <a:xfrm>
            <a:off x="7067434" y="2416904"/>
            <a:ext cx="2087378" cy="20873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965399D9-9437-4F8C-BE0C-186A3D521003}"/>
              </a:ext>
            </a:extLst>
          </p:cNvPr>
          <p:cNvSpPr/>
          <p:nvPr/>
        </p:nvSpPr>
        <p:spPr>
          <a:xfrm>
            <a:off x="8883504" y="1057445"/>
            <a:ext cx="1529059" cy="152905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6252A91D-7070-4671-A460-B2F92DEB446B}"/>
              </a:ext>
            </a:extLst>
          </p:cNvPr>
          <p:cNvSpPr/>
          <p:nvPr/>
        </p:nvSpPr>
        <p:spPr>
          <a:xfrm>
            <a:off x="7989910" y="4801519"/>
            <a:ext cx="1362477" cy="13624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GB" sz="1600" b="1" dirty="0">
              <a:solidFill>
                <a:schemeClr val="tx1"/>
              </a:solidFill>
            </a:endParaRP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4487A417-ABFB-4056-A258-65D685BB4697}"/>
              </a:ext>
            </a:extLst>
          </p:cNvPr>
          <p:cNvSpPr/>
          <p:nvPr/>
        </p:nvSpPr>
        <p:spPr>
          <a:xfrm>
            <a:off x="7208414" y="3026774"/>
            <a:ext cx="1805421" cy="867635"/>
          </a:xfrm>
          <a:prstGeom prst="rect">
            <a:avLst/>
          </a:prstGeom>
        </p:spPr>
        <p:txBody>
          <a:bodyPr wrap="square" bIns="45720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GB" b="1" dirty="0">
              <a:ea typeface="ＭＳ Ｐゴシック" charset="0"/>
              <a:cs typeface="Arial" charset="0"/>
            </a:endParaRPr>
          </a:p>
        </p:txBody>
      </p: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FCE7D8DC-B4CE-4858-9487-5235F44E19D4}"/>
              </a:ext>
            </a:extLst>
          </p:cNvPr>
          <p:cNvGrpSpPr/>
          <p:nvPr/>
        </p:nvGrpSpPr>
        <p:grpSpPr>
          <a:xfrm>
            <a:off x="5421389" y="2833348"/>
            <a:ext cx="1423232" cy="723983"/>
            <a:chOff x="6462127" y="106363"/>
            <a:chExt cx="4135022" cy="2103438"/>
          </a:xfrm>
        </p:grpSpPr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C076958E-AB91-4F4F-93F3-31023C44B376}"/>
                </a:ext>
              </a:extLst>
            </p:cNvPr>
            <p:cNvGrpSpPr/>
            <p:nvPr/>
          </p:nvGrpSpPr>
          <p:grpSpPr>
            <a:xfrm>
              <a:off x="6462127" y="106363"/>
              <a:ext cx="4135022" cy="2103438"/>
              <a:chOff x="6702425" y="228600"/>
              <a:chExt cx="3654425" cy="1858963"/>
            </a:xfrm>
          </p:grpSpPr>
          <p:sp>
            <p:nvSpPr>
              <p:cNvPr id="136" name="Freeform 5">
                <a:extLst>
                  <a:ext uri="{FF2B5EF4-FFF2-40B4-BE49-F238E27FC236}">
                    <a16:creationId xmlns:a16="http://schemas.microsoft.com/office/drawing/2014/main" id="{766765E0-FB6B-4EDA-9FD9-7B20A256B9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26550" y="636588"/>
                <a:ext cx="560388" cy="1192213"/>
              </a:xfrm>
              <a:custGeom>
                <a:avLst/>
                <a:gdLst>
                  <a:gd name="T0" fmla="*/ 3472 w 3819"/>
                  <a:gd name="T1" fmla="*/ 124 h 8121"/>
                  <a:gd name="T2" fmla="*/ 38 w 3819"/>
                  <a:gd name="T3" fmla="*/ 7860 h 8121"/>
                  <a:gd name="T4" fmla="*/ 124 w 3819"/>
                  <a:gd name="T5" fmla="*/ 8083 h 8121"/>
                  <a:gd name="T6" fmla="*/ 347 w 3819"/>
                  <a:gd name="T7" fmla="*/ 7997 h 8121"/>
                  <a:gd name="T8" fmla="*/ 3781 w 3819"/>
                  <a:gd name="T9" fmla="*/ 261 h 8121"/>
                  <a:gd name="T10" fmla="*/ 3695 w 3819"/>
                  <a:gd name="T11" fmla="*/ 38 h 8121"/>
                  <a:gd name="T12" fmla="*/ 3472 w 3819"/>
                  <a:gd name="T13" fmla="*/ 124 h 8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819" h="8121">
                    <a:moveTo>
                      <a:pt x="3472" y="124"/>
                    </a:moveTo>
                    <a:cubicBezTo>
                      <a:pt x="38" y="7860"/>
                      <a:pt x="38" y="7860"/>
                      <a:pt x="38" y="7860"/>
                    </a:cubicBezTo>
                    <a:cubicBezTo>
                      <a:pt x="0" y="7945"/>
                      <a:pt x="39" y="8045"/>
                      <a:pt x="124" y="8083"/>
                    </a:cubicBezTo>
                    <a:cubicBezTo>
                      <a:pt x="209" y="8121"/>
                      <a:pt x="309" y="8082"/>
                      <a:pt x="347" y="7997"/>
                    </a:cubicBezTo>
                    <a:cubicBezTo>
                      <a:pt x="3781" y="261"/>
                      <a:pt x="3781" y="261"/>
                      <a:pt x="3781" y="261"/>
                    </a:cubicBezTo>
                    <a:cubicBezTo>
                      <a:pt x="3819" y="176"/>
                      <a:pt x="3781" y="76"/>
                      <a:pt x="3695" y="38"/>
                    </a:cubicBezTo>
                    <a:cubicBezTo>
                      <a:pt x="3610" y="0"/>
                      <a:pt x="3510" y="38"/>
                      <a:pt x="3472" y="124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Freeform 6">
                <a:extLst>
                  <a:ext uri="{FF2B5EF4-FFF2-40B4-BE49-F238E27FC236}">
                    <a16:creationId xmlns:a16="http://schemas.microsoft.com/office/drawing/2014/main" id="{871EF4D5-2A4A-45D6-BC3E-FDA334D73C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13925" y="630238"/>
                <a:ext cx="542925" cy="1198563"/>
              </a:xfrm>
              <a:custGeom>
                <a:avLst/>
                <a:gdLst>
                  <a:gd name="T0" fmla="*/ 3667 w 3704"/>
                  <a:gd name="T1" fmla="*/ 7905 h 8163"/>
                  <a:gd name="T2" fmla="*/ 347 w 3704"/>
                  <a:gd name="T3" fmla="*/ 126 h 8163"/>
                  <a:gd name="T4" fmla="*/ 125 w 3704"/>
                  <a:gd name="T5" fmla="*/ 37 h 8163"/>
                  <a:gd name="T6" fmla="*/ 36 w 3704"/>
                  <a:gd name="T7" fmla="*/ 259 h 8163"/>
                  <a:gd name="T8" fmla="*/ 3356 w 3704"/>
                  <a:gd name="T9" fmla="*/ 8038 h 8163"/>
                  <a:gd name="T10" fmla="*/ 3578 w 3704"/>
                  <a:gd name="T11" fmla="*/ 8127 h 8163"/>
                  <a:gd name="T12" fmla="*/ 3667 w 3704"/>
                  <a:gd name="T13" fmla="*/ 7905 h 8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04" h="8163">
                    <a:moveTo>
                      <a:pt x="3667" y="7905"/>
                    </a:moveTo>
                    <a:cubicBezTo>
                      <a:pt x="347" y="126"/>
                      <a:pt x="347" y="126"/>
                      <a:pt x="347" y="126"/>
                    </a:cubicBezTo>
                    <a:cubicBezTo>
                      <a:pt x="311" y="40"/>
                      <a:pt x="211" y="0"/>
                      <a:pt x="125" y="37"/>
                    </a:cubicBezTo>
                    <a:cubicBezTo>
                      <a:pt x="40" y="74"/>
                      <a:pt x="0" y="173"/>
                      <a:pt x="36" y="259"/>
                    </a:cubicBezTo>
                    <a:cubicBezTo>
                      <a:pt x="3356" y="8038"/>
                      <a:pt x="3356" y="8038"/>
                      <a:pt x="3356" y="8038"/>
                    </a:cubicBezTo>
                    <a:cubicBezTo>
                      <a:pt x="3393" y="8123"/>
                      <a:pt x="3492" y="8163"/>
                      <a:pt x="3578" y="8127"/>
                    </a:cubicBezTo>
                    <a:cubicBezTo>
                      <a:pt x="3664" y="8090"/>
                      <a:pt x="3704" y="7991"/>
                      <a:pt x="3667" y="7905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Freeform 7">
                <a:extLst>
                  <a:ext uri="{FF2B5EF4-FFF2-40B4-BE49-F238E27FC236}">
                    <a16:creationId xmlns:a16="http://schemas.microsoft.com/office/drawing/2014/main" id="{B9DDDA0E-3D69-4FB4-96DD-5CB24A91E8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91388" y="633413"/>
                <a:ext cx="542925" cy="1195388"/>
              </a:xfrm>
              <a:custGeom>
                <a:avLst/>
                <a:gdLst>
                  <a:gd name="T0" fmla="*/ 3655 w 3692"/>
                  <a:gd name="T1" fmla="*/ 7882 h 8140"/>
                  <a:gd name="T2" fmla="*/ 348 w 3692"/>
                  <a:gd name="T3" fmla="*/ 125 h 8140"/>
                  <a:gd name="T4" fmla="*/ 126 w 3692"/>
                  <a:gd name="T5" fmla="*/ 36 h 8140"/>
                  <a:gd name="T6" fmla="*/ 37 w 3692"/>
                  <a:gd name="T7" fmla="*/ 258 h 8140"/>
                  <a:gd name="T8" fmla="*/ 3344 w 3692"/>
                  <a:gd name="T9" fmla="*/ 8015 h 8140"/>
                  <a:gd name="T10" fmla="*/ 3566 w 3692"/>
                  <a:gd name="T11" fmla="*/ 8104 h 8140"/>
                  <a:gd name="T12" fmla="*/ 3655 w 3692"/>
                  <a:gd name="T13" fmla="*/ 7882 h 8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92" h="8140">
                    <a:moveTo>
                      <a:pt x="3655" y="7882"/>
                    </a:moveTo>
                    <a:cubicBezTo>
                      <a:pt x="348" y="125"/>
                      <a:pt x="348" y="125"/>
                      <a:pt x="348" y="125"/>
                    </a:cubicBezTo>
                    <a:cubicBezTo>
                      <a:pt x="311" y="40"/>
                      <a:pt x="212" y="0"/>
                      <a:pt x="126" y="36"/>
                    </a:cubicBezTo>
                    <a:cubicBezTo>
                      <a:pt x="40" y="73"/>
                      <a:pt x="0" y="172"/>
                      <a:pt x="37" y="258"/>
                    </a:cubicBezTo>
                    <a:cubicBezTo>
                      <a:pt x="3344" y="8015"/>
                      <a:pt x="3344" y="8015"/>
                      <a:pt x="3344" y="8015"/>
                    </a:cubicBezTo>
                    <a:cubicBezTo>
                      <a:pt x="3381" y="8100"/>
                      <a:pt x="3480" y="8140"/>
                      <a:pt x="3566" y="8104"/>
                    </a:cubicBezTo>
                    <a:cubicBezTo>
                      <a:pt x="3652" y="8067"/>
                      <a:pt x="3692" y="7968"/>
                      <a:pt x="3655" y="7882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Freeform 8">
                <a:extLst>
                  <a:ext uri="{FF2B5EF4-FFF2-40B4-BE49-F238E27FC236}">
                    <a16:creationId xmlns:a16="http://schemas.microsoft.com/office/drawing/2014/main" id="{6A50696E-D500-465C-90A7-E6B2EBC320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02425" y="633413"/>
                <a:ext cx="561975" cy="1195388"/>
              </a:xfrm>
              <a:custGeom>
                <a:avLst/>
                <a:gdLst>
                  <a:gd name="T0" fmla="*/ 3480 w 3827"/>
                  <a:gd name="T1" fmla="*/ 124 h 8139"/>
                  <a:gd name="T2" fmla="*/ 38 w 3827"/>
                  <a:gd name="T3" fmla="*/ 7878 h 8139"/>
                  <a:gd name="T4" fmla="*/ 124 w 3827"/>
                  <a:gd name="T5" fmla="*/ 8101 h 8139"/>
                  <a:gd name="T6" fmla="*/ 347 w 3827"/>
                  <a:gd name="T7" fmla="*/ 8015 h 8139"/>
                  <a:gd name="T8" fmla="*/ 3789 w 3827"/>
                  <a:gd name="T9" fmla="*/ 261 h 8139"/>
                  <a:gd name="T10" fmla="*/ 3703 w 3827"/>
                  <a:gd name="T11" fmla="*/ 38 h 8139"/>
                  <a:gd name="T12" fmla="*/ 3480 w 3827"/>
                  <a:gd name="T13" fmla="*/ 124 h 8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827" h="8139">
                    <a:moveTo>
                      <a:pt x="3480" y="124"/>
                    </a:moveTo>
                    <a:cubicBezTo>
                      <a:pt x="38" y="7878"/>
                      <a:pt x="38" y="7878"/>
                      <a:pt x="38" y="7878"/>
                    </a:cubicBezTo>
                    <a:cubicBezTo>
                      <a:pt x="0" y="7963"/>
                      <a:pt x="38" y="8063"/>
                      <a:pt x="124" y="8101"/>
                    </a:cubicBezTo>
                    <a:cubicBezTo>
                      <a:pt x="209" y="8139"/>
                      <a:pt x="309" y="8100"/>
                      <a:pt x="347" y="8015"/>
                    </a:cubicBezTo>
                    <a:cubicBezTo>
                      <a:pt x="3789" y="261"/>
                      <a:pt x="3789" y="261"/>
                      <a:pt x="3789" y="261"/>
                    </a:cubicBezTo>
                    <a:cubicBezTo>
                      <a:pt x="3827" y="176"/>
                      <a:pt x="3788" y="76"/>
                      <a:pt x="3703" y="38"/>
                    </a:cubicBezTo>
                    <a:cubicBezTo>
                      <a:pt x="3618" y="0"/>
                      <a:pt x="3518" y="38"/>
                      <a:pt x="3480" y="124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Freeform 9">
                <a:extLst>
                  <a:ext uri="{FF2B5EF4-FFF2-40B4-BE49-F238E27FC236}">
                    <a16:creationId xmlns:a16="http://schemas.microsoft.com/office/drawing/2014/main" id="{139CEFA4-AE35-408E-9849-6B10A7E64E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5475" y="584200"/>
                <a:ext cx="61913" cy="401638"/>
              </a:xfrm>
              <a:custGeom>
                <a:avLst/>
                <a:gdLst>
                  <a:gd name="T0" fmla="*/ 101 w 425"/>
                  <a:gd name="T1" fmla="*/ 0 h 2729"/>
                  <a:gd name="T2" fmla="*/ 28 w 425"/>
                  <a:gd name="T3" fmla="*/ 0 h 2729"/>
                  <a:gd name="T4" fmla="*/ 0 w 425"/>
                  <a:gd name="T5" fmla="*/ 975 h 2729"/>
                  <a:gd name="T6" fmla="*/ 6 w 425"/>
                  <a:gd name="T7" fmla="*/ 1303 h 2729"/>
                  <a:gd name="T8" fmla="*/ 266 w 425"/>
                  <a:gd name="T9" fmla="*/ 2408 h 2729"/>
                  <a:gd name="T10" fmla="*/ 425 w 425"/>
                  <a:gd name="T11" fmla="*/ 2729 h 2729"/>
                  <a:gd name="T12" fmla="*/ 101 w 425"/>
                  <a:gd name="T13" fmla="*/ 0 h 27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5" h="2729">
                    <a:moveTo>
                      <a:pt x="101" y="0"/>
                    </a:moveTo>
                    <a:cubicBezTo>
                      <a:pt x="28" y="0"/>
                      <a:pt x="28" y="0"/>
                      <a:pt x="28" y="0"/>
                    </a:cubicBezTo>
                    <a:cubicBezTo>
                      <a:pt x="12" y="337"/>
                      <a:pt x="0" y="681"/>
                      <a:pt x="0" y="975"/>
                    </a:cubicBezTo>
                    <a:cubicBezTo>
                      <a:pt x="0" y="1094"/>
                      <a:pt x="2" y="1205"/>
                      <a:pt x="6" y="1303"/>
                    </a:cubicBezTo>
                    <a:cubicBezTo>
                      <a:pt x="27" y="1776"/>
                      <a:pt x="135" y="2116"/>
                      <a:pt x="266" y="2408"/>
                    </a:cubicBezTo>
                    <a:cubicBezTo>
                      <a:pt x="316" y="2521"/>
                      <a:pt x="371" y="2626"/>
                      <a:pt x="425" y="2729"/>
                    </a:cubicBezTo>
                    <a:cubicBezTo>
                      <a:pt x="425" y="2729"/>
                      <a:pt x="103" y="176"/>
                      <a:pt x="10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Freeform 10">
                <a:extLst>
                  <a:ext uri="{FF2B5EF4-FFF2-40B4-BE49-F238E27FC236}">
                    <a16:creationId xmlns:a16="http://schemas.microsoft.com/office/drawing/2014/main" id="{7992262B-85FD-4923-A5BB-E60B9CC061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79000" y="485775"/>
                <a:ext cx="117475" cy="133350"/>
              </a:xfrm>
              <a:custGeom>
                <a:avLst/>
                <a:gdLst>
                  <a:gd name="T0" fmla="*/ 63 w 802"/>
                  <a:gd name="T1" fmla="*/ 907 h 908"/>
                  <a:gd name="T2" fmla="*/ 65 w 802"/>
                  <a:gd name="T3" fmla="*/ 907 h 908"/>
                  <a:gd name="T4" fmla="*/ 586 w 802"/>
                  <a:gd name="T5" fmla="*/ 691 h 908"/>
                  <a:gd name="T6" fmla="*/ 586 w 802"/>
                  <a:gd name="T7" fmla="*/ 691 h 908"/>
                  <a:gd name="T8" fmla="*/ 802 w 802"/>
                  <a:gd name="T9" fmla="*/ 169 h 908"/>
                  <a:gd name="T10" fmla="*/ 633 w 802"/>
                  <a:gd name="T11" fmla="*/ 0 h 908"/>
                  <a:gd name="T12" fmla="*/ 464 w 802"/>
                  <a:gd name="T13" fmla="*/ 169 h 908"/>
                  <a:gd name="T14" fmla="*/ 464 w 802"/>
                  <a:gd name="T15" fmla="*/ 170 h 908"/>
                  <a:gd name="T16" fmla="*/ 347 w 802"/>
                  <a:gd name="T17" fmla="*/ 452 h 908"/>
                  <a:gd name="T18" fmla="*/ 346 w 802"/>
                  <a:gd name="T19" fmla="*/ 453 h 908"/>
                  <a:gd name="T20" fmla="*/ 154 w 802"/>
                  <a:gd name="T21" fmla="*/ 559 h 908"/>
                  <a:gd name="T22" fmla="*/ 0 w 802"/>
                  <a:gd name="T23" fmla="*/ 904 h 908"/>
                  <a:gd name="T24" fmla="*/ 63 w 802"/>
                  <a:gd name="T25" fmla="*/ 907 h 9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02" h="908">
                    <a:moveTo>
                      <a:pt x="63" y="907"/>
                    </a:moveTo>
                    <a:cubicBezTo>
                      <a:pt x="65" y="907"/>
                      <a:pt x="65" y="907"/>
                      <a:pt x="65" y="907"/>
                    </a:cubicBezTo>
                    <a:cubicBezTo>
                      <a:pt x="267" y="908"/>
                      <a:pt x="453" y="824"/>
                      <a:pt x="586" y="691"/>
                    </a:cubicBezTo>
                    <a:cubicBezTo>
                      <a:pt x="586" y="691"/>
                      <a:pt x="586" y="691"/>
                      <a:pt x="586" y="691"/>
                    </a:cubicBezTo>
                    <a:cubicBezTo>
                      <a:pt x="719" y="559"/>
                      <a:pt x="802" y="373"/>
                      <a:pt x="802" y="169"/>
                    </a:cubicBezTo>
                    <a:cubicBezTo>
                      <a:pt x="802" y="76"/>
                      <a:pt x="726" y="0"/>
                      <a:pt x="633" y="0"/>
                    </a:cubicBezTo>
                    <a:cubicBezTo>
                      <a:pt x="540" y="0"/>
                      <a:pt x="464" y="76"/>
                      <a:pt x="464" y="169"/>
                    </a:cubicBezTo>
                    <a:cubicBezTo>
                      <a:pt x="464" y="170"/>
                      <a:pt x="464" y="170"/>
                      <a:pt x="464" y="170"/>
                    </a:cubicBezTo>
                    <a:cubicBezTo>
                      <a:pt x="464" y="279"/>
                      <a:pt x="418" y="381"/>
                      <a:pt x="347" y="452"/>
                    </a:cubicBezTo>
                    <a:cubicBezTo>
                      <a:pt x="346" y="453"/>
                      <a:pt x="346" y="453"/>
                      <a:pt x="346" y="453"/>
                    </a:cubicBezTo>
                    <a:cubicBezTo>
                      <a:pt x="296" y="504"/>
                      <a:pt x="228" y="541"/>
                      <a:pt x="154" y="559"/>
                    </a:cubicBezTo>
                    <a:cubicBezTo>
                      <a:pt x="0" y="904"/>
                      <a:pt x="0" y="904"/>
                      <a:pt x="0" y="904"/>
                    </a:cubicBezTo>
                    <a:cubicBezTo>
                      <a:pt x="21" y="906"/>
                      <a:pt x="42" y="907"/>
                      <a:pt x="63" y="90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Freeform 11">
                <a:extLst>
                  <a:ext uri="{FF2B5EF4-FFF2-40B4-BE49-F238E27FC236}">
                    <a16:creationId xmlns:a16="http://schemas.microsoft.com/office/drawing/2014/main" id="{A4A7EE41-F9D3-456E-912F-F9413B4868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88525" y="617538"/>
                <a:ext cx="0" cy="1588"/>
              </a:xfrm>
              <a:custGeom>
                <a:avLst/>
                <a:gdLst>
                  <a:gd name="T0" fmla="*/ 1 h 1"/>
                  <a:gd name="T1" fmla="*/ 1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lnTo>
                      <a:pt x="0" y="1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" name="Freeform 12">
                <a:extLst>
                  <a:ext uri="{FF2B5EF4-FFF2-40B4-BE49-F238E27FC236}">
                    <a16:creationId xmlns:a16="http://schemas.microsoft.com/office/drawing/2014/main" id="{059C7681-7BF9-4BDD-8D49-9177BFD91E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48738" y="485775"/>
                <a:ext cx="803275" cy="115888"/>
              </a:xfrm>
              <a:custGeom>
                <a:avLst/>
                <a:gdLst>
                  <a:gd name="T0" fmla="*/ 5472 w 5472"/>
                  <a:gd name="T1" fmla="*/ 483 h 798"/>
                  <a:gd name="T2" fmla="*/ 5436 w 5472"/>
                  <a:gd name="T3" fmla="*/ 453 h 798"/>
                  <a:gd name="T4" fmla="*/ 5434 w 5472"/>
                  <a:gd name="T5" fmla="*/ 452 h 798"/>
                  <a:gd name="T6" fmla="*/ 5318 w 5472"/>
                  <a:gd name="T7" fmla="*/ 170 h 798"/>
                  <a:gd name="T8" fmla="*/ 5318 w 5472"/>
                  <a:gd name="T9" fmla="*/ 169 h 798"/>
                  <a:gd name="T10" fmla="*/ 5318 w 5472"/>
                  <a:gd name="T11" fmla="*/ 0 h 798"/>
                  <a:gd name="T12" fmla="*/ 0 w 5472"/>
                  <a:gd name="T13" fmla="*/ 0 h 798"/>
                  <a:gd name="T14" fmla="*/ 0 w 5472"/>
                  <a:gd name="T15" fmla="*/ 85 h 798"/>
                  <a:gd name="T16" fmla="*/ 437 w 5472"/>
                  <a:gd name="T17" fmla="*/ 203 h 798"/>
                  <a:gd name="T18" fmla="*/ 437 w 5472"/>
                  <a:gd name="T19" fmla="*/ 203 h 798"/>
                  <a:gd name="T20" fmla="*/ 760 w 5472"/>
                  <a:gd name="T21" fmla="*/ 338 h 798"/>
                  <a:gd name="T22" fmla="*/ 4877 w 5472"/>
                  <a:gd name="T23" fmla="*/ 338 h 798"/>
                  <a:gd name="T24" fmla="*/ 5033 w 5472"/>
                  <a:gd name="T25" fmla="*/ 444 h 798"/>
                  <a:gd name="T26" fmla="*/ 5196 w 5472"/>
                  <a:gd name="T27" fmla="*/ 691 h 798"/>
                  <a:gd name="T28" fmla="*/ 5196 w 5472"/>
                  <a:gd name="T29" fmla="*/ 692 h 798"/>
                  <a:gd name="T30" fmla="*/ 5332 w 5472"/>
                  <a:gd name="T31" fmla="*/ 798 h 798"/>
                  <a:gd name="T32" fmla="*/ 5472 w 5472"/>
                  <a:gd name="T33" fmla="*/ 483 h 7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472" h="798">
                    <a:moveTo>
                      <a:pt x="5472" y="483"/>
                    </a:moveTo>
                    <a:cubicBezTo>
                      <a:pt x="5459" y="473"/>
                      <a:pt x="5446" y="464"/>
                      <a:pt x="5436" y="453"/>
                    </a:cubicBezTo>
                    <a:cubicBezTo>
                      <a:pt x="5434" y="452"/>
                      <a:pt x="5434" y="452"/>
                      <a:pt x="5434" y="452"/>
                    </a:cubicBezTo>
                    <a:cubicBezTo>
                      <a:pt x="5363" y="381"/>
                      <a:pt x="5317" y="279"/>
                      <a:pt x="5318" y="170"/>
                    </a:cubicBezTo>
                    <a:cubicBezTo>
                      <a:pt x="5318" y="169"/>
                      <a:pt x="5318" y="169"/>
                      <a:pt x="5318" y="169"/>
                    </a:cubicBezTo>
                    <a:cubicBezTo>
                      <a:pt x="5318" y="0"/>
                      <a:pt x="5318" y="0"/>
                      <a:pt x="5318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437" y="203"/>
                      <a:pt x="437" y="203"/>
                      <a:pt x="437" y="203"/>
                    </a:cubicBezTo>
                    <a:cubicBezTo>
                      <a:pt x="437" y="203"/>
                      <a:pt x="437" y="203"/>
                      <a:pt x="437" y="203"/>
                    </a:cubicBezTo>
                    <a:cubicBezTo>
                      <a:pt x="558" y="222"/>
                      <a:pt x="668" y="269"/>
                      <a:pt x="760" y="338"/>
                    </a:cubicBezTo>
                    <a:cubicBezTo>
                      <a:pt x="4877" y="338"/>
                      <a:pt x="4877" y="338"/>
                      <a:pt x="4877" y="338"/>
                    </a:cubicBezTo>
                    <a:cubicBezTo>
                      <a:pt x="4945" y="338"/>
                      <a:pt x="5007" y="380"/>
                      <a:pt x="5033" y="444"/>
                    </a:cubicBezTo>
                    <a:cubicBezTo>
                      <a:pt x="5071" y="538"/>
                      <a:pt x="5127" y="622"/>
                      <a:pt x="5196" y="691"/>
                    </a:cubicBezTo>
                    <a:cubicBezTo>
                      <a:pt x="5196" y="692"/>
                      <a:pt x="5196" y="692"/>
                      <a:pt x="5196" y="692"/>
                    </a:cubicBezTo>
                    <a:cubicBezTo>
                      <a:pt x="5236" y="732"/>
                      <a:pt x="5282" y="767"/>
                      <a:pt x="5332" y="798"/>
                    </a:cubicBezTo>
                    <a:lnTo>
                      <a:pt x="5472" y="48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" name="Freeform 13">
                <a:extLst>
                  <a:ext uri="{FF2B5EF4-FFF2-40B4-BE49-F238E27FC236}">
                    <a16:creationId xmlns:a16="http://schemas.microsoft.com/office/drawing/2014/main" id="{AC840154-CB75-49CF-A0A2-E4988B9BA3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77100" y="617538"/>
                <a:ext cx="0" cy="1588"/>
              </a:xfrm>
              <a:custGeom>
                <a:avLst/>
                <a:gdLst>
                  <a:gd name="T0" fmla="*/ 1 h 1"/>
                  <a:gd name="T1" fmla="*/ 1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lnTo>
                      <a:pt x="0" y="1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Freeform 14">
                <a:extLst>
                  <a:ext uri="{FF2B5EF4-FFF2-40B4-BE49-F238E27FC236}">
                    <a16:creationId xmlns:a16="http://schemas.microsoft.com/office/drawing/2014/main" id="{CE2B9F20-2502-46D6-9E45-3DB9CE8006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69150" y="485775"/>
                <a:ext cx="63500" cy="109538"/>
              </a:xfrm>
              <a:custGeom>
                <a:avLst/>
                <a:gdLst>
                  <a:gd name="T0" fmla="*/ 435 w 435"/>
                  <a:gd name="T1" fmla="*/ 427 h 754"/>
                  <a:gd name="T2" fmla="*/ 339 w 435"/>
                  <a:gd name="T3" fmla="*/ 169 h 754"/>
                  <a:gd name="T4" fmla="*/ 170 w 435"/>
                  <a:gd name="T5" fmla="*/ 0 h 754"/>
                  <a:gd name="T6" fmla="*/ 1 w 435"/>
                  <a:gd name="T7" fmla="*/ 169 h 754"/>
                  <a:gd name="T8" fmla="*/ 217 w 435"/>
                  <a:gd name="T9" fmla="*/ 691 h 754"/>
                  <a:gd name="T10" fmla="*/ 217 w 435"/>
                  <a:gd name="T11" fmla="*/ 692 h 754"/>
                  <a:gd name="T12" fmla="*/ 290 w 435"/>
                  <a:gd name="T13" fmla="*/ 754 h 754"/>
                  <a:gd name="T14" fmla="*/ 435 w 435"/>
                  <a:gd name="T15" fmla="*/ 427 h 7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35" h="754">
                    <a:moveTo>
                      <a:pt x="435" y="427"/>
                    </a:moveTo>
                    <a:cubicBezTo>
                      <a:pt x="376" y="358"/>
                      <a:pt x="338" y="267"/>
                      <a:pt x="339" y="169"/>
                    </a:cubicBezTo>
                    <a:cubicBezTo>
                      <a:pt x="338" y="76"/>
                      <a:pt x="263" y="0"/>
                      <a:pt x="170" y="0"/>
                    </a:cubicBezTo>
                    <a:cubicBezTo>
                      <a:pt x="76" y="0"/>
                      <a:pt x="1" y="76"/>
                      <a:pt x="1" y="169"/>
                    </a:cubicBezTo>
                    <a:cubicBezTo>
                      <a:pt x="0" y="373"/>
                      <a:pt x="84" y="559"/>
                      <a:pt x="217" y="691"/>
                    </a:cubicBezTo>
                    <a:cubicBezTo>
                      <a:pt x="217" y="692"/>
                      <a:pt x="217" y="692"/>
                      <a:pt x="217" y="692"/>
                    </a:cubicBezTo>
                    <a:cubicBezTo>
                      <a:pt x="240" y="714"/>
                      <a:pt x="264" y="735"/>
                      <a:pt x="290" y="754"/>
                    </a:cubicBezTo>
                    <a:lnTo>
                      <a:pt x="435" y="427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Freeform 15">
                <a:extLst>
                  <a:ext uri="{FF2B5EF4-FFF2-40B4-BE49-F238E27FC236}">
                    <a16:creationId xmlns:a16="http://schemas.microsoft.com/office/drawing/2014/main" id="{94FB9CDB-B393-4C5E-8415-BD5279AA57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56463" y="485775"/>
                <a:ext cx="1003300" cy="133350"/>
              </a:xfrm>
              <a:custGeom>
                <a:avLst/>
                <a:gdLst>
                  <a:gd name="T0" fmla="*/ 6831 w 6831"/>
                  <a:gd name="T1" fmla="*/ 338 h 908"/>
                  <a:gd name="T2" fmla="*/ 6831 w 6831"/>
                  <a:gd name="T3" fmla="*/ 0 h 908"/>
                  <a:gd name="T4" fmla="*/ 541 w 6831"/>
                  <a:gd name="T5" fmla="*/ 0 h 908"/>
                  <a:gd name="T6" fmla="*/ 541 w 6831"/>
                  <a:gd name="T7" fmla="*/ 169 h 908"/>
                  <a:gd name="T8" fmla="*/ 541 w 6831"/>
                  <a:gd name="T9" fmla="*/ 170 h 908"/>
                  <a:gd name="T10" fmla="*/ 425 w 6831"/>
                  <a:gd name="T11" fmla="*/ 452 h 908"/>
                  <a:gd name="T12" fmla="*/ 423 w 6831"/>
                  <a:gd name="T13" fmla="*/ 453 h 908"/>
                  <a:gd name="T14" fmla="*/ 144 w 6831"/>
                  <a:gd name="T15" fmla="*/ 569 h 908"/>
                  <a:gd name="T16" fmla="*/ 0 w 6831"/>
                  <a:gd name="T17" fmla="*/ 894 h 908"/>
                  <a:gd name="T18" fmla="*/ 140 w 6831"/>
                  <a:gd name="T19" fmla="*/ 907 h 908"/>
                  <a:gd name="T20" fmla="*/ 142 w 6831"/>
                  <a:gd name="T21" fmla="*/ 907 h 908"/>
                  <a:gd name="T22" fmla="*/ 663 w 6831"/>
                  <a:gd name="T23" fmla="*/ 691 h 908"/>
                  <a:gd name="T24" fmla="*/ 663 w 6831"/>
                  <a:gd name="T25" fmla="*/ 691 h 908"/>
                  <a:gd name="T26" fmla="*/ 825 w 6831"/>
                  <a:gd name="T27" fmla="*/ 444 h 908"/>
                  <a:gd name="T28" fmla="*/ 982 w 6831"/>
                  <a:gd name="T29" fmla="*/ 338 h 908"/>
                  <a:gd name="T30" fmla="*/ 6831 w 6831"/>
                  <a:gd name="T31" fmla="*/ 338 h 9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831" h="908">
                    <a:moveTo>
                      <a:pt x="6831" y="338"/>
                    </a:moveTo>
                    <a:cubicBezTo>
                      <a:pt x="6831" y="0"/>
                      <a:pt x="6831" y="0"/>
                      <a:pt x="6831" y="0"/>
                    </a:cubicBezTo>
                    <a:cubicBezTo>
                      <a:pt x="541" y="0"/>
                      <a:pt x="541" y="0"/>
                      <a:pt x="541" y="0"/>
                    </a:cubicBezTo>
                    <a:cubicBezTo>
                      <a:pt x="541" y="169"/>
                      <a:pt x="541" y="169"/>
                      <a:pt x="541" y="169"/>
                    </a:cubicBezTo>
                    <a:cubicBezTo>
                      <a:pt x="541" y="170"/>
                      <a:pt x="541" y="170"/>
                      <a:pt x="541" y="170"/>
                    </a:cubicBezTo>
                    <a:cubicBezTo>
                      <a:pt x="541" y="279"/>
                      <a:pt x="495" y="381"/>
                      <a:pt x="425" y="452"/>
                    </a:cubicBezTo>
                    <a:cubicBezTo>
                      <a:pt x="423" y="453"/>
                      <a:pt x="423" y="453"/>
                      <a:pt x="423" y="453"/>
                    </a:cubicBezTo>
                    <a:cubicBezTo>
                      <a:pt x="353" y="523"/>
                      <a:pt x="252" y="569"/>
                      <a:pt x="144" y="569"/>
                    </a:cubicBezTo>
                    <a:cubicBezTo>
                      <a:pt x="0" y="894"/>
                      <a:pt x="0" y="894"/>
                      <a:pt x="0" y="894"/>
                    </a:cubicBezTo>
                    <a:cubicBezTo>
                      <a:pt x="45" y="903"/>
                      <a:pt x="92" y="907"/>
                      <a:pt x="140" y="907"/>
                    </a:cubicBezTo>
                    <a:cubicBezTo>
                      <a:pt x="142" y="907"/>
                      <a:pt x="142" y="907"/>
                      <a:pt x="142" y="907"/>
                    </a:cubicBezTo>
                    <a:cubicBezTo>
                      <a:pt x="344" y="908"/>
                      <a:pt x="530" y="824"/>
                      <a:pt x="663" y="691"/>
                    </a:cubicBezTo>
                    <a:cubicBezTo>
                      <a:pt x="663" y="691"/>
                      <a:pt x="663" y="691"/>
                      <a:pt x="663" y="691"/>
                    </a:cubicBezTo>
                    <a:cubicBezTo>
                      <a:pt x="732" y="622"/>
                      <a:pt x="787" y="538"/>
                      <a:pt x="825" y="444"/>
                    </a:cubicBezTo>
                    <a:cubicBezTo>
                      <a:pt x="851" y="380"/>
                      <a:pt x="913" y="338"/>
                      <a:pt x="982" y="338"/>
                    </a:cubicBezTo>
                    <a:lnTo>
                      <a:pt x="6831" y="33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Rectangle 16">
                <a:extLst>
                  <a:ext uri="{FF2B5EF4-FFF2-40B4-BE49-F238E27FC236}">
                    <a16:creationId xmlns:a16="http://schemas.microsoft.com/office/drawing/2014/main" id="{52CAE70C-6E9F-4631-A995-E4E36F3805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99650" y="622300"/>
                <a:ext cx="1588" cy="158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Freeform 17">
                <a:extLst>
                  <a:ext uri="{FF2B5EF4-FFF2-40B4-BE49-F238E27FC236}">
                    <a16:creationId xmlns:a16="http://schemas.microsoft.com/office/drawing/2014/main" id="{95D777B6-DB84-4ACE-9E6F-DEB922B14C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88400" y="268288"/>
                <a:ext cx="111125" cy="215900"/>
              </a:xfrm>
              <a:custGeom>
                <a:avLst/>
                <a:gdLst>
                  <a:gd name="T0" fmla="*/ 0 w 752"/>
                  <a:gd name="T1" fmla="*/ 1268 h 1471"/>
                  <a:gd name="T2" fmla="*/ 752 w 752"/>
                  <a:gd name="T3" fmla="*/ 1471 h 1471"/>
                  <a:gd name="T4" fmla="*/ 752 w 752"/>
                  <a:gd name="T5" fmla="*/ 264 h 1471"/>
                  <a:gd name="T6" fmla="*/ 729 w 752"/>
                  <a:gd name="T7" fmla="*/ 175 h 1471"/>
                  <a:gd name="T8" fmla="*/ 656 w 752"/>
                  <a:gd name="T9" fmla="*/ 90 h 1471"/>
                  <a:gd name="T10" fmla="*/ 376 w 752"/>
                  <a:gd name="T11" fmla="*/ 0 h 1471"/>
                  <a:gd name="T12" fmla="*/ 152 w 752"/>
                  <a:gd name="T13" fmla="*/ 54 h 1471"/>
                  <a:gd name="T14" fmla="*/ 23 w 752"/>
                  <a:gd name="T15" fmla="*/ 175 h 1471"/>
                  <a:gd name="T16" fmla="*/ 0 w 752"/>
                  <a:gd name="T17" fmla="*/ 264 h 1471"/>
                  <a:gd name="T18" fmla="*/ 0 w 752"/>
                  <a:gd name="T19" fmla="*/ 1268 h 14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52" h="1471">
                    <a:moveTo>
                      <a:pt x="0" y="1268"/>
                    </a:moveTo>
                    <a:cubicBezTo>
                      <a:pt x="752" y="1471"/>
                      <a:pt x="752" y="1471"/>
                      <a:pt x="752" y="1471"/>
                    </a:cubicBezTo>
                    <a:cubicBezTo>
                      <a:pt x="752" y="264"/>
                      <a:pt x="752" y="264"/>
                      <a:pt x="752" y="264"/>
                    </a:cubicBezTo>
                    <a:cubicBezTo>
                      <a:pt x="751" y="233"/>
                      <a:pt x="744" y="204"/>
                      <a:pt x="729" y="175"/>
                    </a:cubicBezTo>
                    <a:cubicBezTo>
                      <a:pt x="713" y="146"/>
                      <a:pt x="689" y="116"/>
                      <a:pt x="656" y="90"/>
                    </a:cubicBezTo>
                    <a:cubicBezTo>
                      <a:pt x="590" y="37"/>
                      <a:pt x="490" y="0"/>
                      <a:pt x="376" y="0"/>
                    </a:cubicBezTo>
                    <a:cubicBezTo>
                      <a:pt x="291" y="0"/>
                      <a:pt x="213" y="21"/>
                      <a:pt x="152" y="54"/>
                    </a:cubicBezTo>
                    <a:cubicBezTo>
                      <a:pt x="90" y="87"/>
                      <a:pt x="46" y="131"/>
                      <a:pt x="23" y="175"/>
                    </a:cubicBezTo>
                    <a:cubicBezTo>
                      <a:pt x="8" y="204"/>
                      <a:pt x="0" y="233"/>
                      <a:pt x="0" y="264"/>
                    </a:cubicBezTo>
                    <a:lnTo>
                      <a:pt x="0" y="126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Freeform 18">
                <a:extLst>
                  <a:ext uri="{FF2B5EF4-FFF2-40B4-BE49-F238E27FC236}">
                    <a16:creationId xmlns:a16="http://schemas.microsoft.com/office/drawing/2014/main" id="{0A2393C2-B1D7-4868-968F-B042F6B2BE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29650" y="228600"/>
                <a:ext cx="109538" cy="404813"/>
              </a:xfrm>
              <a:custGeom>
                <a:avLst/>
                <a:gdLst>
                  <a:gd name="T0" fmla="*/ 175 w 751"/>
                  <a:gd name="T1" fmla="*/ 1400 h 2756"/>
                  <a:gd name="T2" fmla="*/ 345 w 751"/>
                  <a:gd name="T3" fmla="*/ 1348 h 2756"/>
                  <a:gd name="T4" fmla="*/ 408 w 751"/>
                  <a:gd name="T5" fmla="*/ 1354 h 2756"/>
                  <a:gd name="T6" fmla="*/ 414 w 751"/>
                  <a:gd name="T7" fmla="*/ 1355 h 2756"/>
                  <a:gd name="T8" fmla="*/ 751 w 751"/>
                  <a:gd name="T9" fmla="*/ 1446 h 2756"/>
                  <a:gd name="T10" fmla="*/ 751 w 751"/>
                  <a:gd name="T11" fmla="*/ 533 h 2756"/>
                  <a:gd name="T12" fmla="*/ 751 w 751"/>
                  <a:gd name="T13" fmla="*/ 264 h 2756"/>
                  <a:gd name="T14" fmla="*/ 728 w 751"/>
                  <a:gd name="T15" fmla="*/ 175 h 2756"/>
                  <a:gd name="T16" fmla="*/ 656 w 751"/>
                  <a:gd name="T17" fmla="*/ 90 h 2756"/>
                  <a:gd name="T18" fmla="*/ 376 w 751"/>
                  <a:gd name="T19" fmla="*/ 0 h 2756"/>
                  <a:gd name="T20" fmla="*/ 151 w 751"/>
                  <a:gd name="T21" fmla="*/ 54 h 2756"/>
                  <a:gd name="T22" fmla="*/ 23 w 751"/>
                  <a:gd name="T23" fmla="*/ 175 h 2756"/>
                  <a:gd name="T24" fmla="*/ 0 w 751"/>
                  <a:gd name="T25" fmla="*/ 264 h 2756"/>
                  <a:gd name="T26" fmla="*/ 0 w 751"/>
                  <a:gd name="T27" fmla="*/ 354 h 2756"/>
                  <a:gd name="T28" fmla="*/ 0 w 751"/>
                  <a:gd name="T29" fmla="*/ 2491 h 2756"/>
                  <a:gd name="T30" fmla="*/ 23 w 751"/>
                  <a:gd name="T31" fmla="*/ 2581 h 2756"/>
                  <a:gd name="T32" fmla="*/ 96 w 751"/>
                  <a:gd name="T33" fmla="*/ 2665 h 2756"/>
                  <a:gd name="T34" fmla="*/ 376 w 751"/>
                  <a:gd name="T35" fmla="*/ 2756 h 2756"/>
                  <a:gd name="T36" fmla="*/ 420 w 751"/>
                  <a:gd name="T37" fmla="*/ 2753 h 2756"/>
                  <a:gd name="T38" fmla="*/ 202 w 751"/>
                  <a:gd name="T39" fmla="*/ 2487 h 2756"/>
                  <a:gd name="T40" fmla="*/ 10 w 751"/>
                  <a:gd name="T41" fmla="*/ 1814 h 2756"/>
                  <a:gd name="T42" fmla="*/ 41 w 751"/>
                  <a:gd name="T43" fmla="*/ 1592 h 2756"/>
                  <a:gd name="T44" fmla="*/ 175 w 751"/>
                  <a:gd name="T45" fmla="*/ 1400 h 27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51" h="2756">
                    <a:moveTo>
                      <a:pt x="175" y="1400"/>
                    </a:moveTo>
                    <a:cubicBezTo>
                      <a:pt x="223" y="1366"/>
                      <a:pt x="285" y="1347"/>
                      <a:pt x="345" y="1348"/>
                    </a:cubicBezTo>
                    <a:cubicBezTo>
                      <a:pt x="366" y="1348"/>
                      <a:pt x="387" y="1350"/>
                      <a:pt x="408" y="1354"/>
                    </a:cubicBezTo>
                    <a:cubicBezTo>
                      <a:pt x="414" y="1355"/>
                      <a:pt x="414" y="1355"/>
                      <a:pt x="414" y="1355"/>
                    </a:cubicBezTo>
                    <a:cubicBezTo>
                      <a:pt x="751" y="1446"/>
                      <a:pt x="751" y="1446"/>
                      <a:pt x="751" y="1446"/>
                    </a:cubicBezTo>
                    <a:cubicBezTo>
                      <a:pt x="751" y="533"/>
                      <a:pt x="751" y="533"/>
                      <a:pt x="751" y="533"/>
                    </a:cubicBezTo>
                    <a:cubicBezTo>
                      <a:pt x="751" y="264"/>
                      <a:pt x="751" y="264"/>
                      <a:pt x="751" y="264"/>
                    </a:cubicBezTo>
                    <a:cubicBezTo>
                      <a:pt x="751" y="233"/>
                      <a:pt x="744" y="204"/>
                      <a:pt x="728" y="175"/>
                    </a:cubicBezTo>
                    <a:cubicBezTo>
                      <a:pt x="713" y="146"/>
                      <a:pt x="688" y="116"/>
                      <a:pt x="656" y="90"/>
                    </a:cubicBezTo>
                    <a:cubicBezTo>
                      <a:pt x="590" y="38"/>
                      <a:pt x="490" y="0"/>
                      <a:pt x="376" y="0"/>
                    </a:cubicBezTo>
                    <a:cubicBezTo>
                      <a:pt x="290" y="0"/>
                      <a:pt x="212" y="21"/>
                      <a:pt x="151" y="54"/>
                    </a:cubicBezTo>
                    <a:cubicBezTo>
                      <a:pt x="90" y="87"/>
                      <a:pt x="46" y="131"/>
                      <a:pt x="23" y="175"/>
                    </a:cubicBezTo>
                    <a:cubicBezTo>
                      <a:pt x="8" y="204"/>
                      <a:pt x="0" y="233"/>
                      <a:pt x="0" y="264"/>
                    </a:cubicBezTo>
                    <a:cubicBezTo>
                      <a:pt x="0" y="354"/>
                      <a:pt x="0" y="354"/>
                      <a:pt x="0" y="354"/>
                    </a:cubicBezTo>
                    <a:cubicBezTo>
                      <a:pt x="0" y="2491"/>
                      <a:pt x="0" y="2491"/>
                      <a:pt x="0" y="2491"/>
                    </a:cubicBezTo>
                    <a:cubicBezTo>
                      <a:pt x="0" y="2522"/>
                      <a:pt x="8" y="2551"/>
                      <a:pt x="23" y="2581"/>
                    </a:cubicBezTo>
                    <a:cubicBezTo>
                      <a:pt x="39" y="2610"/>
                      <a:pt x="63" y="2639"/>
                      <a:pt x="96" y="2665"/>
                    </a:cubicBezTo>
                    <a:cubicBezTo>
                      <a:pt x="162" y="2718"/>
                      <a:pt x="262" y="2756"/>
                      <a:pt x="376" y="2756"/>
                    </a:cubicBezTo>
                    <a:cubicBezTo>
                      <a:pt x="391" y="2756"/>
                      <a:pt x="405" y="2754"/>
                      <a:pt x="420" y="2753"/>
                    </a:cubicBezTo>
                    <a:cubicBezTo>
                      <a:pt x="332" y="2676"/>
                      <a:pt x="259" y="2585"/>
                      <a:pt x="202" y="2487"/>
                    </a:cubicBezTo>
                    <a:cubicBezTo>
                      <a:pt x="74" y="2269"/>
                      <a:pt x="11" y="2025"/>
                      <a:pt x="10" y="1814"/>
                    </a:cubicBezTo>
                    <a:cubicBezTo>
                      <a:pt x="10" y="1736"/>
                      <a:pt x="18" y="1662"/>
                      <a:pt x="41" y="1592"/>
                    </a:cubicBezTo>
                    <a:cubicBezTo>
                      <a:pt x="64" y="1522"/>
                      <a:pt x="103" y="1451"/>
                      <a:pt x="175" y="140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Freeform 19">
                <a:extLst>
                  <a:ext uri="{FF2B5EF4-FFF2-40B4-BE49-F238E27FC236}">
                    <a16:creationId xmlns:a16="http://schemas.microsoft.com/office/drawing/2014/main" id="{E50E3EE4-75E5-4B14-89B8-C9F37521C5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69313" y="241300"/>
                <a:ext cx="109538" cy="400050"/>
              </a:xfrm>
              <a:custGeom>
                <a:avLst/>
                <a:gdLst>
                  <a:gd name="T0" fmla="*/ 751 w 751"/>
                  <a:gd name="T1" fmla="*/ 265 h 2719"/>
                  <a:gd name="T2" fmla="*/ 728 w 751"/>
                  <a:gd name="T3" fmla="*/ 176 h 2719"/>
                  <a:gd name="T4" fmla="*/ 655 w 751"/>
                  <a:gd name="T5" fmla="*/ 91 h 2719"/>
                  <a:gd name="T6" fmla="*/ 375 w 751"/>
                  <a:gd name="T7" fmla="*/ 1 h 2719"/>
                  <a:gd name="T8" fmla="*/ 151 w 751"/>
                  <a:gd name="T9" fmla="*/ 54 h 2719"/>
                  <a:gd name="T10" fmla="*/ 23 w 751"/>
                  <a:gd name="T11" fmla="*/ 176 h 2719"/>
                  <a:gd name="T12" fmla="*/ 0 w 751"/>
                  <a:gd name="T13" fmla="*/ 265 h 2719"/>
                  <a:gd name="T14" fmla="*/ 0 w 751"/>
                  <a:gd name="T15" fmla="*/ 534 h 2719"/>
                  <a:gd name="T16" fmla="*/ 0 w 751"/>
                  <a:gd name="T17" fmla="*/ 2327 h 2719"/>
                  <a:gd name="T18" fmla="*/ 0 w 751"/>
                  <a:gd name="T19" fmla="*/ 2455 h 2719"/>
                  <a:gd name="T20" fmla="*/ 23 w 751"/>
                  <a:gd name="T21" fmla="*/ 2544 h 2719"/>
                  <a:gd name="T22" fmla="*/ 96 w 751"/>
                  <a:gd name="T23" fmla="*/ 2629 h 2719"/>
                  <a:gd name="T24" fmla="*/ 375 w 751"/>
                  <a:gd name="T25" fmla="*/ 2719 h 2719"/>
                  <a:gd name="T26" fmla="*/ 600 w 751"/>
                  <a:gd name="T27" fmla="*/ 2665 h 2719"/>
                  <a:gd name="T28" fmla="*/ 728 w 751"/>
                  <a:gd name="T29" fmla="*/ 2544 h 2719"/>
                  <a:gd name="T30" fmla="*/ 751 w 751"/>
                  <a:gd name="T31" fmla="*/ 2455 h 2719"/>
                  <a:gd name="T32" fmla="*/ 751 w 751"/>
                  <a:gd name="T33" fmla="*/ 2402 h 2719"/>
                  <a:gd name="T34" fmla="*/ 751 w 751"/>
                  <a:gd name="T35" fmla="*/ 265 h 27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51" h="2719">
                    <a:moveTo>
                      <a:pt x="751" y="265"/>
                    </a:moveTo>
                    <a:cubicBezTo>
                      <a:pt x="751" y="234"/>
                      <a:pt x="744" y="205"/>
                      <a:pt x="728" y="176"/>
                    </a:cubicBezTo>
                    <a:cubicBezTo>
                      <a:pt x="713" y="146"/>
                      <a:pt x="688" y="117"/>
                      <a:pt x="655" y="91"/>
                    </a:cubicBezTo>
                    <a:cubicBezTo>
                      <a:pt x="590" y="38"/>
                      <a:pt x="489" y="0"/>
                      <a:pt x="375" y="1"/>
                    </a:cubicBezTo>
                    <a:cubicBezTo>
                      <a:pt x="290" y="1"/>
                      <a:pt x="212" y="22"/>
                      <a:pt x="151" y="54"/>
                    </a:cubicBezTo>
                    <a:cubicBezTo>
                      <a:pt x="90" y="87"/>
                      <a:pt x="46" y="132"/>
                      <a:pt x="23" y="176"/>
                    </a:cubicBezTo>
                    <a:cubicBezTo>
                      <a:pt x="7" y="205"/>
                      <a:pt x="0" y="234"/>
                      <a:pt x="0" y="265"/>
                    </a:cubicBezTo>
                    <a:cubicBezTo>
                      <a:pt x="0" y="534"/>
                      <a:pt x="0" y="534"/>
                      <a:pt x="0" y="534"/>
                    </a:cubicBezTo>
                    <a:cubicBezTo>
                      <a:pt x="0" y="2327"/>
                      <a:pt x="0" y="2327"/>
                      <a:pt x="0" y="2327"/>
                    </a:cubicBezTo>
                    <a:cubicBezTo>
                      <a:pt x="0" y="2455"/>
                      <a:pt x="0" y="2455"/>
                      <a:pt x="0" y="2455"/>
                    </a:cubicBezTo>
                    <a:cubicBezTo>
                      <a:pt x="0" y="2486"/>
                      <a:pt x="7" y="2514"/>
                      <a:pt x="23" y="2544"/>
                    </a:cubicBezTo>
                    <a:cubicBezTo>
                      <a:pt x="38" y="2573"/>
                      <a:pt x="63" y="2602"/>
                      <a:pt x="96" y="2629"/>
                    </a:cubicBezTo>
                    <a:cubicBezTo>
                      <a:pt x="161" y="2681"/>
                      <a:pt x="261" y="2719"/>
                      <a:pt x="375" y="2719"/>
                    </a:cubicBezTo>
                    <a:cubicBezTo>
                      <a:pt x="461" y="2719"/>
                      <a:pt x="539" y="2698"/>
                      <a:pt x="600" y="2665"/>
                    </a:cubicBezTo>
                    <a:cubicBezTo>
                      <a:pt x="661" y="2632"/>
                      <a:pt x="705" y="2588"/>
                      <a:pt x="728" y="2544"/>
                    </a:cubicBezTo>
                    <a:cubicBezTo>
                      <a:pt x="744" y="2514"/>
                      <a:pt x="751" y="2486"/>
                      <a:pt x="751" y="2455"/>
                    </a:cubicBezTo>
                    <a:cubicBezTo>
                      <a:pt x="751" y="2402"/>
                      <a:pt x="751" y="2402"/>
                      <a:pt x="751" y="2402"/>
                    </a:cubicBezTo>
                    <a:lnTo>
                      <a:pt x="751" y="26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Freeform 20">
                <a:extLst>
                  <a:ext uri="{FF2B5EF4-FFF2-40B4-BE49-F238E27FC236}">
                    <a16:creationId xmlns:a16="http://schemas.microsoft.com/office/drawing/2014/main" id="{83E916DB-597F-49D3-8513-779ECF3A6D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08975" y="280988"/>
                <a:ext cx="111125" cy="341313"/>
              </a:xfrm>
              <a:custGeom>
                <a:avLst/>
                <a:gdLst>
                  <a:gd name="T0" fmla="*/ 600 w 751"/>
                  <a:gd name="T1" fmla="*/ 2269 h 2323"/>
                  <a:gd name="T2" fmla="*/ 728 w 751"/>
                  <a:gd name="T3" fmla="*/ 2148 h 2323"/>
                  <a:gd name="T4" fmla="*/ 751 w 751"/>
                  <a:gd name="T5" fmla="*/ 2058 h 2323"/>
                  <a:gd name="T6" fmla="*/ 751 w 751"/>
                  <a:gd name="T7" fmla="*/ 265 h 2323"/>
                  <a:gd name="T8" fmla="*/ 728 w 751"/>
                  <a:gd name="T9" fmla="*/ 176 h 2323"/>
                  <a:gd name="T10" fmla="*/ 655 w 751"/>
                  <a:gd name="T11" fmla="*/ 91 h 2323"/>
                  <a:gd name="T12" fmla="*/ 375 w 751"/>
                  <a:gd name="T13" fmla="*/ 1 h 2323"/>
                  <a:gd name="T14" fmla="*/ 151 w 751"/>
                  <a:gd name="T15" fmla="*/ 54 h 2323"/>
                  <a:gd name="T16" fmla="*/ 23 w 751"/>
                  <a:gd name="T17" fmla="*/ 176 h 2323"/>
                  <a:gd name="T18" fmla="*/ 0 w 751"/>
                  <a:gd name="T19" fmla="*/ 265 h 2323"/>
                  <a:gd name="T20" fmla="*/ 0 w 751"/>
                  <a:gd name="T21" fmla="*/ 2058 h 2323"/>
                  <a:gd name="T22" fmla="*/ 23 w 751"/>
                  <a:gd name="T23" fmla="*/ 2148 h 2323"/>
                  <a:gd name="T24" fmla="*/ 95 w 751"/>
                  <a:gd name="T25" fmla="*/ 2233 h 2323"/>
                  <a:gd name="T26" fmla="*/ 375 w 751"/>
                  <a:gd name="T27" fmla="*/ 2323 h 2323"/>
                  <a:gd name="T28" fmla="*/ 600 w 751"/>
                  <a:gd name="T29" fmla="*/ 2269 h 23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51" h="2323">
                    <a:moveTo>
                      <a:pt x="600" y="2269"/>
                    </a:moveTo>
                    <a:cubicBezTo>
                      <a:pt x="661" y="2236"/>
                      <a:pt x="705" y="2192"/>
                      <a:pt x="728" y="2148"/>
                    </a:cubicBezTo>
                    <a:cubicBezTo>
                      <a:pt x="743" y="2118"/>
                      <a:pt x="751" y="2089"/>
                      <a:pt x="751" y="2058"/>
                    </a:cubicBezTo>
                    <a:cubicBezTo>
                      <a:pt x="751" y="265"/>
                      <a:pt x="751" y="265"/>
                      <a:pt x="751" y="265"/>
                    </a:cubicBezTo>
                    <a:cubicBezTo>
                      <a:pt x="751" y="234"/>
                      <a:pt x="743" y="205"/>
                      <a:pt x="728" y="176"/>
                    </a:cubicBezTo>
                    <a:cubicBezTo>
                      <a:pt x="712" y="146"/>
                      <a:pt x="688" y="117"/>
                      <a:pt x="655" y="91"/>
                    </a:cubicBezTo>
                    <a:cubicBezTo>
                      <a:pt x="589" y="38"/>
                      <a:pt x="489" y="0"/>
                      <a:pt x="375" y="1"/>
                    </a:cubicBezTo>
                    <a:cubicBezTo>
                      <a:pt x="290" y="1"/>
                      <a:pt x="212" y="22"/>
                      <a:pt x="151" y="54"/>
                    </a:cubicBezTo>
                    <a:cubicBezTo>
                      <a:pt x="89" y="87"/>
                      <a:pt x="46" y="132"/>
                      <a:pt x="23" y="176"/>
                    </a:cubicBezTo>
                    <a:cubicBezTo>
                      <a:pt x="7" y="205"/>
                      <a:pt x="0" y="234"/>
                      <a:pt x="0" y="265"/>
                    </a:cubicBezTo>
                    <a:cubicBezTo>
                      <a:pt x="0" y="2058"/>
                      <a:pt x="0" y="2058"/>
                      <a:pt x="0" y="2058"/>
                    </a:cubicBezTo>
                    <a:cubicBezTo>
                      <a:pt x="0" y="2089"/>
                      <a:pt x="7" y="2118"/>
                      <a:pt x="23" y="2148"/>
                    </a:cubicBezTo>
                    <a:cubicBezTo>
                      <a:pt x="38" y="2177"/>
                      <a:pt x="62" y="2206"/>
                      <a:pt x="95" y="2233"/>
                    </a:cubicBezTo>
                    <a:cubicBezTo>
                      <a:pt x="161" y="2285"/>
                      <a:pt x="261" y="2323"/>
                      <a:pt x="375" y="2323"/>
                    </a:cubicBezTo>
                    <a:cubicBezTo>
                      <a:pt x="461" y="2323"/>
                      <a:pt x="538" y="2302"/>
                      <a:pt x="600" y="226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Freeform 21">
                <a:extLst>
                  <a:ext uri="{FF2B5EF4-FFF2-40B4-BE49-F238E27FC236}">
                    <a16:creationId xmlns:a16="http://schemas.microsoft.com/office/drawing/2014/main" id="{893C2A2A-AC4A-4841-9A7E-737E628811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04238" y="476250"/>
                <a:ext cx="547688" cy="1606550"/>
              </a:xfrm>
              <a:custGeom>
                <a:avLst/>
                <a:gdLst>
                  <a:gd name="T0" fmla="*/ 1693 w 3726"/>
                  <a:gd name="T1" fmla="*/ 4641 h 10936"/>
                  <a:gd name="T2" fmla="*/ 1719 w 3726"/>
                  <a:gd name="T3" fmla="*/ 4318 h 10936"/>
                  <a:gd name="T4" fmla="*/ 1852 w 3726"/>
                  <a:gd name="T5" fmla="*/ 3938 h 10936"/>
                  <a:gd name="T6" fmla="*/ 2069 w 3726"/>
                  <a:gd name="T7" fmla="*/ 3640 h 10936"/>
                  <a:gd name="T8" fmla="*/ 2594 w 3726"/>
                  <a:gd name="T9" fmla="*/ 3121 h 10936"/>
                  <a:gd name="T10" fmla="*/ 3559 w 3726"/>
                  <a:gd name="T11" fmla="*/ 1647 h 10936"/>
                  <a:gd name="T12" fmla="*/ 3726 w 3726"/>
                  <a:gd name="T13" fmla="*/ 896 h 10936"/>
                  <a:gd name="T14" fmla="*/ 3399 w 3726"/>
                  <a:gd name="T15" fmla="*/ 589 h 10936"/>
                  <a:gd name="T16" fmla="*/ 3387 w 3726"/>
                  <a:gd name="T17" fmla="*/ 587 h 10936"/>
                  <a:gd name="T18" fmla="*/ 1211 w 3726"/>
                  <a:gd name="T19" fmla="*/ 0 h 10936"/>
                  <a:gd name="T20" fmla="*/ 1195 w 3726"/>
                  <a:gd name="T21" fmla="*/ 122 h 10936"/>
                  <a:gd name="T22" fmla="*/ 1277 w 3726"/>
                  <a:gd name="T23" fmla="*/ 497 h 10936"/>
                  <a:gd name="T24" fmla="*/ 1509 w 3726"/>
                  <a:gd name="T25" fmla="*/ 824 h 10936"/>
                  <a:gd name="T26" fmla="*/ 1720 w 3726"/>
                  <a:gd name="T27" fmla="*/ 921 h 10936"/>
                  <a:gd name="T28" fmla="*/ 1713 w 3726"/>
                  <a:gd name="T29" fmla="*/ 920 h 10936"/>
                  <a:gd name="T30" fmla="*/ 2660 w 3726"/>
                  <a:gd name="T31" fmla="*/ 1073 h 10936"/>
                  <a:gd name="T32" fmla="*/ 2661 w 3726"/>
                  <a:gd name="T33" fmla="*/ 1073 h 10936"/>
                  <a:gd name="T34" fmla="*/ 2807 w 3726"/>
                  <a:gd name="T35" fmla="*/ 1097 h 10936"/>
                  <a:gd name="T36" fmla="*/ 2753 w 3726"/>
                  <a:gd name="T37" fmla="*/ 1431 h 10936"/>
                  <a:gd name="T38" fmla="*/ 2617 w 3726"/>
                  <a:gd name="T39" fmla="*/ 1409 h 10936"/>
                  <a:gd name="T40" fmla="*/ 2608 w 3726"/>
                  <a:gd name="T41" fmla="*/ 1408 h 10936"/>
                  <a:gd name="T42" fmla="*/ 2564 w 3726"/>
                  <a:gd name="T43" fmla="*/ 1405 h 10936"/>
                  <a:gd name="T44" fmla="*/ 2398 w 3726"/>
                  <a:gd name="T45" fmla="*/ 1401 h 10936"/>
                  <a:gd name="T46" fmla="*/ 1717 w 3726"/>
                  <a:gd name="T47" fmla="*/ 1473 h 10936"/>
                  <a:gd name="T48" fmla="*/ 958 w 3726"/>
                  <a:gd name="T49" fmla="*/ 1807 h 10936"/>
                  <a:gd name="T50" fmla="*/ 0 w 3726"/>
                  <a:gd name="T51" fmla="*/ 3011 h 10936"/>
                  <a:gd name="T52" fmla="*/ 1692 w 3726"/>
                  <a:gd name="T53" fmla="*/ 10936 h 10936"/>
                  <a:gd name="T54" fmla="*/ 1692 w 3726"/>
                  <a:gd name="T55" fmla="*/ 4649 h 10936"/>
                  <a:gd name="T56" fmla="*/ 1693 w 3726"/>
                  <a:gd name="T57" fmla="*/ 4641 h 109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726" h="10936">
                    <a:moveTo>
                      <a:pt x="1693" y="4641"/>
                    </a:moveTo>
                    <a:cubicBezTo>
                      <a:pt x="1703" y="4534"/>
                      <a:pt x="1703" y="4434"/>
                      <a:pt x="1719" y="4318"/>
                    </a:cubicBezTo>
                    <a:cubicBezTo>
                      <a:pt x="1735" y="4203"/>
                      <a:pt x="1773" y="4075"/>
                      <a:pt x="1852" y="3938"/>
                    </a:cubicBezTo>
                    <a:cubicBezTo>
                      <a:pt x="1905" y="3846"/>
                      <a:pt x="1975" y="3749"/>
                      <a:pt x="2069" y="3640"/>
                    </a:cubicBezTo>
                    <a:cubicBezTo>
                      <a:pt x="2195" y="3494"/>
                      <a:pt x="2364" y="3327"/>
                      <a:pt x="2594" y="3121"/>
                    </a:cubicBezTo>
                    <a:cubicBezTo>
                      <a:pt x="3124" y="2649"/>
                      <a:pt x="3408" y="2093"/>
                      <a:pt x="3559" y="1647"/>
                    </a:cubicBezTo>
                    <a:cubicBezTo>
                      <a:pt x="3684" y="1282"/>
                      <a:pt x="3718" y="993"/>
                      <a:pt x="3726" y="896"/>
                    </a:cubicBezTo>
                    <a:cubicBezTo>
                      <a:pt x="3698" y="737"/>
                      <a:pt x="3568" y="608"/>
                      <a:pt x="3399" y="589"/>
                    </a:cubicBezTo>
                    <a:cubicBezTo>
                      <a:pt x="3387" y="587"/>
                      <a:pt x="3387" y="587"/>
                      <a:pt x="3387" y="587"/>
                    </a:cubicBezTo>
                    <a:cubicBezTo>
                      <a:pt x="1211" y="0"/>
                      <a:pt x="1211" y="0"/>
                      <a:pt x="1211" y="0"/>
                    </a:cubicBezTo>
                    <a:cubicBezTo>
                      <a:pt x="1203" y="22"/>
                      <a:pt x="1194" y="66"/>
                      <a:pt x="1195" y="122"/>
                    </a:cubicBezTo>
                    <a:cubicBezTo>
                      <a:pt x="1194" y="226"/>
                      <a:pt x="1222" y="367"/>
                      <a:pt x="1277" y="497"/>
                    </a:cubicBezTo>
                    <a:cubicBezTo>
                      <a:pt x="1331" y="628"/>
                      <a:pt x="1413" y="748"/>
                      <a:pt x="1509" y="824"/>
                    </a:cubicBezTo>
                    <a:cubicBezTo>
                      <a:pt x="1573" y="875"/>
                      <a:pt x="1642" y="908"/>
                      <a:pt x="1720" y="921"/>
                    </a:cubicBezTo>
                    <a:cubicBezTo>
                      <a:pt x="1713" y="920"/>
                      <a:pt x="1713" y="920"/>
                      <a:pt x="1713" y="920"/>
                    </a:cubicBezTo>
                    <a:cubicBezTo>
                      <a:pt x="2660" y="1073"/>
                      <a:pt x="2660" y="1073"/>
                      <a:pt x="2660" y="1073"/>
                    </a:cubicBezTo>
                    <a:cubicBezTo>
                      <a:pt x="2661" y="1073"/>
                      <a:pt x="2661" y="1073"/>
                      <a:pt x="2661" y="1073"/>
                    </a:cubicBezTo>
                    <a:cubicBezTo>
                      <a:pt x="2807" y="1097"/>
                      <a:pt x="2807" y="1097"/>
                      <a:pt x="2807" y="1097"/>
                    </a:cubicBezTo>
                    <a:cubicBezTo>
                      <a:pt x="2753" y="1431"/>
                      <a:pt x="2753" y="1431"/>
                      <a:pt x="2753" y="1431"/>
                    </a:cubicBezTo>
                    <a:cubicBezTo>
                      <a:pt x="2617" y="1409"/>
                      <a:pt x="2617" y="1409"/>
                      <a:pt x="2617" y="1409"/>
                    </a:cubicBezTo>
                    <a:cubicBezTo>
                      <a:pt x="2608" y="1408"/>
                      <a:pt x="2608" y="1408"/>
                      <a:pt x="2608" y="1408"/>
                    </a:cubicBezTo>
                    <a:cubicBezTo>
                      <a:pt x="2598" y="1407"/>
                      <a:pt x="2583" y="1406"/>
                      <a:pt x="2564" y="1405"/>
                    </a:cubicBezTo>
                    <a:cubicBezTo>
                      <a:pt x="2525" y="1403"/>
                      <a:pt x="2468" y="1401"/>
                      <a:pt x="2398" y="1401"/>
                    </a:cubicBezTo>
                    <a:cubicBezTo>
                      <a:pt x="2228" y="1400"/>
                      <a:pt x="1979" y="1414"/>
                      <a:pt x="1717" y="1473"/>
                    </a:cubicBezTo>
                    <a:cubicBezTo>
                      <a:pt x="1455" y="1531"/>
                      <a:pt x="1182" y="1634"/>
                      <a:pt x="958" y="1807"/>
                    </a:cubicBezTo>
                    <a:cubicBezTo>
                      <a:pt x="808" y="1922"/>
                      <a:pt x="0" y="2420"/>
                      <a:pt x="0" y="3011"/>
                    </a:cubicBezTo>
                    <a:cubicBezTo>
                      <a:pt x="1692" y="10936"/>
                      <a:pt x="1692" y="10936"/>
                      <a:pt x="1692" y="10936"/>
                    </a:cubicBezTo>
                    <a:cubicBezTo>
                      <a:pt x="1692" y="4649"/>
                      <a:pt x="1692" y="4649"/>
                      <a:pt x="1692" y="4649"/>
                    </a:cubicBezTo>
                    <a:lnTo>
                      <a:pt x="1693" y="464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Freeform 22">
                <a:extLst>
                  <a:ext uri="{FF2B5EF4-FFF2-40B4-BE49-F238E27FC236}">
                    <a16:creationId xmlns:a16="http://schemas.microsoft.com/office/drawing/2014/main" id="{B3562A49-5E29-41F0-9152-A8EAD1044C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21475" y="1851025"/>
                <a:ext cx="1093788" cy="236538"/>
              </a:xfrm>
              <a:custGeom>
                <a:avLst/>
                <a:gdLst>
                  <a:gd name="T0" fmla="*/ 0 w 7449"/>
                  <a:gd name="T1" fmla="*/ 0 h 1615"/>
                  <a:gd name="T2" fmla="*/ 262 w 7449"/>
                  <a:gd name="T3" fmla="*/ 481 h 1615"/>
                  <a:gd name="T4" fmla="*/ 1053 w 7449"/>
                  <a:gd name="T5" fmla="*/ 1061 h 1615"/>
                  <a:gd name="T6" fmla="*/ 3724 w 7449"/>
                  <a:gd name="T7" fmla="*/ 1615 h 1615"/>
                  <a:gd name="T8" fmla="*/ 5840 w 7449"/>
                  <a:gd name="T9" fmla="*/ 1291 h 1615"/>
                  <a:gd name="T10" fmla="*/ 7186 w 7449"/>
                  <a:gd name="T11" fmla="*/ 481 h 1615"/>
                  <a:gd name="T12" fmla="*/ 7449 w 7449"/>
                  <a:gd name="T13" fmla="*/ 0 h 1615"/>
                  <a:gd name="T14" fmla="*/ 0 w 7449"/>
                  <a:gd name="T15" fmla="*/ 0 h 16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449" h="1615">
                    <a:moveTo>
                      <a:pt x="0" y="0"/>
                    </a:moveTo>
                    <a:cubicBezTo>
                      <a:pt x="40" y="164"/>
                      <a:pt x="127" y="325"/>
                      <a:pt x="262" y="481"/>
                    </a:cubicBezTo>
                    <a:cubicBezTo>
                      <a:pt x="445" y="693"/>
                      <a:pt x="715" y="893"/>
                      <a:pt x="1053" y="1061"/>
                    </a:cubicBezTo>
                    <a:cubicBezTo>
                      <a:pt x="1730" y="1400"/>
                      <a:pt x="2677" y="1615"/>
                      <a:pt x="3724" y="1615"/>
                    </a:cubicBezTo>
                    <a:cubicBezTo>
                      <a:pt x="4510" y="1615"/>
                      <a:pt x="5239" y="1494"/>
                      <a:pt x="5840" y="1291"/>
                    </a:cubicBezTo>
                    <a:cubicBezTo>
                      <a:pt x="6441" y="1088"/>
                      <a:pt x="6913" y="800"/>
                      <a:pt x="7186" y="481"/>
                    </a:cubicBezTo>
                    <a:cubicBezTo>
                      <a:pt x="7322" y="325"/>
                      <a:pt x="7409" y="164"/>
                      <a:pt x="7449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Freeform 23">
                <a:extLst>
                  <a:ext uri="{FF2B5EF4-FFF2-40B4-BE49-F238E27FC236}">
                    <a16:creationId xmlns:a16="http://schemas.microsoft.com/office/drawing/2014/main" id="{FAEF786E-6895-491D-8132-429FB3230D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4013" y="1851025"/>
                <a:ext cx="1093788" cy="236538"/>
              </a:xfrm>
              <a:custGeom>
                <a:avLst/>
                <a:gdLst>
                  <a:gd name="T0" fmla="*/ 0 w 7449"/>
                  <a:gd name="T1" fmla="*/ 0 h 1615"/>
                  <a:gd name="T2" fmla="*/ 263 w 7449"/>
                  <a:gd name="T3" fmla="*/ 481 h 1615"/>
                  <a:gd name="T4" fmla="*/ 1053 w 7449"/>
                  <a:gd name="T5" fmla="*/ 1061 h 1615"/>
                  <a:gd name="T6" fmla="*/ 3725 w 7449"/>
                  <a:gd name="T7" fmla="*/ 1615 h 1615"/>
                  <a:gd name="T8" fmla="*/ 5840 w 7449"/>
                  <a:gd name="T9" fmla="*/ 1291 h 1615"/>
                  <a:gd name="T10" fmla="*/ 7187 w 7449"/>
                  <a:gd name="T11" fmla="*/ 481 h 1615"/>
                  <a:gd name="T12" fmla="*/ 7449 w 7449"/>
                  <a:gd name="T13" fmla="*/ 0 h 1615"/>
                  <a:gd name="T14" fmla="*/ 0 w 7449"/>
                  <a:gd name="T15" fmla="*/ 0 h 16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449" h="1615">
                    <a:moveTo>
                      <a:pt x="0" y="0"/>
                    </a:moveTo>
                    <a:cubicBezTo>
                      <a:pt x="40" y="164"/>
                      <a:pt x="127" y="325"/>
                      <a:pt x="263" y="481"/>
                    </a:cubicBezTo>
                    <a:cubicBezTo>
                      <a:pt x="445" y="693"/>
                      <a:pt x="715" y="893"/>
                      <a:pt x="1053" y="1061"/>
                    </a:cubicBezTo>
                    <a:cubicBezTo>
                      <a:pt x="1730" y="1400"/>
                      <a:pt x="2678" y="1615"/>
                      <a:pt x="3725" y="1615"/>
                    </a:cubicBezTo>
                    <a:cubicBezTo>
                      <a:pt x="4510" y="1615"/>
                      <a:pt x="5239" y="1494"/>
                      <a:pt x="5840" y="1291"/>
                    </a:cubicBezTo>
                    <a:cubicBezTo>
                      <a:pt x="6442" y="1088"/>
                      <a:pt x="6913" y="800"/>
                      <a:pt x="7187" y="481"/>
                    </a:cubicBezTo>
                    <a:cubicBezTo>
                      <a:pt x="7322" y="325"/>
                      <a:pt x="7409" y="164"/>
                      <a:pt x="7449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DC26060F-5EC6-4A42-965E-CF6772403189}"/>
                </a:ext>
              </a:extLst>
            </p:cNvPr>
            <p:cNvGrpSpPr/>
            <p:nvPr/>
          </p:nvGrpSpPr>
          <p:grpSpPr>
            <a:xfrm>
              <a:off x="6779376" y="1165679"/>
              <a:ext cx="687583" cy="681220"/>
              <a:chOff x="6947622" y="1165679"/>
              <a:chExt cx="687583" cy="681220"/>
            </a:xfrm>
            <a:solidFill>
              <a:schemeClr val="bg2"/>
            </a:solidFill>
          </p:grpSpPr>
          <p:sp>
            <p:nvSpPr>
              <p:cNvPr id="133" name="Graphic 33">
                <a:extLst>
                  <a:ext uri="{FF2B5EF4-FFF2-40B4-BE49-F238E27FC236}">
                    <a16:creationId xmlns:a16="http://schemas.microsoft.com/office/drawing/2014/main" id="{0CACA0AE-C93A-4C3B-B406-20A8F61F2B78}"/>
                  </a:ext>
                </a:extLst>
              </p:cNvPr>
              <p:cNvSpPr/>
              <p:nvPr/>
            </p:nvSpPr>
            <p:spPr>
              <a:xfrm>
                <a:off x="6947622" y="1286288"/>
                <a:ext cx="228692" cy="485314"/>
              </a:xfrm>
              <a:custGeom>
                <a:avLst/>
                <a:gdLst>
                  <a:gd name="connsiteX0" fmla="*/ 1175304 w 1611338"/>
                  <a:gd name="connsiteY0" fmla="*/ 369690 h 3419475"/>
                  <a:gd name="connsiteX1" fmla="*/ 805544 w 1611338"/>
                  <a:gd name="connsiteY1" fmla="*/ 739451 h 3419475"/>
                  <a:gd name="connsiteX2" fmla="*/ 435783 w 1611338"/>
                  <a:gd name="connsiteY2" fmla="*/ 369690 h 3419475"/>
                  <a:gd name="connsiteX3" fmla="*/ 805544 w 1611338"/>
                  <a:gd name="connsiteY3" fmla="*/ -71 h 3419475"/>
                  <a:gd name="connsiteX4" fmla="*/ 1175304 w 1611338"/>
                  <a:gd name="connsiteY4" fmla="*/ 369690 h 3419475"/>
                  <a:gd name="connsiteX5" fmla="*/ 1596405 w 1611338"/>
                  <a:gd name="connsiteY5" fmla="*/ 1833492 h 3419475"/>
                  <a:gd name="connsiteX6" fmla="*/ 1231692 w 1611338"/>
                  <a:gd name="connsiteY6" fmla="*/ 874515 h 3419475"/>
                  <a:gd name="connsiteX7" fmla="*/ 1052622 w 1611338"/>
                  <a:gd name="connsiteY7" fmla="*/ 752976 h 3419475"/>
                  <a:gd name="connsiteX8" fmla="*/ 558846 w 1611338"/>
                  <a:gd name="connsiteY8" fmla="*/ 752976 h 3419475"/>
                  <a:gd name="connsiteX9" fmla="*/ 379776 w 1611338"/>
                  <a:gd name="connsiteY9" fmla="*/ 874515 h 3419475"/>
                  <a:gd name="connsiteX10" fmla="*/ 14683 w 1611338"/>
                  <a:gd name="connsiteY10" fmla="*/ 1833492 h 3419475"/>
                  <a:gd name="connsiteX11" fmla="*/ 80787 w 1611338"/>
                  <a:gd name="connsiteY11" fmla="*/ 2049329 h 3419475"/>
                  <a:gd name="connsiteX12" fmla="*/ 273668 w 1611338"/>
                  <a:gd name="connsiteY12" fmla="*/ 1931981 h 3419475"/>
                  <a:gd name="connsiteX13" fmla="*/ 426639 w 1611338"/>
                  <a:gd name="connsiteY13" fmla="*/ 1530026 h 3419475"/>
                  <a:gd name="connsiteX14" fmla="*/ 426639 w 1611338"/>
                  <a:gd name="connsiteY14" fmla="*/ 3215284 h 3419475"/>
                  <a:gd name="connsiteX15" fmla="*/ 570848 w 1611338"/>
                  <a:gd name="connsiteY15" fmla="*/ 3419405 h 3419475"/>
                  <a:gd name="connsiteX16" fmla="*/ 627426 w 1611338"/>
                  <a:gd name="connsiteY16" fmla="*/ 3419405 h 3419475"/>
                  <a:gd name="connsiteX17" fmla="*/ 771635 w 1611338"/>
                  <a:gd name="connsiteY17" fmla="*/ 3215284 h 3419475"/>
                  <a:gd name="connsiteX18" fmla="*/ 771635 w 1611338"/>
                  <a:gd name="connsiteY18" fmla="*/ 2166296 h 3419475"/>
                  <a:gd name="connsiteX19" fmla="*/ 839453 w 1611338"/>
                  <a:gd name="connsiteY19" fmla="*/ 2166296 h 3419475"/>
                  <a:gd name="connsiteX20" fmla="*/ 839453 w 1611338"/>
                  <a:gd name="connsiteY20" fmla="*/ 3215284 h 3419475"/>
                  <a:gd name="connsiteX21" fmla="*/ 983662 w 1611338"/>
                  <a:gd name="connsiteY21" fmla="*/ 3419405 h 3419475"/>
                  <a:gd name="connsiteX22" fmla="*/ 1040240 w 1611338"/>
                  <a:gd name="connsiteY22" fmla="*/ 3419405 h 3419475"/>
                  <a:gd name="connsiteX23" fmla="*/ 1184448 w 1611338"/>
                  <a:gd name="connsiteY23" fmla="*/ 3215284 h 3419475"/>
                  <a:gd name="connsiteX24" fmla="*/ 1184448 w 1611338"/>
                  <a:gd name="connsiteY24" fmla="*/ 1530026 h 3419475"/>
                  <a:gd name="connsiteX25" fmla="*/ 1337420 w 1611338"/>
                  <a:gd name="connsiteY25" fmla="*/ 1931981 h 3419475"/>
                  <a:gd name="connsiteX26" fmla="*/ 1530396 w 1611338"/>
                  <a:gd name="connsiteY26" fmla="*/ 2049329 h 3419475"/>
                  <a:gd name="connsiteX27" fmla="*/ 1596405 w 1611338"/>
                  <a:gd name="connsiteY27" fmla="*/ 1833492 h 3419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611338" h="3419475">
                    <a:moveTo>
                      <a:pt x="1175304" y="369690"/>
                    </a:moveTo>
                    <a:cubicBezTo>
                      <a:pt x="1175304" y="573906"/>
                      <a:pt x="1009760" y="739451"/>
                      <a:pt x="805544" y="739451"/>
                    </a:cubicBezTo>
                    <a:cubicBezTo>
                      <a:pt x="601328" y="739451"/>
                      <a:pt x="435783" y="573906"/>
                      <a:pt x="435783" y="369690"/>
                    </a:cubicBezTo>
                    <a:cubicBezTo>
                      <a:pt x="435783" y="165477"/>
                      <a:pt x="601328" y="-71"/>
                      <a:pt x="805544" y="-71"/>
                    </a:cubicBezTo>
                    <a:cubicBezTo>
                      <a:pt x="1009760" y="-71"/>
                      <a:pt x="1175304" y="165477"/>
                      <a:pt x="1175304" y="369690"/>
                    </a:cubicBezTo>
                    <a:close/>
                    <a:moveTo>
                      <a:pt x="1596405" y="1833492"/>
                    </a:moveTo>
                    <a:lnTo>
                      <a:pt x="1231692" y="874515"/>
                    </a:lnTo>
                    <a:cubicBezTo>
                      <a:pt x="1198926" y="788790"/>
                      <a:pt x="1121107" y="736784"/>
                      <a:pt x="1052622" y="752976"/>
                    </a:cubicBezTo>
                    <a:cubicBezTo>
                      <a:pt x="1047479" y="752024"/>
                      <a:pt x="563990" y="752024"/>
                      <a:pt x="558846" y="752976"/>
                    </a:cubicBezTo>
                    <a:cubicBezTo>
                      <a:pt x="490362" y="736784"/>
                      <a:pt x="412542" y="788314"/>
                      <a:pt x="379776" y="874515"/>
                    </a:cubicBezTo>
                    <a:lnTo>
                      <a:pt x="14683" y="1833492"/>
                    </a:lnTo>
                    <a:cubicBezTo>
                      <a:pt x="-20369" y="1925504"/>
                      <a:pt x="9254" y="2022182"/>
                      <a:pt x="80787" y="2049329"/>
                    </a:cubicBezTo>
                    <a:cubicBezTo>
                      <a:pt x="152319" y="2076475"/>
                      <a:pt x="238616" y="2023992"/>
                      <a:pt x="273668" y="1931981"/>
                    </a:cubicBezTo>
                    <a:lnTo>
                      <a:pt x="426639" y="1530026"/>
                    </a:lnTo>
                    <a:lnTo>
                      <a:pt x="426639" y="3215284"/>
                    </a:lnTo>
                    <a:cubicBezTo>
                      <a:pt x="426639" y="3328060"/>
                      <a:pt x="491219" y="3419405"/>
                      <a:pt x="570848" y="3419405"/>
                    </a:cubicBezTo>
                    <a:lnTo>
                      <a:pt x="627426" y="3419405"/>
                    </a:lnTo>
                    <a:cubicBezTo>
                      <a:pt x="707055" y="3419405"/>
                      <a:pt x="771635" y="3328060"/>
                      <a:pt x="771635" y="3215284"/>
                    </a:cubicBezTo>
                    <a:lnTo>
                      <a:pt x="771635" y="2166296"/>
                    </a:lnTo>
                    <a:cubicBezTo>
                      <a:pt x="794209" y="2166296"/>
                      <a:pt x="816879" y="2166296"/>
                      <a:pt x="839453" y="2166296"/>
                    </a:cubicBezTo>
                    <a:lnTo>
                      <a:pt x="839453" y="3215284"/>
                    </a:lnTo>
                    <a:cubicBezTo>
                      <a:pt x="839453" y="3328060"/>
                      <a:pt x="904033" y="3419405"/>
                      <a:pt x="983662" y="3419405"/>
                    </a:cubicBezTo>
                    <a:lnTo>
                      <a:pt x="1040240" y="3419405"/>
                    </a:lnTo>
                    <a:cubicBezTo>
                      <a:pt x="1119964" y="3419405"/>
                      <a:pt x="1184448" y="3328060"/>
                      <a:pt x="1184448" y="3215284"/>
                    </a:cubicBezTo>
                    <a:lnTo>
                      <a:pt x="1184448" y="1530026"/>
                    </a:lnTo>
                    <a:lnTo>
                      <a:pt x="1337420" y="1931981"/>
                    </a:lnTo>
                    <a:cubicBezTo>
                      <a:pt x="1372472" y="2024087"/>
                      <a:pt x="1458864" y="2076570"/>
                      <a:pt x="1530396" y="2049329"/>
                    </a:cubicBezTo>
                    <a:cubicBezTo>
                      <a:pt x="1601929" y="2022087"/>
                      <a:pt x="1631742" y="1925504"/>
                      <a:pt x="1596405" y="183349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4" name="Graphic 33">
                <a:extLst>
                  <a:ext uri="{FF2B5EF4-FFF2-40B4-BE49-F238E27FC236}">
                    <a16:creationId xmlns:a16="http://schemas.microsoft.com/office/drawing/2014/main" id="{F9CF9599-62A5-4106-8F45-35AE141ACC67}"/>
                  </a:ext>
                </a:extLst>
              </p:cNvPr>
              <p:cNvSpPr/>
              <p:nvPr/>
            </p:nvSpPr>
            <p:spPr>
              <a:xfrm>
                <a:off x="7406513" y="1286288"/>
                <a:ext cx="228692" cy="485314"/>
              </a:xfrm>
              <a:custGeom>
                <a:avLst/>
                <a:gdLst>
                  <a:gd name="connsiteX0" fmla="*/ 1175304 w 1611338"/>
                  <a:gd name="connsiteY0" fmla="*/ 369690 h 3419475"/>
                  <a:gd name="connsiteX1" fmla="*/ 805544 w 1611338"/>
                  <a:gd name="connsiteY1" fmla="*/ 739451 h 3419475"/>
                  <a:gd name="connsiteX2" fmla="*/ 435783 w 1611338"/>
                  <a:gd name="connsiteY2" fmla="*/ 369690 h 3419475"/>
                  <a:gd name="connsiteX3" fmla="*/ 805544 w 1611338"/>
                  <a:gd name="connsiteY3" fmla="*/ -71 h 3419475"/>
                  <a:gd name="connsiteX4" fmla="*/ 1175304 w 1611338"/>
                  <a:gd name="connsiteY4" fmla="*/ 369690 h 3419475"/>
                  <a:gd name="connsiteX5" fmla="*/ 1596405 w 1611338"/>
                  <a:gd name="connsiteY5" fmla="*/ 1833492 h 3419475"/>
                  <a:gd name="connsiteX6" fmla="*/ 1231692 w 1611338"/>
                  <a:gd name="connsiteY6" fmla="*/ 874515 h 3419475"/>
                  <a:gd name="connsiteX7" fmla="*/ 1052622 w 1611338"/>
                  <a:gd name="connsiteY7" fmla="*/ 752976 h 3419475"/>
                  <a:gd name="connsiteX8" fmla="*/ 558846 w 1611338"/>
                  <a:gd name="connsiteY8" fmla="*/ 752976 h 3419475"/>
                  <a:gd name="connsiteX9" fmla="*/ 379776 w 1611338"/>
                  <a:gd name="connsiteY9" fmla="*/ 874515 h 3419475"/>
                  <a:gd name="connsiteX10" fmla="*/ 14683 w 1611338"/>
                  <a:gd name="connsiteY10" fmla="*/ 1833492 h 3419475"/>
                  <a:gd name="connsiteX11" fmla="*/ 80787 w 1611338"/>
                  <a:gd name="connsiteY11" fmla="*/ 2049329 h 3419475"/>
                  <a:gd name="connsiteX12" fmla="*/ 273668 w 1611338"/>
                  <a:gd name="connsiteY12" fmla="*/ 1931981 h 3419475"/>
                  <a:gd name="connsiteX13" fmla="*/ 426639 w 1611338"/>
                  <a:gd name="connsiteY13" fmla="*/ 1530026 h 3419475"/>
                  <a:gd name="connsiteX14" fmla="*/ 426639 w 1611338"/>
                  <a:gd name="connsiteY14" fmla="*/ 3215284 h 3419475"/>
                  <a:gd name="connsiteX15" fmla="*/ 570848 w 1611338"/>
                  <a:gd name="connsiteY15" fmla="*/ 3419405 h 3419475"/>
                  <a:gd name="connsiteX16" fmla="*/ 627426 w 1611338"/>
                  <a:gd name="connsiteY16" fmla="*/ 3419405 h 3419475"/>
                  <a:gd name="connsiteX17" fmla="*/ 771635 w 1611338"/>
                  <a:gd name="connsiteY17" fmla="*/ 3215284 h 3419475"/>
                  <a:gd name="connsiteX18" fmla="*/ 771635 w 1611338"/>
                  <a:gd name="connsiteY18" fmla="*/ 2166296 h 3419475"/>
                  <a:gd name="connsiteX19" fmla="*/ 839453 w 1611338"/>
                  <a:gd name="connsiteY19" fmla="*/ 2166296 h 3419475"/>
                  <a:gd name="connsiteX20" fmla="*/ 839453 w 1611338"/>
                  <a:gd name="connsiteY20" fmla="*/ 3215284 h 3419475"/>
                  <a:gd name="connsiteX21" fmla="*/ 983662 w 1611338"/>
                  <a:gd name="connsiteY21" fmla="*/ 3419405 h 3419475"/>
                  <a:gd name="connsiteX22" fmla="*/ 1040240 w 1611338"/>
                  <a:gd name="connsiteY22" fmla="*/ 3419405 h 3419475"/>
                  <a:gd name="connsiteX23" fmla="*/ 1184448 w 1611338"/>
                  <a:gd name="connsiteY23" fmla="*/ 3215284 h 3419475"/>
                  <a:gd name="connsiteX24" fmla="*/ 1184448 w 1611338"/>
                  <a:gd name="connsiteY24" fmla="*/ 1530026 h 3419475"/>
                  <a:gd name="connsiteX25" fmla="*/ 1337420 w 1611338"/>
                  <a:gd name="connsiteY25" fmla="*/ 1931981 h 3419475"/>
                  <a:gd name="connsiteX26" fmla="*/ 1530396 w 1611338"/>
                  <a:gd name="connsiteY26" fmla="*/ 2049329 h 3419475"/>
                  <a:gd name="connsiteX27" fmla="*/ 1596405 w 1611338"/>
                  <a:gd name="connsiteY27" fmla="*/ 1833492 h 3419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611338" h="3419475">
                    <a:moveTo>
                      <a:pt x="1175304" y="369690"/>
                    </a:moveTo>
                    <a:cubicBezTo>
                      <a:pt x="1175304" y="573906"/>
                      <a:pt x="1009760" y="739451"/>
                      <a:pt x="805544" y="739451"/>
                    </a:cubicBezTo>
                    <a:cubicBezTo>
                      <a:pt x="601328" y="739451"/>
                      <a:pt x="435783" y="573906"/>
                      <a:pt x="435783" y="369690"/>
                    </a:cubicBezTo>
                    <a:cubicBezTo>
                      <a:pt x="435783" y="165477"/>
                      <a:pt x="601328" y="-71"/>
                      <a:pt x="805544" y="-71"/>
                    </a:cubicBezTo>
                    <a:cubicBezTo>
                      <a:pt x="1009760" y="-71"/>
                      <a:pt x="1175304" y="165477"/>
                      <a:pt x="1175304" y="369690"/>
                    </a:cubicBezTo>
                    <a:close/>
                    <a:moveTo>
                      <a:pt x="1596405" y="1833492"/>
                    </a:moveTo>
                    <a:lnTo>
                      <a:pt x="1231692" y="874515"/>
                    </a:lnTo>
                    <a:cubicBezTo>
                      <a:pt x="1198926" y="788790"/>
                      <a:pt x="1121107" y="736784"/>
                      <a:pt x="1052622" y="752976"/>
                    </a:cubicBezTo>
                    <a:cubicBezTo>
                      <a:pt x="1047479" y="752024"/>
                      <a:pt x="563990" y="752024"/>
                      <a:pt x="558846" y="752976"/>
                    </a:cubicBezTo>
                    <a:cubicBezTo>
                      <a:pt x="490362" y="736784"/>
                      <a:pt x="412542" y="788314"/>
                      <a:pt x="379776" y="874515"/>
                    </a:cubicBezTo>
                    <a:lnTo>
                      <a:pt x="14683" y="1833492"/>
                    </a:lnTo>
                    <a:cubicBezTo>
                      <a:pt x="-20369" y="1925504"/>
                      <a:pt x="9254" y="2022182"/>
                      <a:pt x="80787" y="2049329"/>
                    </a:cubicBezTo>
                    <a:cubicBezTo>
                      <a:pt x="152319" y="2076475"/>
                      <a:pt x="238616" y="2023992"/>
                      <a:pt x="273668" y="1931981"/>
                    </a:cubicBezTo>
                    <a:lnTo>
                      <a:pt x="426639" y="1530026"/>
                    </a:lnTo>
                    <a:lnTo>
                      <a:pt x="426639" y="3215284"/>
                    </a:lnTo>
                    <a:cubicBezTo>
                      <a:pt x="426639" y="3328060"/>
                      <a:pt x="491219" y="3419405"/>
                      <a:pt x="570848" y="3419405"/>
                    </a:cubicBezTo>
                    <a:lnTo>
                      <a:pt x="627426" y="3419405"/>
                    </a:lnTo>
                    <a:cubicBezTo>
                      <a:pt x="707055" y="3419405"/>
                      <a:pt x="771635" y="3328060"/>
                      <a:pt x="771635" y="3215284"/>
                    </a:cubicBezTo>
                    <a:lnTo>
                      <a:pt x="771635" y="2166296"/>
                    </a:lnTo>
                    <a:cubicBezTo>
                      <a:pt x="794209" y="2166296"/>
                      <a:pt x="816879" y="2166296"/>
                      <a:pt x="839453" y="2166296"/>
                    </a:cubicBezTo>
                    <a:lnTo>
                      <a:pt x="839453" y="3215284"/>
                    </a:lnTo>
                    <a:cubicBezTo>
                      <a:pt x="839453" y="3328060"/>
                      <a:pt x="904033" y="3419405"/>
                      <a:pt x="983662" y="3419405"/>
                    </a:cubicBezTo>
                    <a:lnTo>
                      <a:pt x="1040240" y="3419405"/>
                    </a:lnTo>
                    <a:cubicBezTo>
                      <a:pt x="1119964" y="3419405"/>
                      <a:pt x="1184448" y="3328060"/>
                      <a:pt x="1184448" y="3215284"/>
                    </a:cubicBezTo>
                    <a:lnTo>
                      <a:pt x="1184448" y="1530026"/>
                    </a:lnTo>
                    <a:lnTo>
                      <a:pt x="1337420" y="1931981"/>
                    </a:lnTo>
                    <a:cubicBezTo>
                      <a:pt x="1372472" y="2024087"/>
                      <a:pt x="1458864" y="2076570"/>
                      <a:pt x="1530396" y="2049329"/>
                    </a:cubicBezTo>
                    <a:cubicBezTo>
                      <a:pt x="1601929" y="2022087"/>
                      <a:pt x="1631742" y="1925504"/>
                      <a:pt x="1596405" y="183349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5" name="Graphic 33">
                <a:extLst>
                  <a:ext uri="{FF2B5EF4-FFF2-40B4-BE49-F238E27FC236}">
                    <a16:creationId xmlns:a16="http://schemas.microsoft.com/office/drawing/2014/main" id="{4B51740F-01B6-44D9-8394-F725D3602912}"/>
                  </a:ext>
                </a:extLst>
              </p:cNvPr>
              <p:cNvSpPr/>
              <p:nvPr/>
            </p:nvSpPr>
            <p:spPr>
              <a:xfrm>
                <a:off x="7128555" y="1165679"/>
                <a:ext cx="321008" cy="681220"/>
              </a:xfrm>
              <a:custGeom>
                <a:avLst/>
                <a:gdLst>
                  <a:gd name="connsiteX0" fmla="*/ 1175304 w 1611338"/>
                  <a:gd name="connsiteY0" fmla="*/ 369690 h 3419475"/>
                  <a:gd name="connsiteX1" fmla="*/ 805544 w 1611338"/>
                  <a:gd name="connsiteY1" fmla="*/ 739451 h 3419475"/>
                  <a:gd name="connsiteX2" fmla="*/ 435783 w 1611338"/>
                  <a:gd name="connsiteY2" fmla="*/ 369690 h 3419475"/>
                  <a:gd name="connsiteX3" fmla="*/ 805544 w 1611338"/>
                  <a:gd name="connsiteY3" fmla="*/ -71 h 3419475"/>
                  <a:gd name="connsiteX4" fmla="*/ 1175304 w 1611338"/>
                  <a:gd name="connsiteY4" fmla="*/ 369690 h 3419475"/>
                  <a:gd name="connsiteX5" fmla="*/ 1596405 w 1611338"/>
                  <a:gd name="connsiteY5" fmla="*/ 1833492 h 3419475"/>
                  <a:gd name="connsiteX6" fmla="*/ 1231692 w 1611338"/>
                  <a:gd name="connsiteY6" fmla="*/ 874515 h 3419475"/>
                  <a:gd name="connsiteX7" fmla="*/ 1052622 w 1611338"/>
                  <a:gd name="connsiteY7" fmla="*/ 752976 h 3419475"/>
                  <a:gd name="connsiteX8" fmla="*/ 558846 w 1611338"/>
                  <a:gd name="connsiteY8" fmla="*/ 752976 h 3419475"/>
                  <a:gd name="connsiteX9" fmla="*/ 379776 w 1611338"/>
                  <a:gd name="connsiteY9" fmla="*/ 874515 h 3419475"/>
                  <a:gd name="connsiteX10" fmla="*/ 14683 w 1611338"/>
                  <a:gd name="connsiteY10" fmla="*/ 1833492 h 3419475"/>
                  <a:gd name="connsiteX11" fmla="*/ 80787 w 1611338"/>
                  <a:gd name="connsiteY11" fmla="*/ 2049329 h 3419475"/>
                  <a:gd name="connsiteX12" fmla="*/ 273668 w 1611338"/>
                  <a:gd name="connsiteY12" fmla="*/ 1931981 h 3419475"/>
                  <a:gd name="connsiteX13" fmla="*/ 426639 w 1611338"/>
                  <a:gd name="connsiteY13" fmla="*/ 1530026 h 3419475"/>
                  <a:gd name="connsiteX14" fmla="*/ 426639 w 1611338"/>
                  <a:gd name="connsiteY14" fmla="*/ 3215284 h 3419475"/>
                  <a:gd name="connsiteX15" fmla="*/ 570848 w 1611338"/>
                  <a:gd name="connsiteY15" fmla="*/ 3419405 h 3419475"/>
                  <a:gd name="connsiteX16" fmla="*/ 627426 w 1611338"/>
                  <a:gd name="connsiteY16" fmla="*/ 3419405 h 3419475"/>
                  <a:gd name="connsiteX17" fmla="*/ 771635 w 1611338"/>
                  <a:gd name="connsiteY17" fmla="*/ 3215284 h 3419475"/>
                  <a:gd name="connsiteX18" fmla="*/ 771635 w 1611338"/>
                  <a:gd name="connsiteY18" fmla="*/ 2166296 h 3419475"/>
                  <a:gd name="connsiteX19" fmla="*/ 839453 w 1611338"/>
                  <a:gd name="connsiteY19" fmla="*/ 2166296 h 3419475"/>
                  <a:gd name="connsiteX20" fmla="*/ 839453 w 1611338"/>
                  <a:gd name="connsiteY20" fmla="*/ 3215284 h 3419475"/>
                  <a:gd name="connsiteX21" fmla="*/ 983662 w 1611338"/>
                  <a:gd name="connsiteY21" fmla="*/ 3419405 h 3419475"/>
                  <a:gd name="connsiteX22" fmla="*/ 1040240 w 1611338"/>
                  <a:gd name="connsiteY22" fmla="*/ 3419405 h 3419475"/>
                  <a:gd name="connsiteX23" fmla="*/ 1184448 w 1611338"/>
                  <a:gd name="connsiteY23" fmla="*/ 3215284 h 3419475"/>
                  <a:gd name="connsiteX24" fmla="*/ 1184448 w 1611338"/>
                  <a:gd name="connsiteY24" fmla="*/ 1530026 h 3419475"/>
                  <a:gd name="connsiteX25" fmla="*/ 1337420 w 1611338"/>
                  <a:gd name="connsiteY25" fmla="*/ 1931981 h 3419475"/>
                  <a:gd name="connsiteX26" fmla="*/ 1530396 w 1611338"/>
                  <a:gd name="connsiteY26" fmla="*/ 2049329 h 3419475"/>
                  <a:gd name="connsiteX27" fmla="*/ 1596405 w 1611338"/>
                  <a:gd name="connsiteY27" fmla="*/ 1833492 h 3419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611338" h="3419475">
                    <a:moveTo>
                      <a:pt x="1175304" y="369690"/>
                    </a:moveTo>
                    <a:cubicBezTo>
                      <a:pt x="1175304" y="573906"/>
                      <a:pt x="1009760" y="739451"/>
                      <a:pt x="805544" y="739451"/>
                    </a:cubicBezTo>
                    <a:cubicBezTo>
                      <a:pt x="601328" y="739451"/>
                      <a:pt x="435783" y="573906"/>
                      <a:pt x="435783" y="369690"/>
                    </a:cubicBezTo>
                    <a:cubicBezTo>
                      <a:pt x="435783" y="165477"/>
                      <a:pt x="601328" y="-71"/>
                      <a:pt x="805544" y="-71"/>
                    </a:cubicBezTo>
                    <a:cubicBezTo>
                      <a:pt x="1009760" y="-71"/>
                      <a:pt x="1175304" y="165477"/>
                      <a:pt x="1175304" y="369690"/>
                    </a:cubicBezTo>
                    <a:close/>
                    <a:moveTo>
                      <a:pt x="1596405" y="1833492"/>
                    </a:moveTo>
                    <a:lnTo>
                      <a:pt x="1231692" y="874515"/>
                    </a:lnTo>
                    <a:cubicBezTo>
                      <a:pt x="1198926" y="788790"/>
                      <a:pt x="1121107" y="736784"/>
                      <a:pt x="1052622" y="752976"/>
                    </a:cubicBezTo>
                    <a:cubicBezTo>
                      <a:pt x="1047479" y="752024"/>
                      <a:pt x="563990" y="752024"/>
                      <a:pt x="558846" y="752976"/>
                    </a:cubicBezTo>
                    <a:cubicBezTo>
                      <a:pt x="490362" y="736784"/>
                      <a:pt x="412542" y="788314"/>
                      <a:pt x="379776" y="874515"/>
                    </a:cubicBezTo>
                    <a:lnTo>
                      <a:pt x="14683" y="1833492"/>
                    </a:lnTo>
                    <a:cubicBezTo>
                      <a:pt x="-20369" y="1925504"/>
                      <a:pt x="9254" y="2022182"/>
                      <a:pt x="80787" y="2049329"/>
                    </a:cubicBezTo>
                    <a:cubicBezTo>
                      <a:pt x="152319" y="2076475"/>
                      <a:pt x="238616" y="2023992"/>
                      <a:pt x="273668" y="1931981"/>
                    </a:cubicBezTo>
                    <a:lnTo>
                      <a:pt x="426639" y="1530026"/>
                    </a:lnTo>
                    <a:lnTo>
                      <a:pt x="426639" y="3215284"/>
                    </a:lnTo>
                    <a:cubicBezTo>
                      <a:pt x="426639" y="3328060"/>
                      <a:pt x="491219" y="3419405"/>
                      <a:pt x="570848" y="3419405"/>
                    </a:cubicBezTo>
                    <a:lnTo>
                      <a:pt x="627426" y="3419405"/>
                    </a:lnTo>
                    <a:cubicBezTo>
                      <a:pt x="707055" y="3419405"/>
                      <a:pt x="771635" y="3328060"/>
                      <a:pt x="771635" y="3215284"/>
                    </a:cubicBezTo>
                    <a:lnTo>
                      <a:pt x="771635" y="2166296"/>
                    </a:lnTo>
                    <a:cubicBezTo>
                      <a:pt x="794209" y="2166296"/>
                      <a:pt x="816879" y="2166296"/>
                      <a:pt x="839453" y="2166296"/>
                    </a:cubicBezTo>
                    <a:lnTo>
                      <a:pt x="839453" y="3215284"/>
                    </a:lnTo>
                    <a:cubicBezTo>
                      <a:pt x="839453" y="3328060"/>
                      <a:pt x="904033" y="3419405"/>
                      <a:pt x="983662" y="3419405"/>
                    </a:cubicBezTo>
                    <a:lnTo>
                      <a:pt x="1040240" y="3419405"/>
                    </a:lnTo>
                    <a:cubicBezTo>
                      <a:pt x="1119964" y="3419405"/>
                      <a:pt x="1184448" y="3328060"/>
                      <a:pt x="1184448" y="3215284"/>
                    </a:cubicBezTo>
                    <a:lnTo>
                      <a:pt x="1184448" y="1530026"/>
                    </a:lnTo>
                    <a:lnTo>
                      <a:pt x="1337420" y="1931981"/>
                    </a:lnTo>
                    <a:cubicBezTo>
                      <a:pt x="1372472" y="2024087"/>
                      <a:pt x="1458864" y="2076570"/>
                      <a:pt x="1530396" y="2049329"/>
                    </a:cubicBezTo>
                    <a:cubicBezTo>
                      <a:pt x="1601929" y="2022087"/>
                      <a:pt x="1631742" y="1925504"/>
                      <a:pt x="1596405" y="183349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51744463-A9FB-4A2C-B44C-E6C9F2F3BF6E}"/>
                </a:ext>
              </a:extLst>
            </p:cNvPr>
            <p:cNvGrpSpPr/>
            <p:nvPr/>
          </p:nvGrpSpPr>
          <p:grpSpPr>
            <a:xfrm>
              <a:off x="9594485" y="1165679"/>
              <a:ext cx="746140" cy="678516"/>
              <a:chOff x="9431966" y="1165680"/>
              <a:chExt cx="746140" cy="678516"/>
            </a:xfrm>
            <a:solidFill>
              <a:schemeClr val="bg2"/>
            </a:solidFill>
          </p:grpSpPr>
          <p:sp>
            <p:nvSpPr>
              <p:cNvPr id="130" name="Graphic 39">
                <a:extLst>
                  <a:ext uri="{FF2B5EF4-FFF2-40B4-BE49-F238E27FC236}">
                    <a16:creationId xmlns:a16="http://schemas.microsoft.com/office/drawing/2014/main" id="{F2527941-F539-4749-B549-1F27802CADE2}"/>
                  </a:ext>
                </a:extLst>
              </p:cNvPr>
              <p:cNvSpPr/>
              <p:nvPr/>
            </p:nvSpPr>
            <p:spPr>
              <a:xfrm>
                <a:off x="9645191" y="1165680"/>
                <a:ext cx="319690" cy="678516"/>
              </a:xfrm>
              <a:custGeom>
                <a:avLst/>
                <a:gdLst>
                  <a:gd name="connsiteX0" fmla="*/ 435562 w 1611122"/>
                  <a:gd name="connsiteY0" fmla="*/ 369690 h 3419475"/>
                  <a:gd name="connsiteX1" fmla="*/ 805323 w 1611122"/>
                  <a:gd name="connsiteY1" fmla="*/ -71 h 3419475"/>
                  <a:gd name="connsiteX2" fmla="*/ 1175083 w 1611122"/>
                  <a:gd name="connsiteY2" fmla="*/ 369690 h 3419475"/>
                  <a:gd name="connsiteX3" fmla="*/ 805323 w 1611122"/>
                  <a:gd name="connsiteY3" fmla="*/ 739451 h 3419475"/>
                  <a:gd name="connsiteX4" fmla="*/ 435562 w 1611122"/>
                  <a:gd name="connsiteY4" fmla="*/ 369690 h 3419475"/>
                  <a:gd name="connsiteX5" fmla="*/ 1596183 w 1611122"/>
                  <a:gd name="connsiteY5" fmla="*/ 1833492 h 3419475"/>
                  <a:gd name="connsiteX6" fmla="*/ 1231281 w 1611122"/>
                  <a:gd name="connsiteY6" fmla="*/ 874515 h 3419475"/>
                  <a:gd name="connsiteX7" fmla="*/ 1052211 w 1611122"/>
                  <a:gd name="connsiteY7" fmla="*/ 752976 h 3419475"/>
                  <a:gd name="connsiteX8" fmla="*/ 558435 w 1611122"/>
                  <a:gd name="connsiteY8" fmla="*/ 752976 h 3419475"/>
                  <a:gd name="connsiteX9" fmla="*/ 379365 w 1611122"/>
                  <a:gd name="connsiteY9" fmla="*/ 874515 h 3419475"/>
                  <a:gd name="connsiteX10" fmla="*/ 14462 w 1611122"/>
                  <a:gd name="connsiteY10" fmla="*/ 1833492 h 3419475"/>
                  <a:gd name="connsiteX11" fmla="*/ 80470 w 1611122"/>
                  <a:gd name="connsiteY11" fmla="*/ 2049424 h 3419475"/>
                  <a:gd name="connsiteX12" fmla="*/ 273447 w 1611122"/>
                  <a:gd name="connsiteY12" fmla="*/ 1932076 h 3419475"/>
                  <a:gd name="connsiteX13" fmla="*/ 424132 w 1611122"/>
                  <a:gd name="connsiteY13" fmla="*/ 1536122 h 3419475"/>
                  <a:gd name="connsiteX14" fmla="*/ 282686 w 1611122"/>
                  <a:gd name="connsiteY14" fmla="*/ 2547296 h 3419475"/>
                  <a:gd name="connsiteX15" fmla="*/ 426799 w 1611122"/>
                  <a:gd name="connsiteY15" fmla="*/ 2547296 h 3419475"/>
                  <a:gd name="connsiteX16" fmla="*/ 426799 w 1611122"/>
                  <a:gd name="connsiteY16" fmla="*/ 3215284 h 3419475"/>
                  <a:gd name="connsiteX17" fmla="*/ 571008 w 1611122"/>
                  <a:gd name="connsiteY17" fmla="*/ 3419405 h 3419475"/>
                  <a:gd name="connsiteX18" fmla="*/ 626824 w 1611122"/>
                  <a:gd name="connsiteY18" fmla="*/ 3419405 h 3419475"/>
                  <a:gd name="connsiteX19" fmla="*/ 771033 w 1611122"/>
                  <a:gd name="connsiteY19" fmla="*/ 3215284 h 3419475"/>
                  <a:gd name="connsiteX20" fmla="*/ 771033 w 1611122"/>
                  <a:gd name="connsiteY20" fmla="*/ 2547296 h 3419475"/>
                  <a:gd name="connsiteX21" fmla="*/ 838851 w 1611122"/>
                  <a:gd name="connsiteY21" fmla="*/ 2547296 h 3419475"/>
                  <a:gd name="connsiteX22" fmla="*/ 838851 w 1611122"/>
                  <a:gd name="connsiteY22" fmla="*/ 3215284 h 3419475"/>
                  <a:gd name="connsiteX23" fmla="*/ 983059 w 1611122"/>
                  <a:gd name="connsiteY23" fmla="*/ 3419405 h 3419475"/>
                  <a:gd name="connsiteX24" fmla="*/ 1039638 w 1611122"/>
                  <a:gd name="connsiteY24" fmla="*/ 3419405 h 3419475"/>
                  <a:gd name="connsiteX25" fmla="*/ 1183846 w 1611122"/>
                  <a:gd name="connsiteY25" fmla="*/ 3215284 h 3419475"/>
                  <a:gd name="connsiteX26" fmla="*/ 1183846 w 1611122"/>
                  <a:gd name="connsiteY26" fmla="*/ 2547296 h 3419475"/>
                  <a:gd name="connsiteX27" fmla="*/ 1327864 w 1611122"/>
                  <a:gd name="connsiteY27" fmla="*/ 2547296 h 3419475"/>
                  <a:gd name="connsiteX28" fmla="*/ 1186608 w 1611122"/>
                  <a:gd name="connsiteY28" fmla="*/ 1537646 h 3419475"/>
                  <a:gd name="connsiteX29" fmla="*/ 1336818 w 1611122"/>
                  <a:gd name="connsiteY29" fmla="*/ 1932362 h 3419475"/>
                  <a:gd name="connsiteX30" fmla="*/ 1529699 w 1611122"/>
                  <a:gd name="connsiteY30" fmla="*/ 2049710 h 3419475"/>
                  <a:gd name="connsiteX31" fmla="*/ 1596183 w 1611122"/>
                  <a:gd name="connsiteY31" fmla="*/ 1833492 h 3419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611122" h="3419475">
                    <a:moveTo>
                      <a:pt x="435562" y="369690"/>
                    </a:moveTo>
                    <a:cubicBezTo>
                      <a:pt x="435562" y="165477"/>
                      <a:pt x="601107" y="-71"/>
                      <a:pt x="805323" y="-71"/>
                    </a:cubicBezTo>
                    <a:cubicBezTo>
                      <a:pt x="1009539" y="-71"/>
                      <a:pt x="1175083" y="165477"/>
                      <a:pt x="1175083" y="369690"/>
                    </a:cubicBezTo>
                    <a:cubicBezTo>
                      <a:pt x="1175083" y="573906"/>
                      <a:pt x="1009539" y="739451"/>
                      <a:pt x="805323" y="739451"/>
                    </a:cubicBezTo>
                    <a:cubicBezTo>
                      <a:pt x="601107" y="739451"/>
                      <a:pt x="435562" y="573906"/>
                      <a:pt x="435562" y="369690"/>
                    </a:cubicBezTo>
                    <a:close/>
                    <a:moveTo>
                      <a:pt x="1596183" y="1833492"/>
                    </a:moveTo>
                    <a:lnTo>
                      <a:pt x="1231281" y="874515"/>
                    </a:lnTo>
                    <a:cubicBezTo>
                      <a:pt x="1198515" y="788790"/>
                      <a:pt x="1120696" y="736784"/>
                      <a:pt x="1052211" y="752976"/>
                    </a:cubicBezTo>
                    <a:cubicBezTo>
                      <a:pt x="1047067" y="752024"/>
                      <a:pt x="563578" y="752024"/>
                      <a:pt x="558435" y="752976"/>
                    </a:cubicBezTo>
                    <a:cubicBezTo>
                      <a:pt x="489950" y="736784"/>
                      <a:pt x="412131" y="788314"/>
                      <a:pt x="379365" y="874515"/>
                    </a:cubicBezTo>
                    <a:lnTo>
                      <a:pt x="14462" y="1833492"/>
                    </a:lnTo>
                    <a:cubicBezTo>
                      <a:pt x="-20590" y="1925599"/>
                      <a:pt x="9033" y="2022182"/>
                      <a:pt x="80470" y="2049424"/>
                    </a:cubicBezTo>
                    <a:cubicBezTo>
                      <a:pt x="151908" y="2076665"/>
                      <a:pt x="238395" y="2024087"/>
                      <a:pt x="273447" y="1932076"/>
                    </a:cubicBezTo>
                    <a:lnTo>
                      <a:pt x="424132" y="1536122"/>
                    </a:lnTo>
                    <a:lnTo>
                      <a:pt x="282686" y="2547296"/>
                    </a:lnTo>
                    <a:lnTo>
                      <a:pt x="426799" y="2547296"/>
                    </a:lnTo>
                    <a:lnTo>
                      <a:pt x="426799" y="3215284"/>
                    </a:lnTo>
                    <a:cubicBezTo>
                      <a:pt x="426799" y="3327965"/>
                      <a:pt x="491379" y="3419405"/>
                      <a:pt x="571008" y="3419405"/>
                    </a:cubicBezTo>
                    <a:lnTo>
                      <a:pt x="626824" y="3419405"/>
                    </a:lnTo>
                    <a:cubicBezTo>
                      <a:pt x="706453" y="3419405"/>
                      <a:pt x="771033" y="3327965"/>
                      <a:pt x="771033" y="3215284"/>
                    </a:cubicBezTo>
                    <a:lnTo>
                      <a:pt x="771033" y="2547296"/>
                    </a:lnTo>
                    <a:lnTo>
                      <a:pt x="838851" y="2547296"/>
                    </a:lnTo>
                    <a:lnTo>
                      <a:pt x="838851" y="3215284"/>
                    </a:lnTo>
                    <a:cubicBezTo>
                      <a:pt x="838851" y="3327965"/>
                      <a:pt x="903430" y="3419405"/>
                      <a:pt x="983059" y="3419405"/>
                    </a:cubicBezTo>
                    <a:lnTo>
                      <a:pt x="1039638" y="3419405"/>
                    </a:lnTo>
                    <a:cubicBezTo>
                      <a:pt x="1119267" y="3419405"/>
                      <a:pt x="1183846" y="3327965"/>
                      <a:pt x="1183846" y="3215284"/>
                    </a:cubicBezTo>
                    <a:lnTo>
                      <a:pt x="1183846" y="2547296"/>
                    </a:lnTo>
                    <a:lnTo>
                      <a:pt x="1327864" y="2547296"/>
                    </a:lnTo>
                    <a:lnTo>
                      <a:pt x="1186608" y="1537646"/>
                    </a:lnTo>
                    <a:lnTo>
                      <a:pt x="1336818" y="1932362"/>
                    </a:lnTo>
                    <a:cubicBezTo>
                      <a:pt x="1371870" y="2024373"/>
                      <a:pt x="1458166" y="2076951"/>
                      <a:pt x="1529699" y="2049710"/>
                    </a:cubicBezTo>
                    <a:cubicBezTo>
                      <a:pt x="1601232" y="2022468"/>
                      <a:pt x="1631236" y="1925504"/>
                      <a:pt x="1596183" y="1833492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1" name="Graphic 39">
                <a:extLst>
                  <a:ext uri="{FF2B5EF4-FFF2-40B4-BE49-F238E27FC236}">
                    <a16:creationId xmlns:a16="http://schemas.microsoft.com/office/drawing/2014/main" id="{8BC6E8E7-6B60-4115-8965-886001B548FC}"/>
                  </a:ext>
                </a:extLst>
              </p:cNvPr>
              <p:cNvSpPr/>
              <p:nvPr/>
            </p:nvSpPr>
            <p:spPr>
              <a:xfrm>
                <a:off x="9431966" y="1290778"/>
                <a:ext cx="226545" cy="480824"/>
              </a:xfrm>
              <a:custGeom>
                <a:avLst/>
                <a:gdLst>
                  <a:gd name="connsiteX0" fmla="*/ 435562 w 1611122"/>
                  <a:gd name="connsiteY0" fmla="*/ 369690 h 3419475"/>
                  <a:gd name="connsiteX1" fmla="*/ 805323 w 1611122"/>
                  <a:gd name="connsiteY1" fmla="*/ -71 h 3419475"/>
                  <a:gd name="connsiteX2" fmla="*/ 1175083 w 1611122"/>
                  <a:gd name="connsiteY2" fmla="*/ 369690 h 3419475"/>
                  <a:gd name="connsiteX3" fmla="*/ 805323 w 1611122"/>
                  <a:gd name="connsiteY3" fmla="*/ 739451 h 3419475"/>
                  <a:gd name="connsiteX4" fmla="*/ 435562 w 1611122"/>
                  <a:gd name="connsiteY4" fmla="*/ 369690 h 3419475"/>
                  <a:gd name="connsiteX5" fmla="*/ 1596183 w 1611122"/>
                  <a:gd name="connsiteY5" fmla="*/ 1833492 h 3419475"/>
                  <a:gd name="connsiteX6" fmla="*/ 1231281 w 1611122"/>
                  <a:gd name="connsiteY6" fmla="*/ 874515 h 3419475"/>
                  <a:gd name="connsiteX7" fmla="*/ 1052211 w 1611122"/>
                  <a:gd name="connsiteY7" fmla="*/ 752976 h 3419475"/>
                  <a:gd name="connsiteX8" fmla="*/ 558435 w 1611122"/>
                  <a:gd name="connsiteY8" fmla="*/ 752976 h 3419475"/>
                  <a:gd name="connsiteX9" fmla="*/ 379365 w 1611122"/>
                  <a:gd name="connsiteY9" fmla="*/ 874515 h 3419475"/>
                  <a:gd name="connsiteX10" fmla="*/ 14462 w 1611122"/>
                  <a:gd name="connsiteY10" fmla="*/ 1833492 h 3419475"/>
                  <a:gd name="connsiteX11" fmla="*/ 80470 w 1611122"/>
                  <a:gd name="connsiteY11" fmla="*/ 2049424 h 3419475"/>
                  <a:gd name="connsiteX12" fmla="*/ 273447 w 1611122"/>
                  <a:gd name="connsiteY12" fmla="*/ 1932076 h 3419475"/>
                  <a:gd name="connsiteX13" fmla="*/ 424132 w 1611122"/>
                  <a:gd name="connsiteY13" fmla="*/ 1536122 h 3419475"/>
                  <a:gd name="connsiteX14" fmla="*/ 282686 w 1611122"/>
                  <a:gd name="connsiteY14" fmla="*/ 2547296 h 3419475"/>
                  <a:gd name="connsiteX15" fmla="*/ 426799 w 1611122"/>
                  <a:gd name="connsiteY15" fmla="*/ 2547296 h 3419475"/>
                  <a:gd name="connsiteX16" fmla="*/ 426799 w 1611122"/>
                  <a:gd name="connsiteY16" fmla="*/ 3215284 h 3419475"/>
                  <a:gd name="connsiteX17" fmla="*/ 571008 w 1611122"/>
                  <a:gd name="connsiteY17" fmla="*/ 3419405 h 3419475"/>
                  <a:gd name="connsiteX18" fmla="*/ 626824 w 1611122"/>
                  <a:gd name="connsiteY18" fmla="*/ 3419405 h 3419475"/>
                  <a:gd name="connsiteX19" fmla="*/ 771033 w 1611122"/>
                  <a:gd name="connsiteY19" fmla="*/ 3215284 h 3419475"/>
                  <a:gd name="connsiteX20" fmla="*/ 771033 w 1611122"/>
                  <a:gd name="connsiteY20" fmla="*/ 2547296 h 3419475"/>
                  <a:gd name="connsiteX21" fmla="*/ 838851 w 1611122"/>
                  <a:gd name="connsiteY21" fmla="*/ 2547296 h 3419475"/>
                  <a:gd name="connsiteX22" fmla="*/ 838851 w 1611122"/>
                  <a:gd name="connsiteY22" fmla="*/ 3215284 h 3419475"/>
                  <a:gd name="connsiteX23" fmla="*/ 983059 w 1611122"/>
                  <a:gd name="connsiteY23" fmla="*/ 3419405 h 3419475"/>
                  <a:gd name="connsiteX24" fmla="*/ 1039638 w 1611122"/>
                  <a:gd name="connsiteY24" fmla="*/ 3419405 h 3419475"/>
                  <a:gd name="connsiteX25" fmla="*/ 1183846 w 1611122"/>
                  <a:gd name="connsiteY25" fmla="*/ 3215284 h 3419475"/>
                  <a:gd name="connsiteX26" fmla="*/ 1183846 w 1611122"/>
                  <a:gd name="connsiteY26" fmla="*/ 2547296 h 3419475"/>
                  <a:gd name="connsiteX27" fmla="*/ 1327864 w 1611122"/>
                  <a:gd name="connsiteY27" fmla="*/ 2547296 h 3419475"/>
                  <a:gd name="connsiteX28" fmla="*/ 1186608 w 1611122"/>
                  <a:gd name="connsiteY28" fmla="*/ 1537646 h 3419475"/>
                  <a:gd name="connsiteX29" fmla="*/ 1336818 w 1611122"/>
                  <a:gd name="connsiteY29" fmla="*/ 1932362 h 3419475"/>
                  <a:gd name="connsiteX30" fmla="*/ 1529699 w 1611122"/>
                  <a:gd name="connsiteY30" fmla="*/ 2049710 h 3419475"/>
                  <a:gd name="connsiteX31" fmla="*/ 1596183 w 1611122"/>
                  <a:gd name="connsiteY31" fmla="*/ 1833492 h 3419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611122" h="3419475">
                    <a:moveTo>
                      <a:pt x="435562" y="369690"/>
                    </a:moveTo>
                    <a:cubicBezTo>
                      <a:pt x="435562" y="165477"/>
                      <a:pt x="601107" y="-71"/>
                      <a:pt x="805323" y="-71"/>
                    </a:cubicBezTo>
                    <a:cubicBezTo>
                      <a:pt x="1009539" y="-71"/>
                      <a:pt x="1175083" y="165477"/>
                      <a:pt x="1175083" y="369690"/>
                    </a:cubicBezTo>
                    <a:cubicBezTo>
                      <a:pt x="1175083" y="573906"/>
                      <a:pt x="1009539" y="739451"/>
                      <a:pt x="805323" y="739451"/>
                    </a:cubicBezTo>
                    <a:cubicBezTo>
                      <a:pt x="601107" y="739451"/>
                      <a:pt x="435562" y="573906"/>
                      <a:pt x="435562" y="369690"/>
                    </a:cubicBezTo>
                    <a:close/>
                    <a:moveTo>
                      <a:pt x="1596183" y="1833492"/>
                    </a:moveTo>
                    <a:lnTo>
                      <a:pt x="1231281" y="874515"/>
                    </a:lnTo>
                    <a:cubicBezTo>
                      <a:pt x="1198515" y="788790"/>
                      <a:pt x="1120696" y="736784"/>
                      <a:pt x="1052211" y="752976"/>
                    </a:cubicBezTo>
                    <a:cubicBezTo>
                      <a:pt x="1047067" y="752024"/>
                      <a:pt x="563578" y="752024"/>
                      <a:pt x="558435" y="752976"/>
                    </a:cubicBezTo>
                    <a:cubicBezTo>
                      <a:pt x="489950" y="736784"/>
                      <a:pt x="412131" y="788314"/>
                      <a:pt x="379365" y="874515"/>
                    </a:cubicBezTo>
                    <a:lnTo>
                      <a:pt x="14462" y="1833492"/>
                    </a:lnTo>
                    <a:cubicBezTo>
                      <a:pt x="-20590" y="1925599"/>
                      <a:pt x="9033" y="2022182"/>
                      <a:pt x="80470" y="2049424"/>
                    </a:cubicBezTo>
                    <a:cubicBezTo>
                      <a:pt x="151908" y="2076665"/>
                      <a:pt x="238395" y="2024087"/>
                      <a:pt x="273447" y="1932076"/>
                    </a:cubicBezTo>
                    <a:lnTo>
                      <a:pt x="424132" y="1536122"/>
                    </a:lnTo>
                    <a:lnTo>
                      <a:pt x="282686" y="2547296"/>
                    </a:lnTo>
                    <a:lnTo>
                      <a:pt x="426799" y="2547296"/>
                    </a:lnTo>
                    <a:lnTo>
                      <a:pt x="426799" y="3215284"/>
                    </a:lnTo>
                    <a:cubicBezTo>
                      <a:pt x="426799" y="3327965"/>
                      <a:pt x="491379" y="3419405"/>
                      <a:pt x="571008" y="3419405"/>
                    </a:cubicBezTo>
                    <a:lnTo>
                      <a:pt x="626824" y="3419405"/>
                    </a:lnTo>
                    <a:cubicBezTo>
                      <a:pt x="706453" y="3419405"/>
                      <a:pt x="771033" y="3327965"/>
                      <a:pt x="771033" y="3215284"/>
                    </a:cubicBezTo>
                    <a:lnTo>
                      <a:pt x="771033" y="2547296"/>
                    </a:lnTo>
                    <a:lnTo>
                      <a:pt x="838851" y="2547296"/>
                    </a:lnTo>
                    <a:lnTo>
                      <a:pt x="838851" y="3215284"/>
                    </a:lnTo>
                    <a:cubicBezTo>
                      <a:pt x="838851" y="3327965"/>
                      <a:pt x="903430" y="3419405"/>
                      <a:pt x="983059" y="3419405"/>
                    </a:cubicBezTo>
                    <a:lnTo>
                      <a:pt x="1039638" y="3419405"/>
                    </a:lnTo>
                    <a:cubicBezTo>
                      <a:pt x="1119267" y="3419405"/>
                      <a:pt x="1183846" y="3327965"/>
                      <a:pt x="1183846" y="3215284"/>
                    </a:cubicBezTo>
                    <a:lnTo>
                      <a:pt x="1183846" y="2547296"/>
                    </a:lnTo>
                    <a:lnTo>
                      <a:pt x="1327864" y="2547296"/>
                    </a:lnTo>
                    <a:lnTo>
                      <a:pt x="1186608" y="1537646"/>
                    </a:lnTo>
                    <a:lnTo>
                      <a:pt x="1336818" y="1932362"/>
                    </a:lnTo>
                    <a:cubicBezTo>
                      <a:pt x="1371870" y="2024373"/>
                      <a:pt x="1458166" y="2076951"/>
                      <a:pt x="1529699" y="2049710"/>
                    </a:cubicBezTo>
                    <a:cubicBezTo>
                      <a:pt x="1601232" y="2022468"/>
                      <a:pt x="1631236" y="1925504"/>
                      <a:pt x="1596183" y="1833492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2" name="Graphic 39">
                <a:extLst>
                  <a:ext uri="{FF2B5EF4-FFF2-40B4-BE49-F238E27FC236}">
                    <a16:creationId xmlns:a16="http://schemas.microsoft.com/office/drawing/2014/main" id="{B097FEE4-D30F-4C94-AD58-CA2F4C51C0C3}"/>
                  </a:ext>
                </a:extLst>
              </p:cNvPr>
              <p:cNvSpPr/>
              <p:nvPr/>
            </p:nvSpPr>
            <p:spPr>
              <a:xfrm>
                <a:off x="9951561" y="1290778"/>
                <a:ext cx="226545" cy="480824"/>
              </a:xfrm>
              <a:custGeom>
                <a:avLst/>
                <a:gdLst>
                  <a:gd name="connsiteX0" fmla="*/ 435562 w 1611122"/>
                  <a:gd name="connsiteY0" fmla="*/ 369690 h 3419475"/>
                  <a:gd name="connsiteX1" fmla="*/ 805323 w 1611122"/>
                  <a:gd name="connsiteY1" fmla="*/ -71 h 3419475"/>
                  <a:gd name="connsiteX2" fmla="*/ 1175083 w 1611122"/>
                  <a:gd name="connsiteY2" fmla="*/ 369690 h 3419475"/>
                  <a:gd name="connsiteX3" fmla="*/ 805323 w 1611122"/>
                  <a:gd name="connsiteY3" fmla="*/ 739451 h 3419475"/>
                  <a:gd name="connsiteX4" fmla="*/ 435562 w 1611122"/>
                  <a:gd name="connsiteY4" fmla="*/ 369690 h 3419475"/>
                  <a:gd name="connsiteX5" fmla="*/ 1596183 w 1611122"/>
                  <a:gd name="connsiteY5" fmla="*/ 1833492 h 3419475"/>
                  <a:gd name="connsiteX6" fmla="*/ 1231281 w 1611122"/>
                  <a:gd name="connsiteY6" fmla="*/ 874515 h 3419475"/>
                  <a:gd name="connsiteX7" fmla="*/ 1052211 w 1611122"/>
                  <a:gd name="connsiteY7" fmla="*/ 752976 h 3419475"/>
                  <a:gd name="connsiteX8" fmla="*/ 558435 w 1611122"/>
                  <a:gd name="connsiteY8" fmla="*/ 752976 h 3419475"/>
                  <a:gd name="connsiteX9" fmla="*/ 379365 w 1611122"/>
                  <a:gd name="connsiteY9" fmla="*/ 874515 h 3419475"/>
                  <a:gd name="connsiteX10" fmla="*/ 14462 w 1611122"/>
                  <a:gd name="connsiteY10" fmla="*/ 1833492 h 3419475"/>
                  <a:gd name="connsiteX11" fmla="*/ 80470 w 1611122"/>
                  <a:gd name="connsiteY11" fmla="*/ 2049424 h 3419475"/>
                  <a:gd name="connsiteX12" fmla="*/ 273447 w 1611122"/>
                  <a:gd name="connsiteY12" fmla="*/ 1932076 h 3419475"/>
                  <a:gd name="connsiteX13" fmla="*/ 424132 w 1611122"/>
                  <a:gd name="connsiteY13" fmla="*/ 1536122 h 3419475"/>
                  <a:gd name="connsiteX14" fmla="*/ 282686 w 1611122"/>
                  <a:gd name="connsiteY14" fmla="*/ 2547296 h 3419475"/>
                  <a:gd name="connsiteX15" fmla="*/ 426799 w 1611122"/>
                  <a:gd name="connsiteY15" fmla="*/ 2547296 h 3419475"/>
                  <a:gd name="connsiteX16" fmla="*/ 426799 w 1611122"/>
                  <a:gd name="connsiteY16" fmla="*/ 3215284 h 3419475"/>
                  <a:gd name="connsiteX17" fmla="*/ 571008 w 1611122"/>
                  <a:gd name="connsiteY17" fmla="*/ 3419405 h 3419475"/>
                  <a:gd name="connsiteX18" fmla="*/ 626824 w 1611122"/>
                  <a:gd name="connsiteY18" fmla="*/ 3419405 h 3419475"/>
                  <a:gd name="connsiteX19" fmla="*/ 771033 w 1611122"/>
                  <a:gd name="connsiteY19" fmla="*/ 3215284 h 3419475"/>
                  <a:gd name="connsiteX20" fmla="*/ 771033 w 1611122"/>
                  <a:gd name="connsiteY20" fmla="*/ 2547296 h 3419475"/>
                  <a:gd name="connsiteX21" fmla="*/ 838851 w 1611122"/>
                  <a:gd name="connsiteY21" fmla="*/ 2547296 h 3419475"/>
                  <a:gd name="connsiteX22" fmla="*/ 838851 w 1611122"/>
                  <a:gd name="connsiteY22" fmla="*/ 3215284 h 3419475"/>
                  <a:gd name="connsiteX23" fmla="*/ 983059 w 1611122"/>
                  <a:gd name="connsiteY23" fmla="*/ 3419405 h 3419475"/>
                  <a:gd name="connsiteX24" fmla="*/ 1039638 w 1611122"/>
                  <a:gd name="connsiteY24" fmla="*/ 3419405 h 3419475"/>
                  <a:gd name="connsiteX25" fmla="*/ 1183846 w 1611122"/>
                  <a:gd name="connsiteY25" fmla="*/ 3215284 h 3419475"/>
                  <a:gd name="connsiteX26" fmla="*/ 1183846 w 1611122"/>
                  <a:gd name="connsiteY26" fmla="*/ 2547296 h 3419475"/>
                  <a:gd name="connsiteX27" fmla="*/ 1327864 w 1611122"/>
                  <a:gd name="connsiteY27" fmla="*/ 2547296 h 3419475"/>
                  <a:gd name="connsiteX28" fmla="*/ 1186608 w 1611122"/>
                  <a:gd name="connsiteY28" fmla="*/ 1537646 h 3419475"/>
                  <a:gd name="connsiteX29" fmla="*/ 1336818 w 1611122"/>
                  <a:gd name="connsiteY29" fmla="*/ 1932362 h 3419475"/>
                  <a:gd name="connsiteX30" fmla="*/ 1529699 w 1611122"/>
                  <a:gd name="connsiteY30" fmla="*/ 2049710 h 3419475"/>
                  <a:gd name="connsiteX31" fmla="*/ 1596183 w 1611122"/>
                  <a:gd name="connsiteY31" fmla="*/ 1833492 h 3419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611122" h="3419475">
                    <a:moveTo>
                      <a:pt x="435562" y="369690"/>
                    </a:moveTo>
                    <a:cubicBezTo>
                      <a:pt x="435562" y="165477"/>
                      <a:pt x="601107" y="-71"/>
                      <a:pt x="805323" y="-71"/>
                    </a:cubicBezTo>
                    <a:cubicBezTo>
                      <a:pt x="1009539" y="-71"/>
                      <a:pt x="1175083" y="165477"/>
                      <a:pt x="1175083" y="369690"/>
                    </a:cubicBezTo>
                    <a:cubicBezTo>
                      <a:pt x="1175083" y="573906"/>
                      <a:pt x="1009539" y="739451"/>
                      <a:pt x="805323" y="739451"/>
                    </a:cubicBezTo>
                    <a:cubicBezTo>
                      <a:pt x="601107" y="739451"/>
                      <a:pt x="435562" y="573906"/>
                      <a:pt x="435562" y="369690"/>
                    </a:cubicBezTo>
                    <a:close/>
                    <a:moveTo>
                      <a:pt x="1596183" y="1833492"/>
                    </a:moveTo>
                    <a:lnTo>
                      <a:pt x="1231281" y="874515"/>
                    </a:lnTo>
                    <a:cubicBezTo>
                      <a:pt x="1198515" y="788790"/>
                      <a:pt x="1120696" y="736784"/>
                      <a:pt x="1052211" y="752976"/>
                    </a:cubicBezTo>
                    <a:cubicBezTo>
                      <a:pt x="1047067" y="752024"/>
                      <a:pt x="563578" y="752024"/>
                      <a:pt x="558435" y="752976"/>
                    </a:cubicBezTo>
                    <a:cubicBezTo>
                      <a:pt x="489950" y="736784"/>
                      <a:pt x="412131" y="788314"/>
                      <a:pt x="379365" y="874515"/>
                    </a:cubicBezTo>
                    <a:lnTo>
                      <a:pt x="14462" y="1833492"/>
                    </a:lnTo>
                    <a:cubicBezTo>
                      <a:pt x="-20590" y="1925599"/>
                      <a:pt x="9033" y="2022182"/>
                      <a:pt x="80470" y="2049424"/>
                    </a:cubicBezTo>
                    <a:cubicBezTo>
                      <a:pt x="151908" y="2076665"/>
                      <a:pt x="238395" y="2024087"/>
                      <a:pt x="273447" y="1932076"/>
                    </a:cubicBezTo>
                    <a:lnTo>
                      <a:pt x="424132" y="1536122"/>
                    </a:lnTo>
                    <a:lnTo>
                      <a:pt x="282686" y="2547296"/>
                    </a:lnTo>
                    <a:lnTo>
                      <a:pt x="426799" y="2547296"/>
                    </a:lnTo>
                    <a:lnTo>
                      <a:pt x="426799" y="3215284"/>
                    </a:lnTo>
                    <a:cubicBezTo>
                      <a:pt x="426799" y="3327965"/>
                      <a:pt x="491379" y="3419405"/>
                      <a:pt x="571008" y="3419405"/>
                    </a:cubicBezTo>
                    <a:lnTo>
                      <a:pt x="626824" y="3419405"/>
                    </a:lnTo>
                    <a:cubicBezTo>
                      <a:pt x="706453" y="3419405"/>
                      <a:pt x="771033" y="3327965"/>
                      <a:pt x="771033" y="3215284"/>
                    </a:cubicBezTo>
                    <a:lnTo>
                      <a:pt x="771033" y="2547296"/>
                    </a:lnTo>
                    <a:lnTo>
                      <a:pt x="838851" y="2547296"/>
                    </a:lnTo>
                    <a:lnTo>
                      <a:pt x="838851" y="3215284"/>
                    </a:lnTo>
                    <a:cubicBezTo>
                      <a:pt x="838851" y="3327965"/>
                      <a:pt x="903430" y="3419405"/>
                      <a:pt x="983059" y="3419405"/>
                    </a:cubicBezTo>
                    <a:lnTo>
                      <a:pt x="1039638" y="3419405"/>
                    </a:lnTo>
                    <a:cubicBezTo>
                      <a:pt x="1119267" y="3419405"/>
                      <a:pt x="1183846" y="3327965"/>
                      <a:pt x="1183846" y="3215284"/>
                    </a:cubicBezTo>
                    <a:lnTo>
                      <a:pt x="1183846" y="2547296"/>
                    </a:lnTo>
                    <a:lnTo>
                      <a:pt x="1327864" y="2547296"/>
                    </a:lnTo>
                    <a:lnTo>
                      <a:pt x="1186608" y="1537646"/>
                    </a:lnTo>
                    <a:lnTo>
                      <a:pt x="1336818" y="1932362"/>
                    </a:lnTo>
                    <a:cubicBezTo>
                      <a:pt x="1371870" y="2024373"/>
                      <a:pt x="1458166" y="2076951"/>
                      <a:pt x="1529699" y="2049710"/>
                    </a:cubicBezTo>
                    <a:cubicBezTo>
                      <a:pt x="1601232" y="2022468"/>
                      <a:pt x="1631236" y="1925504"/>
                      <a:pt x="1596183" y="1833492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pic>
        <p:nvPicPr>
          <p:cNvPr id="155" name="Picture 154" descr="A person with his hands on his head&#10;&#10;Description automatically generated with medium confidence">
            <a:extLst>
              <a:ext uri="{FF2B5EF4-FFF2-40B4-BE49-F238E27FC236}">
                <a16:creationId xmlns:a16="http://schemas.microsoft.com/office/drawing/2014/main" id="{FCB99AFA-C862-4459-942C-79F6D8A3347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1209" y="857100"/>
            <a:ext cx="1805421" cy="1879665"/>
          </a:xfrm>
          <a:prstGeom prst="ellipse">
            <a:avLst/>
          </a:prstGeom>
        </p:spPr>
      </p:pic>
      <p:pic>
        <p:nvPicPr>
          <p:cNvPr id="10" name="Picture 9" descr="A group of people sitting in chairs&#10;&#10;Description automatically generated with medium confidence">
            <a:extLst>
              <a:ext uri="{FF2B5EF4-FFF2-40B4-BE49-F238E27FC236}">
                <a16:creationId xmlns:a16="http://schemas.microsoft.com/office/drawing/2014/main" id="{5E91BACE-B7FD-4C3E-AC5B-89DC7267378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333"/>
          <a:stretch/>
        </p:blipFill>
        <p:spPr>
          <a:xfrm>
            <a:off x="6997774" y="2347244"/>
            <a:ext cx="2226696" cy="2226696"/>
          </a:xfrm>
          <a:prstGeom prst="ellipse">
            <a:avLst/>
          </a:prstGeom>
        </p:spPr>
      </p:pic>
      <p:pic>
        <p:nvPicPr>
          <p:cNvPr id="13" name="Picture 12" descr="A group of people with their arms raised&#10;&#10;Description automatically generated with medium confidence">
            <a:extLst>
              <a:ext uri="{FF2B5EF4-FFF2-40B4-BE49-F238E27FC236}">
                <a16:creationId xmlns:a16="http://schemas.microsoft.com/office/drawing/2014/main" id="{8F55BE3A-3406-4DB5-A098-2759CFD7A30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34" t="15061" r="52273"/>
          <a:stretch/>
        </p:blipFill>
        <p:spPr>
          <a:xfrm>
            <a:off x="7854696" y="4698433"/>
            <a:ext cx="1616064" cy="161606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25495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B5EF4FF4-D9B4-429D-9721-26B203A9E39C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463108"/>
            <a:ext cx="101346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600" b="1" kern="0" dirty="0">
                <a:solidFill>
                  <a:schemeClr val="accent2">
                    <a:lumMod val="50000"/>
                  </a:schemeClr>
                </a:solidFill>
              </a:rPr>
              <a:t>Challenges</a:t>
            </a:r>
          </a:p>
        </p:txBody>
      </p:sp>
      <p:sp>
        <p:nvSpPr>
          <p:cNvPr id="834" name="Donut 30">
            <a:extLst>
              <a:ext uri="{FF2B5EF4-FFF2-40B4-BE49-F238E27FC236}">
                <a16:creationId xmlns:a16="http://schemas.microsoft.com/office/drawing/2014/main" id="{9B3B2444-508A-454F-8006-C7FFFF210D9D}"/>
              </a:ext>
            </a:extLst>
          </p:cNvPr>
          <p:cNvSpPr/>
          <p:nvPr/>
        </p:nvSpPr>
        <p:spPr>
          <a:xfrm>
            <a:off x="6113173" y="1840964"/>
            <a:ext cx="4532252" cy="4532252"/>
          </a:xfrm>
          <a:prstGeom prst="donut">
            <a:avLst>
              <a:gd name="adj" fmla="val 11742"/>
            </a:avLst>
          </a:prstGeom>
          <a:gradFill flip="none" rotWithShape="1">
            <a:gsLst>
              <a:gs pos="30000">
                <a:schemeClr val="accent1"/>
              </a:gs>
              <a:gs pos="100000">
                <a:schemeClr val="accent2"/>
              </a:gs>
            </a:gsLst>
            <a:lin ang="189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835" name="Donut 25">
            <a:extLst>
              <a:ext uri="{FF2B5EF4-FFF2-40B4-BE49-F238E27FC236}">
                <a16:creationId xmlns:a16="http://schemas.microsoft.com/office/drawing/2014/main" id="{87D541DB-E9F1-4D1F-9A02-308D78D5C58C}"/>
              </a:ext>
            </a:extLst>
          </p:cNvPr>
          <p:cNvSpPr/>
          <p:nvPr/>
        </p:nvSpPr>
        <p:spPr>
          <a:xfrm>
            <a:off x="1056651" y="1407904"/>
            <a:ext cx="4532252" cy="4532252"/>
          </a:xfrm>
          <a:prstGeom prst="donut">
            <a:avLst>
              <a:gd name="adj" fmla="val 11742"/>
            </a:avLst>
          </a:prstGeom>
          <a:gradFill flip="none" rotWithShape="1">
            <a:gsLst>
              <a:gs pos="30000">
                <a:schemeClr val="accent1"/>
              </a:gs>
              <a:gs pos="100000">
                <a:schemeClr val="accent2"/>
              </a:gs>
            </a:gsLst>
            <a:lin ang="189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grpSp>
        <p:nvGrpSpPr>
          <p:cNvPr id="836" name="Group 835">
            <a:extLst>
              <a:ext uri="{FF2B5EF4-FFF2-40B4-BE49-F238E27FC236}">
                <a16:creationId xmlns:a16="http://schemas.microsoft.com/office/drawing/2014/main" id="{CFA868F3-0796-44DC-93CD-D086CDF2E955}"/>
              </a:ext>
            </a:extLst>
          </p:cNvPr>
          <p:cNvGrpSpPr/>
          <p:nvPr/>
        </p:nvGrpSpPr>
        <p:grpSpPr>
          <a:xfrm>
            <a:off x="2115370" y="-300937"/>
            <a:ext cx="7036283" cy="8392106"/>
            <a:chOff x="1398076" y="-462987"/>
            <a:chExt cx="7036283" cy="8392106"/>
          </a:xfrm>
        </p:grpSpPr>
        <p:grpSp>
          <p:nvGrpSpPr>
            <p:cNvPr id="855" name="Group 854">
              <a:extLst>
                <a:ext uri="{FF2B5EF4-FFF2-40B4-BE49-F238E27FC236}">
                  <a16:creationId xmlns:a16="http://schemas.microsoft.com/office/drawing/2014/main" id="{B2ACC1DC-B9B0-4E78-958A-DBA4AA78376F}"/>
                </a:ext>
              </a:extLst>
            </p:cNvPr>
            <p:cNvGrpSpPr/>
            <p:nvPr/>
          </p:nvGrpSpPr>
          <p:grpSpPr>
            <a:xfrm>
              <a:off x="3021567" y="-462987"/>
              <a:ext cx="4442124" cy="8392106"/>
              <a:chOff x="3611223" y="-601883"/>
              <a:chExt cx="4442124" cy="8658417"/>
            </a:xfrm>
          </p:grpSpPr>
          <p:grpSp>
            <p:nvGrpSpPr>
              <p:cNvPr id="857" name="Group 856">
                <a:extLst>
                  <a:ext uri="{FF2B5EF4-FFF2-40B4-BE49-F238E27FC236}">
                    <a16:creationId xmlns:a16="http://schemas.microsoft.com/office/drawing/2014/main" id="{6E0F849E-3F39-47E4-8C64-888F0144B339}"/>
                  </a:ext>
                </a:extLst>
              </p:cNvPr>
              <p:cNvGrpSpPr/>
              <p:nvPr/>
            </p:nvGrpSpPr>
            <p:grpSpPr>
              <a:xfrm>
                <a:off x="6098423" y="-601883"/>
                <a:ext cx="1954924" cy="8658417"/>
                <a:chOff x="5120125" y="-775504"/>
                <a:chExt cx="1954924" cy="8658417"/>
              </a:xfrm>
            </p:grpSpPr>
            <p:grpSp>
              <p:nvGrpSpPr>
                <p:cNvPr id="865" name="Group 864">
                  <a:extLst>
                    <a:ext uri="{FF2B5EF4-FFF2-40B4-BE49-F238E27FC236}">
                      <a16:creationId xmlns:a16="http://schemas.microsoft.com/office/drawing/2014/main" id="{4E22B2EF-7E57-4B77-9F0C-D5DF1A1F3DFC}"/>
                    </a:ext>
                  </a:extLst>
                </p:cNvPr>
                <p:cNvGrpSpPr/>
                <p:nvPr/>
              </p:nvGrpSpPr>
              <p:grpSpPr>
                <a:xfrm rot="2174430">
                  <a:off x="6114241" y="-732276"/>
                  <a:ext cx="705831" cy="8615189"/>
                  <a:chOff x="2159766" y="1895381"/>
                  <a:chExt cx="1108423" cy="4213542"/>
                </a:xfrm>
              </p:grpSpPr>
              <p:sp>
                <p:nvSpPr>
                  <p:cNvPr id="867" name="Oval 866">
                    <a:extLst>
                      <a:ext uri="{FF2B5EF4-FFF2-40B4-BE49-F238E27FC236}">
                        <a16:creationId xmlns:a16="http://schemas.microsoft.com/office/drawing/2014/main" id="{CD96346E-B4A0-4C09-970F-0EF07C60EE00}"/>
                      </a:ext>
                    </a:extLst>
                  </p:cNvPr>
                  <p:cNvSpPr/>
                  <p:nvPr/>
                </p:nvSpPr>
                <p:spPr>
                  <a:xfrm rot="746004">
                    <a:off x="2177393" y="2040714"/>
                    <a:ext cx="1090796" cy="4068209"/>
                  </a:xfrm>
                  <a:prstGeom prst="ellipse">
                    <a:avLst/>
                  </a:prstGeom>
                  <a:solidFill>
                    <a:schemeClr val="tx2">
                      <a:alpha val="5000"/>
                    </a:schemeClr>
                  </a:solidFill>
                  <a:ln>
                    <a:noFill/>
                  </a:ln>
                  <a:effectLst>
                    <a:softEdge rad="165100"/>
                  </a:effectLst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dirty="0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868" name="Oval 867">
                    <a:extLst>
                      <a:ext uri="{FF2B5EF4-FFF2-40B4-BE49-F238E27FC236}">
                        <a16:creationId xmlns:a16="http://schemas.microsoft.com/office/drawing/2014/main" id="{23740BC4-6B11-490F-96BC-8412F44C2756}"/>
                      </a:ext>
                    </a:extLst>
                  </p:cNvPr>
                  <p:cNvSpPr/>
                  <p:nvPr/>
                </p:nvSpPr>
                <p:spPr>
                  <a:xfrm rot="665195">
                    <a:off x="2159766" y="1934908"/>
                    <a:ext cx="953818" cy="4040492"/>
                  </a:xfrm>
                  <a:prstGeom prst="ellipse">
                    <a:avLst/>
                  </a:prstGeom>
                  <a:solidFill>
                    <a:schemeClr val="tx2">
                      <a:alpha val="5000"/>
                    </a:schemeClr>
                  </a:solidFill>
                  <a:ln>
                    <a:noFill/>
                  </a:ln>
                  <a:effectLst>
                    <a:softEdge rad="165100"/>
                  </a:effectLst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dirty="0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869" name="Oval 868">
                    <a:extLst>
                      <a:ext uri="{FF2B5EF4-FFF2-40B4-BE49-F238E27FC236}">
                        <a16:creationId xmlns:a16="http://schemas.microsoft.com/office/drawing/2014/main" id="{09CB0EC8-BFE4-46D0-BD32-D3C7B1C517CE}"/>
                      </a:ext>
                    </a:extLst>
                  </p:cNvPr>
                  <p:cNvSpPr/>
                  <p:nvPr/>
                </p:nvSpPr>
                <p:spPr>
                  <a:xfrm rot="746004">
                    <a:off x="2175667" y="1919486"/>
                    <a:ext cx="758180" cy="4040492"/>
                  </a:xfrm>
                  <a:prstGeom prst="ellipse">
                    <a:avLst/>
                  </a:prstGeom>
                  <a:solidFill>
                    <a:schemeClr val="tx2">
                      <a:alpha val="10000"/>
                    </a:schemeClr>
                  </a:solidFill>
                  <a:ln>
                    <a:noFill/>
                  </a:ln>
                  <a:effectLst>
                    <a:softEdge rad="165100"/>
                  </a:effectLst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dirty="0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870" name="Oval 869">
                    <a:extLst>
                      <a:ext uri="{FF2B5EF4-FFF2-40B4-BE49-F238E27FC236}">
                        <a16:creationId xmlns:a16="http://schemas.microsoft.com/office/drawing/2014/main" id="{21CC8842-07AE-4A90-BD15-EEB17812EC55}"/>
                      </a:ext>
                    </a:extLst>
                  </p:cNvPr>
                  <p:cNvSpPr/>
                  <p:nvPr/>
                </p:nvSpPr>
                <p:spPr>
                  <a:xfrm rot="746004">
                    <a:off x="2161603" y="1895381"/>
                    <a:ext cx="581317" cy="4040492"/>
                  </a:xfrm>
                  <a:prstGeom prst="ellipse">
                    <a:avLst/>
                  </a:prstGeom>
                  <a:solidFill>
                    <a:schemeClr val="tx2">
                      <a:alpha val="15000"/>
                    </a:schemeClr>
                  </a:solidFill>
                  <a:ln>
                    <a:noFill/>
                  </a:ln>
                  <a:effectLst>
                    <a:softEdge rad="165100"/>
                  </a:effectLst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dirty="0">
                      <a:solidFill>
                        <a:schemeClr val="bg1"/>
                      </a:solidFill>
                    </a:endParaRPr>
                  </a:p>
                </p:txBody>
              </p:sp>
            </p:grpSp>
            <p:sp>
              <p:nvSpPr>
                <p:cNvPr id="866" name="Parallelogram 865">
                  <a:extLst>
                    <a:ext uri="{FF2B5EF4-FFF2-40B4-BE49-F238E27FC236}">
                      <a16:creationId xmlns:a16="http://schemas.microsoft.com/office/drawing/2014/main" id="{FB2708EA-6844-494C-8771-8B2C71067398}"/>
                    </a:ext>
                  </a:extLst>
                </p:cNvPr>
                <p:cNvSpPr/>
                <p:nvPr/>
              </p:nvSpPr>
              <p:spPr>
                <a:xfrm rot="2479118">
                  <a:off x="5120125" y="-775504"/>
                  <a:ext cx="1954924" cy="7915775"/>
                </a:xfrm>
                <a:prstGeom prst="parallelogram">
                  <a:avLst>
                    <a:gd name="adj" fmla="val 49194"/>
                  </a:avLst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858" name="Group 857">
                <a:extLst>
                  <a:ext uri="{FF2B5EF4-FFF2-40B4-BE49-F238E27FC236}">
                    <a16:creationId xmlns:a16="http://schemas.microsoft.com/office/drawing/2014/main" id="{E0EBECA1-D345-4FB8-977D-EED24E3CB385}"/>
                  </a:ext>
                </a:extLst>
              </p:cNvPr>
              <p:cNvGrpSpPr/>
              <p:nvPr/>
            </p:nvGrpSpPr>
            <p:grpSpPr>
              <a:xfrm rot="10800000">
                <a:off x="3611223" y="-601883"/>
                <a:ext cx="1954924" cy="8657941"/>
                <a:chOff x="5120125" y="-775504"/>
                <a:chExt cx="1954924" cy="8657941"/>
              </a:xfrm>
            </p:grpSpPr>
            <p:grpSp>
              <p:nvGrpSpPr>
                <p:cNvPr id="859" name="Group 858">
                  <a:extLst>
                    <a:ext uri="{FF2B5EF4-FFF2-40B4-BE49-F238E27FC236}">
                      <a16:creationId xmlns:a16="http://schemas.microsoft.com/office/drawing/2014/main" id="{76AC3B4A-1001-4587-99B7-52F39CF5312F}"/>
                    </a:ext>
                  </a:extLst>
                </p:cNvPr>
                <p:cNvGrpSpPr/>
                <p:nvPr/>
              </p:nvGrpSpPr>
              <p:grpSpPr>
                <a:xfrm rot="2174430">
                  <a:off x="6112786" y="-732752"/>
                  <a:ext cx="707442" cy="8615189"/>
                  <a:chOff x="2157236" y="1895381"/>
                  <a:chExt cx="1110953" cy="4213542"/>
                </a:xfrm>
              </p:grpSpPr>
              <p:sp>
                <p:nvSpPr>
                  <p:cNvPr id="861" name="Oval 860">
                    <a:extLst>
                      <a:ext uri="{FF2B5EF4-FFF2-40B4-BE49-F238E27FC236}">
                        <a16:creationId xmlns:a16="http://schemas.microsoft.com/office/drawing/2014/main" id="{48B3BA6D-52CF-4E40-BB67-09DE6BACD157}"/>
                      </a:ext>
                    </a:extLst>
                  </p:cNvPr>
                  <p:cNvSpPr/>
                  <p:nvPr/>
                </p:nvSpPr>
                <p:spPr>
                  <a:xfrm rot="746004">
                    <a:off x="2177393" y="2040714"/>
                    <a:ext cx="1090796" cy="4068209"/>
                  </a:xfrm>
                  <a:prstGeom prst="ellipse">
                    <a:avLst/>
                  </a:prstGeom>
                  <a:solidFill>
                    <a:schemeClr val="tx2">
                      <a:alpha val="5000"/>
                    </a:schemeClr>
                  </a:solidFill>
                  <a:ln>
                    <a:noFill/>
                  </a:ln>
                  <a:effectLst>
                    <a:softEdge rad="165100"/>
                  </a:effectLst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dirty="0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862" name="Oval 861">
                    <a:extLst>
                      <a:ext uri="{FF2B5EF4-FFF2-40B4-BE49-F238E27FC236}">
                        <a16:creationId xmlns:a16="http://schemas.microsoft.com/office/drawing/2014/main" id="{3467310C-3382-4169-B7CF-8C6060D7A78E}"/>
                      </a:ext>
                    </a:extLst>
                  </p:cNvPr>
                  <p:cNvSpPr/>
                  <p:nvPr/>
                </p:nvSpPr>
                <p:spPr>
                  <a:xfrm rot="665195">
                    <a:off x="2157236" y="1935482"/>
                    <a:ext cx="953818" cy="4040492"/>
                  </a:xfrm>
                  <a:prstGeom prst="ellipse">
                    <a:avLst/>
                  </a:prstGeom>
                  <a:solidFill>
                    <a:schemeClr val="tx2">
                      <a:alpha val="5000"/>
                    </a:schemeClr>
                  </a:solidFill>
                  <a:ln>
                    <a:noFill/>
                  </a:ln>
                  <a:effectLst>
                    <a:softEdge rad="165100"/>
                  </a:effectLst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dirty="0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863" name="Oval 862">
                    <a:extLst>
                      <a:ext uri="{FF2B5EF4-FFF2-40B4-BE49-F238E27FC236}">
                        <a16:creationId xmlns:a16="http://schemas.microsoft.com/office/drawing/2014/main" id="{965D770E-6D50-4DB7-B8F6-906AC64C9580}"/>
                      </a:ext>
                    </a:extLst>
                  </p:cNvPr>
                  <p:cNvSpPr/>
                  <p:nvPr/>
                </p:nvSpPr>
                <p:spPr>
                  <a:xfrm rot="746004">
                    <a:off x="2159529" y="1914421"/>
                    <a:ext cx="758179" cy="4040492"/>
                  </a:xfrm>
                  <a:prstGeom prst="ellipse">
                    <a:avLst/>
                  </a:prstGeom>
                  <a:solidFill>
                    <a:schemeClr val="tx2">
                      <a:alpha val="10000"/>
                    </a:schemeClr>
                  </a:solidFill>
                  <a:ln>
                    <a:noFill/>
                  </a:ln>
                  <a:effectLst>
                    <a:softEdge rad="165100"/>
                  </a:effectLst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dirty="0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864" name="Oval 863">
                    <a:extLst>
                      <a:ext uri="{FF2B5EF4-FFF2-40B4-BE49-F238E27FC236}">
                        <a16:creationId xmlns:a16="http://schemas.microsoft.com/office/drawing/2014/main" id="{37D7E2A0-C0C5-4DA7-BE38-8CA5B119C570}"/>
                      </a:ext>
                    </a:extLst>
                  </p:cNvPr>
                  <p:cNvSpPr/>
                  <p:nvPr/>
                </p:nvSpPr>
                <p:spPr>
                  <a:xfrm rot="746004">
                    <a:off x="2161603" y="1895381"/>
                    <a:ext cx="581317" cy="4040492"/>
                  </a:xfrm>
                  <a:prstGeom prst="ellipse">
                    <a:avLst/>
                  </a:prstGeom>
                  <a:solidFill>
                    <a:schemeClr val="tx2">
                      <a:alpha val="15000"/>
                    </a:schemeClr>
                  </a:solidFill>
                  <a:ln>
                    <a:noFill/>
                  </a:ln>
                  <a:effectLst>
                    <a:softEdge rad="165100"/>
                  </a:effectLst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dirty="0">
                      <a:solidFill>
                        <a:schemeClr val="bg1"/>
                      </a:solidFill>
                    </a:endParaRPr>
                  </a:p>
                </p:txBody>
              </p:sp>
            </p:grpSp>
            <p:sp>
              <p:nvSpPr>
                <p:cNvPr id="860" name="Parallelogram 859">
                  <a:extLst>
                    <a:ext uri="{FF2B5EF4-FFF2-40B4-BE49-F238E27FC236}">
                      <a16:creationId xmlns:a16="http://schemas.microsoft.com/office/drawing/2014/main" id="{CC235E61-C979-49C5-BFB4-0F3E4ACC38D9}"/>
                    </a:ext>
                  </a:extLst>
                </p:cNvPr>
                <p:cNvSpPr/>
                <p:nvPr/>
              </p:nvSpPr>
              <p:spPr>
                <a:xfrm rot="2479118">
                  <a:off x="5120125" y="-775504"/>
                  <a:ext cx="1954924" cy="7915775"/>
                </a:xfrm>
                <a:prstGeom prst="parallelogram">
                  <a:avLst>
                    <a:gd name="adj" fmla="val 49194"/>
                  </a:avLst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>
                    <a:solidFill>
                      <a:schemeClr val="bg1"/>
                    </a:solidFill>
                  </a:endParaRPr>
                </a:p>
              </p:txBody>
            </p:sp>
          </p:grpSp>
        </p:grpSp>
        <p:sp>
          <p:nvSpPr>
            <p:cNvPr id="856" name="Rectangle 855">
              <a:extLst>
                <a:ext uri="{FF2B5EF4-FFF2-40B4-BE49-F238E27FC236}">
                  <a16:creationId xmlns:a16="http://schemas.microsoft.com/office/drawing/2014/main" id="{8EA01273-99C4-4D08-83EE-EAA0B8D88C9B}"/>
                </a:ext>
              </a:extLst>
            </p:cNvPr>
            <p:cNvSpPr/>
            <p:nvPr/>
          </p:nvSpPr>
          <p:spPr>
            <a:xfrm rot="19056192">
              <a:off x="1398076" y="3584442"/>
              <a:ext cx="7036283" cy="61897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bg1"/>
                </a:solidFill>
              </a:endParaRPr>
            </a:p>
          </p:txBody>
        </p:sp>
      </p:grpSp>
      <p:sp>
        <p:nvSpPr>
          <p:cNvPr id="837" name="Oval 836">
            <a:extLst>
              <a:ext uri="{FF2B5EF4-FFF2-40B4-BE49-F238E27FC236}">
                <a16:creationId xmlns:a16="http://schemas.microsoft.com/office/drawing/2014/main" id="{87C45284-4F54-4E78-81E3-ADFC0F26A624}"/>
              </a:ext>
            </a:extLst>
          </p:cNvPr>
          <p:cNvSpPr/>
          <p:nvPr/>
        </p:nvSpPr>
        <p:spPr>
          <a:xfrm>
            <a:off x="1705883" y="2057136"/>
            <a:ext cx="3233788" cy="323378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93700" dist="38100" dir="2700000" sx="102000" sy="102000" algn="tl" rotWithShape="0">
              <a:prstClr val="black">
                <a:alpha val="16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838" name="Oval 837">
            <a:extLst>
              <a:ext uri="{FF2B5EF4-FFF2-40B4-BE49-F238E27FC236}">
                <a16:creationId xmlns:a16="http://schemas.microsoft.com/office/drawing/2014/main" id="{CF8DE157-543C-4577-91D2-DD9F67F9EF18}"/>
              </a:ext>
            </a:extLst>
          </p:cNvPr>
          <p:cNvSpPr/>
          <p:nvPr/>
        </p:nvSpPr>
        <p:spPr>
          <a:xfrm>
            <a:off x="6762405" y="2490196"/>
            <a:ext cx="3233788" cy="323378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93700" dist="38100" dir="2700000" sx="102000" sy="102000" algn="tl" rotWithShape="0">
              <a:prstClr val="black">
                <a:alpha val="16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871" name="Graphic 870">
            <a:extLst>
              <a:ext uri="{FF2B5EF4-FFF2-40B4-BE49-F238E27FC236}">
                <a16:creationId xmlns:a16="http://schemas.microsoft.com/office/drawing/2014/main" id="{6E74F262-52E1-4789-9924-A4516379094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 t="4447" b="3676"/>
          <a:stretch/>
        </p:blipFill>
        <p:spPr>
          <a:xfrm>
            <a:off x="1733421" y="2084674"/>
            <a:ext cx="3178712" cy="3178712"/>
          </a:xfrm>
          <a:prstGeom prst="ellipse">
            <a:avLst/>
          </a:prstGeom>
        </p:spPr>
      </p:pic>
      <p:grpSp>
        <p:nvGrpSpPr>
          <p:cNvPr id="874" name="Group 873">
            <a:extLst>
              <a:ext uri="{FF2B5EF4-FFF2-40B4-BE49-F238E27FC236}">
                <a16:creationId xmlns:a16="http://schemas.microsoft.com/office/drawing/2014/main" id="{57CB9058-577C-49AB-8B27-CA7F1D8B4657}"/>
              </a:ext>
            </a:extLst>
          </p:cNvPr>
          <p:cNvGrpSpPr/>
          <p:nvPr/>
        </p:nvGrpSpPr>
        <p:grpSpPr>
          <a:xfrm>
            <a:off x="6990167" y="3445380"/>
            <a:ext cx="2778264" cy="1323420"/>
            <a:chOff x="8548696" y="3352235"/>
            <a:chExt cx="3099358" cy="1476371"/>
          </a:xfrm>
        </p:grpSpPr>
        <p:sp>
          <p:nvSpPr>
            <p:cNvPr id="875" name="Freeform: Shape 874">
              <a:extLst>
                <a:ext uri="{FF2B5EF4-FFF2-40B4-BE49-F238E27FC236}">
                  <a16:creationId xmlns:a16="http://schemas.microsoft.com/office/drawing/2014/main" id="{0E788AEC-E891-45CE-9E36-41686FEDF9EB}"/>
                </a:ext>
              </a:extLst>
            </p:cNvPr>
            <p:cNvSpPr/>
            <p:nvPr/>
          </p:nvSpPr>
          <p:spPr>
            <a:xfrm>
              <a:off x="9800522" y="3784422"/>
              <a:ext cx="520201" cy="1003415"/>
            </a:xfrm>
            <a:custGeom>
              <a:avLst/>
              <a:gdLst>
                <a:gd name="connsiteX0" fmla="*/ 43359 w 520201"/>
                <a:gd name="connsiteY0" fmla="*/ 546827 h 1003415"/>
                <a:gd name="connsiteX1" fmla="*/ 229099 w 520201"/>
                <a:gd name="connsiteY1" fmla="*/ 546827 h 1003415"/>
                <a:gd name="connsiteX2" fmla="*/ 229099 w 520201"/>
                <a:gd name="connsiteY2" fmla="*/ 506057 h 1003415"/>
                <a:gd name="connsiteX3" fmla="*/ 90176 w 520201"/>
                <a:gd name="connsiteY3" fmla="*/ 506057 h 1003415"/>
                <a:gd name="connsiteX4" fmla="*/ 43359 w 520201"/>
                <a:gd name="connsiteY4" fmla="*/ 460009 h 1003415"/>
                <a:gd name="connsiteX5" fmla="*/ 43359 w 520201"/>
                <a:gd name="connsiteY5" fmla="*/ 200283 h 1003415"/>
                <a:gd name="connsiteX6" fmla="*/ 244954 w 520201"/>
                <a:gd name="connsiteY6" fmla="*/ -554 h 1003415"/>
                <a:gd name="connsiteX7" fmla="*/ 274452 w 520201"/>
                <a:gd name="connsiteY7" fmla="*/ -554 h 1003415"/>
                <a:gd name="connsiteX8" fmla="*/ 476047 w 520201"/>
                <a:gd name="connsiteY8" fmla="*/ 200283 h 1003415"/>
                <a:gd name="connsiteX9" fmla="*/ 476047 w 520201"/>
                <a:gd name="connsiteY9" fmla="*/ 460009 h 1003415"/>
                <a:gd name="connsiteX10" fmla="*/ 429230 w 520201"/>
                <a:gd name="connsiteY10" fmla="*/ 506057 h 1003415"/>
                <a:gd name="connsiteX11" fmla="*/ 290254 w 520201"/>
                <a:gd name="connsiteY11" fmla="*/ 506057 h 1003415"/>
                <a:gd name="connsiteX12" fmla="*/ 290254 w 520201"/>
                <a:gd name="connsiteY12" fmla="*/ 546827 h 1003415"/>
                <a:gd name="connsiteX13" fmla="*/ 475994 w 520201"/>
                <a:gd name="connsiteY13" fmla="*/ 546827 h 1003415"/>
                <a:gd name="connsiteX14" fmla="*/ 519777 w 520201"/>
                <a:gd name="connsiteY14" fmla="*/ 590621 h 1003415"/>
                <a:gd name="connsiteX15" fmla="*/ 519777 w 520201"/>
                <a:gd name="connsiteY15" fmla="*/ 590621 h 1003415"/>
                <a:gd name="connsiteX16" fmla="*/ 475994 w 520201"/>
                <a:gd name="connsiteY16" fmla="*/ 634414 h 1003415"/>
                <a:gd name="connsiteX17" fmla="*/ 290254 w 520201"/>
                <a:gd name="connsiteY17" fmla="*/ 634414 h 1003415"/>
                <a:gd name="connsiteX18" fmla="*/ 290254 w 520201"/>
                <a:gd name="connsiteY18" fmla="*/ 782398 h 1003415"/>
                <a:gd name="connsiteX19" fmla="*/ 297808 w 520201"/>
                <a:gd name="connsiteY19" fmla="*/ 782398 h 1003415"/>
                <a:gd name="connsiteX20" fmla="*/ 309133 w 520201"/>
                <a:gd name="connsiteY20" fmla="*/ 793723 h 1003415"/>
                <a:gd name="connsiteX21" fmla="*/ 309133 w 520201"/>
                <a:gd name="connsiteY21" fmla="*/ 874515 h 1003415"/>
                <a:gd name="connsiteX22" fmla="*/ 488109 w 520201"/>
                <a:gd name="connsiteY22" fmla="*/ 901695 h 1003415"/>
                <a:gd name="connsiteX23" fmla="*/ 491133 w 520201"/>
                <a:gd name="connsiteY23" fmla="*/ 943971 h 1003415"/>
                <a:gd name="connsiteX24" fmla="*/ 497169 w 520201"/>
                <a:gd name="connsiteY24" fmla="*/ 965115 h 1003415"/>
                <a:gd name="connsiteX25" fmla="*/ 458664 w 520201"/>
                <a:gd name="connsiteY25" fmla="*/ 1002861 h 1003415"/>
                <a:gd name="connsiteX26" fmla="*/ 420160 w 520201"/>
                <a:gd name="connsiteY26" fmla="*/ 965115 h 1003415"/>
                <a:gd name="connsiteX27" fmla="*/ 426954 w 520201"/>
                <a:gd name="connsiteY27" fmla="*/ 943971 h 1003415"/>
                <a:gd name="connsiteX28" fmla="*/ 291761 w 520201"/>
                <a:gd name="connsiteY28" fmla="*/ 943971 h 1003415"/>
                <a:gd name="connsiteX29" fmla="*/ 297808 w 520201"/>
                <a:gd name="connsiteY29" fmla="*/ 965115 h 1003415"/>
                <a:gd name="connsiteX30" fmla="*/ 260799 w 520201"/>
                <a:gd name="connsiteY30" fmla="*/ 1002861 h 1003415"/>
                <a:gd name="connsiteX31" fmla="*/ 260051 w 520201"/>
                <a:gd name="connsiteY31" fmla="*/ 1002861 h 1003415"/>
                <a:gd name="connsiteX32" fmla="*/ 221546 w 520201"/>
                <a:gd name="connsiteY32" fmla="*/ 965115 h 1003415"/>
                <a:gd name="connsiteX33" fmla="*/ 227593 w 520201"/>
                <a:gd name="connsiteY33" fmla="*/ 943971 h 1003415"/>
                <a:gd name="connsiteX34" fmla="*/ 92441 w 520201"/>
                <a:gd name="connsiteY34" fmla="*/ 943971 h 1003415"/>
                <a:gd name="connsiteX35" fmla="*/ 99236 w 520201"/>
                <a:gd name="connsiteY35" fmla="*/ 965115 h 1003415"/>
                <a:gd name="connsiteX36" fmla="*/ 60731 w 520201"/>
                <a:gd name="connsiteY36" fmla="*/ 1002861 h 1003415"/>
                <a:gd name="connsiteX37" fmla="*/ 22226 w 520201"/>
                <a:gd name="connsiteY37" fmla="*/ 965115 h 1003415"/>
                <a:gd name="connsiteX38" fmla="*/ 28262 w 520201"/>
                <a:gd name="connsiteY38" fmla="*/ 943971 h 1003415"/>
                <a:gd name="connsiteX39" fmla="*/ 31286 w 520201"/>
                <a:gd name="connsiteY39" fmla="*/ 901695 h 1003415"/>
                <a:gd name="connsiteX40" fmla="*/ 210221 w 520201"/>
                <a:gd name="connsiteY40" fmla="*/ 874515 h 1003415"/>
                <a:gd name="connsiteX41" fmla="*/ 210221 w 520201"/>
                <a:gd name="connsiteY41" fmla="*/ 793723 h 1003415"/>
                <a:gd name="connsiteX42" fmla="*/ 221546 w 520201"/>
                <a:gd name="connsiteY42" fmla="*/ 782398 h 1003415"/>
                <a:gd name="connsiteX43" fmla="*/ 229099 w 520201"/>
                <a:gd name="connsiteY43" fmla="*/ 782398 h 1003415"/>
                <a:gd name="connsiteX44" fmla="*/ 229099 w 520201"/>
                <a:gd name="connsiteY44" fmla="*/ 634414 h 1003415"/>
                <a:gd name="connsiteX45" fmla="*/ 43359 w 520201"/>
                <a:gd name="connsiteY45" fmla="*/ 634414 h 1003415"/>
                <a:gd name="connsiteX46" fmla="*/ -424 w 520201"/>
                <a:gd name="connsiteY46" fmla="*/ 590621 h 1003415"/>
                <a:gd name="connsiteX47" fmla="*/ -424 w 520201"/>
                <a:gd name="connsiteY47" fmla="*/ 590621 h 1003415"/>
                <a:gd name="connsiteX48" fmla="*/ 43359 w 520201"/>
                <a:gd name="connsiteY48" fmla="*/ 546827 h 100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520201" h="1003415">
                  <a:moveTo>
                    <a:pt x="43359" y="546827"/>
                  </a:moveTo>
                  <a:lnTo>
                    <a:pt x="229099" y="546827"/>
                  </a:lnTo>
                  <a:lnTo>
                    <a:pt x="229099" y="506057"/>
                  </a:lnTo>
                  <a:lnTo>
                    <a:pt x="90176" y="506057"/>
                  </a:lnTo>
                  <a:cubicBezTo>
                    <a:pt x="64502" y="506057"/>
                    <a:pt x="43359" y="485672"/>
                    <a:pt x="43359" y="460009"/>
                  </a:cubicBezTo>
                  <a:lnTo>
                    <a:pt x="43359" y="200283"/>
                  </a:lnTo>
                  <a:cubicBezTo>
                    <a:pt x="43359" y="90046"/>
                    <a:pt x="133959" y="-554"/>
                    <a:pt x="244954" y="-554"/>
                  </a:cubicBezTo>
                  <a:lnTo>
                    <a:pt x="274452" y="-554"/>
                  </a:lnTo>
                  <a:cubicBezTo>
                    <a:pt x="385437" y="-554"/>
                    <a:pt x="476047" y="90046"/>
                    <a:pt x="476047" y="200283"/>
                  </a:cubicBezTo>
                  <a:lnTo>
                    <a:pt x="476047" y="460009"/>
                  </a:lnTo>
                  <a:cubicBezTo>
                    <a:pt x="476047" y="485672"/>
                    <a:pt x="454903" y="506057"/>
                    <a:pt x="429230" y="506057"/>
                  </a:cubicBezTo>
                  <a:lnTo>
                    <a:pt x="290254" y="506057"/>
                  </a:lnTo>
                  <a:lnTo>
                    <a:pt x="290254" y="546827"/>
                  </a:lnTo>
                  <a:lnTo>
                    <a:pt x="475994" y="546827"/>
                  </a:lnTo>
                  <a:cubicBezTo>
                    <a:pt x="500172" y="546848"/>
                    <a:pt x="519756" y="566443"/>
                    <a:pt x="519777" y="590621"/>
                  </a:cubicBezTo>
                  <a:lnTo>
                    <a:pt x="519777" y="590621"/>
                  </a:lnTo>
                  <a:cubicBezTo>
                    <a:pt x="519767" y="614798"/>
                    <a:pt x="500172" y="634393"/>
                    <a:pt x="475994" y="634414"/>
                  </a:cubicBezTo>
                  <a:lnTo>
                    <a:pt x="290254" y="634414"/>
                  </a:lnTo>
                  <a:lnTo>
                    <a:pt x="290254" y="782398"/>
                  </a:lnTo>
                  <a:lnTo>
                    <a:pt x="297808" y="782398"/>
                  </a:lnTo>
                  <a:cubicBezTo>
                    <a:pt x="304002" y="782535"/>
                    <a:pt x="308996" y="787528"/>
                    <a:pt x="309133" y="793723"/>
                  </a:cubicBezTo>
                  <a:lnTo>
                    <a:pt x="309133" y="874515"/>
                  </a:lnTo>
                  <a:lnTo>
                    <a:pt x="488109" y="901695"/>
                  </a:lnTo>
                  <a:cubicBezTo>
                    <a:pt x="514541" y="906225"/>
                    <a:pt x="516048" y="940958"/>
                    <a:pt x="491133" y="943971"/>
                  </a:cubicBezTo>
                  <a:cubicBezTo>
                    <a:pt x="495147" y="950292"/>
                    <a:pt x="497243" y="957635"/>
                    <a:pt x="497169" y="965115"/>
                  </a:cubicBezTo>
                  <a:cubicBezTo>
                    <a:pt x="497169" y="986258"/>
                    <a:pt x="479808" y="1002861"/>
                    <a:pt x="458664" y="1002861"/>
                  </a:cubicBezTo>
                  <a:cubicBezTo>
                    <a:pt x="437521" y="1002861"/>
                    <a:pt x="420160" y="986258"/>
                    <a:pt x="420160" y="965115"/>
                  </a:cubicBezTo>
                  <a:cubicBezTo>
                    <a:pt x="420160" y="956813"/>
                    <a:pt x="423183" y="950018"/>
                    <a:pt x="426954" y="943971"/>
                  </a:cubicBezTo>
                  <a:lnTo>
                    <a:pt x="291761" y="943971"/>
                  </a:lnTo>
                  <a:cubicBezTo>
                    <a:pt x="295785" y="950281"/>
                    <a:pt x="297881" y="957635"/>
                    <a:pt x="297808" y="965115"/>
                  </a:cubicBezTo>
                  <a:cubicBezTo>
                    <a:pt x="298008" y="985752"/>
                    <a:pt x="281447" y="1002661"/>
                    <a:pt x="260799" y="1002861"/>
                  </a:cubicBezTo>
                  <a:cubicBezTo>
                    <a:pt x="260556" y="1002861"/>
                    <a:pt x="260303" y="1002861"/>
                    <a:pt x="260051" y="1002861"/>
                  </a:cubicBezTo>
                  <a:cubicBezTo>
                    <a:pt x="238159" y="1002861"/>
                    <a:pt x="221546" y="986258"/>
                    <a:pt x="221546" y="965115"/>
                  </a:cubicBezTo>
                  <a:cubicBezTo>
                    <a:pt x="221472" y="957635"/>
                    <a:pt x="223568" y="950281"/>
                    <a:pt x="227593" y="943971"/>
                  </a:cubicBezTo>
                  <a:lnTo>
                    <a:pt x="92441" y="943971"/>
                  </a:lnTo>
                  <a:cubicBezTo>
                    <a:pt x="97024" y="950050"/>
                    <a:pt x="99415" y="957498"/>
                    <a:pt x="99236" y="965115"/>
                  </a:cubicBezTo>
                  <a:cubicBezTo>
                    <a:pt x="99236" y="986258"/>
                    <a:pt x="81874" y="1002861"/>
                    <a:pt x="60731" y="1002861"/>
                  </a:cubicBezTo>
                  <a:cubicBezTo>
                    <a:pt x="39587" y="1002861"/>
                    <a:pt x="22226" y="986258"/>
                    <a:pt x="22226" y="965115"/>
                  </a:cubicBezTo>
                  <a:cubicBezTo>
                    <a:pt x="22152" y="957635"/>
                    <a:pt x="24249" y="950292"/>
                    <a:pt x="28262" y="943971"/>
                  </a:cubicBezTo>
                  <a:cubicBezTo>
                    <a:pt x="3347" y="940958"/>
                    <a:pt x="4854" y="906225"/>
                    <a:pt x="31286" y="901695"/>
                  </a:cubicBezTo>
                  <a:lnTo>
                    <a:pt x="210221" y="874515"/>
                  </a:lnTo>
                  <a:lnTo>
                    <a:pt x="210221" y="793723"/>
                  </a:lnTo>
                  <a:cubicBezTo>
                    <a:pt x="210358" y="787528"/>
                    <a:pt x="215351" y="782535"/>
                    <a:pt x="221546" y="782398"/>
                  </a:cubicBezTo>
                  <a:lnTo>
                    <a:pt x="229099" y="782398"/>
                  </a:lnTo>
                  <a:lnTo>
                    <a:pt x="229099" y="634414"/>
                  </a:lnTo>
                  <a:lnTo>
                    <a:pt x="43359" y="634414"/>
                  </a:lnTo>
                  <a:cubicBezTo>
                    <a:pt x="19181" y="634393"/>
                    <a:pt x="-413" y="614798"/>
                    <a:pt x="-424" y="590621"/>
                  </a:cubicBezTo>
                  <a:lnTo>
                    <a:pt x="-424" y="590621"/>
                  </a:lnTo>
                  <a:cubicBezTo>
                    <a:pt x="-403" y="566443"/>
                    <a:pt x="19181" y="546848"/>
                    <a:pt x="43359" y="546827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1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76" name="Freeform: Shape 875">
              <a:extLst>
                <a:ext uri="{FF2B5EF4-FFF2-40B4-BE49-F238E27FC236}">
                  <a16:creationId xmlns:a16="http://schemas.microsoft.com/office/drawing/2014/main" id="{214B18B5-4327-425A-B885-1B7935F46721}"/>
                </a:ext>
              </a:extLst>
            </p:cNvPr>
            <p:cNvSpPr/>
            <p:nvPr/>
          </p:nvSpPr>
          <p:spPr>
            <a:xfrm>
              <a:off x="8693364" y="3352235"/>
              <a:ext cx="764817" cy="1439091"/>
            </a:xfrm>
            <a:custGeom>
              <a:avLst/>
              <a:gdLst>
                <a:gd name="connsiteX0" fmla="*/ 429479 w 764817"/>
                <a:gd name="connsiteY0" fmla="*/ 246683 h 1439091"/>
                <a:gd name="connsiteX1" fmla="*/ 429479 w 764817"/>
                <a:gd name="connsiteY1" fmla="*/ 294248 h 1439091"/>
                <a:gd name="connsiteX2" fmla="*/ 430986 w 764817"/>
                <a:gd name="connsiteY2" fmla="*/ 294248 h 1439091"/>
                <a:gd name="connsiteX3" fmla="*/ 572153 w 764817"/>
                <a:gd name="connsiteY3" fmla="*/ 353896 h 1439091"/>
                <a:gd name="connsiteX4" fmla="*/ 640103 w 764817"/>
                <a:gd name="connsiteY4" fmla="*/ 584178 h 1439091"/>
                <a:gd name="connsiteX5" fmla="*/ 739015 w 764817"/>
                <a:gd name="connsiteY5" fmla="*/ 728379 h 1439091"/>
                <a:gd name="connsiteX6" fmla="*/ 720895 w 764817"/>
                <a:gd name="connsiteY6" fmla="*/ 797088 h 1439091"/>
                <a:gd name="connsiteX7" fmla="*/ 652187 w 764817"/>
                <a:gd name="connsiteY7" fmla="*/ 778968 h 1439091"/>
                <a:gd name="connsiteX8" fmla="*/ 551768 w 764817"/>
                <a:gd name="connsiteY8" fmla="*/ 631743 h 1439091"/>
                <a:gd name="connsiteX9" fmla="*/ 509492 w 764817"/>
                <a:gd name="connsiteY9" fmla="*/ 491313 h 1439091"/>
                <a:gd name="connsiteX10" fmla="*/ 482312 w 764817"/>
                <a:gd name="connsiteY10" fmla="*/ 790293 h 1439091"/>
                <a:gd name="connsiteX11" fmla="*/ 482312 w 764817"/>
                <a:gd name="connsiteY11" fmla="*/ 790293 h 1439091"/>
                <a:gd name="connsiteX12" fmla="*/ 591790 w 764817"/>
                <a:gd name="connsiteY12" fmla="*/ 1059080 h 1439091"/>
                <a:gd name="connsiteX13" fmla="*/ 606128 w 764817"/>
                <a:gd name="connsiteY13" fmla="*/ 1091548 h 1439091"/>
                <a:gd name="connsiteX14" fmla="*/ 652945 w 764817"/>
                <a:gd name="connsiteY14" fmla="*/ 1332396 h 1439091"/>
                <a:gd name="connsiteX15" fmla="*/ 723160 w 764817"/>
                <a:gd name="connsiteY15" fmla="*/ 1341456 h 1439091"/>
                <a:gd name="connsiteX16" fmla="*/ 763930 w 764817"/>
                <a:gd name="connsiteY16" fmla="*/ 1368647 h 1439091"/>
                <a:gd name="connsiteX17" fmla="*/ 763930 w 764817"/>
                <a:gd name="connsiteY17" fmla="*/ 1368647 h 1439091"/>
                <a:gd name="connsiteX18" fmla="*/ 736750 w 764817"/>
                <a:gd name="connsiteY18" fmla="*/ 1408679 h 1439091"/>
                <a:gd name="connsiteX19" fmla="*/ 605380 w 764817"/>
                <a:gd name="connsiteY19" fmla="*/ 1434353 h 1439091"/>
                <a:gd name="connsiteX20" fmla="*/ 525315 w 764817"/>
                <a:gd name="connsiteY20" fmla="*/ 1381499 h 1439091"/>
                <a:gd name="connsiteX21" fmla="*/ 475485 w 764817"/>
                <a:gd name="connsiteY21" fmla="*/ 1127809 h 1439091"/>
                <a:gd name="connsiteX22" fmla="*/ 369831 w 764817"/>
                <a:gd name="connsiteY22" fmla="*/ 902005 h 1439091"/>
                <a:gd name="connsiteX23" fmla="*/ 328303 w 764817"/>
                <a:gd name="connsiteY23" fmla="*/ 1072670 h 1439091"/>
                <a:gd name="connsiteX24" fmla="*/ 318495 w 764817"/>
                <a:gd name="connsiteY24" fmla="*/ 1106645 h 1439091"/>
                <a:gd name="connsiteX25" fmla="*/ 200704 w 764817"/>
                <a:gd name="connsiteY25" fmla="*/ 1321798 h 1439091"/>
                <a:gd name="connsiteX26" fmla="*/ 249028 w 764817"/>
                <a:gd name="connsiteY26" fmla="*/ 1373914 h 1439091"/>
                <a:gd name="connsiteX27" fmla="*/ 262618 w 764817"/>
                <a:gd name="connsiteY27" fmla="*/ 1420731 h 1439091"/>
                <a:gd name="connsiteX28" fmla="*/ 262618 w 764817"/>
                <a:gd name="connsiteY28" fmla="*/ 1420731 h 1439091"/>
                <a:gd name="connsiteX29" fmla="*/ 215811 w 764817"/>
                <a:gd name="connsiteY29" fmla="*/ 1434321 h 1439091"/>
                <a:gd name="connsiteX30" fmla="*/ 98779 w 764817"/>
                <a:gd name="connsiteY30" fmla="*/ 1369384 h 1439091"/>
                <a:gd name="connsiteX31" fmla="*/ 70873 w 764817"/>
                <a:gd name="connsiteY31" fmla="*/ 1278047 h 1439091"/>
                <a:gd name="connsiteX32" fmla="*/ 195458 w 764817"/>
                <a:gd name="connsiteY32" fmla="*/ 1051547 h 1439091"/>
                <a:gd name="connsiteX33" fmla="*/ 233204 w 764817"/>
                <a:gd name="connsiteY33" fmla="*/ 788038 h 1439091"/>
                <a:gd name="connsiteX34" fmla="*/ 209016 w 764817"/>
                <a:gd name="connsiteY34" fmla="*/ 440693 h 1439091"/>
                <a:gd name="connsiteX35" fmla="*/ 209016 w 764817"/>
                <a:gd name="connsiteY35" fmla="*/ 440693 h 1439091"/>
                <a:gd name="connsiteX36" fmla="*/ 148609 w 764817"/>
                <a:gd name="connsiteY36" fmla="*/ 550919 h 1439091"/>
                <a:gd name="connsiteX37" fmla="*/ 98042 w 764817"/>
                <a:gd name="connsiteY37" fmla="*/ 760816 h 1439091"/>
                <a:gd name="connsiteX38" fmla="*/ 36940 w 764817"/>
                <a:gd name="connsiteY38" fmla="*/ 797056 h 1439091"/>
                <a:gd name="connsiteX39" fmla="*/ 1458 w 764817"/>
                <a:gd name="connsiteY39" fmla="*/ 735954 h 1439091"/>
                <a:gd name="connsiteX40" fmla="*/ 52795 w 764817"/>
                <a:gd name="connsiteY40" fmla="*/ 521527 h 1439091"/>
                <a:gd name="connsiteX41" fmla="*/ 155404 w 764817"/>
                <a:gd name="connsiteY41" fmla="*/ 332015 h 1439091"/>
                <a:gd name="connsiteX42" fmla="*/ 202221 w 764817"/>
                <a:gd name="connsiteY42" fmla="*/ 297250 h 1439091"/>
                <a:gd name="connsiteX43" fmla="*/ 310183 w 764817"/>
                <a:gd name="connsiteY43" fmla="*/ 285925 h 1439091"/>
                <a:gd name="connsiteX44" fmla="*/ 310183 w 764817"/>
                <a:gd name="connsiteY44" fmla="*/ 285925 h 1439091"/>
                <a:gd name="connsiteX45" fmla="*/ 317736 w 764817"/>
                <a:gd name="connsiteY45" fmla="*/ 238350 h 1439091"/>
                <a:gd name="connsiteX46" fmla="*/ 267169 w 764817"/>
                <a:gd name="connsiteY46" fmla="*/ 106221 h 1439091"/>
                <a:gd name="connsiteX47" fmla="*/ 390237 w 764817"/>
                <a:gd name="connsiteY47" fmla="*/ -181 h 1439091"/>
                <a:gd name="connsiteX48" fmla="*/ 498209 w 764817"/>
                <a:gd name="connsiteY48" fmla="*/ 122139 h 1439091"/>
                <a:gd name="connsiteX49" fmla="*/ 429500 w 764817"/>
                <a:gd name="connsiteY49" fmla="*/ 246714 h 1439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764817" h="1439091">
                  <a:moveTo>
                    <a:pt x="429479" y="246683"/>
                  </a:moveTo>
                  <a:cubicBezTo>
                    <a:pt x="409842" y="261779"/>
                    <a:pt x="404564" y="290476"/>
                    <a:pt x="429479" y="294248"/>
                  </a:cubicBezTo>
                  <a:lnTo>
                    <a:pt x="430986" y="294248"/>
                  </a:lnTo>
                  <a:cubicBezTo>
                    <a:pt x="512526" y="304782"/>
                    <a:pt x="557836" y="322934"/>
                    <a:pt x="572153" y="353896"/>
                  </a:cubicBezTo>
                  <a:lnTo>
                    <a:pt x="640103" y="584178"/>
                  </a:lnTo>
                  <a:lnTo>
                    <a:pt x="739015" y="728379"/>
                  </a:lnTo>
                  <a:cubicBezTo>
                    <a:pt x="754111" y="751040"/>
                    <a:pt x="744282" y="782750"/>
                    <a:pt x="720895" y="797088"/>
                  </a:cubicBezTo>
                  <a:cubicBezTo>
                    <a:pt x="696738" y="811436"/>
                    <a:pt x="667294" y="800870"/>
                    <a:pt x="652187" y="778968"/>
                  </a:cubicBezTo>
                  <a:lnTo>
                    <a:pt x="551768" y="631743"/>
                  </a:lnTo>
                  <a:lnTo>
                    <a:pt x="509492" y="491313"/>
                  </a:lnTo>
                  <a:lnTo>
                    <a:pt x="482312" y="790293"/>
                  </a:lnTo>
                  <a:lnTo>
                    <a:pt x="482312" y="790293"/>
                  </a:lnTo>
                  <a:lnTo>
                    <a:pt x="591790" y="1059080"/>
                  </a:lnTo>
                  <a:cubicBezTo>
                    <a:pt x="597827" y="1069614"/>
                    <a:pt x="603115" y="1078717"/>
                    <a:pt x="606128" y="1091548"/>
                  </a:cubicBezTo>
                  <a:lnTo>
                    <a:pt x="652945" y="1332396"/>
                  </a:lnTo>
                  <a:lnTo>
                    <a:pt x="723160" y="1341456"/>
                  </a:lnTo>
                  <a:cubicBezTo>
                    <a:pt x="742038" y="1343721"/>
                    <a:pt x="760158" y="1349768"/>
                    <a:pt x="763930" y="1368647"/>
                  </a:cubicBezTo>
                  <a:lnTo>
                    <a:pt x="763930" y="1368647"/>
                  </a:lnTo>
                  <a:cubicBezTo>
                    <a:pt x="766953" y="1386767"/>
                    <a:pt x="754870" y="1404887"/>
                    <a:pt x="736750" y="1408679"/>
                  </a:cubicBezTo>
                  <a:lnTo>
                    <a:pt x="605380" y="1434353"/>
                  </a:lnTo>
                  <a:cubicBezTo>
                    <a:pt x="569140" y="1441148"/>
                    <a:pt x="532890" y="1419246"/>
                    <a:pt x="525315" y="1381499"/>
                  </a:cubicBezTo>
                  <a:lnTo>
                    <a:pt x="475485" y="1127809"/>
                  </a:lnTo>
                  <a:lnTo>
                    <a:pt x="369831" y="902005"/>
                  </a:lnTo>
                  <a:lnTo>
                    <a:pt x="328303" y="1072670"/>
                  </a:lnTo>
                  <a:cubicBezTo>
                    <a:pt x="326038" y="1084753"/>
                    <a:pt x="325290" y="1095320"/>
                    <a:pt x="318495" y="1106645"/>
                  </a:cubicBezTo>
                  <a:lnTo>
                    <a:pt x="200704" y="1321798"/>
                  </a:lnTo>
                  <a:lnTo>
                    <a:pt x="249028" y="1373914"/>
                  </a:lnTo>
                  <a:cubicBezTo>
                    <a:pt x="261859" y="1387504"/>
                    <a:pt x="271678" y="1404118"/>
                    <a:pt x="262618" y="1420731"/>
                  </a:cubicBezTo>
                  <a:lnTo>
                    <a:pt x="262618" y="1420731"/>
                  </a:lnTo>
                  <a:cubicBezTo>
                    <a:pt x="253388" y="1437334"/>
                    <a:pt x="232500" y="1443402"/>
                    <a:pt x="215811" y="1434321"/>
                  </a:cubicBezTo>
                  <a:lnTo>
                    <a:pt x="98779" y="1369384"/>
                  </a:lnTo>
                  <a:cubicBezTo>
                    <a:pt x="66311" y="1352002"/>
                    <a:pt x="52721" y="1311232"/>
                    <a:pt x="70873" y="1278047"/>
                  </a:cubicBezTo>
                  <a:lnTo>
                    <a:pt x="195458" y="1051547"/>
                  </a:lnTo>
                  <a:lnTo>
                    <a:pt x="233204" y="788038"/>
                  </a:lnTo>
                  <a:lnTo>
                    <a:pt x="209016" y="440693"/>
                  </a:lnTo>
                  <a:lnTo>
                    <a:pt x="209016" y="440693"/>
                  </a:lnTo>
                  <a:lnTo>
                    <a:pt x="148609" y="550919"/>
                  </a:lnTo>
                  <a:lnTo>
                    <a:pt x="98042" y="760816"/>
                  </a:lnTo>
                  <a:cubicBezTo>
                    <a:pt x="92005" y="787996"/>
                    <a:pt x="64067" y="803851"/>
                    <a:pt x="36940" y="797056"/>
                  </a:cubicBezTo>
                  <a:cubicBezTo>
                    <a:pt x="9760" y="787996"/>
                    <a:pt x="-6095" y="764598"/>
                    <a:pt x="1458" y="735954"/>
                  </a:cubicBezTo>
                  <a:lnTo>
                    <a:pt x="52795" y="521527"/>
                  </a:lnTo>
                  <a:lnTo>
                    <a:pt x="155404" y="332015"/>
                  </a:lnTo>
                  <a:cubicBezTo>
                    <a:pt x="165939" y="313147"/>
                    <a:pt x="193909" y="298799"/>
                    <a:pt x="202221" y="297250"/>
                  </a:cubicBezTo>
                  <a:cubicBezTo>
                    <a:pt x="227136" y="288938"/>
                    <a:pt x="262618" y="285167"/>
                    <a:pt x="310183" y="285925"/>
                  </a:cubicBezTo>
                  <a:lnTo>
                    <a:pt x="310183" y="285925"/>
                  </a:lnTo>
                  <a:cubicBezTo>
                    <a:pt x="336615" y="286673"/>
                    <a:pt x="335856" y="257228"/>
                    <a:pt x="317736" y="238350"/>
                  </a:cubicBezTo>
                  <a:cubicBezTo>
                    <a:pt x="282244" y="206640"/>
                    <a:pt x="264124" y="153017"/>
                    <a:pt x="267169" y="106221"/>
                  </a:cubicBezTo>
                  <a:cubicBezTo>
                    <a:pt x="272436" y="32993"/>
                    <a:pt x="326817" y="-4764"/>
                    <a:pt x="390237" y="-181"/>
                  </a:cubicBezTo>
                  <a:cubicBezTo>
                    <a:pt x="454415" y="3601"/>
                    <a:pt x="503487" y="49649"/>
                    <a:pt x="498209" y="122139"/>
                  </a:cubicBezTo>
                  <a:cubicBezTo>
                    <a:pt x="495185" y="168946"/>
                    <a:pt x="469512" y="220282"/>
                    <a:pt x="429500" y="246714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1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77" name="Freeform: Shape 876">
              <a:extLst>
                <a:ext uri="{FF2B5EF4-FFF2-40B4-BE49-F238E27FC236}">
                  <a16:creationId xmlns:a16="http://schemas.microsoft.com/office/drawing/2014/main" id="{103ED142-A70C-413F-A2A8-C054363560B4}"/>
                </a:ext>
              </a:extLst>
            </p:cNvPr>
            <p:cNvSpPr/>
            <p:nvPr/>
          </p:nvSpPr>
          <p:spPr>
            <a:xfrm>
              <a:off x="10732150" y="3352235"/>
              <a:ext cx="764788" cy="1439072"/>
            </a:xfrm>
            <a:custGeom>
              <a:avLst/>
              <a:gdLst>
                <a:gd name="connsiteX0" fmla="*/ 429243 w 764788"/>
                <a:gd name="connsiteY0" fmla="*/ 246683 h 1439072"/>
                <a:gd name="connsiteX1" fmla="*/ 429243 w 764788"/>
                <a:gd name="connsiteY1" fmla="*/ 294248 h 1439072"/>
                <a:gd name="connsiteX2" fmla="*/ 430760 w 764788"/>
                <a:gd name="connsiteY2" fmla="*/ 294248 h 1439072"/>
                <a:gd name="connsiteX3" fmla="*/ 571927 w 764788"/>
                <a:gd name="connsiteY3" fmla="*/ 353896 h 1439072"/>
                <a:gd name="connsiteX4" fmla="*/ 640636 w 764788"/>
                <a:gd name="connsiteY4" fmla="*/ 584178 h 1439072"/>
                <a:gd name="connsiteX5" fmla="*/ 738789 w 764788"/>
                <a:gd name="connsiteY5" fmla="*/ 728379 h 1439072"/>
                <a:gd name="connsiteX6" fmla="*/ 720659 w 764788"/>
                <a:gd name="connsiteY6" fmla="*/ 797088 h 1439072"/>
                <a:gd name="connsiteX7" fmla="*/ 651961 w 764788"/>
                <a:gd name="connsiteY7" fmla="*/ 778968 h 1439072"/>
                <a:gd name="connsiteX8" fmla="*/ 551542 w 764788"/>
                <a:gd name="connsiteY8" fmla="*/ 631743 h 1439072"/>
                <a:gd name="connsiteX9" fmla="*/ 510014 w 764788"/>
                <a:gd name="connsiteY9" fmla="*/ 491313 h 1439072"/>
                <a:gd name="connsiteX10" fmla="*/ 482834 w 764788"/>
                <a:gd name="connsiteY10" fmla="*/ 790293 h 1439072"/>
                <a:gd name="connsiteX11" fmla="*/ 482076 w 764788"/>
                <a:gd name="connsiteY11" fmla="*/ 790293 h 1439072"/>
                <a:gd name="connsiteX12" fmla="*/ 591554 w 764788"/>
                <a:gd name="connsiteY12" fmla="*/ 1059080 h 1439072"/>
                <a:gd name="connsiteX13" fmla="*/ 605902 w 764788"/>
                <a:gd name="connsiteY13" fmla="*/ 1091548 h 1439072"/>
                <a:gd name="connsiteX14" fmla="*/ 652709 w 764788"/>
                <a:gd name="connsiteY14" fmla="*/ 1332396 h 1439072"/>
                <a:gd name="connsiteX15" fmla="*/ 722924 w 764788"/>
                <a:gd name="connsiteY15" fmla="*/ 1341456 h 1439072"/>
                <a:gd name="connsiteX16" fmla="*/ 763704 w 764788"/>
                <a:gd name="connsiteY16" fmla="*/ 1368647 h 1439072"/>
                <a:gd name="connsiteX17" fmla="*/ 763704 w 764788"/>
                <a:gd name="connsiteY17" fmla="*/ 1368647 h 1439072"/>
                <a:gd name="connsiteX18" fmla="*/ 736524 w 764788"/>
                <a:gd name="connsiteY18" fmla="*/ 1408679 h 1439072"/>
                <a:gd name="connsiteX19" fmla="*/ 605144 w 764788"/>
                <a:gd name="connsiteY19" fmla="*/ 1434353 h 1439072"/>
                <a:gd name="connsiteX20" fmla="*/ 525079 w 764788"/>
                <a:gd name="connsiteY20" fmla="*/ 1381499 h 1439072"/>
                <a:gd name="connsiteX21" fmla="*/ 476008 w 764788"/>
                <a:gd name="connsiteY21" fmla="*/ 1127809 h 1439072"/>
                <a:gd name="connsiteX22" fmla="*/ 369605 w 764788"/>
                <a:gd name="connsiteY22" fmla="*/ 902057 h 1439072"/>
                <a:gd name="connsiteX23" fmla="*/ 328077 w 764788"/>
                <a:gd name="connsiteY23" fmla="*/ 1072722 h 1439072"/>
                <a:gd name="connsiteX24" fmla="*/ 319017 w 764788"/>
                <a:gd name="connsiteY24" fmla="*/ 1106697 h 1439072"/>
                <a:gd name="connsiteX25" fmla="*/ 200479 w 764788"/>
                <a:gd name="connsiteY25" fmla="*/ 1321798 h 1439072"/>
                <a:gd name="connsiteX26" fmla="*/ 248802 w 764788"/>
                <a:gd name="connsiteY26" fmla="*/ 1373893 h 1439072"/>
                <a:gd name="connsiteX27" fmla="*/ 262392 w 764788"/>
                <a:gd name="connsiteY27" fmla="*/ 1420710 h 1439072"/>
                <a:gd name="connsiteX28" fmla="*/ 262392 w 764788"/>
                <a:gd name="connsiteY28" fmla="*/ 1420710 h 1439072"/>
                <a:gd name="connsiteX29" fmla="*/ 215575 w 764788"/>
                <a:gd name="connsiteY29" fmla="*/ 1434300 h 1439072"/>
                <a:gd name="connsiteX30" fmla="*/ 98543 w 764788"/>
                <a:gd name="connsiteY30" fmla="*/ 1369363 h 1439072"/>
                <a:gd name="connsiteX31" fmla="*/ 70615 w 764788"/>
                <a:gd name="connsiteY31" fmla="*/ 1278005 h 1439072"/>
                <a:gd name="connsiteX32" fmla="*/ 195190 w 764788"/>
                <a:gd name="connsiteY32" fmla="*/ 1051505 h 1439072"/>
                <a:gd name="connsiteX33" fmla="*/ 232937 w 764788"/>
                <a:gd name="connsiteY33" fmla="*/ 787996 h 1439072"/>
                <a:gd name="connsiteX34" fmla="*/ 208780 w 764788"/>
                <a:gd name="connsiteY34" fmla="*/ 440693 h 1439072"/>
                <a:gd name="connsiteX35" fmla="*/ 208780 w 764788"/>
                <a:gd name="connsiteY35" fmla="*/ 440693 h 1439072"/>
                <a:gd name="connsiteX36" fmla="*/ 148384 w 764788"/>
                <a:gd name="connsiteY36" fmla="*/ 550919 h 1439072"/>
                <a:gd name="connsiteX37" fmla="*/ 98543 w 764788"/>
                <a:gd name="connsiteY37" fmla="*/ 760785 h 1439072"/>
                <a:gd name="connsiteX38" fmla="*/ 36640 w 764788"/>
                <a:gd name="connsiteY38" fmla="*/ 797025 h 1439072"/>
                <a:gd name="connsiteX39" fmla="*/ 1148 w 764788"/>
                <a:gd name="connsiteY39" fmla="*/ 735922 h 1439072"/>
                <a:gd name="connsiteX40" fmla="*/ 52495 w 764788"/>
                <a:gd name="connsiteY40" fmla="*/ 521495 h 1439072"/>
                <a:gd name="connsiteX41" fmla="*/ 155179 w 764788"/>
                <a:gd name="connsiteY41" fmla="*/ 332015 h 1439072"/>
                <a:gd name="connsiteX42" fmla="*/ 201985 w 764788"/>
                <a:gd name="connsiteY42" fmla="*/ 297250 h 1439072"/>
                <a:gd name="connsiteX43" fmla="*/ 309957 w 764788"/>
                <a:gd name="connsiteY43" fmla="*/ 285925 h 1439072"/>
                <a:gd name="connsiteX44" fmla="*/ 309957 w 764788"/>
                <a:gd name="connsiteY44" fmla="*/ 285925 h 1439072"/>
                <a:gd name="connsiteX45" fmla="*/ 318258 w 764788"/>
                <a:gd name="connsiteY45" fmla="*/ 238350 h 1439072"/>
                <a:gd name="connsiteX46" fmla="*/ 266922 w 764788"/>
                <a:gd name="connsiteY46" fmla="*/ 106221 h 1439072"/>
                <a:gd name="connsiteX47" fmla="*/ 390738 w 764788"/>
                <a:gd name="connsiteY47" fmla="*/ -181 h 1439072"/>
                <a:gd name="connsiteX48" fmla="*/ 497951 w 764788"/>
                <a:gd name="connsiteY48" fmla="*/ 122139 h 1439072"/>
                <a:gd name="connsiteX49" fmla="*/ 429243 w 764788"/>
                <a:gd name="connsiteY49" fmla="*/ 246714 h 143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764788" h="1439072">
                  <a:moveTo>
                    <a:pt x="429243" y="246683"/>
                  </a:moveTo>
                  <a:cubicBezTo>
                    <a:pt x="409617" y="261779"/>
                    <a:pt x="404328" y="290476"/>
                    <a:pt x="429243" y="294248"/>
                  </a:cubicBezTo>
                  <a:lnTo>
                    <a:pt x="430760" y="294248"/>
                  </a:lnTo>
                  <a:cubicBezTo>
                    <a:pt x="513059" y="304782"/>
                    <a:pt x="557600" y="322934"/>
                    <a:pt x="571927" y="353896"/>
                  </a:cubicBezTo>
                  <a:lnTo>
                    <a:pt x="640636" y="584178"/>
                  </a:lnTo>
                  <a:lnTo>
                    <a:pt x="738789" y="728379"/>
                  </a:lnTo>
                  <a:cubicBezTo>
                    <a:pt x="754592" y="751040"/>
                    <a:pt x="744826" y="782750"/>
                    <a:pt x="720659" y="797088"/>
                  </a:cubicBezTo>
                  <a:cubicBezTo>
                    <a:pt x="696492" y="811426"/>
                    <a:pt x="667057" y="800870"/>
                    <a:pt x="651961" y="778968"/>
                  </a:cubicBezTo>
                  <a:lnTo>
                    <a:pt x="551542" y="631743"/>
                  </a:lnTo>
                  <a:lnTo>
                    <a:pt x="510014" y="491313"/>
                  </a:lnTo>
                  <a:lnTo>
                    <a:pt x="482834" y="790293"/>
                  </a:lnTo>
                  <a:lnTo>
                    <a:pt x="482076" y="790293"/>
                  </a:lnTo>
                  <a:lnTo>
                    <a:pt x="591554" y="1059080"/>
                  </a:lnTo>
                  <a:cubicBezTo>
                    <a:pt x="597590" y="1069614"/>
                    <a:pt x="603637" y="1078717"/>
                    <a:pt x="605902" y="1091548"/>
                  </a:cubicBezTo>
                  <a:lnTo>
                    <a:pt x="652709" y="1332396"/>
                  </a:lnTo>
                  <a:lnTo>
                    <a:pt x="722924" y="1341456"/>
                  </a:lnTo>
                  <a:cubicBezTo>
                    <a:pt x="741802" y="1343721"/>
                    <a:pt x="759922" y="1349768"/>
                    <a:pt x="763704" y="1368647"/>
                  </a:cubicBezTo>
                  <a:lnTo>
                    <a:pt x="763704" y="1368647"/>
                  </a:lnTo>
                  <a:cubicBezTo>
                    <a:pt x="767476" y="1386767"/>
                    <a:pt x="754644" y="1404887"/>
                    <a:pt x="736524" y="1408679"/>
                  </a:cubicBezTo>
                  <a:lnTo>
                    <a:pt x="605144" y="1434353"/>
                  </a:lnTo>
                  <a:cubicBezTo>
                    <a:pt x="568904" y="1441148"/>
                    <a:pt x="532664" y="1419246"/>
                    <a:pt x="525079" y="1381499"/>
                  </a:cubicBezTo>
                  <a:lnTo>
                    <a:pt x="476008" y="1127809"/>
                  </a:lnTo>
                  <a:lnTo>
                    <a:pt x="369605" y="902057"/>
                  </a:lnTo>
                  <a:lnTo>
                    <a:pt x="328077" y="1072722"/>
                  </a:lnTo>
                  <a:cubicBezTo>
                    <a:pt x="325812" y="1084806"/>
                    <a:pt x="325053" y="1095372"/>
                    <a:pt x="319017" y="1106697"/>
                  </a:cubicBezTo>
                  <a:lnTo>
                    <a:pt x="200479" y="1321798"/>
                  </a:lnTo>
                  <a:lnTo>
                    <a:pt x="248802" y="1373893"/>
                  </a:lnTo>
                  <a:cubicBezTo>
                    <a:pt x="261634" y="1387483"/>
                    <a:pt x="271452" y="1404097"/>
                    <a:pt x="262392" y="1420710"/>
                  </a:cubicBezTo>
                  <a:lnTo>
                    <a:pt x="262392" y="1420710"/>
                  </a:lnTo>
                  <a:cubicBezTo>
                    <a:pt x="253163" y="1437324"/>
                    <a:pt x="232262" y="1443381"/>
                    <a:pt x="215575" y="1434300"/>
                  </a:cubicBezTo>
                  <a:lnTo>
                    <a:pt x="98543" y="1369363"/>
                  </a:lnTo>
                  <a:cubicBezTo>
                    <a:pt x="66085" y="1352002"/>
                    <a:pt x="52495" y="1311232"/>
                    <a:pt x="70615" y="1278005"/>
                  </a:cubicBezTo>
                  <a:lnTo>
                    <a:pt x="195190" y="1051505"/>
                  </a:lnTo>
                  <a:lnTo>
                    <a:pt x="232937" y="787996"/>
                  </a:lnTo>
                  <a:lnTo>
                    <a:pt x="208780" y="440693"/>
                  </a:lnTo>
                  <a:lnTo>
                    <a:pt x="208780" y="440693"/>
                  </a:lnTo>
                  <a:lnTo>
                    <a:pt x="148384" y="550919"/>
                  </a:lnTo>
                  <a:lnTo>
                    <a:pt x="98543" y="760785"/>
                  </a:lnTo>
                  <a:cubicBezTo>
                    <a:pt x="91748" y="787965"/>
                    <a:pt x="63778" y="803819"/>
                    <a:pt x="36640" y="797025"/>
                  </a:cubicBezTo>
                  <a:cubicBezTo>
                    <a:pt x="10208" y="787965"/>
                    <a:pt x="-5647" y="764566"/>
                    <a:pt x="1148" y="735922"/>
                  </a:cubicBezTo>
                  <a:lnTo>
                    <a:pt x="52495" y="521495"/>
                  </a:lnTo>
                  <a:lnTo>
                    <a:pt x="155179" y="332015"/>
                  </a:lnTo>
                  <a:cubicBezTo>
                    <a:pt x="166504" y="313147"/>
                    <a:pt x="193684" y="298799"/>
                    <a:pt x="201985" y="297250"/>
                  </a:cubicBezTo>
                  <a:cubicBezTo>
                    <a:pt x="226900" y="288938"/>
                    <a:pt x="263140" y="285167"/>
                    <a:pt x="309957" y="285925"/>
                  </a:cubicBezTo>
                  <a:lnTo>
                    <a:pt x="309957" y="285925"/>
                  </a:lnTo>
                  <a:cubicBezTo>
                    <a:pt x="336378" y="286673"/>
                    <a:pt x="335620" y="257228"/>
                    <a:pt x="318258" y="238350"/>
                  </a:cubicBezTo>
                  <a:cubicBezTo>
                    <a:pt x="282018" y="206640"/>
                    <a:pt x="263898" y="153017"/>
                    <a:pt x="266922" y="106221"/>
                  </a:cubicBezTo>
                  <a:cubicBezTo>
                    <a:pt x="272189" y="32993"/>
                    <a:pt x="326560" y="-4764"/>
                    <a:pt x="390738" y="-181"/>
                  </a:cubicBezTo>
                  <a:cubicBezTo>
                    <a:pt x="454158" y="3601"/>
                    <a:pt x="503240" y="49649"/>
                    <a:pt x="497951" y="122139"/>
                  </a:cubicBezTo>
                  <a:cubicBezTo>
                    <a:pt x="494939" y="168946"/>
                    <a:pt x="469265" y="220282"/>
                    <a:pt x="429243" y="246714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1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78" name="Freeform: Shape 877">
              <a:extLst>
                <a:ext uri="{FF2B5EF4-FFF2-40B4-BE49-F238E27FC236}">
                  <a16:creationId xmlns:a16="http://schemas.microsoft.com/office/drawing/2014/main" id="{F8F61B53-6BF1-4F91-9A65-410B46F75DFA}"/>
                </a:ext>
              </a:extLst>
            </p:cNvPr>
            <p:cNvSpPr/>
            <p:nvPr/>
          </p:nvSpPr>
          <p:spPr>
            <a:xfrm>
              <a:off x="8548696" y="4187644"/>
              <a:ext cx="3099358" cy="640962"/>
            </a:xfrm>
            <a:custGeom>
              <a:avLst/>
              <a:gdLst>
                <a:gd name="connsiteX0" fmla="*/ -424 w 3099358"/>
                <a:gd name="connsiteY0" fmla="*/ 597374 h 640962"/>
                <a:gd name="connsiteX1" fmla="*/ 953919 w 3099358"/>
                <a:gd name="connsiteY1" fmla="*/ 597374 h 640962"/>
                <a:gd name="connsiteX2" fmla="*/ 953919 w 3099358"/>
                <a:gd name="connsiteY2" fmla="*/ 43239 h 640962"/>
                <a:gd name="connsiteX3" fmla="*/ 910842 w 3099358"/>
                <a:gd name="connsiteY3" fmla="*/ 43239 h 640962"/>
                <a:gd name="connsiteX4" fmla="*/ 910842 w 3099358"/>
                <a:gd name="connsiteY4" fmla="*/ -554 h 640962"/>
                <a:gd name="connsiteX5" fmla="*/ 2111364 w 3099358"/>
                <a:gd name="connsiteY5" fmla="*/ -554 h 640962"/>
                <a:gd name="connsiteX6" fmla="*/ 2111364 w 3099358"/>
                <a:gd name="connsiteY6" fmla="*/ 43239 h 640962"/>
                <a:gd name="connsiteX7" fmla="*/ 2068329 w 3099358"/>
                <a:gd name="connsiteY7" fmla="*/ 43239 h 640962"/>
                <a:gd name="connsiteX8" fmla="*/ 2068329 w 3099358"/>
                <a:gd name="connsiteY8" fmla="*/ 597374 h 640962"/>
                <a:gd name="connsiteX9" fmla="*/ 3098934 w 3099358"/>
                <a:gd name="connsiteY9" fmla="*/ 597374 h 640962"/>
                <a:gd name="connsiteX10" fmla="*/ 3098934 w 3099358"/>
                <a:gd name="connsiteY10" fmla="*/ 640409 h 640962"/>
                <a:gd name="connsiteX11" fmla="*/ -424 w 3099358"/>
                <a:gd name="connsiteY11" fmla="*/ 640409 h 640962"/>
                <a:gd name="connsiteX12" fmla="*/ 2024536 w 3099358"/>
                <a:gd name="connsiteY12" fmla="*/ 43239 h 640962"/>
                <a:gd name="connsiteX13" fmla="*/ 997713 w 3099358"/>
                <a:gd name="connsiteY13" fmla="*/ 43239 h 640962"/>
                <a:gd name="connsiteX14" fmla="*/ 997713 w 3099358"/>
                <a:gd name="connsiteY14" fmla="*/ 597374 h 640962"/>
                <a:gd name="connsiteX15" fmla="*/ 2024536 w 3099358"/>
                <a:gd name="connsiteY15" fmla="*/ 597374 h 640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99358" h="640962">
                  <a:moveTo>
                    <a:pt x="-424" y="597374"/>
                  </a:moveTo>
                  <a:lnTo>
                    <a:pt x="953919" y="597374"/>
                  </a:lnTo>
                  <a:lnTo>
                    <a:pt x="953919" y="43239"/>
                  </a:lnTo>
                  <a:lnTo>
                    <a:pt x="910842" y="43239"/>
                  </a:lnTo>
                  <a:lnTo>
                    <a:pt x="910842" y="-554"/>
                  </a:lnTo>
                  <a:lnTo>
                    <a:pt x="2111364" y="-554"/>
                  </a:lnTo>
                  <a:lnTo>
                    <a:pt x="2111364" y="43239"/>
                  </a:lnTo>
                  <a:lnTo>
                    <a:pt x="2068329" y="43239"/>
                  </a:lnTo>
                  <a:lnTo>
                    <a:pt x="2068329" y="597374"/>
                  </a:lnTo>
                  <a:lnTo>
                    <a:pt x="3098934" y="597374"/>
                  </a:lnTo>
                  <a:lnTo>
                    <a:pt x="3098934" y="640409"/>
                  </a:lnTo>
                  <a:lnTo>
                    <a:pt x="-424" y="640409"/>
                  </a:lnTo>
                  <a:close/>
                  <a:moveTo>
                    <a:pt x="2024536" y="43239"/>
                  </a:moveTo>
                  <a:lnTo>
                    <a:pt x="997713" y="43239"/>
                  </a:lnTo>
                  <a:lnTo>
                    <a:pt x="997713" y="597374"/>
                  </a:lnTo>
                  <a:lnTo>
                    <a:pt x="2024536" y="597374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1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79" name="Freeform: Shape 878">
              <a:extLst>
                <a:ext uri="{FF2B5EF4-FFF2-40B4-BE49-F238E27FC236}">
                  <a16:creationId xmlns:a16="http://schemas.microsoft.com/office/drawing/2014/main" id="{178277D2-8446-4F7F-A369-171D1C566479}"/>
                </a:ext>
              </a:extLst>
            </p:cNvPr>
            <p:cNvSpPr/>
            <p:nvPr/>
          </p:nvSpPr>
          <p:spPr>
            <a:xfrm>
              <a:off x="9459951" y="3769315"/>
              <a:ext cx="361662" cy="384291"/>
            </a:xfrm>
            <a:custGeom>
              <a:avLst/>
              <a:gdLst>
                <a:gd name="connsiteX0" fmla="*/ -413 w 361662"/>
                <a:gd name="connsiteY0" fmla="*/ -554 h 384291"/>
                <a:gd name="connsiteX1" fmla="*/ 217785 w 361662"/>
                <a:gd name="connsiteY1" fmla="*/ 90046 h 384291"/>
                <a:gd name="connsiteX2" fmla="*/ 306130 w 361662"/>
                <a:gd name="connsiteY2" fmla="*/ 271246 h 384291"/>
                <a:gd name="connsiteX3" fmla="*/ 361238 w 361662"/>
                <a:gd name="connsiteY3" fmla="*/ 271246 h 384291"/>
                <a:gd name="connsiteX4" fmla="*/ 324250 w 361662"/>
                <a:gd name="connsiteY4" fmla="*/ 327080 h 384291"/>
                <a:gd name="connsiteX5" fmla="*/ 287294 w 361662"/>
                <a:gd name="connsiteY5" fmla="*/ 383737 h 384291"/>
                <a:gd name="connsiteX6" fmla="*/ 249537 w 361662"/>
                <a:gd name="connsiteY6" fmla="*/ 327112 h 384291"/>
                <a:gd name="connsiteX7" fmla="*/ 212549 w 361662"/>
                <a:gd name="connsiteY7" fmla="*/ 271277 h 384291"/>
                <a:gd name="connsiteX8" fmla="*/ 262379 w 361662"/>
                <a:gd name="connsiteY8" fmla="*/ 271277 h 384291"/>
                <a:gd name="connsiteX9" fmla="*/ 187581 w 361662"/>
                <a:gd name="connsiteY9" fmla="*/ 121029 h 384291"/>
                <a:gd name="connsiteX10" fmla="*/ -424 w 361662"/>
                <a:gd name="connsiteY10" fmla="*/ 42502 h 384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1662" h="384291">
                  <a:moveTo>
                    <a:pt x="-413" y="-554"/>
                  </a:moveTo>
                  <a:cubicBezTo>
                    <a:pt x="84919" y="-554"/>
                    <a:pt x="161918" y="34211"/>
                    <a:pt x="217785" y="90046"/>
                  </a:cubicBezTo>
                  <a:cubicBezTo>
                    <a:pt x="267004" y="138633"/>
                    <a:pt x="298166" y="202548"/>
                    <a:pt x="306130" y="271246"/>
                  </a:cubicBezTo>
                  <a:lnTo>
                    <a:pt x="361238" y="271246"/>
                  </a:lnTo>
                  <a:lnTo>
                    <a:pt x="324250" y="327080"/>
                  </a:lnTo>
                  <a:lnTo>
                    <a:pt x="287294" y="383737"/>
                  </a:lnTo>
                  <a:lnTo>
                    <a:pt x="249537" y="327112"/>
                  </a:lnTo>
                  <a:lnTo>
                    <a:pt x="212549" y="271277"/>
                  </a:lnTo>
                  <a:lnTo>
                    <a:pt x="262379" y="271277"/>
                  </a:lnTo>
                  <a:cubicBezTo>
                    <a:pt x="254825" y="213146"/>
                    <a:pt x="226887" y="160292"/>
                    <a:pt x="187581" y="121029"/>
                  </a:cubicBezTo>
                  <a:cubicBezTo>
                    <a:pt x="139258" y="72705"/>
                    <a:pt x="72814" y="42502"/>
                    <a:pt x="-424" y="42502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1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80" name="Freeform: Shape 879">
              <a:extLst>
                <a:ext uri="{FF2B5EF4-FFF2-40B4-BE49-F238E27FC236}">
                  <a16:creationId xmlns:a16="http://schemas.microsoft.com/office/drawing/2014/main" id="{16E988D1-E711-40AC-A55A-EAE9F2A9FBCE}"/>
                </a:ext>
              </a:extLst>
            </p:cNvPr>
            <p:cNvSpPr/>
            <p:nvPr/>
          </p:nvSpPr>
          <p:spPr>
            <a:xfrm>
              <a:off x="10310915" y="3791206"/>
              <a:ext cx="384269" cy="361662"/>
            </a:xfrm>
            <a:custGeom>
              <a:avLst/>
              <a:gdLst>
                <a:gd name="connsiteX0" fmla="*/ -424 w 384269"/>
                <a:gd name="connsiteY0" fmla="*/ 361108 h 361662"/>
                <a:gd name="connsiteX1" fmla="*/ 90176 w 384269"/>
                <a:gd name="connsiteY1" fmla="*/ 142910 h 361662"/>
                <a:gd name="connsiteX2" fmla="*/ 271376 w 384269"/>
                <a:gd name="connsiteY2" fmla="*/ 54575 h 361662"/>
                <a:gd name="connsiteX3" fmla="*/ 271376 w 384269"/>
                <a:gd name="connsiteY3" fmla="*/ -554 h 361662"/>
                <a:gd name="connsiteX4" fmla="*/ 328011 w 384269"/>
                <a:gd name="connsiteY4" fmla="*/ 36434 h 361662"/>
                <a:gd name="connsiteX5" fmla="*/ 383846 w 384269"/>
                <a:gd name="connsiteY5" fmla="*/ 73432 h 361662"/>
                <a:gd name="connsiteX6" fmla="*/ 328011 w 384269"/>
                <a:gd name="connsiteY6" fmla="*/ 111189 h 361662"/>
                <a:gd name="connsiteX7" fmla="*/ 271376 w 384269"/>
                <a:gd name="connsiteY7" fmla="*/ 148177 h 361662"/>
                <a:gd name="connsiteX8" fmla="*/ 271376 w 384269"/>
                <a:gd name="connsiteY8" fmla="*/ 98347 h 361662"/>
                <a:gd name="connsiteX9" fmla="*/ 121127 w 384269"/>
                <a:gd name="connsiteY9" fmla="*/ 173092 h 361662"/>
                <a:gd name="connsiteX10" fmla="*/ 43370 w 384269"/>
                <a:gd name="connsiteY10" fmla="*/ 361098 h 361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4269" h="361662">
                  <a:moveTo>
                    <a:pt x="-424" y="361108"/>
                  </a:moveTo>
                  <a:cubicBezTo>
                    <a:pt x="-487" y="279210"/>
                    <a:pt x="32129" y="200672"/>
                    <a:pt x="90176" y="142910"/>
                  </a:cubicBezTo>
                  <a:cubicBezTo>
                    <a:pt x="137741" y="95345"/>
                    <a:pt x="201161" y="62845"/>
                    <a:pt x="271376" y="54575"/>
                  </a:cubicBezTo>
                  <a:lnTo>
                    <a:pt x="271376" y="-554"/>
                  </a:lnTo>
                  <a:lnTo>
                    <a:pt x="328011" y="36434"/>
                  </a:lnTo>
                  <a:lnTo>
                    <a:pt x="383846" y="73432"/>
                  </a:lnTo>
                  <a:lnTo>
                    <a:pt x="328011" y="111189"/>
                  </a:lnTo>
                  <a:lnTo>
                    <a:pt x="271376" y="148177"/>
                  </a:lnTo>
                  <a:lnTo>
                    <a:pt x="271376" y="98347"/>
                  </a:lnTo>
                  <a:cubicBezTo>
                    <a:pt x="214603" y="106606"/>
                    <a:pt x="161960" y="132796"/>
                    <a:pt x="121127" y="173092"/>
                  </a:cubicBezTo>
                  <a:cubicBezTo>
                    <a:pt x="71203" y="222901"/>
                    <a:pt x="43222" y="290577"/>
                    <a:pt x="43370" y="361098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10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881" name="TextBox 880">
            <a:extLst>
              <a:ext uri="{FF2B5EF4-FFF2-40B4-BE49-F238E27FC236}">
                <a16:creationId xmlns:a16="http://schemas.microsoft.com/office/drawing/2014/main" id="{C1129719-E5E2-4F1B-89AE-A7971CE07545}"/>
              </a:ext>
            </a:extLst>
          </p:cNvPr>
          <p:cNvSpPr txBox="1"/>
          <p:nvPr/>
        </p:nvSpPr>
        <p:spPr>
          <a:xfrm>
            <a:off x="2294077" y="1720778"/>
            <a:ext cx="2057400" cy="890656"/>
          </a:xfrm>
          <a:prstGeom prst="rect">
            <a:avLst/>
          </a:prstGeom>
          <a:noFill/>
        </p:spPr>
        <p:txBody>
          <a:bodyPr wrap="square">
            <a:prstTxWarp prst="textArchUp">
              <a:avLst/>
            </a:prstTxWarp>
            <a:spAutoFit/>
          </a:bodyPr>
          <a:lstStyle/>
          <a:p>
            <a:pPr algn="ctr"/>
            <a:r>
              <a:rPr lang="en-US" altLang="en-US" sz="2400" b="1" kern="0" dirty="0">
                <a:solidFill>
                  <a:schemeClr val="bg1"/>
                </a:solidFill>
                <a:latin typeface="+mj-lt"/>
              </a:rPr>
              <a:t>RTO</a:t>
            </a:r>
            <a:endParaRPr lang="en-GB" sz="2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82" name="TextBox 881">
            <a:extLst>
              <a:ext uri="{FF2B5EF4-FFF2-40B4-BE49-F238E27FC236}">
                <a16:creationId xmlns:a16="http://schemas.microsoft.com/office/drawing/2014/main" id="{CD3FD831-0CC4-471D-9A48-A6854AD2BC08}"/>
              </a:ext>
            </a:extLst>
          </p:cNvPr>
          <p:cNvSpPr txBox="1"/>
          <p:nvPr/>
        </p:nvSpPr>
        <p:spPr>
          <a:xfrm>
            <a:off x="7255123" y="4986293"/>
            <a:ext cx="2377848" cy="1173729"/>
          </a:xfrm>
          <a:prstGeom prst="rect">
            <a:avLst/>
          </a:prstGeom>
          <a:noFill/>
        </p:spPr>
        <p:txBody>
          <a:bodyPr wrap="square">
            <a:prstTxWarp prst="textArchDown">
              <a:avLst>
                <a:gd name="adj" fmla="val 20942359"/>
              </a:avLst>
            </a:prstTxWarp>
            <a:spAutoFit/>
          </a:bodyPr>
          <a:lstStyle/>
          <a:p>
            <a:pPr algn="ctr"/>
            <a:r>
              <a:rPr lang="en-US" altLang="en-US" sz="2400" b="1" kern="0" dirty="0" smtClean="0">
                <a:solidFill>
                  <a:schemeClr val="bg1"/>
                </a:solidFill>
                <a:latin typeface="+mj-lt"/>
              </a:rPr>
              <a:t>Retention</a:t>
            </a:r>
            <a:endParaRPr lang="en-GB" sz="24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7536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46737B-1636-49E4-A513-AB6EBB363E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307754"/>
            <a:ext cx="1085347" cy="109334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</p:pic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2CCBCF9-84AB-48BE-A7A8-200110699CF0}"/>
              </a:ext>
            </a:extLst>
          </p:cNvPr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AE2E4F83-BF31-4E93-82FB-01AAB0985C73}"/>
              </a:ext>
            </a:extLst>
          </p:cNvPr>
          <p:cNvSpPr/>
          <p:nvPr/>
        </p:nvSpPr>
        <p:spPr>
          <a:xfrm>
            <a:off x="-3" y="905108"/>
            <a:ext cx="5590907" cy="5047785"/>
          </a:xfrm>
          <a:custGeom>
            <a:avLst/>
            <a:gdLst>
              <a:gd name="connsiteX0" fmla="*/ 0 w 5590907"/>
              <a:gd name="connsiteY0" fmla="*/ 0 h 5047785"/>
              <a:gd name="connsiteX1" fmla="*/ 5590907 w 5590907"/>
              <a:gd name="connsiteY1" fmla="*/ 0 h 5047785"/>
              <a:gd name="connsiteX2" fmla="*/ 5590907 w 5590907"/>
              <a:gd name="connsiteY2" fmla="*/ 5047785 h 5047785"/>
              <a:gd name="connsiteX3" fmla="*/ 0 w 5590907"/>
              <a:gd name="connsiteY3" fmla="*/ 5047785 h 504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90907" h="5047785">
                <a:moveTo>
                  <a:pt x="0" y="0"/>
                </a:moveTo>
                <a:lnTo>
                  <a:pt x="5590907" y="0"/>
                </a:lnTo>
                <a:lnTo>
                  <a:pt x="5590907" y="5047785"/>
                </a:lnTo>
                <a:lnTo>
                  <a:pt x="0" y="5047785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94A8342-EB10-46EA-ADB5-807D872D539C}"/>
              </a:ext>
            </a:extLst>
          </p:cNvPr>
          <p:cNvSpPr/>
          <p:nvPr/>
        </p:nvSpPr>
        <p:spPr>
          <a:xfrm>
            <a:off x="5669280" y="2231572"/>
            <a:ext cx="6522719" cy="23948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+mj-lt"/>
                <a:cs typeface="MMC Display" panose="020B0603020203020204" pitchFamily="34" charset="0"/>
              </a:rPr>
              <a:t>Wrap up and Questions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1A2DAB9-C3CD-4A43-A993-0ADAB599B7E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40"/>
          <a:stretch/>
        </p:blipFill>
        <p:spPr>
          <a:xfrm>
            <a:off x="603271" y="1089849"/>
            <a:ext cx="4072901" cy="4863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70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7443</TotalTime>
  <Words>171</Words>
  <Application>Microsoft Office PowerPoint</Application>
  <PresentationFormat>Widescreen</PresentationFormat>
  <Paragraphs>76</Paragraphs>
  <Slides>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ＭＳ Ｐゴシック</vt:lpstr>
      <vt:lpstr>Arial</vt:lpstr>
      <vt:lpstr>Bahamas</vt:lpstr>
      <vt:lpstr>Calibri</vt:lpstr>
      <vt:lpstr>Garamond</vt:lpstr>
      <vt:lpstr>MMC Display</vt:lpstr>
      <vt:lpstr>Noto Sans</vt:lpstr>
      <vt:lpstr>Times New Roman</vt:lpstr>
      <vt:lpstr>Verdana</vt:lpstr>
      <vt:lpstr>LifeConvBirm02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Shah, Nikesh</cp:lastModifiedBy>
  <cp:revision>156</cp:revision>
  <dcterms:created xsi:type="dcterms:W3CDTF">2011-07-20T12:11:57Z</dcterms:created>
  <dcterms:modified xsi:type="dcterms:W3CDTF">2022-09-20T14:51:35Z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8f1469a-2c2a-4aee-b92b-090d4c5468ff_Enabled">
    <vt:lpwstr>true</vt:lpwstr>
  </property>
  <property fmtid="{D5CDD505-2E9C-101B-9397-08002B2CF9AE}" pid="3" name="MSIP_Label_38f1469a-2c2a-4aee-b92b-090d4c5468ff_SetDate">
    <vt:lpwstr>2022-09-15T05:52:19Z</vt:lpwstr>
  </property>
  <property fmtid="{D5CDD505-2E9C-101B-9397-08002B2CF9AE}" pid="4" name="MSIP_Label_38f1469a-2c2a-4aee-b92b-090d4c5468ff_Method">
    <vt:lpwstr>Standard</vt:lpwstr>
  </property>
  <property fmtid="{D5CDD505-2E9C-101B-9397-08002B2CF9AE}" pid="5" name="MSIP_Label_38f1469a-2c2a-4aee-b92b-090d4c5468ff_Name">
    <vt:lpwstr>Confidential - Unmarked</vt:lpwstr>
  </property>
  <property fmtid="{D5CDD505-2E9C-101B-9397-08002B2CF9AE}" pid="6" name="MSIP_Label_38f1469a-2c2a-4aee-b92b-090d4c5468ff_SiteId">
    <vt:lpwstr>2a6e6092-73e4-4752-b1a5-477a17f5056d</vt:lpwstr>
  </property>
  <property fmtid="{D5CDD505-2E9C-101B-9397-08002B2CF9AE}" pid="7" name="MSIP_Label_38f1469a-2c2a-4aee-b92b-090d4c5468ff_ActionId">
    <vt:lpwstr>82d69608-9221-45d5-8a5d-b327d74cec67</vt:lpwstr>
  </property>
  <property fmtid="{D5CDD505-2E9C-101B-9397-08002B2CF9AE}" pid="8" name="MSIP_Label_38f1469a-2c2a-4aee-b92b-090d4c5468ff_ContentBits">
    <vt:lpwstr>0</vt:lpwstr>
  </property>
  <property fmtid="{D5CDD505-2E9C-101B-9397-08002B2CF9AE}" pid="10" name="_NewReviewCycle">
    <vt:lpwstr/>
  </property>
</Properties>
</file>