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5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660" r:id="rId2"/>
  </p:sldMasterIdLst>
  <p:notesMasterIdLst>
    <p:notesMasterId r:id="rId15"/>
  </p:notesMasterIdLst>
  <p:sldIdLst>
    <p:sldId id="260" r:id="rId3"/>
    <p:sldId id="289" r:id="rId4"/>
    <p:sldId id="283" r:id="rId5"/>
    <p:sldId id="281" r:id="rId6"/>
    <p:sldId id="282" r:id="rId7"/>
    <p:sldId id="296" r:id="rId8"/>
    <p:sldId id="295" r:id="rId9"/>
    <p:sldId id="291" r:id="rId10"/>
    <p:sldId id="293" r:id="rId11"/>
    <p:sldId id="284" r:id="rId12"/>
    <p:sldId id="285" r:id="rId13"/>
    <p:sldId id="286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rateek Kathuria" initials="PK" lastIdx="4" clrIdx="0">
    <p:extLst>
      <p:ext uri="{19B8F6BF-5375-455C-9EA6-DF929625EA0E}">
        <p15:presenceInfo xmlns:p15="http://schemas.microsoft.com/office/powerpoint/2012/main" userId="Prateek Kathuria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599CD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74" autoAdjust="0"/>
    <p:restoredTop sz="94434" autoAdjust="0"/>
  </p:normalViewPr>
  <p:slideViewPr>
    <p:cSldViewPr>
      <p:cViewPr varScale="1">
        <p:scale>
          <a:sx n="67" d="100"/>
          <a:sy n="67" d="100"/>
        </p:scale>
        <p:origin x="1416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Rahul%20Khetan\Downloads\IFS\Book1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sz="2000" b="1">
                <a:solidFill>
                  <a:schemeClr val="tx1"/>
                </a:solidFill>
              </a:rPr>
              <a:t>LOB wise GDPI and GIC Ratios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1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Sheet1!$B$12</c:f>
              <c:strCache>
                <c:ptCount val="1"/>
                <c:pt idx="0">
                  <c:v>2016-17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Sheet1!$A$13:$A$18</c:f>
              <c:strCache>
                <c:ptCount val="5"/>
                <c:pt idx="0">
                  <c:v>Fire</c:v>
                </c:pt>
                <c:pt idx="1">
                  <c:v>Marine</c:v>
                </c:pt>
                <c:pt idx="2">
                  <c:v>Engineering</c:v>
                </c:pt>
                <c:pt idx="3">
                  <c:v>Aviation</c:v>
                </c:pt>
                <c:pt idx="4">
                  <c:v>Liability</c:v>
                </c:pt>
              </c:strCache>
              <c:extLst/>
            </c:strRef>
          </c:cat>
          <c:val>
            <c:numRef>
              <c:f>Sheet1!$B$13:$B$18</c:f>
              <c:numCache>
                <c:formatCode>0</c:formatCode>
                <c:ptCount val="5"/>
                <c:pt idx="0">
                  <c:v>9540.9000000000015</c:v>
                </c:pt>
                <c:pt idx="1">
                  <c:v>2902.4099999999994</c:v>
                </c:pt>
                <c:pt idx="2">
                  <c:v>2286.12</c:v>
                </c:pt>
                <c:pt idx="3">
                  <c:v>423.46</c:v>
                </c:pt>
                <c:pt idx="4">
                  <c:v>1938.8999999999999</c:v>
                </c:pt>
              </c:numCache>
              <c:extLst/>
            </c:numRef>
          </c:val>
        </c:ser>
        <c:ser>
          <c:idx val="1"/>
          <c:order val="1"/>
          <c:tx>
            <c:strRef>
              <c:f>Sheet1!$C$12</c:f>
              <c:strCache>
                <c:ptCount val="1"/>
                <c:pt idx="0">
                  <c:v>2015-16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Sheet1!$A$13:$A$18</c:f>
              <c:strCache>
                <c:ptCount val="5"/>
                <c:pt idx="0">
                  <c:v>Fire</c:v>
                </c:pt>
                <c:pt idx="1">
                  <c:v>Marine</c:v>
                </c:pt>
                <c:pt idx="2">
                  <c:v>Engineering</c:v>
                </c:pt>
                <c:pt idx="3">
                  <c:v>Aviation</c:v>
                </c:pt>
                <c:pt idx="4">
                  <c:v>Liability</c:v>
                </c:pt>
              </c:strCache>
              <c:extLst/>
            </c:strRef>
          </c:cat>
          <c:val>
            <c:numRef>
              <c:f>Sheet1!$C$13:$C$18</c:f>
              <c:numCache>
                <c:formatCode>0</c:formatCode>
                <c:ptCount val="5"/>
                <c:pt idx="0">
                  <c:v>8720.16</c:v>
                </c:pt>
                <c:pt idx="1">
                  <c:v>2980.21</c:v>
                </c:pt>
                <c:pt idx="2">
                  <c:v>2368.04</c:v>
                </c:pt>
                <c:pt idx="3">
                  <c:v>434.9</c:v>
                </c:pt>
                <c:pt idx="4">
                  <c:v>1764.2800000000002</c:v>
                </c:pt>
              </c:numCache>
              <c:extLst/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499968432"/>
        <c:axId val="499958096"/>
      </c:barChart>
      <c:lineChart>
        <c:grouping val="standard"/>
        <c:varyColors val="0"/>
        <c:ser>
          <c:idx val="2"/>
          <c:order val="2"/>
          <c:tx>
            <c:strRef>
              <c:f>Sheet1!$H$12</c:f>
              <c:strCache>
                <c:ptCount val="1"/>
                <c:pt idx="0">
                  <c:v>2015-16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strLit>
              <c:ptCount val="5"/>
              <c:pt idx="0">
                <c:v>100%</c:v>
              </c:pt>
              <c:pt idx="1">
                <c:v>200%</c:v>
              </c:pt>
              <c:pt idx="2">
                <c:v>300%</c:v>
              </c:pt>
              <c:pt idx="3">
                <c:v>400%</c:v>
              </c:pt>
              <c:pt idx="4">
                <c:v>500%</c:v>
              </c:pt>
              <c:extLst>
                <c:ext xmlns:c15="http://schemas.microsoft.com/office/drawing/2012/chart" uri="{02D57815-91ED-43cb-92C2-25804820EDAC}">
                  <c15:autoCat val="1"/>
                </c:ext>
              </c:extLst>
            </c:strLit>
          </c:cat>
          <c:val>
            <c:numRef>
              <c:f>Sheet1!$H$13:$H$17</c:f>
              <c:numCache>
                <c:formatCode>0%</c:formatCode>
                <c:ptCount val="5"/>
                <c:pt idx="0">
                  <c:v>0.61</c:v>
                </c:pt>
                <c:pt idx="1">
                  <c:v>0.9</c:v>
                </c:pt>
                <c:pt idx="2">
                  <c:v>0.54</c:v>
                </c:pt>
                <c:pt idx="3">
                  <c:v>1.23</c:v>
                </c:pt>
                <c:pt idx="4">
                  <c:v>0.3</c:v>
                </c:pt>
              </c:numCache>
              <c:extLst/>
            </c:numRef>
          </c:val>
          <c:smooth val="0"/>
        </c:ser>
        <c:ser>
          <c:idx val="3"/>
          <c:order val="3"/>
          <c:tx>
            <c:strRef>
              <c:f>Sheet1!$I$12</c:f>
              <c:strCache>
                <c:ptCount val="1"/>
                <c:pt idx="0">
                  <c:v>2014-15</c:v>
                </c:pt>
              </c:strCache>
            </c:strRef>
          </c:tx>
          <c:spPr>
            <a:ln w="28575" cap="rnd">
              <a:solidFill>
                <a:schemeClr val="accent6"/>
              </a:solidFill>
              <a:round/>
            </a:ln>
            <a:effectLst/>
          </c:spPr>
          <c:marker>
            <c:symbol val="none"/>
          </c:marker>
          <c:cat>
            <c:strLit>
              <c:ptCount val="5"/>
              <c:pt idx="0">
                <c:v>100%</c:v>
              </c:pt>
              <c:pt idx="1">
                <c:v>200%</c:v>
              </c:pt>
              <c:pt idx="2">
                <c:v>300%</c:v>
              </c:pt>
              <c:pt idx="3">
                <c:v>400%</c:v>
              </c:pt>
              <c:pt idx="4">
                <c:v>500%</c:v>
              </c:pt>
              <c:extLst>
                <c:ext xmlns:c15="http://schemas.microsoft.com/office/drawing/2012/chart" uri="{02D57815-91ED-43cb-92C2-25804820EDAC}">
                  <c15:autoCat val="1"/>
                </c:ext>
              </c:extLst>
            </c:strLit>
          </c:cat>
          <c:val>
            <c:numRef>
              <c:f>Sheet1!$I$13:$I$17</c:f>
              <c:numCache>
                <c:formatCode>0%</c:formatCode>
                <c:ptCount val="5"/>
                <c:pt idx="0">
                  <c:v>0.75</c:v>
                </c:pt>
                <c:pt idx="1">
                  <c:v>0.8</c:v>
                </c:pt>
                <c:pt idx="2">
                  <c:v>0.63</c:v>
                </c:pt>
                <c:pt idx="3">
                  <c:v>0.54</c:v>
                </c:pt>
                <c:pt idx="4">
                  <c:v>0.24</c:v>
                </c:pt>
              </c:numCache>
              <c:extLst/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99954288"/>
        <c:axId val="499968976"/>
      </c:lineChart>
      <c:catAx>
        <c:axId val="4999684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99958096"/>
        <c:crosses val="autoZero"/>
        <c:auto val="1"/>
        <c:lblAlgn val="ctr"/>
        <c:lblOffset val="100"/>
        <c:noMultiLvlLbl val="0"/>
      </c:catAx>
      <c:valAx>
        <c:axId val="49995809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400">
                    <a:solidFill>
                      <a:schemeClr val="tx1"/>
                    </a:solidFill>
                  </a:rPr>
                  <a:t>Figures in Crores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4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99968432"/>
        <c:crosses val="autoZero"/>
        <c:crossBetween val="between"/>
      </c:valAx>
      <c:valAx>
        <c:axId val="499968976"/>
        <c:scaling>
          <c:orientation val="minMax"/>
        </c:scaling>
        <c:delete val="0"/>
        <c:axPos val="r"/>
        <c:numFmt formatCode="0%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99954288"/>
        <c:crosses val="max"/>
        <c:crossBetween val="between"/>
      </c:valAx>
      <c:catAx>
        <c:axId val="499954288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499968976"/>
        <c:crosses val="autoZero"/>
        <c:auto val="1"/>
        <c:lblAlgn val="ctr"/>
        <c:lblOffset val="100"/>
        <c:noMultiLvlLbl val="0"/>
      </c:cat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11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D77AC03-0D41-4F44-B509-C4FE3D22A6AB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BBC82F0-8AA8-40FA-8049-B353318FC435}">
      <dgm:prSet phldrT="[Text]"/>
      <dgm:spPr/>
      <dgm:t>
        <a:bodyPr/>
        <a:lstStyle/>
        <a:p>
          <a:r>
            <a:rPr lang="en-US" b="1" dirty="0" smtClean="0"/>
            <a:t>Awareness &amp; Knowledge</a:t>
          </a:r>
          <a:endParaRPr lang="en-US" b="1" dirty="0"/>
        </a:p>
      </dgm:t>
    </dgm:pt>
    <dgm:pt modelId="{E122C7C6-B08D-43EC-BDF9-3591B5D7C87E}" type="parTrans" cxnId="{145AEE67-D194-4F7F-ABBB-12DE6F2D400A}">
      <dgm:prSet/>
      <dgm:spPr/>
      <dgm:t>
        <a:bodyPr/>
        <a:lstStyle/>
        <a:p>
          <a:endParaRPr lang="en-US"/>
        </a:p>
      </dgm:t>
    </dgm:pt>
    <dgm:pt modelId="{19CC9D70-6B83-4DA6-8BF3-043A487B7C5C}" type="sibTrans" cxnId="{145AEE67-D194-4F7F-ABBB-12DE6F2D400A}">
      <dgm:prSet/>
      <dgm:spPr/>
      <dgm:t>
        <a:bodyPr/>
        <a:lstStyle/>
        <a:p>
          <a:endParaRPr lang="en-US"/>
        </a:p>
      </dgm:t>
    </dgm:pt>
    <dgm:pt modelId="{3BB88E5D-D45A-473D-A68F-EC5317DB9218}">
      <dgm:prSet phldrT="[Text]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en-US" b="1" dirty="0" smtClean="0">
              <a:solidFill>
                <a:schemeClr val="tx1"/>
              </a:solidFill>
            </a:rPr>
            <a:t>Brokers</a:t>
          </a:r>
          <a:endParaRPr lang="en-US" b="1" dirty="0">
            <a:solidFill>
              <a:schemeClr val="tx1"/>
            </a:solidFill>
          </a:endParaRPr>
        </a:p>
      </dgm:t>
    </dgm:pt>
    <dgm:pt modelId="{54E4D309-7072-4628-9DAC-7F1BECD47EEF}" type="parTrans" cxnId="{ECC9137D-2133-4C2D-A049-07B80DDFF28C}">
      <dgm:prSet/>
      <dgm:spPr/>
      <dgm:t>
        <a:bodyPr/>
        <a:lstStyle/>
        <a:p>
          <a:endParaRPr lang="en-US"/>
        </a:p>
      </dgm:t>
    </dgm:pt>
    <dgm:pt modelId="{23460FA7-0ABC-4615-8F2E-81A315EF5A11}" type="sibTrans" cxnId="{ECC9137D-2133-4C2D-A049-07B80DDFF28C}">
      <dgm:prSet/>
      <dgm:spPr/>
      <dgm:t>
        <a:bodyPr/>
        <a:lstStyle/>
        <a:p>
          <a:endParaRPr lang="en-US"/>
        </a:p>
      </dgm:t>
    </dgm:pt>
    <dgm:pt modelId="{8F4DA5D3-435D-4AD6-A881-D25A057EF90D}">
      <dgm:prSet phldrT="[Text]"/>
      <dgm:spPr/>
      <dgm:t>
        <a:bodyPr/>
        <a:lstStyle/>
        <a:p>
          <a:r>
            <a:rPr lang="en-US" b="1" dirty="0" smtClean="0"/>
            <a:t>Low Frequency – High Severity</a:t>
          </a:r>
          <a:endParaRPr lang="en-US" b="1" dirty="0"/>
        </a:p>
      </dgm:t>
    </dgm:pt>
    <dgm:pt modelId="{0DE050DC-92FE-4592-8D7F-37CBF687DE94}" type="parTrans" cxnId="{3E31C25D-40A1-4394-BBE9-1F30792A2E11}">
      <dgm:prSet/>
      <dgm:spPr/>
      <dgm:t>
        <a:bodyPr/>
        <a:lstStyle/>
        <a:p>
          <a:endParaRPr lang="en-US"/>
        </a:p>
      </dgm:t>
    </dgm:pt>
    <dgm:pt modelId="{1224B8CC-CA96-4DD7-9747-8CC529BC5E8F}" type="sibTrans" cxnId="{3E31C25D-40A1-4394-BBE9-1F30792A2E11}">
      <dgm:prSet/>
      <dgm:spPr/>
      <dgm:t>
        <a:bodyPr/>
        <a:lstStyle/>
        <a:p>
          <a:endParaRPr lang="en-US"/>
        </a:p>
      </dgm:t>
    </dgm:pt>
    <dgm:pt modelId="{98B9799F-0CE4-4489-9D58-F40CCCFED059}">
      <dgm:prSet phldrT="[Text]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en-US" b="1" dirty="0" smtClean="0">
              <a:solidFill>
                <a:schemeClr val="tx1"/>
              </a:solidFill>
            </a:rPr>
            <a:t>Large Risks</a:t>
          </a:r>
          <a:endParaRPr lang="en-US" b="1" dirty="0">
            <a:solidFill>
              <a:schemeClr val="tx1"/>
            </a:solidFill>
          </a:endParaRPr>
        </a:p>
      </dgm:t>
    </dgm:pt>
    <dgm:pt modelId="{A5D77CBF-51BB-4F34-BFA5-0820335A59C1}" type="parTrans" cxnId="{CF7FA2FC-59E4-407A-A188-6E0A32243E6E}">
      <dgm:prSet/>
      <dgm:spPr/>
      <dgm:t>
        <a:bodyPr/>
        <a:lstStyle/>
        <a:p>
          <a:endParaRPr lang="en-US"/>
        </a:p>
      </dgm:t>
    </dgm:pt>
    <dgm:pt modelId="{A8B823AE-6E1D-4831-B5DB-8E2F211A4546}" type="sibTrans" cxnId="{CF7FA2FC-59E4-407A-A188-6E0A32243E6E}">
      <dgm:prSet/>
      <dgm:spPr/>
      <dgm:t>
        <a:bodyPr/>
        <a:lstStyle/>
        <a:p>
          <a:endParaRPr lang="en-US"/>
        </a:p>
      </dgm:t>
    </dgm:pt>
    <dgm:pt modelId="{3AEE3952-6570-4031-9741-6ABCDFE3A8E2}">
      <dgm:prSet phldrT="[Text]"/>
      <dgm:spPr/>
      <dgm:t>
        <a:bodyPr/>
        <a:lstStyle/>
        <a:p>
          <a:r>
            <a:rPr lang="en-US" b="1" dirty="0" smtClean="0"/>
            <a:t>Higher Average Premium</a:t>
          </a:r>
          <a:endParaRPr lang="en-US" b="1" dirty="0"/>
        </a:p>
      </dgm:t>
    </dgm:pt>
    <dgm:pt modelId="{5C0F5998-9AAF-4413-BFEF-D43DB3771CE7}" type="parTrans" cxnId="{286E43B1-19FA-477A-BA09-012BDCABB8A7}">
      <dgm:prSet/>
      <dgm:spPr/>
      <dgm:t>
        <a:bodyPr/>
        <a:lstStyle/>
        <a:p>
          <a:endParaRPr lang="en-US"/>
        </a:p>
      </dgm:t>
    </dgm:pt>
    <dgm:pt modelId="{851747D9-5F7A-4085-8AB0-02B18F4FE1B0}" type="sibTrans" cxnId="{286E43B1-19FA-477A-BA09-012BDCABB8A7}">
      <dgm:prSet/>
      <dgm:spPr/>
      <dgm:t>
        <a:bodyPr/>
        <a:lstStyle/>
        <a:p>
          <a:endParaRPr lang="en-US"/>
        </a:p>
      </dgm:t>
    </dgm:pt>
    <dgm:pt modelId="{11560A82-FE37-46F4-8879-C9AEAD610529}">
      <dgm:prSet phldrT="[Text]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en-US" b="1" dirty="0" smtClean="0">
              <a:solidFill>
                <a:schemeClr val="tx1"/>
              </a:solidFill>
            </a:rPr>
            <a:t>Non Standard Terms &amp; Conditions</a:t>
          </a:r>
          <a:endParaRPr lang="en-US" b="1" dirty="0">
            <a:solidFill>
              <a:schemeClr val="tx1"/>
            </a:solidFill>
          </a:endParaRPr>
        </a:p>
      </dgm:t>
    </dgm:pt>
    <dgm:pt modelId="{71F881CB-4585-4584-BEA8-02C07C103524}" type="parTrans" cxnId="{C6A16F03-5C1C-4F0A-811F-03A54C1DD2DD}">
      <dgm:prSet/>
      <dgm:spPr/>
      <dgm:t>
        <a:bodyPr/>
        <a:lstStyle/>
        <a:p>
          <a:endParaRPr lang="en-US"/>
        </a:p>
      </dgm:t>
    </dgm:pt>
    <dgm:pt modelId="{90AF8B34-ED3E-4B73-9A06-2758271D9428}" type="sibTrans" cxnId="{C6A16F03-5C1C-4F0A-811F-03A54C1DD2DD}">
      <dgm:prSet/>
      <dgm:spPr/>
      <dgm:t>
        <a:bodyPr/>
        <a:lstStyle/>
        <a:p>
          <a:endParaRPr lang="en-US"/>
        </a:p>
      </dgm:t>
    </dgm:pt>
    <dgm:pt modelId="{6E6358A0-023E-4275-A955-618ED8A0E584}">
      <dgm:prSet phldrT="[Text]"/>
      <dgm:spPr>
        <a:solidFill>
          <a:schemeClr val="accent4">
            <a:lumMod val="60000"/>
            <a:lumOff val="40000"/>
          </a:schemeClr>
        </a:solidFill>
      </dgm:spPr>
      <dgm:t>
        <a:bodyPr/>
        <a:lstStyle/>
        <a:p>
          <a:r>
            <a:rPr lang="en-US" b="1" dirty="0" smtClean="0">
              <a:solidFill>
                <a:schemeClr val="tx1"/>
              </a:solidFill>
            </a:rPr>
            <a:t>Capital Intensive</a:t>
          </a:r>
          <a:endParaRPr lang="en-US" b="1" dirty="0">
            <a:solidFill>
              <a:schemeClr val="tx1"/>
            </a:solidFill>
          </a:endParaRPr>
        </a:p>
      </dgm:t>
    </dgm:pt>
    <dgm:pt modelId="{855E20F2-DAE3-4E2F-807F-BB09994EAE08}" type="parTrans" cxnId="{84A9A8FB-1BE2-4040-A0AC-2AC6FED4C422}">
      <dgm:prSet/>
      <dgm:spPr/>
      <dgm:t>
        <a:bodyPr/>
        <a:lstStyle/>
        <a:p>
          <a:endParaRPr lang="en-US"/>
        </a:p>
      </dgm:t>
    </dgm:pt>
    <dgm:pt modelId="{695765E7-B2A4-482D-AB3E-2C5A780F7400}" type="sibTrans" cxnId="{84A9A8FB-1BE2-4040-A0AC-2AC6FED4C422}">
      <dgm:prSet/>
      <dgm:spPr/>
      <dgm:t>
        <a:bodyPr/>
        <a:lstStyle/>
        <a:p>
          <a:endParaRPr lang="en-US"/>
        </a:p>
      </dgm:t>
    </dgm:pt>
    <dgm:pt modelId="{CADFBC4A-D19C-47F2-9074-DEC281D12BBE}">
      <dgm:prSet phldrT="[Text]"/>
      <dgm:spPr>
        <a:solidFill>
          <a:schemeClr val="accent4">
            <a:lumMod val="60000"/>
            <a:lumOff val="40000"/>
          </a:schemeClr>
        </a:solidFill>
      </dgm:spPr>
      <dgm:t>
        <a:bodyPr/>
        <a:lstStyle/>
        <a:p>
          <a:r>
            <a:rPr lang="en-US" b="1" dirty="0" smtClean="0">
              <a:solidFill>
                <a:schemeClr val="tx1"/>
              </a:solidFill>
            </a:rPr>
            <a:t>Use of Reinsurance</a:t>
          </a:r>
          <a:endParaRPr lang="en-US" b="1" dirty="0">
            <a:solidFill>
              <a:schemeClr val="tx1"/>
            </a:solidFill>
          </a:endParaRPr>
        </a:p>
      </dgm:t>
    </dgm:pt>
    <dgm:pt modelId="{5313BD60-2322-4CD1-98BF-1F4126A7139C}" type="parTrans" cxnId="{3D417AFF-92E9-4037-A58B-FCB49EA8F9CF}">
      <dgm:prSet/>
      <dgm:spPr/>
      <dgm:t>
        <a:bodyPr/>
        <a:lstStyle/>
        <a:p>
          <a:endParaRPr lang="en-US"/>
        </a:p>
      </dgm:t>
    </dgm:pt>
    <dgm:pt modelId="{A89EC557-49DA-4D47-A9AF-A1D037BB6F17}" type="sibTrans" cxnId="{3D417AFF-92E9-4037-A58B-FCB49EA8F9CF}">
      <dgm:prSet/>
      <dgm:spPr/>
      <dgm:t>
        <a:bodyPr/>
        <a:lstStyle/>
        <a:p>
          <a:endParaRPr lang="en-US"/>
        </a:p>
      </dgm:t>
    </dgm:pt>
    <dgm:pt modelId="{D9B6F225-7C64-448A-B20D-F41CE084F301}" type="pres">
      <dgm:prSet presAssocID="{DD77AC03-0D41-4F44-B509-C4FE3D22A6AB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IN"/>
        </a:p>
      </dgm:t>
    </dgm:pt>
    <dgm:pt modelId="{587C9329-9818-479A-B283-1B0073CA8B1C}" type="pres">
      <dgm:prSet presAssocID="{CBBC82F0-8AA8-40FA-8049-B353318FC435}" presName="node" presStyleLbl="node1" presStyleIdx="0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6C43278-BBF0-40B4-BCFE-8B2F82C64FAD}" type="pres">
      <dgm:prSet presAssocID="{19CC9D70-6B83-4DA6-8BF3-043A487B7C5C}" presName="sibTrans" presStyleCnt="0"/>
      <dgm:spPr/>
    </dgm:pt>
    <dgm:pt modelId="{AF5B20B1-EC1C-4386-979E-6F3C13E5D590}" type="pres">
      <dgm:prSet presAssocID="{3BB88E5D-D45A-473D-A68F-EC5317DB9218}" presName="node" presStyleLbl="node1" presStyleIdx="1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B716198-3799-4475-AAAB-2CE2E9C54911}" type="pres">
      <dgm:prSet presAssocID="{23460FA7-0ABC-4615-8F2E-81A315EF5A11}" presName="sibTrans" presStyleCnt="0"/>
      <dgm:spPr/>
    </dgm:pt>
    <dgm:pt modelId="{8C2D762A-FED7-4C45-8CF5-060EA357D492}" type="pres">
      <dgm:prSet presAssocID="{8F4DA5D3-435D-4AD6-A881-D25A057EF90D}" presName="node" presStyleLbl="node1" presStyleIdx="2" presStyleCnt="8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DE93E882-6916-4FBF-835D-56CE5CA4E37B}" type="pres">
      <dgm:prSet presAssocID="{1224B8CC-CA96-4DD7-9747-8CC529BC5E8F}" presName="sibTrans" presStyleCnt="0"/>
      <dgm:spPr/>
    </dgm:pt>
    <dgm:pt modelId="{03290E84-D808-4126-8307-4F680A984418}" type="pres">
      <dgm:prSet presAssocID="{98B9799F-0CE4-4489-9D58-F40CCCFED059}" presName="node" presStyleLbl="node1" presStyleIdx="3" presStyleCnt="8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133BE021-57E9-4B92-B652-13F3441EECB2}" type="pres">
      <dgm:prSet presAssocID="{A8B823AE-6E1D-4831-B5DB-8E2F211A4546}" presName="sibTrans" presStyleCnt="0"/>
      <dgm:spPr/>
    </dgm:pt>
    <dgm:pt modelId="{EE4F7CF5-6F24-489D-AC14-ADAF327FBFA2}" type="pres">
      <dgm:prSet presAssocID="{3AEE3952-6570-4031-9741-6ABCDFE3A8E2}" presName="node" presStyleLbl="node1" presStyleIdx="4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BA877A9-4EB1-418B-9D25-BCE369B54F8E}" type="pres">
      <dgm:prSet presAssocID="{851747D9-5F7A-4085-8AB0-02B18F4FE1B0}" presName="sibTrans" presStyleCnt="0"/>
      <dgm:spPr/>
    </dgm:pt>
    <dgm:pt modelId="{4860A7D8-84D5-4CF5-A0C1-153B08263564}" type="pres">
      <dgm:prSet presAssocID="{11560A82-FE37-46F4-8879-C9AEAD610529}" presName="node" presStyleLbl="node1" presStyleIdx="5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CF8170B-CF5C-4326-8B1A-18F411251593}" type="pres">
      <dgm:prSet presAssocID="{90AF8B34-ED3E-4B73-9A06-2758271D9428}" presName="sibTrans" presStyleCnt="0"/>
      <dgm:spPr/>
    </dgm:pt>
    <dgm:pt modelId="{60BAC7E8-96E4-4B8E-BE3A-08E7E09FFB24}" type="pres">
      <dgm:prSet presAssocID="{6E6358A0-023E-4275-A955-618ED8A0E584}" presName="node" presStyleLbl="node1" presStyleIdx="6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82299E3-ED4F-4051-A292-B55D443BBFDB}" type="pres">
      <dgm:prSet presAssocID="{695765E7-B2A4-482D-AB3E-2C5A780F7400}" presName="sibTrans" presStyleCnt="0"/>
      <dgm:spPr/>
    </dgm:pt>
    <dgm:pt modelId="{2327A6CC-EB10-4401-9FA3-88F70853A5BE}" type="pres">
      <dgm:prSet presAssocID="{CADFBC4A-D19C-47F2-9074-DEC281D12BBE}" presName="node" presStyleLbl="node1" presStyleIdx="7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C6A16F03-5C1C-4F0A-811F-03A54C1DD2DD}" srcId="{DD77AC03-0D41-4F44-B509-C4FE3D22A6AB}" destId="{11560A82-FE37-46F4-8879-C9AEAD610529}" srcOrd="5" destOrd="0" parTransId="{71F881CB-4585-4584-BEA8-02C07C103524}" sibTransId="{90AF8B34-ED3E-4B73-9A06-2758271D9428}"/>
    <dgm:cxn modelId="{C5B75216-7999-4905-B976-92B18B4CFF9A}" type="presOf" srcId="{CADFBC4A-D19C-47F2-9074-DEC281D12BBE}" destId="{2327A6CC-EB10-4401-9FA3-88F70853A5BE}" srcOrd="0" destOrd="0" presId="urn:microsoft.com/office/officeart/2005/8/layout/default"/>
    <dgm:cxn modelId="{7F565C84-685C-4EAC-AB3A-17E174F3EB69}" type="presOf" srcId="{DD77AC03-0D41-4F44-B509-C4FE3D22A6AB}" destId="{D9B6F225-7C64-448A-B20D-F41CE084F301}" srcOrd="0" destOrd="0" presId="urn:microsoft.com/office/officeart/2005/8/layout/default"/>
    <dgm:cxn modelId="{3E31C25D-40A1-4394-BBE9-1F30792A2E11}" srcId="{DD77AC03-0D41-4F44-B509-C4FE3D22A6AB}" destId="{8F4DA5D3-435D-4AD6-A881-D25A057EF90D}" srcOrd="2" destOrd="0" parTransId="{0DE050DC-92FE-4592-8D7F-37CBF687DE94}" sibTransId="{1224B8CC-CA96-4DD7-9747-8CC529BC5E8F}"/>
    <dgm:cxn modelId="{84A9A8FB-1BE2-4040-A0AC-2AC6FED4C422}" srcId="{DD77AC03-0D41-4F44-B509-C4FE3D22A6AB}" destId="{6E6358A0-023E-4275-A955-618ED8A0E584}" srcOrd="6" destOrd="0" parTransId="{855E20F2-DAE3-4E2F-807F-BB09994EAE08}" sibTransId="{695765E7-B2A4-482D-AB3E-2C5A780F7400}"/>
    <dgm:cxn modelId="{C24692C5-9D1B-41EA-B45C-3FAA3BC1EFCA}" type="presOf" srcId="{3BB88E5D-D45A-473D-A68F-EC5317DB9218}" destId="{AF5B20B1-EC1C-4386-979E-6F3C13E5D590}" srcOrd="0" destOrd="0" presId="urn:microsoft.com/office/officeart/2005/8/layout/default"/>
    <dgm:cxn modelId="{AF55ECD2-1557-4847-94DA-BFEE104D823C}" type="presOf" srcId="{98B9799F-0CE4-4489-9D58-F40CCCFED059}" destId="{03290E84-D808-4126-8307-4F680A984418}" srcOrd="0" destOrd="0" presId="urn:microsoft.com/office/officeart/2005/8/layout/default"/>
    <dgm:cxn modelId="{3FD0322F-C06D-43C0-B0C2-558BB04F48F8}" type="presOf" srcId="{11560A82-FE37-46F4-8879-C9AEAD610529}" destId="{4860A7D8-84D5-4CF5-A0C1-153B08263564}" srcOrd="0" destOrd="0" presId="urn:microsoft.com/office/officeart/2005/8/layout/default"/>
    <dgm:cxn modelId="{4CB53BC3-04BF-4F03-A0AA-7E134970F62F}" type="presOf" srcId="{3AEE3952-6570-4031-9741-6ABCDFE3A8E2}" destId="{EE4F7CF5-6F24-489D-AC14-ADAF327FBFA2}" srcOrd="0" destOrd="0" presId="urn:microsoft.com/office/officeart/2005/8/layout/default"/>
    <dgm:cxn modelId="{CF7FA2FC-59E4-407A-A188-6E0A32243E6E}" srcId="{DD77AC03-0D41-4F44-B509-C4FE3D22A6AB}" destId="{98B9799F-0CE4-4489-9D58-F40CCCFED059}" srcOrd="3" destOrd="0" parTransId="{A5D77CBF-51BB-4F34-BFA5-0820335A59C1}" sibTransId="{A8B823AE-6E1D-4831-B5DB-8E2F211A4546}"/>
    <dgm:cxn modelId="{404B5E85-2DE2-4101-AD50-958F49324DE4}" type="presOf" srcId="{6E6358A0-023E-4275-A955-618ED8A0E584}" destId="{60BAC7E8-96E4-4B8E-BE3A-08E7E09FFB24}" srcOrd="0" destOrd="0" presId="urn:microsoft.com/office/officeart/2005/8/layout/default"/>
    <dgm:cxn modelId="{286E43B1-19FA-477A-BA09-012BDCABB8A7}" srcId="{DD77AC03-0D41-4F44-B509-C4FE3D22A6AB}" destId="{3AEE3952-6570-4031-9741-6ABCDFE3A8E2}" srcOrd="4" destOrd="0" parTransId="{5C0F5998-9AAF-4413-BFEF-D43DB3771CE7}" sibTransId="{851747D9-5F7A-4085-8AB0-02B18F4FE1B0}"/>
    <dgm:cxn modelId="{9F2CC5EA-A5AD-4B9D-AE3F-1A6A013351F9}" type="presOf" srcId="{CBBC82F0-8AA8-40FA-8049-B353318FC435}" destId="{587C9329-9818-479A-B283-1B0073CA8B1C}" srcOrd="0" destOrd="0" presId="urn:microsoft.com/office/officeart/2005/8/layout/default"/>
    <dgm:cxn modelId="{ECC9137D-2133-4C2D-A049-07B80DDFF28C}" srcId="{DD77AC03-0D41-4F44-B509-C4FE3D22A6AB}" destId="{3BB88E5D-D45A-473D-A68F-EC5317DB9218}" srcOrd="1" destOrd="0" parTransId="{54E4D309-7072-4628-9DAC-7F1BECD47EEF}" sibTransId="{23460FA7-0ABC-4615-8F2E-81A315EF5A11}"/>
    <dgm:cxn modelId="{570830EE-DFDD-4A62-8AAA-1B3BEA8563E8}" type="presOf" srcId="{8F4DA5D3-435D-4AD6-A881-D25A057EF90D}" destId="{8C2D762A-FED7-4C45-8CF5-060EA357D492}" srcOrd="0" destOrd="0" presId="urn:microsoft.com/office/officeart/2005/8/layout/default"/>
    <dgm:cxn modelId="{3D417AFF-92E9-4037-A58B-FCB49EA8F9CF}" srcId="{DD77AC03-0D41-4F44-B509-C4FE3D22A6AB}" destId="{CADFBC4A-D19C-47F2-9074-DEC281D12BBE}" srcOrd="7" destOrd="0" parTransId="{5313BD60-2322-4CD1-98BF-1F4126A7139C}" sibTransId="{A89EC557-49DA-4D47-A9AF-A1D037BB6F17}"/>
    <dgm:cxn modelId="{145AEE67-D194-4F7F-ABBB-12DE6F2D400A}" srcId="{DD77AC03-0D41-4F44-B509-C4FE3D22A6AB}" destId="{CBBC82F0-8AA8-40FA-8049-B353318FC435}" srcOrd="0" destOrd="0" parTransId="{E122C7C6-B08D-43EC-BDF9-3591B5D7C87E}" sibTransId="{19CC9D70-6B83-4DA6-8BF3-043A487B7C5C}"/>
    <dgm:cxn modelId="{045DAF04-7801-43CB-A909-72A3F5959E62}" type="presParOf" srcId="{D9B6F225-7C64-448A-B20D-F41CE084F301}" destId="{587C9329-9818-479A-B283-1B0073CA8B1C}" srcOrd="0" destOrd="0" presId="urn:microsoft.com/office/officeart/2005/8/layout/default"/>
    <dgm:cxn modelId="{E2D68338-2C8A-4A94-B9A7-87C3071C6EAF}" type="presParOf" srcId="{D9B6F225-7C64-448A-B20D-F41CE084F301}" destId="{D6C43278-BBF0-40B4-BCFE-8B2F82C64FAD}" srcOrd="1" destOrd="0" presId="urn:microsoft.com/office/officeart/2005/8/layout/default"/>
    <dgm:cxn modelId="{8CF469B1-5687-4FB4-95B2-A0DD4DA61D1F}" type="presParOf" srcId="{D9B6F225-7C64-448A-B20D-F41CE084F301}" destId="{AF5B20B1-EC1C-4386-979E-6F3C13E5D590}" srcOrd="2" destOrd="0" presId="urn:microsoft.com/office/officeart/2005/8/layout/default"/>
    <dgm:cxn modelId="{0B95EA77-3396-4EE1-9F0F-083A760EFD69}" type="presParOf" srcId="{D9B6F225-7C64-448A-B20D-F41CE084F301}" destId="{6B716198-3799-4475-AAAB-2CE2E9C54911}" srcOrd="3" destOrd="0" presId="urn:microsoft.com/office/officeart/2005/8/layout/default"/>
    <dgm:cxn modelId="{64892549-E39C-4639-8600-5718180F7EEC}" type="presParOf" srcId="{D9B6F225-7C64-448A-B20D-F41CE084F301}" destId="{8C2D762A-FED7-4C45-8CF5-060EA357D492}" srcOrd="4" destOrd="0" presId="urn:microsoft.com/office/officeart/2005/8/layout/default"/>
    <dgm:cxn modelId="{2FDE8D2E-EF64-4FA6-9C17-1B903B87E832}" type="presParOf" srcId="{D9B6F225-7C64-448A-B20D-F41CE084F301}" destId="{DE93E882-6916-4FBF-835D-56CE5CA4E37B}" srcOrd="5" destOrd="0" presId="urn:microsoft.com/office/officeart/2005/8/layout/default"/>
    <dgm:cxn modelId="{7884EF46-CFAF-4C2E-8690-449EEEAF6D14}" type="presParOf" srcId="{D9B6F225-7C64-448A-B20D-F41CE084F301}" destId="{03290E84-D808-4126-8307-4F680A984418}" srcOrd="6" destOrd="0" presId="urn:microsoft.com/office/officeart/2005/8/layout/default"/>
    <dgm:cxn modelId="{84674669-AE46-476B-8757-1247759CFC65}" type="presParOf" srcId="{D9B6F225-7C64-448A-B20D-F41CE084F301}" destId="{133BE021-57E9-4B92-B652-13F3441EECB2}" srcOrd="7" destOrd="0" presId="urn:microsoft.com/office/officeart/2005/8/layout/default"/>
    <dgm:cxn modelId="{33DD28C7-9722-40E6-85D9-0D28DEEFDA1F}" type="presParOf" srcId="{D9B6F225-7C64-448A-B20D-F41CE084F301}" destId="{EE4F7CF5-6F24-489D-AC14-ADAF327FBFA2}" srcOrd="8" destOrd="0" presId="urn:microsoft.com/office/officeart/2005/8/layout/default"/>
    <dgm:cxn modelId="{923A6557-7C3E-46EA-A3BC-E895AA46BE15}" type="presParOf" srcId="{D9B6F225-7C64-448A-B20D-F41CE084F301}" destId="{5BA877A9-4EB1-418B-9D25-BCE369B54F8E}" srcOrd="9" destOrd="0" presId="urn:microsoft.com/office/officeart/2005/8/layout/default"/>
    <dgm:cxn modelId="{FBEF7C74-D909-4C36-8B31-2E9DCC3BFD63}" type="presParOf" srcId="{D9B6F225-7C64-448A-B20D-F41CE084F301}" destId="{4860A7D8-84D5-4CF5-A0C1-153B08263564}" srcOrd="10" destOrd="0" presId="urn:microsoft.com/office/officeart/2005/8/layout/default"/>
    <dgm:cxn modelId="{2F01678E-9549-40FB-972D-0D1953FCFFC5}" type="presParOf" srcId="{D9B6F225-7C64-448A-B20D-F41CE084F301}" destId="{ACF8170B-CF5C-4326-8B1A-18F411251593}" srcOrd="11" destOrd="0" presId="urn:microsoft.com/office/officeart/2005/8/layout/default"/>
    <dgm:cxn modelId="{88F2DE50-7C19-4C09-99FE-C65941CD9E4D}" type="presParOf" srcId="{D9B6F225-7C64-448A-B20D-F41CE084F301}" destId="{60BAC7E8-96E4-4B8E-BE3A-08E7E09FFB24}" srcOrd="12" destOrd="0" presId="urn:microsoft.com/office/officeart/2005/8/layout/default"/>
    <dgm:cxn modelId="{CE8D4956-7BCE-46AB-9917-E9B154F14ABD}" type="presParOf" srcId="{D9B6F225-7C64-448A-B20D-F41CE084F301}" destId="{582299E3-ED4F-4051-A292-B55D443BBFDB}" srcOrd="13" destOrd="0" presId="urn:microsoft.com/office/officeart/2005/8/layout/default"/>
    <dgm:cxn modelId="{E12263FE-9991-4ECE-9310-BD732E196D43}" type="presParOf" srcId="{D9B6F225-7C64-448A-B20D-F41CE084F301}" destId="{2327A6CC-EB10-4401-9FA3-88F70853A5BE}" srcOrd="1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F119510-51CB-4227-9563-C57BFC6676F8}" type="doc">
      <dgm:prSet loTypeId="urn:microsoft.com/office/officeart/2005/8/layout/balance1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33DD8D56-1444-451F-935D-FF12C7C320B2}">
      <dgm:prSet phldrT="[Text]"/>
      <dgm:spPr/>
      <dgm:t>
        <a:bodyPr/>
        <a:lstStyle/>
        <a:p>
          <a:r>
            <a:rPr lang="en-GB" dirty="0" smtClean="0"/>
            <a:t>Higher Prices</a:t>
          </a:r>
          <a:endParaRPr lang="en-GB" dirty="0"/>
        </a:p>
      </dgm:t>
    </dgm:pt>
    <dgm:pt modelId="{EE889230-D289-4444-A868-9EC11A55EA4E}" type="parTrans" cxnId="{6A244D78-5F56-4DE8-A84B-627BF6FAD3F2}">
      <dgm:prSet/>
      <dgm:spPr/>
      <dgm:t>
        <a:bodyPr/>
        <a:lstStyle/>
        <a:p>
          <a:endParaRPr lang="en-GB"/>
        </a:p>
      </dgm:t>
    </dgm:pt>
    <dgm:pt modelId="{17444C12-C328-4CDA-A1CA-6FA2D4D16C2A}" type="sibTrans" cxnId="{6A244D78-5F56-4DE8-A84B-627BF6FAD3F2}">
      <dgm:prSet/>
      <dgm:spPr/>
      <dgm:t>
        <a:bodyPr/>
        <a:lstStyle/>
        <a:p>
          <a:endParaRPr lang="en-GB"/>
        </a:p>
      </dgm:t>
    </dgm:pt>
    <dgm:pt modelId="{19E99A00-571A-4045-BEF6-99DC88CAA261}">
      <dgm:prSet phldrT="[Text]"/>
      <dgm:spPr/>
      <dgm:t>
        <a:bodyPr/>
        <a:lstStyle/>
        <a:p>
          <a:r>
            <a:rPr lang="en-GB" dirty="0" smtClean="0"/>
            <a:t>Claims Trends</a:t>
          </a:r>
          <a:endParaRPr lang="en-GB" dirty="0"/>
        </a:p>
      </dgm:t>
    </dgm:pt>
    <dgm:pt modelId="{749432E6-AF65-4AC8-BD3B-E1AA9AE444DD}" type="parTrans" cxnId="{10C64082-C0BA-406B-A3F0-5DB7BC7BE321}">
      <dgm:prSet/>
      <dgm:spPr/>
      <dgm:t>
        <a:bodyPr/>
        <a:lstStyle/>
        <a:p>
          <a:endParaRPr lang="en-GB"/>
        </a:p>
      </dgm:t>
    </dgm:pt>
    <dgm:pt modelId="{5F0F32CD-D1EC-44C7-903D-4E29671EAD3C}" type="sibTrans" cxnId="{10C64082-C0BA-406B-A3F0-5DB7BC7BE321}">
      <dgm:prSet/>
      <dgm:spPr/>
      <dgm:t>
        <a:bodyPr/>
        <a:lstStyle/>
        <a:p>
          <a:endParaRPr lang="en-GB"/>
        </a:p>
      </dgm:t>
    </dgm:pt>
    <dgm:pt modelId="{20F54CD3-C96E-48F0-A55A-D3CF78CFDFE1}">
      <dgm:prSet phldrT="[Text]"/>
      <dgm:spPr/>
      <dgm:t>
        <a:bodyPr/>
        <a:lstStyle/>
        <a:p>
          <a:r>
            <a:rPr lang="en-GB" dirty="0" smtClean="0"/>
            <a:t>CAT losses</a:t>
          </a:r>
          <a:endParaRPr lang="en-GB" dirty="0"/>
        </a:p>
      </dgm:t>
    </dgm:pt>
    <dgm:pt modelId="{30BAE6C7-B8C9-407C-BF02-7C189D0FE758}" type="parTrans" cxnId="{9DFD0985-21BA-40E4-8E43-0F7928CA3E71}">
      <dgm:prSet/>
      <dgm:spPr/>
      <dgm:t>
        <a:bodyPr/>
        <a:lstStyle/>
        <a:p>
          <a:endParaRPr lang="en-GB"/>
        </a:p>
      </dgm:t>
    </dgm:pt>
    <dgm:pt modelId="{409E1ADD-2EE2-4445-A0BB-864A0AFAD28E}" type="sibTrans" cxnId="{9DFD0985-21BA-40E4-8E43-0F7928CA3E71}">
      <dgm:prSet/>
      <dgm:spPr/>
      <dgm:t>
        <a:bodyPr/>
        <a:lstStyle/>
        <a:p>
          <a:endParaRPr lang="en-GB"/>
        </a:p>
      </dgm:t>
    </dgm:pt>
    <dgm:pt modelId="{BD03AFF8-F1FE-4836-BB95-8975A2DF68FE}">
      <dgm:prSet phldrT="[Text]"/>
      <dgm:spPr/>
      <dgm:t>
        <a:bodyPr/>
        <a:lstStyle/>
        <a:p>
          <a:r>
            <a:rPr lang="en-GB" dirty="0" smtClean="0"/>
            <a:t>High Industry Capitalisation</a:t>
          </a:r>
          <a:endParaRPr lang="en-GB" dirty="0"/>
        </a:p>
      </dgm:t>
    </dgm:pt>
    <dgm:pt modelId="{AF3012A7-62A2-4C0F-81BD-3AC3922CDE32}" type="parTrans" cxnId="{2D3ABBE8-EF87-4EE9-AE93-53041938A5FB}">
      <dgm:prSet/>
      <dgm:spPr/>
      <dgm:t>
        <a:bodyPr/>
        <a:lstStyle/>
        <a:p>
          <a:endParaRPr lang="en-GB"/>
        </a:p>
      </dgm:t>
    </dgm:pt>
    <dgm:pt modelId="{B13920CD-9D32-487F-A2AB-A48D836BBAA3}" type="sibTrans" cxnId="{2D3ABBE8-EF87-4EE9-AE93-53041938A5FB}">
      <dgm:prSet/>
      <dgm:spPr/>
      <dgm:t>
        <a:bodyPr/>
        <a:lstStyle/>
        <a:p>
          <a:endParaRPr lang="en-GB"/>
        </a:p>
      </dgm:t>
    </dgm:pt>
    <dgm:pt modelId="{94BC0B16-9FC8-4857-B111-C378E11651B2}">
      <dgm:prSet phldrT="[Text]"/>
      <dgm:spPr/>
      <dgm:t>
        <a:bodyPr/>
        <a:lstStyle/>
        <a:p>
          <a:r>
            <a:rPr lang="en-GB" dirty="0" smtClean="0"/>
            <a:t>Investment Income</a:t>
          </a:r>
          <a:endParaRPr lang="en-GB" dirty="0"/>
        </a:p>
      </dgm:t>
    </dgm:pt>
    <dgm:pt modelId="{39D51509-D119-4BF6-BF26-9A23A2FFE6BB}" type="parTrans" cxnId="{293EBEE6-5608-4BA4-B22C-C16DDBBB7737}">
      <dgm:prSet/>
      <dgm:spPr/>
      <dgm:t>
        <a:bodyPr/>
        <a:lstStyle/>
        <a:p>
          <a:endParaRPr lang="en-GB"/>
        </a:p>
      </dgm:t>
    </dgm:pt>
    <dgm:pt modelId="{15FA8457-E5EA-436D-8678-860329CB494B}" type="sibTrans" cxnId="{293EBEE6-5608-4BA4-B22C-C16DDBBB7737}">
      <dgm:prSet/>
      <dgm:spPr/>
      <dgm:t>
        <a:bodyPr/>
        <a:lstStyle/>
        <a:p>
          <a:endParaRPr lang="en-GB"/>
        </a:p>
      </dgm:t>
    </dgm:pt>
    <dgm:pt modelId="{123D2742-D72A-477D-8EAF-6942B6828DB3}">
      <dgm:prSet phldrT="[Text]"/>
      <dgm:spPr/>
      <dgm:t>
        <a:bodyPr/>
        <a:lstStyle/>
        <a:p>
          <a:r>
            <a:rPr lang="en-GB" dirty="0" smtClean="0"/>
            <a:t>De-regulation</a:t>
          </a:r>
          <a:endParaRPr lang="en-GB" dirty="0"/>
        </a:p>
      </dgm:t>
    </dgm:pt>
    <dgm:pt modelId="{B8831859-9761-495A-A0FA-E8D909337FBE}" type="parTrans" cxnId="{37F6E7B1-66DC-4631-AA0C-A3F5209604DE}">
      <dgm:prSet/>
      <dgm:spPr/>
      <dgm:t>
        <a:bodyPr/>
        <a:lstStyle/>
        <a:p>
          <a:endParaRPr lang="en-GB"/>
        </a:p>
      </dgm:t>
    </dgm:pt>
    <dgm:pt modelId="{08A79BBA-9AF5-4255-8E11-6B2C67A3AAA3}" type="sibTrans" cxnId="{37F6E7B1-66DC-4631-AA0C-A3F5209604DE}">
      <dgm:prSet/>
      <dgm:spPr/>
      <dgm:t>
        <a:bodyPr/>
        <a:lstStyle/>
        <a:p>
          <a:endParaRPr lang="en-GB"/>
        </a:p>
      </dgm:t>
    </dgm:pt>
    <dgm:pt modelId="{5C0965F8-BE09-4670-B1F1-9BD178B05EBA}">
      <dgm:prSet phldrT="[Text]"/>
      <dgm:spPr/>
      <dgm:t>
        <a:bodyPr/>
        <a:lstStyle/>
        <a:p>
          <a:r>
            <a:rPr lang="en-GB" dirty="0" smtClean="0"/>
            <a:t>Lower Prices</a:t>
          </a:r>
          <a:endParaRPr lang="en-GB" dirty="0"/>
        </a:p>
      </dgm:t>
    </dgm:pt>
    <dgm:pt modelId="{C92E9B2C-A760-4765-8292-285D32329B21}" type="sibTrans" cxnId="{CCEE0DB6-A766-4FAC-97AA-120DD2503FE7}">
      <dgm:prSet/>
      <dgm:spPr/>
      <dgm:t>
        <a:bodyPr/>
        <a:lstStyle/>
        <a:p>
          <a:endParaRPr lang="en-GB"/>
        </a:p>
      </dgm:t>
    </dgm:pt>
    <dgm:pt modelId="{DA57B6D1-E794-47E1-B186-003961744E8A}" type="parTrans" cxnId="{CCEE0DB6-A766-4FAC-97AA-120DD2503FE7}">
      <dgm:prSet/>
      <dgm:spPr/>
      <dgm:t>
        <a:bodyPr/>
        <a:lstStyle/>
        <a:p>
          <a:endParaRPr lang="en-GB"/>
        </a:p>
      </dgm:t>
    </dgm:pt>
    <dgm:pt modelId="{44BC1865-639D-4575-BF87-EF78E693FE98}" type="pres">
      <dgm:prSet presAssocID="{5F119510-51CB-4227-9563-C57BFC6676F8}" presName="outerComposite" presStyleCnt="0">
        <dgm:presLayoutVars>
          <dgm:chMax val="2"/>
          <dgm:animLvl val="lvl"/>
          <dgm:resizeHandles val="exact"/>
        </dgm:presLayoutVars>
      </dgm:prSet>
      <dgm:spPr/>
      <dgm:t>
        <a:bodyPr/>
        <a:lstStyle/>
        <a:p>
          <a:endParaRPr lang="en-IN"/>
        </a:p>
      </dgm:t>
    </dgm:pt>
    <dgm:pt modelId="{254D4141-866C-4980-8CCE-1C2F2DC556C3}" type="pres">
      <dgm:prSet presAssocID="{5F119510-51CB-4227-9563-C57BFC6676F8}" presName="dummyMaxCanvas" presStyleCnt="0"/>
      <dgm:spPr/>
    </dgm:pt>
    <dgm:pt modelId="{62358CD9-2F24-4FC4-B554-820833A7BACC}" type="pres">
      <dgm:prSet presAssocID="{5F119510-51CB-4227-9563-C57BFC6676F8}" presName="parentComposite" presStyleCnt="0"/>
      <dgm:spPr/>
    </dgm:pt>
    <dgm:pt modelId="{86139DAC-954E-4431-9115-441FC3129F06}" type="pres">
      <dgm:prSet presAssocID="{5F119510-51CB-4227-9563-C57BFC6676F8}" presName="parent1" presStyleLbl="alignAccFollowNode1" presStyleIdx="0" presStyleCnt="4">
        <dgm:presLayoutVars>
          <dgm:chMax val="4"/>
        </dgm:presLayoutVars>
      </dgm:prSet>
      <dgm:spPr/>
      <dgm:t>
        <a:bodyPr/>
        <a:lstStyle/>
        <a:p>
          <a:endParaRPr lang="en-IN"/>
        </a:p>
      </dgm:t>
    </dgm:pt>
    <dgm:pt modelId="{A528347A-5C84-4AA4-ADC7-236FE0F80624}" type="pres">
      <dgm:prSet presAssocID="{5F119510-51CB-4227-9563-C57BFC6676F8}" presName="parent2" presStyleLbl="alignAccFollowNode1" presStyleIdx="1" presStyleCnt="4">
        <dgm:presLayoutVars>
          <dgm:chMax val="4"/>
        </dgm:presLayoutVars>
      </dgm:prSet>
      <dgm:spPr/>
      <dgm:t>
        <a:bodyPr/>
        <a:lstStyle/>
        <a:p>
          <a:endParaRPr lang="en-GB"/>
        </a:p>
      </dgm:t>
    </dgm:pt>
    <dgm:pt modelId="{1D683FDC-6618-4B01-B408-6651143BE468}" type="pres">
      <dgm:prSet presAssocID="{5F119510-51CB-4227-9563-C57BFC6676F8}" presName="childrenComposite" presStyleCnt="0"/>
      <dgm:spPr/>
    </dgm:pt>
    <dgm:pt modelId="{140B4304-30C5-4C3E-B7D0-1E6FD52413BB}" type="pres">
      <dgm:prSet presAssocID="{5F119510-51CB-4227-9563-C57BFC6676F8}" presName="dummyMaxCanvas_ChildArea" presStyleCnt="0"/>
      <dgm:spPr/>
    </dgm:pt>
    <dgm:pt modelId="{82D64B42-AB61-4996-BD8A-7EB923017799}" type="pres">
      <dgm:prSet presAssocID="{5F119510-51CB-4227-9563-C57BFC6676F8}" presName="fulcrum" presStyleLbl="alignAccFollowNode1" presStyleIdx="2" presStyleCnt="4"/>
      <dgm:spPr/>
    </dgm:pt>
    <dgm:pt modelId="{5C2FA3D1-3C97-40D2-BA82-94ACF7BF7A4D}" type="pres">
      <dgm:prSet presAssocID="{5F119510-51CB-4227-9563-C57BFC6676F8}" presName="balance_23" presStyleLbl="alignAccFollowNode1" presStyleIdx="3" presStyleCnt="4">
        <dgm:presLayoutVars>
          <dgm:bulletEnabled val="1"/>
        </dgm:presLayoutVars>
      </dgm:prSet>
      <dgm:spPr/>
    </dgm:pt>
    <dgm:pt modelId="{E2938B80-26A7-4B95-B7CF-17787E4921AF}" type="pres">
      <dgm:prSet presAssocID="{5F119510-51CB-4227-9563-C57BFC6676F8}" presName="right_23_1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85858A5B-A3F3-450E-BF38-60E733C84935}" type="pres">
      <dgm:prSet presAssocID="{5F119510-51CB-4227-9563-C57BFC6676F8}" presName="right_23_2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4C31EF6F-FCC4-48E2-ACDC-BF55FF6A80E6}" type="pres">
      <dgm:prSet presAssocID="{5F119510-51CB-4227-9563-C57BFC6676F8}" presName="right_23_3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840A5AF1-1BE7-490D-812A-85608D22DA6F}" type="pres">
      <dgm:prSet presAssocID="{5F119510-51CB-4227-9563-C57BFC6676F8}" presName="left_23_1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85541F8F-CBBB-4B4E-A5C0-D23D0FF0263C}" type="pres">
      <dgm:prSet presAssocID="{5F119510-51CB-4227-9563-C57BFC6676F8}" presName="left_23_2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9DFD0985-21BA-40E4-8E43-0F7928CA3E71}" srcId="{33DD8D56-1444-451F-935D-FF12C7C320B2}" destId="{20F54CD3-C96E-48F0-A55A-D3CF78CFDFE1}" srcOrd="1" destOrd="0" parTransId="{30BAE6C7-B8C9-407C-BF02-7C189D0FE758}" sibTransId="{409E1ADD-2EE2-4445-A0BB-864A0AFAD28E}"/>
    <dgm:cxn modelId="{37F6E7B1-66DC-4631-AA0C-A3F5209604DE}" srcId="{5C0965F8-BE09-4670-B1F1-9BD178B05EBA}" destId="{123D2742-D72A-477D-8EAF-6942B6828DB3}" srcOrd="2" destOrd="0" parTransId="{B8831859-9761-495A-A0FA-E8D909337FBE}" sibTransId="{08A79BBA-9AF5-4255-8E11-6B2C67A3AAA3}"/>
    <dgm:cxn modelId="{EE1CE05F-338F-426D-8A71-8031CEFF0658}" type="presOf" srcId="{123D2742-D72A-477D-8EAF-6942B6828DB3}" destId="{4C31EF6F-FCC4-48E2-ACDC-BF55FF6A80E6}" srcOrd="0" destOrd="0" presId="urn:microsoft.com/office/officeart/2005/8/layout/balance1"/>
    <dgm:cxn modelId="{93DD9FE5-FBAC-480D-8DDA-F6DB106E8C22}" type="presOf" srcId="{20F54CD3-C96E-48F0-A55A-D3CF78CFDFE1}" destId="{85541F8F-CBBB-4B4E-A5C0-D23D0FF0263C}" srcOrd="0" destOrd="0" presId="urn:microsoft.com/office/officeart/2005/8/layout/balance1"/>
    <dgm:cxn modelId="{FCA1611A-2D1C-4A9A-9ABB-B40AEBD0C398}" type="presOf" srcId="{19E99A00-571A-4045-BEF6-99DC88CAA261}" destId="{840A5AF1-1BE7-490D-812A-85608D22DA6F}" srcOrd="0" destOrd="0" presId="urn:microsoft.com/office/officeart/2005/8/layout/balance1"/>
    <dgm:cxn modelId="{827F1063-0584-44C8-BAA4-98DED228CC62}" type="presOf" srcId="{BD03AFF8-F1FE-4836-BB95-8975A2DF68FE}" destId="{E2938B80-26A7-4B95-B7CF-17787E4921AF}" srcOrd="0" destOrd="0" presId="urn:microsoft.com/office/officeart/2005/8/layout/balance1"/>
    <dgm:cxn modelId="{9387CB41-C24C-4D66-A65E-34BB3909712A}" type="presOf" srcId="{94BC0B16-9FC8-4857-B111-C378E11651B2}" destId="{85858A5B-A3F3-450E-BF38-60E733C84935}" srcOrd="0" destOrd="0" presId="urn:microsoft.com/office/officeart/2005/8/layout/balance1"/>
    <dgm:cxn modelId="{10C64082-C0BA-406B-A3F0-5DB7BC7BE321}" srcId="{33DD8D56-1444-451F-935D-FF12C7C320B2}" destId="{19E99A00-571A-4045-BEF6-99DC88CAA261}" srcOrd="0" destOrd="0" parTransId="{749432E6-AF65-4AC8-BD3B-E1AA9AE444DD}" sibTransId="{5F0F32CD-D1EC-44C7-903D-4E29671EAD3C}"/>
    <dgm:cxn modelId="{293EBEE6-5608-4BA4-B22C-C16DDBBB7737}" srcId="{5C0965F8-BE09-4670-B1F1-9BD178B05EBA}" destId="{94BC0B16-9FC8-4857-B111-C378E11651B2}" srcOrd="1" destOrd="0" parTransId="{39D51509-D119-4BF6-BF26-9A23A2FFE6BB}" sibTransId="{15FA8457-E5EA-436D-8678-860329CB494B}"/>
    <dgm:cxn modelId="{8D7EE550-7791-49B7-9656-AEDE8B403A44}" type="presOf" srcId="{5F119510-51CB-4227-9563-C57BFC6676F8}" destId="{44BC1865-639D-4575-BF87-EF78E693FE98}" srcOrd="0" destOrd="0" presId="urn:microsoft.com/office/officeart/2005/8/layout/balance1"/>
    <dgm:cxn modelId="{2D3ABBE8-EF87-4EE9-AE93-53041938A5FB}" srcId="{5C0965F8-BE09-4670-B1F1-9BD178B05EBA}" destId="{BD03AFF8-F1FE-4836-BB95-8975A2DF68FE}" srcOrd="0" destOrd="0" parTransId="{AF3012A7-62A2-4C0F-81BD-3AC3922CDE32}" sibTransId="{B13920CD-9D32-487F-A2AB-A48D836BBAA3}"/>
    <dgm:cxn modelId="{60294582-D471-4084-9BB3-77A7FE211A89}" type="presOf" srcId="{33DD8D56-1444-451F-935D-FF12C7C320B2}" destId="{86139DAC-954E-4431-9115-441FC3129F06}" srcOrd="0" destOrd="0" presId="urn:microsoft.com/office/officeart/2005/8/layout/balance1"/>
    <dgm:cxn modelId="{C009A2B5-4B99-4F4D-9380-42DA7E349E41}" type="presOf" srcId="{5C0965F8-BE09-4670-B1F1-9BD178B05EBA}" destId="{A528347A-5C84-4AA4-ADC7-236FE0F80624}" srcOrd="0" destOrd="0" presId="urn:microsoft.com/office/officeart/2005/8/layout/balance1"/>
    <dgm:cxn modelId="{CCEE0DB6-A766-4FAC-97AA-120DD2503FE7}" srcId="{5F119510-51CB-4227-9563-C57BFC6676F8}" destId="{5C0965F8-BE09-4670-B1F1-9BD178B05EBA}" srcOrd="1" destOrd="0" parTransId="{DA57B6D1-E794-47E1-B186-003961744E8A}" sibTransId="{C92E9B2C-A760-4765-8292-285D32329B21}"/>
    <dgm:cxn modelId="{6A244D78-5F56-4DE8-A84B-627BF6FAD3F2}" srcId="{5F119510-51CB-4227-9563-C57BFC6676F8}" destId="{33DD8D56-1444-451F-935D-FF12C7C320B2}" srcOrd="0" destOrd="0" parTransId="{EE889230-D289-4444-A868-9EC11A55EA4E}" sibTransId="{17444C12-C328-4CDA-A1CA-6FA2D4D16C2A}"/>
    <dgm:cxn modelId="{27B4183C-168B-4B59-8181-2935D6C0B85B}" type="presParOf" srcId="{44BC1865-639D-4575-BF87-EF78E693FE98}" destId="{254D4141-866C-4980-8CCE-1C2F2DC556C3}" srcOrd="0" destOrd="0" presId="urn:microsoft.com/office/officeart/2005/8/layout/balance1"/>
    <dgm:cxn modelId="{A55A434E-2B71-4834-9FF9-2FF2B2D8B943}" type="presParOf" srcId="{44BC1865-639D-4575-BF87-EF78E693FE98}" destId="{62358CD9-2F24-4FC4-B554-820833A7BACC}" srcOrd="1" destOrd="0" presId="urn:microsoft.com/office/officeart/2005/8/layout/balance1"/>
    <dgm:cxn modelId="{D0E9F474-8C09-4C95-8D81-ECA000AB8687}" type="presParOf" srcId="{62358CD9-2F24-4FC4-B554-820833A7BACC}" destId="{86139DAC-954E-4431-9115-441FC3129F06}" srcOrd="0" destOrd="0" presId="urn:microsoft.com/office/officeart/2005/8/layout/balance1"/>
    <dgm:cxn modelId="{A11FCE47-B0D4-4905-970F-ABFE6D8E1153}" type="presParOf" srcId="{62358CD9-2F24-4FC4-B554-820833A7BACC}" destId="{A528347A-5C84-4AA4-ADC7-236FE0F80624}" srcOrd="1" destOrd="0" presId="urn:microsoft.com/office/officeart/2005/8/layout/balance1"/>
    <dgm:cxn modelId="{16F47708-48B1-4802-A67B-223E2803E3D6}" type="presParOf" srcId="{44BC1865-639D-4575-BF87-EF78E693FE98}" destId="{1D683FDC-6618-4B01-B408-6651143BE468}" srcOrd="2" destOrd="0" presId="urn:microsoft.com/office/officeart/2005/8/layout/balance1"/>
    <dgm:cxn modelId="{CCC7150B-E1C7-4D01-B815-0A79BCC0C26A}" type="presParOf" srcId="{1D683FDC-6618-4B01-B408-6651143BE468}" destId="{140B4304-30C5-4C3E-B7D0-1E6FD52413BB}" srcOrd="0" destOrd="0" presId="urn:microsoft.com/office/officeart/2005/8/layout/balance1"/>
    <dgm:cxn modelId="{EF61BCDC-3D69-44A5-BE25-AAFA8F69746F}" type="presParOf" srcId="{1D683FDC-6618-4B01-B408-6651143BE468}" destId="{82D64B42-AB61-4996-BD8A-7EB923017799}" srcOrd="1" destOrd="0" presId="urn:microsoft.com/office/officeart/2005/8/layout/balance1"/>
    <dgm:cxn modelId="{11427008-7A12-406F-AA45-11B7BC2E0805}" type="presParOf" srcId="{1D683FDC-6618-4B01-B408-6651143BE468}" destId="{5C2FA3D1-3C97-40D2-BA82-94ACF7BF7A4D}" srcOrd="2" destOrd="0" presId="urn:microsoft.com/office/officeart/2005/8/layout/balance1"/>
    <dgm:cxn modelId="{D457EEFD-D95C-46A5-957C-E1FC22AA5D2F}" type="presParOf" srcId="{1D683FDC-6618-4B01-B408-6651143BE468}" destId="{E2938B80-26A7-4B95-B7CF-17787E4921AF}" srcOrd="3" destOrd="0" presId="urn:microsoft.com/office/officeart/2005/8/layout/balance1"/>
    <dgm:cxn modelId="{33DE9A52-3B0A-45C9-B8C8-9F3989E4C02F}" type="presParOf" srcId="{1D683FDC-6618-4B01-B408-6651143BE468}" destId="{85858A5B-A3F3-450E-BF38-60E733C84935}" srcOrd="4" destOrd="0" presId="urn:microsoft.com/office/officeart/2005/8/layout/balance1"/>
    <dgm:cxn modelId="{1FA87633-BEA3-4A69-8015-3F36A2510DA4}" type="presParOf" srcId="{1D683FDC-6618-4B01-B408-6651143BE468}" destId="{4C31EF6F-FCC4-48E2-ACDC-BF55FF6A80E6}" srcOrd="5" destOrd="0" presId="urn:microsoft.com/office/officeart/2005/8/layout/balance1"/>
    <dgm:cxn modelId="{60F5E79C-06DD-4949-B5CD-6F61246C927D}" type="presParOf" srcId="{1D683FDC-6618-4B01-B408-6651143BE468}" destId="{840A5AF1-1BE7-490D-812A-85608D22DA6F}" srcOrd="6" destOrd="0" presId="urn:microsoft.com/office/officeart/2005/8/layout/balance1"/>
    <dgm:cxn modelId="{733D628B-3FBD-42C2-AF18-41ADEB3A7793}" type="presParOf" srcId="{1D683FDC-6618-4B01-B408-6651143BE468}" destId="{85541F8F-CBBB-4B4E-A5C0-D23D0FF0263C}" srcOrd="7" destOrd="0" presId="urn:microsoft.com/office/officeart/2005/8/layout/balance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77DB9B1-AD61-405D-B173-D8B6156F7B7A}" type="doc">
      <dgm:prSet loTypeId="urn:microsoft.com/office/officeart/2005/8/layout/venn1" loCatId="relationship" qsTypeId="urn:microsoft.com/office/officeart/2005/8/quickstyle/simple1" qsCatId="simple" csTypeId="urn:microsoft.com/office/officeart/2005/8/colors/colorful5" csCatId="colorful" phldr="1"/>
      <dgm:spPr/>
    </dgm:pt>
    <dgm:pt modelId="{9543097F-C306-4B9F-81EE-1598D2A2ABC3}">
      <dgm:prSet phldrT="[Text]" custT="1"/>
      <dgm:spPr/>
      <dgm:t>
        <a:bodyPr/>
        <a:lstStyle/>
        <a:p>
          <a:r>
            <a:rPr lang="en-US" sz="3200" dirty="0" smtClean="0"/>
            <a:t>A</a:t>
          </a:r>
          <a:endParaRPr lang="en-US" sz="2100" dirty="0" smtClean="0"/>
        </a:p>
        <a:p>
          <a:r>
            <a:rPr lang="en-US" sz="2100" u="sng" dirty="0" smtClean="0"/>
            <a:t>Artificial Intelligence</a:t>
          </a:r>
        </a:p>
        <a:p>
          <a:r>
            <a:rPr lang="en-US" sz="2100" u="none" dirty="0" smtClean="0"/>
            <a:t>Machine Learning</a:t>
          </a:r>
          <a:endParaRPr lang="en-US" sz="2100" u="none" dirty="0"/>
        </a:p>
      </dgm:t>
    </dgm:pt>
    <dgm:pt modelId="{1EA98300-1B4B-4776-A138-0DBEF9580EAF}" type="parTrans" cxnId="{FB903583-4558-4B1D-8E95-9B51FF888638}">
      <dgm:prSet/>
      <dgm:spPr/>
      <dgm:t>
        <a:bodyPr/>
        <a:lstStyle/>
        <a:p>
          <a:endParaRPr lang="en-US"/>
        </a:p>
      </dgm:t>
    </dgm:pt>
    <dgm:pt modelId="{97F762C1-B9C0-4881-8D7C-0B5C962083D7}" type="sibTrans" cxnId="{FB903583-4558-4B1D-8E95-9B51FF888638}">
      <dgm:prSet/>
      <dgm:spPr/>
      <dgm:t>
        <a:bodyPr/>
        <a:lstStyle/>
        <a:p>
          <a:endParaRPr lang="en-US"/>
        </a:p>
      </dgm:t>
    </dgm:pt>
    <dgm:pt modelId="{D1A57EBE-8378-4804-AB57-CF06F58AE18A}">
      <dgm:prSet phldrT="[Text]" custT="1"/>
      <dgm:spPr/>
      <dgm:t>
        <a:bodyPr/>
        <a:lstStyle/>
        <a:p>
          <a:r>
            <a:rPr lang="en-US" sz="3200" dirty="0" smtClean="0"/>
            <a:t>C</a:t>
          </a:r>
          <a:endParaRPr lang="en-US" sz="3100" dirty="0" smtClean="0"/>
        </a:p>
        <a:p>
          <a:r>
            <a:rPr lang="en-US" sz="2100" u="sng" dirty="0" smtClean="0"/>
            <a:t>Cloud</a:t>
          </a:r>
        </a:p>
        <a:p>
          <a:r>
            <a:rPr lang="en-US" sz="2100" u="none" dirty="0" smtClean="0"/>
            <a:t>New Markets</a:t>
          </a:r>
        </a:p>
        <a:p>
          <a:r>
            <a:rPr lang="en-US" sz="2100" u="none" dirty="0" smtClean="0"/>
            <a:t>Customer- Centricity</a:t>
          </a:r>
          <a:endParaRPr lang="en-US" sz="2100" u="none" dirty="0"/>
        </a:p>
      </dgm:t>
    </dgm:pt>
    <dgm:pt modelId="{7C26D6AD-19F0-40EF-8E80-0867D39F1D4D}" type="parTrans" cxnId="{18994BDE-59E9-45E5-A3D5-B400BDD98965}">
      <dgm:prSet/>
      <dgm:spPr/>
      <dgm:t>
        <a:bodyPr/>
        <a:lstStyle/>
        <a:p>
          <a:endParaRPr lang="en-US"/>
        </a:p>
      </dgm:t>
    </dgm:pt>
    <dgm:pt modelId="{C1101D72-A2F8-447F-9B15-78906AA5CC75}" type="sibTrans" cxnId="{18994BDE-59E9-45E5-A3D5-B400BDD98965}">
      <dgm:prSet/>
      <dgm:spPr/>
      <dgm:t>
        <a:bodyPr/>
        <a:lstStyle/>
        <a:p>
          <a:endParaRPr lang="en-US"/>
        </a:p>
      </dgm:t>
    </dgm:pt>
    <dgm:pt modelId="{C59C2C03-8ED2-4311-9AD9-E9E946197F24}">
      <dgm:prSet phldrT="[Text]" custT="1"/>
      <dgm:spPr/>
      <dgm:t>
        <a:bodyPr/>
        <a:lstStyle/>
        <a:p>
          <a:r>
            <a:rPr lang="en-US" sz="3200" dirty="0" smtClean="0"/>
            <a:t>B</a:t>
          </a:r>
          <a:endParaRPr lang="en-US" sz="3100" dirty="0" smtClean="0"/>
        </a:p>
        <a:p>
          <a:r>
            <a:rPr lang="en-US" sz="2100" u="sng" dirty="0" smtClean="0"/>
            <a:t>Big Data</a:t>
          </a:r>
        </a:p>
        <a:p>
          <a:r>
            <a:rPr lang="en-US" sz="2100" u="none" dirty="0" smtClean="0"/>
            <a:t>Social Data</a:t>
          </a:r>
        </a:p>
        <a:p>
          <a:r>
            <a:rPr lang="en-US" sz="2100" u="none" dirty="0" smtClean="0"/>
            <a:t>Location Data</a:t>
          </a:r>
        </a:p>
        <a:p>
          <a:r>
            <a:rPr lang="en-US" sz="2100" u="none" dirty="0" smtClean="0"/>
            <a:t>Sensor Data</a:t>
          </a:r>
          <a:endParaRPr lang="en-US" sz="2100" u="none" dirty="0"/>
        </a:p>
      </dgm:t>
    </dgm:pt>
    <dgm:pt modelId="{784F19DC-C725-430A-9256-C4678D03F110}" type="parTrans" cxnId="{C5C07883-DC98-4270-AC88-D25BD470F678}">
      <dgm:prSet/>
      <dgm:spPr/>
      <dgm:t>
        <a:bodyPr/>
        <a:lstStyle/>
        <a:p>
          <a:endParaRPr lang="en-US"/>
        </a:p>
      </dgm:t>
    </dgm:pt>
    <dgm:pt modelId="{3706273D-3348-49F1-9375-6BCCB78FF36A}" type="sibTrans" cxnId="{C5C07883-DC98-4270-AC88-D25BD470F678}">
      <dgm:prSet/>
      <dgm:spPr/>
      <dgm:t>
        <a:bodyPr/>
        <a:lstStyle/>
        <a:p>
          <a:endParaRPr lang="en-US"/>
        </a:p>
      </dgm:t>
    </dgm:pt>
    <dgm:pt modelId="{FB392685-5351-40D1-BD04-57E0D990A8DB}" type="pres">
      <dgm:prSet presAssocID="{477DB9B1-AD61-405D-B173-D8B6156F7B7A}" presName="compositeShape" presStyleCnt="0">
        <dgm:presLayoutVars>
          <dgm:chMax val="7"/>
          <dgm:dir/>
          <dgm:resizeHandles val="exact"/>
        </dgm:presLayoutVars>
      </dgm:prSet>
      <dgm:spPr/>
    </dgm:pt>
    <dgm:pt modelId="{1C8A919E-512E-4906-B2FC-38C1DA79D826}" type="pres">
      <dgm:prSet presAssocID="{9543097F-C306-4B9F-81EE-1598D2A2ABC3}" presName="circ1" presStyleLbl="vennNode1" presStyleIdx="0" presStyleCnt="3" custScaleX="116466" custScaleY="109667"/>
      <dgm:spPr/>
      <dgm:t>
        <a:bodyPr/>
        <a:lstStyle/>
        <a:p>
          <a:endParaRPr lang="en-US"/>
        </a:p>
      </dgm:t>
    </dgm:pt>
    <dgm:pt modelId="{E37DCCFF-A8C9-49C8-990F-161E70B18A6B}" type="pres">
      <dgm:prSet presAssocID="{9543097F-C306-4B9F-81EE-1598D2A2ABC3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C0E059E-06C2-459F-879C-A129D5F93F2C}" type="pres">
      <dgm:prSet presAssocID="{D1A57EBE-8378-4804-AB57-CF06F58AE18A}" presName="circ2" presStyleLbl="vennNode1" presStyleIdx="1" presStyleCnt="3" custScaleX="110128" custScaleY="103922"/>
      <dgm:spPr/>
      <dgm:t>
        <a:bodyPr/>
        <a:lstStyle/>
        <a:p>
          <a:endParaRPr lang="en-US"/>
        </a:p>
      </dgm:t>
    </dgm:pt>
    <dgm:pt modelId="{F1FA5511-DCC6-4400-83C5-177B56F874C7}" type="pres">
      <dgm:prSet presAssocID="{D1A57EBE-8378-4804-AB57-CF06F58AE18A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C67D4C0-7FB8-4109-B737-8AE46F640432}" type="pres">
      <dgm:prSet presAssocID="{C59C2C03-8ED2-4311-9AD9-E9E946197F24}" presName="circ3" presStyleLbl="vennNode1" presStyleIdx="2" presStyleCnt="3" custScaleX="110127" custScaleY="107843"/>
      <dgm:spPr/>
      <dgm:t>
        <a:bodyPr/>
        <a:lstStyle/>
        <a:p>
          <a:endParaRPr lang="en-US"/>
        </a:p>
      </dgm:t>
    </dgm:pt>
    <dgm:pt modelId="{5E98E424-B1D2-45E6-A09B-8F4928FB6EE8}" type="pres">
      <dgm:prSet presAssocID="{C59C2C03-8ED2-4311-9AD9-E9E946197F24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3FB3563E-5C8E-435B-A102-F5911AE955AA}" type="presOf" srcId="{C59C2C03-8ED2-4311-9AD9-E9E946197F24}" destId="{5E98E424-B1D2-45E6-A09B-8F4928FB6EE8}" srcOrd="1" destOrd="0" presId="urn:microsoft.com/office/officeart/2005/8/layout/venn1"/>
    <dgm:cxn modelId="{CC588D8C-DDCF-4A2A-A460-A188D3D73DF0}" type="presOf" srcId="{9543097F-C306-4B9F-81EE-1598D2A2ABC3}" destId="{E37DCCFF-A8C9-49C8-990F-161E70B18A6B}" srcOrd="1" destOrd="0" presId="urn:microsoft.com/office/officeart/2005/8/layout/venn1"/>
    <dgm:cxn modelId="{D38F7FB5-6909-476E-B2DA-3FE1380CE6A3}" type="presOf" srcId="{D1A57EBE-8378-4804-AB57-CF06F58AE18A}" destId="{3C0E059E-06C2-459F-879C-A129D5F93F2C}" srcOrd="0" destOrd="0" presId="urn:microsoft.com/office/officeart/2005/8/layout/venn1"/>
    <dgm:cxn modelId="{18994BDE-59E9-45E5-A3D5-B400BDD98965}" srcId="{477DB9B1-AD61-405D-B173-D8B6156F7B7A}" destId="{D1A57EBE-8378-4804-AB57-CF06F58AE18A}" srcOrd="1" destOrd="0" parTransId="{7C26D6AD-19F0-40EF-8E80-0867D39F1D4D}" sibTransId="{C1101D72-A2F8-447F-9B15-78906AA5CC75}"/>
    <dgm:cxn modelId="{4AC19133-54CC-49AE-B19F-01D52D318BDB}" type="presOf" srcId="{9543097F-C306-4B9F-81EE-1598D2A2ABC3}" destId="{1C8A919E-512E-4906-B2FC-38C1DA79D826}" srcOrd="0" destOrd="0" presId="urn:microsoft.com/office/officeart/2005/8/layout/venn1"/>
    <dgm:cxn modelId="{C5C07883-DC98-4270-AC88-D25BD470F678}" srcId="{477DB9B1-AD61-405D-B173-D8B6156F7B7A}" destId="{C59C2C03-8ED2-4311-9AD9-E9E946197F24}" srcOrd="2" destOrd="0" parTransId="{784F19DC-C725-430A-9256-C4678D03F110}" sibTransId="{3706273D-3348-49F1-9375-6BCCB78FF36A}"/>
    <dgm:cxn modelId="{56D8B813-03E3-404D-920D-A82364D0252E}" type="presOf" srcId="{477DB9B1-AD61-405D-B173-D8B6156F7B7A}" destId="{FB392685-5351-40D1-BD04-57E0D990A8DB}" srcOrd="0" destOrd="0" presId="urn:microsoft.com/office/officeart/2005/8/layout/venn1"/>
    <dgm:cxn modelId="{CAFF9EF9-6618-4E46-B45F-7AC224EB330C}" type="presOf" srcId="{C59C2C03-8ED2-4311-9AD9-E9E946197F24}" destId="{4C67D4C0-7FB8-4109-B737-8AE46F640432}" srcOrd="0" destOrd="0" presId="urn:microsoft.com/office/officeart/2005/8/layout/venn1"/>
    <dgm:cxn modelId="{FB903583-4558-4B1D-8E95-9B51FF888638}" srcId="{477DB9B1-AD61-405D-B173-D8B6156F7B7A}" destId="{9543097F-C306-4B9F-81EE-1598D2A2ABC3}" srcOrd="0" destOrd="0" parTransId="{1EA98300-1B4B-4776-A138-0DBEF9580EAF}" sibTransId="{97F762C1-B9C0-4881-8D7C-0B5C962083D7}"/>
    <dgm:cxn modelId="{615EAC13-D944-43DB-A673-53C5315FB6BA}" type="presOf" srcId="{D1A57EBE-8378-4804-AB57-CF06F58AE18A}" destId="{F1FA5511-DCC6-4400-83C5-177B56F874C7}" srcOrd="1" destOrd="0" presId="urn:microsoft.com/office/officeart/2005/8/layout/venn1"/>
    <dgm:cxn modelId="{2F2BFBA4-40D4-40AF-BA58-0CBE9A4665E8}" type="presParOf" srcId="{FB392685-5351-40D1-BD04-57E0D990A8DB}" destId="{1C8A919E-512E-4906-B2FC-38C1DA79D826}" srcOrd="0" destOrd="0" presId="urn:microsoft.com/office/officeart/2005/8/layout/venn1"/>
    <dgm:cxn modelId="{B5247F56-A71F-4435-8E4E-7F436C564168}" type="presParOf" srcId="{FB392685-5351-40D1-BD04-57E0D990A8DB}" destId="{E37DCCFF-A8C9-49C8-990F-161E70B18A6B}" srcOrd="1" destOrd="0" presId="urn:microsoft.com/office/officeart/2005/8/layout/venn1"/>
    <dgm:cxn modelId="{A13052F8-5FE6-468A-8C04-8038569BDE40}" type="presParOf" srcId="{FB392685-5351-40D1-BD04-57E0D990A8DB}" destId="{3C0E059E-06C2-459F-879C-A129D5F93F2C}" srcOrd="2" destOrd="0" presId="urn:microsoft.com/office/officeart/2005/8/layout/venn1"/>
    <dgm:cxn modelId="{6B0A30D4-F926-4040-AE02-179E64AAB672}" type="presParOf" srcId="{FB392685-5351-40D1-BD04-57E0D990A8DB}" destId="{F1FA5511-DCC6-4400-83C5-177B56F874C7}" srcOrd="3" destOrd="0" presId="urn:microsoft.com/office/officeart/2005/8/layout/venn1"/>
    <dgm:cxn modelId="{FA3DB876-CEA3-415F-8708-4786FCB3F0BD}" type="presParOf" srcId="{FB392685-5351-40D1-BD04-57E0D990A8DB}" destId="{4C67D4C0-7FB8-4109-B737-8AE46F640432}" srcOrd="4" destOrd="0" presId="urn:microsoft.com/office/officeart/2005/8/layout/venn1"/>
    <dgm:cxn modelId="{1F04F80A-7FEC-41C4-80FA-CFA126365797}" type="presParOf" srcId="{FB392685-5351-40D1-BD04-57E0D990A8DB}" destId="{5E98E424-B1D2-45E6-A09B-8F4928FB6EE8}" srcOrd="5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87C9329-9818-479A-B283-1B0073CA8B1C}">
      <dsp:nvSpPr>
        <dsp:cNvPr id="0" name=""/>
        <dsp:cNvSpPr/>
      </dsp:nvSpPr>
      <dsp:spPr>
        <a:xfrm>
          <a:off x="0" y="127000"/>
          <a:ext cx="1904999" cy="11430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b="1" kern="1200" dirty="0" smtClean="0"/>
            <a:t>Awareness &amp; Knowledge</a:t>
          </a:r>
          <a:endParaRPr lang="en-US" sz="2300" b="1" kern="1200" dirty="0"/>
        </a:p>
      </dsp:txBody>
      <dsp:txXfrm>
        <a:off x="0" y="127000"/>
        <a:ext cx="1904999" cy="1143000"/>
      </dsp:txXfrm>
    </dsp:sp>
    <dsp:sp modelId="{AF5B20B1-EC1C-4386-979E-6F3C13E5D590}">
      <dsp:nvSpPr>
        <dsp:cNvPr id="0" name=""/>
        <dsp:cNvSpPr/>
      </dsp:nvSpPr>
      <dsp:spPr>
        <a:xfrm>
          <a:off x="2095500" y="127000"/>
          <a:ext cx="1904999" cy="1143000"/>
        </a:xfrm>
        <a:prstGeom prst="rect">
          <a:avLst/>
        </a:prstGeom>
        <a:solidFill>
          <a:schemeClr val="accent1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b="1" kern="1200" dirty="0" smtClean="0">
              <a:solidFill>
                <a:schemeClr val="tx1"/>
              </a:solidFill>
            </a:rPr>
            <a:t>Brokers</a:t>
          </a:r>
          <a:endParaRPr lang="en-US" sz="2300" b="1" kern="1200" dirty="0">
            <a:solidFill>
              <a:schemeClr val="tx1"/>
            </a:solidFill>
          </a:endParaRPr>
        </a:p>
      </dsp:txBody>
      <dsp:txXfrm>
        <a:off x="2095500" y="127000"/>
        <a:ext cx="1904999" cy="1143000"/>
      </dsp:txXfrm>
    </dsp:sp>
    <dsp:sp modelId="{8C2D762A-FED7-4C45-8CF5-060EA357D492}">
      <dsp:nvSpPr>
        <dsp:cNvPr id="0" name=""/>
        <dsp:cNvSpPr/>
      </dsp:nvSpPr>
      <dsp:spPr>
        <a:xfrm>
          <a:off x="4191000" y="127000"/>
          <a:ext cx="1904999" cy="11430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b="1" kern="1200" dirty="0" smtClean="0"/>
            <a:t>Low Frequency – High Severity</a:t>
          </a:r>
          <a:endParaRPr lang="en-US" sz="2300" b="1" kern="1200" dirty="0"/>
        </a:p>
      </dsp:txBody>
      <dsp:txXfrm>
        <a:off x="4191000" y="127000"/>
        <a:ext cx="1904999" cy="1143000"/>
      </dsp:txXfrm>
    </dsp:sp>
    <dsp:sp modelId="{03290E84-D808-4126-8307-4F680A984418}">
      <dsp:nvSpPr>
        <dsp:cNvPr id="0" name=""/>
        <dsp:cNvSpPr/>
      </dsp:nvSpPr>
      <dsp:spPr>
        <a:xfrm>
          <a:off x="0" y="1460500"/>
          <a:ext cx="1904999" cy="1143000"/>
        </a:xfrm>
        <a:prstGeom prst="rect">
          <a:avLst/>
        </a:prstGeom>
        <a:solidFill>
          <a:schemeClr val="accent1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b="1" kern="1200" dirty="0" smtClean="0">
              <a:solidFill>
                <a:schemeClr val="tx1"/>
              </a:solidFill>
            </a:rPr>
            <a:t>Large Risks</a:t>
          </a:r>
          <a:endParaRPr lang="en-US" sz="2300" b="1" kern="1200" dirty="0">
            <a:solidFill>
              <a:schemeClr val="tx1"/>
            </a:solidFill>
          </a:endParaRPr>
        </a:p>
      </dsp:txBody>
      <dsp:txXfrm>
        <a:off x="0" y="1460500"/>
        <a:ext cx="1904999" cy="1143000"/>
      </dsp:txXfrm>
    </dsp:sp>
    <dsp:sp modelId="{EE4F7CF5-6F24-489D-AC14-ADAF327FBFA2}">
      <dsp:nvSpPr>
        <dsp:cNvPr id="0" name=""/>
        <dsp:cNvSpPr/>
      </dsp:nvSpPr>
      <dsp:spPr>
        <a:xfrm>
          <a:off x="2095500" y="1460500"/>
          <a:ext cx="1904999" cy="11430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b="1" kern="1200" dirty="0" smtClean="0"/>
            <a:t>Higher Average Premium</a:t>
          </a:r>
          <a:endParaRPr lang="en-US" sz="2300" b="1" kern="1200" dirty="0"/>
        </a:p>
      </dsp:txBody>
      <dsp:txXfrm>
        <a:off x="2095500" y="1460500"/>
        <a:ext cx="1904999" cy="1143000"/>
      </dsp:txXfrm>
    </dsp:sp>
    <dsp:sp modelId="{4860A7D8-84D5-4CF5-A0C1-153B08263564}">
      <dsp:nvSpPr>
        <dsp:cNvPr id="0" name=""/>
        <dsp:cNvSpPr/>
      </dsp:nvSpPr>
      <dsp:spPr>
        <a:xfrm>
          <a:off x="4191000" y="1460500"/>
          <a:ext cx="1904999" cy="1143000"/>
        </a:xfrm>
        <a:prstGeom prst="rect">
          <a:avLst/>
        </a:prstGeom>
        <a:solidFill>
          <a:schemeClr val="accent1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b="1" kern="1200" dirty="0" smtClean="0">
              <a:solidFill>
                <a:schemeClr val="tx1"/>
              </a:solidFill>
            </a:rPr>
            <a:t>Non Standard Terms &amp; Conditions</a:t>
          </a:r>
          <a:endParaRPr lang="en-US" sz="2300" b="1" kern="1200" dirty="0">
            <a:solidFill>
              <a:schemeClr val="tx1"/>
            </a:solidFill>
          </a:endParaRPr>
        </a:p>
      </dsp:txBody>
      <dsp:txXfrm>
        <a:off x="4191000" y="1460500"/>
        <a:ext cx="1904999" cy="1143000"/>
      </dsp:txXfrm>
    </dsp:sp>
    <dsp:sp modelId="{60BAC7E8-96E4-4B8E-BE3A-08E7E09FFB24}">
      <dsp:nvSpPr>
        <dsp:cNvPr id="0" name=""/>
        <dsp:cNvSpPr/>
      </dsp:nvSpPr>
      <dsp:spPr>
        <a:xfrm>
          <a:off x="1047750" y="2793999"/>
          <a:ext cx="1904999" cy="1143000"/>
        </a:xfrm>
        <a:prstGeom prst="rect">
          <a:avLst/>
        </a:prstGeom>
        <a:solidFill>
          <a:schemeClr val="accent4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b="1" kern="1200" dirty="0" smtClean="0">
              <a:solidFill>
                <a:schemeClr val="tx1"/>
              </a:solidFill>
            </a:rPr>
            <a:t>Capital Intensive</a:t>
          </a:r>
          <a:endParaRPr lang="en-US" sz="2300" b="1" kern="1200" dirty="0">
            <a:solidFill>
              <a:schemeClr val="tx1"/>
            </a:solidFill>
          </a:endParaRPr>
        </a:p>
      </dsp:txBody>
      <dsp:txXfrm>
        <a:off x="1047750" y="2793999"/>
        <a:ext cx="1904999" cy="1143000"/>
      </dsp:txXfrm>
    </dsp:sp>
    <dsp:sp modelId="{2327A6CC-EB10-4401-9FA3-88F70853A5BE}">
      <dsp:nvSpPr>
        <dsp:cNvPr id="0" name=""/>
        <dsp:cNvSpPr/>
      </dsp:nvSpPr>
      <dsp:spPr>
        <a:xfrm>
          <a:off x="3143250" y="2793999"/>
          <a:ext cx="1904999" cy="1143000"/>
        </a:xfrm>
        <a:prstGeom prst="rect">
          <a:avLst/>
        </a:prstGeom>
        <a:solidFill>
          <a:schemeClr val="accent4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b="1" kern="1200" dirty="0" smtClean="0">
              <a:solidFill>
                <a:schemeClr val="tx1"/>
              </a:solidFill>
            </a:rPr>
            <a:t>Use of Reinsurance</a:t>
          </a:r>
          <a:endParaRPr lang="en-US" sz="2300" b="1" kern="1200" dirty="0">
            <a:solidFill>
              <a:schemeClr val="tx1"/>
            </a:solidFill>
          </a:endParaRPr>
        </a:p>
      </dsp:txBody>
      <dsp:txXfrm>
        <a:off x="3143250" y="2793999"/>
        <a:ext cx="1904999" cy="114300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balance1">
  <dgm:title val=""/>
  <dgm:desc val=""/>
  <dgm:catLst>
    <dgm:cat type="relationship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25" srcId="2" destId="23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2"/>
        <dgm:pt modelId="21"/>
        <dgm:pt modelId="22"/>
        <dgm:pt modelId="23"/>
      </dgm:ptLst>
      <dgm:cxnLst>
        <dgm:cxn modelId="4" srcId="0" destId="1" srcOrd="0" destOrd="0"/>
        <dgm:cxn modelId="5" srcId="0" destId="2" srcOrd="1" destOrd="0"/>
        <dgm:cxn modelId="15" srcId="1" destId="11" srcOrd="0" destOrd="0"/>
        <dgm:cxn modelId="16" srcId="1" destId="12" srcOrd="0" destOrd="0"/>
        <dgm:cxn modelId="17" srcId="1" destId="13" srcOrd="0" destOrd="0"/>
        <dgm:cxn modelId="25" srcId="2" destId="21" srcOrd="0" destOrd="0"/>
        <dgm:cxn modelId="26" srcId="2" destId="22" srcOrd="0" destOrd="0"/>
        <dgm:cxn modelId="27" srcId="2" destId="23" srcOrd="0" destOrd="0"/>
      </dgm:cxnLst>
      <dgm:bg/>
      <dgm:whole/>
    </dgm:dataModel>
  </dgm:clrData>
  <dgm:layoutNode name="outerComposite">
    <dgm:varLst>
      <dgm:chMax val="2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>
      <dgm:constr type="h" for="ch" forName="parentComposite" refType="h" refFor="ch" refForName="dummyMaxCanvas" op="equ" fact="0.2"/>
      <dgm:constr type="t" for="ch" forName="parentComposite"/>
      <dgm:constr type="h" for="ch" forName="childrenComposite" refType="h" refFor="ch" refForName="dummyMaxCanvas" op="equ" fact="0.8"/>
      <dgm:constr type="t" for="ch" forName="childrenComposite" refType="h" refFor="ch" refForName="dummyMaxCanvas" fact="0.2"/>
    </dgm:constrLst>
    <dgm:ruleLst/>
    <dgm:layoutNode name="dummyMaxCanvas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arentComposite">
      <dgm:alg type="composite"/>
      <dgm:shape xmlns:r="http://schemas.openxmlformats.org/officeDocument/2006/relationships" r:blip="">
        <dgm:adjLst/>
      </dgm:shape>
      <dgm:presOf/>
      <dgm:constrLst>
        <dgm:constr type="w" for="ch" forName="parent1" refType="w" fact="0.36"/>
        <dgm:constr type="ctrX" for="ch" forName="parent1" refType="w" fact="0.24"/>
        <dgm:constr type="w" for="ch" forName="parent2" refType="w" fact="0.36"/>
        <dgm:constr type="ctrX" for="ch" forName="parent2" refType="w" fact="0.76"/>
        <dgm:constr type="primFontSz" for="ch" ptType="node" op="equ"/>
      </dgm:constrLst>
      <dgm:ruleLst/>
      <dgm:layoutNode name="parent1" styleLbl="alignAccFollowNode1">
        <dgm:varLst>
          <dgm:chMax val="4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ch" ptType="node" cnt="1"/>
        <dgm:constrLst>
          <dgm:constr type="primFontSz" val="65"/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arent2" styleLbl="alignAccFollowNode1">
        <dgm:varLst>
          <dgm:chMax val="4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ch" ptType="node" st="2" cnt="1"/>
        <dgm:constrLst>
          <dgm:constr type="primFontSz" val="65"/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</dgm:layoutNode>
    <dgm:layoutNode name="childrenComposite">
      <dgm:alg type="composite"/>
      <dgm:shape xmlns:r="http://schemas.openxmlformats.org/officeDocument/2006/relationships" r:blip="">
        <dgm:adjLst/>
      </dgm:shape>
      <dgm:presOf/>
      <dgm:constrLst>
        <dgm:constr type="primFontSz" for="ch" ptType="node" op="equ" val="65"/>
        <dgm:constr type="w" for="ch" forName="fulcrum" refType="w" fact="0.15"/>
        <dgm:constr type="h" for="ch" forName="fulcrum" refType="w" refFor="ch" refForName="fulcrum"/>
        <dgm:constr type="b" for="ch" forName="fulcrum" refType="h"/>
        <dgm:constr type="ctrX" for="ch" forName="fulcrum" refType="w" fact="0.5"/>
        <dgm:constr type="w" for="ch" forName="balance_00" refType="w" fact="0.9"/>
        <dgm:constr type="h" for="ch" forName="balance_00" refType="h" fact="0.076"/>
        <dgm:constr type="b" for="ch" forName="balance_00" refType="h" fact="0.81"/>
        <dgm:constr type="ctrX" for="ch" forName="balance_00" refType="w" fact="0.5"/>
        <dgm:constr type="w" for="ch" forName="balance_01" refType="w"/>
        <dgm:constr type="h" for="ch" forName="balance_01" refType="h" fact="0.157"/>
        <dgm:constr type="b" for="ch" forName="balance_01" refType="h" fact="0.85"/>
        <dgm:constr type="ctrX" for="ch" forName="balance_01" refType="w" fact="0.5"/>
        <dgm:constr type="w" for="ch" forName="balance_02" refType="w"/>
        <dgm:constr type="h" for="ch" forName="balance_02" refType="h" fact="0.157"/>
        <dgm:constr type="b" for="ch" forName="balance_02" refType="h" fact="0.85"/>
        <dgm:constr type="ctrX" for="ch" forName="balance_02" refType="w" fact="0.5"/>
        <dgm:constr type="w" for="ch" forName="balance_03" refType="w"/>
        <dgm:constr type="h" for="ch" forName="balance_03" refType="h" fact="0.157"/>
        <dgm:constr type="b" for="ch" forName="balance_03" refType="h" fact="0.85"/>
        <dgm:constr type="ctrX" for="ch" forName="balance_03" refType="w" fact="0.5"/>
        <dgm:constr type="w" for="ch" forName="balance_04" refType="w"/>
        <dgm:constr type="h" for="ch" forName="balance_04" refType="h" fact="0.157"/>
        <dgm:constr type="b" for="ch" forName="balance_04" refType="h" fact="0.85"/>
        <dgm:constr type="ctrX" for="ch" forName="balance_04" refType="w" fact="0.5"/>
        <dgm:constr type="w" for="ch" forName="balance_10" refType="w"/>
        <dgm:constr type="h" for="ch" forName="balance_10" refType="h" fact="0.157"/>
        <dgm:constr type="b" for="ch" forName="balance_10" refType="h" fact="0.85"/>
        <dgm:constr type="ctrX" for="ch" forName="balance_10" refType="w" fact="0.5"/>
        <dgm:constr type="w" for="ch" forName="balance_11" refType="w" fact="0.9"/>
        <dgm:constr type="h" for="ch" forName="balance_11" refType="h" fact="0.076"/>
        <dgm:constr type="b" for="ch" forName="balance_11" refType="h" fact="0.81"/>
        <dgm:constr type="ctrX" for="ch" forName="balance_11" refType="w" fact="0.5"/>
        <dgm:constr type="w" for="ch" forName="balance_12" refType="w"/>
        <dgm:constr type="h" for="ch" forName="balance_12" refType="h" fact="0.157"/>
        <dgm:constr type="b" for="ch" forName="balance_12" refType="h" fact="0.85"/>
        <dgm:constr type="ctrX" for="ch" forName="balance_12" refType="w" fact="0.5"/>
        <dgm:constr type="w" for="ch" forName="balance_13" refType="w"/>
        <dgm:constr type="h" for="ch" forName="balance_13" refType="h" fact="0.157"/>
        <dgm:constr type="b" for="ch" forName="balance_13" refType="h" fact="0.85"/>
        <dgm:constr type="ctrX" for="ch" forName="balance_13" refType="w" fact="0.5"/>
        <dgm:constr type="w" for="ch" forName="balance_14" refType="w"/>
        <dgm:constr type="h" for="ch" forName="balance_14" refType="h" fact="0.157"/>
        <dgm:constr type="b" for="ch" forName="balance_14" refType="h" fact="0.85"/>
        <dgm:constr type="ctrX" for="ch" forName="balance_14" refType="w" fact="0.5"/>
        <dgm:constr type="w" for="ch" forName="balance_20" refType="w"/>
        <dgm:constr type="h" for="ch" forName="balance_20" refType="h" fact="0.157"/>
        <dgm:constr type="b" for="ch" forName="balance_20" refType="h" fact="0.85"/>
        <dgm:constr type="ctrX" for="ch" forName="balance_20" refType="w" fact="0.5"/>
        <dgm:constr type="w" for="ch" forName="balance_21" refType="w"/>
        <dgm:constr type="h" for="ch" forName="balance_21" refType="h" fact="0.157"/>
        <dgm:constr type="b" for="ch" forName="balance_21" refType="h" fact="0.85"/>
        <dgm:constr type="ctrX" for="ch" forName="balance_21" refType="w" fact="0.5"/>
        <dgm:constr type="w" for="ch" forName="balance_22" refType="w" fact="0.9"/>
        <dgm:constr type="h" for="ch" forName="balance_22" refType="h" fact="0.076"/>
        <dgm:constr type="b" for="ch" forName="balance_22" refType="h" fact="0.81"/>
        <dgm:constr type="ctrX" for="ch" forName="balance_22" refType="w" fact="0.5"/>
        <dgm:constr type="w" for="ch" forName="balance_23" refType="w"/>
        <dgm:constr type="h" for="ch" forName="balance_23" refType="h" fact="0.157"/>
        <dgm:constr type="b" for="ch" forName="balance_23" refType="h" fact="0.85"/>
        <dgm:constr type="ctrX" for="ch" forName="balance_23" refType="w" fact="0.5"/>
        <dgm:constr type="w" for="ch" forName="balance_24" refType="w"/>
        <dgm:constr type="h" for="ch" forName="balance_24" refType="h" fact="0.157"/>
        <dgm:constr type="b" for="ch" forName="balance_24" refType="h" fact="0.85"/>
        <dgm:constr type="ctrX" for="ch" forName="balance_24" refType="w" fact="0.5"/>
        <dgm:constr type="w" for="ch" forName="balance_30" refType="w"/>
        <dgm:constr type="h" for="ch" forName="balance_30" refType="h" fact="0.157"/>
        <dgm:constr type="b" for="ch" forName="balance_30" refType="h" fact="0.85"/>
        <dgm:constr type="ctrX" for="ch" forName="balance_30" refType="w" fact="0.5"/>
        <dgm:constr type="w" for="ch" forName="balance_31" refType="w"/>
        <dgm:constr type="h" for="ch" forName="balance_31" refType="h" fact="0.157"/>
        <dgm:constr type="b" for="ch" forName="balance_31" refType="h" fact="0.85"/>
        <dgm:constr type="ctrX" for="ch" forName="balance_31" refType="w" fact="0.5"/>
        <dgm:constr type="w" for="ch" forName="balance_32" refType="w"/>
        <dgm:constr type="h" for="ch" forName="balance_32" refType="h" fact="0.157"/>
        <dgm:constr type="b" for="ch" forName="balance_32" refType="h" fact="0.85"/>
        <dgm:constr type="ctrX" for="ch" forName="balance_32" refType="w" fact="0.5"/>
        <dgm:constr type="w" for="ch" forName="balance_33" refType="w" fact="0.9"/>
        <dgm:constr type="h" for="ch" forName="balance_33" refType="h" fact="0.076"/>
        <dgm:constr type="b" for="ch" forName="balance_33" refType="h" fact="0.81"/>
        <dgm:constr type="ctrX" for="ch" forName="balance_33" refType="w" fact="0.5"/>
        <dgm:constr type="w" for="ch" forName="balance_34" refType="w"/>
        <dgm:constr type="h" for="ch" forName="balance_34" refType="h" fact="0.157"/>
        <dgm:constr type="b" for="ch" forName="balance_34" refType="h" fact="0.85"/>
        <dgm:constr type="ctrX" for="ch" forName="balance_34" refType="w" fact="0.5"/>
        <dgm:constr type="w" for="ch" forName="balance_40" refType="w"/>
        <dgm:constr type="h" for="ch" forName="balance_40" refType="h" fact="0.157"/>
        <dgm:constr type="b" for="ch" forName="balance_40" refType="h" fact="0.85"/>
        <dgm:constr type="ctrX" for="ch" forName="balance_40" refType="w" fact="0.5"/>
        <dgm:constr type="w" for="ch" forName="balance_41" refType="w"/>
        <dgm:constr type="h" for="ch" forName="balance_41" refType="h" fact="0.157"/>
        <dgm:constr type="b" for="ch" forName="balance_41" refType="h" fact="0.85"/>
        <dgm:constr type="ctrX" for="ch" forName="balance_41" refType="w" fact="0.5"/>
        <dgm:constr type="w" for="ch" forName="balance_42" refType="w"/>
        <dgm:constr type="h" for="ch" forName="balance_42" refType="h" fact="0.157"/>
        <dgm:constr type="b" for="ch" forName="balance_42" refType="h" fact="0.85"/>
        <dgm:constr type="ctrX" for="ch" forName="balance_42" refType="w" fact="0.5"/>
        <dgm:constr type="w" for="ch" forName="balance_43" refType="w"/>
        <dgm:constr type="h" for="ch" forName="balance_43" refType="h" fact="0.157"/>
        <dgm:constr type="b" for="ch" forName="balance_43" refType="h" fact="0.85"/>
        <dgm:constr type="ctrX" for="ch" forName="balance_43" refType="w" fact="0.5"/>
        <dgm:constr type="w" for="ch" forName="balance_44" refType="w" fact="0.9"/>
        <dgm:constr type="h" for="ch" forName="balance_44" refType="h" fact="0.076"/>
        <dgm:constr type="b" for="ch" forName="balance_44" refType="h" fact="0.81"/>
        <dgm:constr type="ctrX" for="ch" forName="balance_44" refType="w" fact="0.5"/>
        <dgm:constr type="w" for="ch" forName="right_01_1" refType="w" fact="0.4"/>
        <dgm:constr type="h" for="ch" forName="right_01_1" refType="h" fact="0.7"/>
        <dgm:constr type="b" for="ch" forName="right_01_1" refType="h" fact="0.76"/>
        <dgm:constr type="ctrX" for="ch" forName="right_01_1" refType="w" fact="0.78"/>
        <dgm:constr type="w" for="ch" forName="left_10_1" refType="w" fact="0.4"/>
        <dgm:constr type="h" for="ch" forName="left_10_1" refType="h" fact="0.7"/>
        <dgm:constr type="b" for="ch" forName="left_10_1" refType="h" fact="0.76"/>
        <dgm:constr type="ctrX" for="ch" forName="left_10_1" refType="w" fact="0.22"/>
        <dgm:constr type="w" for="ch" forName="right_11_1" refType="w" fact="0.36"/>
        <dgm:constr type="h" for="ch" forName="right_11_1" refType="h" fact="0.67"/>
        <dgm:constr type="b" for="ch" forName="right_11_1" refType="h" fact="0.725"/>
        <dgm:constr type="ctrX" for="ch" forName="right_11_1" refType="w" fact="0.76"/>
        <dgm:constr type="w" for="ch" forName="left_11_1" refType="w" fact="0.36"/>
        <dgm:constr type="h" for="ch" forName="left_11_1" refType="h" fact="0.67"/>
        <dgm:constr type="b" for="ch" forName="left_11_1" refType="h" fact="0.725"/>
        <dgm:constr type="ctrX" for="ch" forName="left_11_1" refType="w" fact="0.24"/>
        <dgm:constr type="w" for="ch" forName="right_02_1" refType="w" fact="0.388"/>
        <dgm:constr type="h" for="ch" forName="right_02_1" refType="h" fact="0.36"/>
        <dgm:constr type="b" for="ch" forName="right_02_1" refType="h" fact="0.76"/>
        <dgm:constr type="ctrX" for="ch" forName="right_02_1" refType="w" fact="0.77"/>
        <dgm:constr type="w" for="ch" forName="right_02_2" refType="w" fact="0.388"/>
        <dgm:constr type="h" for="ch" forName="right_02_2" refType="h" fact="0.36"/>
        <dgm:constr type="b" for="ch" forName="right_02_2" refType="h" fact="0.42"/>
        <dgm:constr type="ctrX" for="ch" forName="right_02_2" refType="w" fact="0.79"/>
        <dgm:constr type="w" for="ch" forName="left_20_1" refType="w" fact="0.388"/>
        <dgm:constr type="h" for="ch" forName="left_20_1" refType="h" fact="0.36"/>
        <dgm:constr type="b" for="ch" forName="left_20_1" refType="h" fact="0.76"/>
        <dgm:constr type="ctrX" for="ch" forName="left_20_1" refType="w" fact="0.23"/>
        <dgm:constr type="w" for="ch" forName="left_20_2" refType="w" fact="0.388"/>
        <dgm:constr type="h" for="ch" forName="left_20_2" refType="h" fact="0.36"/>
        <dgm:constr type="b" for="ch" forName="left_20_2" refType="h" fact="0.42"/>
        <dgm:constr type="ctrX" for="ch" forName="left_20_2" refType="w" fact="0.21"/>
        <dgm:constr type="w" for="ch" forName="right_12_1" refType="w" fact="0.388"/>
        <dgm:constr type="h" for="ch" forName="right_12_1" refType="h" fact="0.36"/>
        <dgm:constr type="b" for="ch" forName="right_12_1" refType="h" fact="0.76"/>
        <dgm:constr type="ctrX" for="ch" forName="right_12_1" refType="w" fact="0.77"/>
        <dgm:constr type="w" for="ch" forName="right_12_2" refType="w" fact="0.388"/>
        <dgm:constr type="h" for="ch" forName="right_12_2" refType="h" fact="0.36"/>
        <dgm:constr type="b" for="ch" forName="right_12_2" refType="h" fact="0.42"/>
        <dgm:constr type="ctrX" for="ch" forName="right_12_2" refType="w" fact="0.79"/>
        <dgm:constr type="w" for="ch" forName="left_12_1" refType="w" fact="0.388"/>
        <dgm:constr type="h" for="ch" forName="left_12_1" refType="h" fact="0.36"/>
        <dgm:constr type="b" for="ch" forName="left_12_1" refType="h" fact="0.715"/>
        <dgm:constr type="ctrX" for="ch" forName="left_12_1" refType="w" fact="0.255"/>
        <dgm:constr type="w" for="ch" forName="right_22_1" refType="w" fact="0.36"/>
        <dgm:constr type="h" for="ch" forName="right_22_1" refType="h" fact="0.32"/>
        <dgm:constr type="b" for="ch" forName="right_22_1" refType="h" fact="0.725"/>
        <dgm:constr type="ctrX" for="ch" forName="right_22_1" refType="w" fact="0.76"/>
        <dgm:constr type="w" for="ch" forName="right_22_2" refType="w" fact="0.36"/>
        <dgm:constr type="h" for="ch" forName="right_22_2" refType="h" fact="0.32"/>
        <dgm:constr type="b" for="ch" forName="right_22_2" refType="h" fact="0.39"/>
        <dgm:constr type="ctrX" for="ch" forName="right_22_2" refType="w" fact="0.76"/>
        <dgm:constr type="w" for="ch" forName="left_22_1" refType="w" fact="0.36"/>
        <dgm:constr type="h" for="ch" forName="left_22_1" refType="h" fact="0.32"/>
        <dgm:constr type="b" for="ch" forName="left_22_1" refType="h" fact="0.725"/>
        <dgm:constr type="ctrX" for="ch" forName="left_22_1" refType="w" fact="0.24"/>
        <dgm:constr type="w" for="ch" forName="left_22_2" refType="w" fact="0.36"/>
        <dgm:constr type="h" for="ch" forName="left_22_2" refType="h" fact="0.32"/>
        <dgm:constr type="b" for="ch" forName="left_22_2" refType="h" fact="0.39"/>
        <dgm:constr type="ctrX" for="ch" forName="left_22_2" refType="w" fact="0.24"/>
        <dgm:constr type="w" for="ch" forName="left_21_1" refType="w" fact="0.388"/>
        <dgm:constr type="h" for="ch" forName="left_21_1" refType="h" fact="0.36"/>
        <dgm:constr type="b" for="ch" forName="left_21_1" refType="h" fact="0.76"/>
        <dgm:constr type="ctrX" for="ch" forName="left_21_1" refType="w" fact="0.23"/>
        <dgm:constr type="w" for="ch" forName="left_21_2" refType="w" fact="0.388"/>
        <dgm:constr type="h" for="ch" forName="left_21_2" refType="h" fact="0.36"/>
        <dgm:constr type="b" for="ch" forName="left_21_2" refType="h" fact="0.42"/>
        <dgm:constr type="ctrX" for="ch" forName="left_21_2" refType="w" fact="0.21"/>
        <dgm:constr type="w" for="ch" forName="right_21_1" refType="w" fact="0.388"/>
        <dgm:constr type="h" for="ch" forName="right_21_1" refType="h" fact="0.36"/>
        <dgm:constr type="b" for="ch" forName="right_21_1" refType="h" fact="0.715"/>
        <dgm:constr type="ctrX" for="ch" forName="right_21_1" refType="w" fact="0.745"/>
        <dgm:constr type="w" for="ch" forName="right_03_1" refType="w" fact="0.37"/>
        <dgm:constr type="h" for="ch" forName="right_03_1" refType="h" fact="0.24"/>
        <dgm:constr type="b" for="ch" forName="right_03_1" refType="h" fact="0.76"/>
        <dgm:constr type="ctrX" for="ch" forName="right_03_1" refType="w" fact="0.77"/>
        <dgm:constr type="w" for="ch" forName="right_03_2" refType="w" fact="0.37"/>
        <dgm:constr type="h" for="ch" forName="right_03_2" refType="h" fact="0.24"/>
        <dgm:constr type="b" for="ch" forName="right_03_2" refType="h" fact="0.535"/>
        <dgm:constr type="ctrX" for="ch" forName="right_03_2" refType="w" fact="0.783"/>
        <dgm:constr type="w" for="ch" forName="right_03_3" refType="w" fact="0.37"/>
        <dgm:constr type="h" for="ch" forName="right_03_3" refType="h" fact="0.24"/>
        <dgm:constr type="b" for="ch" forName="right_03_3" refType="h" fact="0.315"/>
        <dgm:constr type="ctrX" for="ch" forName="right_03_3" refType="w" fact="0.796"/>
        <dgm:constr type="w" for="ch" forName="left_30_1" refType="w" fact="0.37"/>
        <dgm:constr type="h" for="ch" forName="left_30_1" refType="h" fact="0.24"/>
        <dgm:constr type="b" for="ch" forName="left_30_1" refType="h" fact="0.76"/>
        <dgm:constr type="ctrX" for="ch" forName="left_30_1" refType="w" fact="0.23"/>
        <dgm:constr type="w" for="ch" forName="left_30_2" refType="w" fact="0.37"/>
        <dgm:constr type="h" for="ch" forName="left_30_2" refType="h" fact="0.24"/>
        <dgm:constr type="b" for="ch" forName="left_30_2" refType="h" fact="0.535"/>
        <dgm:constr type="ctrX" for="ch" forName="left_30_2" refType="w" fact="0.217"/>
        <dgm:constr type="w" for="ch" forName="left_30_3" refType="w" fact="0.37"/>
        <dgm:constr type="h" for="ch" forName="left_30_3" refType="h" fact="0.24"/>
        <dgm:constr type="b" for="ch" forName="left_30_3" refType="h" fact="0.315"/>
        <dgm:constr type="ctrX" for="ch" forName="left_30_3" refType="w" fact="0.204"/>
        <dgm:constr type="w" for="ch" forName="right_13_1" refType="w" fact="0.37"/>
        <dgm:constr type="h" for="ch" forName="right_13_1" refType="h" fact="0.24"/>
        <dgm:constr type="b" for="ch" forName="right_13_1" refType="h" fact="0.76"/>
        <dgm:constr type="ctrX" for="ch" forName="right_13_1" refType="w" fact="0.77"/>
        <dgm:constr type="w" for="ch" forName="right_13_2" refType="w" fact="0.37"/>
        <dgm:constr type="h" for="ch" forName="right_13_2" refType="h" fact="0.24"/>
        <dgm:constr type="b" for="ch" forName="right_13_2" refType="h" fact="0.535"/>
        <dgm:constr type="ctrX" for="ch" forName="right_13_2" refType="w" fact="0.783"/>
        <dgm:constr type="w" for="ch" forName="right_13_3" refType="w" fact="0.37"/>
        <dgm:constr type="h" for="ch" forName="right_13_3" refType="h" fact="0.24"/>
        <dgm:constr type="b" for="ch" forName="right_13_3" refType="h" fact="0.315"/>
        <dgm:constr type="ctrX" for="ch" forName="right_13_3" refType="w" fact="0.796"/>
        <dgm:constr type="w" for="ch" forName="left_13_1" refType="w" fact="0.37"/>
        <dgm:constr type="h" for="ch" forName="left_13_1" refType="h" fact="0.24"/>
        <dgm:constr type="b" for="ch" forName="left_13_1" refType="h" fact="0.715"/>
        <dgm:constr type="ctrX" for="ch" forName="left_13_1" refType="w" fact="0.255"/>
        <dgm:constr type="w" for="ch" forName="left_31_1" refType="w" fact="0.37"/>
        <dgm:constr type="h" for="ch" forName="left_31_1" refType="h" fact="0.24"/>
        <dgm:constr type="b" for="ch" forName="left_31_1" refType="h" fact="0.76"/>
        <dgm:constr type="ctrX" for="ch" forName="left_31_1" refType="w" fact="0.23"/>
        <dgm:constr type="w" for="ch" forName="left_31_2" refType="w" fact="0.37"/>
        <dgm:constr type="h" for="ch" forName="left_31_2" refType="h" fact="0.24"/>
        <dgm:constr type="b" for="ch" forName="left_31_2" refType="h" fact="0.535"/>
        <dgm:constr type="ctrX" for="ch" forName="left_31_2" refType="w" fact="0.217"/>
        <dgm:constr type="w" for="ch" forName="left_31_3" refType="w" fact="0.37"/>
        <dgm:constr type="h" for="ch" forName="left_31_3" refType="h" fact="0.24"/>
        <dgm:constr type="b" for="ch" forName="left_31_3" refType="h" fact="0.315"/>
        <dgm:constr type="ctrX" for="ch" forName="left_31_3" refType="w" fact="0.204"/>
        <dgm:constr type="w" for="ch" forName="right_31_1" refType="w" fact="0.37"/>
        <dgm:constr type="h" for="ch" forName="right_31_1" refType="h" fact="0.24"/>
        <dgm:constr type="b" for="ch" forName="right_31_1" refType="h" fact="0.715"/>
        <dgm:constr type="ctrX" for="ch" forName="right_31_1" refType="w" fact="0.745"/>
        <dgm:constr type="w" for="ch" forName="right_23_1" refType="w" fact="0.37"/>
        <dgm:constr type="h" for="ch" forName="right_23_1" refType="h" fact="0.24"/>
        <dgm:constr type="b" for="ch" forName="right_23_1" refType="h" fact="0.76"/>
        <dgm:constr type="ctrX" for="ch" forName="right_23_1" refType="w" fact="0.77"/>
        <dgm:constr type="w" for="ch" forName="right_23_2" refType="w" fact="0.37"/>
        <dgm:constr type="h" for="ch" forName="right_23_2" refType="h" fact="0.24"/>
        <dgm:constr type="b" for="ch" forName="right_23_2" refType="h" fact="0.535"/>
        <dgm:constr type="ctrX" for="ch" forName="right_23_2" refType="w" fact="0.783"/>
        <dgm:constr type="w" for="ch" forName="right_23_3" refType="w" fact="0.37"/>
        <dgm:constr type="h" for="ch" forName="right_23_3" refType="h" fact="0.24"/>
        <dgm:constr type="b" for="ch" forName="right_23_3" refType="h" fact="0.315"/>
        <dgm:constr type="ctrX" for="ch" forName="right_23_3" refType="w" fact="0.796"/>
        <dgm:constr type="w" for="ch" forName="left_23_1" refType="w" fact="0.37"/>
        <dgm:constr type="h" for="ch" forName="left_23_1" refType="h" fact="0.24"/>
        <dgm:constr type="b" for="ch" forName="left_23_1" refType="h" fact="0.715"/>
        <dgm:constr type="ctrX" for="ch" forName="left_23_1" refType="w" fact="0.255"/>
        <dgm:constr type="w" for="ch" forName="left_23_2" refType="w" fact="0.37"/>
        <dgm:constr type="h" for="ch" forName="left_23_2" refType="h" fact="0.24"/>
        <dgm:constr type="b" for="ch" forName="left_23_2" refType="h" fact="0.49"/>
        <dgm:constr type="ctrX" for="ch" forName="left_23_2" refType="w" fact="0.268"/>
        <dgm:constr type="w" for="ch" forName="left_32_1" refType="w" fact="0.37"/>
        <dgm:constr type="h" for="ch" forName="left_32_1" refType="h" fact="0.24"/>
        <dgm:constr type="b" for="ch" forName="left_32_1" refType="h" fact="0.76"/>
        <dgm:constr type="ctrX" for="ch" forName="left_32_1" refType="w" fact="0.23"/>
        <dgm:constr type="w" for="ch" forName="left_32_2" refType="w" fact="0.37"/>
        <dgm:constr type="h" for="ch" forName="left_32_2" refType="h" fact="0.24"/>
        <dgm:constr type="b" for="ch" forName="left_32_2" refType="h" fact="0.535"/>
        <dgm:constr type="ctrX" for="ch" forName="left_32_2" refType="w" fact="0.217"/>
        <dgm:constr type="w" for="ch" forName="left_32_3" refType="w" fact="0.37"/>
        <dgm:constr type="h" for="ch" forName="left_32_3" refType="h" fact="0.24"/>
        <dgm:constr type="b" for="ch" forName="left_32_3" refType="h" fact="0.315"/>
        <dgm:constr type="ctrX" for="ch" forName="left_32_3" refType="w" fact="0.204"/>
        <dgm:constr type="w" for="ch" forName="right_32_1" refType="w" fact="0.37"/>
        <dgm:constr type="h" for="ch" forName="right_32_1" refType="h" fact="0.24"/>
        <dgm:constr type="b" for="ch" forName="right_32_1" refType="h" fact="0.715"/>
        <dgm:constr type="ctrX" for="ch" forName="right_32_1" refType="w" fact="0.745"/>
        <dgm:constr type="w" for="ch" forName="right_32_2" refType="w" fact="0.37"/>
        <dgm:constr type="h" for="ch" forName="right_32_2" refType="h" fact="0.24"/>
        <dgm:constr type="b" for="ch" forName="right_32_2" refType="h" fact="0.49"/>
        <dgm:constr type="ctrX" for="ch" forName="right_32_2" refType="w" fact="0.732"/>
        <dgm:constr type="w" for="ch" forName="right_33_1" refType="w" fact="0.36"/>
        <dgm:constr type="h" for="ch" forName="right_33_1" refType="h" fact="0.21"/>
        <dgm:constr type="b" for="ch" forName="right_33_1" refType="h" fact="0.725"/>
        <dgm:constr type="ctrX" for="ch" forName="right_33_1" refType="w" fact="0.76"/>
        <dgm:constr type="w" for="ch" forName="right_33_2" refType="w" fact="0.36"/>
        <dgm:constr type="h" for="ch" forName="right_33_2" refType="h" fact="0.21"/>
        <dgm:constr type="b" for="ch" forName="right_33_2" refType="h" fact="0.5"/>
        <dgm:constr type="ctrX" for="ch" forName="right_33_2" refType="w" fact="0.76"/>
        <dgm:constr type="w" for="ch" forName="right_33_3" refType="w" fact="0.36"/>
        <dgm:constr type="h" for="ch" forName="right_33_3" refType="h" fact="0.21"/>
        <dgm:constr type="b" for="ch" forName="right_33_3" refType="h" fact="0.275"/>
        <dgm:constr type="ctrX" for="ch" forName="right_33_3" refType="w" fact="0.76"/>
        <dgm:constr type="w" for="ch" forName="left_33_1" refType="w" fact="0.36"/>
        <dgm:constr type="h" for="ch" forName="left_33_1" refType="h" fact="0.21"/>
        <dgm:constr type="b" for="ch" forName="left_33_1" refType="h" fact="0.725"/>
        <dgm:constr type="ctrX" for="ch" forName="left_33_1" refType="w" fact="0.24"/>
        <dgm:constr type="w" for="ch" forName="left_33_2" refType="w" fact="0.36"/>
        <dgm:constr type="h" for="ch" forName="left_33_2" refType="h" fact="0.21"/>
        <dgm:constr type="b" for="ch" forName="left_33_2" refType="h" fact="0.5"/>
        <dgm:constr type="ctrX" for="ch" forName="left_33_2" refType="w" fact="0.24"/>
        <dgm:constr type="w" for="ch" forName="left_33_3" refType="w" fact="0.36"/>
        <dgm:constr type="h" for="ch" forName="left_33_3" refType="h" fact="0.21"/>
        <dgm:constr type="b" for="ch" forName="left_33_3" refType="h" fact="0.275"/>
        <dgm:constr type="ctrX" for="ch" forName="left_33_3" refType="w" fact="0.24"/>
        <dgm:constr type="w" for="ch" forName="right_04_1" refType="w" fact="0.365"/>
        <dgm:constr type="h" for="ch" forName="right_04_1" refType="h" fact="0.185"/>
        <dgm:constr type="b" for="ch" forName="right_04_1" refType="h" fact="0.76"/>
        <dgm:constr type="ctrX" for="ch" forName="right_04_1" refType="w" fact="0.77"/>
        <dgm:constr type="w" for="ch" forName="right_04_2" refType="w" fact="0.365"/>
        <dgm:constr type="h" for="ch" forName="right_04_2" refType="h" fact="0.185"/>
        <dgm:constr type="b" for="ch" forName="right_04_2" refType="h" fact="0.595"/>
        <dgm:constr type="ctrX" for="ch" forName="right_04_2" refType="w" fact="0.78"/>
        <dgm:constr type="w" for="ch" forName="right_04_3" refType="w" fact="0.365"/>
        <dgm:constr type="h" for="ch" forName="right_04_3" refType="h" fact="0.185"/>
        <dgm:constr type="b" for="ch" forName="right_04_3" refType="h" fact="0.43"/>
        <dgm:constr type="ctrX" for="ch" forName="right_04_3" refType="w" fact="0.79"/>
        <dgm:constr type="w" for="ch" forName="right_04_4" refType="w" fact="0.365"/>
        <dgm:constr type="h" for="ch" forName="right_04_4" refType="h" fact="0.185"/>
        <dgm:constr type="b" for="ch" forName="right_04_4" refType="h" fact="0.265"/>
        <dgm:constr type="ctrX" for="ch" forName="right_04_4" refType="w" fact="0.8"/>
        <dgm:constr type="w" for="ch" forName="left_40_1" refType="w" fact="0.365"/>
        <dgm:constr type="h" for="ch" forName="left_40_1" refType="h" fact="0.185"/>
        <dgm:constr type="b" for="ch" forName="left_40_1" refType="h" fact="0.76"/>
        <dgm:constr type="ctrX" for="ch" forName="left_40_1" refType="w" fact="0.23"/>
        <dgm:constr type="w" for="ch" forName="left_40_2" refType="w" fact="0.365"/>
        <dgm:constr type="h" for="ch" forName="left_40_2" refType="h" fact="0.185"/>
        <dgm:constr type="b" for="ch" forName="left_40_2" refType="h" fact="0.595"/>
        <dgm:constr type="ctrX" for="ch" forName="left_40_2" refType="w" fact="0.22"/>
        <dgm:constr type="w" for="ch" forName="left_40_3" refType="w" fact="0.365"/>
        <dgm:constr type="h" for="ch" forName="left_40_3" refType="h" fact="0.185"/>
        <dgm:constr type="b" for="ch" forName="left_40_3" refType="h" fact="0.43"/>
        <dgm:constr type="ctrX" for="ch" forName="left_40_3" refType="w" fact="0.21"/>
        <dgm:constr type="w" for="ch" forName="left_40_4" refType="w" fact="0.365"/>
        <dgm:constr type="h" for="ch" forName="left_40_4" refType="h" fact="0.185"/>
        <dgm:constr type="b" for="ch" forName="left_40_4" refType="h" fact="0.265"/>
        <dgm:constr type="ctrX" for="ch" forName="left_40_4" refType="w" fact="0.2"/>
        <dgm:constr type="w" for="ch" forName="right_14_1" refType="w" fact="0.365"/>
        <dgm:constr type="h" for="ch" forName="right_14_1" refType="h" fact="0.185"/>
        <dgm:constr type="b" for="ch" forName="right_14_1" refType="h" fact="0.76"/>
        <dgm:constr type="ctrX" for="ch" forName="right_14_1" refType="w" fact="0.77"/>
        <dgm:constr type="w" for="ch" forName="right_14_2" refType="w" fact="0.365"/>
        <dgm:constr type="h" for="ch" forName="right_14_2" refType="h" fact="0.185"/>
        <dgm:constr type="b" for="ch" forName="right_14_2" refType="h" fact="0.595"/>
        <dgm:constr type="ctrX" for="ch" forName="right_14_2" refType="w" fact="0.78"/>
        <dgm:constr type="w" for="ch" forName="right_14_3" refType="w" fact="0.365"/>
        <dgm:constr type="h" for="ch" forName="right_14_3" refType="h" fact="0.185"/>
        <dgm:constr type="b" for="ch" forName="right_14_3" refType="h" fact="0.43"/>
        <dgm:constr type="ctrX" for="ch" forName="right_14_3" refType="w" fact="0.79"/>
        <dgm:constr type="w" for="ch" forName="right_14_4" refType="w" fact="0.365"/>
        <dgm:constr type="h" for="ch" forName="right_14_4" refType="h" fact="0.185"/>
        <dgm:constr type="b" for="ch" forName="right_14_4" refType="h" fact="0.265"/>
        <dgm:constr type="ctrX" for="ch" forName="right_14_4" refType="w" fact="0.8"/>
        <dgm:constr type="w" for="ch" forName="left_14_1" refType="w" fact="0.365"/>
        <dgm:constr type="h" for="ch" forName="left_14_1" refType="h" fact="0.185"/>
        <dgm:constr type="b" for="ch" forName="left_14_1" refType="h" fact="0.715"/>
        <dgm:constr type="ctrX" for="ch" forName="left_14_1" refType="w" fact="0.25"/>
        <dgm:constr type="w" for="ch" forName="left_41_1" refType="w" fact="0.365"/>
        <dgm:constr type="h" for="ch" forName="left_41_1" refType="h" fact="0.185"/>
        <dgm:constr type="b" for="ch" forName="left_41_1" refType="h" fact="0.76"/>
        <dgm:constr type="ctrX" for="ch" forName="left_41_1" refType="w" fact="0.23"/>
        <dgm:constr type="w" for="ch" forName="left_41_2" refType="w" fact="0.365"/>
        <dgm:constr type="h" for="ch" forName="left_41_2" refType="h" fact="0.185"/>
        <dgm:constr type="b" for="ch" forName="left_41_2" refType="h" fact="0.595"/>
        <dgm:constr type="ctrX" for="ch" forName="left_41_2" refType="w" fact="0.22"/>
        <dgm:constr type="w" for="ch" forName="left_41_3" refType="w" fact="0.365"/>
        <dgm:constr type="h" for="ch" forName="left_41_3" refType="h" fact="0.185"/>
        <dgm:constr type="b" for="ch" forName="left_41_3" refType="h" fact="0.43"/>
        <dgm:constr type="ctrX" for="ch" forName="left_41_3" refType="w" fact="0.21"/>
        <dgm:constr type="w" for="ch" forName="left_41_4" refType="w" fact="0.365"/>
        <dgm:constr type="h" for="ch" forName="left_41_4" refType="h" fact="0.185"/>
        <dgm:constr type="b" for="ch" forName="left_41_4" refType="h" fact="0.265"/>
        <dgm:constr type="ctrX" for="ch" forName="left_41_4" refType="w" fact="0.2"/>
        <dgm:constr type="w" for="ch" forName="right_41_1" refType="w" fact="0.365"/>
        <dgm:constr type="h" for="ch" forName="right_41_1" refType="h" fact="0.185"/>
        <dgm:constr type="b" for="ch" forName="right_41_1" refType="h" fact="0.715"/>
        <dgm:constr type="ctrX" for="ch" forName="right_41_1" refType="w" fact="0.75"/>
        <dgm:constr type="w" for="ch" forName="right_24_1" refType="w" fact="0.365"/>
        <dgm:constr type="h" for="ch" forName="right_24_1" refType="h" fact="0.185"/>
        <dgm:constr type="b" for="ch" forName="right_24_1" refType="h" fact="0.76"/>
        <dgm:constr type="ctrX" for="ch" forName="right_24_1" refType="w" fact="0.77"/>
        <dgm:constr type="w" for="ch" forName="right_24_2" refType="w" fact="0.365"/>
        <dgm:constr type="h" for="ch" forName="right_24_2" refType="h" fact="0.185"/>
        <dgm:constr type="b" for="ch" forName="right_24_2" refType="h" fact="0.595"/>
        <dgm:constr type="ctrX" for="ch" forName="right_24_2" refType="w" fact="0.78"/>
        <dgm:constr type="w" for="ch" forName="right_24_3" refType="w" fact="0.365"/>
        <dgm:constr type="h" for="ch" forName="right_24_3" refType="h" fact="0.185"/>
        <dgm:constr type="b" for="ch" forName="right_24_3" refType="h" fact="0.43"/>
        <dgm:constr type="ctrX" for="ch" forName="right_24_3" refType="w" fact="0.79"/>
        <dgm:constr type="w" for="ch" forName="right_24_4" refType="w" fact="0.365"/>
        <dgm:constr type="h" for="ch" forName="right_24_4" refType="h" fact="0.185"/>
        <dgm:constr type="b" for="ch" forName="right_24_4" refType="h" fact="0.265"/>
        <dgm:constr type="ctrX" for="ch" forName="right_24_4" refType="w" fact="0.8"/>
        <dgm:constr type="w" for="ch" forName="left_24_1" refType="w" fact="0.365"/>
        <dgm:constr type="h" for="ch" forName="left_24_1" refType="h" fact="0.185"/>
        <dgm:constr type="b" for="ch" forName="left_24_1" refType="h" fact="0.715"/>
        <dgm:constr type="ctrX" for="ch" forName="left_24_1" refType="w" fact="0.25"/>
        <dgm:constr type="w" for="ch" forName="left_24_2" refType="w" fact="0.365"/>
        <dgm:constr type="h" for="ch" forName="left_24_2" refType="h" fact="0.185"/>
        <dgm:constr type="b" for="ch" forName="left_24_2" refType="h" fact="0.55"/>
        <dgm:constr type="ctrX" for="ch" forName="left_24_2" refType="w" fact="0.26"/>
        <dgm:constr type="w" for="ch" forName="left_42_1" refType="w" fact="0.365"/>
        <dgm:constr type="h" for="ch" forName="left_42_1" refType="h" fact="0.185"/>
        <dgm:constr type="b" for="ch" forName="left_42_1" refType="h" fact="0.76"/>
        <dgm:constr type="ctrX" for="ch" forName="left_42_1" refType="w" fact="0.23"/>
        <dgm:constr type="w" for="ch" forName="left_42_2" refType="w" fact="0.365"/>
        <dgm:constr type="h" for="ch" forName="left_42_2" refType="h" fact="0.185"/>
        <dgm:constr type="b" for="ch" forName="left_42_2" refType="h" fact="0.595"/>
        <dgm:constr type="ctrX" for="ch" forName="left_42_2" refType="w" fact="0.22"/>
        <dgm:constr type="w" for="ch" forName="left_42_3" refType="w" fact="0.365"/>
        <dgm:constr type="h" for="ch" forName="left_42_3" refType="h" fact="0.185"/>
        <dgm:constr type="b" for="ch" forName="left_42_3" refType="h" fact="0.43"/>
        <dgm:constr type="ctrX" for="ch" forName="left_42_3" refType="w" fact="0.21"/>
        <dgm:constr type="w" for="ch" forName="left_42_4" refType="w" fact="0.365"/>
        <dgm:constr type="h" for="ch" forName="left_42_4" refType="h" fact="0.185"/>
        <dgm:constr type="b" for="ch" forName="left_42_4" refType="h" fact="0.265"/>
        <dgm:constr type="ctrX" for="ch" forName="left_42_4" refType="w" fact="0.2"/>
        <dgm:constr type="w" for="ch" forName="right_42_1" refType="w" fact="0.365"/>
        <dgm:constr type="h" for="ch" forName="right_42_1" refType="h" fact="0.185"/>
        <dgm:constr type="b" for="ch" forName="right_42_1" refType="h" fact="0.715"/>
        <dgm:constr type="ctrX" for="ch" forName="right_42_1" refType="w" fact="0.75"/>
        <dgm:constr type="w" for="ch" forName="right_42_2" refType="w" fact="0.365"/>
        <dgm:constr type="h" for="ch" forName="right_42_2" refType="h" fact="0.185"/>
        <dgm:constr type="b" for="ch" forName="right_42_2" refType="h" fact="0.55"/>
        <dgm:constr type="ctrX" for="ch" forName="right_42_2" refType="w" fact="0.74"/>
        <dgm:constr type="w" for="ch" forName="right_34_1" refType="w" fact="0.365"/>
        <dgm:constr type="h" for="ch" forName="right_34_1" refType="h" fact="0.185"/>
        <dgm:constr type="b" for="ch" forName="right_34_1" refType="h" fact="0.76"/>
        <dgm:constr type="ctrX" for="ch" forName="right_34_1" refType="w" fact="0.77"/>
        <dgm:constr type="w" for="ch" forName="right_34_2" refType="w" fact="0.365"/>
        <dgm:constr type="h" for="ch" forName="right_34_2" refType="h" fact="0.185"/>
        <dgm:constr type="b" for="ch" forName="right_34_2" refType="h" fact="0.595"/>
        <dgm:constr type="ctrX" for="ch" forName="right_34_2" refType="w" fact="0.78"/>
        <dgm:constr type="w" for="ch" forName="right_34_3" refType="w" fact="0.365"/>
        <dgm:constr type="h" for="ch" forName="right_34_3" refType="h" fact="0.185"/>
        <dgm:constr type="b" for="ch" forName="right_34_3" refType="h" fact="0.43"/>
        <dgm:constr type="ctrX" for="ch" forName="right_34_3" refType="w" fact="0.79"/>
        <dgm:constr type="w" for="ch" forName="right_34_4" refType="w" fact="0.365"/>
        <dgm:constr type="h" for="ch" forName="right_34_4" refType="h" fact="0.185"/>
        <dgm:constr type="b" for="ch" forName="right_34_4" refType="h" fact="0.265"/>
        <dgm:constr type="ctrX" for="ch" forName="right_34_4" refType="w" fact="0.8"/>
        <dgm:constr type="w" for="ch" forName="left_34_1" refType="w" fact="0.365"/>
        <dgm:constr type="h" for="ch" forName="left_34_1" refType="h" fact="0.185"/>
        <dgm:constr type="b" for="ch" forName="left_34_1" refType="h" fact="0.715"/>
        <dgm:constr type="ctrX" for="ch" forName="left_34_1" refType="w" fact="0.25"/>
        <dgm:constr type="w" for="ch" forName="left_34_2" refType="w" fact="0.365"/>
        <dgm:constr type="h" for="ch" forName="left_34_2" refType="h" fact="0.185"/>
        <dgm:constr type="b" for="ch" forName="left_34_2" refType="h" fact="0.55"/>
        <dgm:constr type="ctrX" for="ch" forName="left_34_2" refType="w" fact="0.26"/>
        <dgm:constr type="w" for="ch" forName="left_34_3" refType="w" fact="0.365"/>
        <dgm:constr type="h" for="ch" forName="left_34_3" refType="h" fact="0.185"/>
        <dgm:constr type="b" for="ch" forName="left_34_3" refType="h" fact="0.385"/>
        <dgm:constr type="ctrX" for="ch" forName="left_34_3" refType="w" fact="0.27"/>
        <dgm:constr type="w" for="ch" forName="left_43_1" refType="w" fact="0.365"/>
        <dgm:constr type="h" for="ch" forName="left_43_1" refType="h" fact="0.185"/>
        <dgm:constr type="b" for="ch" forName="left_43_1" refType="h" fact="0.76"/>
        <dgm:constr type="ctrX" for="ch" forName="left_43_1" refType="w" fact="0.23"/>
        <dgm:constr type="w" for="ch" forName="left_43_2" refType="w" fact="0.365"/>
        <dgm:constr type="h" for="ch" forName="left_43_2" refType="h" fact="0.185"/>
        <dgm:constr type="b" for="ch" forName="left_43_2" refType="h" fact="0.595"/>
        <dgm:constr type="ctrX" for="ch" forName="left_43_2" refType="w" fact="0.22"/>
        <dgm:constr type="w" for="ch" forName="left_43_3" refType="w" fact="0.365"/>
        <dgm:constr type="h" for="ch" forName="left_43_3" refType="h" fact="0.185"/>
        <dgm:constr type="b" for="ch" forName="left_43_3" refType="h" fact="0.43"/>
        <dgm:constr type="ctrX" for="ch" forName="left_43_3" refType="w" fact="0.21"/>
        <dgm:constr type="w" for="ch" forName="left_43_4" refType="w" fact="0.365"/>
        <dgm:constr type="h" for="ch" forName="left_43_4" refType="h" fact="0.185"/>
        <dgm:constr type="b" for="ch" forName="left_43_4" refType="h" fact="0.265"/>
        <dgm:constr type="ctrX" for="ch" forName="left_43_4" refType="w" fact="0.2"/>
        <dgm:constr type="w" for="ch" forName="right_43_1" refType="w" fact="0.365"/>
        <dgm:constr type="h" for="ch" forName="right_43_1" refType="h" fact="0.185"/>
        <dgm:constr type="b" for="ch" forName="right_43_1" refType="h" fact="0.715"/>
        <dgm:constr type="ctrX" for="ch" forName="right_43_1" refType="w" fact="0.75"/>
        <dgm:constr type="w" for="ch" forName="right_43_2" refType="w" fact="0.365"/>
        <dgm:constr type="h" for="ch" forName="right_43_2" refType="h" fact="0.185"/>
        <dgm:constr type="b" for="ch" forName="right_43_2" refType="h" fact="0.55"/>
        <dgm:constr type="ctrX" for="ch" forName="right_43_2" refType="w" fact="0.74"/>
        <dgm:constr type="w" for="ch" forName="right_43_3" refType="w" fact="0.365"/>
        <dgm:constr type="h" for="ch" forName="right_43_3" refType="h" fact="0.185"/>
        <dgm:constr type="b" for="ch" forName="right_43_3" refType="h" fact="0.385"/>
        <dgm:constr type="ctrX" for="ch" forName="right_43_3" refType="w" fact="0.73"/>
        <dgm:constr type="w" for="ch" forName="right_44_1" refType="w" fact="0.36"/>
        <dgm:constr type="h" for="ch" forName="right_44_1" refType="h" fact="0.154"/>
        <dgm:constr type="b" for="ch" forName="right_44_1" refType="h" fact="0.725"/>
        <dgm:constr type="ctrX" for="ch" forName="right_44_1" refType="w" fact="0.76"/>
        <dgm:constr type="w" for="ch" forName="right_44_2" refType="w" fact="0.36"/>
        <dgm:constr type="h" for="ch" forName="right_44_2" refType="h" fact="0.154"/>
        <dgm:constr type="b" for="ch" forName="right_44_2" refType="h" fact="0.559"/>
        <dgm:constr type="ctrX" for="ch" forName="right_44_2" refType="w" fact="0.76"/>
        <dgm:constr type="w" for="ch" forName="right_44_3" refType="w" fact="0.36"/>
        <dgm:constr type="h" for="ch" forName="right_44_3" refType="h" fact="0.154"/>
        <dgm:constr type="b" for="ch" forName="right_44_3" refType="h" fact="0.393"/>
        <dgm:constr type="ctrX" for="ch" forName="right_44_3" refType="w" fact="0.76"/>
        <dgm:constr type="w" for="ch" forName="right_44_4" refType="w" fact="0.36"/>
        <dgm:constr type="h" for="ch" forName="right_44_4" refType="h" fact="0.154"/>
        <dgm:constr type="b" for="ch" forName="right_44_4" refType="h" fact="0.224"/>
        <dgm:constr type="ctrX" for="ch" forName="right_44_4" refType="w" fact="0.76"/>
        <dgm:constr type="w" for="ch" forName="left_44_1" refType="w" fact="0.36"/>
        <dgm:constr type="h" for="ch" forName="left_44_1" refType="h" fact="0.154"/>
        <dgm:constr type="b" for="ch" forName="left_44_1" refType="h" fact="0.725"/>
        <dgm:constr type="ctrX" for="ch" forName="left_44_1" refType="w" fact="0.24"/>
        <dgm:constr type="w" for="ch" forName="left_44_2" refType="w" fact="0.36"/>
        <dgm:constr type="h" for="ch" forName="left_44_2" refType="h" fact="0.154"/>
        <dgm:constr type="b" for="ch" forName="left_44_2" refType="h" fact="0.559"/>
        <dgm:constr type="ctrX" for="ch" forName="left_44_2" refType="w" fact="0.24"/>
        <dgm:constr type="w" for="ch" forName="left_44_3" refType="w" fact="0.36"/>
        <dgm:constr type="h" for="ch" forName="left_44_3" refType="h" fact="0.154"/>
        <dgm:constr type="b" for="ch" forName="left_44_3" refType="h" fact="0.393"/>
        <dgm:constr type="ctrX" for="ch" forName="left_44_3" refType="w" fact="0.24"/>
        <dgm:constr type="w" for="ch" forName="left_44_4" refType="w" fact="0.36"/>
        <dgm:constr type="h" for="ch" forName="left_44_4" refType="h" fact="0.154"/>
        <dgm:constr type="b" for="ch" forName="left_44_4" refType="h" fact="0.224"/>
        <dgm:constr type="ctrX" for="ch" forName="left_44_4" refType="w" fact="0.24"/>
      </dgm:constrLst>
      <dgm:ruleLst/>
      <dgm:layoutNode name="dummyMaxCanvas_ChildArea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fulcrum" styleLbl="alignAccFollowNode1">
        <dgm:alg type="sp"/>
        <dgm:shape xmlns:r="http://schemas.openxmlformats.org/officeDocument/2006/relationships" type="triangle" r:blip="">
          <dgm:adjLst/>
        </dgm:shape>
        <dgm:presOf/>
        <dgm:constrLst/>
        <dgm:ruleLst/>
      </dgm:layoutNode>
      <dgm:choose name="Name0">
        <dgm:if name="Name1" axis="ch ch" ptType="node node" st="1 1" cnt="1 0" func="cnt" op="equ" val="0">
          <dgm:choose name="Name2">
            <dgm:if name="Name3" axis="ch ch" ptType="node node" st="2 1" cnt="1 0" func="cnt" op="equ" val="0">
              <dgm:layoutNode name="balance_00" styleLbl="alignAccFollowNode1">
                <dgm:varLst>
                  <dgm:bulletEnabled val="1"/>
                </dgm:varLst>
                <dgm:alg type="sp"/>
                <dgm:shape xmlns:r="http://schemas.openxmlformats.org/officeDocument/2006/relationships" type="rect" r:blip="">
                  <dgm:adjLst/>
                </dgm:shape>
                <dgm:presOf/>
                <dgm:constrLst/>
                <dgm:ruleLst/>
              </dgm:layoutNode>
            </dgm:if>
            <dgm:else name="Name4">
              <dgm:choose name="Name5">
                <dgm:if name="Name6" axis="ch ch" ptType="node node" st="2 1" cnt="1 0" func="cnt" op="equ" val="1">
                  <dgm:layoutNode name="balance_01" styleLbl="alignAccFollowNode1">
                    <dgm:varLst>
                      <dgm:bulletEnabled val="1"/>
                    </dgm:varLst>
                    <dgm:alg type="sp"/>
                    <dgm:shape xmlns:r="http://schemas.openxmlformats.org/officeDocument/2006/relationships" rot="4" type="rect" r:blip="">
                      <dgm:adjLst/>
                    </dgm:shape>
                    <dgm:presOf/>
                    <dgm:constrLst/>
                    <dgm:ruleLst/>
                  </dgm:layoutNode>
                  <dgm:layoutNode name="right_01_1" styleLbl="node1">
                    <dgm:varLst>
                      <dgm:bulletEnabled val="1"/>
                    </dgm:varLst>
                    <dgm:alg type="tx"/>
                    <dgm:shape xmlns:r="http://schemas.openxmlformats.org/officeDocument/2006/relationships" rot="4" type="roundRect" r:blip="">
                      <dgm:adjLst/>
                    </dgm:shape>
                    <dgm:presOf axis="ch ch desOrSelf" ptType="node node node" st="2 1 1" cnt="1 1 0"/>
                    <dgm:constrLst>
                      <dgm:constr type="lMarg" refType="primFontSz" fact="0.3"/>
                      <dgm:constr type="rMarg" refType="primFontSz" fact="0.3"/>
                      <dgm:constr type="tMarg" refType="primFontSz" fact="0.3"/>
                      <dgm:constr type="bMarg" refType="primFontSz" fact="0.3"/>
                    </dgm:constrLst>
                    <dgm:ruleLst>
                      <dgm:rule type="primFontSz" val="5" fact="NaN" max="NaN"/>
                    </dgm:ruleLst>
                  </dgm:layoutNode>
                </dgm:if>
                <dgm:else name="Name7">
                  <dgm:choose name="Name8">
                    <dgm:if name="Name9" axis="ch ch" ptType="node node" st="2 1" cnt="1 0" func="cnt" op="equ" val="2">
                      <dgm:layoutNode name="balance_02" styleLbl="alignAccFollowNode1">
                        <dgm:varLst>
                          <dgm:bulletEnabled val="1"/>
                        </dgm:varLst>
                        <dgm:alg type="sp"/>
                        <dgm:shape xmlns:r="http://schemas.openxmlformats.org/officeDocument/2006/relationships" rot="4" type="rect" r:blip="">
                          <dgm:adjLst/>
                        </dgm:shape>
                        <dgm:presOf/>
                        <dgm:constrLst/>
                        <dgm:ruleLst/>
                      </dgm:layoutNode>
                      <dgm:layoutNode name="right_02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4" type="roundRect" r:blip="">
                          <dgm:adjLst/>
                        </dgm:shape>
                        <dgm:presOf axis="ch ch desOrSelf" ptType="node node node" st="2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right_02_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4" type="roundRect" r:blip="">
                          <dgm:adjLst/>
                        </dgm:shape>
                        <dgm:presOf axis="ch ch desOrSelf" ptType="node node node" st="2 2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</dgm:if>
                    <dgm:else name="Name10">
                      <dgm:choose name="Name11">
                        <dgm:if name="Name12" axis="ch ch" ptType="node node" st="2 1" cnt="1 0" func="cnt" op="equ" val="3">
                          <dgm:layoutNode name="balance_03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right_03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03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03_3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3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13">
                          <dgm:choose name="Name14">
                            <dgm:if name="Name15" axis="ch ch" ptType="node node" st="2 1" cnt="1 0" func="cnt" op="gte" val="4">
                              <dgm:layoutNode name="balance_04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right_04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04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04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04_4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4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16"/>
                          </dgm:choose>
                        </dgm:else>
                      </dgm:choose>
                    </dgm:else>
                  </dgm:choose>
                </dgm:else>
              </dgm:choose>
            </dgm:else>
          </dgm:choose>
        </dgm:if>
        <dgm:else name="Name17">
          <dgm:choose name="Name18">
            <dgm:if name="Name19" axis="ch ch" ptType="node node" st="1 1" cnt="1 0" func="cnt" op="equ" val="1">
              <dgm:choose name="Name20">
                <dgm:if name="Name21" axis="ch ch" ptType="node node" st="2 1" cnt="1 0" func="cnt" op="equ" val="0">
                  <dgm:layoutNode name="balance_10" styleLbl="alignAccFollowNode1">
                    <dgm:varLst>
                      <dgm:bulletEnabled val="1"/>
                    </dgm:varLst>
                    <dgm:alg type="sp"/>
                    <dgm:shape xmlns:r="http://schemas.openxmlformats.org/officeDocument/2006/relationships" rot="-4" type="rect" r:blip="">
                      <dgm:adjLst/>
                    </dgm:shape>
                    <dgm:presOf/>
                    <dgm:constrLst/>
                    <dgm:ruleLst/>
                  </dgm:layoutNode>
                  <dgm:layoutNode name="left_10_1" styleLbl="node1">
                    <dgm:varLst>
                      <dgm:bulletEnabled val="1"/>
                    </dgm:varLst>
                    <dgm:alg type="tx"/>
                    <dgm:shape xmlns:r="http://schemas.openxmlformats.org/officeDocument/2006/relationships" rot="-4" type="roundRect" r:blip="">
                      <dgm:adjLst/>
                    </dgm:shape>
                    <dgm:presOf axis="ch ch desOrSelf" ptType="node node node" st="1 1 1" cnt="1 1 0"/>
                    <dgm:constrLst>
                      <dgm:constr type="lMarg" refType="primFontSz" fact="0.3"/>
                      <dgm:constr type="rMarg" refType="primFontSz" fact="0.3"/>
                      <dgm:constr type="tMarg" refType="primFontSz" fact="0.3"/>
                      <dgm:constr type="bMarg" refType="primFontSz" fact="0.3"/>
                    </dgm:constrLst>
                    <dgm:ruleLst>
                      <dgm:rule type="primFontSz" val="5" fact="NaN" max="NaN"/>
                    </dgm:ruleLst>
                  </dgm:layoutNode>
                </dgm:if>
                <dgm:else name="Name22">
                  <dgm:choose name="Name23">
                    <dgm:if name="Name24" axis="ch ch" ptType="node node" st="2 1" cnt="1 0" func="cnt" op="equ" val="1">
                      <dgm:layoutNode name="balance_11" styleLbl="alignAccFollowNode1">
                        <dgm:varLst>
                          <dgm:bulletEnabled val="1"/>
                        </dgm:varLst>
                        <dgm:alg type="sp"/>
                        <dgm:shape xmlns:r="http://schemas.openxmlformats.org/officeDocument/2006/relationships" type="rect" r:blip="">
                          <dgm:adjLst/>
                        </dgm:shape>
                        <dgm:presOf/>
                        <dgm:constrLst/>
                        <dgm:ruleLst/>
                      </dgm:layoutNode>
                      <dgm:layoutNode name="left_11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ch ch desOrSelf" ptType="node node node" st="1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right_11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ch ch desOrSelf" ptType="node node node" st="2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</dgm:if>
                    <dgm:else name="Name25">
                      <dgm:choose name="Name26">
                        <dgm:if name="Name27" axis="ch ch" ptType="node node" st="2 1" cnt="1 0" func="cnt" op="equ" val="2">
                          <dgm:layoutNode name="balance_12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right_12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12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12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1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28">
                          <dgm:choose name="Name29">
                            <dgm:if name="Name30" axis="ch ch" ptType="node node" st="2 1" cnt="1 0" func="cnt" op="equ" val="3">
                              <dgm:layoutNode name="balance_13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right_13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13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13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13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31">
                              <dgm:choose name="Name32">
                                <dgm:if name="Name33" axis="ch ch" ptType="node node" st="2 1" cnt="1 0" func="cnt" op="gte" val="4">
                                  <dgm:layoutNode name="balance_14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right_14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14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14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14_4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4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14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34"/>
                              </dgm:choose>
                            </dgm:else>
                          </dgm:choose>
                        </dgm:else>
                      </dgm:choose>
                    </dgm:else>
                  </dgm:choose>
                </dgm:else>
              </dgm:choose>
            </dgm:if>
            <dgm:else name="Name35">
              <dgm:choose name="Name36">
                <dgm:if name="Name37" axis="ch ch" ptType="node node" st="1 1" cnt="1 0" func="cnt" op="equ" val="2">
                  <dgm:choose name="Name38">
                    <dgm:if name="Name39" axis="ch ch" ptType="node node" st="2 1" cnt="1 0" func="cnt" op="equ" val="0">
                      <dgm:layoutNode name="balance_20" styleLbl="alignAccFollowNode1">
                        <dgm:varLst>
                          <dgm:bulletEnabled val="1"/>
                        </dgm:varLst>
                        <dgm:alg type="sp"/>
                        <dgm:shape xmlns:r="http://schemas.openxmlformats.org/officeDocument/2006/relationships" rot="-4" type="rect" r:blip="">
                          <dgm:adjLst/>
                        </dgm:shape>
                        <dgm:presOf/>
                        <dgm:constrLst/>
                        <dgm:ruleLst/>
                      </dgm:layoutNode>
                      <dgm:layoutNode name="left_20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-4" type="roundRect" r:blip="">
                          <dgm:adjLst/>
                        </dgm:shape>
                        <dgm:presOf axis="ch ch desOrSelf" ptType="node node node" st="1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left_20_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-4" type="roundRect" r:blip="">
                          <dgm:adjLst/>
                        </dgm:shape>
                        <dgm:presOf axis="ch ch desOrSelf" ptType="node node node" st="1 2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</dgm:if>
                    <dgm:else name="Name40">
                      <dgm:choose name="Name41">
                        <dgm:if name="Name42" axis="ch ch" ptType="node node" st="2 1" cnt="1 0" func="cnt" op="equ" val="1">
                          <dgm:layoutNode name="balance_21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-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left_21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21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21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2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43">
                          <dgm:choose name="Name44">
                            <dgm:if name="Name45" axis="ch ch" ptType="node node" st="2 1" cnt="1 0" func="cnt" op="equ" val="2">
                              <dgm:layoutNode name="balance_22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right_22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22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2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22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22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1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46">
                              <dgm:choose name="Name47">
                                <dgm:if name="Name48" axis="ch ch" ptType="node node" st="2 1" cnt="1 0" func="cnt" op="equ" val="3">
                                  <dgm:layoutNode name="balance_23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right_23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23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23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23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23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1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49">
                                  <dgm:choose name="Name50">
                                    <dgm:if name="Name51" axis="ch ch" ptType="node node" st="2 1" cnt="1 0" func="cnt" op="gte" val="4">
                                      <dgm:layoutNode name="balance_24" styleLbl="alignAccFollowNode1">
                                        <dgm:varLst>
                                          <dgm:bulletEnabled val="1"/>
                                        </dgm:varLst>
                                        <dgm:alg type="sp"/>
                                        <dgm:shape xmlns:r="http://schemas.openxmlformats.org/officeDocument/2006/relationships" rot="4" type="rect" r:blip="">
                                          <dgm:adjLst/>
                                        </dgm:shape>
                                        <dgm:presOf/>
                                        <dgm:constrLst/>
                                        <dgm:ruleLst/>
                                      </dgm:layoutNode>
                                      <dgm:layoutNode name="right_24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24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24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24_4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4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24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1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24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1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</dgm:if>
                                    <dgm:else name="Name52"/>
                                  </dgm:choose>
                                </dgm:else>
                              </dgm:choose>
                            </dgm:else>
                          </dgm:choose>
                        </dgm:else>
                      </dgm:choose>
                    </dgm:else>
                  </dgm:choose>
                </dgm:if>
                <dgm:else name="Name53">
                  <dgm:choose name="Name54">
                    <dgm:if name="Name55" axis="ch ch" ptType="node node" st="1 1" cnt="1 0" func="cnt" op="equ" val="3">
                      <dgm:choose name="Name56">
                        <dgm:if name="Name57" axis="ch ch" ptType="node node" st="2 1" cnt="1 0" func="cnt" op="equ" val="0">
                          <dgm:layoutNode name="balance_30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-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left_30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30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30_3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3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58">
                          <dgm:choose name="Name59">
                            <dgm:if name="Name60" axis="ch ch" ptType="node node" st="2 1" cnt="1 0" func="cnt" op="equ" val="1">
                              <dgm:layoutNode name="balance_31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-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left_31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31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31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31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61">
                              <dgm:choose name="Name62">
                                <dgm:if name="Name63" axis="ch ch" ptType="node node" st="2 1" cnt="1 0" func="cnt" op="equ" val="2">
                                  <dgm:layoutNode name="balance_32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-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left_32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32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32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32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32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2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64">
                                  <dgm:choose name="Name65">
                                    <dgm:if name="Name66" axis="ch ch" ptType="node node" st="2 1" cnt="1 0" func="cnt" op="equ" val="3">
                                      <dgm:layoutNode name="balance_33" styleLbl="alignAccFollowNode1">
                                        <dgm:varLst>
                                          <dgm:bulletEnabled val="1"/>
                                        </dgm:varLst>
                                        <dgm:alg type="sp"/>
                                        <dgm:shape xmlns:r="http://schemas.openxmlformats.org/officeDocument/2006/relationships" type="rect" r:blip="">
                                          <dgm:adjLst/>
                                        </dgm:shape>
                                        <dgm:presOf/>
                                        <dgm:constrLst/>
                                        <dgm:ruleLst/>
                                      </dgm:layoutNode>
                                      <dgm:layoutNode name="right_33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2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33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2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33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2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33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1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33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1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33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1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</dgm:if>
                                    <dgm:else name="Name67">
                                      <dgm:choose name="Name68">
                                        <dgm:if name="Name69" axis="ch ch" ptType="node node" st="2 1" cnt="1 0" func="cnt" op="gte" val="4">
                                          <dgm:layoutNode name="balance_34" styleLbl="alignAccFollowNode1">
                                            <dgm:varLst>
                                              <dgm:bulletEnabled val="1"/>
                                            </dgm:varLst>
                                            <dgm:alg type="sp"/>
                                            <dgm:shape xmlns:r="http://schemas.openxmlformats.org/officeDocument/2006/relationships" rot="4" type="rect" r:blip="">
                                              <dgm:adjLst/>
                                            </dgm:shape>
                                            <dgm:presOf/>
                                            <dgm:constrLst/>
                                            <dgm:ruleLst/>
                                          </dgm:layoutNode>
                                          <dgm:layoutNode name="right_34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34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34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34_4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4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34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1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34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1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34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1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</dgm:if>
                                        <dgm:else name="Name70"/>
                                      </dgm:choose>
                                    </dgm:else>
                                  </dgm:choose>
                                </dgm:else>
                              </dgm:choose>
                            </dgm:else>
                          </dgm:choose>
                        </dgm:else>
                      </dgm:choose>
                    </dgm:if>
                    <dgm:else name="Name71">
                      <dgm:choose name="Name72">
                        <dgm:if name="Name73" axis="ch ch" ptType="node node" st="1 1" cnt="1 0" func="cnt" op="gte" val="4">
                          <dgm:choose name="Name74">
                            <dgm:if name="Name75" axis="ch ch" ptType="node node" st="2 1" cnt="1 0" func="cnt" op="equ" val="0">
                              <dgm:layoutNode name="balance_40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-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left_40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40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40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40_4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4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76">
                              <dgm:choose name="Name77">
                                <dgm:if name="Name78" axis="ch ch" ptType="node node" st="2 1" cnt="1 0" func="cnt" op="equ" val="1">
                                  <dgm:layoutNode name="balance_41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-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left_41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41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41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41_4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4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41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79">
                                  <dgm:choose name="Name80">
                                    <dgm:if name="Name81" axis="ch ch" ptType="node node" st="2 1" cnt="1 0" func="cnt" op="equ" val="2">
                                      <dgm:layoutNode name="balance_42" styleLbl="alignAccFollowNode1">
                                        <dgm:varLst>
                                          <dgm:bulletEnabled val="1"/>
                                        </dgm:varLst>
                                        <dgm:alg type="sp"/>
                                        <dgm:shape xmlns:r="http://schemas.openxmlformats.org/officeDocument/2006/relationships" rot="-4" type="rect" r:blip="">
                                          <dgm:adjLst/>
                                        </dgm:shape>
                                        <dgm:presOf/>
                                        <dgm:constrLst/>
                                        <dgm:ruleLst/>
                                      </dgm:layoutNode>
                                      <dgm:layoutNode name="left_42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42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42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42_4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4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42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2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42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2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</dgm:if>
                                    <dgm:else name="Name82">
                                      <dgm:choose name="Name83">
                                        <dgm:if name="Name84" axis="ch ch" ptType="node node" st="2 1" cnt="1 0" func="cnt" op="equ" val="3">
                                          <dgm:layoutNode name="balance_43" styleLbl="alignAccFollowNode1">
                                            <dgm:varLst>
                                              <dgm:bulletEnabled val="1"/>
                                            </dgm:varLst>
                                            <dgm:alg type="sp"/>
                                            <dgm:shape xmlns:r="http://schemas.openxmlformats.org/officeDocument/2006/relationships" rot="-4" type="rect" r:blip="">
                                              <dgm:adjLst/>
                                            </dgm:shape>
                                            <dgm:presOf/>
                                            <dgm:constrLst/>
                                            <dgm:ruleLst/>
                                          </dgm:layoutNode>
                                          <dgm:layoutNode name="left_43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43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43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43_4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4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43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2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43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2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43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2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</dgm:if>
                                        <dgm:else name="Name85">
                                          <dgm:choose name="Name86">
                                            <dgm:if name="Name87" axis="ch ch" ptType="node node" st="2 1" cnt="1 0" func="cnt" op="gte" val="4">
                                              <dgm:layoutNode name="balance_44" styleLbl="alignAccFollowNode1">
                                                <dgm:varLst>
                                                  <dgm:bulletEnabled val="1"/>
                                                </dgm:varLst>
                                                <dgm:alg type="sp"/>
                                                <dgm:shape xmlns:r="http://schemas.openxmlformats.org/officeDocument/2006/relationships" type="rect" r:blip="">
                                                  <dgm:adjLst/>
                                                </dgm:shape>
                                                <dgm:presOf/>
                                                <dgm:constrLst/>
                                                <dgm:ruleLst/>
                                              </dgm:layoutNode>
                                              <dgm:layoutNode name="right_44_1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1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right_44_2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2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right_44_3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3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right_44_4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4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1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1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2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2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3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3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4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4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</dgm:if>
                                            <dgm:else name="Name88"/>
                                          </dgm:choose>
                                        </dgm:else>
                                      </dgm:choose>
                                    </dgm:else>
                                  </dgm:choose>
                                </dgm:else>
                              </dgm:choose>
                            </dgm:else>
                          </dgm:choose>
                        </dgm:if>
                        <dgm:else name="Name89"/>
                      </dgm:choose>
                    </dgm:else>
                  </dgm:choose>
                </dgm:else>
              </dgm:choose>
            </dgm:else>
          </dgm:choose>
        </dgm:else>
      </dgm:choose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9D32B5A-112C-4AE6-875C-0ED6994DC26A}" type="datetimeFigureOut">
              <a:rPr lang="en-US" smtClean="0"/>
              <a:pPr/>
              <a:t>11/9/2017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63E7AC-6455-4A0F-B654-220C7D7B7B8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459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0" i="0" dirty="0" smtClean="0">
              <a:solidFill>
                <a:srgbClr val="000000"/>
              </a:solidFill>
              <a:effectLst/>
              <a:latin typeface="Source Sans Pro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06168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="0" i="0" dirty="0" smtClean="0">
                <a:solidFill>
                  <a:srgbClr val="111118"/>
                </a:solidFill>
                <a:effectLst/>
                <a:latin typeface="museosans"/>
              </a:rPr>
              <a:t>Plain and simply, commercial insurance is insurance that protects businesses. It covers businesses against losses, arising from things like damage to property or injury to employees, and is a term commonly used to label core business insurance covers like public liability and employers’ </a:t>
            </a:r>
            <a:r>
              <a:rPr lang="en-US" b="0" i="0" dirty="0" err="1" smtClean="0">
                <a:solidFill>
                  <a:srgbClr val="111118"/>
                </a:solidFill>
                <a:effectLst/>
                <a:latin typeface="museosans"/>
              </a:rPr>
              <a:t>liability</a:t>
            </a:r>
            <a:r>
              <a:rPr lang="en-US" b="0" i="0" dirty="0" err="1" smtClean="0">
                <a:solidFill>
                  <a:srgbClr val="000000"/>
                </a:solidFill>
                <a:effectLst/>
                <a:latin typeface="Source Sans Pro"/>
              </a:rPr>
              <a:t>.Coverage</a:t>
            </a:r>
            <a:r>
              <a:rPr lang="en-US" b="0" i="0" dirty="0" smtClean="0">
                <a:solidFill>
                  <a:srgbClr val="000000"/>
                </a:solidFill>
                <a:effectLst/>
                <a:latin typeface="Source Sans Pro"/>
              </a:rPr>
              <a:t> for businesses for protection against potential losses through unforeseen circumstances like theft, liability, property damage, and for coverage in the event of an interruption of business or injured employees.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="0" i="0" dirty="0" smtClean="0">
                <a:solidFill>
                  <a:srgbClr val="000000"/>
                </a:solidFill>
                <a:effectLst/>
                <a:latin typeface="Source Sans Pro"/>
              </a:rPr>
              <a:t>Depends upon business.</a:t>
            </a:r>
            <a:r>
              <a:rPr lang="en-US" b="0" i="0" baseline="0" dirty="0" smtClean="0">
                <a:solidFill>
                  <a:srgbClr val="000000"/>
                </a:solidFill>
                <a:effectLst/>
                <a:latin typeface="Source Sans Pro"/>
              </a:rPr>
              <a:t> </a:t>
            </a:r>
            <a:endParaRPr lang="en-US" b="0" i="0" dirty="0" smtClean="0">
              <a:solidFill>
                <a:srgbClr val="000000"/>
              </a:solidFill>
              <a:effectLst/>
              <a:latin typeface="Source Sans Pro"/>
            </a:endParaRPr>
          </a:p>
          <a:p>
            <a:endParaRPr lang="en-US" b="0" i="0" dirty="0" smtClean="0">
              <a:solidFill>
                <a:srgbClr val="000000"/>
              </a:solidFill>
              <a:effectLst/>
              <a:latin typeface="Source Sans Pro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524566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US" b="0" i="0" dirty="0" smtClean="0">
              <a:solidFill>
                <a:srgbClr val="000000"/>
              </a:solidFill>
              <a:effectLst/>
              <a:latin typeface="Source Sans Pro"/>
            </a:endParaRPr>
          </a:p>
          <a:p>
            <a:r>
              <a:rPr lang="en-US" b="0" i="0" dirty="0" smtClean="0">
                <a:solidFill>
                  <a:srgbClr val="000000"/>
                </a:solidFill>
                <a:effectLst/>
                <a:latin typeface="Source Sans Pro"/>
              </a:rPr>
              <a:t>Bargaining Power</a:t>
            </a:r>
          </a:p>
          <a:p>
            <a:r>
              <a:rPr lang="en-US" b="0" i="0" dirty="0" smtClean="0">
                <a:solidFill>
                  <a:srgbClr val="000000"/>
                </a:solidFill>
                <a:effectLst/>
                <a:latin typeface="Source Sans Pro"/>
              </a:rPr>
              <a:t>Adjustment</a:t>
            </a:r>
            <a:r>
              <a:rPr lang="en-US" b="0" i="0" baseline="0" dirty="0" smtClean="0">
                <a:solidFill>
                  <a:srgbClr val="000000"/>
                </a:solidFill>
                <a:effectLst/>
                <a:latin typeface="Source Sans Pro"/>
              </a:rPr>
              <a:t> Premium</a:t>
            </a:r>
            <a:endParaRPr lang="en-US" b="0" i="0" dirty="0" smtClean="0">
              <a:solidFill>
                <a:srgbClr val="000000"/>
              </a:solidFill>
              <a:effectLst/>
              <a:latin typeface="Source Sans Pro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026326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0" i="0" dirty="0" smtClean="0">
              <a:solidFill>
                <a:srgbClr val="000000"/>
              </a:solidFill>
              <a:effectLst/>
              <a:latin typeface="Source Sans Pro"/>
            </a:endParaRPr>
          </a:p>
          <a:p>
            <a:r>
              <a:rPr lang="en-US" dirty="0" smtClean="0"/>
              <a:t>Commission</a:t>
            </a:r>
            <a:r>
              <a:rPr lang="en-US" baseline="0" dirty="0" smtClean="0"/>
              <a:t> Ratio around 10-12</a:t>
            </a:r>
          </a:p>
          <a:p>
            <a:r>
              <a:rPr lang="en-US" baseline="0" dirty="0" smtClean="0"/>
              <a:t>Expense Ratio around 23-24%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407463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 smtClean="0"/>
              <a:t>Hurricane Andrew</a:t>
            </a:r>
            <a:r>
              <a:rPr lang="en-GB" baseline="0" dirty="0" smtClean="0"/>
              <a:t> 2012 - $25.6 B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 smtClean="0"/>
              <a:t>Northridge EQ - $23.9 B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 smtClean="0"/>
              <a:t>Japan EQ - $38.6 B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 smtClean="0"/>
              <a:t>Thailand Floods - $13.4</a:t>
            </a:r>
            <a:r>
              <a:rPr lang="en-GB" baseline="0" dirty="0" smtClean="0"/>
              <a:t> B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baseline="0" dirty="0" smtClean="0"/>
              <a:t>Hurricane Sandy $18.8 B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GB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318734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0" i="0" dirty="0" smtClean="0">
              <a:solidFill>
                <a:srgbClr val="000000"/>
              </a:solidFill>
              <a:effectLst/>
              <a:latin typeface="Source Sans Pro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33174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0" i="0" dirty="0" smtClean="0">
              <a:solidFill>
                <a:srgbClr val="000000"/>
              </a:solidFill>
              <a:effectLst/>
              <a:latin typeface="Source Sans Pro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837540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0" i="0" dirty="0" smtClean="0">
              <a:solidFill>
                <a:srgbClr val="000000"/>
              </a:solidFill>
              <a:effectLst/>
              <a:latin typeface="Source Sans Pro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65695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www.actuariesindia.org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28 July, 2011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www.actuariesindia.org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28 July, 2011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www.actuariesindia.org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 smtClean="0"/>
              <a:t>28 July, 2011</a:t>
            </a:r>
            <a:endParaRPr lang="en-GB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dirty="0" smtClean="0"/>
              <a:t>www.actuariesindia.org</a:t>
            </a:r>
            <a:endParaRPr lang="en-GB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79DE1F-5E27-4B45-9D15-005F28CE4332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 smtClean="0"/>
              <a:t>28 July, 2011</a:t>
            </a:r>
            <a:endParaRPr lang="en-GB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dirty="0" smtClean="0"/>
              <a:t>www.actuariesindia.org</a:t>
            </a:r>
            <a:endParaRPr lang="en-GB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321966-726A-4E9E-9E02-D49DCD2200A8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 smtClean="0"/>
              <a:t>28 July, 2011</a:t>
            </a:r>
            <a:endParaRPr lang="en-GB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dirty="0" smtClean="0"/>
              <a:t>www.actuariesindia.org</a:t>
            </a:r>
            <a:endParaRPr lang="en-GB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A6E245-2043-4183-82FC-0A7BD6A0EBFD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 smtClean="0"/>
              <a:t>Date</a:t>
            </a:r>
            <a:endParaRPr lang="en-GB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dirty="0" smtClean="0"/>
              <a:t>www.actuariesindia.org</a:t>
            </a:r>
            <a:endParaRPr lang="en-GB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A73AEE-D506-4373-89E6-5210E2A754A0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  <p:grpSp>
        <p:nvGrpSpPr>
          <p:cNvPr id="8" name="Group 10"/>
          <p:cNvGrpSpPr/>
          <p:nvPr userDrawn="1"/>
        </p:nvGrpSpPr>
        <p:grpSpPr>
          <a:xfrm>
            <a:off x="269528" y="228600"/>
            <a:ext cx="8874472" cy="1284827"/>
            <a:chOff x="269528" y="5496973"/>
            <a:chExt cx="8874472" cy="1284827"/>
          </a:xfrm>
        </p:grpSpPr>
        <p:pic>
          <p:nvPicPr>
            <p:cNvPr id="9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69528" y="5496973"/>
              <a:ext cx="1483072" cy="12848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" name="Rectangle 5"/>
            <p:cNvSpPr>
              <a:spLocks noChangeArrowheads="1"/>
            </p:cNvSpPr>
            <p:nvPr/>
          </p:nvSpPr>
          <p:spPr bwMode="auto">
            <a:xfrm rot="10800000" flipV="1">
              <a:off x="1752600" y="5820488"/>
              <a:ext cx="7391400" cy="707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1F497D"/>
                  </a:solidFill>
                  <a:effectLst/>
                  <a:latin typeface="Bahamas" pitchFamily="34" charset="0"/>
                  <a:cs typeface="Times New Roman" pitchFamily="18" charset="0"/>
                </a:rPr>
                <a:t>Institute of Actuaries of India</a:t>
              </a:r>
              <a:endPara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ahamas" pitchFamily="34" charset="0"/>
                <a:cs typeface="Times New Roman" pitchFamily="18" charset="0"/>
              </a:endParaRPr>
            </a:p>
          </p:txBody>
        </p:sp>
      </p:grpSp>
      <p:sp>
        <p:nvSpPr>
          <p:cNvPr id="11" name="Rectangle 10"/>
          <p:cNvSpPr/>
          <p:nvPr userDrawn="1"/>
        </p:nvSpPr>
        <p:spPr>
          <a:xfrm>
            <a:off x="0" y="2743200"/>
            <a:ext cx="9144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US" sz="4800" b="1" dirty="0" smtClean="0">
                <a:latin typeface="Garamond" pitchFamily="18" charset="0"/>
                <a:ea typeface="Verdana" pitchFamily="34" charset="0"/>
                <a:cs typeface="Verdana" pitchFamily="34" charset="0"/>
              </a:rPr>
              <a:t>Title</a:t>
            </a:r>
          </a:p>
        </p:txBody>
      </p:sp>
      <p:sp>
        <p:nvSpPr>
          <p:cNvPr id="12" name="Rectangle 11"/>
          <p:cNvSpPr/>
          <p:nvPr userDrawn="1"/>
        </p:nvSpPr>
        <p:spPr>
          <a:xfrm>
            <a:off x="0" y="3733800"/>
            <a:ext cx="9144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US" sz="4800" b="1" dirty="0" smtClean="0">
                <a:latin typeface="Garamond" pitchFamily="18" charset="0"/>
                <a:ea typeface="Verdana" pitchFamily="34" charset="0"/>
                <a:cs typeface="Verdana" pitchFamily="34" charset="0"/>
              </a:rPr>
              <a:t>By</a:t>
            </a:r>
          </a:p>
        </p:txBody>
      </p:sp>
    </p:spTree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 smtClean="0"/>
              <a:t>28 July, 2011</a:t>
            </a:r>
            <a:endParaRPr lang="en-GB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dirty="0" smtClean="0"/>
              <a:t>www.actuariesindia.org</a:t>
            </a:r>
            <a:endParaRPr lang="en-GB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F8FD5A-4369-451A-AE4B-9EB0FD82F618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 smtClean="0"/>
              <a:t>28 July, 2011</a:t>
            </a:r>
            <a:endParaRPr lang="en-GB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dirty="0" smtClean="0"/>
              <a:t>www.actuariesindia.org</a:t>
            </a:r>
            <a:endParaRPr lang="en-GB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29C963-6CA3-4910-ACAB-89103C5891B0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28 July, 2011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www.actuariesindia.org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28 July, 2011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www.actuariesindia.org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28 July, 2011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www.actuariesindia.org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28 July, 2011</a:t>
            </a:r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www.actuariesindia.org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28 July, 2011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www.actuariesindia.org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28 July, 2011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www.actuariesindia.org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28 July, 2011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www.actuariesindia.org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28 July, 2011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www.actuariesindia.org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vmlDrawing" Target="../drawings/vmlDrawing1.v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oleObject" Target="../embeddings/oleObject1.bin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 b="1">
                <a:solidFill>
                  <a:srgbClr val="C00000"/>
                </a:solidFill>
                <a:latin typeface="Garamond" pitchFamily="18" charset="0"/>
              </a:defRPr>
            </a:lvl1pPr>
          </a:lstStyle>
          <a:p>
            <a:r>
              <a:rPr lang="en-US" dirty="0" smtClean="0"/>
              <a:t>www.actuariesindia.org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 b="1">
                <a:solidFill>
                  <a:schemeClr val="tx2">
                    <a:lumMod val="75000"/>
                  </a:schemeClr>
                </a:solidFill>
                <a:latin typeface="Garamond" pitchFamily="18" charset="0"/>
              </a:defRPr>
            </a:lvl1pPr>
          </a:lstStyle>
          <a:p>
            <a:fld id="{1A13C416-6B76-4DFF-BC13-59A396451C7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Line 15"/>
          <p:cNvSpPr>
            <a:spLocks noChangeShapeType="1"/>
          </p:cNvSpPr>
          <p:nvPr userDrawn="1"/>
        </p:nvSpPr>
        <p:spPr bwMode="auto">
          <a:xfrm>
            <a:off x="119063" y="1143000"/>
            <a:ext cx="8845550" cy="0"/>
          </a:xfrm>
          <a:prstGeom prst="line">
            <a:avLst/>
          </a:prstGeom>
          <a:ln w="38100">
            <a:solidFill>
              <a:srgbClr val="C00000"/>
            </a:solidFill>
            <a:headEnd/>
            <a:tailEnd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graphicFrame>
        <p:nvGraphicFramePr>
          <p:cNvPr id="10" name="Object 6"/>
          <p:cNvGraphicFramePr>
            <a:graphicFrameLocks noChangeAspect="1"/>
          </p:cNvGraphicFramePr>
          <p:nvPr userDrawn="1"/>
        </p:nvGraphicFramePr>
        <p:xfrm>
          <a:off x="7959296" y="279377"/>
          <a:ext cx="956104" cy="69534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84" r:id="rId14" imgW="3961905" imgH="3415873" progId="">
                  <p:embed/>
                </p:oleObj>
              </mc:Choice>
              <mc:Fallback>
                <p:oleObj r:id="rId14" imgW="3961905" imgH="3415873" progId="">
                  <p:embed/>
                  <p:pic>
                    <p:nvPicPr>
                      <p:cNvPr id="0" name="Picture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59296" y="279377"/>
                        <a:ext cx="956104" cy="695348"/>
                      </a:xfrm>
                      <a:prstGeom prst="rect">
                        <a:avLst/>
                      </a:prstGeom>
                      <a:solidFill>
                        <a:srgbClr val="C0C0C0"/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Title Placeholder 10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en-US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pPr>
              <a:defRPr/>
            </a:pPr>
            <a:r>
              <a:rPr lang="en-US" dirty="0" smtClean="0"/>
              <a:t>28 July, 2011</a:t>
            </a:r>
            <a:endParaRPr lang="en-GB" dirty="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pPr>
              <a:defRPr/>
            </a:pPr>
            <a:r>
              <a:rPr lang="en-GB" dirty="0" smtClean="0"/>
              <a:t>www.actuariesindia.org</a:t>
            </a:r>
            <a:endParaRPr lang="en-GB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pPr>
              <a:defRPr/>
            </a:pPr>
            <a:fld id="{B118C919-524D-4AE6-802D-F6FBC61D86FD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6" r:id="rId5"/>
    <p:sldLayoutId id="2147483667" r:id="rId6"/>
    <p:sldLayoutId id="2147483672" r:id="rId7"/>
  </p:sldLayoutIdLst>
  <p:transition/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jpg"/><Relationship Id="rId4" Type="http://schemas.openxmlformats.org/officeDocument/2006/relationships/image" Target="../media/image1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dirty="0"/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1135063" y="457200"/>
            <a:ext cx="939800" cy="81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" name="Group 10"/>
          <p:cNvGrpSpPr/>
          <p:nvPr/>
        </p:nvGrpSpPr>
        <p:grpSpPr>
          <a:xfrm>
            <a:off x="269528" y="239173"/>
            <a:ext cx="8874472" cy="1284827"/>
            <a:chOff x="269528" y="5496973"/>
            <a:chExt cx="8874472" cy="1284827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69528" y="5496973"/>
              <a:ext cx="1483072" cy="12848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29" name="Rectangle 5"/>
            <p:cNvSpPr>
              <a:spLocks noChangeArrowheads="1"/>
            </p:cNvSpPr>
            <p:nvPr/>
          </p:nvSpPr>
          <p:spPr bwMode="auto">
            <a:xfrm rot="10800000" flipV="1">
              <a:off x="1752600" y="5820488"/>
              <a:ext cx="7391400" cy="707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ahamas" pitchFamily="34" charset="0"/>
                <a:cs typeface="Times New Roman" pitchFamily="18" charset="0"/>
              </a:endParaRPr>
            </a:p>
          </p:txBody>
        </p:sp>
      </p:grpSp>
      <p:sp>
        <p:nvSpPr>
          <p:cNvPr id="8" name="Line 5"/>
          <p:cNvSpPr>
            <a:spLocks noChangeShapeType="1"/>
          </p:cNvSpPr>
          <p:nvPr/>
        </p:nvSpPr>
        <p:spPr bwMode="auto">
          <a:xfrm flipV="1">
            <a:off x="0" y="6172200"/>
            <a:ext cx="9144000" cy="45719"/>
          </a:xfrm>
          <a:prstGeom prst="line">
            <a:avLst/>
          </a:prstGeom>
          <a:noFill/>
          <a:ln w="38100">
            <a:solidFill>
              <a:srgbClr val="A5002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10" name="Footer Placeholder 4"/>
          <p:cNvSpPr txBox="1">
            <a:spLocks/>
          </p:cNvSpPr>
          <p:nvPr/>
        </p:nvSpPr>
        <p:spPr>
          <a:xfrm>
            <a:off x="1600200" y="6477000"/>
            <a:ext cx="5791200" cy="2286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</a:rPr>
              <a:t>Serving</a:t>
            </a:r>
            <a:r>
              <a:rPr kumimoji="0" lang="en-US" sz="1200" b="1" i="1" u="none" strike="noStrike" kern="1200" cap="none" spc="0" normalizeH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</a:rPr>
              <a:t> the Cause of Public Interest</a:t>
            </a:r>
            <a:endParaRPr kumimoji="0" lang="en-US" sz="1200" b="1" i="1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</a:endParaRPr>
          </a:p>
        </p:txBody>
      </p:sp>
      <p:sp>
        <p:nvSpPr>
          <p:cNvPr id="11" name="Footer Placeholder 4"/>
          <p:cNvSpPr txBox="1">
            <a:spLocks/>
          </p:cNvSpPr>
          <p:nvPr/>
        </p:nvSpPr>
        <p:spPr>
          <a:xfrm>
            <a:off x="1676400" y="6248400"/>
            <a:ext cx="5791200" cy="2286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</a:rPr>
              <a:t>Indian Actuarial Profession</a:t>
            </a:r>
            <a:endParaRPr kumimoji="0" lang="en-US" sz="1200" b="1" i="1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</a:endParaRPr>
          </a:p>
        </p:txBody>
      </p:sp>
      <p:sp>
        <p:nvSpPr>
          <p:cNvPr id="22" name="Line 5"/>
          <p:cNvSpPr>
            <a:spLocks noChangeShapeType="1"/>
          </p:cNvSpPr>
          <p:nvPr/>
        </p:nvSpPr>
        <p:spPr bwMode="auto">
          <a:xfrm flipV="1">
            <a:off x="0" y="1524000"/>
            <a:ext cx="9144000" cy="45719"/>
          </a:xfrm>
          <a:prstGeom prst="line">
            <a:avLst/>
          </a:prstGeom>
          <a:noFill/>
          <a:ln w="38100">
            <a:solidFill>
              <a:srgbClr val="A5002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2362200" y="304800"/>
            <a:ext cx="55626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 smtClean="0">
                <a:solidFill>
                  <a:srgbClr val="FF0000"/>
                </a:solidFill>
              </a:rPr>
              <a:t>28</a:t>
            </a:r>
            <a:r>
              <a:rPr lang="en-US" sz="3000" b="1" baseline="30000" dirty="0" smtClean="0">
                <a:solidFill>
                  <a:srgbClr val="FF0000"/>
                </a:solidFill>
              </a:rPr>
              <a:t>th</a:t>
            </a:r>
            <a:r>
              <a:rPr lang="en-US" sz="3000" b="1" dirty="0" smtClean="0">
                <a:solidFill>
                  <a:srgbClr val="FF0000"/>
                </a:solidFill>
              </a:rPr>
              <a:t> India Fellowship Seminar</a:t>
            </a:r>
            <a:endParaRPr lang="en-US" sz="3000" b="1" dirty="0">
              <a:solidFill>
                <a:srgbClr val="FF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90600" y="1981200"/>
            <a:ext cx="54864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Topic: </a:t>
            </a:r>
            <a:r>
              <a:rPr lang="en-US" b="1" u="sng" dirty="0"/>
              <a:t>Commercial Lines Insurance – The nature , cyclicality and road ahead</a:t>
            </a:r>
            <a:endParaRPr lang="en-US" b="1" u="sng" dirty="0" smtClean="0"/>
          </a:p>
          <a:p>
            <a:endParaRPr lang="en-US" dirty="0"/>
          </a:p>
          <a:p>
            <a:r>
              <a:rPr lang="en-US" dirty="0" smtClean="0"/>
              <a:t>Guide Name: </a:t>
            </a:r>
            <a:r>
              <a:rPr lang="en-US" dirty="0" err="1" smtClean="0"/>
              <a:t>Adarsh</a:t>
            </a:r>
            <a:r>
              <a:rPr lang="en-US" dirty="0" smtClean="0"/>
              <a:t> Agarwal</a:t>
            </a:r>
          </a:p>
          <a:p>
            <a:endParaRPr lang="en-US" dirty="0"/>
          </a:p>
          <a:p>
            <a:r>
              <a:rPr lang="en-US" dirty="0" smtClean="0"/>
              <a:t>Presenters Name: </a:t>
            </a:r>
          </a:p>
          <a:p>
            <a:r>
              <a:rPr lang="en-US" dirty="0" smtClean="0"/>
              <a:t>1. Amit Gupta</a:t>
            </a:r>
          </a:p>
          <a:p>
            <a:r>
              <a:rPr lang="en-US" dirty="0" smtClean="0"/>
              <a:t>2. Rahul </a:t>
            </a:r>
            <a:r>
              <a:rPr lang="en-US" dirty="0" err="1" smtClean="0"/>
              <a:t>Khetan</a:t>
            </a:r>
            <a:endParaRPr lang="en-US" dirty="0" smtClean="0"/>
          </a:p>
          <a:p>
            <a:r>
              <a:rPr lang="en-US" dirty="0" smtClean="0"/>
              <a:t>3. </a:t>
            </a:r>
            <a:r>
              <a:rPr lang="en-US" dirty="0" err="1" smtClean="0"/>
              <a:t>Anupama</a:t>
            </a:r>
            <a:r>
              <a:rPr lang="en-US" dirty="0" smtClean="0"/>
              <a:t> </a:t>
            </a:r>
            <a:r>
              <a:rPr lang="en-US" dirty="0" err="1" smtClean="0"/>
              <a:t>Kataria</a:t>
            </a:r>
            <a:endParaRPr lang="en-US" dirty="0" smtClean="0"/>
          </a:p>
          <a:p>
            <a:r>
              <a:rPr lang="en-US" dirty="0" smtClean="0"/>
              <a:t>4. Prateek Kathuria</a:t>
            </a:r>
          </a:p>
          <a:p>
            <a:endParaRPr lang="en-US" dirty="0" smtClean="0"/>
          </a:p>
          <a:p>
            <a:endParaRPr lang="en-IN" dirty="0"/>
          </a:p>
        </p:txBody>
      </p:sp>
      <p:sp>
        <p:nvSpPr>
          <p:cNvPr id="4" name="TextBox 3"/>
          <p:cNvSpPr txBox="1"/>
          <p:nvPr/>
        </p:nvSpPr>
        <p:spPr>
          <a:xfrm>
            <a:off x="5029200" y="5105400"/>
            <a:ext cx="3124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Date: November 9, 2017</a:t>
            </a:r>
          </a:p>
          <a:p>
            <a:r>
              <a:rPr lang="en-US" dirty="0" smtClean="0"/>
              <a:t>Mumbai </a:t>
            </a: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www.actuariesindia.org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228600" y="376535"/>
            <a:ext cx="7391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tx2"/>
                </a:solidFill>
                <a:latin typeface="Arial Black" panose="020B0A04020102020204" pitchFamily="34" charset="0"/>
              </a:rPr>
              <a:t>Road Ahead</a:t>
            </a:r>
            <a:endParaRPr lang="en-GB" sz="2400" dirty="0">
              <a:solidFill>
                <a:schemeClr val="tx2"/>
              </a:solidFill>
              <a:latin typeface="Arial Black" panose="020B0A040201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04800" y="1447800"/>
            <a:ext cx="8458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 smtClean="0"/>
          </a:p>
          <a:p>
            <a:pPr marL="342900" indent="-342900">
              <a:buFont typeface="+mj-lt"/>
              <a:buAutoNum type="arabicPeriod"/>
            </a:pPr>
            <a:endParaRPr lang="en-US" dirty="0">
              <a:effectLst/>
            </a:endParaRPr>
          </a:p>
          <a:p>
            <a:endParaRPr lang="en-US" dirty="0">
              <a:effectLst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04800" y="1447800"/>
            <a:ext cx="845820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Risk </a:t>
            </a:r>
            <a:r>
              <a:rPr lang="en-US" b="1" dirty="0"/>
              <a:t>management</a:t>
            </a:r>
            <a:r>
              <a:rPr lang="en-US" dirty="0"/>
              <a:t> </a:t>
            </a:r>
            <a:r>
              <a:rPr lang="en-US" dirty="0" smtClean="0"/>
              <a:t>to </a:t>
            </a:r>
            <a:r>
              <a:rPr lang="en-US" dirty="0"/>
              <a:t>reduce cost of risk and </a:t>
            </a:r>
            <a:r>
              <a:rPr lang="en-US" dirty="0" smtClean="0"/>
              <a:t>uncertainty will continue to have paramount significance. This will include –</a:t>
            </a:r>
          </a:p>
          <a:p>
            <a:endParaRPr lang="en-US" dirty="0" smtClean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dirty="0"/>
              <a:t>Robust digital technologies</a:t>
            </a:r>
            <a:endParaRPr lang="en-IN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dirty="0"/>
              <a:t>Sophisticated analytics and modeling techniques – experience based and actuarial supported models</a:t>
            </a:r>
            <a:endParaRPr lang="en-IN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dirty="0"/>
              <a:t>Product differentiation and improved price </a:t>
            </a:r>
            <a:r>
              <a:rPr lang="en-US" dirty="0" smtClean="0"/>
              <a:t>competitiveness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dirty="0" smtClean="0"/>
              <a:t>Multiple </a:t>
            </a:r>
            <a:r>
              <a:rPr lang="en-US" dirty="0"/>
              <a:t>channel distribution models for s</a:t>
            </a:r>
            <a:r>
              <a:rPr lang="en-US" dirty="0" smtClean="0"/>
              <a:t>mall commercial business which have become more aligned with personal lines to cope with increase in market penetration</a:t>
            </a:r>
            <a:endParaRPr lang="en-IN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dirty="0" smtClean="0"/>
              <a:t>Focus </a:t>
            </a:r>
            <a:r>
              <a:rPr lang="en-US" dirty="0"/>
              <a:t>on sales oriented underwriting, increase bandwidth to strengthen bonds with agents/brokers and customers for </a:t>
            </a:r>
            <a:r>
              <a:rPr lang="en-US" dirty="0" smtClean="0"/>
              <a:t>medium, </a:t>
            </a:r>
            <a:r>
              <a:rPr lang="en-US" dirty="0"/>
              <a:t>large </a:t>
            </a:r>
            <a:r>
              <a:rPr lang="en-US" dirty="0" smtClean="0"/>
              <a:t>commercial business </a:t>
            </a:r>
            <a:endParaRPr lang="en-IN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dirty="0" smtClean="0"/>
              <a:t>Build </a:t>
            </a:r>
            <a:r>
              <a:rPr lang="en-US" dirty="0"/>
              <a:t>capabilities around </a:t>
            </a:r>
            <a:r>
              <a:rPr lang="en-US" b="1" dirty="0"/>
              <a:t>data </a:t>
            </a:r>
            <a:r>
              <a:rPr lang="en-US" b="1" dirty="0" smtClean="0"/>
              <a:t>sciences</a:t>
            </a:r>
            <a:r>
              <a:rPr lang="en-US" dirty="0"/>
              <a:t>,</a:t>
            </a:r>
            <a:r>
              <a:rPr lang="en-US" dirty="0" smtClean="0"/>
              <a:t> </a:t>
            </a:r>
            <a:r>
              <a:rPr lang="en-US" b="1" dirty="0"/>
              <a:t>artificial </a:t>
            </a:r>
            <a:r>
              <a:rPr lang="en-US" b="1" dirty="0" smtClean="0"/>
              <a:t>intelligence </a:t>
            </a:r>
            <a:r>
              <a:rPr lang="en-US" dirty="0" smtClean="0"/>
              <a:t>and</a:t>
            </a:r>
            <a:r>
              <a:rPr lang="en-US" b="1" dirty="0" smtClean="0"/>
              <a:t> cloud computing</a:t>
            </a:r>
            <a:endParaRPr lang="en-IN" b="1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IN" dirty="0"/>
          </a:p>
          <a:p>
            <a:endParaRPr lang="en-IN" dirty="0"/>
          </a:p>
        </p:txBody>
      </p:sp>
      <p:pic>
        <p:nvPicPr>
          <p:cNvPr id="2050" name="Picture 2" descr="C:\Users\saloni.maharaj\Desktop\stock-vector-iot-ai-big-data-microchip-vector-icon-set-internet-of-things-artificial-intelligence-data-micro-659425048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98" t="2234" r="54167" b="61667"/>
          <a:stretch/>
        </p:blipFill>
        <p:spPr bwMode="auto">
          <a:xfrm>
            <a:off x="1144828" y="4929200"/>
            <a:ext cx="1574042" cy="1378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C:\Users\saloni.maharaj\Desktop\stock-vector-iot-ai-big-data-microchip-vector-icon-set-internet-of-things-artificial-intelligence-data-micro-659425048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980" r="3856" b="61395"/>
          <a:stretch/>
        </p:blipFill>
        <p:spPr bwMode="auto">
          <a:xfrm>
            <a:off x="2967373" y="4881349"/>
            <a:ext cx="1542197" cy="14741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40" t="53773" r="50000" b="13511"/>
          <a:stretch/>
        </p:blipFill>
        <p:spPr>
          <a:xfrm>
            <a:off x="4776270" y="5127093"/>
            <a:ext cx="1336059" cy="982639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113" r="74971" b="53779"/>
          <a:stretch/>
        </p:blipFill>
        <p:spPr>
          <a:xfrm>
            <a:off x="6376470" y="5058328"/>
            <a:ext cx="1548330" cy="11201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5638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www.actuariesindia.org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228600" y="376535"/>
            <a:ext cx="7391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tx2"/>
                </a:solidFill>
                <a:latin typeface="Arial Black" panose="020B0A04020102020204" pitchFamily="34" charset="0"/>
              </a:rPr>
              <a:t>Road Ahead – the ABC</a:t>
            </a:r>
            <a:endParaRPr lang="en-GB" sz="2400" dirty="0">
              <a:solidFill>
                <a:schemeClr val="tx2"/>
              </a:solidFill>
              <a:latin typeface="Arial Black" panose="020B0A040201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04800" y="1447800"/>
            <a:ext cx="8458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 smtClean="0"/>
          </a:p>
          <a:p>
            <a:pPr marL="342900" indent="-342900">
              <a:buFont typeface="+mj-lt"/>
              <a:buAutoNum type="arabicPeriod"/>
            </a:pPr>
            <a:endParaRPr lang="en-US" dirty="0">
              <a:effectLst/>
            </a:endParaRPr>
          </a:p>
          <a:p>
            <a:endParaRPr lang="en-US" dirty="0">
              <a:effectLst/>
            </a:endParaRPr>
          </a:p>
        </p:txBody>
      </p:sp>
      <p:graphicFrame>
        <p:nvGraphicFramePr>
          <p:cNvPr id="6" name="Diagram 5"/>
          <p:cNvGraphicFramePr/>
          <p:nvPr>
            <p:extLst/>
          </p:nvPr>
        </p:nvGraphicFramePr>
        <p:xfrm>
          <a:off x="457200" y="1295400"/>
          <a:ext cx="8229600" cy="5181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830685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www.actuariesindia.org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228600" y="376535"/>
            <a:ext cx="7391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tx2"/>
                </a:solidFill>
                <a:latin typeface="Arial Black" panose="020B0A04020102020204" pitchFamily="34" charset="0"/>
              </a:rPr>
              <a:t>Road Ahead – the ABC</a:t>
            </a:r>
            <a:endParaRPr lang="en-GB" sz="2400" dirty="0">
              <a:solidFill>
                <a:schemeClr val="tx2"/>
              </a:solidFill>
              <a:latin typeface="Arial Black" panose="020B0A040201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04800" y="1447800"/>
            <a:ext cx="8458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 smtClean="0"/>
          </a:p>
          <a:p>
            <a:pPr marL="342900" indent="-342900">
              <a:buFont typeface="+mj-lt"/>
              <a:buAutoNum type="arabicPeriod"/>
            </a:pPr>
            <a:endParaRPr lang="en-US" dirty="0">
              <a:effectLst/>
            </a:endParaRPr>
          </a:p>
          <a:p>
            <a:endParaRPr lang="en-US" dirty="0">
              <a:effectLst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04800" y="1447800"/>
            <a:ext cx="8458200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Technological advancements</a:t>
            </a:r>
            <a:r>
              <a:rPr lang="en-US" dirty="0"/>
              <a:t> (Internet of Things, </a:t>
            </a:r>
            <a:r>
              <a:rPr lang="en-US" dirty="0" smtClean="0"/>
              <a:t>augmented reality, AI) will help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dirty="0" smtClean="0"/>
              <a:t>enhance </a:t>
            </a:r>
            <a:r>
              <a:rPr lang="en-US" dirty="0"/>
              <a:t>the efficiency of business operations and </a:t>
            </a:r>
            <a:r>
              <a:rPr lang="en-US" dirty="0" smtClean="0"/>
              <a:t>processes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dirty="0" smtClean="0"/>
              <a:t>reduce </a:t>
            </a:r>
            <a:r>
              <a:rPr lang="en-US" dirty="0"/>
              <a:t>various risk exposures </a:t>
            </a:r>
            <a:r>
              <a:rPr lang="en-US" dirty="0" smtClean="0"/>
              <a:t>e.g. </a:t>
            </a:r>
            <a:r>
              <a:rPr lang="en-US" dirty="0"/>
              <a:t>driverless vehicles, smart factories, smart </a:t>
            </a:r>
            <a:r>
              <a:rPr lang="en-US" dirty="0" smtClean="0"/>
              <a:t>mines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dirty="0" smtClean="0"/>
              <a:t>may lead to reduced commercial insurance needs — </a:t>
            </a:r>
            <a:r>
              <a:rPr lang="en-US" dirty="0"/>
              <a:t>prompting </a:t>
            </a:r>
            <a:r>
              <a:rPr lang="en-US" b="1" dirty="0"/>
              <a:t>changes in business strategies</a:t>
            </a:r>
            <a:r>
              <a:rPr lang="en-US" dirty="0"/>
              <a:t> </a:t>
            </a:r>
            <a:endParaRPr lang="en-US" dirty="0" smtClean="0"/>
          </a:p>
          <a:p>
            <a:r>
              <a:rPr lang="en-US" dirty="0"/>
              <a:t> </a:t>
            </a:r>
            <a:endParaRPr lang="en-IN" dirty="0"/>
          </a:p>
          <a:p>
            <a:r>
              <a:rPr lang="en-US" b="1" dirty="0"/>
              <a:t>New Data Sources</a:t>
            </a:r>
            <a:r>
              <a:rPr lang="en-US" dirty="0"/>
              <a:t> </a:t>
            </a:r>
            <a:r>
              <a:rPr lang="en-US" dirty="0" smtClean="0"/>
              <a:t>(sensory </a:t>
            </a:r>
            <a:r>
              <a:rPr lang="en-US" dirty="0"/>
              <a:t>data, drone images and videos, </a:t>
            </a:r>
            <a:r>
              <a:rPr lang="en-US" dirty="0" smtClean="0"/>
              <a:t>social media and smart devices) </a:t>
            </a:r>
            <a:r>
              <a:rPr lang="en-US" dirty="0"/>
              <a:t>can be leveraged to </a:t>
            </a:r>
            <a:endParaRPr lang="en-US" dirty="0" smtClean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dirty="0" smtClean="0"/>
              <a:t>mitigate loss and improve </a:t>
            </a:r>
            <a:r>
              <a:rPr lang="en-US" dirty="0"/>
              <a:t>underwriting, pricing, product </a:t>
            </a:r>
            <a:r>
              <a:rPr lang="en-US" dirty="0" smtClean="0"/>
              <a:t>development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dirty="0" smtClean="0"/>
              <a:t>Example, insurers writing </a:t>
            </a:r>
            <a:r>
              <a:rPr lang="en-US" dirty="0"/>
              <a:t>small </a:t>
            </a:r>
            <a:r>
              <a:rPr lang="en-US" dirty="0" smtClean="0"/>
              <a:t>commercial policies </a:t>
            </a:r>
            <a:r>
              <a:rPr lang="en-US" dirty="0"/>
              <a:t>for </a:t>
            </a:r>
            <a:r>
              <a:rPr lang="en-US" dirty="0" smtClean="0"/>
              <a:t>restaurants using </a:t>
            </a:r>
            <a:r>
              <a:rPr lang="en-US" dirty="0"/>
              <a:t>third-party data from </a:t>
            </a:r>
            <a:r>
              <a:rPr lang="en-US" dirty="0" smtClean="0"/>
              <a:t>Trip Advisor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dirty="0" smtClean="0"/>
              <a:t>anticipate </a:t>
            </a:r>
            <a:r>
              <a:rPr lang="en-US" dirty="0"/>
              <a:t>risk exposures and price policies commensurate with </a:t>
            </a:r>
            <a:r>
              <a:rPr lang="en-US" dirty="0" smtClean="0"/>
              <a:t>exposure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 smtClean="0"/>
          </a:p>
          <a:p>
            <a:r>
              <a:rPr lang="en-US" b="1" dirty="0" smtClean="0"/>
              <a:t>Cloud Computing </a:t>
            </a:r>
            <a:r>
              <a:rPr lang="en-US" dirty="0" smtClean="0"/>
              <a:t>can help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dirty="0" smtClean="0"/>
              <a:t>Reduce IT costs, help build better IT infrastructure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dirty="0" smtClean="0"/>
              <a:t>Unify customer data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dirty="0" smtClean="0"/>
              <a:t>Drive new business opportunities</a:t>
            </a:r>
          </a:p>
        </p:txBody>
      </p:sp>
    </p:spTree>
    <p:extLst>
      <p:ext uri="{BB962C8B-B14F-4D97-AF65-F5344CB8AC3E}">
        <p14:creationId xmlns:p14="http://schemas.microsoft.com/office/powerpoint/2010/main" val="3577263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228600" y="376535"/>
            <a:ext cx="7391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tx2"/>
                </a:solidFill>
                <a:latin typeface="Arial Black" panose="020B0A04020102020204" pitchFamily="34" charset="0"/>
              </a:rPr>
              <a:t>AGENDA</a:t>
            </a:r>
            <a:endParaRPr lang="en-GB" sz="2400" dirty="0">
              <a:solidFill>
                <a:schemeClr val="tx2"/>
              </a:solidFill>
              <a:latin typeface="Arial Black" panose="020B0A040201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04800" y="1447800"/>
            <a:ext cx="8458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 smtClean="0"/>
          </a:p>
          <a:p>
            <a:pPr marL="342900" indent="-342900">
              <a:buFont typeface="+mj-lt"/>
              <a:buAutoNum type="arabicPeriod"/>
            </a:pPr>
            <a:endParaRPr lang="en-US" dirty="0">
              <a:effectLst/>
            </a:endParaRPr>
          </a:p>
          <a:p>
            <a:endParaRPr lang="en-US" dirty="0">
              <a:effectLst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04800" y="1447800"/>
            <a:ext cx="8458200" cy="4770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4572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3200" dirty="0"/>
              <a:t>Introduction </a:t>
            </a:r>
          </a:p>
          <a:p>
            <a:pPr marL="171450" indent="-4572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3200" dirty="0"/>
              <a:t>Nature of Commercial Insurance</a:t>
            </a:r>
          </a:p>
          <a:p>
            <a:pPr marL="171450" indent="-4572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3200" dirty="0"/>
              <a:t>Commercial Insurance in India</a:t>
            </a:r>
          </a:p>
          <a:p>
            <a:pPr marL="171450" indent="-4572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3200" dirty="0"/>
              <a:t>Technical and Professional Challenges</a:t>
            </a:r>
          </a:p>
          <a:p>
            <a:pPr marL="171450" indent="-4572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3200" dirty="0"/>
              <a:t>Road Ahead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endParaRPr lang="en-US" sz="3200" dirty="0" smtClean="0"/>
          </a:p>
          <a:p>
            <a:pPr marL="457200" indent="-457200">
              <a:buFont typeface="Wingdings" panose="05000000000000000000" pitchFamily="2" charset="2"/>
              <a:buChar char="§"/>
            </a:pPr>
            <a:endParaRPr lang="en-US" sz="3200" dirty="0" smtClean="0"/>
          </a:p>
        </p:txBody>
      </p:sp>
    </p:spTree>
    <p:extLst>
      <p:ext uri="{BB962C8B-B14F-4D97-AF65-F5344CB8AC3E}">
        <p14:creationId xmlns:p14="http://schemas.microsoft.com/office/powerpoint/2010/main" val="3470089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228600" y="376535"/>
            <a:ext cx="7391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tx2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Introduction</a:t>
            </a:r>
            <a:endParaRPr lang="en-GB" sz="2400" dirty="0">
              <a:solidFill>
                <a:schemeClr val="tx2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04800" y="1447800"/>
            <a:ext cx="84582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What is Commercial Insurance?</a:t>
            </a:r>
          </a:p>
          <a:p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What type of insurance does a business need?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/>
              <a:t>Insurance against ones’ property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/>
              <a:t>Insurance against third party liability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/>
              <a:t>Insurance against business interruption</a:t>
            </a:r>
            <a:endParaRPr lang="en-US" dirty="0">
              <a:effectLst/>
            </a:endParaRPr>
          </a:p>
        </p:txBody>
      </p:sp>
      <p:grpSp>
        <p:nvGrpSpPr>
          <p:cNvPr id="47" name="Group 46"/>
          <p:cNvGrpSpPr/>
          <p:nvPr/>
        </p:nvGrpSpPr>
        <p:grpSpPr>
          <a:xfrm>
            <a:off x="90357" y="3352800"/>
            <a:ext cx="5243643" cy="3039764"/>
            <a:chOff x="-276559" y="3205243"/>
            <a:chExt cx="5465054" cy="3226652"/>
          </a:xfrm>
        </p:grpSpPr>
        <p:sp>
          <p:nvSpPr>
            <p:cNvPr id="6" name="Oval 5"/>
            <p:cNvSpPr/>
            <p:nvPr/>
          </p:nvSpPr>
          <p:spPr>
            <a:xfrm>
              <a:off x="1524424" y="3205243"/>
              <a:ext cx="1676400" cy="10668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IN" b="1" dirty="0" smtClean="0"/>
                <a:t>Property</a:t>
              </a:r>
              <a:endParaRPr lang="en-IN" b="1" dirty="0"/>
            </a:p>
          </p:txBody>
        </p:sp>
        <p:sp>
          <p:nvSpPr>
            <p:cNvPr id="9" name="Oval 8"/>
            <p:cNvSpPr/>
            <p:nvPr/>
          </p:nvSpPr>
          <p:spPr>
            <a:xfrm>
              <a:off x="1340011" y="4633030"/>
              <a:ext cx="2020109" cy="1067373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IN" dirty="0" smtClean="0"/>
                <a:t>Engineering</a:t>
              </a:r>
              <a:endParaRPr lang="en-IN" dirty="0"/>
            </a:p>
          </p:txBody>
        </p:sp>
        <p:cxnSp>
          <p:nvCxnSpPr>
            <p:cNvPr id="16" name="Straight Arrow Connector 15"/>
            <p:cNvCxnSpPr>
              <a:stCxn id="6" idx="2"/>
              <a:endCxn id="26" idx="0"/>
            </p:cNvCxnSpPr>
            <p:nvPr/>
          </p:nvCxnSpPr>
          <p:spPr>
            <a:xfrm flipH="1">
              <a:off x="637629" y="3738643"/>
              <a:ext cx="886795" cy="1607736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Arrow Connector 16"/>
            <p:cNvCxnSpPr>
              <a:stCxn id="6" idx="4"/>
              <a:endCxn id="9" idx="0"/>
            </p:cNvCxnSpPr>
            <p:nvPr/>
          </p:nvCxnSpPr>
          <p:spPr>
            <a:xfrm flipH="1">
              <a:off x="2350065" y="4272043"/>
              <a:ext cx="12559" cy="360986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Arrow Connector 18"/>
            <p:cNvCxnSpPr>
              <a:stCxn id="6" idx="6"/>
              <a:endCxn id="27" idx="0"/>
            </p:cNvCxnSpPr>
            <p:nvPr/>
          </p:nvCxnSpPr>
          <p:spPr>
            <a:xfrm>
              <a:off x="3200824" y="3738643"/>
              <a:ext cx="1073483" cy="1625879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Oval 25"/>
            <p:cNvSpPr/>
            <p:nvPr/>
          </p:nvSpPr>
          <p:spPr>
            <a:xfrm>
              <a:off x="-276559" y="5346379"/>
              <a:ext cx="1828376" cy="1067373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IN" dirty="0" smtClean="0"/>
                <a:t>Marine</a:t>
              </a:r>
              <a:endParaRPr lang="en-IN" dirty="0"/>
            </a:p>
          </p:txBody>
        </p:sp>
        <p:sp>
          <p:nvSpPr>
            <p:cNvPr id="27" name="Oval 26"/>
            <p:cNvSpPr/>
            <p:nvPr/>
          </p:nvSpPr>
          <p:spPr>
            <a:xfrm>
              <a:off x="3360119" y="5364522"/>
              <a:ext cx="1828376" cy="1067373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IN" dirty="0" smtClean="0"/>
                <a:t>Fire</a:t>
              </a:r>
              <a:endParaRPr lang="en-IN" dirty="0"/>
            </a:p>
          </p:txBody>
        </p:sp>
      </p:grpSp>
      <p:grpSp>
        <p:nvGrpSpPr>
          <p:cNvPr id="55" name="Group 54"/>
          <p:cNvGrpSpPr/>
          <p:nvPr/>
        </p:nvGrpSpPr>
        <p:grpSpPr>
          <a:xfrm>
            <a:off x="5257800" y="3276600"/>
            <a:ext cx="3825707" cy="2526117"/>
            <a:chOff x="4971717" y="3317684"/>
            <a:chExt cx="3987246" cy="2681425"/>
          </a:xfrm>
        </p:grpSpPr>
        <p:sp>
          <p:nvSpPr>
            <p:cNvPr id="7" name="Oval 6"/>
            <p:cNvSpPr/>
            <p:nvPr/>
          </p:nvSpPr>
          <p:spPr>
            <a:xfrm>
              <a:off x="6256472" y="3317684"/>
              <a:ext cx="1676400" cy="10668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IN" b="1" dirty="0" smtClean="0"/>
                <a:t>Casualty</a:t>
              </a:r>
              <a:endParaRPr lang="en-IN" b="1" dirty="0"/>
            </a:p>
          </p:txBody>
        </p:sp>
        <p:cxnSp>
          <p:nvCxnSpPr>
            <p:cNvPr id="21" name="Straight Arrow Connector 20"/>
            <p:cNvCxnSpPr>
              <a:stCxn id="7" idx="5"/>
            </p:cNvCxnSpPr>
            <p:nvPr/>
          </p:nvCxnSpPr>
          <p:spPr>
            <a:xfrm>
              <a:off x="7687369" y="4228255"/>
              <a:ext cx="245503" cy="749323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Arrow Connector 22"/>
            <p:cNvCxnSpPr>
              <a:stCxn id="7" idx="3"/>
            </p:cNvCxnSpPr>
            <p:nvPr/>
          </p:nvCxnSpPr>
          <p:spPr>
            <a:xfrm flipH="1">
              <a:off x="6072120" y="4228255"/>
              <a:ext cx="429855" cy="680384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8" name="Oval 47"/>
            <p:cNvSpPr/>
            <p:nvPr/>
          </p:nvSpPr>
          <p:spPr>
            <a:xfrm>
              <a:off x="7130587" y="4931736"/>
              <a:ext cx="1828376" cy="1067373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IN" dirty="0" smtClean="0"/>
                <a:t>Liability</a:t>
              </a:r>
              <a:endParaRPr lang="en-IN" dirty="0"/>
            </a:p>
          </p:txBody>
        </p:sp>
        <p:sp>
          <p:nvSpPr>
            <p:cNvPr id="49" name="Oval 48"/>
            <p:cNvSpPr/>
            <p:nvPr/>
          </p:nvSpPr>
          <p:spPr>
            <a:xfrm>
              <a:off x="4971717" y="4908639"/>
              <a:ext cx="1828376" cy="1067373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IN" dirty="0" smtClean="0"/>
                <a:t>Employer’s  </a:t>
              </a:r>
            </a:p>
            <a:p>
              <a:pPr algn="ctr"/>
              <a:r>
                <a:rPr lang="en-IN" dirty="0" smtClean="0"/>
                <a:t>Liability</a:t>
              </a:r>
              <a:endParaRPr lang="en-IN" dirty="0"/>
            </a:p>
          </p:txBody>
        </p:sp>
      </p:grpSp>
    </p:spTree>
    <p:extLst>
      <p:ext uri="{BB962C8B-B14F-4D97-AF65-F5344CB8AC3E}">
        <p14:creationId xmlns:p14="http://schemas.microsoft.com/office/powerpoint/2010/main" val="30764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228600" y="376535"/>
            <a:ext cx="7391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tx2"/>
                </a:solidFill>
                <a:latin typeface="Arial Black" panose="020B0A04020102020204" pitchFamily="34" charset="0"/>
              </a:rPr>
              <a:t>Nature of Commercial Insurance</a:t>
            </a:r>
            <a:r>
              <a:rPr lang="en-US" dirty="0" smtClean="0"/>
              <a:t>		</a:t>
            </a:r>
            <a:endParaRPr lang="en-GB" dirty="0"/>
          </a:p>
        </p:txBody>
      </p:sp>
      <p:graphicFrame>
        <p:nvGraphicFramePr>
          <p:cNvPr id="25" name="Diagram 24"/>
          <p:cNvGraphicFramePr/>
          <p:nvPr>
            <p:extLst>
              <p:ext uri="{D42A27DB-BD31-4B8C-83A1-F6EECF244321}">
                <p14:modId xmlns:p14="http://schemas.microsoft.com/office/powerpoint/2010/main" val="2231764662"/>
              </p:ext>
            </p:extLst>
          </p:nvPr>
        </p:nvGraphicFramePr>
        <p:xfrm>
          <a:off x="1557215" y="16002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441545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228600" y="376535"/>
            <a:ext cx="7391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tx2"/>
                </a:solidFill>
                <a:latin typeface="Arial Black" panose="020B0A04020102020204" pitchFamily="34" charset="0"/>
              </a:rPr>
              <a:t>Commercial Insurance in India</a:t>
            </a:r>
            <a:endParaRPr lang="en-GB" sz="2400" dirty="0">
              <a:solidFill>
                <a:schemeClr val="tx2"/>
              </a:solidFill>
              <a:latin typeface="Arial Black" panose="020B0A040201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04800" y="1447800"/>
            <a:ext cx="8458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 smtClean="0"/>
          </a:p>
          <a:p>
            <a:pPr marL="342900" indent="-342900">
              <a:buFont typeface="+mj-lt"/>
              <a:buAutoNum type="arabicPeriod"/>
            </a:pPr>
            <a:endParaRPr lang="en-US" dirty="0">
              <a:effectLst/>
            </a:endParaRPr>
          </a:p>
          <a:p>
            <a:endParaRPr lang="en-US" dirty="0">
              <a:effectLst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81000" y="5701904"/>
            <a:ext cx="84582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i="1" dirty="0" smtClean="0">
                <a:effectLst/>
              </a:rPr>
              <a:t>Source : GI Council Segment wise report And GI council Yearbook 2015-16</a:t>
            </a:r>
          </a:p>
          <a:p>
            <a:r>
              <a:rPr lang="en-US" sz="1400" i="1" dirty="0" smtClean="0"/>
              <a:t>GDPI: Gross Direct Premium Income</a:t>
            </a:r>
          </a:p>
          <a:p>
            <a:r>
              <a:rPr lang="en-US" sz="1400" i="1" dirty="0" smtClean="0">
                <a:effectLst/>
              </a:rPr>
              <a:t>GIC Ratios: Gross Incurred Claim Ratios</a:t>
            </a:r>
            <a:endParaRPr lang="en-US" i="1" dirty="0">
              <a:effectLst/>
            </a:endParaRPr>
          </a:p>
          <a:p>
            <a:endParaRPr lang="en-US" dirty="0">
              <a:effectLst/>
            </a:endParaRPr>
          </a:p>
        </p:txBody>
      </p:sp>
      <p:graphicFrame>
        <p:nvGraphicFramePr>
          <p:cNvPr id="8" name="Chart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46130009"/>
              </p:ext>
            </p:extLst>
          </p:nvPr>
        </p:nvGraphicFramePr>
        <p:xfrm>
          <a:off x="685800" y="1443892"/>
          <a:ext cx="7848600" cy="41187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52454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228600" y="376535"/>
            <a:ext cx="7391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tx2"/>
                </a:solidFill>
                <a:latin typeface="Arial Black" pitchFamily="34" charset="0"/>
              </a:rPr>
              <a:t>Technical and Professionalism Challenges</a:t>
            </a:r>
          </a:p>
        </p:txBody>
      </p:sp>
      <p:grpSp>
        <p:nvGrpSpPr>
          <p:cNvPr id="20" name="Group 19"/>
          <p:cNvGrpSpPr/>
          <p:nvPr/>
        </p:nvGrpSpPr>
        <p:grpSpPr>
          <a:xfrm rot="10800000">
            <a:off x="232272" y="1447056"/>
            <a:ext cx="2209800" cy="3133820"/>
            <a:chOff x="6858000" y="2707506"/>
            <a:chExt cx="2209800" cy="3133820"/>
          </a:xfrm>
        </p:grpSpPr>
        <p:sp>
          <p:nvSpPr>
            <p:cNvPr id="21" name="Teardrop 20"/>
            <p:cNvSpPr/>
            <p:nvPr/>
          </p:nvSpPr>
          <p:spPr>
            <a:xfrm rot="8058394">
              <a:off x="7164543" y="2707870"/>
              <a:ext cx="1481745" cy="1481017"/>
            </a:xfrm>
            <a:prstGeom prst="teardrop">
              <a:avLst>
                <a:gd name="adj" fmla="val 106388"/>
              </a:avLst>
            </a:prstGeom>
            <a:blipFill dpi="0" rotWithShape="0">
              <a:blip r:embed="rId2"/>
              <a:srcRect/>
              <a:stretch>
                <a:fillRect/>
              </a:stretch>
            </a:blipFill>
            <a:ln w="57150">
              <a:solidFill>
                <a:srgbClr val="66003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TextBox 21"/>
            <p:cNvSpPr txBox="1"/>
            <p:nvPr/>
          </p:nvSpPr>
          <p:spPr>
            <a:xfrm rot="10800000">
              <a:off x="6858000" y="4917996"/>
              <a:ext cx="2209800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b="1" dirty="0" smtClean="0">
                  <a:solidFill>
                    <a:srgbClr val="FF0000"/>
                  </a:solidFill>
                </a:rPr>
                <a:t>Each risk is unique</a:t>
              </a:r>
            </a:p>
            <a:p>
              <a:pPr algn="ctr"/>
              <a:r>
                <a:rPr lang="en-GB" dirty="0" smtClean="0">
                  <a:solidFill>
                    <a:srgbClr val="FF0000"/>
                  </a:solidFill>
                </a:rPr>
                <a:t>each policy presents different set of risks</a:t>
              </a:r>
            </a:p>
          </p:txBody>
        </p:sp>
      </p:grpSp>
      <p:sp>
        <p:nvSpPr>
          <p:cNvPr id="28" name="TextBox 27"/>
          <p:cNvSpPr txBox="1"/>
          <p:nvPr/>
        </p:nvSpPr>
        <p:spPr>
          <a:xfrm>
            <a:off x="2442073" y="2449550"/>
            <a:ext cx="392129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dirty="0">
                <a:solidFill>
                  <a:srgbClr val="002060"/>
                </a:solidFill>
              </a:rPr>
              <a:t>Advice is expected to be based on best judgement whilst paying proper regard to any relevant professional or other guidance </a:t>
            </a:r>
            <a:r>
              <a:rPr lang="en-GB" sz="1600" b="1" dirty="0">
                <a:solidFill>
                  <a:srgbClr val="002060"/>
                </a:solidFill>
              </a:rPr>
              <a:t>(PCS 3.1)</a:t>
            </a:r>
          </a:p>
          <a:p>
            <a:pPr algn="ctr"/>
            <a:endParaRPr lang="en-GB" sz="1600" dirty="0" smtClean="0">
              <a:solidFill>
                <a:srgbClr val="002060"/>
              </a:solidFill>
            </a:endParaRPr>
          </a:p>
          <a:p>
            <a:pPr algn="ctr"/>
            <a:r>
              <a:rPr lang="en-GB" sz="1600" dirty="0" smtClean="0">
                <a:solidFill>
                  <a:srgbClr val="002060"/>
                </a:solidFill>
              </a:rPr>
              <a:t>Must not give advice unless be satisfied of personal competence or acting with guidance of someone competent in relevant  matters </a:t>
            </a:r>
            <a:r>
              <a:rPr lang="en-GB" sz="1600" b="1" dirty="0" smtClean="0">
                <a:solidFill>
                  <a:srgbClr val="002060"/>
                </a:solidFill>
              </a:rPr>
              <a:t>(PCS 3.1)</a:t>
            </a:r>
          </a:p>
        </p:txBody>
      </p:sp>
      <p:grpSp>
        <p:nvGrpSpPr>
          <p:cNvPr id="14" name="Group 13"/>
          <p:cNvGrpSpPr/>
          <p:nvPr/>
        </p:nvGrpSpPr>
        <p:grpSpPr>
          <a:xfrm>
            <a:off x="6172200" y="2862840"/>
            <a:ext cx="2514600" cy="3493510"/>
            <a:chOff x="2286000" y="2668749"/>
            <a:chExt cx="2514600" cy="3493510"/>
          </a:xfrm>
        </p:grpSpPr>
        <p:sp>
          <p:nvSpPr>
            <p:cNvPr id="15" name="Teardrop 14"/>
            <p:cNvSpPr/>
            <p:nvPr/>
          </p:nvSpPr>
          <p:spPr>
            <a:xfrm rot="8058394">
              <a:off x="2783712" y="2669113"/>
              <a:ext cx="1481745" cy="1481017"/>
            </a:xfrm>
            <a:prstGeom prst="teardrop">
              <a:avLst>
                <a:gd name="adj" fmla="val 106388"/>
              </a:avLst>
            </a:prstGeom>
            <a:blipFill dpi="0" rotWithShape="0">
              <a:blip r:embed="rId3"/>
              <a:srcRect/>
              <a:stretch>
                <a:fillRect l="-4000" r="-5000"/>
              </a:stretch>
            </a:blipFill>
            <a:ln w="57150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2286000" y="4961930"/>
              <a:ext cx="25146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b="1" dirty="0" smtClean="0">
                  <a:solidFill>
                    <a:srgbClr val="FF0000"/>
                  </a:solidFill>
                </a:rPr>
                <a:t>Expectations from an Actuary</a:t>
              </a:r>
            </a:p>
            <a:p>
              <a:pPr algn="ctr"/>
              <a:r>
                <a:rPr lang="en-GB" dirty="0" smtClean="0">
                  <a:solidFill>
                    <a:srgbClr val="FF0000"/>
                  </a:solidFill>
                </a:rPr>
                <a:t>Actuary vs. Underwriter</a:t>
              </a:r>
            </a:p>
            <a:p>
              <a:pPr algn="ctr"/>
              <a:r>
                <a:rPr lang="en-GB" dirty="0" smtClean="0">
                  <a:solidFill>
                    <a:srgbClr val="FF0000"/>
                  </a:solidFill>
                </a:rPr>
                <a:t>vs. Senior Management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12749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228600" y="376535"/>
            <a:ext cx="7391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tx2"/>
                </a:solidFill>
                <a:latin typeface="Arial Black" pitchFamily="34" charset="0"/>
              </a:rPr>
              <a:t>Technical and Professionalism Challenges</a:t>
            </a:r>
          </a:p>
        </p:txBody>
      </p:sp>
      <p:grpSp>
        <p:nvGrpSpPr>
          <p:cNvPr id="19" name="Group 18"/>
          <p:cNvGrpSpPr/>
          <p:nvPr/>
        </p:nvGrpSpPr>
        <p:grpSpPr>
          <a:xfrm rot="10800000">
            <a:off x="304801" y="2774826"/>
            <a:ext cx="2362200" cy="3078372"/>
            <a:chOff x="4478172" y="1416748"/>
            <a:chExt cx="2362200" cy="3078372"/>
          </a:xfrm>
        </p:grpSpPr>
        <p:sp>
          <p:nvSpPr>
            <p:cNvPr id="26" name="Teardrop 25"/>
            <p:cNvSpPr/>
            <p:nvPr/>
          </p:nvSpPr>
          <p:spPr>
            <a:xfrm rot="18738596">
              <a:off x="4918399" y="3013739"/>
              <a:ext cx="1481745" cy="1481017"/>
            </a:xfrm>
            <a:prstGeom prst="teardrop">
              <a:avLst>
                <a:gd name="adj" fmla="val 106388"/>
              </a:avLst>
            </a:prstGeom>
            <a:blipFill dpi="0" rotWithShape="0">
              <a:blip r:embed="rId2"/>
              <a:srcRect/>
              <a:stretch>
                <a:fillRect t="13000"/>
              </a:stretch>
            </a:blipFill>
            <a:ln w="57150">
              <a:solidFill>
                <a:srgbClr val="00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TextBox 26"/>
            <p:cNvSpPr txBox="1"/>
            <p:nvPr/>
          </p:nvSpPr>
          <p:spPr>
            <a:xfrm rot="10800000">
              <a:off x="4478172" y="1416748"/>
              <a:ext cx="2362200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b="1" dirty="0" smtClean="0">
                  <a:solidFill>
                    <a:srgbClr val="FF0000"/>
                  </a:solidFill>
                </a:rPr>
                <a:t>Heterogeneity of data</a:t>
              </a:r>
            </a:p>
            <a:p>
              <a:pPr algn="ctr"/>
              <a:r>
                <a:rPr lang="en-GB" dirty="0" smtClean="0">
                  <a:solidFill>
                    <a:srgbClr val="FF0000"/>
                  </a:solidFill>
                </a:rPr>
                <a:t>data is a combination of several unique risks</a:t>
              </a:r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2453895" y="2052504"/>
            <a:ext cx="3863248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>
                <a:solidFill>
                  <a:srgbClr val="002060"/>
                </a:solidFill>
              </a:rPr>
              <a:t>Must </a:t>
            </a:r>
            <a:r>
              <a:rPr lang="en-US" sz="1600" dirty="0">
                <a:solidFill>
                  <a:srgbClr val="002060"/>
                </a:solidFill>
              </a:rPr>
              <a:t>consider the extent to which it is appropriate to carry out </a:t>
            </a:r>
            <a:r>
              <a:rPr lang="en-US" sz="1600" dirty="0" smtClean="0">
                <a:solidFill>
                  <a:srgbClr val="002060"/>
                </a:solidFill>
              </a:rPr>
              <a:t>investigations </a:t>
            </a:r>
            <a:r>
              <a:rPr lang="en-US" sz="1600" dirty="0">
                <a:solidFill>
                  <a:srgbClr val="002060"/>
                </a:solidFill>
              </a:rPr>
              <a:t>to assess the accuracy and reasonableness of any data being used </a:t>
            </a:r>
            <a:r>
              <a:rPr lang="en-US" sz="1600" b="1" dirty="0">
                <a:solidFill>
                  <a:srgbClr val="002060"/>
                </a:solidFill>
              </a:rPr>
              <a:t>(PCS 3.4</a:t>
            </a:r>
            <a:r>
              <a:rPr lang="en-US" sz="1600" b="1" dirty="0" smtClean="0">
                <a:solidFill>
                  <a:srgbClr val="002060"/>
                </a:solidFill>
              </a:rPr>
              <a:t>)</a:t>
            </a:r>
          </a:p>
          <a:p>
            <a:pPr algn="ctr"/>
            <a:endParaRPr lang="en-US" sz="1600" b="1" dirty="0" smtClean="0">
              <a:solidFill>
                <a:srgbClr val="002060"/>
              </a:solidFill>
            </a:endParaRPr>
          </a:p>
          <a:p>
            <a:pPr algn="ctr"/>
            <a:r>
              <a:rPr lang="en-US" sz="1600" dirty="0">
                <a:solidFill>
                  <a:srgbClr val="002060"/>
                </a:solidFill>
              </a:rPr>
              <a:t>Advice should normally include sufficient information and discussion about each </a:t>
            </a:r>
            <a:r>
              <a:rPr lang="en-GB" sz="1600" dirty="0">
                <a:solidFill>
                  <a:srgbClr val="002060"/>
                </a:solidFill>
              </a:rPr>
              <a:t>relevant factor </a:t>
            </a:r>
            <a:r>
              <a:rPr lang="en-GB" sz="1600" b="1" dirty="0">
                <a:solidFill>
                  <a:srgbClr val="002060"/>
                </a:solidFill>
              </a:rPr>
              <a:t>(PCS 3.5</a:t>
            </a:r>
            <a:r>
              <a:rPr lang="en-GB" sz="1600" b="1" dirty="0" smtClean="0">
                <a:solidFill>
                  <a:srgbClr val="002060"/>
                </a:solidFill>
              </a:rPr>
              <a:t>)</a:t>
            </a:r>
          </a:p>
          <a:p>
            <a:pPr algn="ctr"/>
            <a:endParaRPr lang="en-GB" sz="1600" b="1" dirty="0">
              <a:solidFill>
                <a:srgbClr val="002060"/>
              </a:solidFill>
            </a:endParaRPr>
          </a:p>
          <a:p>
            <a:pPr algn="ctr"/>
            <a:r>
              <a:rPr lang="en-US" sz="1600" dirty="0">
                <a:solidFill>
                  <a:srgbClr val="002060"/>
                </a:solidFill>
              </a:rPr>
              <a:t>Must indicate the extent to which other sources are available to provide with supplementary information and explanations about scope, data, methods and the </a:t>
            </a:r>
            <a:r>
              <a:rPr lang="en-US" sz="1600" dirty="0" smtClean="0">
                <a:solidFill>
                  <a:srgbClr val="002060"/>
                </a:solidFill>
              </a:rPr>
              <a:t>findings </a:t>
            </a:r>
            <a:r>
              <a:rPr lang="en-US" sz="1600" b="1" dirty="0" smtClean="0">
                <a:solidFill>
                  <a:srgbClr val="002060"/>
                </a:solidFill>
              </a:rPr>
              <a:t>(</a:t>
            </a:r>
            <a:r>
              <a:rPr lang="en-US" sz="1600" b="1" dirty="0">
                <a:solidFill>
                  <a:srgbClr val="002060"/>
                </a:solidFill>
              </a:rPr>
              <a:t>PCS 3.5)</a:t>
            </a:r>
            <a:endParaRPr lang="en-GB" sz="1600" b="1" dirty="0">
              <a:solidFill>
                <a:srgbClr val="002060"/>
              </a:solidFill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5715000" y="1502236"/>
            <a:ext cx="3041848" cy="3060492"/>
            <a:chOff x="4501952" y="1579180"/>
            <a:chExt cx="3041848" cy="3060492"/>
          </a:xfrm>
        </p:grpSpPr>
        <p:sp>
          <p:nvSpPr>
            <p:cNvPr id="14" name="Teardrop 13"/>
            <p:cNvSpPr/>
            <p:nvPr/>
          </p:nvSpPr>
          <p:spPr>
            <a:xfrm rot="18946988">
              <a:off x="5275852" y="3158655"/>
              <a:ext cx="1481745" cy="1481017"/>
            </a:xfrm>
            <a:prstGeom prst="teardrop">
              <a:avLst>
                <a:gd name="adj" fmla="val 106388"/>
              </a:avLst>
            </a:prstGeom>
            <a:blipFill dpi="0" rotWithShape="0">
              <a:blip r:embed="rId3"/>
              <a:srcRect/>
              <a:stretch>
                <a:fillRect t="10000"/>
              </a:stretch>
            </a:blipFill>
            <a:ln w="57150"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4501952" y="1579180"/>
              <a:ext cx="304184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b="1" dirty="0" smtClean="0">
                  <a:solidFill>
                    <a:srgbClr val="FF0000"/>
                  </a:solidFill>
                </a:rPr>
                <a:t>Incorporating qualitative data</a:t>
              </a:r>
            </a:p>
            <a:p>
              <a:pPr algn="ctr"/>
              <a:r>
                <a:rPr lang="en-GB" dirty="0" smtClean="0">
                  <a:solidFill>
                    <a:srgbClr val="FF0000"/>
                  </a:solidFill>
                </a:rPr>
                <a:t>view  of the experts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24475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www.actuariesindia.org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228600" y="376535"/>
            <a:ext cx="7391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tx2"/>
                </a:solidFill>
                <a:latin typeface="Arial Black" pitchFamily="34" charset="0"/>
              </a:rPr>
              <a:t>Technical and Professionalism Challenges</a:t>
            </a:r>
          </a:p>
        </p:txBody>
      </p:sp>
      <p:grpSp>
        <p:nvGrpSpPr>
          <p:cNvPr id="18" name="Group 17"/>
          <p:cNvGrpSpPr/>
          <p:nvPr/>
        </p:nvGrpSpPr>
        <p:grpSpPr>
          <a:xfrm>
            <a:off x="533400" y="1453988"/>
            <a:ext cx="2209800" cy="3047320"/>
            <a:chOff x="4495800" y="1447800"/>
            <a:chExt cx="2209800" cy="3047320"/>
          </a:xfrm>
        </p:grpSpPr>
        <p:sp>
          <p:nvSpPr>
            <p:cNvPr id="9" name="Teardrop 8"/>
            <p:cNvSpPr/>
            <p:nvPr/>
          </p:nvSpPr>
          <p:spPr>
            <a:xfrm rot="18738596">
              <a:off x="4918399" y="3013739"/>
              <a:ext cx="1481745" cy="1481017"/>
            </a:xfrm>
            <a:prstGeom prst="teardrop">
              <a:avLst>
                <a:gd name="adj" fmla="val 106388"/>
              </a:avLst>
            </a:prstGeom>
            <a:blipFill>
              <a:blip r:embed="rId2"/>
              <a:stretch>
                <a:fillRect l="-4000" r="-5000"/>
              </a:stretch>
            </a:blipFill>
            <a:ln w="57150"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4495800" y="1447800"/>
              <a:ext cx="22098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b="1" dirty="0" smtClean="0">
                  <a:solidFill>
                    <a:srgbClr val="FF0000"/>
                  </a:solidFill>
                </a:rPr>
                <a:t>Exposure to Large &amp; Catastrophe losses</a:t>
              </a:r>
            </a:p>
            <a:p>
              <a:pPr algn="ctr"/>
              <a:r>
                <a:rPr lang="en-GB" dirty="0" smtClean="0">
                  <a:solidFill>
                    <a:srgbClr val="FF0000"/>
                  </a:solidFill>
                </a:rPr>
                <a:t>inherently more volatile</a:t>
              </a:r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6248400" y="2697636"/>
            <a:ext cx="2209800" cy="3494222"/>
            <a:chOff x="6781800" y="2707506"/>
            <a:chExt cx="2209800" cy="3494222"/>
          </a:xfrm>
        </p:grpSpPr>
        <p:sp>
          <p:nvSpPr>
            <p:cNvPr id="13" name="Teardrop 12"/>
            <p:cNvSpPr/>
            <p:nvPr/>
          </p:nvSpPr>
          <p:spPr>
            <a:xfrm rot="8058394">
              <a:off x="7164543" y="2707870"/>
              <a:ext cx="1481745" cy="1481017"/>
            </a:xfrm>
            <a:prstGeom prst="teardrop">
              <a:avLst>
                <a:gd name="adj" fmla="val 106388"/>
              </a:avLst>
            </a:prstGeom>
            <a:blipFill dpi="0" rotWithShape="0">
              <a:blip r:embed="rId3"/>
              <a:srcRect/>
              <a:stretch>
                <a:fillRect l="-4000" r="-5000"/>
              </a:stretch>
            </a:blipFill>
            <a:ln w="57150">
              <a:solidFill>
                <a:srgbClr val="FF00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6781800" y="4724400"/>
              <a:ext cx="2209800" cy="14773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b="1" dirty="0" smtClean="0">
                  <a:solidFill>
                    <a:srgbClr val="FF0000"/>
                  </a:solidFill>
                </a:rPr>
                <a:t>Greater chances of accumulation</a:t>
              </a:r>
            </a:p>
            <a:p>
              <a:pPr algn="ctr"/>
              <a:r>
                <a:rPr lang="en-GB" dirty="0" smtClean="0">
                  <a:solidFill>
                    <a:srgbClr val="FF0000"/>
                  </a:solidFill>
                </a:rPr>
                <a:t>possible chances of accumulation by industry/ geography</a:t>
              </a:r>
            </a:p>
          </p:txBody>
        </p:sp>
      </p:grpSp>
      <p:sp>
        <p:nvSpPr>
          <p:cNvPr id="28" name="TextBox 27"/>
          <p:cNvSpPr txBox="1"/>
          <p:nvPr/>
        </p:nvSpPr>
        <p:spPr>
          <a:xfrm>
            <a:off x="2743200" y="2606273"/>
            <a:ext cx="35814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rgbClr val="002060"/>
                </a:solidFill>
              </a:rPr>
              <a:t>Advice should normally include sufficient information and discussion about each </a:t>
            </a:r>
            <a:r>
              <a:rPr lang="en-GB" sz="1600" dirty="0">
                <a:solidFill>
                  <a:srgbClr val="002060"/>
                </a:solidFill>
              </a:rPr>
              <a:t>relevant factor </a:t>
            </a:r>
            <a:r>
              <a:rPr lang="en-GB" sz="1600" b="1" dirty="0">
                <a:solidFill>
                  <a:srgbClr val="002060"/>
                </a:solidFill>
              </a:rPr>
              <a:t>(PCS 3.5)</a:t>
            </a:r>
          </a:p>
          <a:p>
            <a:pPr algn="ctr"/>
            <a:endParaRPr lang="en-US" sz="1600" dirty="0" smtClean="0"/>
          </a:p>
          <a:p>
            <a:pPr algn="ctr"/>
            <a:r>
              <a:rPr lang="en-US" sz="1600" dirty="0">
                <a:solidFill>
                  <a:srgbClr val="002060"/>
                </a:solidFill>
              </a:rPr>
              <a:t>Must indicate the extent to which other sources are available to provide with supplementary information and explanations about scope, data, methods and the findings </a:t>
            </a:r>
            <a:r>
              <a:rPr lang="en-US" sz="1600" b="1" dirty="0">
                <a:solidFill>
                  <a:srgbClr val="002060"/>
                </a:solidFill>
              </a:rPr>
              <a:t>(PCS 3.5)</a:t>
            </a:r>
            <a:endParaRPr lang="en-GB" sz="16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3443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www.actuariesindia.org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228600" y="376535"/>
            <a:ext cx="7391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tx2"/>
                </a:solidFill>
                <a:latin typeface="Arial Black" pitchFamily="34" charset="0"/>
              </a:rPr>
              <a:t>Cyclicality in Commercial Lines</a:t>
            </a:r>
            <a:endParaRPr lang="en-US" sz="2400" b="1" dirty="0">
              <a:solidFill>
                <a:schemeClr val="tx2"/>
              </a:solidFill>
              <a:latin typeface="Arial Black" pitchFamily="34" charset="0"/>
            </a:endParaRPr>
          </a:p>
        </p:txBody>
      </p:sp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1997480512"/>
              </p:ext>
            </p:extLst>
          </p:nvPr>
        </p:nvGraphicFramePr>
        <p:xfrm>
          <a:off x="2688266" y="2038897"/>
          <a:ext cx="3767468" cy="278020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pSp>
        <p:nvGrpSpPr>
          <p:cNvPr id="9" name="Group 8"/>
          <p:cNvGrpSpPr/>
          <p:nvPr/>
        </p:nvGrpSpPr>
        <p:grpSpPr>
          <a:xfrm>
            <a:off x="268368" y="4572000"/>
            <a:ext cx="8607264" cy="1323439"/>
            <a:chOff x="268368" y="4572000"/>
            <a:chExt cx="8607264" cy="1323439"/>
          </a:xfrm>
        </p:grpSpPr>
        <p:sp>
          <p:nvSpPr>
            <p:cNvPr id="12" name="TextBox 11"/>
            <p:cNvSpPr txBox="1"/>
            <p:nvPr/>
          </p:nvSpPr>
          <p:spPr>
            <a:xfrm>
              <a:off x="268368" y="4572000"/>
              <a:ext cx="2906283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GB" sz="1600" dirty="0">
                  <a:solidFill>
                    <a:srgbClr val="002060"/>
                  </a:solidFill>
                </a:rPr>
                <a:t>Portfolio steering and </a:t>
              </a:r>
              <a:r>
                <a:rPr lang="en-GB" sz="1600" dirty="0" smtClean="0">
                  <a:solidFill>
                    <a:srgbClr val="002060"/>
                  </a:solidFill>
                </a:rPr>
                <a:t>monitoring</a:t>
              </a:r>
              <a:endParaRPr lang="en-GB" sz="1600" dirty="0">
                <a:solidFill>
                  <a:srgbClr val="002060"/>
                </a:solidFill>
              </a:endParaRP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GB" sz="1600" dirty="0" smtClean="0">
                  <a:solidFill>
                    <a:srgbClr val="002060"/>
                  </a:solidFill>
                </a:rPr>
                <a:t>Links to pricing: market pressure vs profitability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GB" sz="1600" dirty="0">
                  <a:solidFill>
                    <a:srgbClr val="002060"/>
                  </a:solidFill>
                </a:rPr>
                <a:t>Links to the reserving </a:t>
              </a:r>
              <a:r>
                <a:rPr lang="en-GB" sz="1600" dirty="0" smtClean="0">
                  <a:solidFill>
                    <a:srgbClr val="002060"/>
                  </a:solidFill>
                </a:rPr>
                <a:t>cycle</a:t>
              </a:r>
              <a:endParaRPr lang="en-GB" sz="1600" dirty="0">
                <a:solidFill>
                  <a:srgbClr val="002060"/>
                </a:solidFill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5969349" y="4695110"/>
              <a:ext cx="2906283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GB" sz="1600" dirty="0" smtClean="0">
                  <a:solidFill>
                    <a:srgbClr val="002060"/>
                  </a:solidFill>
                </a:rPr>
                <a:t>Managing </a:t>
              </a:r>
              <a:r>
                <a:rPr lang="en-GB" sz="1600" dirty="0">
                  <a:solidFill>
                    <a:srgbClr val="002060"/>
                  </a:solidFill>
                </a:rPr>
                <a:t>the risk </a:t>
              </a:r>
              <a:r>
                <a:rPr lang="en-GB" sz="1600" dirty="0" smtClean="0">
                  <a:solidFill>
                    <a:srgbClr val="002060"/>
                  </a:solidFill>
                </a:rPr>
                <a:t>appetite</a:t>
              </a:r>
              <a:endParaRPr lang="en-GB" sz="1600" dirty="0">
                <a:solidFill>
                  <a:srgbClr val="002060"/>
                </a:solidFill>
              </a:endParaRP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GB" sz="1600" dirty="0">
                  <a:solidFill>
                    <a:srgbClr val="002060"/>
                  </a:solidFill>
                </a:rPr>
                <a:t>Focusing on the core </a:t>
              </a:r>
              <a:r>
                <a:rPr lang="en-GB" sz="1600" dirty="0" smtClean="0">
                  <a:solidFill>
                    <a:srgbClr val="002060"/>
                  </a:solidFill>
                </a:rPr>
                <a:t>competency</a:t>
              </a:r>
              <a:endParaRPr lang="en-GB" sz="1600" dirty="0">
                <a:solidFill>
                  <a:srgbClr val="002060"/>
                </a:solidFill>
              </a:endParaRP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GB" sz="1600" dirty="0">
                  <a:solidFill>
                    <a:srgbClr val="002060"/>
                  </a:solidFill>
                </a:rPr>
                <a:t>Disciplined underwriting</a:t>
              </a: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2426659" y="1299111"/>
            <a:ext cx="4029075" cy="3886200"/>
            <a:chOff x="1219200" y="-1752600"/>
            <a:chExt cx="4029075" cy="3886200"/>
          </a:xfrm>
        </p:grpSpPr>
        <p:grpSp>
          <p:nvGrpSpPr>
            <p:cNvPr id="11" name="Group 10"/>
            <p:cNvGrpSpPr/>
            <p:nvPr/>
          </p:nvGrpSpPr>
          <p:grpSpPr>
            <a:xfrm>
              <a:off x="1430687" y="-1295400"/>
              <a:ext cx="3817588" cy="3124200"/>
              <a:chOff x="1430687" y="-1295400"/>
              <a:chExt cx="3817588" cy="3124200"/>
            </a:xfrm>
          </p:grpSpPr>
          <p:pic>
            <p:nvPicPr>
              <p:cNvPr id="8" name="Picture 2" descr="Image result for insurance cycle"/>
              <p:cNvPicPr>
                <a:picLocks noChangeAspect="1" noChangeArrowheads="1"/>
              </p:cNvPicPr>
              <p:nvPr/>
            </p:nvPicPr>
            <p:blipFill rotWithShape="1"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1982" t="16473" r="17295" b="7600"/>
              <a:stretch/>
            </p:blipFill>
            <p:spPr bwMode="auto">
              <a:xfrm>
                <a:off x="1430687" y="-1295400"/>
                <a:ext cx="3522313" cy="312420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5" name="Rectangle 14"/>
              <p:cNvSpPr/>
              <p:nvPr/>
            </p:nvSpPr>
            <p:spPr>
              <a:xfrm>
                <a:off x="4505325" y="-1295400"/>
                <a:ext cx="676275" cy="835968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 dirty="0"/>
              </a:p>
            </p:txBody>
          </p:sp>
          <p:sp>
            <p:nvSpPr>
              <p:cNvPr id="16" name="Rectangle 15"/>
              <p:cNvSpPr/>
              <p:nvPr/>
            </p:nvSpPr>
            <p:spPr>
              <a:xfrm>
                <a:off x="4572000" y="478844"/>
                <a:ext cx="676275" cy="1045156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 dirty="0"/>
              </a:p>
            </p:txBody>
          </p:sp>
        </p:grpSp>
        <p:sp>
          <p:nvSpPr>
            <p:cNvPr id="10" name="Rectangle 9"/>
            <p:cNvSpPr/>
            <p:nvPr/>
          </p:nvSpPr>
          <p:spPr>
            <a:xfrm>
              <a:off x="1219200" y="-1752600"/>
              <a:ext cx="381000" cy="16764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 dirty="0"/>
            </a:p>
          </p:txBody>
        </p:sp>
        <p:sp>
          <p:nvSpPr>
            <p:cNvPr id="18" name="Rectangle 17"/>
            <p:cNvSpPr/>
            <p:nvPr/>
          </p:nvSpPr>
          <p:spPr>
            <a:xfrm>
              <a:off x="1295400" y="457200"/>
              <a:ext cx="381000" cy="16764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 dirty="0"/>
            </a:p>
          </p:txBody>
        </p:sp>
      </p:grpSp>
    </p:spTree>
    <p:extLst>
      <p:ext uri="{BB962C8B-B14F-4D97-AF65-F5344CB8AC3E}">
        <p14:creationId xmlns:p14="http://schemas.microsoft.com/office/powerpoint/2010/main" val="9104640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AsOne/>
      </p:bldGraphic>
      <p:bldGraphic spid="6" grpId="1">
        <p:bldAsOne/>
      </p:bldGraphic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ifeConvBirm02">
  <a:themeElements>
    <a:clrScheme name="LifeConvBirm02.ppt 4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FFCC66"/>
      </a:accent1>
      <a:accent2>
        <a:srgbClr val="0000FF"/>
      </a:accent2>
      <a:accent3>
        <a:srgbClr val="FFFFFF"/>
      </a:accent3>
      <a:accent4>
        <a:srgbClr val="000000"/>
      </a:accent4>
      <a:accent5>
        <a:srgbClr val="FFE2B8"/>
      </a:accent5>
      <a:accent6>
        <a:srgbClr val="0000E7"/>
      </a:accent6>
      <a:hlink>
        <a:srgbClr val="CC00CC"/>
      </a:hlink>
      <a:folHlink>
        <a:srgbClr val="C0C0C0"/>
      </a:folHlink>
    </a:clrScheme>
    <a:fontScheme name="LifeConvBirm02.ppt">
      <a:majorFont>
        <a:latin typeface="Arial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LifeConvBirm02.ppt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ifeConvBirm02.ppt 2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feConvBirm02.ppt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feConvBirm02.ppt 4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feConvBirm02.ppt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feConvBirm02.ppt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2223</TotalTime>
  <Words>800</Words>
  <Application>Microsoft Office PowerPoint</Application>
  <PresentationFormat>On-screen Show (4:3)</PresentationFormat>
  <Paragraphs>176</Paragraphs>
  <Slides>12</Slides>
  <Notes>8</Notes>
  <HiddenSlides>0</HiddenSlides>
  <MMClips>0</MMClips>
  <ScaleCrop>false</ScaleCrop>
  <HeadingPairs>
    <vt:vector size="8" baseType="variant">
      <vt:variant>
        <vt:lpstr>Fonts Used</vt:lpstr>
      </vt:variant>
      <vt:variant>
        <vt:i4>10</vt:i4>
      </vt:variant>
      <vt:variant>
        <vt:lpstr>Theme</vt:lpstr>
      </vt:variant>
      <vt:variant>
        <vt:i4>2</vt:i4>
      </vt:variant>
      <vt:variant>
        <vt:lpstr>Embedded OLE Servers</vt:lpstr>
      </vt:variant>
      <vt:variant>
        <vt:i4>0</vt:i4>
      </vt:variant>
      <vt:variant>
        <vt:lpstr>Slide Titles</vt:lpstr>
      </vt:variant>
      <vt:variant>
        <vt:i4>12</vt:i4>
      </vt:variant>
    </vt:vector>
  </HeadingPairs>
  <TitlesOfParts>
    <vt:vector size="24" baseType="lpstr">
      <vt:lpstr>Arial</vt:lpstr>
      <vt:lpstr>Arial Black</vt:lpstr>
      <vt:lpstr>Bahamas</vt:lpstr>
      <vt:lpstr>Calibri</vt:lpstr>
      <vt:lpstr>Garamond</vt:lpstr>
      <vt:lpstr>museosans</vt:lpstr>
      <vt:lpstr>Source Sans Pro</vt:lpstr>
      <vt:lpstr>Times New Roman</vt:lpstr>
      <vt:lpstr>Verdana</vt:lpstr>
      <vt:lpstr>Wingdings</vt:lpstr>
      <vt:lpstr>Office Theme</vt:lpstr>
      <vt:lpstr>LifeConvBirm02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Aparajita Mitra</dc:creator>
  <cp:lastModifiedBy>Amit Gupta (GCC)</cp:lastModifiedBy>
  <cp:revision>314</cp:revision>
  <dcterms:created xsi:type="dcterms:W3CDTF">2011-07-20T12:11:57Z</dcterms:created>
  <dcterms:modified xsi:type="dcterms:W3CDTF">2017-11-09T08:17:30Z</dcterms:modified>
</cp:coreProperties>
</file>