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  <p:sldMasterId id="2147483685" r:id="rId2"/>
  </p:sldMasterIdLst>
  <p:notesMasterIdLst>
    <p:notesMasterId r:id="rId42"/>
  </p:notesMasterIdLst>
  <p:sldIdLst>
    <p:sldId id="260" r:id="rId3"/>
    <p:sldId id="277" r:id="rId4"/>
    <p:sldId id="278" r:id="rId5"/>
    <p:sldId id="275" r:id="rId6"/>
    <p:sldId id="353" r:id="rId7"/>
    <p:sldId id="280" r:id="rId8"/>
    <p:sldId id="313" r:id="rId9"/>
    <p:sldId id="288" r:id="rId10"/>
    <p:sldId id="324" r:id="rId11"/>
    <p:sldId id="372" r:id="rId12"/>
    <p:sldId id="365" r:id="rId13"/>
    <p:sldId id="367" r:id="rId14"/>
    <p:sldId id="356" r:id="rId15"/>
    <p:sldId id="368" r:id="rId16"/>
    <p:sldId id="369" r:id="rId17"/>
    <p:sldId id="308" r:id="rId18"/>
    <p:sldId id="306" r:id="rId19"/>
    <p:sldId id="317" r:id="rId20"/>
    <p:sldId id="330" r:id="rId21"/>
    <p:sldId id="337" r:id="rId22"/>
    <p:sldId id="370" r:id="rId23"/>
    <p:sldId id="371" r:id="rId24"/>
    <p:sldId id="323" r:id="rId25"/>
    <p:sldId id="315" r:id="rId26"/>
    <p:sldId id="357" r:id="rId27"/>
    <p:sldId id="358" r:id="rId28"/>
    <p:sldId id="359" r:id="rId29"/>
    <p:sldId id="360" r:id="rId30"/>
    <p:sldId id="361" r:id="rId31"/>
    <p:sldId id="362" r:id="rId32"/>
    <p:sldId id="363" r:id="rId33"/>
    <p:sldId id="364" r:id="rId34"/>
    <p:sldId id="345" r:id="rId35"/>
    <p:sldId id="346" r:id="rId36"/>
    <p:sldId id="347" r:id="rId37"/>
    <p:sldId id="348" r:id="rId38"/>
    <p:sldId id="349" r:id="rId39"/>
    <p:sldId id="350" r:id="rId40"/>
    <p:sldId id="311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ndan Nadkarni" initials="NN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>
        <p:scale>
          <a:sx n="76" d="100"/>
          <a:sy n="76" d="100"/>
        </p:scale>
        <p:origin x="-121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964A0B-8055-4DF9-8256-B9D4EADA1FDF}" type="doc">
      <dgm:prSet loTypeId="urn:microsoft.com/office/officeart/2005/8/layout/hierarchy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AA75FE-2567-47EF-8991-43AED94B92A8}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solidFill>
          <a:srgbClr val="002060"/>
        </a:solidFill>
      </dgm:spPr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Introduction and History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67CF6E77-6DA5-4B0D-BEFF-461EA8787974}" type="parTrans" cxnId="{B133716B-3160-47AF-BCA1-14FC59F7C9BF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8C8CCBD-CB7E-4E75-BEB8-98A35F015251}" type="sibTrans" cxnId="{B133716B-3160-47AF-BCA1-14FC59F7C9BF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B1EFFF5-AB1D-4A29-B03A-CA281A8C8623}">
      <dgm:prSet phldrT="[Text]" custT="1"/>
      <dgm:spPr/>
      <dgm:t>
        <a:bodyPr/>
        <a:lstStyle/>
        <a:p>
          <a:r>
            <a:rPr lang="en-US" sz="1600" baseline="0" dirty="0" smtClean="0">
              <a:latin typeface="Arial" pitchFamily="34" charset="0"/>
              <a:cs typeface="Arial" pitchFamily="34" charset="0"/>
            </a:rPr>
            <a:t>Timelines and Scope</a:t>
          </a:r>
          <a:endParaRPr lang="en-US" sz="1600" baseline="0" dirty="0">
            <a:latin typeface="Arial" pitchFamily="34" charset="0"/>
            <a:cs typeface="Arial" pitchFamily="34" charset="0"/>
          </a:endParaRPr>
        </a:p>
      </dgm:t>
    </dgm:pt>
    <dgm:pt modelId="{BE18B3C7-2650-49B7-92C1-2076303557C0}" type="parTrans" cxnId="{512FF049-FBAC-4BDF-AFFA-02E64C102235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13F1963-3939-4E00-943C-7293D6D43D74}" type="sibTrans" cxnId="{512FF049-FBAC-4BDF-AFFA-02E64C102235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47B90C0-D35F-420D-B9EC-6F1AF1CA153B}">
      <dgm:prSet phldrT="[Text]" custT="1"/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Features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CD90D030-EEB1-46DE-9C9D-E921EA0632BD}" type="parTrans" cxnId="{109579D9-BF5E-4FE0-9BB7-86888068C4AE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A0CEA3D-EAF1-4F1F-9FC6-456D80732136}" type="sibTrans" cxnId="{109579D9-BF5E-4FE0-9BB7-86888068C4AE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C33770E-A771-4C71-BF71-0FAD1BD77EA2}">
      <dgm:prSet phldrT="[Text]" custT="1"/>
      <dgm:spPr/>
      <dgm:t>
        <a:bodyPr/>
        <a:lstStyle/>
        <a:p>
          <a:r>
            <a:rPr lang="en-US" sz="1600" smtClean="0">
              <a:latin typeface="Arial" pitchFamily="34" charset="0"/>
              <a:cs typeface="Arial" pitchFamily="34" charset="0"/>
            </a:rPr>
            <a:t>General Measurement Model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BF435FC6-1BC9-47FA-AC6D-B58DF9612201}" type="sibTrans" cxnId="{5F6A74F9-304B-484F-B291-15CFB9024139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0E094D5-032F-4C7D-A880-CFF96EB05728}" type="parTrans" cxnId="{5F6A74F9-304B-484F-B291-15CFB9024139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A5B1786-B894-4035-A0B0-82749EB8958D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Three valuation methods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8E2A8E8C-1FC8-4534-BB30-0B015648BC79}" type="sibTrans" cxnId="{E2DEE47D-6EEC-4839-999A-E8400539425E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768F287-8E48-43B7-8372-68459C19A84B}" type="parTrans" cxnId="{E2DEE47D-6EEC-4839-999A-E8400539425E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FCD736A-CE6F-4347-BAD9-461B041DFCF9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 Life Insurance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42490631-3AD6-48EC-AB2E-9C748D3D7FD6}" type="parTrans" cxnId="{F9A07222-7BFA-4686-AE9C-004AB7093B73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3FB0AF7-8604-4F72-8913-78E9711A6F0A}" type="sibTrans" cxnId="{F9A07222-7BFA-4686-AE9C-004AB7093B73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9BC6CC0-93CA-4F43-8A12-CABB4FE8A7F6}">
      <dgm:prSet phldrT="[Text]" custT="1"/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Implications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A8FDFE4E-586B-4F92-B491-2B165C65D983}" type="parTrans" cxnId="{B0298762-9401-4392-8457-BB45F4DFDF2E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7F50444-2227-4297-8F1A-8E787DECD0F6}" type="sibTrans" cxnId="{B0298762-9401-4392-8457-BB45F4DFDF2E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1D1ADEE-857E-4778-9DA0-DCAD358E86CE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General Insurance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D5F3E9DB-172D-49F8-A8EC-20297A08FB6B}" type="parTrans" cxnId="{DED94359-A933-4E51-A804-3D368F373FF9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A432A8A-636B-4B20-B38E-1B81B124A982}" type="sibTrans" cxnId="{DED94359-A933-4E51-A804-3D368F373FF9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1695969-9F87-4014-B5DE-3F665FB14800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Common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1C9668BB-66E7-4896-9C67-8BBB83A4C990}" type="parTrans" cxnId="{570C1EE0-582E-40F9-BB0E-C50F201ACB78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BF70E4C-15E3-467E-B34C-51D5665C85B7}" type="sibTrans" cxnId="{570C1EE0-582E-40F9-BB0E-C50F201ACB78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36B17D0-6E30-4EA9-BB9C-5DB618EC597F}">
      <dgm:prSet custT="1"/>
      <dgm:spPr/>
      <dgm:t>
        <a:bodyPr/>
        <a:lstStyle/>
        <a:p>
          <a:r>
            <a:rPr lang="en-US" sz="1600" b="0" smtClean="0">
              <a:latin typeface="Arial" pitchFamily="34" charset="0"/>
              <a:cs typeface="Arial" pitchFamily="34" charset="0"/>
            </a:rPr>
            <a:t>Aggregation Level</a:t>
          </a:r>
          <a:endParaRPr lang="en-US" sz="1600" b="0" dirty="0"/>
        </a:p>
      </dgm:t>
    </dgm:pt>
    <dgm:pt modelId="{B8779A09-4350-4EFA-86F3-C953BC79DF22}" type="parTrans" cxnId="{0B37B22F-8D9F-4CDE-A297-3B7E89EEE167}">
      <dgm:prSet/>
      <dgm:spPr/>
      <dgm:t>
        <a:bodyPr/>
        <a:lstStyle/>
        <a:p>
          <a:endParaRPr lang="en-US"/>
        </a:p>
      </dgm:t>
    </dgm:pt>
    <dgm:pt modelId="{FB012A10-6431-4ABC-949C-A9A36B332D1F}" type="sibTrans" cxnId="{0B37B22F-8D9F-4CDE-A297-3B7E89EEE167}">
      <dgm:prSet/>
      <dgm:spPr/>
      <dgm:t>
        <a:bodyPr/>
        <a:lstStyle/>
        <a:p>
          <a:endParaRPr lang="en-US"/>
        </a:p>
      </dgm:t>
    </dgm:pt>
    <dgm:pt modelId="{C36A30F2-B8F9-4FBF-B6EF-AFC86C276ACF}">
      <dgm:prSet phldrT="[Text]" custT="1"/>
      <dgm:spPr/>
      <dgm:t>
        <a:bodyPr/>
        <a:lstStyle/>
        <a:p>
          <a:r>
            <a:rPr lang="en-US" sz="1600" smtClean="0">
              <a:latin typeface="Arial" pitchFamily="34" charset="0"/>
              <a:cs typeface="Arial" pitchFamily="34" charset="0"/>
            </a:rPr>
            <a:t>Onerous Contracts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06AB0053-2F4B-4891-9756-617173040B7E}" type="sibTrans" cxnId="{5093F3E7-6DCA-45D1-B25F-374359C96EEE}">
      <dgm:prSet/>
      <dgm:spPr/>
      <dgm:t>
        <a:bodyPr/>
        <a:lstStyle/>
        <a:p>
          <a:endParaRPr lang="en-US"/>
        </a:p>
      </dgm:t>
    </dgm:pt>
    <dgm:pt modelId="{B017FD76-AE0C-473D-9912-F5B28986CD2A}" type="parTrans" cxnId="{5093F3E7-6DCA-45D1-B25F-374359C96EEE}">
      <dgm:prSet/>
      <dgm:spPr/>
      <dgm:t>
        <a:bodyPr/>
        <a:lstStyle/>
        <a:p>
          <a:endParaRPr lang="en-US"/>
        </a:p>
      </dgm:t>
    </dgm:pt>
    <dgm:pt modelId="{5384BB02-6AF2-4233-A465-7986CD4CB144}">
      <dgm:prSet phldrT="[Text]" custT="1"/>
      <dgm:spPr/>
      <dgm:t>
        <a:bodyPr/>
        <a:lstStyle/>
        <a:p>
          <a:r>
            <a:rPr lang="en-US" sz="1600" baseline="0" dirty="0" smtClean="0">
              <a:latin typeface="Arial" pitchFamily="34" charset="0"/>
              <a:cs typeface="Arial" pitchFamily="34" charset="0"/>
            </a:rPr>
            <a:t>History</a:t>
          </a:r>
          <a:endParaRPr lang="en-US" sz="1600" baseline="0" dirty="0">
            <a:latin typeface="Arial" pitchFamily="34" charset="0"/>
            <a:cs typeface="Arial" pitchFamily="34" charset="0"/>
          </a:endParaRPr>
        </a:p>
      </dgm:t>
    </dgm:pt>
    <dgm:pt modelId="{726122ED-76B5-4CA4-A379-E7D7E852F595}" type="parTrans" cxnId="{3FB403BD-4033-423D-A319-47BA5022F67B}">
      <dgm:prSet/>
      <dgm:spPr/>
      <dgm:t>
        <a:bodyPr/>
        <a:lstStyle/>
        <a:p>
          <a:endParaRPr lang="en-US"/>
        </a:p>
      </dgm:t>
    </dgm:pt>
    <dgm:pt modelId="{CF21119A-75D6-49E5-BA61-339251523630}" type="sibTrans" cxnId="{3FB403BD-4033-423D-A319-47BA5022F67B}">
      <dgm:prSet/>
      <dgm:spPr/>
      <dgm:t>
        <a:bodyPr/>
        <a:lstStyle/>
        <a:p>
          <a:endParaRPr lang="en-US"/>
        </a:p>
      </dgm:t>
    </dgm:pt>
    <dgm:pt modelId="{823A4529-751F-43D2-9649-BCD605321EDD}" type="pres">
      <dgm:prSet presAssocID="{F3964A0B-8055-4DF9-8256-B9D4EADA1FD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D7E2A3A-6D3E-4D9B-B241-DBA149B4E8D0}" type="pres">
      <dgm:prSet presAssocID="{5AAA75FE-2567-47EF-8991-43AED94B92A8}" presName="root" presStyleCnt="0"/>
      <dgm:spPr/>
      <dgm:t>
        <a:bodyPr/>
        <a:lstStyle/>
        <a:p>
          <a:endParaRPr lang="en-US"/>
        </a:p>
      </dgm:t>
    </dgm:pt>
    <dgm:pt modelId="{56754E5A-E44F-4309-AA0D-75AABA9391D7}" type="pres">
      <dgm:prSet presAssocID="{5AAA75FE-2567-47EF-8991-43AED94B92A8}" presName="rootComposite" presStyleCnt="0"/>
      <dgm:spPr/>
      <dgm:t>
        <a:bodyPr/>
        <a:lstStyle/>
        <a:p>
          <a:endParaRPr lang="en-US"/>
        </a:p>
      </dgm:t>
    </dgm:pt>
    <dgm:pt modelId="{275EE258-D2E4-4C34-9FB4-E223BE654D6C}" type="pres">
      <dgm:prSet presAssocID="{5AAA75FE-2567-47EF-8991-43AED94B92A8}" presName="rootText" presStyleLbl="node1" presStyleIdx="0" presStyleCnt="3" custScaleX="104882" custScaleY="71739" custLinFactX="-79857" custLinFactNeighborX="-100000"/>
      <dgm:spPr/>
      <dgm:t>
        <a:bodyPr/>
        <a:lstStyle/>
        <a:p>
          <a:endParaRPr lang="en-US"/>
        </a:p>
      </dgm:t>
    </dgm:pt>
    <dgm:pt modelId="{F5B7AF5E-DC82-43AE-BFEF-872C45B3DEB7}" type="pres">
      <dgm:prSet presAssocID="{5AAA75FE-2567-47EF-8991-43AED94B92A8}" presName="rootConnector" presStyleLbl="node1" presStyleIdx="0" presStyleCnt="3"/>
      <dgm:spPr/>
      <dgm:t>
        <a:bodyPr/>
        <a:lstStyle/>
        <a:p>
          <a:endParaRPr lang="en-US"/>
        </a:p>
      </dgm:t>
    </dgm:pt>
    <dgm:pt modelId="{C93202C6-993B-4CA6-8E91-1D6A935B0341}" type="pres">
      <dgm:prSet presAssocID="{5AAA75FE-2567-47EF-8991-43AED94B92A8}" presName="childShape" presStyleCnt="0"/>
      <dgm:spPr/>
      <dgm:t>
        <a:bodyPr/>
        <a:lstStyle/>
        <a:p>
          <a:endParaRPr lang="en-US"/>
        </a:p>
      </dgm:t>
    </dgm:pt>
    <dgm:pt modelId="{828B6DA4-48B0-4008-9CD0-521E2DC18599}" type="pres">
      <dgm:prSet presAssocID="{BE18B3C7-2650-49B7-92C1-2076303557C0}" presName="Name13" presStyleLbl="parChTrans1D2" presStyleIdx="0" presStyleCnt="9"/>
      <dgm:spPr/>
      <dgm:t>
        <a:bodyPr/>
        <a:lstStyle/>
        <a:p>
          <a:endParaRPr lang="en-US"/>
        </a:p>
      </dgm:t>
    </dgm:pt>
    <dgm:pt modelId="{F52315BD-F2DE-4CF1-A876-9EAFC3312F44}" type="pres">
      <dgm:prSet presAssocID="{2B1EFFF5-AB1D-4A29-B03A-CA281A8C8623}" presName="childText" presStyleLbl="bgAcc1" presStyleIdx="0" presStyleCnt="9" custScaleX="131084" custScaleY="75232" custLinFactNeighborX="-3569" custLinFactNeighborY="330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621090-9916-4F71-927B-EA174C232E4C}" type="pres">
      <dgm:prSet presAssocID="{726122ED-76B5-4CA4-A379-E7D7E852F595}" presName="Name13" presStyleLbl="parChTrans1D2" presStyleIdx="1" presStyleCnt="9"/>
      <dgm:spPr/>
      <dgm:t>
        <a:bodyPr/>
        <a:lstStyle/>
        <a:p>
          <a:endParaRPr lang="en-US"/>
        </a:p>
      </dgm:t>
    </dgm:pt>
    <dgm:pt modelId="{639C0FDB-B872-45B0-B44C-6C68F19EE059}" type="pres">
      <dgm:prSet presAssocID="{5384BB02-6AF2-4233-A465-7986CD4CB144}" presName="childText" presStyleLbl="bgAcc1" presStyleIdx="1" presStyleCnt="9" custScaleY="59481" custLinFactNeighborY="780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2E0019-7DAC-4C4E-BF41-EAE58EA9F713}" type="pres">
      <dgm:prSet presAssocID="{647B90C0-D35F-420D-B9EC-6F1AF1CA153B}" presName="root" presStyleCnt="0"/>
      <dgm:spPr/>
      <dgm:t>
        <a:bodyPr/>
        <a:lstStyle/>
        <a:p>
          <a:endParaRPr lang="en-US"/>
        </a:p>
      </dgm:t>
    </dgm:pt>
    <dgm:pt modelId="{4FC224EF-0499-487C-842C-1206C378C7C0}" type="pres">
      <dgm:prSet presAssocID="{647B90C0-D35F-420D-B9EC-6F1AF1CA153B}" presName="rootComposite" presStyleCnt="0"/>
      <dgm:spPr/>
      <dgm:t>
        <a:bodyPr/>
        <a:lstStyle/>
        <a:p>
          <a:endParaRPr lang="en-US"/>
        </a:p>
      </dgm:t>
    </dgm:pt>
    <dgm:pt modelId="{23F94177-72E1-4180-8EDD-0BCB46718A16}" type="pres">
      <dgm:prSet presAssocID="{647B90C0-D35F-420D-B9EC-6F1AF1CA153B}" presName="rootText" presStyleLbl="node1" presStyleIdx="1" presStyleCnt="3" custScaleX="85922" custScaleY="52586" custLinFactNeighborX="-14699"/>
      <dgm:spPr/>
      <dgm:t>
        <a:bodyPr/>
        <a:lstStyle/>
        <a:p>
          <a:endParaRPr lang="en-US"/>
        </a:p>
      </dgm:t>
    </dgm:pt>
    <dgm:pt modelId="{DBEAA15B-941E-4FAA-97A0-806EF654635D}" type="pres">
      <dgm:prSet presAssocID="{647B90C0-D35F-420D-B9EC-6F1AF1CA153B}" presName="rootConnector" presStyleLbl="node1" presStyleIdx="1" presStyleCnt="3"/>
      <dgm:spPr/>
      <dgm:t>
        <a:bodyPr/>
        <a:lstStyle/>
        <a:p>
          <a:endParaRPr lang="en-US"/>
        </a:p>
      </dgm:t>
    </dgm:pt>
    <dgm:pt modelId="{126D2840-2B13-48C5-AC7D-63FC063AE49C}" type="pres">
      <dgm:prSet presAssocID="{647B90C0-D35F-420D-B9EC-6F1AF1CA153B}" presName="childShape" presStyleCnt="0"/>
      <dgm:spPr/>
      <dgm:t>
        <a:bodyPr/>
        <a:lstStyle/>
        <a:p>
          <a:endParaRPr lang="en-US"/>
        </a:p>
      </dgm:t>
    </dgm:pt>
    <dgm:pt modelId="{34736128-002B-449A-B185-C4226E4A3B06}" type="pres">
      <dgm:prSet presAssocID="{E768F287-8E48-43B7-8372-68459C19A84B}" presName="Name13" presStyleLbl="parChTrans1D2" presStyleIdx="2" presStyleCnt="9"/>
      <dgm:spPr/>
      <dgm:t>
        <a:bodyPr/>
        <a:lstStyle/>
        <a:p>
          <a:endParaRPr lang="en-US"/>
        </a:p>
      </dgm:t>
    </dgm:pt>
    <dgm:pt modelId="{E391B89F-3C13-4E9D-8A58-9CCC90AAF3F1}" type="pres">
      <dgm:prSet presAssocID="{FA5B1786-B894-4035-A0B0-82749EB8958D}" presName="childText" presStyleLbl="bgAcc1" presStyleIdx="2" presStyleCnt="9" custScaleX="155590" custScaleY="78104" custLinFactNeighborX="-4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6792A4-AB05-4782-8259-977C681DDB48}" type="pres">
      <dgm:prSet presAssocID="{B8779A09-4350-4EFA-86F3-C953BC79DF22}" presName="Name13" presStyleLbl="parChTrans1D2" presStyleIdx="3" presStyleCnt="9"/>
      <dgm:spPr/>
      <dgm:t>
        <a:bodyPr/>
        <a:lstStyle/>
        <a:p>
          <a:endParaRPr lang="en-US"/>
        </a:p>
      </dgm:t>
    </dgm:pt>
    <dgm:pt modelId="{8CFD47E7-77D0-4BDA-8A3B-81D21BF81600}" type="pres">
      <dgm:prSet presAssocID="{A36B17D0-6E30-4EA9-BB9C-5DB618EC597F}" presName="childText" presStyleLbl="bgAcc1" presStyleIdx="3" presStyleCnt="9" custLinFactNeighborX="228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528DBC-4664-42BB-A84F-DE367AE7236A}" type="pres">
      <dgm:prSet presAssocID="{A0E094D5-032F-4C7D-A880-CFF96EB05728}" presName="Name13" presStyleLbl="parChTrans1D2" presStyleIdx="4" presStyleCnt="9"/>
      <dgm:spPr/>
      <dgm:t>
        <a:bodyPr/>
        <a:lstStyle/>
        <a:p>
          <a:endParaRPr lang="en-US"/>
        </a:p>
      </dgm:t>
    </dgm:pt>
    <dgm:pt modelId="{290A0BFC-1944-486F-A004-2C70AD6890D8}" type="pres">
      <dgm:prSet presAssocID="{6C33770E-A771-4C71-BF71-0FAD1BD77EA2}" presName="childText" presStyleLbl="bgAcc1" presStyleIdx="4" presStyleCnt="9" custScaleX="155873" custScaleY="68195" custLinFactNeighborX="3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009CA4-34AE-4505-962B-4878F238BF0D}" type="pres">
      <dgm:prSet presAssocID="{B017FD76-AE0C-473D-9912-F5B28986CD2A}" presName="Name13" presStyleLbl="parChTrans1D2" presStyleIdx="5" presStyleCnt="9"/>
      <dgm:spPr/>
      <dgm:t>
        <a:bodyPr/>
        <a:lstStyle/>
        <a:p>
          <a:endParaRPr lang="en-US"/>
        </a:p>
      </dgm:t>
    </dgm:pt>
    <dgm:pt modelId="{D28C1607-4618-4FC0-B107-1F594141815E}" type="pres">
      <dgm:prSet presAssocID="{C36A30F2-B8F9-4FBF-B6EF-AFC86C276ACF}" presName="childText" presStyleLbl="bgAcc1" presStyleIdx="5" presStyleCnt="9" custLinFactNeighborX="228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CAB5EF-F2E0-42FA-B75A-F8E17E07F6CB}" type="pres">
      <dgm:prSet presAssocID="{E9BC6CC0-93CA-4F43-8A12-CABB4FE8A7F6}" presName="root" presStyleCnt="0"/>
      <dgm:spPr/>
      <dgm:t>
        <a:bodyPr/>
        <a:lstStyle/>
        <a:p>
          <a:endParaRPr lang="en-US"/>
        </a:p>
      </dgm:t>
    </dgm:pt>
    <dgm:pt modelId="{22B108FB-0B7A-4753-805E-4006449EA1CB}" type="pres">
      <dgm:prSet presAssocID="{E9BC6CC0-93CA-4F43-8A12-CABB4FE8A7F6}" presName="rootComposite" presStyleCnt="0"/>
      <dgm:spPr/>
      <dgm:t>
        <a:bodyPr/>
        <a:lstStyle/>
        <a:p>
          <a:endParaRPr lang="en-US"/>
        </a:p>
      </dgm:t>
    </dgm:pt>
    <dgm:pt modelId="{D996DB9C-6864-4C75-9EDE-C610ACB1C252}" type="pres">
      <dgm:prSet presAssocID="{E9BC6CC0-93CA-4F43-8A12-CABB4FE8A7F6}" presName="rootText" presStyleLbl="node1" presStyleIdx="2" presStyleCnt="3" custScaleX="134693" custScaleY="56137" custLinFactNeighborX="71542"/>
      <dgm:spPr/>
      <dgm:t>
        <a:bodyPr/>
        <a:lstStyle/>
        <a:p>
          <a:endParaRPr lang="en-US"/>
        </a:p>
      </dgm:t>
    </dgm:pt>
    <dgm:pt modelId="{ACD6D000-2E6D-4800-BEE0-B961B06D01DD}" type="pres">
      <dgm:prSet presAssocID="{E9BC6CC0-93CA-4F43-8A12-CABB4FE8A7F6}" presName="rootConnector" presStyleLbl="node1" presStyleIdx="2" presStyleCnt="3"/>
      <dgm:spPr/>
      <dgm:t>
        <a:bodyPr/>
        <a:lstStyle/>
        <a:p>
          <a:endParaRPr lang="en-US"/>
        </a:p>
      </dgm:t>
    </dgm:pt>
    <dgm:pt modelId="{BC7C6475-9337-4A93-A919-364C77B2D9E7}" type="pres">
      <dgm:prSet presAssocID="{E9BC6CC0-93CA-4F43-8A12-CABB4FE8A7F6}" presName="childShape" presStyleCnt="0"/>
      <dgm:spPr/>
      <dgm:t>
        <a:bodyPr/>
        <a:lstStyle/>
        <a:p>
          <a:endParaRPr lang="en-US"/>
        </a:p>
      </dgm:t>
    </dgm:pt>
    <dgm:pt modelId="{730EA42E-9A62-4723-B187-9BB9141B4F87}" type="pres">
      <dgm:prSet presAssocID="{42490631-3AD6-48EC-AB2E-9C748D3D7FD6}" presName="Name13" presStyleLbl="parChTrans1D2" presStyleIdx="6" presStyleCnt="9"/>
      <dgm:spPr/>
      <dgm:t>
        <a:bodyPr/>
        <a:lstStyle/>
        <a:p>
          <a:endParaRPr lang="en-US"/>
        </a:p>
      </dgm:t>
    </dgm:pt>
    <dgm:pt modelId="{42AE04BC-31EB-4507-89DB-EA97C352EC1D}" type="pres">
      <dgm:prSet presAssocID="{BFCD736A-CE6F-4347-BAD9-461B041DFCF9}" presName="childText" presStyleLbl="bgAcc1" presStyleIdx="6" presStyleCnt="9" custLinFactNeighborX="89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6FB30-1731-4911-AC85-2B8DA4CB855C}" type="pres">
      <dgm:prSet presAssocID="{D5F3E9DB-172D-49F8-A8EC-20297A08FB6B}" presName="Name13" presStyleLbl="parChTrans1D2" presStyleIdx="7" presStyleCnt="9"/>
      <dgm:spPr/>
      <dgm:t>
        <a:bodyPr/>
        <a:lstStyle/>
        <a:p>
          <a:endParaRPr lang="en-US"/>
        </a:p>
      </dgm:t>
    </dgm:pt>
    <dgm:pt modelId="{97CEA762-FB0E-4793-8A12-A3F16E373942}" type="pres">
      <dgm:prSet presAssocID="{91D1ADEE-857E-4778-9DA0-DCAD358E86CE}" presName="childText" presStyleLbl="bgAcc1" presStyleIdx="7" presStyleCnt="9" custLinFactNeighborX="89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143591-6CC4-493B-B19C-CC80A2657505}" type="pres">
      <dgm:prSet presAssocID="{1C9668BB-66E7-4896-9C67-8BBB83A4C990}" presName="Name13" presStyleLbl="parChTrans1D2" presStyleIdx="8" presStyleCnt="9"/>
      <dgm:spPr/>
      <dgm:t>
        <a:bodyPr/>
        <a:lstStyle/>
        <a:p>
          <a:endParaRPr lang="en-US"/>
        </a:p>
      </dgm:t>
    </dgm:pt>
    <dgm:pt modelId="{E8354417-C990-4AEA-833F-99AD935497BA}" type="pres">
      <dgm:prSet presAssocID="{31695969-9F87-4014-B5DE-3F665FB14800}" presName="childText" presStyleLbl="bgAcc1" presStyleIdx="8" presStyleCnt="9" custLinFactNeighborX="89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2FF049-FBAC-4BDF-AFFA-02E64C102235}" srcId="{5AAA75FE-2567-47EF-8991-43AED94B92A8}" destId="{2B1EFFF5-AB1D-4A29-B03A-CA281A8C8623}" srcOrd="0" destOrd="0" parTransId="{BE18B3C7-2650-49B7-92C1-2076303557C0}" sibTransId="{B13F1963-3939-4E00-943C-7293D6D43D74}"/>
    <dgm:cxn modelId="{4FC9DDE7-EB58-4FF1-B77A-BEAF56E98A02}" type="presOf" srcId="{91D1ADEE-857E-4778-9DA0-DCAD358E86CE}" destId="{97CEA762-FB0E-4793-8A12-A3F16E373942}" srcOrd="0" destOrd="0" presId="urn:microsoft.com/office/officeart/2005/8/layout/hierarchy3"/>
    <dgm:cxn modelId="{62C64B0F-C660-4F3E-92BA-5E6B57B37E9F}" type="presOf" srcId="{C36A30F2-B8F9-4FBF-B6EF-AFC86C276ACF}" destId="{D28C1607-4618-4FC0-B107-1F594141815E}" srcOrd="0" destOrd="0" presId="urn:microsoft.com/office/officeart/2005/8/layout/hierarchy3"/>
    <dgm:cxn modelId="{CB68B42F-BC38-4CED-B016-01A51FA9E3FE}" type="presOf" srcId="{A0E094D5-032F-4C7D-A880-CFF96EB05728}" destId="{ED528DBC-4664-42BB-A84F-DE367AE7236A}" srcOrd="0" destOrd="0" presId="urn:microsoft.com/office/officeart/2005/8/layout/hierarchy3"/>
    <dgm:cxn modelId="{B0298762-9401-4392-8457-BB45F4DFDF2E}" srcId="{F3964A0B-8055-4DF9-8256-B9D4EADA1FDF}" destId="{E9BC6CC0-93CA-4F43-8A12-CABB4FE8A7F6}" srcOrd="2" destOrd="0" parTransId="{A8FDFE4E-586B-4F92-B491-2B165C65D983}" sibTransId="{97F50444-2227-4297-8F1A-8E787DECD0F6}"/>
    <dgm:cxn modelId="{E523F270-BF28-4155-8AB8-F3B400803C7E}" type="presOf" srcId="{42490631-3AD6-48EC-AB2E-9C748D3D7FD6}" destId="{730EA42E-9A62-4723-B187-9BB9141B4F87}" srcOrd="0" destOrd="0" presId="urn:microsoft.com/office/officeart/2005/8/layout/hierarchy3"/>
    <dgm:cxn modelId="{F9A07222-7BFA-4686-AE9C-004AB7093B73}" srcId="{E9BC6CC0-93CA-4F43-8A12-CABB4FE8A7F6}" destId="{BFCD736A-CE6F-4347-BAD9-461B041DFCF9}" srcOrd="0" destOrd="0" parTransId="{42490631-3AD6-48EC-AB2E-9C748D3D7FD6}" sibTransId="{E3FB0AF7-8604-4F72-8913-78E9711A6F0A}"/>
    <dgm:cxn modelId="{977221BE-FBDE-4836-9772-F52BD4976C7B}" type="presOf" srcId="{647B90C0-D35F-420D-B9EC-6F1AF1CA153B}" destId="{DBEAA15B-941E-4FAA-97A0-806EF654635D}" srcOrd="1" destOrd="0" presId="urn:microsoft.com/office/officeart/2005/8/layout/hierarchy3"/>
    <dgm:cxn modelId="{6F6131F1-2110-4ED2-9E6B-67327B3C01E6}" type="presOf" srcId="{E9BC6CC0-93CA-4F43-8A12-CABB4FE8A7F6}" destId="{D996DB9C-6864-4C75-9EDE-C610ACB1C252}" srcOrd="0" destOrd="0" presId="urn:microsoft.com/office/officeart/2005/8/layout/hierarchy3"/>
    <dgm:cxn modelId="{3FB403BD-4033-423D-A319-47BA5022F67B}" srcId="{5AAA75FE-2567-47EF-8991-43AED94B92A8}" destId="{5384BB02-6AF2-4233-A465-7986CD4CB144}" srcOrd="1" destOrd="0" parTransId="{726122ED-76B5-4CA4-A379-E7D7E852F595}" sibTransId="{CF21119A-75D6-49E5-BA61-339251523630}"/>
    <dgm:cxn modelId="{5286C07D-27BE-48D8-803A-5F4A550E7FF4}" type="presOf" srcId="{BFCD736A-CE6F-4347-BAD9-461B041DFCF9}" destId="{42AE04BC-31EB-4507-89DB-EA97C352EC1D}" srcOrd="0" destOrd="0" presId="urn:microsoft.com/office/officeart/2005/8/layout/hierarchy3"/>
    <dgm:cxn modelId="{61502D66-8A13-4CDD-9AC3-32D1208349C7}" type="presOf" srcId="{A36B17D0-6E30-4EA9-BB9C-5DB618EC597F}" destId="{8CFD47E7-77D0-4BDA-8A3B-81D21BF81600}" srcOrd="0" destOrd="0" presId="urn:microsoft.com/office/officeart/2005/8/layout/hierarchy3"/>
    <dgm:cxn modelId="{5D583683-3275-429A-BB2E-E325E0A207C3}" type="presOf" srcId="{6C33770E-A771-4C71-BF71-0FAD1BD77EA2}" destId="{290A0BFC-1944-486F-A004-2C70AD6890D8}" srcOrd="0" destOrd="0" presId="urn:microsoft.com/office/officeart/2005/8/layout/hierarchy3"/>
    <dgm:cxn modelId="{5F6A74F9-304B-484F-B291-15CFB9024139}" srcId="{647B90C0-D35F-420D-B9EC-6F1AF1CA153B}" destId="{6C33770E-A771-4C71-BF71-0FAD1BD77EA2}" srcOrd="2" destOrd="0" parTransId="{A0E094D5-032F-4C7D-A880-CFF96EB05728}" sibTransId="{BF435FC6-1BC9-47FA-AC6D-B58DF9612201}"/>
    <dgm:cxn modelId="{570C1EE0-582E-40F9-BB0E-C50F201ACB78}" srcId="{E9BC6CC0-93CA-4F43-8A12-CABB4FE8A7F6}" destId="{31695969-9F87-4014-B5DE-3F665FB14800}" srcOrd="2" destOrd="0" parTransId="{1C9668BB-66E7-4896-9C67-8BBB83A4C990}" sibTransId="{9BF70E4C-15E3-467E-B34C-51D5665C85B7}"/>
    <dgm:cxn modelId="{E2DEE47D-6EEC-4839-999A-E8400539425E}" srcId="{647B90C0-D35F-420D-B9EC-6F1AF1CA153B}" destId="{FA5B1786-B894-4035-A0B0-82749EB8958D}" srcOrd="0" destOrd="0" parTransId="{E768F287-8E48-43B7-8372-68459C19A84B}" sibTransId="{8E2A8E8C-1FC8-4534-BB30-0B015648BC79}"/>
    <dgm:cxn modelId="{109579D9-BF5E-4FE0-9BB7-86888068C4AE}" srcId="{F3964A0B-8055-4DF9-8256-B9D4EADA1FDF}" destId="{647B90C0-D35F-420D-B9EC-6F1AF1CA153B}" srcOrd="1" destOrd="0" parTransId="{CD90D030-EEB1-46DE-9C9D-E921EA0632BD}" sibTransId="{5A0CEA3D-EAF1-4F1F-9FC6-456D80732136}"/>
    <dgm:cxn modelId="{0D1A21AB-A280-4833-9C1F-54415FA8624E}" type="presOf" srcId="{BE18B3C7-2650-49B7-92C1-2076303557C0}" destId="{828B6DA4-48B0-4008-9CD0-521E2DC18599}" srcOrd="0" destOrd="0" presId="urn:microsoft.com/office/officeart/2005/8/layout/hierarchy3"/>
    <dgm:cxn modelId="{0B37B22F-8D9F-4CDE-A297-3B7E89EEE167}" srcId="{647B90C0-D35F-420D-B9EC-6F1AF1CA153B}" destId="{A36B17D0-6E30-4EA9-BB9C-5DB618EC597F}" srcOrd="1" destOrd="0" parTransId="{B8779A09-4350-4EFA-86F3-C953BC79DF22}" sibTransId="{FB012A10-6431-4ABC-949C-A9A36B332D1F}"/>
    <dgm:cxn modelId="{028F465A-F9B2-4E10-BCD0-1C8AA382F6FD}" type="presOf" srcId="{647B90C0-D35F-420D-B9EC-6F1AF1CA153B}" destId="{23F94177-72E1-4180-8EDD-0BCB46718A16}" srcOrd="0" destOrd="0" presId="urn:microsoft.com/office/officeart/2005/8/layout/hierarchy3"/>
    <dgm:cxn modelId="{C3BB36FE-E9C1-437B-8EA7-C0692184B552}" type="presOf" srcId="{E768F287-8E48-43B7-8372-68459C19A84B}" destId="{34736128-002B-449A-B185-C4226E4A3B06}" srcOrd="0" destOrd="0" presId="urn:microsoft.com/office/officeart/2005/8/layout/hierarchy3"/>
    <dgm:cxn modelId="{B3681950-49DD-4734-B0E3-04660BBD7532}" type="presOf" srcId="{D5F3E9DB-172D-49F8-A8EC-20297A08FB6B}" destId="{ACD6FB30-1731-4911-AC85-2B8DA4CB855C}" srcOrd="0" destOrd="0" presId="urn:microsoft.com/office/officeart/2005/8/layout/hierarchy3"/>
    <dgm:cxn modelId="{F521F33D-A740-4292-B995-1EAC8EB72EED}" type="presOf" srcId="{2B1EFFF5-AB1D-4A29-B03A-CA281A8C8623}" destId="{F52315BD-F2DE-4CF1-A876-9EAFC3312F44}" srcOrd="0" destOrd="0" presId="urn:microsoft.com/office/officeart/2005/8/layout/hierarchy3"/>
    <dgm:cxn modelId="{7546F102-40FC-4CEE-8A03-91109FDD2B71}" type="presOf" srcId="{1C9668BB-66E7-4896-9C67-8BBB83A4C990}" destId="{11143591-6CC4-493B-B19C-CC80A2657505}" srcOrd="0" destOrd="0" presId="urn:microsoft.com/office/officeart/2005/8/layout/hierarchy3"/>
    <dgm:cxn modelId="{07019ACF-330F-44FE-882E-21DDB6353A85}" type="presOf" srcId="{5AAA75FE-2567-47EF-8991-43AED94B92A8}" destId="{275EE258-D2E4-4C34-9FB4-E223BE654D6C}" srcOrd="0" destOrd="0" presId="urn:microsoft.com/office/officeart/2005/8/layout/hierarchy3"/>
    <dgm:cxn modelId="{00EB2B48-89DB-47A1-AF9C-9E282E3D4F4A}" type="presOf" srcId="{5AAA75FE-2567-47EF-8991-43AED94B92A8}" destId="{F5B7AF5E-DC82-43AE-BFEF-872C45B3DEB7}" srcOrd="1" destOrd="0" presId="urn:microsoft.com/office/officeart/2005/8/layout/hierarchy3"/>
    <dgm:cxn modelId="{AE52C1AD-3600-48F4-9A4F-630624CB6E71}" type="presOf" srcId="{B017FD76-AE0C-473D-9912-F5B28986CD2A}" destId="{D1009CA4-34AE-4505-962B-4878F238BF0D}" srcOrd="0" destOrd="0" presId="urn:microsoft.com/office/officeart/2005/8/layout/hierarchy3"/>
    <dgm:cxn modelId="{E874A5F4-7D75-4EAB-B6CD-8E3DE6BB61F1}" type="presOf" srcId="{F3964A0B-8055-4DF9-8256-B9D4EADA1FDF}" destId="{823A4529-751F-43D2-9649-BCD605321EDD}" srcOrd="0" destOrd="0" presId="urn:microsoft.com/office/officeart/2005/8/layout/hierarchy3"/>
    <dgm:cxn modelId="{BF7FF2AA-AF48-4140-AA39-FE16AD5878F6}" type="presOf" srcId="{E9BC6CC0-93CA-4F43-8A12-CABB4FE8A7F6}" destId="{ACD6D000-2E6D-4800-BEE0-B961B06D01DD}" srcOrd="1" destOrd="0" presId="urn:microsoft.com/office/officeart/2005/8/layout/hierarchy3"/>
    <dgm:cxn modelId="{1FD2B496-5E60-4291-9BA7-E9134ECF1EA3}" type="presOf" srcId="{726122ED-76B5-4CA4-A379-E7D7E852F595}" destId="{D2621090-9916-4F71-927B-EA174C232E4C}" srcOrd="0" destOrd="0" presId="urn:microsoft.com/office/officeart/2005/8/layout/hierarchy3"/>
    <dgm:cxn modelId="{2CA26596-327B-49F3-A6FA-F84214F790B5}" type="presOf" srcId="{5384BB02-6AF2-4233-A465-7986CD4CB144}" destId="{639C0FDB-B872-45B0-B44C-6C68F19EE059}" srcOrd="0" destOrd="0" presId="urn:microsoft.com/office/officeart/2005/8/layout/hierarchy3"/>
    <dgm:cxn modelId="{DED94359-A933-4E51-A804-3D368F373FF9}" srcId="{E9BC6CC0-93CA-4F43-8A12-CABB4FE8A7F6}" destId="{91D1ADEE-857E-4778-9DA0-DCAD358E86CE}" srcOrd="1" destOrd="0" parTransId="{D5F3E9DB-172D-49F8-A8EC-20297A08FB6B}" sibTransId="{1A432A8A-636B-4B20-B38E-1B81B124A982}"/>
    <dgm:cxn modelId="{5093F3E7-6DCA-45D1-B25F-374359C96EEE}" srcId="{647B90C0-D35F-420D-B9EC-6F1AF1CA153B}" destId="{C36A30F2-B8F9-4FBF-B6EF-AFC86C276ACF}" srcOrd="3" destOrd="0" parTransId="{B017FD76-AE0C-473D-9912-F5B28986CD2A}" sibTransId="{06AB0053-2F4B-4891-9756-617173040B7E}"/>
    <dgm:cxn modelId="{5D20FE2A-5538-4CFC-BAFB-86D7B2413A5C}" type="presOf" srcId="{31695969-9F87-4014-B5DE-3F665FB14800}" destId="{E8354417-C990-4AEA-833F-99AD935497BA}" srcOrd="0" destOrd="0" presId="urn:microsoft.com/office/officeart/2005/8/layout/hierarchy3"/>
    <dgm:cxn modelId="{B133716B-3160-47AF-BCA1-14FC59F7C9BF}" srcId="{F3964A0B-8055-4DF9-8256-B9D4EADA1FDF}" destId="{5AAA75FE-2567-47EF-8991-43AED94B92A8}" srcOrd="0" destOrd="0" parTransId="{67CF6E77-6DA5-4B0D-BEFF-461EA8787974}" sibTransId="{88C8CCBD-CB7E-4E75-BEB8-98A35F015251}"/>
    <dgm:cxn modelId="{0F427700-B818-4652-A817-CA29264D1280}" type="presOf" srcId="{FA5B1786-B894-4035-A0B0-82749EB8958D}" destId="{E391B89F-3C13-4E9D-8A58-9CCC90AAF3F1}" srcOrd="0" destOrd="0" presId="urn:microsoft.com/office/officeart/2005/8/layout/hierarchy3"/>
    <dgm:cxn modelId="{132A5CB0-0CB7-46DF-9B72-4C37E5E92D8C}" type="presOf" srcId="{B8779A09-4350-4EFA-86F3-C953BC79DF22}" destId="{766792A4-AB05-4782-8259-977C681DDB48}" srcOrd="0" destOrd="0" presId="urn:microsoft.com/office/officeart/2005/8/layout/hierarchy3"/>
    <dgm:cxn modelId="{9FE0170E-F333-41D6-99D3-69340EBA8D1E}" type="presParOf" srcId="{823A4529-751F-43D2-9649-BCD605321EDD}" destId="{BD7E2A3A-6D3E-4D9B-B241-DBA149B4E8D0}" srcOrd="0" destOrd="0" presId="urn:microsoft.com/office/officeart/2005/8/layout/hierarchy3"/>
    <dgm:cxn modelId="{D61E5D0C-863E-4961-9E4B-25549E28C96E}" type="presParOf" srcId="{BD7E2A3A-6D3E-4D9B-B241-DBA149B4E8D0}" destId="{56754E5A-E44F-4309-AA0D-75AABA9391D7}" srcOrd="0" destOrd="0" presId="urn:microsoft.com/office/officeart/2005/8/layout/hierarchy3"/>
    <dgm:cxn modelId="{1C04A4FC-C1C2-4218-8630-210A03D7D8B8}" type="presParOf" srcId="{56754E5A-E44F-4309-AA0D-75AABA9391D7}" destId="{275EE258-D2E4-4C34-9FB4-E223BE654D6C}" srcOrd="0" destOrd="0" presId="urn:microsoft.com/office/officeart/2005/8/layout/hierarchy3"/>
    <dgm:cxn modelId="{B483198A-2FEC-49DF-BE42-E76DEAEC964A}" type="presParOf" srcId="{56754E5A-E44F-4309-AA0D-75AABA9391D7}" destId="{F5B7AF5E-DC82-43AE-BFEF-872C45B3DEB7}" srcOrd="1" destOrd="0" presId="urn:microsoft.com/office/officeart/2005/8/layout/hierarchy3"/>
    <dgm:cxn modelId="{F6AE0B37-7F70-4CF8-A36F-D8CF3EC7C1CF}" type="presParOf" srcId="{BD7E2A3A-6D3E-4D9B-B241-DBA149B4E8D0}" destId="{C93202C6-993B-4CA6-8E91-1D6A935B0341}" srcOrd="1" destOrd="0" presId="urn:microsoft.com/office/officeart/2005/8/layout/hierarchy3"/>
    <dgm:cxn modelId="{2CC8643C-1BF9-450B-8CEE-5A3862A74178}" type="presParOf" srcId="{C93202C6-993B-4CA6-8E91-1D6A935B0341}" destId="{828B6DA4-48B0-4008-9CD0-521E2DC18599}" srcOrd="0" destOrd="0" presId="urn:microsoft.com/office/officeart/2005/8/layout/hierarchy3"/>
    <dgm:cxn modelId="{26697A92-7266-4012-B1B7-E9BB1E20519B}" type="presParOf" srcId="{C93202C6-993B-4CA6-8E91-1D6A935B0341}" destId="{F52315BD-F2DE-4CF1-A876-9EAFC3312F44}" srcOrd="1" destOrd="0" presId="urn:microsoft.com/office/officeart/2005/8/layout/hierarchy3"/>
    <dgm:cxn modelId="{DA9B8595-B39A-4311-A196-258AA201453F}" type="presParOf" srcId="{C93202C6-993B-4CA6-8E91-1D6A935B0341}" destId="{D2621090-9916-4F71-927B-EA174C232E4C}" srcOrd="2" destOrd="0" presId="urn:microsoft.com/office/officeart/2005/8/layout/hierarchy3"/>
    <dgm:cxn modelId="{6AF5DC09-E5A1-47E3-A1C7-2452177F2E5A}" type="presParOf" srcId="{C93202C6-993B-4CA6-8E91-1D6A935B0341}" destId="{639C0FDB-B872-45B0-B44C-6C68F19EE059}" srcOrd="3" destOrd="0" presId="urn:microsoft.com/office/officeart/2005/8/layout/hierarchy3"/>
    <dgm:cxn modelId="{DC804514-F855-4903-9627-592BFA0448CC}" type="presParOf" srcId="{823A4529-751F-43D2-9649-BCD605321EDD}" destId="{6B2E0019-7DAC-4C4E-BF41-EAE58EA9F713}" srcOrd="1" destOrd="0" presId="urn:microsoft.com/office/officeart/2005/8/layout/hierarchy3"/>
    <dgm:cxn modelId="{ED7B8F44-8CEE-4124-A35E-D7EB2E00C717}" type="presParOf" srcId="{6B2E0019-7DAC-4C4E-BF41-EAE58EA9F713}" destId="{4FC224EF-0499-487C-842C-1206C378C7C0}" srcOrd="0" destOrd="0" presId="urn:microsoft.com/office/officeart/2005/8/layout/hierarchy3"/>
    <dgm:cxn modelId="{4E7E6CB8-6F9F-4E3D-8DBE-AA76CDEB5221}" type="presParOf" srcId="{4FC224EF-0499-487C-842C-1206C378C7C0}" destId="{23F94177-72E1-4180-8EDD-0BCB46718A16}" srcOrd="0" destOrd="0" presId="urn:microsoft.com/office/officeart/2005/8/layout/hierarchy3"/>
    <dgm:cxn modelId="{EFC1EBA3-E168-48FF-954D-CE69F2F9C613}" type="presParOf" srcId="{4FC224EF-0499-487C-842C-1206C378C7C0}" destId="{DBEAA15B-941E-4FAA-97A0-806EF654635D}" srcOrd="1" destOrd="0" presId="urn:microsoft.com/office/officeart/2005/8/layout/hierarchy3"/>
    <dgm:cxn modelId="{14AE34C2-375B-401E-BDA4-743EE5D436F7}" type="presParOf" srcId="{6B2E0019-7DAC-4C4E-BF41-EAE58EA9F713}" destId="{126D2840-2B13-48C5-AC7D-63FC063AE49C}" srcOrd="1" destOrd="0" presId="urn:microsoft.com/office/officeart/2005/8/layout/hierarchy3"/>
    <dgm:cxn modelId="{EB6ED7B2-7846-473E-A82C-496BA5D35A2D}" type="presParOf" srcId="{126D2840-2B13-48C5-AC7D-63FC063AE49C}" destId="{34736128-002B-449A-B185-C4226E4A3B06}" srcOrd="0" destOrd="0" presId="urn:microsoft.com/office/officeart/2005/8/layout/hierarchy3"/>
    <dgm:cxn modelId="{F67840FA-46CB-405C-8ECD-46F81CCC4E62}" type="presParOf" srcId="{126D2840-2B13-48C5-AC7D-63FC063AE49C}" destId="{E391B89F-3C13-4E9D-8A58-9CCC90AAF3F1}" srcOrd="1" destOrd="0" presId="urn:microsoft.com/office/officeart/2005/8/layout/hierarchy3"/>
    <dgm:cxn modelId="{9553FD29-598B-4CD1-A63C-DCAD39CFCABA}" type="presParOf" srcId="{126D2840-2B13-48C5-AC7D-63FC063AE49C}" destId="{766792A4-AB05-4782-8259-977C681DDB48}" srcOrd="2" destOrd="0" presId="urn:microsoft.com/office/officeart/2005/8/layout/hierarchy3"/>
    <dgm:cxn modelId="{0EF8D9FE-6552-43C6-83C8-CAB98E95E73E}" type="presParOf" srcId="{126D2840-2B13-48C5-AC7D-63FC063AE49C}" destId="{8CFD47E7-77D0-4BDA-8A3B-81D21BF81600}" srcOrd="3" destOrd="0" presId="urn:microsoft.com/office/officeart/2005/8/layout/hierarchy3"/>
    <dgm:cxn modelId="{B0DC78E8-31A3-43E9-BF53-DC7C66782FD5}" type="presParOf" srcId="{126D2840-2B13-48C5-AC7D-63FC063AE49C}" destId="{ED528DBC-4664-42BB-A84F-DE367AE7236A}" srcOrd="4" destOrd="0" presId="urn:microsoft.com/office/officeart/2005/8/layout/hierarchy3"/>
    <dgm:cxn modelId="{05BF8766-3208-4642-801D-2D3086B0F1E7}" type="presParOf" srcId="{126D2840-2B13-48C5-AC7D-63FC063AE49C}" destId="{290A0BFC-1944-486F-A004-2C70AD6890D8}" srcOrd="5" destOrd="0" presId="urn:microsoft.com/office/officeart/2005/8/layout/hierarchy3"/>
    <dgm:cxn modelId="{DD731B43-D9C2-4148-8173-4305E17C8B9C}" type="presParOf" srcId="{126D2840-2B13-48C5-AC7D-63FC063AE49C}" destId="{D1009CA4-34AE-4505-962B-4878F238BF0D}" srcOrd="6" destOrd="0" presId="urn:microsoft.com/office/officeart/2005/8/layout/hierarchy3"/>
    <dgm:cxn modelId="{A00B45FC-F5FB-4045-9D0B-7B12D67CAE32}" type="presParOf" srcId="{126D2840-2B13-48C5-AC7D-63FC063AE49C}" destId="{D28C1607-4618-4FC0-B107-1F594141815E}" srcOrd="7" destOrd="0" presId="urn:microsoft.com/office/officeart/2005/8/layout/hierarchy3"/>
    <dgm:cxn modelId="{FB0B6335-7921-4509-8C7D-E099B2FB4DBC}" type="presParOf" srcId="{823A4529-751F-43D2-9649-BCD605321EDD}" destId="{B1CAB5EF-F2E0-42FA-B75A-F8E17E07F6CB}" srcOrd="2" destOrd="0" presId="urn:microsoft.com/office/officeart/2005/8/layout/hierarchy3"/>
    <dgm:cxn modelId="{5289095F-8DD2-4C96-9534-19A05CFE7857}" type="presParOf" srcId="{B1CAB5EF-F2E0-42FA-B75A-F8E17E07F6CB}" destId="{22B108FB-0B7A-4753-805E-4006449EA1CB}" srcOrd="0" destOrd="0" presId="urn:microsoft.com/office/officeart/2005/8/layout/hierarchy3"/>
    <dgm:cxn modelId="{C3C6282C-EF6A-49E6-907A-C8A2AFA955F8}" type="presParOf" srcId="{22B108FB-0B7A-4753-805E-4006449EA1CB}" destId="{D996DB9C-6864-4C75-9EDE-C610ACB1C252}" srcOrd="0" destOrd="0" presId="urn:microsoft.com/office/officeart/2005/8/layout/hierarchy3"/>
    <dgm:cxn modelId="{A3F60C2A-A282-4C0F-9F87-4A665F08ECCC}" type="presParOf" srcId="{22B108FB-0B7A-4753-805E-4006449EA1CB}" destId="{ACD6D000-2E6D-4800-BEE0-B961B06D01DD}" srcOrd="1" destOrd="0" presId="urn:microsoft.com/office/officeart/2005/8/layout/hierarchy3"/>
    <dgm:cxn modelId="{23685087-E691-495E-8151-1098B1E7DE4E}" type="presParOf" srcId="{B1CAB5EF-F2E0-42FA-B75A-F8E17E07F6CB}" destId="{BC7C6475-9337-4A93-A919-364C77B2D9E7}" srcOrd="1" destOrd="0" presId="urn:microsoft.com/office/officeart/2005/8/layout/hierarchy3"/>
    <dgm:cxn modelId="{AEA0D9F0-1206-4566-9ABF-551C9B34464F}" type="presParOf" srcId="{BC7C6475-9337-4A93-A919-364C77B2D9E7}" destId="{730EA42E-9A62-4723-B187-9BB9141B4F87}" srcOrd="0" destOrd="0" presId="urn:microsoft.com/office/officeart/2005/8/layout/hierarchy3"/>
    <dgm:cxn modelId="{F2D739F8-46EF-494C-98A9-8A3342730888}" type="presParOf" srcId="{BC7C6475-9337-4A93-A919-364C77B2D9E7}" destId="{42AE04BC-31EB-4507-89DB-EA97C352EC1D}" srcOrd="1" destOrd="0" presId="urn:microsoft.com/office/officeart/2005/8/layout/hierarchy3"/>
    <dgm:cxn modelId="{F3EDBAC0-8CCB-4A6F-AB1F-B7B94085045D}" type="presParOf" srcId="{BC7C6475-9337-4A93-A919-364C77B2D9E7}" destId="{ACD6FB30-1731-4911-AC85-2B8DA4CB855C}" srcOrd="2" destOrd="0" presId="urn:microsoft.com/office/officeart/2005/8/layout/hierarchy3"/>
    <dgm:cxn modelId="{7FAE66BA-C76D-4C4D-9011-1705D3B41AB4}" type="presParOf" srcId="{BC7C6475-9337-4A93-A919-364C77B2D9E7}" destId="{97CEA762-FB0E-4793-8A12-A3F16E373942}" srcOrd="3" destOrd="0" presId="urn:microsoft.com/office/officeart/2005/8/layout/hierarchy3"/>
    <dgm:cxn modelId="{F4D5E989-CD8B-4E39-91A7-C8EA05233CED}" type="presParOf" srcId="{BC7C6475-9337-4A93-A919-364C77B2D9E7}" destId="{11143591-6CC4-493B-B19C-CC80A2657505}" srcOrd="4" destOrd="0" presId="urn:microsoft.com/office/officeart/2005/8/layout/hierarchy3"/>
    <dgm:cxn modelId="{252BB04D-97D5-46F2-BAFE-5991C985A3DC}" type="presParOf" srcId="{BC7C6475-9337-4A93-A919-364C77B2D9E7}" destId="{E8354417-C990-4AEA-833F-99AD935497BA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A32E84A-8F52-4129-896A-4795DCDFB583}" type="doc">
      <dgm:prSet loTypeId="urn:microsoft.com/office/officeart/2005/8/layout/funnel1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512EC5-1F0B-4E00-9FC9-3AEBAFF9792B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P&amp;L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EAF67351-E5B0-4430-948B-206F6463340F}" type="parTrans" cxnId="{F2DD3D93-758C-40EA-8F17-D3A61F9D9594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D496E22-FFD8-469E-B010-197B1852FA0E}" type="sibTrans" cxnId="{F2DD3D93-758C-40EA-8F17-D3A61F9D9594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5C16F03B-646D-4A69-8CBE-044D8C3F7E80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CSM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35B0B636-0C4F-48FE-9FEF-B031754F9C58}" type="parTrans" cxnId="{9F68C996-212F-4C98-9E01-2406A28A4FAB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AD5B592-448D-46CA-9205-B98907F3FAD0}" type="sibTrans" cxnId="{9F68C996-212F-4C98-9E01-2406A28A4FAB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B2541478-E694-433B-B583-BD554485EA6B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OCI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EB934A01-6500-4688-ABF3-654A3B102A23}" type="parTrans" cxnId="{C41D5E3B-B920-4DEC-9365-6FCC88D0BCB8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8139075-A9BC-4CD3-BC96-D2167EB668A7}" type="sibTrans" cxnId="{C41D5E3B-B920-4DEC-9365-6FCC88D0BCB8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0619944-87E9-4E0E-8E59-01718B8852C8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P&amp;L Release post this reassessment 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2034AF03-4E6C-470E-9C8B-7A8E6ABE8614}" type="sibTrans" cxnId="{38159990-711E-42B0-8228-3E095DEB5E24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2F2A25E-5F80-4904-88F9-CDB352A7E71B}" type="parTrans" cxnId="{38159990-711E-42B0-8228-3E095DEB5E24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D4DFBDD-0630-4553-9E34-26B787C1C923}" type="pres">
      <dgm:prSet presAssocID="{FA32E84A-8F52-4129-896A-4795DCDFB583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32DDF96-06B7-4BB7-A026-C699593ED48D}" type="pres">
      <dgm:prSet presAssocID="{FA32E84A-8F52-4129-896A-4795DCDFB583}" presName="ellipse" presStyleLbl="trBgShp" presStyleIdx="0" presStyleCnt="1" custLinFactY="25272" custLinFactNeighborX="-10665" custLinFactNeighborY="100000"/>
      <dgm:spPr/>
    </dgm:pt>
    <dgm:pt modelId="{AFE01986-9A4A-44C0-A3B6-2B712973EFA2}" type="pres">
      <dgm:prSet presAssocID="{FA32E84A-8F52-4129-896A-4795DCDFB583}" presName="arrow1" presStyleLbl="fgShp" presStyleIdx="0" presStyleCnt="1" custLinFactY="160328" custLinFactNeighborX="-72043" custLinFactNeighborY="200000"/>
      <dgm:spPr/>
    </dgm:pt>
    <dgm:pt modelId="{8D304D98-6EBE-4FAB-8EF5-85E933059C1B}" type="pres">
      <dgm:prSet presAssocID="{FA32E84A-8F52-4129-896A-4795DCDFB583}" presName="rectangle" presStyleLbl="revTx" presStyleIdx="0" presStyleCnt="1" custScaleY="91943" custLinFactY="83805" custLinFactNeighborX="-13377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BB92F1-367F-4F92-B5F5-7FCE0F3957E2}" type="pres">
      <dgm:prSet presAssocID="{5C16F03B-646D-4A69-8CBE-044D8C3F7E80}" presName="item1" presStyleLbl="node1" presStyleIdx="0" presStyleCnt="3" custLinFactY="26934" custLinFactNeighborX="-4474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B9E02E-A58E-4558-801C-35BAC12323B9}" type="pres">
      <dgm:prSet presAssocID="{B2541478-E694-433B-B583-BD554485EA6B}" presName="item2" presStyleLbl="node1" presStyleIdx="1" presStyleCnt="3" custLinFactY="26934" custLinFactNeighborX="-4016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375597-18E1-4258-9194-01C798A782B8}" type="pres">
      <dgm:prSet presAssocID="{D0619944-87E9-4E0E-8E59-01718B8852C8}" presName="item3" presStyleLbl="node1" presStyleIdx="2" presStyleCnt="3" custLinFactY="26934" custLinFactNeighborX="-4474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23FE10-DD76-4034-8AB2-3FCF0072B2C1}" type="pres">
      <dgm:prSet presAssocID="{FA32E84A-8F52-4129-896A-4795DCDFB583}" presName="funnel" presStyleLbl="trAlignAcc1" presStyleIdx="0" presStyleCnt="1" custLinFactNeighborX="-11544" custLinFactNeighborY="50955"/>
      <dgm:spPr/>
    </dgm:pt>
  </dgm:ptLst>
  <dgm:cxnLst>
    <dgm:cxn modelId="{F2DD3D93-758C-40EA-8F17-D3A61F9D9594}" srcId="{FA32E84A-8F52-4129-896A-4795DCDFB583}" destId="{4A512EC5-1F0B-4E00-9FC9-3AEBAFF9792B}" srcOrd="0" destOrd="0" parTransId="{EAF67351-E5B0-4430-948B-206F6463340F}" sibTransId="{DD496E22-FFD8-469E-B010-197B1852FA0E}"/>
    <dgm:cxn modelId="{C41D5E3B-B920-4DEC-9365-6FCC88D0BCB8}" srcId="{FA32E84A-8F52-4129-896A-4795DCDFB583}" destId="{B2541478-E694-433B-B583-BD554485EA6B}" srcOrd="2" destOrd="0" parTransId="{EB934A01-6500-4688-ABF3-654A3B102A23}" sibTransId="{08139075-A9BC-4CD3-BC96-D2167EB668A7}"/>
    <dgm:cxn modelId="{9F68C996-212F-4C98-9E01-2406A28A4FAB}" srcId="{FA32E84A-8F52-4129-896A-4795DCDFB583}" destId="{5C16F03B-646D-4A69-8CBE-044D8C3F7E80}" srcOrd="1" destOrd="0" parTransId="{35B0B636-0C4F-48FE-9FEF-B031754F9C58}" sibTransId="{0AD5B592-448D-46CA-9205-B98907F3FAD0}"/>
    <dgm:cxn modelId="{E38B2A17-3EEF-472B-90CF-B60072DE83D1}" type="presOf" srcId="{5C16F03B-646D-4A69-8CBE-044D8C3F7E80}" destId="{09B9E02E-A58E-4558-801C-35BAC12323B9}" srcOrd="0" destOrd="0" presId="urn:microsoft.com/office/officeart/2005/8/layout/funnel1"/>
    <dgm:cxn modelId="{7055FB7E-BFFF-4BAF-99D4-7A0ED139C9BD}" type="presOf" srcId="{FA32E84A-8F52-4129-896A-4795DCDFB583}" destId="{DD4DFBDD-0630-4553-9E34-26B787C1C923}" srcOrd="0" destOrd="0" presId="urn:microsoft.com/office/officeart/2005/8/layout/funnel1"/>
    <dgm:cxn modelId="{A23BCF4B-2086-49C9-9DF1-8A8B474E1CF3}" type="presOf" srcId="{4A512EC5-1F0B-4E00-9FC9-3AEBAFF9792B}" destId="{97375597-18E1-4258-9194-01C798A782B8}" srcOrd="0" destOrd="0" presId="urn:microsoft.com/office/officeart/2005/8/layout/funnel1"/>
    <dgm:cxn modelId="{EA8504FA-4184-4274-B038-EBEF3679316B}" type="presOf" srcId="{B2541478-E694-433B-B583-BD554485EA6B}" destId="{A5BB92F1-367F-4F92-B5F5-7FCE0F3957E2}" srcOrd="0" destOrd="0" presId="urn:microsoft.com/office/officeart/2005/8/layout/funnel1"/>
    <dgm:cxn modelId="{38159990-711E-42B0-8228-3E095DEB5E24}" srcId="{FA32E84A-8F52-4129-896A-4795DCDFB583}" destId="{D0619944-87E9-4E0E-8E59-01718B8852C8}" srcOrd="3" destOrd="0" parTransId="{D2F2A25E-5F80-4904-88F9-CDB352A7E71B}" sibTransId="{2034AF03-4E6C-470E-9C8B-7A8E6ABE8614}"/>
    <dgm:cxn modelId="{5B3662BD-1BB3-4040-9D81-6C4159641ABF}" type="presOf" srcId="{D0619944-87E9-4E0E-8E59-01718B8852C8}" destId="{8D304D98-6EBE-4FAB-8EF5-85E933059C1B}" srcOrd="0" destOrd="0" presId="urn:microsoft.com/office/officeart/2005/8/layout/funnel1"/>
    <dgm:cxn modelId="{ECE11205-9379-43D8-84A5-4B3C3AC70048}" type="presParOf" srcId="{DD4DFBDD-0630-4553-9E34-26B787C1C923}" destId="{732DDF96-06B7-4BB7-A026-C699593ED48D}" srcOrd="0" destOrd="0" presId="urn:microsoft.com/office/officeart/2005/8/layout/funnel1"/>
    <dgm:cxn modelId="{F06BEAF8-D73E-4474-B37E-EE60A089C3C8}" type="presParOf" srcId="{DD4DFBDD-0630-4553-9E34-26B787C1C923}" destId="{AFE01986-9A4A-44C0-A3B6-2B712973EFA2}" srcOrd="1" destOrd="0" presId="urn:microsoft.com/office/officeart/2005/8/layout/funnel1"/>
    <dgm:cxn modelId="{819F1B65-F88D-4EB2-8B60-23B9595EECC1}" type="presParOf" srcId="{DD4DFBDD-0630-4553-9E34-26B787C1C923}" destId="{8D304D98-6EBE-4FAB-8EF5-85E933059C1B}" srcOrd="2" destOrd="0" presId="urn:microsoft.com/office/officeart/2005/8/layout/funnel1"/>
    <dgm:cxn modelId="{FB68887B-F37F-4B6B-9CB2-1B60260386A2}" type="presParOf" srcId="{DD4DFBDD-0630-4553-9E34-26B787C1C923}" destId="{A5BB92F1-367F-4F92-B5F5-7FCE0F3957E2}" srcOrd="3" destOrd="0" presId="urn:microsoft.com/office/officeart/2005/8/layout/funnel1"/>
    <dgm:cxn modelId="{D35E196E-C261-41A3-BA10-CEFAD9B3C95F}" type="presParOf" srcId="{DD4DFBDD-0630-4553-9E34-26B787C1C923}" destId="{09B9E02E-A58E-4558-801C-35BAC12323B9}" srcOrd="4" destOrd="0" presId="urn:microsoft.com/office/officeart/2005/8/layout/funnel1"/>
    <dgm:cxn modelId="{3500CFB2-5E94-497B-BE27-A9854EE5EE3D}" type="presParOf" srcId="{DD4DFBDD-0630-4553-9E34-26B787C1C923}" destId="{97375597-18E1-4258-9194-01C798A782B8}" srcOrd="5" destOrd="0" presId="urn:microsoft.com/office/officeart/2005/8/layout/funnel1"/>
    <dgm:cxn modelId="{A0D2D652-07C0-42B6-905D-566FE108BC5F}" type="presParOf" srcId="{DD4DFBDD-0630-4553-9E34-26B787C1C923}" destId="{6223FE10-DD76-4034-8AB2-3FCF0072B2C1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C5F0D88-A665-4C0E-A2AB-71D85E7BA7C6}" type="doc">
      <dgm:prSet loTypeId="urn:microsoft.com/office/officeart/2005/8/layout/lProcess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F72320-C4DF-4EF2-8CAE-1A52EC5AF4A2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Liability for future coverage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75DBA9C0-F6D2-49A3-A6A6-B5F09E057832}" type="parTrans" cxnId="{DCBC7DBC-5C52-4901-91EA-08F93EA50C1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A92B51B-13D9-42D3-8374-9475BDF5B646}" type="sibTrans" cxnId="{DCBC7DBC-5C52-4901-91EA-08F93EA50C1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88594E78-8A76-449A-9CD6-C3DF82BB5EF4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Contractual Service Margin(CSM)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BD4892D4-01F0-4FB5-BCEC-1CD195A1F1F2}" type="parTrans" cxnId="{B367A484-103A-4341-AA9E-EAF397C0289B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6A9408E7-43FF-4048-8C09-23BA5C98CD32}" type="sibTrans" cxnId="{B367A484-103A-4341-AA9E-EAF397C0289B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ABB038E-13D2-4566-BBD2-F9DE33782549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Risk Adjustment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45A0D575-BFAF-40AE-835F-F044173D97AA}" type="parTrans" cxnId="{D579AEEF-197F-48B2-A0A8-B6B5AB424CD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24D6170-AF7D-456E-A840-ADFEC98788E4}" type="sibTrans" cxnId="{D579AEEF-197F-48B2-A0A8-B6B5AB424CD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3EFAABF-13B8-43F1-9E6D-82E01BA86372}" type="pres">
      <dgm:prSet presAssocID="{4C5F0D88-A665-4C0E-A2AB-71D85E7BA7C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1DABAF-57F4-47A6-A311-E023AC4DCFF1}" type="pres">
      <dgm:prSet presAssocID="{21F72320-C4DF-4EF2-8CAE-1A52EC5AF4A2}" presName="compNode" presStyleCnt="0"/>
      <dgm:spPr/>
    </dgm:pt>
    <dgm:pt modelId="{1FD7E90D-0C94-4C2F-8F99-F068477327B0}" type="pres">
      <dgm:prSet presAssocID="{21F72320-C4DF-4EF2-8CAE-1A52EC5AF4A2}" presName="aNode" presStyleLbl="bgShp" presStyleIdx="0" presStyleCnt="1"/>
      <dgm:spPr/>
      <dgm:t>
        <a:bodyPr/>
        <a:lstStyle/>
        <a:p>
          <a:endParaRPr lang="en-US"/>
        </a:p>
      </dgm:t>
    </dgm:pt>
    <dgm:pt modelId="{AC38B002-1263-41FA-8D24-0DEB45A02B97}" type="pres">
      <dgm:prSet presAssocID="{21F72320-C4DF-4EF2-8CAE-1A52EC5AF4A2}" presName="textNode" presStyleLbl="bgShp" presStyleIdx="0" presStyleCnt="1"/>
      <dgm:spPr/>
      <dgm:t>
        <a:bodyPr/>
        <a:lstStyle/>
        <a:p>
          <a:endParaRPr lang="en-US"/>
        </a:p>
      </dgm:t>
    </dgm:pt>
    <dgm:pt modelId="{54FFF0D0-85A1-4FB1-AFE2-629DAF296685}" type="pres">
      <dgm:prSet presAssocID="{21F72320-C4DF-4EF2-8CAE-1A52EC5AF4A2}" presName="compChildNode" presStyleCnt="0"/>
      <dgm:spPr/>
    </dgm:pt>
    <dgm:pt modelId="{C85BC150-9454-45D0-9190-621A1282BA32}" type="pres">
      <dgm:prSet presAssocID="{21F72320-C4DF-4EF2-8CAE-1A52EC5AF4A2}" presName="theInnerList" presStyleCnt="0"/>
      <dgm:spPr/>
    </dgm:pt>
    <dgm:pt modelId="{D72D9BAC-6F85-4132-ABA2-9EC1F159DA0E}" type="pres">
      <dgm:prSet presAssocID="{88594E78-8A76-449A-9CD6-C3DF82BB5EF4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B8E540-14D8-4890-86F0-4C7DB9D6033B}" type="pres">
      <dgm:prSet presAssocID="{88594E78-8A76-449A-9CD6-C3DF82BB5EF4}" presName="aSpace2" presStyleCnt="0"/>
      <dgm:spPr/>
    </dgm:pt>
    <dgm:pt modelId="{6D0C09DD-4E13-4A59-AC9E-1D6335541302}" type="pres">
      <dgm:prSet presAssocID="{0ABB038E-13D2-4566-BBD2-F9DE33782549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AA32FDC-95E9-4BD4-AF55-8FCF2A3B1BFA}" type="presOf" srcId="{21F72320-C4DF-4EF2-8CAE-1A52EC5AF4A2}" destId="{AC38B002-1263-41FA-8D24-0DEB45A02B97}" srcOrd="1" destOrd="0" presId="urn:microsoft.com/office/officeart/2005/8/layout/lProcess2"/>
    <dgm:cxn modelId="{4C88696F-0F91-42F3-93AE-62BFD8B9A184}" type="presOf" srcId="{88594E78-8A76-449A-9CD6-C3DF82BB5EF4}" destId="{D72D9BAC-6F85-4132-ABA2-9EC1F159DA0E}" srcOrd="0" destOrd="0" presId="urn:microsoft.com/office/officeart/2005/8/layout/lProcess2"/>
    <dgm:cxn modelId="{D579AEEF-197F-48B2-A0A8-B6B5AB424CD1}" srcId="{21F72320-C4DF-4EF2-8CAE-1A52EC5AF4A2}" destId="{0ABB038E-13D2-4566-BBD2-F9DE33782549}" srcOrd="1" destOrd="0" parTransId="{45A0D575-BFAF-40AE-835F-F044173D97AA}" sibTransId="{F24D6170-AF7D-456E-A840-ADFEC98788E4}"/>
    <dgm:cxn modelId="{B367A484-103A-4341-AA9E-EAF397C0289B}" srcId="{21F72320-C4DF-4EF2-8CAE-1A52EC5AF4A2}" destId="{88594E78-8A76-449A-9CD6-C3DF82BB5EF4}" srcOrd="0" destOrd="0" parTransId="{BD4892D4-01F0-4FB5-BCEC-1CD195A1F1F2}" sibTransId="{6A9408E7-43FF-4048-8C09-23BA5C98CD32}"/>
    <dgm:cxn modelId="{DCBC7DBC-5C52-4901-91EA-08F93EA50C12}" srcId="{4C5F0D88-A665-4C0E-A2AB-71D85E7BA7C6}" destId="{21F72320-C4DF-4EF2-8CAE-1A52EC5AF4A2}" srcOrd="0" destOrd="0" parTransId="{75DBA9C0-F6D2-49A3-A6A6-B5F09E057832}" sibTransId="{AA92B51B-13D9-42D3-8374-9475BDF5B646}"/>
    <dgm:cxn modelId="{98F8E276-E9C0-437B-BE97-F4305E89BA32}" type="presOf" srcId="{4C5F0D88-A665-4C0E-A2AB-71D85E7BA7C6}" destId="{33EFAABF-13B8-43F1-9E6D-82E01BA86372}" srcOrd="0" destOrd="0" presId="urn:microsoft.com/office/officeart/2005/8/layout/lProcess2"/>
    <dgm:cxn modelId="{0A4C2F9D-1B5C-4E62-82BA-2DBD1EC96449}" type="presOf" srcId="{0ABB038E-13D2-4566-BBD2-F9DE33782549}" destId="{6D0C09DD-4E13-4A59-AC9E-1D6335541302}" srcOrd="0" destOrd="0" presId="urn:microsoft.com/office/officeart/2005/8/layout/lProcess2"/>
    <dgm:cxn modelId="{F0CA5178-18F3-4FD5-8B1C-075E1C043583}" type="presOf" srcId="{21F72320-C4DF-4EF2-8CAE-1A52EC5AF4A2}" destId="{1FD7E90D-0C94-4C2F-8F99-F068477327B0}" srcOrd="0" destOrd="0" presId="urn:microsoft.com/office/officeart/2005/8/layout/lProcess2"/>
    <dgm:cxn modelId="{39FD0FED-1341-48C5-A094-39D56E9FB279}" type="presParOf" srcId="{33EFAABF-13B8-43F1-9E6D-82E01BA86372}" destId="{B71DABAF-57F4-47A6-A311-E023AC4DCFF1}" srcOrd="0" destOrd="0" presId="urn:microsoft.com/office/officeart/2005/8/layout/lProcess2"/>
    <dgm:cxn modelId="{849031C9-53B5-4701-A511-F9A523AB1333}" type="presParOf" srcId="{B71DABAF-57F4-47A6-A311-E023AC4DCFF1}" destId="{1FD7E90D-0C94-4C2F-8F99-F068477327B0}" srcOrd="0" destOrd="0" presId="urn:microsoft.com/office/officeart/2005/8/layout/lProcess2"/>
    <dgm:cxn modelId="{0605E770-DCDF-4851-86D0-91D289BEE903}" type="presParOf" srcId="{B71DABAF-57F4-47A6-A311-E023AC4DCFF1}" destId="{AC38B002-1263-41FA-8D24-0DEB45A02B97}" srcOrd="1" destOrd="0" presId="urn:microsoft.com/office/officeart/2005/8/layout/lProcess2"/>
    <dgm:cxn modelId="{B450F629-01FB-4B63-BA61-0715716641FD}" type="presParOf" srcId="{B71DABAF-57F4-47A6-A311-E023AC4DCFF1}" destId="{54FFF0D0-85A1-4FB1-AFE2-629DAF296685}" srcOrd="2" destOrd="0" presId="urn:microsoft.com/office/officeart/2005/8/layout/lProcess2"/>
    <dgm:cxn modelId="{23F3C858-CC6D-4929-862F-B1D6DCF9A56B}" type="presParOf" srcId="{54FFF0D0-85A1-4FB1-AFE2-629DAF296685}" destId="{C85BC150-9454-45D0-9190-621A1282BA32}" srcOrd="0" destOrd="0" presId="urn:microsoft.com/office/officeart/2005/8/layout/lProcess2"/>
    <dgm:cxn modelId="{073BE51B-080B-4E22-B2F3-74909D6E3424}" type="presParOf" srcId="{C85BC150-9454-45D0-9190-621A1282BA32}" destId="{D72D9BAC-6F85-4132-ABA2-9EC1F159DA0E}" srcOrd="0" destOrd="0" presId="urn:microsoft.com/office/officeart/2005/8/layout/lProcess2"/>
    <dgm:cxn modelId="{13F7249F-D878-457B-9CFB-36B0246FD099}" type="presParOf" srcId="{C85BC150-9454-45D0-9190-621A1282BA32}" destId="{EEB8E540-14D8-4890-86F0-4C7DB9D6033B}" srcOrd="1" destOrd="0" presId="urn:microsoft.com/office/officeart/2005/8/layout/lProcess2"/>
    <dgm:cxn modelId="{BDE3CF83-02DD-4283-A5BF-FA8B1A4210F8}" type="presParOf" srcId="{C85BC150-9454-45D0-9190-621A1282BA32}" destId="{6D0C09DD-4E13-4A59-AC9E-1D6335541302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C5F0D88-A665-4C0E-A2AB-71D85E7BA7C6}" type="doc">
      <dgm:prSet loTypeId="urn:microsoft.com/office/officeart/2005/8/layout/lProcess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F72320-C4DF-4EF2-8CAE-1A52EC5AF4A2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Liability for Incurred claims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75DBA9C0-F6D2-49A3-A6A6-B5F09E057832}" type="parTrans" cxnId="{DCBC7DBC-5C52-4901-91EA-08F93EA50C1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A92B51B-13D9-42D3-8374-9475BDF5B646}" type="sibTrans" cxnId="{DCBC7DBC-5C52-4901-91EA-08F93EA50C1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ABB038E-13D2-4566-BBD2-F9DE33782549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Risk Adjustment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45A0D575-BFAF-40AE-835F-F044173D97AA}" type="parTrans" cxnId="{D579AEEF-197F-48B2-A0A8-B6B5AB424CD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24D6170-AF7D-456E-A840-ADFEC98788E4}" type="sibTrans" cxnId="{D579AEEF-197F-48B2-A0A8-B6B5AB424CD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3EFAABF-13B8-43F1-9E6D-82E01BA86372}" type="pres">
      <dgm:prSet presAssocID="{4C5F0D88-A665-4C0E-A2AB-71D85E7BA7C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1DABAF-57F4-47A6-A311-E023AC4DCFF1}" type="pres">
      <dgm:prSet presAssocID="{21F72320-C4DF-4EF2-8CAE-1A52EC5AF4A2}" presName="compNode" presStyleCnt="0"/>
      <dgm:spPr/>
    </dgm:pt>
    <dgm:pt modelId="{1FD7E90D-0C94-4C2F-8F99-F068477327B0}" type="pres">
      <dgm:prSet presAssocID="{21F72320-C4DF-4EF2-8CAE-1A52EC5AF4A2}" presName="aNode" presStyleLbl="bgShp" presStyleIdx="0" presStyleCnt="1" custLinFactNeighborY="2822"/>
      <dgm:spPr/>
      <dgm:t>
        <a:bodyPr/>
        <a:lstStyle/>
        <a:p>
          <a:endParaRPr lang="en-US"/>
        </a:p>
      </dgm:t>
    </dgm:pt>
    <dgm:pt modelId="{AC38B002-1263-41FA-8D24-0DEB45A02B97}" type="pres">
      <dgm:prSet presAssocID="{21F72320-C4DF-4EF2-8CAE-1A52EC5AF4A2}" presName="textNode" presStyleLbl="bgShp" presStyleIdx="0" presStyleCnt="1"/>
      <dgm:spPr/>
      <dgm:t>
        <a:bodyPr/>
        <a:lstStyle/>
        <a:p>
          <a:endParaRPr lang="en-US"/>
        </a:p>
      </dgm:t>
    </dgm:pt>
    <dgm:pt modelId="{54FFF0D0-85A1-4FB1-AFE2-629DAF296685}" type="pres">
      <dgm:prSet presAssocID="{21F72320-C4DF-4EF2-8CAE-1A52EC5AF4A2}" presName="compChildNode" presStyleCnt="0"/>
      <dgm:spPr/>
    </dgm:pt>
    <dgm:pt modelId="{C85BC150-9454-45D0-9190-621A1282BA32}" type="pres">
      <dgm:prSet presAssocID="{21F72320-C4DF-4EF2-8CAE-1A52EC5AF4A2}" presName="theInnerList" presStyleCnt="0"/>
      <dgm:spPr/>
    </dgm:pt>
    <dgm:pt modelId="{6D0C09DD-4E13-4A59-AC9E-1D6335541302}" type="pres">
      <dgm:prSet presAssocID="{0ABB038E-13D2-4566-BBD2-F9DE33782549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D70DAED-B494-4024-99E7-31BDDB1B87E9}" type="presOf" srcId="{21F72320-C4DF-4EF2-8CAE-1A52EC5AF4A2}" destId="{1FD7E90D-0C94-4C2F-8F99-F068477327B0}" srcOrd="0" destOrd="0" presId="urn:microsoft.com/office/officeart/2005/8/layout/lProcess2"/>
    <dgm:cxn modelId="{EA3053E5-2FE0-4AFB-B262-F7ECA69F44BF}" type="presOf" srcId="{4C5F0D88-A665-4C0E-A2AB-71D85E7BA7C6}" destId="{33EFAABF-13B8-43F1-9E6D-82E01BA86372}" srcOrd="0" destOrd="0" presId="urn:microsoft.com/office/officeart/2005/8/layout/lProcess2"/>
    <dgm:cxn modelId="{D579AEEF-197F-48B2-A0A8-B6B5AB424CD1}" srcId="{21F72320-C4DF-4EF2-8CAE-1A52EC5AF4A2}" destId="{0ABB038E-13D2-4566-BBD2-F9DE33782549}" srcOrd="0" destOrd="0" parTransId="{45A0D575-BFAF-40AE-835F-F044173D97AA}" sibTransId="{F24D6170-AF7D-456E-A840-ADFEC98788E4}"/>
    <dgm:cxn modelId="{B124F40F-FB64-4C6B-A23B-66904247582B}" type="presOf" srcId="{21F72320-C4DF-4EF2-8CAE-1A52EC5AF4A2}" destId="{AC38B002-1263-41FA-8D24-0DEB45A02B97}" srcOrd="1" destOrd="0" presId="urn:microsoft.com/office/officeart/2005/8/layout/lProcess2"/>
    <dgm:cxn modelId="{967FE31A-34CC-43A2-B22A-98C6CF491181}" type="presOf" srcId="{0ABB038E-13D2-4566-BBD2-F9DE33782549}" destId="{6D0C09DD-4E13-4A59-AC9E-1D6335541302}" srcOrd="0" destOrd="0" presId="urn:microsoft.com/office/officeart/2005/8/layout/lProcess2"/>
    <dgm:cxn modelId="{DCBC7DBC-5C52-4901-91EA-08F93EA50C12}" srcId="{4C5F0D88-A665-4C0E-A2AB-71D85E7BA7C6}" destId="{21F72320-C4DF-4EF2-8CAE-1A52EC5AF4A2}" srcOrd="0" destOrd="0" parTransId="{75DBA9C0-F6D2-49A3-A6A6-B5F09E057832}" sibTransId="{AA92B51B-13D9-42D3-8374-9475BDF5B646}"/>
    <dgm:cxn modelId="{731E068B-A82A-4AE0-AA73-00B9AE01FBC9}" type="presParOf" srcId="{33EFAABF-13B8-43F1-9E6D-82E01BA86372}" destId="{B71DABAF-57F4-47A6-A311-E023AC4DCFF1}" srcOrd="0" destOrd="0" presId="urn:microsoft.com/office/officeart/2005/8/layout/lProcess2"/>
    <dgm:cxn modelId="{10F0DCE8-F8EB-405D-9B5B-8E4A6CCEA6BB}" type="presParOf" srcId="{B71DABAF-57F4-47A6-A311-E023AC4DCFF1}" destId="{1FD7E90D-0C94-4C2F-8F99-F068477327B0}" srcOrd="0" destOrd="0" presId="urn:microsoft.com/office/officeart/2005/8/layout/lProcess2"/>
    <dgm:cxn modelId="{C200E523-3ACC-4258-B9D4-A52A21553B71}" type="presParOf" srcId="{B71DABAF-57F4-47A6-A311-E023AC4DCFF1}" destId="{AC38B002-1263-41FA-8D24-0DEB45A02B97}" srcOrd="1" destOrd="0" presId="urn:microsoft.com/office/officeart/2005/8/layout/lProcess2"/>
    <dgm:cxn modelId="{678F00BC-F0FC-4DE4-83EB-ECC599C39BA3}" type="presParOf" srcId="{B71DABAF-57F4-47A6-A311-E023AC4DCFF1}" destId="{54FFF0D0-85A1-4FB1-AFE2-629DAF296685}" srcOrd="2" destOrd="0" presId="urn:microsoft.com/office/officeart/2005/8/layout/lProcess2"/>
    <dgm:cxn modelId="{C228E768-A90E-4352-BE3D-16BC9815F63B}" type="presParOf" srcId="{54FFF0D0-85A1-4FB1-AFE2-629DAF296685}" destId="{C85BC150-9454-45D0-9190-621A1282BA32}" srcOrd="0" destOrd="0" presId="urn:microsoft.com/office/officeart/2005/8/layout/lProcess2"/>
    <dgm:cxn modelId="{A2D2D342-50BB-4B50-BE5A-00E7BFE6F946}" type="presParOf" srcId="{C85BC150-9454-45D0-9190-621A1282BA32}" destId="{6D0C09DD-4E13-4A59-AC9E-1D6335541302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2C2A6AE-E74C-430B-A5F1-C9C551162E06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875777-7A0C-4687-A3DF-35D26CF84973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Initial Recognition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B5970235-91A8-436C-96C6-18A0BB612246}" type="parTrans" cxnId="{195C98E8-D497-4921-9F4D-F340C62BEE23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F920BEA7-EC25-4B22-8E60-FD87D1FFA336}" type="sibTrans" cxnId="{195C98E8-D497-4921-9F4D-F340C62BEE23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27F223F5-A064-4763-98B5-926BE7AB510B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Quantifying the CSM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3CE57205-CFAB-4E70-BD9D-4904E4B00A1F}" type="parTrans" cxnId="{62F9908D-EC22-4035-BF2E-DA6A99272E62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154232EC-C0A3-4992-BD0D-F8918766E7FA}" type="sibTrans" cxnId="{62F9908D-EC22-4035-BF2E-DA6A99272E62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FB8D4364-2B0F-4E8A-82A0-3781C874E64F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Liability at inception is NIL.</a:t>
          </a:r>
        </a:p>
        <a:p>
          <a:r>
            <a:rPr lang="en-US" sz="1600" dirty="0" smtClean="0">
              <a:latin typeface="Arial" pitchFamily="34" charset="0"/>
              <a:cs typeface="Arial" pitchFamily="34" charset="0"/>
            </a:rPr>
            <a:t>CSM ensures that the Income/Expense in NIL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DF71DDED-46F2-4008-98F9-2BBC394FC1FB}" type="parTrans" cxnId="{8BE8A98E-1D33-4C70-A6B7-DBF32DDAB91B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A320EFEA-9277-441E-AA47-1915ECAEC473}" type="sibTrans" cxnId="{8BE8A98E-1D33-4C70-A6B7-DBF32DDAB91B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7C97EB9B-656D-4738-BDEB-2EFA9F2CF4DA}" type="pres">
      <dgm:prSet presAssocID="{E2C2A6AE-E74C-430B-A5F1-C9C551162E0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2507E0-9DC4-429B-B928-8494E9DB376D}" type="pres">
      <dgm:prSet presAssocID="{6D875777-7A0C-4687-A3DF-35D26CF84973}" presName="root1" presStyleCnt="0"/>
      <dgm:spPr/>
      <dgm:t>
        <a:bodyPr/>
        <a:lstStyle/>
        <a:p>
          <a:endParaRPr lang="en-US"/>
        </a:p>
      </dgm:t>
    </dgm:pt>
    <dgm:pt modelId="{05E0284A-B54C-46BB-8C13-A9822B607774}" type="pres">
      <dgm:prSet presAssocID="{6D875777-7A0C-4687-A3DF-35D26CF8497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69AA1E-BA55-423B-B2AF-241A9EDE1283}" type="pres">
      <dgm:prSet presAssocID="{6D875777-7A0C-4687-A3DF-35D26CF84973}" presName="level2hierChild" presStyleCnt="0"/>
      <dgm:spPr/>
      <dgm:t>
        <a:bodyPr/>
        <a:lstStyle/>
        <a:p>
          <a:endParaRPr lang="en-US"/>
        </a:p>
      </dgm:t>
    </dgm:pt>
    <dgm:pt modelId="{A4FE2652-062C-4031-8D87-388C31D103E1}" type="pres">
      <dgm:prSet presAssocID="{3CE57205-CFAB-4E70-BD9D-4904E4B00A1F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48B1BD43-D4E5-430C-A47F-CDEE97F1DE75}" type="pres">
      <dgm:prSet presAssocID="{3CE57205-CFAB-4E70-BD9D-4904E4B00A1F}" presName="connTx" presStyleLbl="parChTrans1D2" presStyleIdx="0" presStyleCnt="2"/>
      <dgm:spPr/>
      <dgm:t>
        <a:bodyPr/>
        <a:lstStyle/>
        <a:p>
          <a:endParaRPr lang="en-US"/>
        </a:p>
      </dgm:t>
    </dgm:pt>
    <dgm:pt modelId="{D2001C6C-5BB0-410B-A9A3-308BAA88DBBC}" type="pres">
      <dgm:prSet presAssocID="{27F223F5-A064-4763-98B5-926BE7AB510B}" presName="root2" presStyleCnt="0"/>
      <dgm:spPr/>
      <dgm:t>
        <a:bodyPr/>
        <a:lstStyle/>
        <a:p>
          <a:endParaRPr lang="en-US"/>
        </a:p>
      </dgm:t>
    </dgm:pt>
    <dgm:pt modelId="{A5D7196F-0DCF-45C3-9F1A-99C4E317434F}" type="pres">
      <dgm:prSet presAssocID="{27F223F5-A064-4763-98B5-926BE7AB510B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02C60F-A6C8-437B-96E0-34CB4B8F44C7}" type="pres">
      <dgm:prSet presAssocID="{27F223F5-A064-4763-98B5-926BE7AB510B}" presName="level3hierChild" presStyleCnt="0"/>
      <dgm:spPr/>
      <dgm:t>
        <a:bodyPr/>
        <a:lstStyle/>
        <a:p>
          <a:endParaRPr lang="en-US"/>
        </a:p>
      </dgm:t>
    </dgm:pt>
    <dgm:pt modelId="{7D507A0B-86A0-4D39-8890-3D646A68C4F1}" type="pres">
      <dgm:prSet presAssocID="{DF71DDED-46F2-4008-98F9-2BBC394FC1FB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B3A544F4-85BC-4965-A918-678A878CE346}" type="pres">
      <dgm:prSet presAssocID="{DF71DDED-46F2-4008-98F9-2BBC394FC1FB}" presName="connTx" presStyleLbl="parChTrans1D2" presStyleIdx="1" presStyleCnt="2"/>
      <dgm:spPr/>
      <dgm:t>
        <a:bodyPr/>
        <a:lstStyle/>
        <a:p>
          <a:endParaRPr lang="en-US"/>
        </a:p>
      </dgm:t>
    </dgm:pt>
    <dgm:pt modelId="{0D1F8115-9167-4A1E-9E5D-CC0709D14801}" type="pres">
      <dgm:prSet presAssocID="{FB8D4364-2B0F-4E8A-82A0-3781C874E64F}" presName="root2" presStyleCnt="0"/>
      <dgm:spPr/>
      <dgm:t>
        <a:bodyPr/>
        <a:lstStyle/>
        <a:p>
          <a:endParaRPr lang="en-US"/>
        </a:p>
      </dgm:t>
    </dgm:pt>
    <dgm:pt modelId="{A5D1B384-78E3-45B6-9CE1-FFEAD270B84B}" type="pres">
      <dgm:prSet presAssocID="{FB8D4364-2B0F-4E8A-82A0-3781C874E64F}" presName="LevelTwoTextNode" presStyleLbl="node2" presStyleIdx="1" presStyleCnt="2" custScaleY="1436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858C10-207B-455A-A19E-C50A439F068C}" type="pres">
      <dgm:prSet presAssocID="{FB8D4364-2B0F-4E8A-82A0-3781C874E64F}" presName="level3hierChild" presStyleCnt="0"/>
      <dgm:spPr/>
      <dgm:t>
        <a:bodyPr/>
        <a:lstStyle/>
        <a:p>
          <a:endParaRPr lang="en-US"/>
        </a:p>
      </dgm:t>
    </dgm:pt>
  </dgm:ptLst>
  <dgm:cxnLst>
    <dgm:cxn modelId="{D5BE4A3B-9E23-4C2B-91E3-65D7C80C9CE6}" type="presOf" srcId="{27F223F5-A064-4763-98B5-926BE7AB510B}" destId="{A5D7196F-0DCF-45C3-9F1A-99C4E317434F}" srcOrd="0" destOrd="0" presId="urn:microsoft.com/office/officeart/2008/layout/HorizontalMultiLevelHierarchy"/>
    <dgm:cxn modelId="{E63DCC41-E50F-4916-94ED-F7E89218BDF9}" type="presOf" srcId="{FB8D4364-2B0F-4E8A-82A0-3781C874E64F}" destId="{A5D1B384-78E3-45B6-9CE1-FFEAD270B84B}" srcOrd="0" destOrd="0" presId="urn:microsoft.com/office/officeart/2008/layout/HorizontalMultiLevelHierarchy"/>
    <dgm:cxn modelId="{EE17CE91-5E72-47B3-9516-3DF844861282}" type="presOf" srcId="{6D875777-7A0C-4687-A3DF-35D26CF84973}" destId="{05E0284A-B54C-46BB-8C13-A9822B607774}" srcOrd="0" destOrd="0" presId="urn:microsoft.com/office/officeart/2008/layout/HorizontalMultiLevelHierarchy"/>
    <dgm:cxn modelId="{195C98E8-D497-4921-9F4D-F340C62BEE23}" srcId="{E2C2A6AE-E74C-430B-A5F1-C9C551162E06}" destId="{6D875777-7A0C-4687-A3DF-35D26CF84973}" srcOrd="0" destOrd="0" parTransId="{B5970235-91A8-436C-96C6-18A0BB612246}" sibTransId="{F920BEA7-EC25-4B22-8E60-FD87D1FFA336}"/>
    <dgm:cxn modelId="{2F970AFE-0C03-4079-9126-71EC4148D392}" type="presOf" srcId="{3CE57205-CFAB-4E70-BD9D-4904E4B00A1F}" destId="{A4FE2652-062C-4031-8D87-388C31D103E1}" srcOrd="0" destOrd="0" presId="urn:microsoft.com/office/officeart/2008/layout/HorizontalMultiLevelHierarchy"/>
    <dgm:cxn modelId="{620208F8-AA95-43E4-B68A-A00A378212FD}" type="presOf" srcId="{DF71DDED-46F2-4008-98F9-2BBC394FC1FB}" destId="{B3A544F4-85BC-4965-A918-678A878CE346}" srcOrd="1" destOrd="0" presId="urn:microsoft.com/office/officeart/2008/layout/HorizontalMultiLevelHierarchy"/>
    <dgm:cxn modelId="{E5457735-266F-4A36-9722-635B648DF7FD}" type="presOf" srcId="{DF71DDED-46F2-4008-98F9-2BBC394FC1FB}" destId="{7D507A0B-86A0-4D39-8890-3D646A68C4F1}" srcOrd="0" destOrd="0" presId="urn:microsoft.com/office/officeart/2008/layout/HorizontalMultiLevelHierarchy"/>
    <dgm:cxn modelId="{8BE8A98E-1D33-4C70-A6B7-DBF32DDAB91B}" srcId="{6D875777-7A0C-4687-A3DF-35D26CF84973}" destId="{FB8D4364-2B0F-4E8A-82A0-3781C874E64F}" srcOrd="1" destOrd="0" parTransId="{DF71DDED-46F2-4008-98F9-2BBC394FC1FB}" sibTransId="{A320EFEA-9277-441E-AA47-1915ECAEC473}"/>
    <dgm:cxn modelId="{F7E26A28-8C71-452C-B775-B452CB6A43CC}" type="presOf" srcId="{E2C2A6AE-E74C-430B-A5F1-C9C551162E06}" destId="{7C97EB9B-656D-4738-BDEB-2EFA9F2CF4DA}" srcOrd="0" destOrd="0" presId="urn:microsoft.com/office/officeart/2008/layout/HorizontalMultiLevelHierarchy"/>
    <dgm:cxn modelId="{E5614A30-4E95-4BCC-9DA9-C1F2BC3D5C93}" type="presOf" srcId="{3CE57205-CFAB-4E70-BD9D-4904E4B00A1F}" destId="{48B1BD43-D4E5-430C-A47F-CDEE97F1DE75}" srcOrd="1" destOrd="0" presId="urn:microsoft.com/office/officeart/2008/layout/HorizontalMultiLevelHierarchy"/>
    <dgm:cxn modelId="{62F9908D-EC22-4035-BF2E-DA6A99272E62}" srcId="{6D875777-7A0C-4687-A3DF-35D26CF84973}" destId="{27F223F5-A064-4763-98B5-926BE7AB510B}" srcOrd="0" destOrd="0" parTransId="{3CE57205-CFAB-4E70-BD9D-4904E4B00A1F}" sibTransId="{154232EC-C0A3-4992-BD0D-F8918766E7FA}"/>
    <dgm:cxn modelId="{3C4E7110-8CA5-41A3-9810-D6D314433F22}" type="presParOf" srcId="{7C97EB9B-656D-4738-BDEB-2EFA9F2CF4DA}" destId="{052507E0-9DC4-429B-B928-8494E9DB376D}" srcOrd="0" destOrd="0" presId="urn:microsoft.com/office/officeart/2008/layout/HorizontalMultiLevelHierarchy"/>
    <dgm:cxn modelId="{A7BE8F95-4776-4AA0-896C-6656AF293E3D}" type="presParOf" srcId="{052507E0-9DC4-429B-B928-8494E9DB376D}" destId="{05E0284A-B54C-46BB-8C13-A9822B607774}" srcOrd="0" destOrd="0" presId="urn:microsoft.com/office/officeart/2008/layout/HorizontalMultiLevelHierarchy"/>
    <dgm:cxn modelId="{321E656A-7E54-4D1F-B6FD-0BB83BF1969A}" type="presParOf" srcId="{052507E0-9DC4-429B-B928-8494E9DB376D}" destId="{D869AA1E-BA55-423B-B2AF-241A9EDE1283}" srcOrd="1" destOrd="0" presId="urn:microsoft.com/office/officeart/2008/layout/HorizontalMultiLevelHierarchy"/>
    <dgm:cxn modelId="{EE49AEE1-CC7D-46A5-8485-ABC57885CA71}" type="presParOf" srcId="{D869AA1E-BA55-423B-B2AF-241A9EDE1283}" destId="{A4FE2652-062C-4031-8D87-388C31D103E1}" srcOrd="0" destOrd="0" presId="urn:microsoft.com/office/officeart/2008/layout/HorizontalMultiLevelHierarchy"/>
    <dgm:cxn modelId="{46D0C615-5029-405F-9F9D-E6511DD43F2A}" type="presParOf" srcId="{A4FE2652-062C-4031-8D87-388C31D103E1}" destId="{48B1BD43-D4E5-430C-A47F-CDEE97F1DE75}" srcOrd="0" destOrd="0" presId="urn:microsoft.com/office/officeart/2008/layout/HorizontalMultiLevelHierarchy"/>
    <dgm:cxn modelId="{C47C388F-7756-4621-930B-5FA704BC7E87}" type="presParOf" srcId="{D869AA1E-BA55-423B-B2AF-241A9EDE1283}" destId="{D2001C6C-5BB0-410B-A9A3-308BAA88DBBC}" srcOrd="1" destOrd="0" presId="urn:microsoft.com/office/officeart/2008/layout/HorizontalMultiLevelHierarchy"/>
    <dgm:cxn modelId="{74DDB3D0-72CB-4FD9-AD60-83916E2976B5}" type="presParOf" srcId="{D2001C6C-5BB0-410B-A9A3-308BAA88DBBC}" destId="{A5D7196F-0DCF-45C3-9F1A-99C4E317434F}" srcOrd="0" destOrd="0" presId="urn:microsoft.com/office/officeart/2008/layout/HorizontalMultiLevelHierarchy"/>
    <dgm:cxn modelId="{9F104D4E-7C83-4D98-9D05-9E1B0108C429}" type="presParOf" srcId="{D2001C6C-5BB0-410B-A9A3-308BAA88DBBC}" destId="{6802C60F-A6C8-437B-96E0-34CB4B8F44C7}" srcOrd="1" destOrd="0" presId="urn:microsoft.com/office/officeart/2008/layout/HorizontalMultiLevelHierarchy"/>
    <dgm:cxn modelId="{3CE9A609-2533-49A5-B68A-AE2C08F1CE7B}" type="presParOf" srcId="{D869AA1E-BA55-423B-B2AF-241A9EDE1283}" destId="{7D507A0B-86A0-4D39-8890-3D646A68C4F1}" srcOrd="2" destOrd="0" presId="urn:microsoft.com/office/officeart/2008/layout/HorizontalMultiLevelHierarchy"/>
    <dgm:cxn modelId="{F4E5234C-1E8F-47B5-AD4A-283DDCE79186}" type="presParOf" srcId="{7D507A0B-86A0-4D39-8890-3D646A68C4F1}" destId="{B3A544F4-85BC-4965-A918-678A878CE346}" srcOrd="0" destOrd="0" presId="urn:microsoft.com/office/officeart/2008/layout/HorizontalMultiLevelHierarchy"/>
    <dgm:cxn modelId="{F5AA2049-716C-4534-9D60-C4A060E483FD}" type="presParOf" srcId="{D869AA1E-BA55-423B-B2AF-241A9EDE1283}" destId="{0D1F8115-9167-4A1E-9E5D-CC0709D14801}" srcOrd="3" destOrd="0" presId="urn:microsoft.com/office/officeart/2008/layout/HorizontalMultiLevelHierarchy"/>
    <dgm:cxn modelId="{3F16AD20-E0DD-4AC2-8DA6-8D2F21443C21}" type="presParOf" srcId="{0D1F8115-9167-4A1E-9E5D-CC0709D14801}" destId="{A5D1B384-78E3-45B6-9CE1-FFEAD270B84B}" srcOrd="0" destOrd="0" presId="urn:microsoft.com/office/officeart/2008/layout/HorizontalMultiLevelHierarchy"/>
    <dgm:cxn modelId="{581F19B6-8C56-4F70-8F25-4554ED1C3475}" type="presParOf" srcId="{0D1F8115-9167-4A1E-9E5D-CC0709D14801}" destId="{5B858C10-207B-455A-A19E-C50A439F068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2C2A6AE-E74C-430B-A5F1-C9C551162E06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875777-7A0C-4687-A3DF-35D26CF84973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Subsequent Measurement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B5970235-91A8-436C-96C6-18A0BB612246}" type="parTrans" cxnId="{195C98E8-D497-4921-9F4D-F340C62BEE23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F920BEA7-EC25-4B22-8E60-FD87D1FFA336}" type="sibTrans" cxnId="{195C98E8-D497-4921-9F4D-F340C62BEE23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27F223F5-A064-4763-98B5-926BE7AB510B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---Reevaluate the fulfilment cash flows</a:t>
          </a:r>
        </a:p>
        <a:p>
          <a:r>
            <a:rPr lang="en-US" sz="1600" dirty="0" smtClean="0">
              <a:latin typeface="Arial" pitchFamily="34" charset="0"/>
              <a:cs typeface="Arial" pitchFamily="34" charset="0"/>
            </a:rPr>
            <a:t>---P&amp;L/OCI impact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3CE57205-CFAB-4E70-BD9D-4904E4B00A1F}" type="parTrans" cxnId="{62F9908D-EC22-4035-BF2E-DA6A99272E62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154232EC-C0A3-4992-BD0D-F8918766E7FA}" type="sibTrans" cxnId="{62F9908D-EC22-4035-BF2E-DA6A99272E62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FB8D4364-2B0F-4E8A-82A0-3781C874E64F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The change in cash flows impact either the CSM or the P&amp;L/OCI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DF71DDED-46F2-4008-98F9-2BBC394FC1FB}" type="parTrans" cxnId="{8BE8A98E-1D33-4C70-A6B7-DBF32DDAB91B}">
      <dgm:prSet custT="1"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A320EFEA-9277-441E-AA47-1915ECAEC473}" type="sibTrans" cxnId="{8BE8A98E-1D33-4C70-A6B7-DBF32DDAB91B}">
      <dgm:prSet/>
      <dgm:spPr/>
      <dgm:t>
        <a:bodyPr/>
        <a:lstStyle/>
        <a:p>
          <a:endParaRPr lang="en-US" sz="1600">
            <a:latin typeface="Arial" pitchFamily="34" charset="0"/>
            <a:cs typeface="Arial" pitchFamily="34" charset="0"/>
          </a:endParaRPr>
        </a:p>
      </dgm:t>
    </dgm:pt>
    <dgm:pt modelId="{7C97EB9B-656D-4738-BDEB-2EFA9F2CF4DA}" type="pres">
      <dgm:prSet presAssocID="{E2C2A6AE-E74C-430B-A5F1-C9C551162E0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2507E0-9DC4-429B-B928-8494E9DB376D}" type="pres">
      <dgm:prSet presAssocID="{6D875777-7A0C-4687-A3DF-35D26CF84973}" presName="root1" presStyleCnt="0"/>
      <dgm:spPr/>
    </dgm:pt>
    <dgm:pt modelId="{05E0284A-B54C-46BB-8C13-A9822B607774}" type="pres">
      <dgm:prSet presAssocID="{6D875777-7A0C-4687-A3DF-35D26CF8497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69AA1E-BA55-423B-B2AF-241A9EDE1283}" type="pres">
      <dgm:prSet presAssocID="{6D875777-7A0C-4687-A3DF-35D26CF84973}" presName="level2hierChild" presStyleCnt="0"/>
      <dgm:spPr/>
    </dgm:pt>
    <dgm:pt modelId="{A4FE2652-062C-4031-8D87-388C31D103E1}" type="pres">
      <dgm:prSet presAssocID="{3CE57205-CFAB-4E70-BD9D-4904E4B00A1F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48B1BD43-D4E5-430C-A47F-CDEE97F1DE75}" type="pres">
      <dgm:prSet presAssocID="{3CE57205-CFAB-4E70-BD9D-4904E4B00A1F}" presName="connTx" presStyleLbl="parChTrans1D2" presStyleIdx="0" presStyleCnt="2"/>
      <dgm:spPr/>
      <dgm:t>
        <a:bodyPr/>
        <a:lstStyle/>
        <a:p>
          <a:endParaRPr lang="en-US"/>
        </a:p>
      </dgm:t>
    </dgm:pt>
    <dgm:pt modelId="{D2001C6C-5BB0-410B-A9A3-308BAA88DBBC}" type="pres">
      <dgm:prSet presAssocID="{27F223F5-A064-4763-98B5-926BE7AB510B}" presName="root2" presStyleCnt="0"/>
      <dgm:spPr/>
    </dgm:pt>
    <dgm:pt modelId="{A5D7196F-0DCF-45C3-9F1A-99C4E317434F}" type="pres">
      <dgm:prSet presAssocID="{27F223F5-A064-4763-98B5-926BE7AB510B}" presName="LevelTwoTextNode" presStyleLbl="node2" presStyleIdx="0" presStyleCnt="2" custScaleX="10872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02C60F-A6C8-437B-96E0-34CB4B8F44C7}" type="pres">
      <dgm:prSet presAssocID="{27F223F5-A064-4763-98B5-926BE7AB510B}" presName="level3hierChild" presStyleCnt="0"/>
      <dgm:spPr/>
    </dgm:pt>
    <dgm:pt modelId="{7D507A0B-86A0-4D39-8890-3D646A68C4F1}" type="pres">
      <dgm:prSet presAssocID="{DF71DDED-46F2-4008-98F9-2BBC394FC1FB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B3A544F4-85BC-4965-A918-678A878CE346}" type="pres">
      <dgm:prSet presAssocID="{DF71DDED-46F2-4008-98F9-2BBC394FC1FB}" presName="connTx" presStyleLbl="parChTrans1D2" presStyleIdx="1" presStyleCnt="2"/>
      <dgm:spPr/>
      <dgm:t>
        <a:bodyPr/>
        <a:lstStyle/>
        <a:p>
          <a:endParaRPr lang="en-US"/>
        </a:p>
      </dgm:t>
    </dgm:pt>
    <dgm:pt modelId="{0D1F8115-9167-4A1E-9E5D-CC0709D14801}" type="pres">
      <dgm:prSet presAssocID="{FB8D4364-2B0F-4E8A-82A0-3781C874E64F}" presName="root2" presStyleCnt="0"/>
      <dgm:spPr/>
    </dgm:pt>
    <dgm:pt modelId="{A5D1B384-78E3-45B6-9CE1-FFEAD270B84B}" type="pres">
      <dgm:prSet presAssocID="{FB8D4364-2B0F-4E8A-82A0-3781C874E64F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858C10-207B-455A-A19E-C50A439F068C}" type="pres">
      <dgm:prSet presAssocID="{FB8D4364-2B0F-4E8A-82A0-3781C874E64F}" presName="level3hierChild" presStyleCnt="0"/>
      <dgm:spPr/>
    </dgm:pt>
  </dgm:ptLst>
  <dgm:cxnLst>
    <dgm:cxn modelId="{1A2EB026-BBEF-4C8E-80B8-FA48DF62064B}" type="presOf" srcId="{27F223F5-A064-4763-98B5-926BE7AB510B}" destId="{A5D7196F-0DCF-45C3-9F1A-99C4E317434F}" srcOrd="0" destOrd="0" presId="urn:microsoft.com/office/officeart/2008/layout/HorizontalMultiLevelHierarchy"/>
    <dgm:cxn modelId="{8BE8A98E-1D33-4C70-A6B7-DBF32DDAB91B}" srcId="{6D875777-7A0C-4687-A3DF-35D26CF84973}" destId="{FB8D4364-2B0F-4E8A-82A0-3781C874E64F}" srcOrd="1" destOrd="0" parTransId="{DF71DDED-46F2-4008-98F9-2BBC394FC1FB}" sibTransId="{A320EFEA-9277-441E-AA47-1915ECAEC473}"/>
    <dgm:cxn modelId="{195C98E8-D497-4921-9F4D-F340C62BEE23}" srcId="{E2C2A6AE-E74C-430B-A5F1-C9C551162E06}" destId="{6D875777-7A0C-4687-A3DF-35D26CF84973}" srcOrd="0" destOrd="0" parTransId="{B5970235-91A8-436C-96C6-18A0BB612246}" sibTransId="{F920BEA7-EC25-4B22-8E60-FD87D1FFA336}"/>
    <dgm:cxn modelId="{7B99898C-8DAC-485F-9D6F-AFFEA04C4295}" type="presOf" srcId="{3CE57205-CFAB-4E70-BD9D-4904E4B00A1F}" destId="{A4FE2652-062C-4031-8D87-388C31D103E1}" srcOrd="0" destOrd="0" presId="urn:microsoft.com/office/officeart/2008/layout/HorizontalMultiLevelHierarchy"/>
    <dgm:cxn modelId="{8C486D7A-D7EB-42D1-A2C9-0FCAB45888FD}" type="presOf" srcId="{DF71DDED-46F2-4008-98F9-2BBC394FC1FB}" destId="{7D507A0B-86A0-4D39-8890-3D646A68C4F1}" srcOrd="0" destOrd="0" presId="urn:microsoft.com/office/officeart/2008/layout/HorizontalMultiLevelHierarchy"/>
    <dgm:cxn modelId="{387382E3-0083-4E42-A702-AE27277E2C98}" type="presOf" srcId="{E2C2A6AE-E74C-430B-A5F1-C9C551162E06}" destId="{7C97EB9B-656D-4738-BDEB-2EFA9F2CF4DA}" srcOrd="0" destOrd="0" presId="urn:microsoft.com/office/officeart/2008/layout/HorizontalMultiLevelHierarchy"/>
    <dgm:cxn modelId="{62F9908D-EC22-4035-BF2E-DA6A99272E62}" srcId="{6D875777-7A0C-4687-A3DF-35D26CF84973}" destId="{27F223F5-A064-4763-98B5-926BE7AB510B}" srcOrd="0" destOrd="0" parTransId="{3CE57205-CFAB-4E70-BD9D-4904E4B00A1F}" sibTransId="{154232EC-C0A3-4992-BD0D-F8918766E7FA}"/>
    <dgm:cxn modelId="{F7A12DF5-B958-4AAE-834C-AED3DE908070}" type="presOf" srcId="{6D875777-7A0C-4687-A3DF-35D26CF84973}" destId="{05E0284A-B54C-46BB-8C13-A9822B607774}" srcOrd="0" destOrd="0" presId="urn:microsoft.com/office/officeart/2008/layout/HorizontalMultiLevelHierarchy"/>
    <dgm:cxn modelId="{813E52F7-F1F7-4805-95C7-798F1F7C3F2F}" type="presOf" srcId="{DF71DDED-46F2-4008-98F9-2BBC394FC1FB}" destId="{B3A544F4-85BC-4965-A918-678A878CE346}" srcOrd="1" destOrd="0" presId="urn:microsoft.com/office/officeart/2008/layout/HorizontalMultiLevelHierarchy"/>
    <dgm:cxn modelId="{91666EE7-5D5A-4FBC-9B65-0C712D5860E4}" type="presOf" srcId="{3CE57205-CFAB-4E70-BD9D-4904E4B00A1F}" destId="{48B1BD43-D4E5-430C-A47F-CDEE97F1DE75}" srcOrd="1" destOrd="0" presId="urn:microsoft.com/office/officeart/2008/layout/HorizontalMultiLevelHierarchy"/>
    <dgm:cxn modelId="{DDF098D0-8335-4386-9C9C-9E64A9C7E1A8}" type="presOf" srcId="{FB8D4364-2B0F-4E8A-82A0-3781C874E64F}" destId="{A5D1B384-78E3-45B6-9CE1-FFEAD270B84B}" srcOrd="0" destOrd="0" presId="urn:microsoft.com/office/officeart/2008/layout/HorizontalMultiLevelHierarchy"/>
    <dgm:cxn modelId="{A7A90B18-7959-4C62-A6DB-C00B5F16FC7F}" type="presParOf" srcId="{7C97EB9B-656D-4738-BDEB-2EFA9F2CF4DA}" destId="{052507E0-9DC4-429B-B928-8494E9DB376D}" srcOrd="0" destOrd="0" presId="urn:microsoft.com/office/officeart/2008/layout/HorizontalMultiLevelHierarchy"/>
    <dgm:cxn modelId="{9CDEC3DD-54BE-49C7-91E3-A2B12EC48D4F}" type="presParOf" srcId="{052507E0-9DC4-429B-B928-8494E9DB376D}" destId="{05E0284A-B54C-46BB-8C13-A9822B607774}" srcOrd="0" destOrd="0" presId="urn:microsoft.com/office/officeart/2008/layout/HorizontalMultiLevelHierarchy"/>
    <dgm:cxn modelId="{016A84C5-CBC5-4EF5-84FE-50103EFEC5C1}" type="presParOf" srcId="{052507E0-9DC4-429B-B928-8494E9DB376D}" destId="{D869AA1E-BA55-423B-B2AF-241A9EDE1283}" srcOrd="1" destOrd="0" presId="urn:microsoft.com/office/officeart/2008/layout/HorizontalMultiLevelHierarchy"/>
    <dgm:cxn modelId="{575C9941-0A40-4CA6-ACB8-E0477A7B0005}" type="presParOf" srcId="{D869AA1E-BA55-423B-B2AF-241A9EDE1283}" destId="{A4FE2652-062C-4031-8D87-388C31D103E1}" srcOrd="0" destOrd="0" presId="urn:microsoft.com/office/officeart/2008/layout/HorizontalMultiLevelHierarchy"/>
    <dgm:cxn modelId="{3DD1B84A-7849-4E83-9766-B0C2669413C5}" type="presParOf" srcId="{A4FE2652-062C-4031-8D87-388C31D103E1}" destId="{48B1BD43-D4E5-430C-A47F-CDEE97F1DE75}" srcOrd="0" destOrd="0" presId="urn:microsoft.com/office/officeart/2008/layout/HorizontalMultiLevelHierarchy"/>
    <dgm:cxn modelId="{CFB19B83-3B68-4EE4-B1BC-C2A32857208B}" type="presParOf" srcId="{D869AA1E-BA55-423B-B2AF-241A9EDE1283}" destId="{D2001C6C-5BB0-410B-A9A3-308BAA88DBBC}" srcOrd="1" destOrd="0" presId="urn:microsoft.com/office/officeart/2008/layout/HorizontalMultiLevelHierarchy"/>
    <dgm:cxn modelId="{2AA18D42-CA1E-4023-AF10-F5B2881B90BE}" type="presParOf" srcId="{D2001C6C-5BB0-410B-A9A3-308BAA88DBBC}" destId="{A5D7196F-0DCF-45C3-9F1A-99C4E317434F}" srcOrd="0" destOrd="0" presId="urn:microsoft.com/office/officeart/2008/layout/HorizontalMultiLevelHierarchy"/>
    <dgm:cxn modelId="{99762CCD-12CC-4EF5-ACF6-8676750AA1F7}" type="presParOf" srcId="{D2001C6C-5BB0-410B-A9A3-308BAA88DBBC}" destId="{6802C60F-A6C8-437B-96E0-34CB4B8F44C7}" srcOrd="1" destOrd="0" presId="urn:microsoft.com/office/officeart/2008/layout/HorizontalMultiLevelHierarchy"/>
    <dgm:cxn modelId="{6F553DBE-6FB0-4D90-87B3-31339703D246}" type="presParOf" srcId="{D869AA1E-BA55-423B-B2AF-241A9EDE1283}" destId="{7D507A0B-86A0-4D39-8890-3D646A68C4F1}" srcOrd="2" destOrd="0" presId="urn:microsoft.com/office/officeart/2008/layout/HorizontalMultiLevelHierarchy"/>
    <dgm:cxn modelId="{809551F4-D67A-4D2E-B54A-315DF1159E28}" type="presParOf" srcId="{7D507A0B-86A0-4D39-8890-3D646A68C4F1}" destId="{B3A544F4-85BC-4965-A918-678A878CE346}" srcOrd="0" destOrd="0" presId="urn:microsoft.com/office/officeart/2008/layout/HorizontalMultiLevelHierarchy"/>
    <dgm:cxn modelId="{87B1D541-CEEB-45FD-A3C9-74364601012F}" type="presParOf" srcId="{D869AA1E-BA55-423B-B2AF-241A9EDE1283}" destId="{0D1F8115-9167-4A1E-9E5D-CC0709D14801}" srcOrd="3" destOrd="0" presId="urn:microsoft.com/office/officeart/2008/layout/HorizontalMultiLevelHierarchy"/>
    <dgm:cxn modelId="{1D88B03B-9E17-4285-A6A8-F7CBF376404A}" type="presParOf" srcId="{0D1F8115-9167-4A1E-9E5D-CC0709D14801}" destId="{A5D1B384-78E3-45B6-9CE1-FFEAD270B84B}" srcOrd="0" destOrd="0" presId="urn:microsoft.com/office/officeart/2008/layout/HorizontalMultiLevelHierarchy"/>
    <dgm:cxn modelId="{4E87F296-D852-4B4F-A36C-0637912E540E}" type="presParOf" srcId="{0D1F8115-9167-4A1E-9E5D-CC0709D14801}" destId="{5B858C10-207B-455A-A19E-C50A439F068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4114330-DF53-4955-9664-AFC74F46932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46F49F-1088-41EB-BAFB-8D6859BA36A5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Definition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8E7C9154-4ED9-4A56-83AC-8C5965E52723}" type="parTrans" cxnId="{B64327AF-B25A-44CB-B5B5-4CCC1E425F56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DDC5AD70-52DD-46A5-ABC4-499E8DF13E0B}" type="sibTrans" cxnId="{B64327AF-B25A-44CB-B5B5-4CCC1E425F56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B05F4C00-5476-473F-87E6-9566CF726EC2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Total fulfilment cash flows are a net outflow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2D9D4DEC-42B0-42DD-87E2-083D0FF07C7F}" type="parTrans" cxnId="{6B61A1D9-0267-47F2-AEDA-027BDBD50979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B98B39EC-5EA2-4871-B436-6435AF01E1F1}" type="sibTrans" cxnId="{6B61A1D9-0267-47F2-AEDA-027BDBD50979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DC707A93-3144-4A39-8FB6-F298FC648AD7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Loss making contracts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AFB57F3C-AE0F-4D06-8E74-338B54BFB242}" type="parTrans" cxnId="{959FD263-60D8-48B6-8D4E-DB403BB74E2D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890C6C14-230C-43ED-A118-1EF9AE98FDCB}" type="sibTrans" cxnId="{959FD263-60D8-48B6-8D4E-DB403BB74E2D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24F67E9D-571B-4D5D-A9ED-AB0140664A6F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When?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7BF51F4C-7A7B-4F3E-B26A-8F27DC3DDC62}" type="parTrans" cxnId="{02DAA15C-BBE6-4B6C-80F0-D93BCFF34585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8C38D987-6146-4891-BF56-3896C65E927F}" type="sibTrans" cxnId="{02DAA15C-BBE6-4B6C-80F0-D93BCFF34585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8B3A84EF-01C6-4CE6-B800-1AFB4C26C4BC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Initial Recognition; or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E4564658-5A53-4DC8-8D9C-3D104B526284}" type="parTrans" cxnId="{25FD7E97-6481-468A-9326-69E604424546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A95565DF-46CC-4D9B-8B01-9CE88F0CCBF9}" type="sibTrans" cxnId="{25FD7E97-6481-468A-9326-69E604424546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913743CC-554C-4407-8F95-C888463D113E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CSM Impact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C4EF6FB6-7752-4893-AF99-7A4560DA4947}" type="parTrans" cxnId="{A9107FBE-58F5-4946-8412-20A0C4A1DDD2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4EBD99E8-EA5C-4F34-BA2E-B0E34F588DFD}" type="sibTrans" cxnId="{A9107FBE-58F5-4946-8412-20A0C4A1DDD2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728C89DB-6577-4EC6-B763-BD9CE628F936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Wipes out the CSM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746174CD-E2AB-4E99-A287-3B3115EFF477}" type="parTrans" cxnId="{BD7A8A01-26C1-48D2-9C6F-70ED6966AA54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2E1B75B2-7033-4363-B848-878697A383C0}" type="sibTrans" cxnId="{BD7A8A01-26C1-48D2-9C6F-70ED6966AA54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1835EB0F-6EFA-4558-904B-9512AC669D50}">
      <dgm:prSet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Treatment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FA00F3F5-533F-4D92-A0E9-2D9C599EB846}" type="parTrans" cxnId="{9F5FDD9B-E860-4926-9741-DEC0B935745C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9144DB30-0413-403C-A7EF-EFDA6A3873C8}" type="sibTrans" cxnId="{9F5FDD9B-E860-4926-9741-DEC0B935745C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F9E27042-E8C4-4542-A0B3-E45E5ABC327D}">
      <dgm:prSet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Immediate recognition of the liability 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2BA6BAA7-EFAD-4869-9163-C2AD86ABA2B7}" type="parTrans" cxnId="{1A017513-C4A3-403C-8DA3-008A088C7C21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6CE9AF70-5A2C-4080-B094-B6F4AA396DE4}" type="sibTrans" cxnId="{1A017513-C4A3-403C-8DA3-008A088C7C21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26CDBDED-FD1F-4FC3-BBF7-F63DF71E6E8B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Subsequent Measurement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84B3C840-FD3E-44D7-BE90-A9223F7041B0}" type="parTrans" cxnId="{EF3C0D45-340B-4CB2-9359-64E576FA115F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6A68DD6B-2FAD-4C64-ADC0-2195192559F0}" type="sibTrans" cxnId="{EF3C0D45-340B-4CB2-9359-64E576FA115F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4A8DE304-1C0E-4586-868C-1F6709B8C5ED}">
      <dgm:prSet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P&amp;L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E75E34A5-2223-4268-8DAF-1E03C001FEC3}" type="parTrans" cxnId="{1EAB5C3F-8391-4AA3-9B4A-EF560046F673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6AC0C5AD-0757-42CE-ACAF-73F5B2643892}" type="sibTrans" cxnId="{1EAB5C3F-8391-4AA3-9B4A-EF560046F673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E0B64480-4E09-41C4-BF7F-339A726077A1}" type="pres">
      <dgm:prSet presAssocID="{E4114330-DF53-4955-9664-AFC74F46932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9D21F15-BF77-439F-8201-EC8A22E3D837}" type="pres">
      <dgm:prSet presAssocID="{B346F49F-1088-41EB-BAFB-8D6859BA36A5}" presName="composite" presStyleCnt="0"/>
      <dgm:spPr/>
    </dgm:pt>
    <dgm:pt modelId="{00320C00-0A7B-435A-BC38-4D7496E77F76}" type="pres">
      <dgm:prSet presAssocID="{B346F49F-1088-41EB-BAFB-8D6859BA36A5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69ECB4-43C3-493E-B33D-05D8E99D0DDA}" type="pres">
      <dgm:prSet presAssocID="{B346F49F-1088-41EB-BAFB-8D6859BA36A5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ADC08F-8633-4726-B53B-15CC5DA27DC4}" type="pres">
      <dgm:prSet presAssocID="{DDC5AD70-52DD-46A5-ABC4-499E8DF13E0B}" presName="space" presStyleCnt="0"/>
      <dgm:spPr/>
    </dgm:pt>
    <dgm:pt modelId="{BF79F126-A4E0-436C-8903-8B97A56B5008}" type="pres">
      <dgm:prSet presAssocID="{24F67E9D-571B-4D5D-A9ED-AB0140664A6F}" presName="composite" presStyleCnt="0"/>
      <dgm:spPr/>
    </dgm:pt>
    <dgm:pt modelId="{3B20CC6B-3FED-4B8D-94FC-77D353A9DED6}" type="pres">
      <dgm:prSet presAssocID="{24F67E9D-571B-4D5D-A9ED-AB0140664A6F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CFC8F6-8515-4DB4-B296-BCF6B01FB1F0}" type="pres">
      <dgm:prSet presAssocID="{24F67E9D-571B-4D5D-A9ED-AB0140664A6F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46C3E9-E601-4BEA-8622-41D734B1B322}" type="pres">
      <dgm:prSet presAssocID="{8C38D987-6146-4891-BF56-3896C65E927F}" presName="space" presStyleCnt="0"/>
      <dgm:spPr/>
    </dgm:pt>
    <dgm:pt modelId="{CE45B15D-E8AD-4C79-8D20-02670579891E}" type="pres">
      <dgm:prSet presAssocID="{913743CC-554C-4407-8F95-C888463D113E}" presName="composite" presStyleCnt="0"/>
      <dgm:spPr/>
    </dgm:pt>
    <dgm:pt modelId="{D1E8C83C-E7D0-4A75-9825-750D0F6944CD}" type="pres">
      <dgm:prSet presAssocID="{913743CC-554C-4407-8F95-C888463D113E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550692-F8E7-458E-B74A-8C5C4D63D301}" type="pres">
      <dgm:prSet presAssocID="{913743CC-554C-4407-8F95-C888463D113E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0E03A9-6C7B-4725-A4B0-7832C500E0FD}" type="pres">
      <dgm:prSet presAssocID="{4EBD99E8-EA5C-4F34-BA2E-B0E34F588DFD}" presName="space" presStyleCnt="0"/>
      <dgm:spPr/>
    </dgm:pt>
    <dgm:pt modelId="{3C6FF00C-3075-4281-B51A-4841B77B9130}" type="pres">
      <dgm:prSet presAssocID="{1835EB0F-6EFA-4558-904B-9512AC669D50}" presName="composite" presStyleCnt="0"/>
      <dgm:spPr/>
    </dgm:pt>
    <dgm:pt modelId="{51DD9556-CB3B-435E-A4C9-E3BD4DEA79AD}" type="pres">
      <dgm:prSet presAssocID="{1835EB0F-6EFA-4558-904B-9512AC669D50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285686-AE18-4AE2-BA15-180CB838B64A}" type="pres">
      <dgm:prSet presAssocID="{1835EB0F-6EFA-4558-904B-9512AC669D50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51382AE-3C77-4F53-A123-079AC5D6D29D}" type="presOf" srcId="{B346F49F-1088-41EB-BAFB-8D6859BA36A5}" destId="{00320C00-0A7B-435A-BC38-4D7496E77F76}" srcOrd="0" destOrd="0" presId="urn:microsoft.com/office/officeart/2005/8/layout/hList1"/>
    <dgm:cxn modelId="{EF3C0D45-340B-4CB2-9359-64E576FA115F}" srcId="{24F67E9D-571B-4D5D-A9ED-AB0140664A6F}" destId="{26CDBDED-FD1F-4FC3-BBF7-F63DF71E6E8B}" srcOrd="1" destOrd="0" parTransId="{84B3C840-FD3E-44D7-BE90-A9223F7041B0}" sibTransId="{6A68DD6B-2FAD-4C64-ADC0-2195192559F0}"/>
    <dgm:cxn modelId="{42DBAAD6-627E-4DAE-8ADF-FF76104B2F69}" type="presOf" srcId="{728C89DB-6577-4EC6-B763-BD9CE628F936}" destId="{2F550692-F8E7-458E-B74A-8C5C4D63D301}" srcOrd="0" destOrd="0" presId="urn:microsoft.com/office/officeart/2005/8/layout/hList1"/>
    <dgm:cxn modelId="{83921554-43FA-4145-8CE5-B3D2C3153A22}" type="presOf" srcId="{913743CC-554C-4407-8F95-C888463D113E}" destId="{D1E8C83C-E7D0-4A75-9825-750D0F6944CD}" srcOrd="0" destOrd="0" presId="urn:microsoft.com/office/officeart/2005/8/layout/hList1"/>
    <dgm:cxn modelId="{1A2ADA62-1700-483E-95BB-370E9E55D08F}" type="presOf" srcId="{1835EB0F-6EFA-4558-904B-9512AC669D50}" destId="{51DD9556-CB3B-435E-A4C9-E3BD4DEA79AD}" srcOrd="0" destOrd="0" presId="urn:microsoft.com/office/officeart/2005/8/layout/hList1"/>
    <dgm:cxn modelId="{1A017513-C4A3-403C-8DA3-008A088C7C21}" srcId="{1835EB0F-6EFA-4558-904B-9512AC669D50}" destId="{F9E27042-E8C4-4542-A0B3-E45E5ABC327D}" srcOrd="0" destOrd="0" parTransId="{2BA6BAA7-EFAD-4869-9163-C2AD86ABA2B7}" sibTransId="{6CE9AF70-5A2C-4080-B094-B6F4AA396DE4}"/>
    <dgm:cxn modelId="{25FD7E97-6481-468A-9326-69E604424546}" srcId="{24F67E9D-571B-4D5D-A9ED-AB0140664A6F}" destId="{8B3A84EF-01C6-4CE6-B800-1AFB4C26C4BC}" srcOrd="0" destOrd="0" parTransId="{E4564658-5A53-4DC8-8D9C-3D104B526284}" sibTransId="{A95565DF-46CC-4D9B-8B01-9CE88F0CCBF9}"/>
    <dgm:cxn modelId="{C21456EE-EC42-43DC-97DA-5C4C7DCD90D7}" type="presOf" srcId="{24F67E9D-571B-4D5D-A9ED-AB0140664A6F}" destId="{3B20CC6B-3FED-4B8D-94FC-77D353A9DED6}" srcOrd="0" destOrd="0" presId="urn:microsoft.com/office/officeart/2005/8/layout/hList1"/>
    <dgm:cxn modelId="{7FD9939C-5598-46DE-8BE4-65405BFC1350}" type="presOf" srcId="{26CDBDED-FD1F-4FC3-BBF7-F63DF71E6E8B}" destId="{64CFC8F6-8515-4DB4-B296-BCF6B01FB1F0}" srcOrd="0" destOrd="1" presId="urn:microsoft.com/office/officeart/2005/8/layout/hList1"/>
    <dgm:cxn modelId="{F77D6847-1FB7-4F91-A48A-A6A8D65E06D3}" type="presOf" srcId="{4A8DE304-1C0E-4586-868C-1F6709B8C5ED}" destId="{B5285686-AE18-4AE2-BA15-180CB838B64A}" srcOrd="0" destOrd="1" presId="urn:microsoft.com/office/officeart/2005/8/layout/hList1"/>
    <dgm:cxn modelId="{B04AC79C-48E6-4A68-99E8-3389FA60D29E}" type="presOf" srcId="{E4114330-DF53-4955-9664-AFC74F469321}" destId="{E0B64480-4E09-41C4-BF7F-339A726077A1}" srcOrd="0" destOrd="0" presId="urn:microsoft.com/office/officeart/2005/8/layout/hList1"/>
    <dgm:cxn modelId="{1EAB5C3F-8391-4AA3-9B4A-EF560046F673}" srcId="{1835EB0F-6EFA-4558-904B-9512AC669D50}" destId="{4A8DE304-1C0E-4586-868C-1F6709B8C5ED}" srcOrd="1" destOrd="0" parTransId="{E75E34A5-2223-4268-8DAF-1E03C001FEC3}" sibTransId="{6AC0C5AD-0757-42CE-ACAF-73F5B2643892}"/>
    <dgm:cxn modelId="{4915D9B7-1479-4078-9959-C4DA4BF31777}" type="presOf" srcId="{DC707A93-3144-4A39-8FB6-F298FC648AD7}" destId="{EA69ECB4-43C3-493E-B33D-05D8E99D0DDA}" srcOrd="0" destOrd="1" presId="urn:microsoft.com/office/officeart/2005/8/layout/hList1"/>
    <dgm:cxn modelId="{A9107FBE-58F5-4946-8412-20A0C4A1DDD2}" srcId="{E4114330-DF53-4955-9664-AFC74F469321}" destId="{913743CC-554C-4407-8F95-C888463D113E}" srcOrd="2" destOrd="0" parTransId="{C4EF6FB6-7752-4893-AF99-7A4560DA4947}" sibTransId="{4EBD99E8-EA5C-4F34-BA2E-B0E34F588DFD}"/>
    <dgm:cxn modelId="{02DAA15C-BBE6-4B6C-80F0-D93BCFF34585}" srcId="{E4114330-DF53-4955-9664-AFC74F469321}" destId="{24F67E9D-571B-4D5D-A9ED-AB0140664A6F}" srcOrd="1" destOrd="0" parTransId="{7BF51F4C-7A7B-4F3E-B26A-8F27DC3DDC62}" sibTransId="{8C38D987-6146-4891-BF56-3896C65E927F}"/>
    <dgm:cxn modelId="{9F5FDD9B-E860-4926-9741-DEC0B935745C}" srcId="{E4114330-DF53-4955-9664-AFC74F469321}" destId="{1835EB0F-6EFA-4558-904B-9512AC669D50}" srcOrd="3" destOrd="0" parTransId="{FA00F3F5-533F-4D92-A0E9-2D9C599EB846}" sibTransId="{9144DB30-0413-403C-A7EF-EFDA6A3873C8}"/>
    <dgm:cxn modelId="{959FD263-60D8-48B6-8D4E-DB403BB74E2D}" srcId="{B346F49F-1088-41EB-BAFB-8D6859BA36A5}" destId="{DC707A93-3144-4A39-8FB6-F298FC648AD7}" srcOrd="1" destOrd="0" parTransId="{AFB57F3C-AE0F-4D06-8E74-338B54BFB242}" sibTransId="{890C6C14-230C-43ED-A118-1EF9AE98FDCB}"/>
    <dgm:cxn modelId="{B64327AF-B25A-44CB-B5B5-4CCC1E425F56}" srcId="{E4114330-DF53-4955-9664-AFC74F469321}" destId="{B346F49F-1088-41EB-BAFB-8D6859BA36A5}" srcOrd="0" destOrd="0" parTransId="{8E7C9154-4ED9-4A56-83AC-8C5965E52723}" sibTransId="{DDC5AD70-52DD-46A5-ABC4-499E8DF13E0B}"/>
    <dgm:cxn modelId="{C4DD591E-CC1D-42EE-BF43-CCB3D22635AE}" type="presOf" srcId="{B05F4C00-5476-473F-87E6-9566CF726EC2}" destId="{EA69ECB4-43C3-493E-B33D-05D8E99D0DDA}" srcOrd="0" destOrd="0" presId="urn:microsoft.com/office/officeart/2005/8/layout/hList1"/>
    <dgm:cxn modelId="{6B61A1D9-0267-47F2-AEDA-027BDBD50979}" srcId="{B346F49F-1088-41EB-BAFB-8D6859BA36A5}" destId="{B05F4C00-5476-473F-87E6-9566CF726EC2}" srcOrd="0" destOrd="0" parTransId="{2D9D4DEC-42B0-42DD-87E2-083D0FF07C7F}" sibTransId="{B98B39EC-5EA2-4871-B436-6435AF01E1F1}"/>
    <dgm:cxn modelId="{CC8DDB77-3620-4F23-8C07-D8AA2DC9CB6C}" type="presOf" srcId="{F9E27042-E8C4-4542-A0B3-E45E5ABC327D}" destId="{B5285686-AE18-4AE2-BA15-180CB838B64A}" srcOrd="0" destOrd="0" presId="urn:microsoft.com/office/officeart/2005/8/layout/hList1"/>
    <dgm:cxn modelId="{BD7A8A01-26C1-48D2-9C6F-70ED6966AA54}" srcId="{913743CC-554C-4407-8F95-C888463D113E}" destId="{728C89DB-6577-4EC6-B763-BD9CE628F936}" srcOrd="0" destOrd="0" parTransId="{746174CD-E2AB-4E99-A287-3B3115EFF477}" sibTransId="{2E1B75B2-7033-4363-B848-878697A383C0}"/>
    <dgm:cxn modelId="{59ED9F4D-C289-4378-AACC-8BEF68E4D8EB}" type="presOf" srcId="{8B3A84EF-01C6-4CE6-B800-1AFB4C26C4BC}" destId="{64CFC8F6-8515-4DB4-B296-BCF6B01FB1F0}" srcOrd="0" destOrd="0" presId="urn:microsoft.com/office/officeart/2005/8/layout/hList1"/>
    <dgm:cxn modelId="{0F2FD272-9CA1-47E6-B2C3-7ADFBDE84D25}" type="presParOf" srcId="{E0B64480-4E09-41C4-BF7F-339A726077A1}" destId="{09D21F15-BF77-439F-8201-EC8A22E3D837}" srcOrd="0" destOrd="0" presId="urn:microsoft.com/office/officeart/2005/8/layout/hList1"/>
    <dgm:cxn modelId="{AE02A15D-C088-4125-94FE-BA13FE17E02C}" type="presParOf" srcId="{09D21F15-BF77-439F-8201-EC8A22E3D837}" destId="{00320C00-0A7B-435A-BC38-4D7496E77F76}" srcOrd="0" destOrd="0" presId="urn:microsoft.com/office/officeart/2005/8/layout/hList1"/>
    <dgm:cxn modelId="{A992F784-F210-4436-B772-B55A36F1A8A6}" type="presParOf" srcId="{09D21F15-BF77-439F-8201-EC8A22E3D837}" destId="{EA69ECB4-43C3-493E-B33D-05D8E99D0DDA}" srcOrd="1" destOrd="0" presId="urn:microsoft.com/office/officeart/2005/8/layout/hList1"/>
    <dgm:cxn modelId="{2D11ACA4-457B-4A58-83C7-2710AFF75C1F}" type="presParOf" srcId="{E0B64480-4E09-41C4-BF7F-339A726077A1}" destId="{C4ADC08F-8633-4726-B53B-15CC5DA27DC4}" srcOrd="1" destOrd="0" presId="urn:microsoft.com/office/officeart/2005/8/layout/hList1"/>
    <dgm:cxn modelId="{513EA022-C642-4D43-8FB7-655C9C42EA81}" type="presParOf" srcId="{E0B64480-4E09-41C4-BF7F-339A726077A1}" destId="{BF79F126-A4E0-436C-8903-8B97A56B5008}" srcOrd="2" destOrd="0" presId="urn:microsoft.com/office/officeart/2005/8/layout/hList1"/>
    <dgm:cxn modelId="{DE7D1F46-5806-4FA9-A0DB-ED94935EA5AC}" type="presParOf" srcId="{BF79F126-A4E0-436C-8903-8B97A56B5008}" destId="{3B20CC6B-3FED-4B8D-94FC-77D353A9DED6}" srcOrd="0" destOrd="0" presId="urn:microsoft.com/office/officeart/2005/8/layout/hList1"/>
    <dgm:cxn modelId="{223E1F99-9AA1-4D22-8D5D-220176B6552F}" type="presParOf" srcId="{BF79F126-A4E0-436C-8903-8B97A56B5008}" destId="{64CFC8F6-8515-4DB4-B296-BCF6B01FB1F0}" srcOrd="1" destOrd="0" presId="urn:microsoft.com/office/officeart/2005/8/layout/hList1"/>
    <dgm:cxn modelId="{E927C900-0732-4AC3-BA59-71ACE7E91590}" type="presParOf" srcId="{E0B64480-4E09-41C4-BF7F-339A726077A1}" destId="{5546C3E9-E601-4BEA-8622-41D734B1B322}" srcOrd="3" destOrd="0" presId="urn:microsoft.com/office/officeart/2005/8/layout/hList1"/>
    <dgm:cxn modelId="{9B160F35-E160-4EE2-A497-2F4C215F9157}" type="presParOf" srcId="{E0B64480-4E09-41C4-BF7F-339A726077A1}" destId="{CE45B15D-E8AD-4C79-8D20-02670579891E}" srcOrd="4" destOrd="0" presId="urn:microsoft.com/office/officeart/2005/8/layout/hList1"/>
    <dgm:cxn modelId="{9149F99D-D0E7-464D-B1F1-AAE23CFB46ED}" type="presParOf" srcId="{CE45B15D-E8AD-4C79-8D20-02670579891E}" destId="{D1E8C83C-E7D0-4A75-9825-750D0F6944CD}" srcOrd="0" destOrd="0" presId="urn:microsoft.com/office/officeart/2005/8/layout/hList1"/>
    <dgm:cxn modelId="{9498374C-F984-4DC3-B69E-6CF1B0AD2216}" type="presParOf" srcId="{CE45B15D-E8AD-4C79-8D20-02670579891E}" destId="{2F550692-F8E7-458E-B74A-8C5C4D63D301}" srcOrd="1" destOrd="0" presId="urn:microsoft.com/office/officeart/2005/8/layout/hList1"/>
    <dgm:cxn modelId="{EA1413DD-988E-440B-AB6C-7FCFC8142AD6}" type="presParOf" srcId="{E0B64480-4E09-41C4-BF7F-339A726077A1}" destId="{7A0E03A9-6C7B-4725-A4B0-7832C500E0FD}" srcOrd="5" destOrd="0" presId="urn:microsoft.com/office/officeart/2005/8/layout/hList1"/>
    <dgm:cxn modelId="{45CBA8A2-E721-46F6-A04A-1582CDBEF461}" type="presParOf" srcId="{E0B64480-4E09-41C4-BF7F-339A726077A1}" destId="{3C6FF00C-3075-4281-B51A-4841B77B9130}" srcOrd="6" destOrd="0" presId="urn:microsoft.com/office/officeart/2005/8/layout/hList1"/>
    <dgm:cxn modelId="{9F5A07DE-E6DB-455D-9389-656203D480F2}" type="presParOf" srcId="{3C6FF00C-3075-4281-B51A-4841B77B9130}" destId="{51DD9556-CB3B-435E-A4C9-E3BD4DEA79AD}" srcOrd="0" destOrd="0" presId="urn:microsoft.com/office/officeart/2005/8/layout/hList1"/>
    <dgm:cxn modelId="{78726560-E96C-4C10-877C-E9E745FE2B2B}" type="presParOf" srcId="{3C6FF00C-3075-4281-B51A-4841B77B9130}" destId="{B5285686-AE18-4AE2-BA15-180CB838B64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3964A0B-8055-4DF9-8256-B9D4EADA1FDF}" type="doc">
      <dgm:prSet loTypeId="urn:microsoft.com/office/officeart/2005/8/layout/hierarchy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AA75FE-2567-47EF-8991-43AED94B92A8}">
      <dgm:prSet phldrT="[Text]" custT="1"/>
      <dgm:spPr/>
      <dgm:t>
        <a:bodyPr/>
        <a:lstStyle/>
        <a:p>
          <a:r>
            <a:rPr lang="en-US" sz="1800" b="1" smtClean="0">
              <a:latin typeface="Arial" pitchFamily="34" charset="0"/>
              <a:cs typeface="Arial" pitchFamily="34" charset="0"/>
            </a:rPr>
            <a:t>Introduction and History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67CF6E77-6DA5-4B0D-BEFF-461EA8787974}" type="parTrans" cxnId="{B133716B-3160-47AF-BCA1-14FC59F7C9BF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8C8CCBD-CB7E-4E75-BEB8-98A35F015251}" type="sibTrans" cxnId="{B133716B-3160-47AF-BCA1-14FC59F7C9BF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B1EFFF5-AB1D-4A29-B03A-CA281A8C8623}">
      <dgm:prSet phldrT="[Text]" custT="1"/>
      <dgm:spPr/>
      <dgm:t>
        <a:bodyPr/>
        <a:lstStyle/>
        <a:p>
          <a:r>
            <a:rPr lang="en-US" sz="1600" baseline="0" smtClean="0">
              <a:latin typeface="Arial" pitchFamily="34" charset="0"/>
              <a:cs typeface="Arial" pitchFamily="34" charset="0"/>
            </a:rPr>
            <a:t>Timelines and Scope</a:t>
          </a:r>
          <a:endParaRPr lang="en-US" sz="1600" baseline="0" dirty="0">
            <a:latin typeface="Arial" pitchFamily="34" charset="0"/>
            <a:cs typeface="Arial" pitchFamily="34" charset="0"/>
          </a:endParaRPr>
        </a:p>
      </dgm:t>
    </dgm:pt>
    <dgm:pt modelId="{BE18B3C7-2650-49B7-92C1-2076303557C0}" type="parTrans" cxnId="{512FF049-FBAC-4BDF-AFFA-02E64C102235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13F1963-3939-4E00-943C-7293D6D43D74}" type="sibTrans" cxnId="{512FF049-FBAC-4BDF-AFFA-02E64C102235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47B90C0-D35F-420D-B9EC-6F1AF1CA153B}">
      <dgm:prSet phldrT="[Text]" custT="1"/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Features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CD90D030-EEB1-46DE-9C9D-E921EA0632BD}" type="parTrans" cxnId="{109579D9-BF5E-4FE0-9BB7-86888068C4AE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A0CEA3D-EAF1-4F1F-9FC6-456D80732136}" type="sibTrans" cxnId="{109579D9-BF5E-4FE0-9BB7-86888068C4AE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C33770E-A771-4C71-BF71-0FAD1BD77EA2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General Measurement Model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BF435FC6-1BC9-47FA-AC6D-B58DF9612201}" type="sibTrans" cxnId="{5F6A74F9-304B-484F-B291-15CFB9024139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0E094D5-032F-4C7D-A880-CFF96EB05728}" type="parTrans" cxnId="{5F6A74F9-304B-484F-B291-15CFB9024139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A5B1786-B894-4035-A0B0-82749EB8958D}">
      <dgm:prSet phldrT="[Text]" custT="1"/>
      <dgm:spPr/>
      <dgm:t>
        <a:bodyPr/>
        <a:lstStyle/>
        <a:p>
          <a:r>
            <a:rPr lang="en-US" sz="1600" smtClean="0">
              <a:latin typeface="Arial" pitchFamily="34" charset="0"/>
              <a:cs typeface="Arial" pitchFamily="34" charset="0"/>
            </a:rPr>
            <a:t>Three valuation methods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8E2A8E8C-1FC8-4534-BB30-0B015648BC79}" type="sibTrans" cxnId="{E2DEE47D-6EEC-4839-999A-E8400539425E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768F287-8E48-43B7-8372-68459C19A84B}" type="parTrans" cxnId="{E2DEE47D-6EEC-4839-999A-E8400539425E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FCD736A-CE6F-4347-BAD9-461B041DFCF9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 Life Insurance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42490631-3AD6-48EC-AB2E-9C748D3D7FD6}" type="parTrans" cxnId="{F9A07222-7BFA-4686-AE9C-004AB7093B73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3FB0AF7-8604-4F72-8913-78E9711A6F0A}" type="sibTrans" cxnId="{F9A07222-7BFA-4686-AE9C-004AB7093B73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9BC6CC0-93CA-4F43-8A12-CABB4FE8A7F6}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en-US" sz="1800" b="1" smtClean="0">
              <a:latin typeface="Arial" pitchFamily="34" charset="0"/>
              <a:cs typeface="Arial" pitchFamily="34" charset="0"/>
            </a:rPr>
            <a:t>Implications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A8FDFE4E-586B-4F92-B491-2B165C65D983}" type="parTrans" cxnId="{B0298762-9401-4392-8457-BB45F4DFDF2E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7F50444-2227-4297-8F1A-8E787DECD0F6}" type="sibTrans" cxnId="{B0298762-9401-4392-8457-BB45F4DFDF2E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1D1ADEE-857E-4778-9DA0-DCAD358E86CE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General Insurance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D5F3E9DB-172D-49F8-A8EC-20297A08FB6B}" type="parTrans" cxnId="{DED94359-A933-4E51-A804-3D368F373FF9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A432A8A-636B-4B20-B38E-1B81B124A982}" type="sibTrans" cxnId="{DED94359-A933-4E51-A804-3D368F373FF9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1695969-9F87-4014-B5DE-3F665FB14800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Common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1C9668BB-66E7-4896-9C67-8BBB83A4C990}" type="parTrans" cxnId="{570C1EE0-582E-40F9-BB0E-C50F201ACB78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BF70E4C-15E3-467E-B34C-51D5665C85B7}" type="sibTrans" cxnId="{570C1EE0-582E-40F9-BB0E-C50F201ACB78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36B17D0-6E30-4EA9-BB9C-5DB618EC597F}">
      <dgm:prSet custT="1"/>
      <dgm:spPr/>
      <dgm:t>
        <a:bodyPr/>
        <a:lstStyle/>
        <a:p>
          <a:r>
            <a:rPr lang="en-US" sz="1600" b="0" smtClean="0">
              <a:latin typeface="Arial" pitchFamily="34" charset="0"/>
              <a:cs typeface="Arial" pitchFamily="34" charset="0"/>
            </a:rPr>
            <a:t>Aggregation Level</a:t>
          </a:r>
          <a:endParaRPr lang="en-US" sz="1600" b="0" dirty="0"/>
        </a:p>
      </dgm:t>
    </dgm:pt>
    <dgm:pt modelId="{B8779A09-4350-4EFA-86F3-C953BC79DF22}" type="parTrans" cxnId="{0B37B22F-8D9F-4CDE-A297-3B7E89EEE167}">
      <dgm:prSet/>
      <dgm:spPr/>
      <dgm:t>
        <a:bodyPr/>
        <a:lstStyle/>
        <a:p>
          <a:endParaRPr lang="en-US"/>
        </a:p>
      </dgm:t>
    </dgm:pt>
    <dgm:pt modelId="{FB012A10-6431-4ABC-949C-A9A36B332D1F}" type="sibTrans" cxnId="{0B37B22F-8D9F-4CDE-A297-3B7E89EEE167}">
      <dgm:prSet/>
      <dgm:spPr/>
      <dgm:t>
        <a:bodyPr/>
        <a:lstStyle/>
        <a:p>
          <a:endParaRPr lang="en-US"/>
        </a:p>
      </dgm:t>
    </dgm:pt>
    <dgm:pt modelId="{C36A30F2-B8F9-4FBF-B6EF-AFC86C276ACF}">
      <dgm:prSet phldrT="[Text]" custT="1"/>
      <dgm:spPr/>
      <dgm:t>
        <a:bodyPr/>
        <a:lstStyle/>
        <a:p>
          <a:r>
            <a:rPr lang="en-US" sz="1600" smtClean="0">
              <a:latin typeface="Arial" pitchFamily="34" charset="0"/>
              <a:cs typeface="Arial" pitchFamily="34" charset="0"/>
            </a:rPr>
            <a:t>Onerous Contracts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06AB0053-2F4B-4891-9756-617173040B7E}" type="sibTrans" cxnId="{5093F3E7-6DCA-45D1-B25F-374359C96EEE}">
      <dgm:prSet/>
      <dgm:spPr/>
      <dgm:t>
        <a:bodyPr/>
        <a:lstStyle/>
        <a:p>
          <a:endParaRPr lang="en-US"/>
        </a:p>
      </dgm:t>
    </dgm:pt>
    <dgm:pt modelId="{B017FD76-AE0C-473D-9912-F5B28986CD2A}" type="parTrans" cxnId="{5093F3E7-6DCA-45D1-B25F-374359C96EEE}">
      <dgm:prSet/>
      <dgm:spPr/>
      <dgm:t>
        <a:bodyPr/>
        <a:lstStyle/>
        <a:p>
          <a:endParaRPr lang="en-US"/>
        </a:p>
      </dgm:t>
    </dgm:pt>
    <dgm:pt modelId="{824DE3C2-84FD-4332-84BE-30885F0BD97E}">
      <dgm:prSet phldrT="[Text]" custT="1"/>
      <dgm:spPr/>
      <dgm:t>
        <a:bodyPr/>
        <a:lstStyle/>
        <a:p>
          <a:r>
            <a:rPr lang="en-US" sz="1600" baseline="0" dirty="0" smtClean="0">
              <a:latin typeface="Arial" pitchFamily="34" charset="0"/>
              <a:cs typeface="Arial" pitchFamily="34" charset="0"/>
            </a:rPr>
            <a:t>History</a:t>
          </a:r>
          <a:endParaRPr lang="en-US" sz="1600" baseline="0" dirty="0">
            <a:latin typeface="Arial" pitchFamily="34" charset="0"/>
            <a:cs typeface="Arial" pitchFamily="34" charset="0"/>
          </a:endParaRPr>
        </a:p>
      </dgm:t>
    </dgm:pt>
    <dgm:pt modelId="{F79F9CCF-2834-4251-A604-C7EF3B7C4E5A}" type="parTrans" cxnId="{765110F0-DC26-49F7-9BD4-ADA055135D99}">
      <dgm:prSet/>
      <dgm:spPr/>
      <dgm:t>
        <a:bodyPr/>
        <a:lstStyle/>
        <a:p>
          <a:endParaRPr lang="en-US"/>
        </a:p>
      </dgm:t>
    </dgm:pt>
    <dgm:pt modelId="{4E7700F8-165B-4DB6-BEC7-581B759EE00A}" type="sibTrans" cxnId="{765110F0-DC26-49F7-9BD4-ADA055135D99}">
      <dgm:prSet/>
      <dgm:spPr/>
      <dgm:t>
        <a:bodyPr/>
        <a:lstStyle/>
        <a:p>
          <a:endParaRPr lang="en-US"/>
        </a:p>
      </dgm:t>
    </dgm:pt>
    <dgm:pt modelId="{823A4529-751F-43D2-9649-BCD605321EDD}" type="pres">
      <dgm:prSet presAssocID="{F3964A0B-8055-4DF9-8256-B9D4EADA1FD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D7E2A3A-6D3E-4D9B-B241-DBA149B4E8D0}" type="pres">
      <dgm:prSet presAssocID="{5AAA75FE-2567-47EF-8991-43AED94B92A8}" presName="root" presStyleCnt="0"/>
      <dgm:spPr/>
      <dgm:t>
        <a:bodyPr/>
        <a:lstStyle/>
        <a:p>
          <a:endParaRPr lang="en-US"/>
        </a:p>
      </dgm:t>
    </dgm:pt>
    <dgm:pt modelId="{56754E5A-E44F-4309-AA0D-75AABA9391D7}" type="pres">
      <dgm:prSet presAssocID="{5AAA75FE-2567-47EF-8991-43AED94B92A8}" presName="rootComposite" presStyleCnt="0"/>
      <dgm:spPr/>
      <dgm:t>
        <a:bodyPr/>
        <a:lstStyle/>
        <a:p>
          <a:endParaRPr lang="en-US"/>
        </a:p>
      </dgm:t>
    </dgm:pt>
    <dgm:pt modelId="{275EE258-D2E4-4C34-9FB4-E223BE654D6C}" type="pres">
      <dgm:prSet presAssocID="{5AAA75FE-2567-47EF-8991-43AED94B92A8}" presName="rootText" presStyleLbl="node1" presStyleIdx="0" presStyleCnt="3" custScaleX="104882" custScaleY="71739" custLinFactX="-79857" custLinFactNeighborX="-100000"/>
      <dgm:spPr/>
      <dgm:t>
        <a:bodyPr/>
        <a:lstStyle/>
        <a:p>
          <a:endParaRPr lang="en-US"/>
        </a:p>
      </dgm:t>
    </dgm:pt>
    <dgm:pt modelId="{F5B7AF5E-DC82-43AE-BFEF-872C45B3DEB7}" type="pres">
      <dgm:prSet presAssocID="{5AAA75FE-2567-47EF-8991-43AED94B92A8}" presName="rootConnector" presStyleLbl="node1" presStyleIdx="0" presStyleCnt="3"/>
      <dgm:spPr/>
      <dgm:t>
        <a:bodyPr/>
        <a:lstStyle/>
        <a:p>
          <a:endParaRPr lang="en-US"/>
        </a:p>
      </dgm:t>
    </dgm:pt>
    <dgm:pt modelId="{C93202C6-993B-4CA6-8E91-1D6A935B0341}" type="pres">
      <dgm:prSet presAssocID="{5AAA75FE-2567-47EF-8991-43AED94B92A8}" presName="childShape" presStyleCnt="0"/>
      <dgm:spPr/>
      <dgm:t>
        <a:bodyPr/>
        <a:lstStyle/>
        <a:p>
          <a:endParaRPr lang="en-US"/>
        </a:p>
      </dgm:t>
    </dgm:pt>
    <dgm:pt modelId="{828B6DA4-48B0-4008-9CD0-521E2DC18599}" type="pres">
      <dgm:prSet presAssocID="{BE18B3C7-2650-49B7-92C1-2076303557C0}" presName="Name13" presStyleLbl="parChTrans1D2" presStyleIdx="0" presStyleCnt="9"/>
      <dgm:spPr/>
      <dgm:t>
        <a:bodyPr/>
        <a:lstStyle/>
        <a:p>
          <a:endParaRPr lang="en-US"/>
        </a:p>
      </dgm:t>
    </dgm:pt>
    <dgm:pt modelId="{F52315BD-F2DE-4CF1-A876-9EAFC3312F44}" type="pres">
      <dgm:prSet presAssocID="{2B1EFFF5-AB1D-4A29-B03A-CA281A8C8623}" presName="childText" presStyleLbl="bgAcc1" presStyleIdx="0" presStyleCnt="9" custScaleX="131084" custScaleY="75232" custLinFactNeighborX="-3569" custLinFactNeighborY="330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39AF0C-CCF5-4E61-ABA2-F0EDF652245F}" type="pres">
      <dgm:prSet presAssocID="{F79F9CCF-2834-4251-A604-C7EF3B7C4E5A}" presName="Name13" presStyleLbl="parChTrans1D2" presStyleIdx="1" presStyleCnt="9"/>
      <dgm:spPr/>
      <dgm:t>
        <a:bodyPr/>
        <a:lstStyle/>
        <a:p>
          <a:endParaRPr lang="en-US"/>
        </a:p>
      </dgm:t>
    </dgm:pt>
    <dgm:pt modelId="{1E1BD084-ED99-4DDE-BA05-7CBFEB1BF097}" type="pres">
      <dgm:prSet presAssocID="{824DE3C2-84FD-4332-84BE-30885F0BD97E}" presName="childText" presStyleLbl="bgAcc1" presStyleIdx="1" presStyleCnt="9" custScaleY="53193" custLinFactNeighborY="729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2E0019-7DAC-4C4E-BF41-EAE58EA9F713}" type="pres">
      <dgm:prSet presAssocID="{647B90C0-D35F-420D-B9EC-6F1AF1CA153B}" presName="root" presStyleCnt="0"/>
      <dgm:spPr/>
      <dgm:t>
        <a:bodyPr/>
        <a:lstStyle/>
        <a:p>
          <a:endParaRPr lang="en-US"/>
        </a:p>
      </dgm:t>
    </dgm:pt>
    <dgm:pt modelId="{4FC224EF-0499-487C-842C-1206C378C7C0}" type="pres">
      <dgm:prSet presAssocID="{647B90C0-D35F-420D-B9EC-6F1AF1CA153B}" presName="rootComposite" presStyleCnt="0"/>
      <dgm:spPr/>
      <dgm:t>
        <a:bodyPr/>
        <a:lstStyle/>
        <a:p>
          <a:endParaRPr lang="en-US"/>
        </a:p>
      </dgm:t>
    </dgm:pt>
    <dgm:pt modelId="{23F94177-72E1-4180-8EDD-0BCB46718A16}" type="pres">
      <dgm:prSet presAssocID="{647B90C0-D35F-420D-B9EC-6F1AF1CA153B}" presName="rootText" presStyleLbl="node1" presStyleIdx="1" presStyleCnt="3" custScaleX="85922" custScaleY="52586" custLinFactNeighborX="-14699"/>
      <dgm:spPr/>
      <dgm:t>
        <a:bodyPr/>
        <a:lstStyle/>
        <a:p>
          <a:endParaRPr lang="en-US"/>
        </a:p>
      </dgm:t>
    </dgm:pt>
    <dgm:pt modelId="{DBEAA15B-941E-4FAA-97A0-806EF654635D}" type="pres">
      <dgm:prSet presAssocID="{647B90C0-D35F-420D-B9EC-6F1AF1CA153B}" presName="rootConnector" presStyleLbl="node1" presStyleIdx="1" presStyleCnt="3"/>
      <dgm:spPr/>
      <dgm:t>
        <a:bodyPr/>
        <a:lstStyle/>
        <a:p>
          <a:endParaRPr lang="en-US"/>
        </a:p>
      </dgm:t>
    </dgm:pt>
    <dgm:pt modelId="{126D2840-2B13-48C5-AC7D-63FC063AE49C}" type="pres">
      <dgm:prSet presAssocID="{647B90C0-D35F-420D-B9EC-6F1AF1CA153B}" presName="childShape" presStyleCnt="0"/>
      <dgm:spPr/>
      <dgm:t>
        <a:bodyPr/>
        <a:lstStyle/>
        <a:p>
          <a:endParaRPr lang="en-US"/>
        </a:p>
      </dgm:t>
    </dgm:pt>
    <dgm:pt modelId="{34736128-002B-449A-B185-C4226E4A3B06}" type="pres">
      <dgm:prSet presAssocID="{E768F287-8E48-43B7-8372-68459C19A84B}" presName="Name13" presStyleLbl="parChTrans1D2" presStyleIdx="2" presStyleCnt="9"/>
      <dgm:spPr/>
      <dgm:t>
        <a:bodyPr/>
        <a:lstStyle/>
        <a:p>
          <a:endParaRPr lang="en-US"/>
        </a:p>
      </dgm:t>
    </dgm:pt>
    <dgm:pt modelId="{E391B89F-3C13-4E9D-8A58-9CCC90AAF3F1}" type="pres">
      <dgm:prSet presAssocID="{FA5B1786-B894-4035-A0B0-82749EB8958D}" presName="childText" presStyleLbl="bgAcc1" presStyleIdx="2" presStyleCnt="9" custScaleX="155590" custScaleY="78104" custLinFactNeighborX="-4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6792A4-AB05-4782-8259-977C681DDB48}" type="pres">
      <dgm:prSet presAssocID="{B8779A09-4350-4EFA-86F3-C953BC79DF22}" presName="Name13" presStyleLbl="parChTrans1D2" presStyleIdx="3" presStyleCnt="9"/>
      <dgm:spPr/>
      <dgm:t>
        <a:bodyPr/>
        <a:lstStyle/>
        <a:p>
          <a:endParaRPr lang="en-US"/>
        </a:p>
      </dgm:t>
    </dgm:pt>
    <dgm:pt modelId="{8CFD47E7-77D0-4BDA-8A3B-81D21BF81600}" type="pres">
      <dgm:prSet presAssocID="{A36B17D0-6E30-4EA9-BB9C-5DB618EC597F}" presName="childText" presStyleLbl="bgAcc1" presStyleIdx="3" presStyleCnt="9" custLinFactNeighborX="228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528DBC-4664-42BB-A84F-DE367AE7236A}" type="pres">
      <dgm:prSet presAssocID="{A0E094D5-032F-4C7D-A880-CFF96EB05728}" presName="Name13" presStyleLbl="parChTrans1D2" presStyleIdx="4" presStyleCnt="9"/>
      <dgm:spPr/>
      <dgm:t>
        <a:bodyPr/>
        <a:lstStyle/>
        <a:p>
          <a:endParaRPr lang="en-US"/>
        </a:p>
      </dgm:t>
    </dgm:pt>
    <dgm:pt modelId="{290A0BFC-1944-486F-A004-2C70AD6890D8}" type="pres">
      <dgm:prSet presAssocID="{6C33770E-A771-4C71-BF71-0FAD1BD77EA2}" presName="childText" presStyleLbl="bgAcc1" presStyleIdx="4" presStyleCnt="9" custScaleX="155873" custLinFactNeighborX="3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009CA4-34AE-4505-962B-4878F238BF0D}" type="pres">
      <dgm:prSet presAssocID="{B017FD76-AE0C-473D-9912-F5B28986CD2A}" presName="Name13" presStyleLbl="parChTrans1D2" presStyleIdx="5" presStyleCnt="9"/>
      <dgm:spPr/>
      <dgm:t>
        <a:bodyPr/>
        <a:lstStyle/>
        <a:p>
          <a:endParaRPr lang="en-US"/>
        </a:p>
      </dgm:t>
    </dgm:pt>
    <dgm:pt modelId="{D28C1607-4618-4FC0-B107-1F594141815E}" type="pres">
      <dgm:prSet presAssocID="{C36A30F2-B8F9-4FBF-B6EF-AFC86C276ACF}" presName="childText" presStyleLbl="bgAcc1" presStyleIdx="5" presStyleCnt="9" custLinFactNeighborX="228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CAB5EF-F2E0-42FA-B75A-F8E17E07F6CB}" type="pres">
      <dgm:prSet presAssocID="{E9BC6CC0-93CA-4F43-8A12-CABB4FE8A7F6}" presName="root" presStyleCnt="0"/>
      <dgm:spPr/>
      <dgm:t>
        <a:bodyPr/>
        <a:lstStyle/>
        <a:p>
          <a:endParaRPr lang="en-US"/>
        </a:p>
      </dgm:t>
    </dgm:pt>
    <dgm:pt modelId="{22B108FB-0B7A-4753-805E-4006449EA1CB}" type="pres">
      <dgm:prSet presAssocID="{E9BC6CC0-93CA-4F43-8A12-CABB4FE8A7F6}" presName="rootComposite" presStyleCnt="0"/>
      <dgm:spPr/>
      <dgm:t>
        <a:bodyPr/>
        <a:lstStyle/>
        <a:p>
          <a:endParaRPr lang="en-US"/>
        </a:p>
      </dgm:t>
    </dgm:pt>
    <dgm:pt modelId="{D996DB9C-6864-4C75-9EDE-C610ACB1C252}" type="pres">
      <dgm:prSet presAssocID="{E9BC6CC0-93CA-4F43-8A12-CABB4FE8A7F6}" presName="rootText" presStyleLbl="node1" presStyleIdx="2" presStyleCnt="3" custScaleX="134693" custScaleY="56137" custLinFactNeighborX="71542"/>
      <dgm:spPr/>
      <dgm:t>
        <a:bodyPr/>
        <a:lstStyle/>
        <a:p>
          <a:endParaRPr lang="en-US"/>
        </a:p>
      </dgm:t>
    </dgm:pt>
    <dgm:pt modelId="{ACD6D000-2E6D-4800-BEE0-B961B06D01DD}" type="pres">
      <dgm:prSet presAssocID="{E9BC6CC0-93CA-4F43-8A12-CABB4FE8A7F6}" presName="rootConnector" presStyleLbl="node1" presStyleIdx="2" presStyleCnt="3"/>
      <dgm:spPr/>
      <dgm:t>
        <a:bodyPr/>
        <a:lstStyle/>
        <a:p>
          <a:endParaRPr lang="en-US"/>
        </a:p>
      </dgm:t>
    </dgm:pt>
    <dgm:pt modelId="{BC7C6475-9337-4A93-A919-364C77B2D9E7}" type="pres">
      <dgm:prSet presAssocID="{E9BC6CC0-93CA-4F43-8A12-CABB4FE8A7F6}" presName="childShape" presStyleCnt="0"/>
      <dgm:spPr/>
      <dgm:t>
        <a:bodyPr/>
        <a:lstStyle/>
        <a:p>
          <a:endParaRPr lang="en-US"/>
        </a:p>
      </dgm:t>
    </dgm:pt>
    <dgm:pt modelId="{730EA42E-9A62-4723-B187-9BB9141B4F87}" type="pres">
      <dgm:prSet presAssocID="{42490631-3AD6-48EC-AB2E-9C748D3D7FD6}" presName="Name13" presStyleLbl="parChTrans1D2" presStyleIdx="6" presStyleCnt="9"/>
      <dgm:spPr/>
      <dgm:t>
        <a:bodyPr/>
        <a:lstStyle/>
        <a:p>
          <a:endParaRPr lang="en-US"/>
        </a:p>
      </dgm:t>
    </dgm:pt>
    <dgm:pt modelId="{42AE04BC-31EB-4507-89DB-EA97C352EC1D}" type="pres">
      <dgm:prSet presAssocID="{BFCD736A-CE6F-4347-BAD9-461B041DFCF9}" presName="childText" presStyleLbl="bgAcc1" presStyleIdx="6" presStyleCnt="9" custLinFactNeighborX="89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6FB30-1731-4911-AC85-2B8DA4CB855C}" type="pres">
      <dgm:prSet presAssocID="{D5F3E9DB-172D-49F8-A8EC-20297A08FB6B}" presName="Name13" presStyleLbl="parChTrans1D2" presStyleIdx="7" presStyleCnt="9"/>
      <dgm:spPr/>
      <dgm:t>
        <a:bodyPr/>
        <a:lstStyle/>
        <a:p>
          <a:endParaRPr lang="en-US"/>
        </a:p>
      </dgm:t>
    </dgm:pt>
    <dgm:pt modelId="{97CEA762-FB0E-4793-8A12-A3F16E373942}" type="pres">
      <dgm:prSet presAssocID="{91D1ADEE-857E-4778-9DA0-DCAD358E86CE}" presName="childText" presStyleLbl="bgAcc1" presStyleIdx="7" presStyleCnt="9" custLinFactNeighborX="89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143591-6CC4-493B-B19C-CC80A2657505}" type="pres">
      <dgm:prSet presAssocID="{1C9668BB-66E7-4896-9C67-8BBB83A4C990}" presName="Name13" presStyleLbl="parChTrans1D2" presStyleIdx="8" presStyleCnt="9"/>
      <dgm:spPr/>
      <dgm:t>
        <a:bodyPr/>
        <a:lstStyle/>
        <a:p>
          <a:endParaRPr lang="en-US"/>
        </a:p>
      </dgm:t>
    </dgm:pt>
    <dgm:pt modelId="{E8354417-C990-4AEA-833F-99AD935497BA}" type="pres">
      <dgm:prSet presAssocID="{31695969-9F87-4014-B5DE-3F665FB14800}" presName="childText" presStyleLbl="bgAcc1" presStyleIdx="8" presStyleCnt="9" custLinFactNeighborX="89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0547BC0-1ABC-43A6-A11F-B8D9C734AB77}" type="presOf" srcId="{31695969-9F87-4014-B5DE-3F665FB14800}" destId="{E8354417-C990-4AEA-833F-99AD935497BA}" srcOrd="0" destOrd="0" presId="urn:microsoft.com/office/officeart/2005/8/layout/hierarchy3"/>
    <dgm:cxn modelId="{D608105B-182C-42E1-9CFD-1E826C59882A}" type="presOf" srcId="{BFCD736A-CE6F-4347-BAD9-461B041DFCF9}" destId="{42AE04BC-31EB-4507-89DB-EA97C352EC1D}" srcOrd="0" destOrd="0" presId="urn:microsoft.com/office/officeart/2005/8/layout/hierarchy3"/>
    <dgm:cxn modelId="{32ACC10C-3CA8-43B5-84AF-434D60D6312B}" type="presOf" srcId="{91D1ADEE-857E-4778-9DA0-DCAD358E86CE}" destId="{97CEA762-FB0E-4793-8A12-A3F16E373942}" srcOrd="0" destOrd="0" presId="urn:microsoft.com/office/officeart/2005/8/layout/hierarchy3"/>
    <dgm:cxn modelId="{512FF049-FBAC-4BDF-AFFA-02E64C102235}" srcId="{5AAA75FE-2567-47EF-8991-43AED94B92A8}" destId="{2B1EFFF5-AB1D-4A29-B03A-CA281A8C8623}" srcOrd="0" destOrd="0" parTransId="{BE18B3C7-2650-49B7-92C1-2076303557C0}" sibTransId="{B13F1963-3939-4E00-943C-7293D6D43D74}"/>
    <dgm:cxn modelId="{7EFB08E2-EE9C-4694-8091-D4894DA3A828}" type="presOf" srcId="{824DE3C2-84FD-4332-84BE-30885F0BD97E}" destId="{1E1BD084-ED99-4DDE-BA05-7CBFEB1BF097}" srcOrd="0" destOrd="0" presId="urn:microsoft.com/office/officeart/2005/8/layout/hierarchy3"/>
    <dgm:cxn modelId="{794077A2-4E7C-49C5-B597-4CD67272CB41}" type="presOf" srcId="{6C33770E-A771-4C71-BF71-0FAD1BD77EA2}" destId="{290A0BFC-1944-486F-A004-2C70AD6890D8}" srcOrd="0" destOrd="0" presId="urn:microsoft.com/office/officeart/2005/8/layout/hierarchy3"/>
    <dgm:cxn modelId="{F14DA5C1-CE5F-4B5F-A64E-FD29DB97C1F9}" type="presOf" srcId="{B8779A09-4350-4EFA-86F3-C953BC79DF22}" destId="{766792A4-AB05-4782-8259-977C681DDB48}" srcOrd="0" destOrd="0" presId="urn:microsoft.com/office/officeart/2005/8/layout/hierarchy3"/>
    <dgm:cxn modelId="{ABA4FCEE-8465-4F1B-ADA6-A57EC9AD912C}" type="presOf" srcId="{E9BC6CC0-93CA-4F43-8A12-CABB4FE8A7F6}" destId="{D996DB9C-6864-4C75-9EDE-C610ACB1C252}" srcOrd="0" destOrd="0" presId="urn:microsoft.com/office/officeart/2005/8/layout/hierarchy3"/>
    <dgm:cxn modelId="{3693BCBB-EB95-4705-AF17-1F42F385E0D2}" type="presOf" srcId="{F3964A0B-8055-4DF9-8256-B9D4EADA1FDF}" destId="{823A4529-751F-43D2-9649-BCD605321EDD}" srcOrd="0" destOrd="0" presId="urn:microsoft.com/office/officeart/2005/8/layout/hierarchy3"/>
    <dgm:cxn modelId="{89D1B0EC-9972-42A8-BABD-7F2841B5FBD4}" type="presOf" srcId="{E9BC6CC0-93CA-4F43-8A12-CABB4FE8A7F6}" destId="{ACD6D000-2E6D-4800-BEE0-B961B06D01DD}" srcOrd="1" destOrd="0" presId="urn:microsoft.com/office/officeart/2005/8/layout/hierarchy3"/>
    <dgm:cxn modelId="{B0298762-9401-4392-8457-BB45F4DFDF2E}" srcId="{F3964A0B-8055-4DF9-8256-B9D4EADA1FDF}" destId="{E9BC6CC0-93CA-4F43-8A12-CABB4FE8A7F6}" srcOrd="2" destOrd="0" parTransId="{A8FDFE4E-586B-4F92-B491-2B165C65D983}" sibTransId="{97F50444-2227-4297-8F1A-8E787DECD0F6}"/>
    <dgm:cxn modelId="{F9A07222-7BFA-4686-AE9C-004AB7093B73}" srcId="{E9BC6CC0-93CA-4F43-8A12-CABB4FE8A7F6}" destId="{BFCD736A-CE6F-4347-BAD9-461B041DFCF9}" srcOrd="0" destOrd="0" parTransId="{42490631-3AD6-48EC-AB2E-9C748D3D7FD6}" sibTransId="{E3FB0AF7-8604-4F72-8913-78E9711A6F0A}"/>
    <dgm:cxn modelId="{958B4C3D-12A0-424F-AAE7-ADDD3BC883E3}" type="presOf" srcId="{B017FD76-AE0C-473D-9912-F5B28986CD2A}" destId="{D1009CA4-34AE-4505-962B-4878F238BF0D}" srcOrd="0" destOrd="0" presId="urn:microsoft.com/office/officeart/2005/8/layout/hierarchy3"/>
    <dgm:cxn modelId="{4CD0F121-8830-4142-87EB-E6C87C37A71F}" type="presOf" srcId="{647B90C0-D35F-420D-B9EC-6F1AF1CA153B}" destId="{23F94177-72E1-4180-8EDD-0BCB46718A16}" srcOrd="0" destOrd="0" presId="urn:microsoft.com/office/officeart/2005/8/layout/hierarchy3"/>
    <dgm:cxn modelId="{F0B5C8E3-A980-41D9-959E-BDC59E3C3454}" type="presOf" srcId="{D5F3E9DB-172D-49F8-A8EC-20297A08FB6B}" destId="{ACD6FB30-1731-4911-AC85-2B8DA4CB855C}" srcOrd="0" destOrd="0" presId="urn:microsoft.com/office/officeart/2005/8/layout/hierarchy3"/>
    <dgm:cxn modelId="{24BBE261-8779-4BF9-8C70-F49018A71744}" type="presOf" srcId="{2B1EFFF5-AB1D-4A29-B03A-CA281A8C8623}" destId="{F52315BD-F2DE-4CF1-A876-9EAFC3312F44}" srcOrd="0" destOrd="0" presId="urn:microsoft.com/office/officeart/2005/8/layout/hierarchy3"/>
    <dgm:cxn modelId="{08622351-122D-4369-9939-7B3E6F125476}" type="presOf" srcId="{42490631-3AD6-48EC-AB2E-9C748D3D7FD6}" destId="{730EA42E-9A62-4723-B187-9BB9141B4F87}" srcOrd="0" destOrd="0" presId="urn:microsoft.com/office/officeart/2005/8/layout/hierarchy3"/>
    <dgm:cxn modelId="{765110F0-DC26-49F7-9BD4-ADA055135D99}" srcId="{5AAA75FE-2567-47EF-8991-43AED94B92A8}" destId="{824DE3C2-84FD-4332-84BE-30885F0BD97E}" srcOrd="1" destOrd="0" parTransId="{F79F9CCF-2834-4251-A604-C7EF3B7C4E5A}" sibTransId="{4E7700F8-165B-4DB6-BEC7-581B759EE00A}"/>
    <dgm:cxn modelId="{790A1FAF-CEF1-4D75-A412-D2D451958A08}" type="presOf" srcId="{FA5B1786-B894-4035-A0B0-82749EB8958D}" destId="{E391B89F-3C13-4E9D-8A58-9CCC90AAF3F1}" srcOrd="0" destOrd="0" presId="urn:microsoft.com/office/officeart/2005/8/layout/hierarchy3"/>
    <dgm:cxn modelId="{2AD699E2-C697-45F3-A6E1-2B7CACF96868}" type="presOf" srcId="{1C9668BB-66E7-4896-9C67-8BBB83A4C990}" destId="{11143591-6CC4-493B-B19C-CC80A2657505}" srcOrd="0" destOrd="0" presId="urn:microsoft.com/office/officeart/2005/8/layout/hierarchy3"/>
    <dgm:cxn modelId="{5F6A74F9-304B-484F-B291-15CFB9024139}" srcId="{647B90C0-D35F-420D-B9EC-6F1AF1CA153B}" destId="{6C33770E-A771-4C71-BF71-0FAD1BD77EA2}" srcOrd="2" destOrd="0" parTransId="{A0E094D5-032F-4C7D-A880-CFF96EB05728}" sibTransId="{BF435FC6-1BC9-47FA-AC6D-B58DF9612201}"/>
    <dgm:cxn modelId="{1C498E4D-0C67-4D68-B77B-12371AA8E277}" type="presOf" srcId="{A36B17D0-6E30-4EA9-BB9C-5DB618EC597F}" destId="{8CFD47E7-77D0-4BDA-8A3B-81D21BF81600}" srcOrd="0" destOrd="0" presId="urn:microsoft.com/office/officeart/2005/8/layout/hierarchy3"/>
    <dgm:cxn modelId="{570C1EE0-582E-40F9-BB0E-C50F201ACB78}" srcId="{E9BC6CC0-93CA-4F43-8A12-CABB4FE8A7F6}" destId="{31695969-9F87-4014-B5DE-3F665FB14800}" srcOrd="2" destOrd="0" parTransId="{1C9668BB-66E7-4896-9C67-8BBB83A4C990}" sibTransId="{9BF70E4C-15E3-467E-B34C-51D5665C85B7}"/>
    <dgm:cxn modelId="{E2DEE47D-6EEC-4839-999A-E8400539425E}" srcId="{647B90C0-D35F-420D-B9EC-6F1AF1CA153B}" destId="{FA5B1786-B894-4035-A0B0-82749EB8958D}" srcOrd="0" destOrd="0" parTransId="{E768F287-8E48-43B7-8372-68459C19A84B}" sibTransId="{8E2A8E8C-1FC8-4534-BB30-0B015648BC79}"/>
    <dgm:cxn modelId="{109579D9-BF5E-4FE0-9BB7-86888068C4AE}" srcId="{F3964A0B-8055-4DF9-8256-B9D4EADA1FDF}" destId="{647B90C0-D35F-420D-B9EC-6F1AF1CA153B}" srcOrd="1" destOrd="0" parTransId="{CD90D030-EEB1-46DE-9C9D-E921EA0632BD}" sibTransId="{5A0CEA3D-EAF1-4F1F-9FC6-456D80732136}"/>
    <dgm:cxn modelId="{4543DFDD-B042-45F6-BC9B-4948B6D6AFBA}" type="presOf" srcId="{647B90C0-D35F-420D-B9EC-6F1AF1CA153B}" destId="{DBEAA15B-941E-4FAA-97A0-806EF654635D}" srcOrd="1" destOrd="0" presId="urn:microsoft.com/office/officeart/2005/8/layout/hierarchy3"/>
    <dgm:cxn modelId="{4EA5598F-0F5C-419A-AB35-97A7997C420F}" type="presOf" srcId="{5AAA75FE-2567-47EF-8991-43AED94B92A8}" destId="{F5B7AF5E-DC82-43AE-BFEF-872C45B3DEB7}" srcOrd="1" destOrd="0" presId="urn:microsoft.com/office/officeart/2005/8/layout/hierarchy3"/>
    <dgm:cxn modelId="{0B37B22F-8D9F-4CDE-A297-3B7E89EEE167}" srcId="{647B90C0-D35F-420D-B9EC-6F1AF1CA153B}" destId="{A36B17D0-6E30-4EA9-BB9C-5DB618EC597F}" srcOrd="1" destOrd="0" parTransId="{B8779A09-4350-4EFA-86F3-C953BC79DF22}" sibTransId="{FB012A10-6431-4ABC-949C-A9A36B332D1F}"/>
    <dgm:cxn modelId="{7D322B6E-0854-47CD-9D61-F0B27A69583C}" type="presOf" srcId="{C36A30F2-B8F9-4FBF-B6EF-AFC86C276ACF}" destId="{D28C1607-4618-4FC0-B107-1F594141815E}" srcOrd="0" destOrd="0" presId="urn:microsoft.com/office/officeart/2005/8/layout/hierarchy3"/>
    <dgm:cxn modelId="{CF8EC800-7253-4432-AB58-F6935ED1812A}" type="presOf" srcId="{E768F287-8E48-43B7-8372-68459C19A84B}" destId="{34736128-002B-449A-B185-C4226E4A3B06}" srcOrd="0" destOrd="0" presId="urn:microsoft.com/office/officeart/2005/8/layout/hierarchy3"/>
    <dgm:cxn modelId="{AF88355A-EDB0-4C0C-A160-B576F0B279F0}" type="presOf" srcId="{A0E094D5-032F-4C7D-A880-CFF96EB05728}" destId="{ED528DBC-4664-42BB-A84F-DE367AE7236A}" srcOrd="0" destOrd="0" presId="urn:microsoft.com/office/officeart/2005/8/layout/hierarchy3"/>
    <dgm:cxn modelId="{3D4187E2-227B-45DC-8B8B-BAB189ADCDFE}" type="presOf" srcId="{F79F9CCF-2834-4251-A604-C7EF3B7C4E5A}" destId="{9139AF0C-CCF5-4E61-ABA2-F0EDF652245F}" srcOrd="0" destOrd="0" presId="urn:microsoft.com/office/officeart/2005/8/layout/hierarchy3"/>
    <dgm:cxn modelId="{F8D277E2-A686-41AD-8F33-0A38356E608A}" type="presOf" srcId="{BE18B3C7-2650-49B7-92C1-2076303557C0}" destId="{828B6DA4-48B0-4008-9CD0-521E2DC18599}" srcOrd="0" destOrd="0" presId="urn:microsoft.com/office/officeart/2005/8/layout/hierarchy3"/>
    <dgm:cxn modelId="{DED94359-A933-4E51-A804-3D368F373FF9}" srcId="{E9BC6CC0-93CA-4F43-8A12-CABB4FE8A7F6}" destId="{91D1ADEE-857E-4778-9DA0-DCAD358E86CE}" srcOrd="1" destOrd="0" parTransId="{D5F3E9DB-172D-49F8-A8EC-20297A08FB6B}" sibTransId="{1A432A8A-636B-4B20-B38E-1B81B124A982}"/>
    <dgm:cxn modelId="{5093F3E7-6DCA-45D1-B25F-374359C96EEE}" srcId="{647B90C0-D35F-420D-B9EC-6F1AF1CA153B}" destId="{C36A30F2-B8F9-4FBF-B6EF-AFC86C276ACF}" srcOrd="3" destOrd="0" parTransId="{B017FD76-AE0C-473D-9912-F5B28986CD2A}" sibTransId="{06AB0053-2F4B-4891-9756-617173040B7E}"/>
    <dgm:cxn modelId="{FA4F72D0-5587-4D96-81E8-7899822F7AF9}" type="presOf" srcId="{5AAA75FE-2567-47EF-8991-43AED94B92A8}" destId="{275EE258-D2E4-4C34-9FB4-E223BE654D6C}" srcOrd="0" destOrd="0" presId="urn:microsoft.com/office/officeart/2005/8/layout/hierarchy3"/>
    <dgm:cxn modelId="{B133716B-3160-47AF-BCA1-14FC59F7C9BF}" srcId="{F3964A0B-8055-4DF9-8256-B9D4EADA1FDF}" destId="{5AAA75FE-2567-47EF-8991-43AED94B92A8}" srcOrd="0" destOrd="0" parTransId="{67CF6E77-6DA5-4B0D-BEFF-461EA8787974}" sibTransId="{88C8CCBD-CB7E-4E75-BEB8-98A35F015251}"/>
    <dgm:cxn modelId="{6AF209B7-EA8A-4723-A3FA-B2084B4AAE93}" type="presParOf" srcId="{823A4529-751F-43D2-9649-BCD605321EDD}" destId="{BD7E2A3A-6D3E-4D9B-B241-DBA149B4E8D0}" srcOrd="0" destOrd="0" presId="urn:microsoft.com/office/officeart/2005/8/layout/hierarchy3"/>
    <dgm:cxn modelId="{88C127E5-1CA5-4AC4-864C-9A76128130FE}" type="presParOf" srcId="{BD7E2A3A-6D3E-4D9B-B241-DBA149B4E8D0}" destId="{56754E5A-E44F-4309-AA0D-75AABA9391D7}" srcOrd="0" destOrd="0" presId="urn:microsoft.com/office/officeart/2005/8/layout/hierarchy3"/>
    <dgm:cxn modelId="{AAB52046-7404-4A35-AEB7-260DF989CC36}" type="presParOf" srcId="{56754E5A-E44F-4309-AA0D-75AABA9391D7}" destId="{275EE258-D2E4-4C34-9FB4-E223BE654D6C}" srcOrd="0" destOrd="0" presId="urn:microsoft.com/office/officeart/2005/8/layout/hierarchy3"/>
    <dgm:cxn modelId="{24D8AC1F-7734-4D49-9ED2-2D90BE05C846}" type="presParOf" srcId="{56754E5A-E44F-4309-AA0D-75AABA9391D7}" destId="{F5B7AF5E-DC82-43AE-BFEF-872C45B3DEB7}" srcOrd="1" destOrd="0" presId="urn:microsoft.com/office/officeart/2005/8/layout/hierarchy3"/>
    <dgm:cxn modelId="{3D5C47FF-1048-4532-863F-7D88790C0E77}" type="presParOf" srcId="{BD7E2A3A-6D3E-4D9B-B241-DBA149B4E8D0}" destId="{C93202C6-993B-4CA6-8E91-1D6A935B0341}" srcOrd="1" destOrd="0" presId="urn:microsoft.com/office/officeart/2005/8/layout/hierarchy3"/>
    <dgm:cxn modelId="{659A5FF4-D298-4BE2-81BA-C5FAC7CB35C0}" type="presParOf" srcId="{C93202C6-993B-4CA6-8E91-1D6A935B0341}" destId="{828B6DA4-48B0-4008-9CD0-521E2DC18599}" srcOrd="0" destOrd="0" presId="urn:microsoft.com/office/officeart/2005/8/layout/hierarchy3"/>
    <dgm:cxn modelId="{A9764F15-77FC-4659-B140-07A3F220AF3F}" type="presParOf" srcId="{C93202C6-993B-4CA6-8E91-1D6A935B0341}" destId="{F52315BD-F2DE-4CF1-A876-9EAFC3312F44}" srcOrd="1" destOrd="0" presId="urn:microsoft.com/office/officeart/2005/8/layout/hierarchy3"/>
    <dgm:cxn modelId="{02331F07-81CB-4531-BF63-A599E54DE324}" type="presParOf" srcId="{C93202C6-993B-4CA6-8E91-1D6A935B0341}" destId="{9139AF0C-CCF5-4E61-ABA2-F0EDF652245F}" srcOrd="2" destOrd="0" presId="urn:microsoft.com/office/officeart/2005/8/layout/hierarchy3"/>
    <dgm:cxn modelId="{82F760AD-F497-429F-8119-22D158A166F2}" type="presParOf" srcId="{C93202C6-993B-4CA6-8E91-1D6A935B0341}" destId="{1E1BD084-ED99-4DDE-BA05-7CBFEB1BF097}" srcOrd="3" destOrd="0" presId="urn:microsoft.com/office/officeart/2005/8/layout/hierarchy3"/>
    <dgm:cxn modelId="{347BEE96-A9E4-47DE-9181-BAB0C7D78559}" type="presParOf" srcId="{823A4529-751F-43D2-9649-BCD605321EDD}" destId="{6B2E0019-7DAC-4C4E-BF41-EAE58EA9F713}" srcOrd="1" destOrd="0" presId="urn:microsoft.com/office/officeart/2005/8/layout/hierarchy3"/>
    <dgm:cxn modelId="{BD2883AB-D7A1-4645-A67F-81062C318158}" type="presParOf" srcId="{6B2E0019-7DAC-4C4E-BF41-EAE58EA9F713}" destId="{4FC224EF-0499-487C-842C-1206C378C7C0}" srcOrd="0" destOrd="0" presId="urn:microsoft.com/office/officeart/2005/8/layout/hierarchy3"/>
    <dgm:cxn modelId="{A0F39435-4F37-4357-9C3F-69189D680E90}" type="presParOf" srcId="{4FC224EF-0499-487C-842C-1206C378C7C0}" destId="{23F94177-72E1-4180-8EDD-0BCB46718A16}" srcOrd="0" destOrd="0" presId="urn:microsoft.com/office/officeart/2005/8/layout/hierarchy3"/>
    <dgm:cxn modelId="{369056FC-13E7-4B58-867C-F9D98D363A6C}" type="presParOf" srcId="{4FC224EF-0499-487C-842C-1206C378C7C0}" destId="{DBEAA15B-941E-4FAA-97A0-806EF654635D}" srcOrd="1" destOrd="0" presId="urn:microsoft.com/office/officeart/2005/8/layout/hierarchy3"/>
    <dgm:cxn modelId="{F6106E4F-312D-4196-8068-3DCC8C14BA06}" type="presParOf" srcId="{6B2E0019-7DAC-4C4E-BF41-EAE58EA9F713}" destId="{126D2840-2B13-48C5-AC7D-63FC063AE49C}" srcOrd="1" destOrd="0" presId="urn:microsoft.com/office/officeart/2005/8/layout/hierarchy3"/>
    <dgm:cxn modelId="{01EBD794-7DE0-4789-A02C-9737B2A7284B}" type="presParOf" srcId="{126D2840-2B13-48C5-AC7D-63FC063AE49C}" destId="{34736128-002B-449A-B185-C4226E4A3B06}" srcOrd="0" destOrd="0" presId="urn:microsoft.com/office/officeart/2005/8/layout/hierarchy3"/>
    <dgm:cxn modelId="{C1905A29-E3F5-49BA-A9E8-907E7B1B2E71}" type="presParOf" srcId="{126D2840-2B13-48C5-AC7D-63FC063AE49C}" destId="{E391B89F-3C13-4E9D-8A58-9CCC90AAF3F1}" srcOrd="1" destOrd="0" presId="urn:microsoft.com/office/officeart/2005/8/layout/hierarchy3"/>
    <dgm:cxn modelId="{739D6126-EAA5-4B2C-BF79-819326693E6D}" type="presParOf" srcId="{126D2840-2B13-48C5-AC7D-63FC063AE49C}" destId="{766792A4-AB05-4782-8259-977C681DDB48}" srcOrd="2" destOrd="0" presId="urn:microsoft.com/office/officeart/2005/8/layout/hierarchy3"/>
    <dgm:cxn modelId="{A649ADC5-2612-474B-BF59-DDBC3D62ED5A}" type="presParOf" srcId="{126D2840-2B13-48C5-AC7D-63FC063AE49C}" destId="{8CFD47E7-77D0-4BDA-8A3B-81D21BF81600}" srcOrd="3" destOrd="0" presId="urn:microsoft.com/office/officeart/2005/8/layout/hierarchy3"/>
    <dgm:cxn modelId="{57BE1EF4-18FC-44FF-A89F-68332D96A400}" type="presParOf" srcId="{126D2840-2B13-48C5-AC7D-63FC063AE49C}" destId="{ED528DBC-4664-42BB-A84F-DE367AE7236A}" srcOrd="4" destOrd="0" presId="urn:microsoft.com/office/officeart/2005/8/layout/hierarchy3"/>
    <dgm:cxn modelId="{8876C2BE-B79B-43ED-82E5-527EDE247E98}" type="presParOf" srcId="{126D2840-2B13-48C5-AC7D-63FC063AE49C}" destId="{290A0BFC-1944-486F-A004-2C70AD6890D8}" srcOrd="5" destOrd="0" presId="urn:microsoft.com/office/officeart/2005/8/layout/hierarchy3"/>
    <dgm:cxn modelId="{823017F2-1B47-47D0-88BA-393FC36E8FF1}" type="presParOf" srcId="{126D2840-2B13-48C5-AC7D-63FC063AE49C}" destId="{D1009CA4-34AE-4505-962B-4878F238BF0D}" srcOrd="6" destOrd="0" presId="urn:microsoft.com/office/officeart/2005/8/layout/hierarchy3"/>
    <dgm:cxn modelId="{19FD487F-A672-407B-B3DF-45C6DF227784}" type="presParOf" srcId="{126D2840-2B13-48C5-AC7D-63FC063AE49C}" destId="{D28C1607-4618-4FC0-B107-1F594141815E}" srcOrd="7" destOrd="0" presId="urn:microsoft.com/office/officeart/2005/8/layout/hierarchy3"/>
    <dgm:cxn modelId="{BA48BEC7-E922-4587-BAEA-669E41100ACE}" type="presParOf" srcId="{823A4529-751F-43D2-9649-BCD605321EDD}" destId="{B1CAB5EF-F2E0-42FA-B75A-F8E17E07F6CB}" srcOrd="2" destOrd="0" presId="urn:microsoft.com/office/officeart/2005/8/layout/hierarchy3"/>
    <dgm:cxn modelId="{D18BC539-E315-47C3-9891-461FA61A946F}" type="presParOf" srcId="{B1CAB5EF-F2E0-42FA-B75A-F8E17E07F6CB}" destId="{22B108FB-0B7A-4753-805E-4006449EA1CB}" srcOrd="0" destOrd="0" presId="urn:microsoft.com/office/officeart/2005/8/layout/hierarchy3"/>
    <dgm:cxn modelId="{9B042A15-420A-494C-B1D8-97C3DE388C3F}" type="presParOf" srcId="{22B108FB-0B7A-4753-805E-4006449EA1CB}" destId="{D996DB9C-6864-4C75-9EDE-C610ACB1C252}" srcOrd="0" destOrd="0" presId="urn:microsoft.com/office/officeart/2005/8/layout/hierarchy3"/>
    <dgm:cxn modelId="{EAF6F0BA-730A-4E18-8BD9-84A5F18E26AC}" type="presParOf" srcId="{22B108FB-0B7A-4753-805E-4006449EA1CB}" destId="{ACD6D000-2E6D-4800-BEE0-B961B06D01DD}" srcOrd="1" destOrd="0" presId="urn:microsoft.com/office/officeart/2005/8/layout/hierarchy3"/>
    <dgm:cxn modelId="{6C89EAF9-1ACC-45D4-894F-B2537F05530C}" type="presParOf" srcId="{B1CAB5EF-F2E0-42FA-B75A-F8E17E07F6CB}" destId="{BC7C6475-9337-4A93-A919-364C77B2D9E7}" srcOrd="1" destOrd="0" presId="urn:microsoft.com/office/officeart/2005/8/layout/hierarchy3"/>
    <dgm:cxn modelId="{BE9DD31E-0BCB-474B-B732-E3A6098EDA03}" type="presParOf" srcId="{BC7C6475-9337-4A93-A919-364C77B2D9E7}" destId="{730EA42E-9A62-4723-B187-9BB9141B4F87}" srcOrd="0" destOrd="0" presId="urn:microsoft.com/office/officeart/2005/8/layout/hierarchy3"/>
    <dgm:cxn modelId="{494869FB-8339-4155-85B0-0EE8B715364B}" type="presParOf" srcId="{BC7C6475-9337-4A93-A919-364C77B2D9E7}" destId="{42AE04BC-31EB-4507-89DB-EA97C352EC1D}" srcOrd="1" destOrd="0" presId="urn:microsoft.com/office/officeart/2005/8/layout/hierarchy3"/>
    <dgm:cxn modelId="{4F591FE0-49BC-4020-A90E-F6FA855CEC0B}" type="presParOf" srcId="{BC7C6475-9337-4A93-A919-364C77B2D9E7}" destId="{ACD6FB30-1731-4911-AC85-2B8DA4CB855C}" srcOrd="2" destOrd="0" presId="urn:microsoft.com/office/officeart/2005/8/layout/hierarchy3"/>
    <dgm:cxn modelId="{33627554-CF5B-4BE2-9107-2FEE59D94859}" type="presParOf" srcId="{BC7C6475-9337-4A93-A919-364C77B2D9E7}" destId="{97CEA762-FB0E-4793-8A12-A3F16E373942}" srcOrd="3" destOrd="0" presId="urn:microsoft.com/office/officeart/2005/8/layout/hierarchy3"/>
    <dgm:cxn modelId="{162A1B9E-B1A4-4F8E-BB14-BA6B543C2384}" type="presParOf" srcId="{BC7C6475-9337-4A93-A919-364C77B2D9E7}" destId="{11143591-6CC4-493B-B19C-CC80A2657505}" srcOrd="4" destOrd="0" presId="urn:microsoft.com/office/officeart/2005/8/layout/hierarchy3"/>
    <dgm:cxn modelId="{372C97FF-6310-420B-B195-DF3BAF364997}" type="presParOf" srcId="{BC7C6475-9337-4A93-A919-364C77B2D9E7}" destId="{E8354417-C990-4AEA-833F-99AD935497BA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E7883C-0061-4C95-AD2E-0AC02E05255B}" type="doc">
      <dgm:prSet loTypeId="urn:microsoft.com/office/officeart/2005/8/layout/cycle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5CC5AB-4A3A-4100-964F-09E42F29EE83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IFRS 4 permitted wide latitude  in a/c practice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6B705299-6E44-484E-9BCF-4F25C36AFDA5}" type="parTrans" cxnId="{2F43553C-22D4-48B5-958E-CA9B5753F35F}">
      <dgm:prSet/>
      <dgm:spPr/>
      <dgm:t>
        <a:bodyPr/>
        <a:lstStyle/>
        <a:p>
          <a:endParaRPr lang="en-US" sz="1400"/>
        </a:p>
      </dgm:t>
    </dgm:pt>
    <dgm:pt modelId="{24816C4F-0DA5-4407-A360-4CE87DD69EAD}" type="sibTrans" cxnId="{2F43553C-22D4-48B5-958E-CA9B5753F35F}">
      <dgm:prSet/>
      <dgm:spPr/>
      <dgm:t>
        <a:bodyPr/>
        <a:lstStyle/>
        <a:p>
          <a:endParaRPr lang="en-US" sz="1400"/>
        </a:p>
      </dgm:t>
    </dgm:pt>
    <dgm:pt modelId="{80C00227-26D2-46A5-A1DC-9DA15D5EE429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Hampered comparability of financial statements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9879634A-0AAC-481B-AE18-81698EE8C9F1}" type="parTrans" cxnId="{70D7CBCF-D79F-478C-BA84-03203B168B2D}">
      <dgm:prSet/>
      <dgm:spPr/>
      <dgm:t>
        <a:bodyPr/>
        <a:lstStyle/>
        <a:p>
          <a:endParaRPr lang="en-US" sz="1400"/>
        </a:p>
      </dgm:t>
    </dgm:pt>
    <dgm:pt modelId="{66F9D648-0ECF-4CB5-93AE-2238F67A3609}" type="sibTrans" cxnId="{70D7CBCF-D79F-478C-BA84-03203B168B2D}">
      <dgm:prSet/>
      <dgm:spPr/>
      <dgm:t>
        <a:bodyPr/>
        <a:lstStyle/>
        <a:p>
          <a:endParaRPr lang="en-US" sz="1400"/>
        </a:p>
      </dgm:t>
    </dgm:pt>
    <dgm:pt modelId="{9DC52791-E710-4773-90BA-26609023732C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Non-marketability of an insurance contract posed measurement issues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D1C383A9-C6FC-4BE8-9DBD-5A094768BC90}" type="parTrans" cxnId="{ED904106-2EBD-49FC-AA6B-6F9B610A1A38}">
      <dgm:prSet/>
      <dgm:spPr/>
      <dgm:t>
        <a:bodyPr/>
        <a:lstStyle/>
        <a:p>
          <a:endParaRPr lang="en-US" sz="1400"/>
        </a:p>
      </dgm:t>
    </dgm:pt>
    <dgm:pt modelId="{20CEC2E2-6C95-4C77-84C6-14B948D21C6C}" type="sibTrans" cxnId="{ED904106-2EBD-49FC-AA6B-6F9B610A1A38}">
      <dgm:prSet/>
      <dgm:spPr/>
      <dgm:t>
        <a:bodyPr/>
        <a:lstStyle/>
        <a:p>
          <a:endParaRPr lang="en-US" sz="1400"/>
        </a:p>
      </dgm:t>
    </dgm:pt>
    <dgm:pt modelId="{EAD52FAB-EE77-4AAB-BF09-94FF3A38301E}">
      <dgm:prSet phldrT="[Text]" custT="1"/>
      <dgm:spPr/>
      <dgm:t>
        <a:bodyPr/>
        <a:lstStyle/>
        <a:p>
          <a:r>
            <a:rPr lang="en-US" sz="1400" baseline="0" dirty="0" smtClean="0">
              <a:latin typeface="Arial" pitchFamily="34" charset="0"/>
              <a:cs typeface="Arial" pitchFamily="34" charset="0"/>
            </a:rPr>
            <a:t>Need for a common global insurance  standard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93199DF8-14E2-4135-B4A5-208C32C04FC2}" type="parTrans" cxnId="{95676870-8E84-4F99-B176-38DDD29CB1DD}">
      <dgm:prSet/>
      <dgm:spPr/>
      <dgm:t>
        <a:bodyPr/>
        <a:lstStyle/>
        <a:p>
          <a:endParaRPr lang="en-US" sz="1400"/>
        </a:p>
      </dgm:t>
    </dgm:pt>
    <dgm:pt modelId="{D3AA0AB7-CD13-4003-A314-4B80ABA881A5}" type="sibTrans" cxnId="{95676870-8E84-4F99-B176-38DDD29CB1DD}">
      <dgm:prSet/>
      <dgm:spPr/>
      <dgm:t>
        <a:bodyPr/>
        <a:lstStyle/>
        <a:p>
          <a:endParaRPr lang="en-US" sz="1400"/>
        </a:p>
      </dgm:t>
    </dgm:pt>
    <dgm:pt modelId="{C2A846D6-15A7-4405-A86C-2A7D5FE3A079}">
      <dgm:prSet custT="1"/>
      <dgm:spPr/>
      <dgm:t>
        <a:bodyPr/>
        <a:lstStyle/>
        <a:p>
          <a:r>
            <a:rPr lang="en-US" sz="1400" baseline="0" dirty="0" smtClean="0">
              <a:latin typeface="Arial" pitchFamily="34" charset="0"/>
              <a:cs typeface="Arial" pitchFamily="34" charset="0"/>
            </a:rPr>
            <a:t>Some a/c practices under IFRS 4 did not reflect true financial position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53D7F1C4-CBB5-4E83-924B-A01C163B38EE}" type="parTrans" cxnId="{F72E3AD5-CF0C-442F-8089-8EEA0BD55970}">
      <dgm:prSet/>
      <dgm:spPr/>
      <dgm:t>
        <a:bodyPr/>
        <a:lstStyle/>
        <a:p>
          <a:endParaRPr lang="en-US"/>
        </a:p>
      </dgm:t>
    </dgm:pt>
    <dgm:pt modelId="{60F4C83D-6AC9-4AD2-9B83-91961B2B2C5D}" type="sibTrans" cxnId="{F72E3AD5-CF0C-442F-8089-8EEA0BD55970}">
      <dgm:prSet/>
      <dgm:spPr/>
      <dgm:t>
        <a:bodyPr/>
        <a:lstStyle/>
        <a:p>
          <a:endParaRPr lang="en-US"/>
        </a:p>
      </dgm:t>
    </dgm:pt>
    <dgm:pt modelId="{D0367424-4831-4ADD-BE6C-FA6E8AAE3558}" type="pres">
      <dgm:prSet presAssocID="{A6E7883C-0061-4C95-AD2E-0AC02E05255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417AB7C-5697-4E21-8E6E-EFC9E43F5E80}" type="pres">
      <dgm:prSet presAssocID="{BE5CC5AB-4A3A-4100-964F-09E42F29EE83}" presName="node" presStyleLbl="node1" presStyleIdx="0" presStyleCnt="5" custScaleX="148306" custScaleY="1339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37A77C-A87F-4377-8C9E-C1DACD9FDFC8}" type="pres">
      <dgm:prSet presAssocID="{BE5CC5AB-4A3A-4100-964F-09E42F29EE83}" presName="spNode" presStyleCnt="0"/>
      <dgm:spPr/>
      <dgm:t>
        <a:bodyPr/>
        <a:lstStyle/>
        <a:p>
          <a:endParaRPr lang="en-US"/>
        </a:p>
      </dgm:t>
    </dgm:pt>
    <dgm:pt modelId="{5F052568-FDDD-4408-88A1-0836FFDCFE04}" type="pres">
      <dgm:prSet presAssocID="{24816C4F-0DA5-4407-A360-4CE87DD69EAD}" presName="sibTrans" presStyleLbl="sibTrans1D1" presStyleIdx="0" presStyleCnt="5"/>
      <dgm:spPr/>
      <dgm:t>
        <a:bodyPr/>
        <a:lstStyle/>
        <a:p>
          <a:endParaRPr lang="en-US"/>
        </a:p>
      </dgm:t>
    </dgm:pt>
    <dgm:pt modelId="{B82A1F5B-273F-47E6-8330-0C8313B75BC2}" type="pres">
      <dgm:prSet presAssocID="{80C00227-26D2-46A5-A1DC-9DA15D5EE429}" presName="node" presStyleLbl="node1" presStyleIdx="1" presStyleCnt="5" custScaleX="144214" custScaleY="1217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4627CF-500E-4E20-BCAA-8512E7013D9F}" type="pres">
      <dgm:prSet presAssocID="{80C00227-26D2-46A5-A1DC-9DA15D5EE429}" presName="spNode" presStyleCnt="0"/>
      <dgm:spPr/>
      <dgm:t>
        <a:bodyPr/>
        <a:lstStyle/>
        <a:p>
          <a:endParaRPr lang="en-US"/>
        </a:p>
      </dgm:t>
    </dgm:pt>
    <dgm:pt modelId="{C54F0753-8089-4BF3-9A09-E4DD4CBCEE1B}" type="pres">
      <dgm:prSet presAssocID="{66F9D648-0ECF-4CB5-93AE-2238F67A3609}" presName="sibTrans" presStyleLbl="sibTrans1D1" presStyleIdx="1" presStyleCnt="5"/>
      <dgm:spPr/>
      <dgm:t>
        <a:bodyPr/>
        <a:lstStyle/>
        <a:p>
          <a:endParaRPr lang="en-US"/>
        </a:p>
      </dgm:t>
    </dgm:pt>
    <dgm:pt modelId="{09BD9201-2599-46C7-ADF9-6728ED968F7C}" type="pres">
      <dgm:prSet presAssocID="{C2A846D6-15A7-4405-A86C-2A7D5FE3A079}" presName="node" presStyleLbl="node1" presStyleIdx="2" presStyleCnt="5" custScaleX="143253" custRadScaleRad="104002" custRadScaleInc="-789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160029-68FE-4A86-AFE8-0C9A9AFD30E0}" type="pres">
      <dgm:prSet presAssocID="{C2A846D6-15A7-4405-A86C-2A7D5FE3A079}" presName="spNode" presStyleCnt="0"/>
      <dgm:spPr/>
      <dgm:t>
        <a:bodyPr/>
        <a:lstStyle/>
        <a:p>
          <a:endParaRPr lang="en-US"/>
        </a:p>
      </dgm:t>
    </dgm:pt>
    <dgm:pt modelId="{0EA99066-4E48-449B-A31C-1635242F850E}" type="pres">
      <dgm:prSet presAssocID="{60F4C83D-6AC9-4AD2-9B83-91961B2B2C5D}" presName="sibTrans" presStyleLbl="sibTrans1D1" presStyleIdx="2" presStyleCnt="5"/>
      <dgm:spPr/>
      <dgm:t>
        <a:bodyPr/>
        <a:lstStyle/>
        <a:p>
          <a:endParaRPr lang="en-US"/>
        </a:p>
      </dgm:t>
    </dgm:pt>
    <dgm:pt modelId="{985F8D5B-7529-48E2-ACE4-D9C4B057117C}" type="pres">
      <dgm:prSet presAssocID="{9DC52791-E710-4773-90BA-26609023732C}" presName="node" presStyleLbl="node1" presStyleIdx="3" presStyleCnt="5" custScaleX="144672" custScaleY="104798" custRadScaleRad="90278" custRadScaleInc="192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830ED4-CABF-4DF0-B9DC-D20BE03A4B7C}" type="pres">
      <dgm:prSet presAssocID="{9DC52791-E710-4773-90BA-26609023732C}" presName="spNode" presStyleCnt="0"/>
      <dgm:spPr/>
      <dgm:t>
        <a:bodyPr/>
        <a:lstStyle/>
        <a:p>
          <a:endParaRPr lang="en-US"/>
        </a:p>
      </dgm:t>
    </dgm:pt>
    <dgm:pt modelId="{F116F7F4-6699-44A8-BBF1-F0A22D3509B2}" type="pres">
      <dgm:prSet presAssocID="{20CEC2E2-6C95-4C77-84C6-14B948D21C6C}" presName="sibTrans" presStyleLbl="sibTrans1D1" presStyleIdx="3" presStyleCnt="5"/>
      <dgm:spPr/>
      <dgm:t>
        <a:bodyPr/>
        <a:lstStyle/>
        <a:p>
          <a:endParaRPr lang="en-US"/>
        </a:p>
      </dgm:t>
    </dgm:pt>
    <dgm:pt modelId="{3A778217-284D-491F-A078-03FCCCA21588}" type="pres">
      <dgm:prSet presAssocID="{EAD52FAB-EE77-4AAB-BF09-94FF3A38301E}" presName="node" presStyleLbl="node1" presStyleIdx="4" presStyleCnt="5" custScaleX="139573" custScaleY="1130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8CC288-D9B5-4FFE-AFB9-6530843A2240}" type="pres">
      <dgm:prSet presAssocID="{EAD52FAB-EE77-4AAB-BF09-94FF3A38301E}" presName="spNode" presStyleCnt="0"/>
      <dgm:spPr/>
      <dgm:t>
        <a:bodyPr/>
        <a:lstStyle/>
        <a:p>
          <a:endParaRPr lang="en-US"/>
        </a:p>
      </dgm:t>
    </dgm:pt>
    <dgm:pt modelId="{0171D867-7C75-4367-B6D7-F1E91B257663}" type="pres">
      <dgm:prSet presAssocID="{D3AA0AB7-CD13-4003-A314-4B80ABA881A5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930B26B4-5F42-4CB1-ABCE-259C8B0758F1}" type="presOf" srcId="{A6E7883C-0061-4C95-AD2E-0AC02E05255B}" destId="{D0367424-4831-4ADD-BE6C-FA6E8AAE3558}" srcOrd="0" destOrd="0" presId="urn:microsoft.com/office/officeart/2005/8/layout/cycle5"/>
    <dgm:cxn modelId="{FDB027A2-5847-4D0A-A4ED-C5DD8C64BD5C}" type="presOf" srcId="{9DC52791-E710-4773-90BA-26609023732C}" destId="{985F8D5B-7529-48E2-ACE4-D9C4B057117C}" srcOrd="0" destOrd="0" presId="urn:microsoft.com/office/officeart/2005/8/layout/cycle5"/>
    <dgm:cxn modelId="{35135034-72F0-4396-B4F8-3A847F49B943}" type="presOf" srcId="{60F4C83D-6AC9-4AD2-9B83-91961B2B2C5D}" destId="{0EA99066-4E48-449B-A31C-1635242F850E}" srcOrd="0" destOrd="0" presId="urn:microsoft.com/office/officeart/2005/8/layout/cycle5"/>
    <dgm:cxn modelId="{F1468BE0-4177-40BC-8412-7BB2D1C1C67B}" type="presOf" srcId="{24816C4F-0DA5-4407-A360-4CE87DD69EAD}" destId="{5F052568-FDDD-4408-88A1-0836FFDCFE04}" srcOrd="0" destOrd="0" presId="urn:microsoft.com/office/officeart/2005/8/layout/cycle5"/>
    <dgm:cxn modelId="{ED904106-2EBD-49FC-AA6B-6F9B610A1A38}" srcId="{A6E7883C-0061-4C95-AD2E-0AC02E05255B}" destId="{9DC52791-E710-4773-90BA-26609023732C}" srcOrd="3" destOrd="0" parTransId="{D1C383A9-C6FC-4BE8-9DBD-5A094768BC90}" sibTransId="{20CEC2E2-6C95-4C77-84C6-14B948D21C6C}"/>
    <dgm:cxn modelId="{CA24DA27-79A7-4E1C-A222-7659C2EBFC48}" type="presOf" srcId="{C2A846D6-15A7-4405-A86C-2A7D5FE3A079}" destId="{09BD9201-2599-46C7-ADF9-6728ED968F7C}" srcOrd="0" destOrd="0" presId="urn:microsoft.com/office/officeart/2005/8/layout/cycle5"/>
    <dgm:cxn modelId="{70D7CBCF-D79F-478C-BA84-03203B168B2D}" srcId="{A6E7883C-0061-4C95-AD2E-0AC02E05255B}" destId="{80C00227-26D2-46A5-A1DC-9DA15D5EE429}" srcOrd="1" destOrd="0" parTransId="{9879634A-0AAC-481B-AE18-81698EE8C9F1}" sibTransId="{66F9D648-0ECF-4CB5-93AE-2238F67A3609}"/>
    <dgm:cxn modelId="{F72E3AD5-CF0C-442F-8089-8EEA0BD55970}" srcId="{A6E7883C-0061-4C95-AD2E-0AC02E05255B}" destId="{C2A846D6-15A7-4405-A86C-2A7D5FE3A079}" srcOrd="2" destOrd="0" parTransId="{53D7F1C4-CBB5-4E83-924B-A01C163B38EE}" sibTransId="{60F4C83D-6AC9-4AD2-9B83-91961B2B2C5D}"/>
    <dgm:cxn modelId="{C51E1493-D271-4229-80D8-BF05ADACF783}" type="presOf" srcId="{BE5CC5AB-4A3A-4100-964F-09E42F29EE83}" destId="{9417AB7C-5697-4E21-8E6E-EFC9E43F5E80}" srcOrd="0" destOrd="0" presId="urn:microsoft.com/office/officeart/2005/8/layout/cycle5"/>
    <dgm:cxn modelId="{95676870-8E84-4F99-B176-38DDD29CB1DD}" srcId="{A6E7883C-0061-4C95-AD2E-0AC02E05255B}" destId="{EAD52FAB-EE77-4AAB-BF09-94FF3A38301E}" srcOrd="4" destOrd="0" parTransId="{93199DF8-14E2-4135-B4A5-208C32C04FC2}" sibTransId="{D3AA0AB7-CD13-4003-A314-4B80ABA881A5}"/>
    <dgm:cxn modelId="{653199AB-8EC5-48A5-ADC9-C4C05F33BEFA}" type="presOf" srcId="{80C00227-26D2-46A5-A1DC-9DA15D5EE429}" destId="{B82A1F5B-273F-47E6-8330-0C8313B75BC2}" srcOrd="0" destOrd="0" presId="urn:microsoft.com/office/officeart/2005/8/layout/cycle5"/>
    <dgm:cxn modelId="{9683AB6B-BE57-4F7F-BE95-2DEA90936351}" type="presOf" srcId="{20CEC2E2-6C95-4C77-84C6-14B948D21C6C}" destId="{F116F7F4-6699-44A8-BBF1-F0A22D3509B2}" srcOrd="0" destOrd="0" presId="urn:microsoft.com/office/officeart/2005/8/layout/cycle5"/>
    <dgm:cxn modelId="{44F73F6B-8A96-441D-84BA-1E6978B40B97}" type="presOf" srcId="{D3AA0AB7-CD13-4003-A314-4B80ABA881A5}" destId="{0171D867-7C75-4367-B6D7-F1E91B257663}" srcOrd="0" destOrd="0" presId="urn:microsoft.com/office/officeart/2005/8/layout/cycle5"/>
    <dgm:cxn modelId="{463C8415-1142-4672-AD90-072224AE4F02}" type="presOf" srcId="{66F9D648-0ECF-4CB5-93AE-2238F67A3609}" destId="{C54F0753-8089-4BF3-9A09-E4DD4CBCEE1B}" srcOrd="0" destOrd="0" presId="urn:microsoft.com/office/officeart/2005/8/layout/cycle5"/>
    <dgm:cxn modelId="{2F43553C-22D4-48B5-958E-CA9B5753F35F}" srcId="{A6E7883C-0061-4C95-AD2E-0AC02E05255B}" destId="{BE5CC5AB-4A3A-4100-964F-09E42F29EE83}" srcOrd="0" destOrd="0" parTransId="{6B705299-6E44-484E-9BCF-4F25C36AFDA5}" sibTransId="{24816C4F-0DA5-4407-A360-4CE87DD69EAD}"/>
    <dgm:cxn modelId="{A5817F99-496A-49BA-A34D-8C02671B6745}" type="presOf" srcId="{EAD52FAB-EE77-4AAB-BF09-94FF3A38301E}" destId="{3A778217-284D-491F-A078-03FCCCA21588}" srcOrd="0" destOrd="0" presId="urn:microsoft.com/office/officeart/2005/8/layout/cycle5"/>
    <dgm:cxn modelId="{EB93A0D6-6DAF-45A5-9C96-1644EA8E5A2B}" type="presParOf" srcId="{D0367424-4831-4ADD-BE6C-FA6E8AAE3558}" destId="{9417AB7C-5697-4E21-8E6E-EFC9E43F5E80}" srcOrd="0" destOrd="0" presId="urn:microsoft.com/office/officeart/2005/8/layout/cycle5"/>
    <dgm:cxn modelId="{CC9F3D13-6AA7-401F-9510-DD000CABA886}" type="presParOf" srcId="{D0367424-4831-4ADD-BE6C-FA6E8AAE3558}" destId="{4637A77C-A87F-4377-8C9E-C1DACD9FDFC8}" srcOrd="1" destOrd="0" presId="urn:microsoft.com/office/officeart/2005/8/layout/cycle5"/>
    <dgm:cxn modelId="{E0F921F9-2377-41C5-A25F-EF54DB6EEEAA}" type="presParOf" srcId="{D0367424-4831-4ADD-BE6C-FA6E8AAE3558}" destId="{5F052568-FDDD-4408-88A1-0836FFDCFE04}" srcOrd="2" destOrd="0" presId="urn:microsoft.com/office/officeart/2005/8/layout/cycle5"/>
    <dgm:cxn modelId="{5F1A227C-C234-4C84-9A6C-49BA91B1D43C}" type="presParOf" srcId="{D0367424-4831-4ADD-BE6C-FA6E8AAE3558}" destId="{B82A1F5B-273F-47E6-8330-0C8313B75BC2}" srcOrd="3" destOrd="0" presId="urn:microsoft.com/office/officeart/2005/8/layout/cycle5"/>
    <dgm:cxn modelId="{3448BED8-4F1E-45D2-9830-5843581834F2}" type="presParOf" srcId="{D0367424-4831-4ADD-BE6C-FA6E8AAE3558}" destId="{B34627CF-500E-4E20-BCAA-8512E7013D9F}" srcOrd="4" destOrd="0" presId="urn:microsoft.com/office/officeart/2005/8/layout/cycle5"/>
    <dgm:cxn modelId="{3EC9B017-BCCE-470A-9142-FBB8DF2DD48D}" type="presParOf" srcId="{D0367424-4831-4ADD-BE6C-FA6E8AAE3558}" destId="{C54F0753-8089-4BF3-9A09-E4DD4CBCEE1B}" srcOrd="5" destOrd="0" presId="urn:microsoft.com/office/officeart/2005/8/layout/cycle5"/>
    <dgm:cxn modelId="{DACDA220-3F05-45F4-AA89-D5570BE319DE}" type="presParOf" srcId="{D0367424-4831-4ADD-BE6C-FA6E8AAE3558}" destId="{09BD9201-2599-46C7-ADF9-6728ED968F7C}" srcOrd="6" destOrd="0" presId="urn:microsoft.com/office/officeart/2005/8/layout/cycle5"/>
    <dgm:cxn modelId="{6F31B7EF-49A0-4740-A0A2-DD146614564C}" type="presParOf" srcId="{D0367424-4831-4ADD-BE6C-FA6E8AAE3558}" destId="{2D160029-68FE-4A86-AFE8-0C9A9AFD30E0}" srcOrd="7" destOrd="0" presId="urn:microsoft.com/office/officeart/2005/8/layout/cycle5"/>
    <dgm:cxn modelId="{340C8DFD-22A0-4202-AFA9-8BEBA0CE38ED}" type="presParOf" srcId="{D0367424-4831-4ADD-BE6C-FA6E8AAE3558}" destId="{0EA99066-4E48-449B-A31C-1635242F850E}" srcOrd="8" destOrd="0" presId="urn:microsoft.com/office/officeart/2005/8/layout/cycle5"/>
    <dgm:cxn modelId="{0F20D97B-D24A-46BB-9A5B-C8BB67A4CA52}" type="presParOf" srcId="{D0367424-4831-4ADD-BE6C-FA6E8AAE3558}" destId="{985F8D5B-7529-48E2-ACE4-D9C4B057117C}" srcOrd="9" destOrd="0" presId="urn:microsoft.com/office/officeart/2005/8/layout/cycle5"/>
    <dgm:cxn modelId="{F3D276B2-D332-4851-9CC8-0CA94DB37251}" type="presParOf" srcId="{D0367424-4831-4ADD-BE6C-FA6E8AAE3558}" destId="{9F830ED4-CABF-4DF0-B9DC-D20BE03A4B7C}" srcOrd="10" destOrd="0" presId="urn:microsoft.com/office/officeart/2005/8/layout/cycle5"/>
    <dgm:cxn modelId="{F58789EA-CDF4-41E0-BD81-23B9203E5603}" type="presParOf" srcId="{D0367424-4831-4ADD-BE6C-FA6E8AAE3558}" destId="{F116F7F4-6699-44A8-BBF1-F0A22D3509B2}" srcOrd="11" destOrd="0" presId="urn:microsoft.com/office/officeart/2005/8/layout/cycle5"/>
    <dgm:cxn modelId="{08C6C07D-05C9-4EE5-88C0-038EAE10CE76}" type="presParOf" srcId="{D0367424-4831-4ADD-BE6C-FA6E8AAE3558}" destId="{3A778217-284D-491F-A078-03FCCCA21588}" srcOrd="12" destOrd="0" presId="urn:microsoft.com/office/officeart/2005/8/layout/cycle5"/>
    <dgm:cxn modelId="{2F324742-15E9-4A81-91CC-C6873F9BA903}" type="presParOf" srcId="{D0367424-4831-4ADD-BE6C-FA6E8AAE3558}" destId="{2A8CC288-D9B5-4FFE-AFB9-6530843A2240}" srcOrd="13" destOrd="0" presId="urn:microsoft.com/office/officeart/2005/8/layout/cycle5"/>
    <dgm:cxn modelId="{8CFF9154-A4B2-4D35-977D-B03ADD6C29B8}" type="presParOf" srcId="{D0367424-4831-4ADD-BE6C-FA6E8AAE3558}" destId="{0171D867-7C75-4367-B6D7-F1E91B257663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964A0B-8055-4DF9-8256-B9D4EADA1FDF}" type="doc">
      <dgm:prSet loTypeId="urn:microsoft.com/office/officeart/2005/8/layout/hierarchy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AA75FE-2567-47EF-8991-43AED94B92A8}">
      <dgm:prSet phldrT="[Text]" custT="1"/>
      <dgm:spPr/>
      <dgm:t>
        <a:bodyPr/>
        <a:lstStyle/>
        <a:p>
          <a:r>
            <a:rPr lang="en-US" sz="1800" b="1" smtClean="0">
              <a:latin typeface="Arial" pitchFamily="34" charset="0"/>
              <a:cs typeface="Arial" pitchFamily="34" charset="0"/>
            </a:rPr>
            <a:t>Introduction and History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67CF6E77-6DA5-4B0D-BEFF-461EA8787974}" type="parTrans" cxnId="{B133716B-3160-47AF-BCA1-14FC59F7C9BF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8C8CCBD-CB7E-4E75-BEB8-98A35F015251}" type="sibTrans" cxnId="{B133716B-3160-47AF-BCA1-14FC59F7C9BF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B1EFFF5-AB1D-4A29-B03A-CA281A8C8623}">
      <dgm:prSet phldrT="[Text]" custT="1"/>
      <dgm:spPr/>
      <dgm:t>
        <a:bodyPr/>
        <a:lstStyle/>
        <a:p>
          <a:r>
            <a:rPr lang="en-US" sz="1600" baseline="0" smtClean="0">
              <a:latin typeface="Arial" pitchFamily="34" charset="0"/>
              <a:cs typeface="Arial" pitchFamily="34" charset="0"/>
            </a:rPr>
            <a:t>Timelines and Scope</a:t>
          </a:r>
          <a:endParaRPr lang="en-US" sz="1600" baseline="0" dirty="0">
            <a:latin typeface="Arial" pitchFamily="34" charset="0"/>
            <a:cs typeface="Arial" pitchFamily="34" charset="0"/>
          </a:endParaRPr>
        </a:p>
      </dgm:t>
    </dgm:pt>
    <dgm:pt modelId="{BE18B3C7-2650-49B7-92C1-2076303557C0}" type="parTrans" cxnId="{512FF049-FBAC-4BDF-AFFA-02E64C102235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13F1963-3939-4E00-943C-7293D6D43D74}" type="sibTrans" cxnId="{512FF049-FBAC-4BDF-AFFA-02E64C102235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47B90C0-D35F-420D-B9EC-6F1AF1CA153B}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Features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CD90D030-EEB1-46DE-9C9D-E921EA0632BD}" type="parTrans" cxnId="{109579D9-BF5E-4FE0-9BB7-86888068C4AE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A0CEA3D-EAF1-4F1F-9FC6-456D80732136}" type="sibTrans" cxnId="{109579D9-BF5E-4FE0-9BB7-86888068C4AE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C33770E-A771-4C71-BF71-0FAD1BD77EA2}">
      <dgm:prSet phldrT="[Text]" custT="1"/>
      <dgm:spPr/>
      <dgm:t>
        <a:bodyPr/>
        <a:lstStyle/>
        <a:p>
          <a:r>
            <a:rPr lang="en-US" sz="1600" smtClean="0">
              <a:latin typeface="Arial" pitchFamily="34" charset="0"/>
              <a:cs typeface="Arial" pitchFamily="34" charset="0"/>
            </a:rPr>
            <a:t>General Measurement Model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BF435FC6-1BC9-47FA-AC6D-B58DF9612201}" type="sibTrans" cxnId="{5F6A74F9-304B-484F-B291-15CFB9024139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0E094D5-032F-4C7D-A880-CFF96EB05728}" type="parTrans" cxnId="{5F6A74F9-304B-484F-B291-15CFB9024139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A5B1786-B894-4035-A0B0-82749EB8958D}">
      <dgm:prSet phldrT="[Text]" custT="1"/>
      <dgm:spPr/>
      <dgm:t>
        <a:bodyPr/>
        <a:lstStyle/>
        <a:p>
          <a:r>
            <a:rPr lang="en-US" sz="1600" smtClean="0">
              <a:latin typeface="Arial" pitchFamily="34" charset="0"/>
              <a:cs typeface="Arial" pitchFamily="34" charset="0"/>
            </a:rPr>
            <a:t>Three valuation methods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8E2A8E8C-1FC8-4534-BB30-0B015648BC79}" type="sibTrans" cxnId="{E2DEE47D-6EEC-4839-999A-E8400539425E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768F287-8E48-43B7-8372-68459C19A84B}" type="parTrans" cxnId="{E2DEE47D-6EEC-4839-999A-E8400539425E}">
      <dgm:prSet/>
      <dgm:spPr/>
      <dgm:t>
        <a:bodyPr/>
        <a:lstStyle/>
        <a:p>
          <a:endParaRPr lang="en-US" sz="6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FCD736A-CE6F-4347-BAD9-461B041DFCF9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 Life Insurance 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42490631-3AD6-48EC-AB2E-9C748D3D7FD6}" type="parTrans" cxnId="{F9A07222-7BFA-4686-AE9C-004AB7093B73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3FB0AF7-8604-4F72-8913-78E9711A6F0A}" type="sibTrans" cxnId="{F9A07222-7BFA-4686-AE9C-004AB7093B73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9BC6CC0-93CA-4F43-8A12-CABB4FE8A7F6}">
      <dgm:prSet phldrT="[Text]" custT="1"/>
      <dgm:spPr/>
      <dgm:t>
        <a:bodyPr/>
        <a:lstStyle/>
        <a:p>
          <a:r>
            <a:rPr lang="en-US" sz="1800" b="1" smtClean="0">
              <a:latin typeface="Arial" pitchFamily="34" charset="0"/>
              <a:cs typeface="Arial" pitchFamily="34" charset="0"/>
            </a:rPr>
            <a:t>Implications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A8FDFE4E-586B-4F92-B491-2B165C65D983}" type="parTrans" cxnId="{B0298762-9401-4392-8457-BB45F4DFDF2E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7F50444-2227-4297-8F1A-8E787DECD0F6}" type="sibTrans" cxnId="{B0298762-9401-4392-8457-BB45F4DFDF2E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1D1ADEE-857E-4778-9DA0-DCAD358E86CE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General Insurance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D5F3E9DB-172D-49F8-A8EC-20297A08FB6B}" type="parTrans" cxnId="{DED94359-A933-4E51-A804-3D368F373FF9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A432A8A-636B-4B20-B38E-1B81B124A982}" type="sibTrans" cxnId="{DED94359-A933-4E51-A804-3D368F373FF9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1695969-9F87-4014-B5DE-3F665FB14800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Common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1C9668BB-66E7-4896-9C67-8BBB83A4C990}" type="parTrans" cxnId="{570C1EE0-582E-40F9-BB0E-C50F201ACB78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BF70E4C-15E3-467E-B34C-51D5665C85B7}" type="sibTrans" cxnId="{570C1EE0-582E-40F9-BB0E-C50F201ACB78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36B17D0-6E30-4EA9-BB9C-5DB618EC597F}">
      <dgm:prSet custT="1"/>
      <dgm:spPr/>
      <dgm:t>
        <a:bodyPr/>
        <a:lstStyle/>
        <a:p>
          <a:r>
            <a:rPr lang="en-US" sz="1600" b="0" dirty="0" smtClean="0">
              <a:latin typeface="Arial" pitchFamily="34" charset="0"/>
              <a:cs typeface="Arial" pitchFamily="34" charset="0"/>
            </a:rPr>
            <a:t>Aggregation Level</a:t>
          </a:r>
          <a:endParaRPr lang="en-US" sz="1600" b="0" dirty="0"/>
        </a:p>
      </dgm:t>
    </dgm:pt>
    <dgm:pt modelId="{B8779A09-4350-4EFA-86F3-C953BC79DF22}" type="parTrans" cxnId="{0B37B22F-8D9F-4CDE-A297-3B7E89EEE167}">
      <dgm:prSet/>
      <dgm:spPr/>
      <dgm:t>
        <a:bodyPr/>
        <a:lstStyle/>
        <a:p>
          <a:endParaRPr lang="en-US"/>
        </a:p>
      </dgm:t>
    </dgm:pt>
    <dgm:pt modelId="{FB012A10-6431-4ABC-949C-A9A36B332D1F}" type="sibTrans" cxnId="{0B37B22F-8D9F-4CDE-A297-3B7E89EEE167}">
      <dgm:prSet/>
      <dgm:spPr/>
      <dgm:t>
        <a:bodyPr/>
        <a:lstStyle/>
        <a:p>
          <a:endParaRPr lang="en-US"/>
        </a:p>
      </dgm:t>
    </dgm:pt>
    <dgm:pt modelId="{C36A30F2-B8F9-4FBF-B6EF-AFC86C276ACF}">
      <dgm:prSet phldrT="[Text]" custT="1"/>
      <dgm:spPr/>
      <dgm:t>
        <a:bodyPr/>
        <a:lstStyle/>
        <a:p>
          <a:r>
            <a:rPr lang="en-US" sz="1600" smtClean="0">
              <a:latin typeface="Arial" pitchFamily="34" charset="0"/>
              <a:cs typeface="Arial" pitchFamily="34" charset="0"/>
            </a:rPr>
            <a:t>Onerous Contracts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06AB0053-2F4B-4891-9756-617173040B7E}" type="sibTrans" cxnId="{5093F3E7-6DCA-45D1-B25F-374359C96EEE}">
      <dgm:prSet/>
      <dgm:spPr/>
      <dgm:t>
        <a:bodyPr/>
        <a:lstStyle/>
        <a:p>
          <a:endParaRPr lang="en-US"/>
        </a:p>
      </dgm:t>
    </dgm:pt>
    <dgm:pt modelId="{B017FD76-AE0C-473D-9912-F5B28986CD2A}" type="parTrans" cxnId="{5093F3E7-6DCA-45D1-B25F-374359C96EEE}">
      <dgm:prSet/>
      <dgm:spPr/>
      <dgm:t>
        <a:bodyPr/>
        <a:lstStyle/>
        <a:p>
          <a:endParaRPr lang="en-US"/>
        </a:p>
      </dgm:t>
    </dgm:pt>
    <dgm:pt modelId="{D72E9B40-9CEF-4227-834D-5385EB7001CB}">
      <dgm:prSet phldrT="[Text]" custT="1"/>
      <dgm:spPr/>
      <dgm:t>
        <a:bodyPr/>
        <a:lstStyle/>
        <a:p>
          <a:r>
            <a:rPr lang="en-US" sz="1600" baseline="0" dirty="0" smtClean="0">
              <a:latin typeface="Arial" pitchFamily="34" charset="0"/>
              <a:cs typeface="Arial" pitchFamily="34" charset="0"/>
            </a:rPr>
            <a:t>History</a:t>
          </a:r>
          <a:endParaRPr lang="en-US" sz="1600" baseline="0" dirty="0">
            <a:latin typeface="Arial" pitchFamily="34" charset="0"/>
            <a:cs typeface="Arial" pitchFamily="34" charset="0"/>
          </a:endParaRPr>
        </a:p>
      </dgm:t>
    </dgm:pt>
    <dgm:pt modelId="{1F4707C9-F7EF-4023-8E20-5FF45492BF9C}" type="parTrans" cxnId="{199262A1-BBE3-49AC-A81B-6A6BFFEF8103}">
      <dgm:prSet/>
      <dgm:spPr/>
      <dgm:t>
        <a:bodyPr/>
        <a:lstStyle/>
        <a:p>
          <a:endParaRPr lang="en-US"/>
        </a:p>
      </dgm:t>
    </dgm:pt>
    <dgm:pt modelId="{B25BAF79-8476-4DC9-A6F8-C54D46868B05}" type="sibTrans" cxnId="{199262A1-BBE3-49AC-A81B-6A6BFFEF8103}">
      <dgm:prSet/>
      <dgm:spPr/>
      <dgm:t>
        <a:bodyPr/>
        <a:lstStyle/>
        <a:p>
          <a:endParaRPr lang="en-US"/>
        </a:p>
      </dgm:t>
    </dgm:pt>
    <dgm:pt modelId="{823A4529-751F-43D2-9649-BCD605321EDD}" type="pres">
      <dgm:prSet presAssocID="{F3964A0B-8055-4DF9-8256-B9D4EADA1FD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D7E2A3A-6D3E-4D9B-B241-DBA149B4E8D0}" type="pres">
      <dgm:prSet presAssocID="{5AAA75FE-2567-47EF-8991-43AED94B92A8}" presName="root" presStyleCnt="0"/>
      <dgm:spPr/>
      <dgm:t>
        <a:bodyPr/>
        <a:lstStyle/>
        <a:p>
          <a:endParaRPr lang="en-US"/>
        </a:p>
      </dgm:t>
    </dgm:pt>
    <dgm:pt modelId="{56754E5A-E44F-4309-AA0D-75AABA9391D7}" type="pres">
      <dgm:prSet presAssocID="{5AAA75FE-2567-47EF-8991-43AED94B92A8}" presName="rootComposite" presStyleCnt="0"/>
      <dgm:spPr/>
      <dgm:t>
        <a:bodyPr/>
        <a:lstStyle/>
        <a:p>
          <a:endParaRPr lang="en-US"/>
        </a:p>
      </dgm:t>
    </dgm:pt>
    <dgm:pt modelId="{275EE258-D2E4-4C34-9FB4-E223BE654D6C}" type="pres">
      <dgm:prSet presAssocID="{5AAA75FE-2567-47EF-8991-43AED94B92A8}" presName="rootText" presStyleLbl="node1" presStyleIdx="0" presStyleCnt="3" custScaleX="104882" custScaleY="71739" custLinFactX="-79857" custLinFactNeighborX="-100000"/>
      <dgm:spPr/>
      <dgm:t>
        <a:bodyPr/>
        <a:lstStyle/>
        <a:p>
          <a:endParaRPr lang="en-US"/>
        </a:p>
      </dgm:t>
    </dgm:pt>
    <dgm:pt modelId="{F5B7AF5E-DC82-43AE-BFEF-872C45B3DEB7}" type="pres">
      <dgm:prSet presAssocID="{5AAA75FE-2567-47EF-8991-43AED94B92A8}" presName="rootConnector" presStyleLbl="node1" presStyleIdx="0" presStyleCnt="3"/>
      <dgm:spPr/>
      <dgm:t>
        <a:bodyPr/>
        <a:lstStyle/>
        <a:p>
          <a:endParaRPr lang="en-US"/>
        </a:p>
      </dgm:t>
    </dgm:pt>
    <dgm:pt modelId="{C93202C6-993B-4CA6-8E91-1D6A935B0341}" type="pres">
      <dgm:prSet presAssocID="{5AAA75FE-2567-47EF-8991-43AED94B92A8}" presName="childShape" presStyleCnt="0"/>
      <dgm:spPr/>
      <dgm:t>
        <a:bodyPr/>
        <a:lstStyle/>
        <a:p>
          <a:endParaRPr lang="en-US"/>
        </a:p>
      </dgm:t>
    </dgm:pt>
    <dgm:pt modelId="{828B6DA4-48B0-4008-9CD0-521E2DC18599}" type="pres">
      <dgm:prSet presAssocID="{BE18B3C7-2650-49B7-92C1-2076303557C0}" presName="Name13" presStyleLbl="parChTrans1D2" presStyleIdx="0" presStyleCnt="9"/>
      <dgm:spPr/>
      <dgm:t>
        <a:bodyPr/>
        <a:lstStyle/>
        <a:p>
          <a:endParaRPr lang="en-US"/>
        </a:p>
      </dgm:t>
    </dgm:pt>
    <dgm:pt modelId="{F52315BD-F2DE-4CF1-A876-9EAFC3312F44}" type="pres">
      <dgm:prSet presAssocID="{2B1EFFF5-AB1D-4A29-B03A-CA281A8C8623}" presName="childText" presStyleLbl="bgAcc1" presStyleIdx="0" presStyleCnt="9" custScaleX="131084" custScaleY="75232" custLinFactNeighborX="-3569" custLinFactNeighborY="330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C9EECA-BB1F-4F67-B488-3FF8B6837EF7}" type="pres">
      <dgm:prSet presAssocID="{1F4707C9-F7EF-4023-8E20-5FF45492BF9C}" presName="Name13" presStyleLbl="parChTrans1D2" presStyleIdx="1" presStyleCnt="9"/>
      <dgm:spPr/>
      <dgm:t>
        <a:bodyPr/>
        <a:lstStyle/>
        <a:p>
          <a:endParaRPr lang="en-US"/>
        </a:p>
      </dgm:t>
    </dgm:pt>
    <dgm:pt modelId="{ABE414AB-5F8D-4B46-849E-DF38B2F69815}" type="pres">
      <dgm:prSet presAssocID="{D72E9B40-9CEF-4227-834D-5385EB7001CB}" presName="childText" presStyleLbl="bgAcc1" presStyleIdx="1" presStyleCnt="9" custScaleY="71621" custLinFactNeighborY="793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2E0019-7DAC-4C4E-BF41-EAE58EA9F713}" type="pres">
      <dgm:prSet presAssocID="{647B90C0-D35F-420D-B9EC-6F1AF1CA153B}" presName="root" presStyleCnt="0"/>
      <dgm:spPr/>
      <dgm:t>
        <a:bodyPr/>
        <a:lstStyle/>
        <a:p>
          <a:endParaRPr lang="en-US"/>
        </a:p>
      </dgm:t>
    </dgm:pt>
    <dgm:pt modelId="{4FC224EF-0499-487C-842C-1206C378C7C0}" type="pres">
      <dgm:prSet presAssocID="{647B90C0-D35F-420D-B9EC-6F1AF1CA153B}" presName="rootComposite" presStyleCnt="0"/>
      <dgm:spPr/>
      <dgm:t>
        <a:bodyPr/>
        <a:lstStyle/>
        <a:p>
          <a:endParaRPr lang="en-US"/>
        </a:p>
      </dgm:t>
    </dgm:pt>
    <dgm:pt modelId="{23F94177-72E1-4180-8EDD-0BCB46718A16}" type="pres">
      <dgm:prSet presAssocID="{647B90C0-D35F-420D-B9EC-6F1AF1CA153B}" presName="rootText" presStyleLbl="node1" presStyleIdx="1" presStyleCnt="3" custScaleX="85922" custScaleY="52586" custLinFactNeighborX="-14699"/>
      <dgm:spPr/>
      <dgm:t>
        <a:bodyPr/>
        <a:lstStyle/>
        <a:p>
          <a:endParaRPr lang="en-US"/>
        </a:p>
      </dgm:t>
    </dgm:pt>
    <dgm:pt modelId="{DBEAA15B-941E-4FAA-97A0-806EF654635D}" type="pres">
      <dgm:prSet presAssocID="{647B90C0-D35F-420D-B9EC-6F1AF1CA153B}" presName="rootConnector" presStyleLbl="node1" presStyleIdx="1" presStyleCnt="3"/>
      <dgm:spPr/>
      <dgm:t>
        <a:bodyPr/>
        <a:lstStyle/>
        <a:p>
          <a:endParaRPr lang="en-US"/>
        </a:p>
      </dgm:t>
    </dgm:pt>
    <dgm:pt modelId="{126D2840-2B13-48C5-AC7D-63FC063AE49C}" type="pres">
      <dgm:prSet presAssocID="{647B90C0-D35F-420D-B9EC-6F1AF1CA153B}" presName="childShape" presStyleCnt="0"/>
      <dgm:spPr/>
      <dgm:t>
        <a:bodyPr/>
        <a:lstStyle/>
        <a:p>
          <a:endParaRPr lang="en-US"/>
        </a:p>
      </dgm:t>
    </dgm:pt>
    <dgm:pt modelId="{34736128-002B-449A-B185-C4226E4A3B06}" type="pres">
      <dgm:prSet presAssocID="{E768F287-8E48-43B7-8372-68459C19A84B}" presName="Name13" presStyleLbl="parChTrans1D2" presStyleIdx="2" presStyleCnt="9"/>
      <dgm:spPr/>
      <dgm:t>
        <a:bodyPr/>
        <a:lstStyle/>
        <a:p>
          <a:endParaRPr lang="en-US"/>
        </a:p>
      </dgm:t>
    </dgm:pt>
    <dgm:pt modelId="{E391B89F-3C13-4E9D-8A58-9CCC90AAF3F1}" type="pres">
      <dgm:prSet presAssocID="{FA5B1786-B894-4035-A0B0-82749EB8958D}" presName="childText" presStyleLbl="bgAcc1" presStyleIdx="2" presStyleCnt="9" custScaleX="155590" custScaleY="78104" custLinFactNeighborX="-4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6792A4-AB05-4782-8259-977C681DDB48}" type="pres">
      <dgm:prSet presAssocID="{B8779A09-4350-4EFA-86F3-C953BC79DF22}" presName="Name13" presStyleLbl="parChTrans1D2" presStyleIdx="3" presStyleCnt="9"/>
      <dgm:spPr/>
      <dgm:t>
        <a:bodyPr/>
        <a:lstStyle/>
        <a:p>
          <a:endParaRPr lang="en-US"/>
        </a:p>
      </dgm:t>
    </dgm:pt>
    <dgm:pt modelId="{8CFD47E7-77D0-4BDA-8A3B-81D21BF81600}" type="pres">
      <dgm:prSet presAssocID="{A36B17D0-6E30-4EA9-BB9C-5DB618EC597F}" presName="childText" presStyleLbl="bgAcc1" presStyleIdx="3" presStyleCnt="9" custLinFactNeighborX="228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528DBC-4664-42BB-A84F-DE367AE7236A}" type="pres">
      <dgm:prSet presAssocID="{A0E094D5-032F-4C7D-A880-CFF96EB05728}" presName="Name13" presStyleLbl="parChTrans1D2" presStyleIdx="4" presStyleCnt="9"/>
      <dgm:spPr/>
      <dgm:t>
        <a:bodyPr/>
        <a:lstStyle/>
        <a:p>
          <a:endParaRPr lang="en-US"/>
        </a:p>
      </dgm:t>
    </dgm:pt>
    <dgm:pt modelId="{290A0BFC-1944-486F-A004-2C70AD6890D8}" type="pres">
      <dgm:prSet presAssocID="{6C33770E-A771-4C71-BF71-0FAD1BD77EA2}" presName="childText" presStyleLbl="bgAcc1" presStyleIdx="4" presStyleCnt="9" custScaleX="155873" custLinFactNeighborX="3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009CA4-34AE-4505-962B-4878F238BF0D}" type="pres">
      <dgm:prSet presAssocID="{B017FD76-AE0C-473D-9912-F5B28986CD2A}" presName="Name13" presStyleLbl="parChTrans1D2" presStyleIdx="5" presStyleCnt="9"/>
      <dgm:spPr/>
      <dgm:t>
        <a:bodyPr/>
        <a:lstStyle/>
        <a:p>
          <a:endParaRPr lang="en-US"/>
        </a:p>
      </dgm:t>
    </dgm:pt>
    <dgm:pt modelId="{D28C1607-4618-4FC0-B107-1F594141815E}" type="pres">
      <dgm:prSet presAssocID="{C36A30F2-B8F9-4FBF-B6EF-AFC86C276ACF}" presName="childText" presStyleLbl="bgAcc1" presStyleIdx="5" presStyleCnt="9" custLinFactNeighborX="228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CAB5EF-F2E0-42FA-B75A-F8E17E07F6CB}" type="pres">
      <dgm:prSet presAssocID="{E9BC6CC0-93CA-4F43-8A12-CABB4FE8A7F6}" presName="root" presStyleCnt="0"/>
      <dgm:spPr/>
      <dgm:t>
        <a:bodyPr/>
        <a:lstStyle/>
        <a:p>
          <a:endParaRPr lang="en-US"/>
        </a:p>
      </dgm:t>
    </dgm:pt>
    <dgm:pt modelId="{22B108FB-0B7A-4753-805E-4006449EA1CB}" type="pres">
      <dgm:prSet presAssocID="{E9BC6CC0-93CA-4F43-8A12-CABB4FE8A7F6}" presName="rootComposite" presStyleCnt="0"/>
      <dgm:spPr/>
      <dgm:t>
        <a:bodyPr/>
        <a:lstStyle/>
        <a:p>
          <a:endParaRPr lang="en-US"/>
        </a:p>
      </dgm:t>
    </dgm:pt>
    <dgm:pt modelId="{D996DB9C-6864-4C75-9EDE-C610ACB1C252}" type="pres">
      <dgm:prSet presAssocID="{E9BC6CC0-93CA-4F43-8A12-CABB4FE8A7F6}" presName="rootText" presStyleLbl="node1" presStyleIdx="2" presStyleCnt="3" custScaleX="134693" custScaleY="56137" custLinFactNeighborX="71542"/>
      <dgm:spPr/>
      <dgm:t>
        <a:bodyPr/>
        <a:lstStyle/>
        <a:p>
          <a:endParaRPr lang="en-US"/>
        </a:p>
      </dgm:t>
    </dgm:pt>
    <dgm:pt modelId="{ACD6D000-2E6D-4800-BEE0-B961B06D01DD}" type="pres">
      <dgm:prSet presAssocID="{E9BC6CC0-93CA-4F43-8A12-CABB4FE8A7F6}" presName="rootConnector" presStyleLbl="node1" presStyleIdx="2" presStyleCnt="3"/>
      <dgm:spPr/>
      <dgm:t>
        <a:bodyPr/>
        <a:lstStyle/>
        <a:p>
          <a:endParaRPr lang="en-US"/>
        </a:p>
      </dgm:t>
    </dgm:pt>
    <dgm:pt modelId="{BC7C6475-9337-4A93-A919-364C77B2D9E7}" type="pres">
      <dgm:prSet presAssocID="{E9BC6CC0-93CA-4F43-8A12-CABB4FE8A7F6}" presName="childShape" presStyleCnt="0"/>
      <dgm:spPr/>
      <dgm:t>
        <a:bodyPr/>
        <a:lstStyle/>
        <a:p>
          <a:endParaRPr lang="en-US"/>
        </a:p>
      </dgm:t>
    </dgm:pt>
    <dgm:pt modelId="{730EA42E-9A62-4723-B187-9BB9141B4F87}" type="pres">
      <dgm:prSet presAssocID="{42490631-3AD6-48EC-AB2E-9C748D3D7FD6}" presName="Name13" presStyleLbl="parChTrans1D2" presStyleIdx="6" presStyleCnt="9"/>
      <dgm:spPr/>
      <dgm:t>
        <a:bodyPr/>
        <a:lstStyle/>
        <a:p>
          <a:endParaRPr lang="en-US"/>
        </a:p>
      </dgm:t>
    </dgm:pt>
    <dgm:pt modelId="{42AE04BC-31EB-4507-89DB-EA97C352EC1D}" type="pres">
      <dgm:prSet presAssocID="{BFCD736A-CE6F-4347-BAD9-461B041DFCF9}" presName="childText" presStyleLbl="bgAcc1" presStyleIdx="6" presStyleCnt="9" custLinFactNeighborX="89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6FB30-1731-4911-AC85-2B8DA4CB855C}" type="pres">
      <dgm:prSet presAssocID="{D5F3E9DB-172D-49F8-A8EC-20297A08FB6B}" presName="Name13" presStyleLbl="parChTrans1D2" presStyleIdx="7" presStyleCnt="9"/>
      <dgm:spPr/>
      <dgm:t>
        <a:bodyPr/>
        <a:lstStyle/>
        <a:p>
          <a:endParaRPr lang="en-US"/>
        </a:p>
      </dgm:t>
    </dgm:pt>
    <dgm:pt modelId="{97CEA762-FB0E-4793-8A12-A3F16E373942}" type="pres">
      <dgm:prSet presAssocID="{91D1ADEE-857E-4778-9DA0-DCAD358E86CE}" presName="childText" presStyleLbl="bgAcc1" presStyleIdx="7" presStyleCnt="9" custLinFactNeighborX="89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143591-6CC4-493B-B19C-CC80A2657505}" type="pres">
      <dgm:prSet presAssocID="{1C9668BB-66E7-4896-9C67-8BBB83A4C990}" presName="Name13" presStyleLbl="parChTrans1D2" presStyleIdx="8" presStyleCnt="9"/>
      <dgm:spPr/>
      <dgm:t>
        <a:bodyPr/>
        <a:lstStyle/>
        <a:p>
          <a:endParaRPr lang="en-US"/>
        </a:p>
      </dgm:t>
    </dgm:pt>
    <dgm:pt modelId="{E8354417-C990-4AEA-833F-99AD935497BA}" type="pres">
      <dgm:prSet presAssocID="{31695969-9F87-4014-B5DE-3F665FB14800}" presName="childText" presStyleLbl="bgAcc1" presStyleIdx="8" presStyleCnt="9" custLinFactNeighborX="89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1199F8-57C5-4343-9257-F498551AD02F}" type="presOf" srcId="{BFCD736A-CE6F-4347-BAD9-461B041DFCF9}" destId="{42AE04BC-31EB-4507-89DB-EA97C352EC1D}" srcOrd="0" destOrd="0" presId="urn:microsoft.com/office/officeart/2005/8/layout/hierarchy3"/>
    <dgm:cxn modelId="{512FF049-FBAC-4BDF-AFFA-02E64C102235}" srcId="{5AAA75FE-2567-47EF-8991-43AED94B92A8}" destId="{2B1EFFF5-AB1D-4A29-B03A-CA281A8C8623}" srcOrd="0" destOrd="0" parTransId="{BE18B3C7-2650-49B7-92C1-2076303557C0}" sibTransId="{B13F1963-3939-4E00-943C-7293D6D43D74}"/>
    <dgm:cxn modelId="{537F4A80-B93D-44FE-B807-FB5C5A653F0E}" type="presOf" srcId="{E9BC6CC0-93CA-4F43-8A12-CABB4FE8A7F6}" destId="{D996DB9C-6864-4C75-9EDE-C610ACB1C252}" srcOrd="0" destOrd="0" presId="urn:microsoft.com/office/officeart/2005/8/layout/hierarchy3"/>
    <dgm:cxn modelId="{9472DB63-849D-4570-937D-C7E5B955A1D6}" type="presOf" srcId="{647B90C0-D35F-420D-B9EC-6F1AF1CA153B}" destId="{23F94177-72E1-4180-8EDD-0BCB46718A16}" srcOrd="0" destOrd="0" presId="urn:microsoft.com/office/officeart/2005/8/layout/hierarchy3"/>
    <dgm:cxn modelId="{09213CC7-9054-402C-BC79-592B1FE5E286}" type="presOf" srcId="{E9BC6CC0-93CA-4F43-8A12-CABB4FE8A7F6}" destId="{ACD6D000-2E6D-4800-BEE0-B961B06D01DD}" srcOrd="1" destOrd="0" presId="urn:microsoft.com/office/officeart/2005/8/layout/hierarchy3"/>
    <dgm:cxn modelId="{E84601FE-5108-4014-811E-D1B4C683E409}" type="presOf" srcId="{647B90C0-D35F-420D-B9EC-6F1AF1CA153B}" destId="{DBEAA15B-941E-4FAA-97A0-806EF654635D}" srcOrd="1" destOrd="0" presId="urn:microsoft.com/office/officeart/2005/8/layout/hierarchy3"/>
    <dgm:cxn modelId="{199262A1-BBE3-49AC-A81B-6A6BFFEF8103}" srcId="{5AAA75FE-2567-47EF-8991-43AED94B92A8}" destId="{D72E9B40-9CEF-4227-834D-5385EB7001CB}" srcOrd="1" destOrd="0" parTransId="{1F4707C9-F7EF-4023-8E20-5FF45492BF9C}" sibTransId="{B25BAF79-8476-4DC9-A6F8-C54D46868B05}"/>
    <dgm:cxn modelId="{B0298762-9401-4392-8457-BB45F4DFDF2E}" srcId="{F3964A0B-8055-4DF9-8256-B9D4EADA1FDF}" destId="{E9BC6CC0-93CA-4F43-8A12-CABB4FE8A7F6}" srcOrd="2" destOrd="0" parTransId="{A8FDFE4E-586B-4F92-B491-2B165C65D983}" sibTransId="{97F50444-2227-4297-8F1A-8E787DECD0F6}"/>
    <dgm:cxn modelId="{F9A07222-7BFA-4686-AE9C-004AB7093B73}" srcId="{E9BC6CC0-93CA-4F43-8A12-CABB4FE8A7F6}" destId="{BFCD736A-CE6F-4347-BAD9-461B041DFCF9}" srcOrd="0" destOrd="0" parTransId="{42490631-3AD6-48EC-AB2E-9C748D3D7FD6}" sibTransId="{E3FB0AF7-8604-4F72-8913-78E9711A6F0A}"/>
    <dgm:cxn modelId="{0B817650-13DF-48E9-8B2C-4AAEF944B910}" type="presOf" srcId="{5AAA75FE-2567-47EF-8991-43AED94B92A8}" destId="{F5B7AF5E-DC82-43AE-BFEF-872C45B3DEB7}" srcOrd="1" destOrd="0" presId="urn:microsoft.com/office/officeart/2005/8/layout/hierarchy3"/>
    <dgm:cxn modelId="{1E46FDB8-2051-48DB-8A9F-CAB2C9162C8E}" type="presOf" srcId="{91D1ADEE-857E-4778-9DA0-DCAD358E86CE}" destId="{97CEA762-FB0E-4793-8A12-A3F16E373942}" srcOrd="0" destOrd="0" presId="urn:microsoft.com/office/officeart/2005/8/layout/hierarchy3"/>
    <dgm:cxn modelId="{5F6A74F9-304B-484F-B291-15CFB9024139}" srcId="{647B90C0-D35F-420D-B9EC-6F1AF1CA153B}" destId="{6C33770E-A771-4C71-BF71-0FAD1BD77EA2}" srcOrd="2" destOrd="0" parTransId="{A0E094D5-032F-4C7D-A880-CFF96EB05728}" sibTransId="{BF435FC6-1BC9-47FA-AC6D-B58DF9612201}"/>
    <dgm:cxn modelId="{D97EFC75-37F9-4B52-AC58-4B685A1791D4}" type="presOf" srcId="{1C9668BB-66E7-4896-9C67-8BBB83A4C990}" destId="{11143591-6CC4-493B-B19C-CC80A2657505}" srcOrd="0" destOrd="0" presId="urn:microsoft.com/office/officeart/2005/8/layout/hierarchy3"/>
    <dgm:cxn modelId="{570C1EE0-582E-40F9-BB0E-C50F201ACB78}" srcId="{E9BC6CC0-93CA-4F43-8A12-CABB4FE8A7F6}" destId="{31695969-9F87-4014-B5DE-3F665FB14800}" srcOrd="2" destOrd="0" parTransId="{1C9668BB-66E7-4896-9C67-8BBB83A4C990}" sibTransId="{9BF70E4C-15E3-467E-B34C-51D5665C85B7}"/>
    <dgm:cxn modelId="{D689E930-975D-466B-9CEF-0DC726E47847}" type="presOf" srcId="{D72E9B40-9CEF-4227-834D-5385EB7001CB}" destId="{ABE414AB-5F8D-4B46-849E-DF38B2F69815}" srcOrd="0" destOrd="0" presId="urn:microsoft.com/office/officeart/2005/8/layout/hierarchy3"/>
    <dgm:cxn modelId="{E2DEE47D-6EEC-4839-999A-E8400539425E}" srcId="{647B90C0-D35F-420D-B9EC-6F1AF1CA153B}" destId="{FA5B1786-B894-4035-A0B0-82749EB8958D}" srcOrd="0" destOrd="0" parTransId="{E768F287-8E48-43B7-8372-68459C19A84B}" sibTransId="{8E2A8E8C-1FC8-4534-BB30-0B015648BC79}"/>
    <dgm:cxn modelId="{00ADB956-E232-4ACE-A649-B4664EA99F05}" type="presOf" srcId="{E768F287-8E48-43B7-8372-68459C19A84B}" destId="{34736128-002B-449A-B185-C4226E4A3B06}" srcOrd="0" destOrd="0" presId="urn:microsoft.com/office/officeart/2005/8/layout/hierarchy3"/>
    <dgm:cxn modelId="{109579D9-BF5E-4FE0-9BB7-86888068C4AE}" srcId="{F3964A0B-8055-4DF9-8256-B9D4EADA1FDF}" destId="{647B90C0-D35F-420D-B9EC-6F1AF1CA153B}" srcOrd="1" destOrd="0" parTransId="{CD90D030-EEB1-46DE-9C9D-E921EA0632BD}" sibTransId="{5A0CEA3D-EAF1-4F1F-9FC6-456D80732136}"/>
    <dgm:cxn modelId="{2D7A980A-2F6D-468C-9084-0CEB0BBFD3CE}" type="presOf" srcId="{1F4707C9-F7EF-4023-8E20-5FF45492BF9C}" destId="{80C9EECA-BB1F-4F67-B488-3FF8B6837EF7}" srcOrd="0" destOrd="0" presId="urn:microsoft.com/office/officeart/2005/8/layout/hierarchy3"/>
    <dgm:cxn modelId="{CCC3B4F1-0518-4413-9134-13CB9E508C80}" type="presOf" srcId="{B017FD76-AE0C-473D-9912-F5B28986CD2A}" destId="{D1009CA4-34AE-4505-962B-4878F238BF0D}" srcOrd="0" destOrd="0" presId="urn:microsoft.com/office/officeart/2005/8/layout/hierarchy3"/>
    <dgm:cxn modelId="{0B37B22F-8D9F-4CDE-A297-3B7E89EEE167}" srcId="{647B90C0-D35F-420D-B9EC-6F1AF1CA153B}" destId="{A36B17D0-6E30-4EA9-BB9C-5DB618EC597F}" srcOrd="1" destOrd="0" parTransId="{B8779A09-4350-4EFA-86F3-C953BC79DF22}" sibTransId="{FB012A10-6431-4ABC-949C-A9A36B332D1F}"/>
    <dgm:cxn modelId="{6003B0A6-5E09-495A-A950-9A0FCD26FC57}" type="presOf" srcId="{31695969-9F87-4014-B5DE-3F665FB14800}" destId="{E8354417-C990-4AEA-833F-99AD935497BA}" srcOrd="0" destOrd="0" presId="urn:microsoft.com/office/officeart/2005/8/layout/hierarchy3"/>
    <dgm:cxn modelId="{3A155DE1-3C4C-4F57-93CB-AAAA0CFB9A38}" type="presOf" srcId="{B8779A09-4350-4EFA-86F3-C953BC79DF22}" destId="{766792A4-AB05-4782-8259-977C681DDB48}" srcOrd="0" destOrd="0" presId="urn:microsoft.com/office/officeart/2005/8/layout/hierarchy3"/>
    <dgm:cxn modelId="{8FEFFBEB-84E9-430D-99AB-A903E971F2D0}" type="presOf" srcId="{A0E094D5-032F-4C7D-A880-CFF96EB05728}" destId="{ED528DBC-4664-42BB-A84F-DE367AE7236A}" srcOrd="0" destOrd="0" presId="urn:microsoft.com/office/officeart/2005/8/layout/hierarchy3"/>
    <dgm:cxn modelId="{31787AFA-CD6B-4602-810E-4832B83D9887}" type="presOf" srcId="{2B1EFFF5-AB1D-4A29-B03A-CA281A8C8623}" destId="{F52315BD-F2DE-4CF1-A876-9EAFC3312F44}" srcOrd="0" destOrd="0" presId="urn:microsoft.com/office/officeart/2005/8/layout/hierarchy3"/>
    <dgm:cxn modelId="{49CE0183-2D33-464F-A715-82D54448FEC5}" type="presOf" srcId="{C36A30F2-B8F9-4FBF-B6EF-AFC86C276ACF}" destId="{D28C1607-4618-4FC0-B107-1F594141815E}" srcOrd="0" destOrd="0" presId="urn:microsoft.com/office/officeart/2005/8/layout/hierarchy3"/>
    <dgm:cxn modelId="{719F6EC9-ACE5-4A4E-B704-7C02C8A5C1CF}" type="presOf" srcId="{FA5B1786-B894-4035-A0B0-82749EB8958D}" destId="{E391B89F-3C13-4E9D-8A58-9CCC90AAF3F1}" srcOrd="0" destOrd="0" presId="urn:microsoft.com/office/officeart/2005/8/layout/hierarchy3"/>
    <dgm:cxn modelId="{93551E20-E3D5-4621-B174-35922D737EF5}" type="presOf" srcId="{BE18B3C7-2650-49B7-92C1-2076303557C0}" destId="{828B6DA4-48B0-4008-9CD0-521E2DC18599}" srcOrd="0" destOrd="0" presId="urn:microsoft.com/office/officeart/2005/8/layout/hierarchy3"/>
    <dgm:cxn modelId="{62D795AB-0812-469B-8DAA-DA6C90ED5CC3}" type="presOf" srcId="{5AAA75FE-2567-47EF-8991-43AED94B92A8}" destId="{275EE258-D2E4-4C34-9FB4-E223BE654D6C}" srcOrd="0" destOrd="0" presId="urn:microsoft.com/office/officeart/2005/8/layout/hierarchy3"/>
    <dgm:cxn modelId="{DED94359-A933-4E51-A804-3D368F373FF9}" srcId="{E9BC6CC0-93CA-4F43-8A12-CABB4FE8A7F6}" destId="{91D1ADEE-857E-4778-9DA0-DCAD358E86CE}" srcOrd="1" destOrd="0" parTransId="{D5F3E9DB-172D-49F8-A8EC-20297A08FB6B}" sibTransId="{1A432A8A-636B-4B20-B38E-1B81B124A982}"/>
    <dgm:cxn modelId="{5093F3E7-6DCA-45D1-B25F-374359C96EEE}" srcId="{647B90C0-D35F-420D-B9EC-6F1AF1CA153B}" destId="{C36A30F2-B8F9-4FBF-B6EF-AFC86C276ACF}" srcOrd="3" destOrd="0" parTransId="{B017FD76-AE0C-473D-9912-F5B28986CD2A}" sibTransId="{06AB0053-2F4B-4891-9756-617173040B7E}"/>
    <dgm:cxn modelId="{1ED87BF9-E4FE-4BAC-8999-80A9211F8F5B}" type="presOf" srcId="{F3964A0B-8055-4DF9-8256-B9D4EADA1FDF}" destId="{823A4529-751F-43D2-9649-BCD605321EDD}" srcOrd="0" destOrd="0" presId="urn:microsoft.com/office/officeart/2005/8/layout/hierarchy3"/>
    <dgm:cxn modelId="{B133716B-3160-47AF-BCA1-14FC59F7C9BF}" srcId="{F3964A0B-8055-4DF9-8256-B9D4EADA1FDF}" destId="{5AAA75FE-2567-47EF-8991-43AED94B92A8}" srcOrd="0" destOrd="0" parTransId="{67CF6E77-6DA5-4B0D-BEFF-461EA8787974}" sibTransId="{88C8CCBD-CB7E-4E75-BEB8-98A35F015251}"/>
    <dgm:cxn modelId="{37CB65D7-58DA-4941-A7F7-B471D77AEF72}" type="presOf" srcId="{D5F3E9DB-172D-49F8-A8EC-20297A08FB6B}" destId="{ACD6FB30-1731-4911-AC85-2B8DA4CB855C}" srcOrd="0" destOrd="0" presId="urn:microsoft.com/office/officeart/2005/8/layout/hierarchy3"/>
    <dgm:cxn modelId="{8BDC9F30-ACED-4CDA-9C26-C756AF5241DD}" type="presOf" srcId="{A36B17D0-6E30-4EA9-BB9C-5DB618EC597F}" destId="{8CFD47E7-77D0-4BDA-8A3B-81D21BF81600}" srcOrd="0" destOrd="0" presId="urn:microsoft.com/office/officeart/2005/8/layout/hierarchy3"/>
    <dgm:cxn modelId="{7F524B30-3234-4E52-AF39-BE8C1150A243}" type="presOf" srcId="{42490631-3AD6-48EC-AB2E-9C748D3D7FD6}" destId="{730EA42E-9A62-4723-B187-9BB9141B4F87}" srcOrd="0" destOrd="0" presId="urn:microsoft.com/office/officeart/2005/8/layout/hierarchy3"/>
    <dgm:cxn modelId="{D0E538E8-C751-4730-8343-16C525537DCA}" type="presOf" srcId="{6C33770E-A771-4C71-BF71-0FAD1BD77EA2}" destId="{290A0BFC-1944-486F-A004-2C70AD6890D8}" srcOrd="0" destOrd="0" presId="urn:microsoft.com/office/officeart/2005/8/layout/hierarchy3"/>
    <dgm:cxn modelId="{3FD629B2-21B3-4C04-B99A-C86ED441B730}" type="presParOf" srcId="{823A4529-751F-43D2-9649-BCD605321EDD}" destId="{BD7E2A3A-6D3E-4D9B-B241-DBA149B4E8D0}" srcOrd="0" destOrd="0" presId="urn:microsoft.com/office/officeart/2005/8/layout/hierarchy3"/>
    <dgm:cxn modelId="{2D76B030-B631-411F-8CCA-A94471A925EF}" type="presParOf" srcId="{BD7E2A3A-6D3E-4D9B-B241-DBA149B4E8D0}" destId="{56754E5A-E44F-4309-AA0D-75AABA9391D7}" srcOrd="0" destOrd="0" presId="urn:microsoft.com/office/officeart/2005/8/layout/hierarchy3"/>
    <dgm:cxn modelId="{E6C43D18-07BC-407C-9D2A-F8E67631220C}" type="presParOf" srcId="{56754E5A-E44F-4309-AA0D-75AABA9391D7}" destId="{275EE258-D2E4-4C34-9FB4-E223BE654D6C}" srcOrd="0" destOrd="0" presId="urn:microsoft.com/office/officeart/2005/8/layout/hierarchy3"/>
    <dgm:cxn modelId="{BA913E25-C77D-43E6-81C5-1D276C7F0D9E}" type="presParOf" srcId="{56754E5A-E44F-4309-AA0D-75AABA9391D7}" destId="{F5B7AF5E-DC82-43AE-BFEF-872C45B3DEB7}" srcOrd="1" destOrd="0" presId="urn:microsoft.com/office/officeart/2005/8/layout/hierarchy3"/>
    <dgm:cxn modelId="{5CF35BFC-C3FD-477A-A628-74AABC0640FD}" type="presParOf" srcId="{BD7E2A3A-6D3E-4D9B-B241-DBA149B4E8D0}" destId="{C93202C6-993B-4CA6-8E91-1D6A935B0341}" srcOrd="1" destOrd="0" presId="urn:microsoft.com/office/officeart/2005/8/layout/hierarchy3"/>
    <dgm:cxn modelId="{8FA7273F-62DD-4693-B11E-4BFDE2F89B2F}" type="presParOf" srcId="{C93202C6-993B-4CA6-8E91-1D6A935B0341}" destId="{828B6DA4-48B0-4008-9CD0-521E2DC18599}" srcOrd="0" destOrd="0" presId="urn:microsoft.com/office/officeart/2005/8/layout/hierarchy3"/>
    <dgm:cxn modelId="{E4DC069D-FAB0-4E83-A485-5B043F306B51}" type="presParOf" srcId="{C93202C6-993B-4CA6-8E91-1D6A935B0341}" destId="{F52315BD-F2DE-4CF1-A876-9EAFC3312F44}" srcOrd="1" destOrd="0" presId="urn:microsoft.com/office/officeart/2005/8/layout/hierarchy3"/>
    <dgm:cxn modelId="{4A98939B-DA9B-46D0-B642-82EADB8EEFBF}" type="presParOf" srcId="{C93202C6-993B-4CA6-8E91-1D6A935B0341}" destId="{80C9EECA-BB1F-4F67-B488-3FF8B6837EF7}" srcOrd="2" destOrd="0" presId="urn:microsoft.com/office/officeart/2005/8/layout/hierarchy3"/>
    <dgm:cxn modelId="{C652DBB9-608A-438A-8E13-1D8880D1313F}" type="presParOf" srcId="{C93202C6-993B-4CA6-8E91-1D6A935B0341}" destId="{ABE414AB-5F8D-4B46-849E-DF38B2F69815}" srcOrd="3" destOrd="0" presId="urn:microsoft.com/office/officeart/2005/8/layout/hierarchy3"/>
    <dgm:cxn modelId="{B59DD86B-B189-4516-9DD7-2ADEA88478FB}" type="presParOf" srcId="{823A4529-751F-43D2-9649-BCD605321EDD}" destId="{6B2E0019-7DAC-4C4E-BF41-EAE58EA9F713}" srcOrd="1" destOrd="0" presId="urn:microsoft.com/office/officeart/2005/8/layout/hierarchy3"/>
    <dgm:cxn modelId="{A60FE7CA-081C-4EFA-9A5B-7D86F5CDBE90}" type="presParOf" srcId="{6B2E0019-7DAC-4C4E-BF41-EAE58EA9F713}" destId="{4FC224EF-0499-487C-842C-1206C378C7C0}" srcOrd="0" destOrd="0" presId="urn:microsoft.com/office/officeart/2005/8/layout/hierarchy3"/>
    <dgm:cxn modelId="{1BFC9B14-7451-4512-9A18-190B081DC139}" type="presParOf" srcId="{4FC224EF-0499-487C-842C-1206C378C7C0}" destId="{23F94177-72E1-4180-8EDD-0BCB46718A16}" srcOrd="0" destOrd="0" presId="urn:microsoft.com/office/officeart/2005/8/layout/hierarchy3"/>
    <dgm:cxn modelId="{A9F378E1-C24B-486E-967F-C3F1014B08EE}" type="presParOf" srcId="{4FC224EF-0499-487C-842C-1206C378C7C0}" destId="{DBEAA15B-941E-4FAA-97A0-806EF654635D}" srcOrd="1" destOrd="0" presId="urn:microsoft.com/office/officeart/2005/8/layout/hierarchy3"/>
    <dgm:cxn modelId="{654572CA-7589-4120-B6F5-CAD601361DB3}" type="presParOf" srcId="{6B2E0019-7DAC-4C4E-BF41-EAE58EA9F713}" destId="{126D2840-2B13-48C5-AC7D-63FC063AE49C}" srcOrd="1" destOrd="0" presId="urn:microsoft.com/office/officeart/2005/8/layout/hierarchy3"/>
    <dgm:cxn modelId="{4E243413-E16B-4371-8A90-CA9C80F3F412}" type="presParOf" srcId="{126D2840-2B13-48C5-AC7D-63FC063AE49C}" destId="{34736128-002B-449A-B185-C4226E4A3B06}" srcOrd="0" destOrd="0" presId="urn:microsoft.com/office/officeart/2005/8/layout/hierarchy3"/>
    <dgm:cxn modelId="{2A7E088F-9CE4-4940-9E9E-C32698542B1B}" type="presParOf" srcId="{126D2840-2B13-48C5-AC7D-63FC063AE49C}" destId="{E391B89F-3C13-4E9D-8A58-9CCC90AAF3F1}" srcOrd="1" destOrd="0" presId="urn:microsoft.com/office/officeart/2005/8/layout/hierarchy3"/>
    <dgm:cxn modelId="{1BF2F01D-2458-4B81-B5C7-E88D2D08B50C}" type="presParOf" srcId="{126D2840-2B13-48C5-AC7D-63FC063AE49C}" destId="{766792A4-AB05-4782-8259-977C681DDB48}" srcOrd="2" destOrd="0" presId="urn:microsoft.com/office/officeart/2005/8/layout/hierarchy3"/>
    <dgm:cxn modelId="{39FD1E26-2A82-4138-A507-15085BF2ACB0}" type="presParOf" srcId="{126D2840-2B13-48C5-AC7D-63FC063AE49C}" destId="{8CFD47E7-77D0-4BDA-8A3B-81D21BF81600}" srcOrd="3" destOrd="0" presId="urn:microsoft.com/office/officeart/2005/8/layout/hierarchy3"/>
    <dgm:cxn modelId="{06D3C3E7-3166-479E-8196-48FD1EBE9419}" type="presParOf" srcId="{126D2840-2B13-48C5-AC7D-63FC063AE49C}" destId="{ED528DBC-4664-42BB-A84F-DE367AE7236A}" srcOrd="4" destOrd="0" presId="urn:microsoft.com/office/officeart/2005/8/layout/hierarchy3"/>
    <dgm:cxn modelId="{D4C18B80-6F45-460E-9685-02DD1A3BD379}" type="presParOf" srcId="{126D2840-2B13-48C5-AC7D-63FC063AE49C}" destId="{290A0BFC-1944-486F-A004-2C70AD6890D8}" srcOrd="5" destOrd="0" presId="urn:microsoft.com/office/officeart/2005/8/layout/hierarchy3"/>
    <dgm:cxn modelId="{105379A1-4005-42CE-A646-481DDA819DD7}" type="presParOf" srcId="{126D2840-2B13-48C5-AC7D-63FC063AE49C}" destId="{D1009CA4-34AE-4505-962B-4878F238BF0D}" srcOrd="6" destOrd="0" presId="urn:microsoft.com/office/officeart/2005/8/layout/hierarchy3"/>
    <dgm:cxn modelId="{DBAC915F-A7A4-41A7-AC3B-5552CDB9403F}" type="presParOf" srcId="{126D2840-2B13-48C5-AC7D-63FC063AE49C}" destId="{D28C1607-4618-4FC0-B107-1F594141815E}" srcOrd="7" destOrd="0" presId="urn:microsoft.com/office/officeart/2005/8/layout/hierarchy3"/>
    <dgm:cxn modelId="{0111CCC1-25A6-405D-9155-7819BB29BF52}" type="presParOf" srcId="{823A4529-751F-43D2-9649-BCD605321EDD}" destId="{B1CAB5EF-F2E0-42FA-B75A-F8E17E07F6CB}" srcOrd="2" destOrd="0" presId="urn:microsoft.com/office/officeart/2005/8/layout/hierarchy3"/>
    <dgm:cxn modelId="{2B904CF9-2C48-477E-B559-00132C35B118}" type="presParOf" srcId="{B1CAB5EF-F2E0-42FA-B75A-F8E17E07F6CB}" destId="{22B108FB-0B7A-4753-805E-4006449EA1CB}" srcOrd="0" destOrd="0" presId="urn:microsoft.com/office/officeart/2005/8/layout/hierarchy3"/>
    <dgm:cxn modelId="{ECD4597B-85C7-4E9C-A8B8-D1408ABC7BA5}" type="presParOf" srcId="{22B108FB-0B7A-4753-805E-4006449EA1CB}" destId="{D996DB9C-6864-4C75-9EDE-C610ACB1C252}" srcOrd="0" destOrd="0" presId="urn:microsoft.com/office/officeart/2005/8/layout/hierarchy3"/>
    <dgm:cxn modelId="{D49560FF-10AB-4458-BF58-1C075F5B9B0F}" type="presParOf" srcId="{22B108FB-0B7A-4753-805E-4006449EA1CB}" destId="{ACD6D000-2E6D-4800-BEE0-B961B06D01DD}" srcOrd="1" destOrd="0" presId="urn:microsoft.com/office/officeart/2005/8/layout/hierarchy3"/>
    <dgm:cxn modelId="{AD9446A2-DF21-4A59-9843-0A6741718F9D}" type="presParOf" srcId="{B1CAB5EF-F2E0-42FA-B75A-F8E17E07F6CB}" destId="{BC7C6475-9337-4A93-A919-364C77B2D9E7}" srcOrd="1" destOrd="0" presId="urn:microsoft.com/office/officeart/2005/8/layout/hierarchy3"/>
    <dgm:cxn modelId="{D8DEEAA2-4501-45D9-9392-22FBFE99D0F1}" type="presParOf" srcId="{BC7C6475-9337-4A93-A919-364C77B2D9E7}" destId="{730EA42E-9A62-4723-B187-9BB9141B4F87}" srcOrd="0" destOrd="0" presId="urn:microsoft.com/office/officeart/2005/8/layout/hierarchy3"/>
    <dgm:cxn modelId="{4EB3443C-F4E5-4B19-823B-F1B6812169BE}" type="presParOf" srcId="{BC7C6475-9337-4A93-A919-364C77B2D9E7}" destId="{42AE04BC-31EB-4507-89DB-EA97C352EC1D}" srcOrd="1" destOrd="0" presId="urn:microsoft.com/office/officeart/2005/8/layout/hierarchy3"/>
    <dgm:cxn modelId="{53BCDE8D-C03C-43DA-8D56-AA501E057D22}" type="presParOf" srcId="{BC7C6475-9337-4A93-A919-364C77B2D9E7}" destId="{ACD6FB30-1731-4911-AC85-2B8DA4CB855C}" srcOrd="2" destOrd="0" presId="urn:microsoft.com/office/officeart/2005/8/layout/hierarchy3"/>
    <dgm:cxn modelId="{160BCDF9-9C1E-4EAA-B054-781B1283B400}" type="presParOf" srcId="{BC7C6475-9337-4A93-A919-364C77B2D9E7}" destId="{97CEA762-FB0E-4793-8A12-A3F16E373942}" srcOrd="3" destOrd="0" presId="urn:microsoft.com/office/officeart/2005/8/layout/hierarchy3"/>
    <dgm:cxn modelId="{FEA747F3-3123-43FD-8958-60FB85530DE6}" type="presParOf" srcId="{BC7C6475-9337-4A93-A919-364C77B2D9E7}" destId="{11143591-6CC4-493B-B19C-CC80A2657505}" srcOrd="4" destOrd="0" presId="urn:microsoft.com/office/officeart/2005/8/layout/hierarchy3"/>
    <dgm:cxn modelId="{3D59FC9A-8D3B-4376-BCCA-552071B971C7}" type="presParOf" srcId="{BC7C6475-9337-4A93-A919-364C77B2D9E7}" destId="{E8354417-C990-4AEA-833F-99AD935497BA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114330-DF53-4955-9664-AFC74F469321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4F67E9D-571B-4D5D-A9ED-AB0140664A6F}">
      <dgm:prSet phldrT="[Text]"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PAA Approach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7BF51F4C-7A7B-4F3E-B26A-8F27DC3DDC62}" type="parTrans" cxnId="{02DAA15C-BBE6-4B6C-80F0-D93BCFF34585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8C38D987-6146-4891-BF56-3896C65E927F}" type="sibTrans" cxnId="{02DAA15C-BBE6-4B6C-80F0-D93BCFF34585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8B3A84EF-01C6-4CE6-B800-1AFB4C26C4BC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Short term contracts (&lt; than 1 year)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E4564658-5A53-4DC8-8D9C-3D104B526284}" type="parTrans" cxnId="{25FD7E97-6481-468A-9326-69E604424546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A95565DF-46CC-4D9B-8B01-9CE88F0CCBF9}" type="sibTrans" cxnId="{25FD7E97-6481-468A-9326-69E604424546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913743CC-554C-4407-8F95-C888463D113E}">
      <dgm:prSet phldrT="[Text]"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Variable Fee Approach (VFA)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C4EF6FB6-7752-4893-AF99-7A4560DA4947}" type="parTrans" cxnId="{A9107FBE-58F5-4946-8412-20A0C4A1DDD2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4EBD99E8-EA5C-4F34-BA2E-B0E34F588DFD}" type="sibTrans" cxnId="{A9107FBE-58F5-4946-8412-20A0C4A1DDD2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728C89DB-6577-4EC6-B763-BD9CE628F936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Direct Participating Contracts and Investment Contracts with DPF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746174CD-E2AB-4E99-A287-3B3115EFF477}" type="parTrans" cxnId="{BD7A8A01-26C1-48D2-9C6F-70ED6966AA54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2E1B75B2-7033-4363-B848-878697A383C0}" type="sibTrans" cxnId="{BD7A8A01-26C1-48D2-9C6F-70ED6966AA54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CFBB8FDD-C532-4A1C-84C5-99E549D0F86B}">
      <dgm:prSet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General Measurement (GM)</a:t>
          </a:r>
          <a:r>
            <a:rPr lang="en-US" sz="1400" b="1" baseline="0" dirty="0" smtClean="0">
              <a:latin typeface="Arial" pitchFamily="34" charset="0"/>
              <a:cs typeface="Arial" pitchFamily="34" charset="0"/>
            </a:rPr>
            <a:t> Model (Building block Approach-BBA)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9573C46D-21B4-4ADD-AD82-B40D2C9D2339}" type="parTrans" cxnId="{34EE4058-FC99-428F-B784-40377DA11247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247E46D5-1DF4-4D53-94D7-678D37A96A61}" type="sibTrans" cxnId="{34EE4058-FC99-428F-B784-40377DA11247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0019519D-3D1D-45C6-8158-B828E5B41CBC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Insurance Contracts (without Direct Participating feature)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324F2301-215E-4B79-A211-C77225E31CCE}" type="parTrans" cxnId="{3B2A5F21-7EC8-4D9B-B0FC-555429651685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16886936-AE85-486A-B106-C832E4477A7C}" type="sibTrans" cxnId="{3B2A5F21-7EC8-4D9B-B0FC-555429651685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0BA89450-9A45-4C17-B1DF-97FD6F1E0D03}">
      <dgm:prSet custT="1"/>
      <dgm:spPr/>
      <dgm:t>
        <a:bodyPr/>
        <a:lstStyle/>
        <a:p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0631077C-B6CC-43E2-9D73-776884144C6C}" type="parTrans" cxnId="{8D15193D-5540-4794-96E0-8AB083B34522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BA8F692E-BF3C-4BAE-B1DA-BFC3EFE6C97E}" type="sibTrans" cxnId="{8D15193D-5540-4794-96E0-8AB083B34522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FBDD5635-62BB-4444-BEC6-71872D1BA3CB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Unearned profit over the coverage period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D18BC48C-E8E6-42A7-BDC7-21F7D635215E}" type="parTrans" cxnId="{4019C114-6542-4C05-BFDF-62D8F793A0F7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82A546D9-47A7-4F0A-A678-C3C343F49593}" type="sibTrans" cxnId="{4019C114-6542-4C05-BFDF-62D8F793A0F7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93411B54-569A-4B57-AEA2-29325CC49030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Estimates of Future cash flows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4848FE85-9DDA-45EF-AE2C-25984F051212}" type="parTrans" cxnId="{77F0A895-2F77-48E5-974C-7A97D24B1F05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47F90712-C7F5-4A1A-BE89-51677E2C1FE7}" type="sibTrans" cxnId="{77F0A895-2F77-48E5-974C-7A97D24B1F05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CBD4A8C3-860A-40AE-944B-C121346376BA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Long term contracts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EC0E4A2C-55D8-47BB-A09E-72DDB437759E}" type="parTrans" cxnId="{1BD51CFE-9C67-436E-BAC3-A66C61A1AEDE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D1DB5084-6B0E-4DE7-BB62-C24ED94143A1}" type="sibTrans" cxnId="{1BD51CFE-9C67-436E-BAC3-A66C61A1AEDE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46944052-6C98-4538-A5B4-2A9B032D8AED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Stable cash flows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CB5154BF-11AD-410B-8761-4E885995C444}" type="parTrans" cxnId="{38CC5002-693D-4E10-9195-83C3461B9F9A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DA6908D3-C8A2-4AE6-A83F-B8855B06D70D}" type="sibTrans" cxnId="{38CC5002-693D-4E10-9195-83C3461B9F9A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E55C7AAC-6273-467E-B1B4-74A5F0715593}">
      <dgm:prSet phldrT="[Text]" custT="1"/>
      <dgm:spPr/>
      <dgm:t>
        <a:bodyPr/>
        <a:lstStyle/>
        <a:p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C9CA617B-2857-4FA3-B124-5513DE29F8C9}" type="parTrans" cxnId="{9528E213-116B-4228-9907-5969DFB3F0A8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394153AA-C8A5-49DE-A12B-A4FFB23250EE}" type="sibTrans" cxnId="{9528E213-116B-4228-9907-5969DFB3F0A8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A34A9D54-DB6E-4EA4-A77D-5E24AD2C6289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Simplified GM model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CE385985-B687-4FAD-9C89-18461181767E}" type="parTrans" cxnId="{A9EEB869-0137-416D-86F6-807A5ECD6042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48B328AB-776F-41E2-A283-5420AD9ABC67}" type="sibTrans" cxnId="{A9EEB869-0137-416D-86F6-807A5ECD6042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1449B1F5-8760-458F-9F8B-4844A327BBBF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Similar to ‘Unearned premium approach’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A86693FE-B8B6-412E-A5A0-27ED31D8060C}" type="parTrans" cxnId="{3999F696-E8D5-484E-A4F6-43E1FFACAC89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B388D23B-CD30-44D5-A692-6BA0CAB17B64}" type="sibTrans" cxnId="{3999F696-E8D5-484E-A4F6-43E1FFACAC89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D948ABAA-04FB-4009-8DFB-A8903DA8A1F5}">
      <dgm:prSet phldrT="[Text]" custT="1"/>
      <dgm:spPr/>
      <dgm:t>
        <a:bodyPr/>
        <a:lstStyle/>
        <a:p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3F9DB884-CC02-4DD7-95E1-22B1011E2410}" type="parTrans" cxnId="{89B0DBCB-9740-40F8-A6C0-6E76C97C1D6D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92EB15FF-A692-4933-A78F-53D35F0C5370}" type="sibTrans" cxnId="{89B0DBCB-9740-40F8-A6C0-6E76C97C1D6D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05014219-0E7B-4650-BB6D-A973694EAB69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Variant of GM model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AB4352EE-AAF4-45CD-83BF-623FE445EE76}" type="parTrans" cxnId="{DBAB703B-1000-43B7-A61C-485E8289DD1D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DC7DF04B-17F8-41B8-BD8C-409CB752F3AE}" type="sibTrans" cxnId="{DBAB703B-1000-43B7-A61C-485E8289DD1D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AB0B05C4-3A1E-4BCD-9FB6-1C4E61F81D26}">
      <dgm:prSet phldrT="[Text]" custT="1"/>
      <dgm:spPr/>
      <dgm:t>
        <a:bodyPr/>
        <a:lstStyle/>
        <a:p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295AB4C4-B3E1-4036-88EB-C6902F734156}" type="parTrans" cxnId="{24454E80-3106-4839-B49D-ECD1BD54E0FA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D733EC0F-4612-41CD-BD36-E86D2B128C1E}" type="sibTrans" cxnId="{24454E80-3106-4839-B49D-ECD1BD54E0FA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DE3B37D6-BE25-4AA3-9D29-536F119B3DBA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Long term Contract with Investment Component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4FFC65DB-5A88-45B2-953A-01590EAD59D9}" type="parTrans" cxnId="{ED573F7D-D4F2-4375-9EF2-AEA12564E74A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0DA2FC73-A9AF-4D69-94B8-EB0BCEF6CF84}" type="sibTrans" cxnId="{ED573F7D-D4F2-4375-9EF2-AEA12564E74A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5BF67259-5B82-4669-9192-14CD0E25324A}">
      <dgm:prSet custT="1"/>
      <dgm:spPr/>
      <dgm:t>
        <a:bodyPr/>
        <a:lstStyle/>
        <a:p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E3C5FF3E-BFB5-4A26-8483-C80E5FE39231}" type="parTrans" cxnId="{35A341B3-0F2A-40CB-AF02-D95EB5632979}">
      <dgm:prSet/>
      <dgm:spPr/>
      <dgm:t>
        <a:bodyPr/>
        <a:lstStyle/>
        <a:p>
          <a:endParaRPr lang="en-US"/>
        </a:p>
      </dgm:t>
    </dgm:pt>
    <dgm:pt modelId="{CD1FBEA0-E8C2-4BBB-9567-FA3220ED670B}" type="sibTrans" cxnId="{35A341B3-0F2A-40CB-AF02-D95EB5632979}">
      <dgm:prSet/>
      <dgm:spPr/>
      <dgm:t>
        <a:bodyPr/>
        <a:lstStyle/>
        <a:p>
          <a:endParaRPr lang="en-US"/>
        </a:p>
      </dgm:t>
    </dgm:pt>
    <dgm:pt modelId="{D8AEBCE9-10F3-4C48-A451-928FA55F41E8}">
      <dgm:prSet custT="1"/>
      <dgm:spPr/>
      <dgm:t>
        <a:bodyPr/>
        <a:lstStyle/>
        <a:p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39CC6E37-1762-4B1D-936D-3FBBC22734E6}" type="parTrans" cxnId="{8F009C53-8E2D-4757-B529-4901655FDB73}">
      <dgm:prSet/>
      <dgm:spPr/>
      <dgm:t>
        <a:bodyPr/>
        <a:lstStyle/>
        <a:p>
          <a:endParaRPr lang="en-US"/>
        </a:p>
      </dgm:t>
    </dgm:pt>
    <dgm:pt modelId="{EF861481-F9B4-4C89-A9A7-044C42C59C4A}" type="sibTrans" cxnId="{8F009C53-8E2D-4757-B529-4901655FDB73}">
      <dgm:prSet/>
      <dgm:spPr/>
      <dgm:t>
        <a:bodyPr/>
        <a:lstStyle/>
        <a:p>
          <a:endParaRPr lang="en-US"/>
        </a:p>
      </dgm:t>
    </dgm:pt>
    <dgm:pt modelId="{7F157A26-ADCC-4777-9DEA-97597BE72570}">
      <dgm:prSet custT="1"/>
      <dgm:spPr/>
      <dgm:t>
        <a:bodyPr/>
        <a:lstStyle/>
        <a:p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765A3DEE-10A4-4F02-B741-B3B504E15912}" type="parTrans" cxnId="{A6E1C246-7900-498D-ADAB-06B1FCFEAC79}">
      <dgm:prSet/>
      <dgm:spPr/>
      <dgm:t>
        <a:bodyPr/>
        <a:lstStyle/>
        <a:p>
          <a:endParaRPr lang="en-US"/>
        </a:p>
      </dgm:t>
    </dgm:pt>
    <dgm:pt modelId="{764E3D95-53BF-479D-B1E1-C3649D9348B2}" type="sibTrans" cxnId="{A6E1C246-7900-498D-ADAB-06B1FCFEAC79}">
      <dgm:prSet/>
      <dgm:spPr/>
      <dgm:t>
        <a:bodyPr/>
        <a:lstStyle/>
        <a:p>
          <a:endParaRPr lang="en-US"/>
        </a:p>
      </dgm:t>
    </dgm:pt>
    <dgm:pt modelId="{457EA0FF-28A5-4B6F-BD05-7D17636E9774}">
      <dgm:prSet phldrT="[Text]" custT="1"/>
      <dgm:spPr/>
      <dgm:t>
        <a:bodyPr/>
        <a:lstStyle/>
        <a:p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3E8585A2-0FC8-470D-A9DF-B89A02F9A528}" type="parTrans" cxnId="{30F35EB5-BA24-409D-A0A6-EC59B75036E9}">
      <dgm:prSet/>
      <dgm:spPr/>
      <dgm:t>
        <a:bodyPr/>
        <a:lstStyle/>
        <a:p>
          <a:endParaRPr lang="en-US"/>
        </a:p>
      </dgm:t>
    </dgm:pt>
    <dgm:pt modelId="{FB30CB39-DAA3-47A0-BF11-64BF60AF7E9E}" type="sibTrans" cxnId="{30F35EB5-BA24-409D-A0A6-EC59B75036E9}">
      <dgm:prSet/>
      <dgm:spPr/>
      <dgm:t>
        <a:bodyPr/>
        <a:lstStyle/>
        <a:p>
          <a:endParaRPr lang="en-US"/>
        </a:p>
      </dgm:t>
    </dgm:pt>
    <dgm:pt modelId="{133ADF47-FB69-4C48-BCA9-EA047200AABE}">
      <dgm:prSet phldrT="[Text]" custT="1"/>
      <dgm:spPr/>
      <dgm:t>
        <a:bodyPr/>
        <a:lstStyle/>
        <a:p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3595ECDB-4C9C-43E4-B3A6-EAF7F9E19768}" type="parTrans" cxnId="{183AF0C1-893B-4665-B451-371CDABDE530}">
      <dgm:prSet/>
      <dgm:spPr/>
      <dgm:t>
        <a:bodyPr/>
        <a:lstStyle/>
        <a:p>
          <a:endParaRPr lang="en-US"/>
        </a:p>
      </dgm:t>
    </dgm:pt>
    <dgm:pt modelId="{EDCE4CB8-77FD-41F5-B213-741A3DD9D015}" type="sibTrans" cxnId="{183AF0C1-893B-4665-B451-371CDABDE530}">
      <dgm:prSet/>
      <dgm:spPr/>
      <dgm:t>
        <a:bodyPr/>
        <a:lstStyle/>
        <a:p>
          <a:endParaRPr lang="en-US"/>
        </a:p>
      </dgm:t>
    </dgm:pt>
    <dgm:pt modelId="{D160080F-B439-4CB1-BA46-E8030F87450B}">
      <dgm:prSet phldrT="[Text]" custT="1"/>
      <dgm:spPr/>
      <dgm:t>
        <a:bodyPr/>
        <a:lstStyle/>
        <a:p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FA66678A-1E5D-4EC0-A6BC-0036792E02C3}" type="parTrans" cxnId="{D5E8E78C-17F1-4BBC-9D48-0C11661966E6}">
      <dgm:prSet/>
      <dgm:spPr/>
      <dgm:t>
        <a:bodyPr/>
        <a:lstStyle/>
        <a:p>
          <a:endParaRPr lang="en-US"/>
        </a:p>
      </dgm:t>
    </dgm:pt>
    <dgm:pt modelId="{7B114FDE-7CD9-43E4-AE57-5ED69DF9D5F7}" type="sibTrans" cxnId="{D5E8E78C-17F1-4BBC-9D48-0C11661966E6}">
      <dgm:prSet/>
      <dgm:spPr/>
      <dgm:t>
        <a:bodyPr/>
        <a:lstStyle/>
        <a:p>
          <a:endParaRPr lang="en-US"/>
        </a:p>
      </dgm:t>
    </dgm:pt>
    <dgm:pt modelId="{01190B9D-DD49-402E-A0DE-33968EAFEF21}">
      <dgm:prSet phldrT="[Text]" custT="1"/>
      <dgm:spPr/>
      <dgm:t>
        <a:bodyPr/>
        <a:lstStyle/>
        <a:p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ADFCC838-E735-4495-8059-87776D38F6C0}" type="parTrans" cxnId="{4FD3DDAC-5C08-48C9-A10C-29BDAC47F277}">
      <dgm:prSet/>
      <dgm:spPr/>
      <dgm:t>
        <a:bodyPr/>
        <a:lstStyle/>
        <a:p>
          <a:endParaRPr lang="en-US"/>
        </a:p>
      </dgm:t>
    </dgm:pt>
    <dgm:pt modelId="{DD5FA6BD-17C6-4D7B-B951-D8C5F0D5B64B}" type="sibTrans" cxnId="{4FD3DDAC-5C08-48C9-A10C-29BDAC47F277}">
      <dgm:prSet/>
      <dgm:spPr/>
      <dgm:t>
        <a:bodyPr/>
        <a:lstStyle/>
        <a:p>
          <a:endParaRPr lang="en-US"/>
        </a:p>
      </dgm:t>
    </dgm:pt>
    <dgm:pt modelId="{9FB03BA3-5BA5-4899-A4B3-CB1B1DBBA020}">
      <dgm:prSet phldrT="[Text]" custT="1"/>
      <dgm:spPr/>
      <dgm:t>
        <a:bodyPr/>
        <a:lstStyle/>
        <a:p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823DACAE-2B9F-4AFE-BD81-CFD34ACA4929}" type="parTrans" cxnId="{5F3F92E5-DAB4-4F4B-97A8-5195BD4AC026}">
      <dgm:prSet/>
      <dgm:spPr/>
      <dgm:t>
        <a:bodyPr/>
        <a:lstStyle/>
        <a:p>
          <a:endParaRPr lang="en-US"/>
        </a:p>
      </dgm:t>
    </dgm:pt>
    <dgm:pt modelId="{EB983C32-412D-43F9-B32A-A00A64C7D89B}" type="sibTrans" cxnId="{5F3F92E5-DAB4-4F4B-97A8-5195BD4AC026}">
      <dgm:prSet/>
      <dgm:spPr/>
      <dgm:t>
        <a:bodyPr/>
        <a:lstStyle/>
        <a:p>
          <a:endParaRPr lang="en-US"/>
        </a:p>
      </dgm:t>
    </dgm:pt>
    <dgm:pt modelId="{E0B64480-4E09-41C4-BF7F-339A726077A1}" type="pres">
      <dgm:prSet presAssocID="{E4114330-DF53-4955-9664-AFC74F46932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003ABFB-B418-4F2E-A952-8A3E05E61D90}" type="pres">
      <dgm:prSet presAssocID="{CFBB8FDD-C532-4A1C-84C5-99E549D0F86B}" presName="composite" presStyleCnt="0"/>
      <dgm:spPr/>
      <dgm:t>
        <a:bodyPr/>
        <a:lstStyle/>
        <a:p>
          <a:endParaRPr lang="en-US"/>
        </a:p>
      </dgm:t>
    </dgm:pt>
    <dgm:pt modelId="{675D0395-E89C-424F-876C-E64F6D94BDCF}" type="pres">
      <dgm:prSet presAssocID="{CFBB8FDD-C532-4A1C-84C5-99E549D0F86B}" presName="parTx" presStyleLbl="alignNode1" presStyleIdx="0" presStyleCnt="3" custLinFactNeighborY="-25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D49631-9837-40F8-B5A2-436D404FB939}" type="pres">
      <dgm:prSet presAssocID="{CFBB8FDD-C532-4A1C-84C5-99E549D0F86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5B976D-311E-4C9A-A7D7-85F060D30D5D}" type="pres">
      <dgm:prSet presAssocID="{247E46D5-1DF4-4D53-94D7-678D37A96A61}" presName="space" presStyleCnt="0"/>
      <dgm:spPr/>
      <dgm:t>
        <a:bodyPr/>
        <a:lstStyle/>
        <a:p>
          <a:endParaRPr lang="en-US"/>
        </a:p>
      </dgm:t>
    </dgm:pt>
    <dgm:pt modelId="{BF79F126-A4E0-436C-8903-8B97A56B5008}" type="pres">
      <dgm:prSet presAssocID="{24F67E9D-571B-4D5D-A9ED-AB0140664A6F}" presName="composite" presStyleCnt="0"/>
      <dgm:spPr/>
      <dgm:t>
        <a:bodyPr/>
        <a:lstStyle/>
        <a:p>
          <a:endParaRPr lang="en-US"/>
        </a:p>
      </dgm:t>
    </dgm:pt>
    <dgm:pt modelId="{3B20CC6B-3FED-4B8D-94FC-77D353A9DED6}" type="pres">
      <dgm:prSet presAssocID="{24F67E9D-571B-4D5D-A9ED-AB0140664A6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CFC8F6-8515-4DB4-B296-BCF6B01FB1F0}" type="pres">
      <dgm:prSet presAssocID="{24F67E9D-571B-4D5D-A9ED-AB0140664A6F}" presName="desTx" presStyleLbl="alignAccFollowNode1" presStyleIdx="1" presStyleCnt="3" custLinFactNeighborX="993" custLinFactNeighborY="1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46C3E9-E601-4BEA-8622-41D734B1B322}" type="pres">
      <dgm:prSet presAssocID="{8C38D987-6146-4891-BF56-3896C65E927F}" presName="space" presStyleCnt="0"/>
      <dgm:spPr/>
      <dgm:t>
        <a:bodyPr/>
        <a:lstStyle/>
        <a:p>
          <a:endParaRPr lang="en-US"/>
        </a:p>
      </dgm:t>
    </dgm:pt>
    <dgm:pt modelId="{CE45B15D-E8AD-4C79-8D20-02670579891E}" type="pres">
      <dgm:prSet presAssocID="{913743CC-554C-4407-8F95-C888463D113E}" presName="composite" presStyleCnt="0"/>
      <dgm:spPr/>
      <dgm:t>
        <a:bodyPr/>
        <a:lstStyle/>
        <a:p>
          <a:endParaRPr lang="en-US"/>
        </a:p>
      </dgm:t>
    </dgm:pt>
    <dgm:pt modelId="{D1E8C83C-E7D0-4A75-9825-750D0F6944CD}" type="pres">
      <dgm:prSet presAssocID="{913743CC-554C-4407-8F95-C888463D113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550692-F8E7-458E-B74A-8C5C4D63D301}" type="pres">
      <dgm:prSet presAssocID="{913743CC-554C-4407-8F95-C888463D113E}" presName="desTx" presStyleLbl="alignAccFollowNode1" presStyleIdx="2" presStyleCnt="3" custLinFactNeighborX="103" custLinFactNeighborY="10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5FD7E97-6481-468A-9326-69E604424546}" srcId="{24F67E9D-571B-4D5D-A9ED-AB0140664A6F}" destId="{8B3A84EF-01C6-4CE6-B800-1AFB4C26C4BC}" srcOrd="0" destOrd="0" parTransId="{E4564658-5A53-4DC8-8D9C-3D104B526284}" sibTransId="{A95565DF-46CC-4D9B-8B01-9CE88F0CCBF9}"/>
    <dgm:cxn modelId="{183AF0C1-893B-4665-B451-371CDABDE530}" srcId="{24F67E9D-571B-4D5D-A9ED-AB0140664A6F}" destId="{133ADF47-FB69-4C48-BCA9-EA047200AABE}" srcOrd="3" destOrd="0" parTransId="{3595ECDB-4C9C-43E4-B3A6-EAF7F9E19768}" sibTransId="{EDCE4CB8-77FD-41F5-B213-741A3DD9D015}"/>
    <dgm:cxn modelId="{DF04DF5F-D92E-4FD1-8F05-6E79D0EF0F66}" type="presOf" srcId="{728C89DB-6577-4EC6-B763-BD9CE628F936}" destId="{2F550692-F8E7-458E-B74A-8C5C4D63D301}" srcOrd="0" destOrd="0" presId="urn:microsoft.com/office/officeart/2005/8/layout/hList1"/>
    <dgm:cxn modelId="{D553D7BB-15CE-4DC9-9639-D16DA949ABFB}" type="presOf" srcId="{05014219-0E7B-4650-BB6D-A973694EAB69}" destId="{2F550692-F8E7-458E-B74A-8C5C4D63D301}" srcOrd="0" destOrd="2" presId="urn:microsoft.com/office/officeart/2005/8/layout/hList1"/>
    <dgm:cxn modelId="{00541F74-CD56-441A-903E-720126001C44}" type="presOf" srcId="{E55C7AAC-6273-467E-B1B4-74A5F0715593}" destId="{64CFC8F6-8515-4DB4-B296-BCF6B01FB1F0}" srcOrd="0" destOrd="7" presId="urn:microsoft.com/office/officeart/2005/8/layout/hList1"/>
    <dgm:cxn modelId="{AD4D2858-C610-44BD-9487-5324026B0189}" type="presOf" srcId="{457EA0FF-28A5-4B6F-BD05-7D17636E9774}" destId="{64CFC8F6-8515-4DB4-B296-BCF6B01FB1F0}" srcOrd="0" destOrd="1" presId="urn:microsoft.com/office/officeart/2005/8/layout/hList1"/>
    <dgm:cxn modelId="{762B7980-1546-4F01-AD63-A0AD0B5E3DD8}" type="presOf" srcId="{01190B9D-DD49-402E-A0DE-33968EAFEF21}" destId="{2F550692-F8E7-458E-B74A-8C5C4D63D301}" srcOrd="0" destOrd="1" presId="urn:microsoft.com/office/officeart/2005/8/layout/hList1"/>
    <dgm:cxn modelId="{5F3F92E5-DAB4-4F4B-97A8-5195BD4AC026}" srcId="{913743CC-554C-4407-8F95-C888463D113E}" destId="{9FB03BA3-5BA5-4899-A4B3-CB1B1DBBA020}" srcOrd="3" destOrd="0" parTransId="{823DACAE-2B9F-4AFE-BD81-CFD34ACA4929}" sibTransId="{EB983C32-412D-43F9-B32A-A00A64C7D89B}"/>
    <dgm:cxn modelId="{24454E80-3106-4839-B49D-ECD1BD54E0FA}" srcId="{913743CC-554C-4407-8F95-C888463D113E}" destId="{AB0B05C4-3A1E-4BCD-9FB6-1C4E61F81D26}" srcOrd="5" destOrd="0" parTransId="{295AB4C4-B3E1-4036-88EB-C6902F734156}" sibTransId="{D733EC0F-4612-41CD-BD36-E86D2B128C1E}"/>
    <dgm:cxn modelId="{537D81B0-2515-4BD2-ABD7-C9943FC7EE31}" type="presOf" srcId="{1449B1F5-8760-458F-9F8B-4844A327BBBF}" destId="{64CFC8F6-8515-4DB4-B296-BCF6B01FB1F0}" srcOrd="0" destOrd="6" presId="urn:microsoft.com/office/officeart/2005/8/layout/hList1"/>
    <dgm:cxn modelId="{9E2E8FB8-0B5C-4593-B2D0-9F6C87EC42E1}" type="presOf" srcId="{D8AEBCE9-10F3-4C48-A451-928FA55F41E8}" destId="{30D49631-9837-40F8-B5A2-436D404FB939}" srcOrd="0" destOrd="3" presId="urn:microsoft.com/office/officeart/2005/8/layout/hList1"/>
    <dgm:cxn modelId="{BD7A8A01-26C1-48D2-9C6F-70ED6966AA54}" srcId="{913743CC-554C-4407-8F95-C888463D113E}" destId="{728C89DB-6577-4EC6-B763-BD9CE628F936}" srcOrd="0" destOrd="0" parTransId="{746174CD-E2AB-4E99-A287-3B3115EFF477}" sibTransId="{2E1B75B2-7033-4363-B848-878697A383C0}"/>
    <dgm:cxn modelId="{F72273D1-5AE9-421F-B081-1F06AD759ECA}" type="presOf" srcId="{D160080F-B439-4CB1-BA46-E8030F87450B}" destId="{64CFC8F6-8515-4DB4-B296-BCF6B01FB1F0}" srcOrd="0" destOrd="5" presId="urn:microsoft.com/office/officeart/2005/8/layout/hList1"/>
    <dgm:cxn modelId="{35A341B3-0F2A-40CB-AF02-D95EB5632979}" srcId="{CFBB8FDD-C532-4A1C-84C5-99E549D0F86B}" destId="{5BF67259-5B82-4669-9192-14CD0E25324A}" srcOrd="1" destOrd="0" parTransId="{E3C5FF3E-BFB5-4A26-8483-C80E5FE39231}" sibTransId="{CD1FBEA0-E8C2-4BBB-9567-FA3220ED670B}"/>
    <dgm:cxn modelId="{80C67106-5322-4A84-A398-08835ED6CFB4}" type="presOf" srcId="{93411B54-569A-4B57-AEA2-29325CC49030}" destId="{30D49631-9837-40F8-B5A2-436D404FB939}" srcOrd="0" destOrd="4" presId="urn:microsoft.com/office/officeart/2005/8/layout/hList1"/>
    <dgm:cxn modelId="{3B2A5F21-7EC8-4D9B-B0FC-555429651685}" srcId="{CFBB8FDD-C532-4A1C-84C5-99E549D0F86B}" destId="{0019519D-3D1D-45C6-8158-B828E5B41CBC}" srcOrd="0" destOrd="0" parTransId="{324F2301-215E-4B79-A211-C77225E31CCE}" sibTransId="{16886936-AE85-486A-B106-C832E4477A7C}"/>
    <dgm:cxn modelId="{D5E8E78C-17F1-4BBC-9D48-0C11661966E6}" srcId="{24F67E9D-571B-4D5D-A9ED-AB0140664A6F}" destId="{D160080F-B439-4CB1-BA46-E8030F87450B}" srcOrd="5" destOrd="0" parTransId="{FA66678A-1E5D-4EC0-A6BC-0036792E02C3}" sibTransId="{7B114FDE-7CD9-43E4-AE57-5ED69DF9D5F7}"/>
    <dgm:cxn modelId="{A9EEB869-0137-416D-86F6-807A5ECD6042}" srcId="{24F67E9D-571B-4D5D-A9ED-AB0140664A6F}" destId="{A34A9D54-DB6E-4EA4-A77D-5E24AD2C6289}" srcOrd="4" destOrd="0" parTransId="{CE385985-B687-4FAD-9C89-18461181767E}" sibTransId="{48B328AB-776F-41E2-A283-5420AD9ABC67}"/>
    <dgm:cxn modelId="{A34CF22C-B0A4-49ED-B4B6-FE43CF2BC167}" type="presOf" srcId="{A34A9D54-DB6E-4EA4-A77D-5E24AD2C6289}" destId="{64CFC8F6-8515-4DB4-B296-BCF6B01FB1F0}" srcOrd="0" destOrd="4" presId="urn:microsoft.com/office/officeart/2005/8/layout/hList1"/>
    <dgm:cxn modelId="{4FD3DDAC-5C08-48C9-A10C-29BDAC47F277}" srcId="{913743CC-554C-4407-8F95-C888463D113E}" destId="{01190B9D-DD49-402E-A0DE-33968EAFEF21}" srcOrd="1" destOrd="0" parTransId="{ADFCC838-E735-4495-8059-87776D38F6C0}" sibTransId="{DD5FA6BD-17C6-4D7B-B951-D8C5F0D5B64B}"/>
    <dgm:cxn modelId="{4019C114-6542-4C05-BFDF-62D8F793A0F7}" srcId="{CFBB8FDD-C532-4A1C-84C5-99E549D0F86B}" destId="{FBDD5635-62BB-4444-BEC6-71872D1BA3CB}" srcOrd="2" destOrd="0" parTransId="{D18BC48C-E8E6-42A7-BDC7-21F7D635215E}" sibTransId="{82A546D9-47A7-4F0A-A678-C3C343F49593}"/>
    <dgm:cxn modelId="{A6E1C246-7900-498D-ADAB-06B1FCFEAC79}" srcId="{CFBB8FDD-C532-4A1C-84C5-99E549D0F86B}" destId="{7F157A26-ADCC-4777-9DEA-97597BE72570}" srcOrd="5" destOrd="0" parTransId="{765A3DEE-10A4-4F02-B741-B3B504E15912}" sibTransId="{764E3D95-53BF-479D-B1E1-C3649D9348B2}"/>
    <dgm:cxn modelId="{30F35EB5-BA24-409D-A0A6-EC59B75036E9}" srcId="{24F67E9D-571B-4D5D-A9ED-AB0140664A6F}" destId="{457EA0FF-28A5-4B6F-BD05-7D17636E9774}" srcOrd="1" destOrd="0" parTransId="{3E8585A2-0FC8-470D-A9DF-B89A02F9A528}" sibTransId="{FB30CB39-DAA3-47A0-BF11-64BF60AF7E9E}"/>
    <dgm:cxn modelId="{65CE628C-8365-47C0-A1F0-942A2A0E15D7}" type="presOf" srcId="{913743CC-554C-4407-8F95-C888463D113E}" destId="{D1E8C83C-E7D0-4A75-9825-750D0F6944CD}" srcOrd="0" destOrd="0" presId="urn:microsoft.com/office/officeart/2005/8/layout/hList1"/>
    <dgm:cxn modelId="{290BB226-8ADC-4EB9-8AC4-4D78AEA5C4A4}" type="presOf" srcId="{D948ABAA-04FB-4009-8DFB-A8903DA8A1F5}" destId="{2F550692-F8E7-458E-B74A-8C5C4D63D301}" srcOrd="0" destOrd="6" presId="urn:microsoft.com/office/officeart/2005/8/layout/hList1"/>
    <dgm:cxn modelId="{08735C7F-27EC-4156-A729-E033939BFCE4}" type="presOf" srcId="{0019519D-3D1D-45C6-8158-B828E5B41CBC}" destId="{30D49631-9837-40F8-B5A2-436D404FB939}" srcOrd="0" destOrd="0" presId="urn:microsoft.com/office/officeart/2005/8/layout/hList1"/>
    <dgm:cxn modelId="{340B0343-604F-4159-90B8-028CAA4D1CE7}" type="presOf" srcId="{7F157A26-ADCC-4777-9DEA-97597BE72570}" destId="{30D49631-9837-40F8-B5A2-436D404FB939}" srcOrd="0" destOrd="5" presId="urn:microsoft.com/office/officeart/2005/8/layout/hList1"/>
    <dgm:cxn modelId="{8D15193D-5540-4794-96E0-8AB083B34522}" srcId="{CFBB8FDD-C532-4A1C-84C5-99E549D0F86B}" destId="{0BA89450-9A45-4C17-B1DF-97FD6F1E0D03}" srcOrd="7" destOrd="0" parTransId="{0631077C-B6CC-43E2-9D73-776884144C6C}" sibTransId="{BA8F692E-BF3C-4BAE-B1DA-BFC3EFE6C97E}"/>
    <dgm:cxn modelId="{BBAD7E10-EFCE-4140-A09D-E1F2008767B1}" type="presOf" srcId="{9FB03BA3-5BA5-4899-A4B3-CB1B1DBBA020}" destId="{2F550692-F8E7-458E-B74A-8C5C4D63D301}" srcOrd="0" destOrd="3" presId="urn:microsoft.com/office/officeart/2005/8/layout/hList1"/>
    <dgm:cxn modelId="{38CC5002-693D-4E10-9195-83C3461B9F9A}" srcId="{24F67E9D-571B-4D5D-A9ED-AB0140664A6F}" destId="{46944052-6C98-4538-A5B4-2A9B032D8AED}" srcOrd="2" destOrd="0" parTransId="{CB5154BF-11AD-410B-8761-4E885995C444}" sibTransId="{DA6908D3-C8A2-4AE6-A83F-B8855B06D70D}"/>
    <dgm:cxn modelId="{9528E213-116B-4228-9907-5969DFB3F0A8}" srcId="{24F67E9D-571B-4D5D-A9ED-AB0140664A6F}" destId="{E55C7AAC-6273-467E-B1B4-74A5F0715593}" srcOrd="7" destOrd="0" parTransId="{C9CA617B-2857-4FA3-B124-5513DE29F8C9}" sibTransId="{394153AA-C8A5-49DE-A12B-A4FFB23250EE}"/>
    <dgm:cxn modelId="{E34669DC-231F-4B72-96CB-F4C64734310F}" type="presOf" srcId="{5BF67259-5B82-4669-9192-14CD0E25324A}" destId="{30D49631-9837-40F8-B5A2-436D404FB939}" srcOrd="0" destOrd="1" presId="urn:microsoft.com/office/officeart/2005/8/layout/hList1"/>
    <dgm:cxn modelId="{609904EF-B72B-4775-9D4D-5B9E77A13989}" type="presOf" srcId="{8B3A84EF-01C6-4CE6-B800-1AFB4C26C4BC}" destId="{64CFC8F6-8515-4DB4-B296-BCF6B01FB1F0}" srcOrd="0" destOrd="0" presId="urn:microsoft.com/office/officeart/2005/8/layout/hList1"/>
    <dgm:cxn modelId="{ED573F7D-D4F2-4375-9EF2-AEA12564E74A}" srcId="{913743CC-554C-4407-8F95-C888463D113E}" destId="{DE3B37D6-BE25-4AA3-9D29-536F119B3DBA}" srcOrd="4" destOrd="0" parTransId="{4FFC65DB-5A88-45B2-953A-01590EAD59D9}" sibTransId="{0DA2FC73-A9AF-4D69-94B8-EB0BCEF6CF84}"/>
    <dgm:cxn modelId="{7D0B0BAB-C91C-40E7-9BC5-83223A92103F}" type="presOf" srcId="{CBD4A8C3-860A-40AE-944B-C121346376BA}" destId="{30D49631-9837-40F8-B5A2-436D404FB939}" srcOrd="0" destOrd="6" presId="urn:microsoft.com/office/officeart/2005/8/layout/hList1"/>
    <dgm:cxn modelId="{F859473D-3777-4620-B0C2-3E26D90E5C2A}" type="presOf" srcId="{133ADF47-FB69-4C48-BCA9-EA047200AABE}" destId="{64CFC8F6-8515-4DB4-B296-BCF6B01FB1F0}" srcOrd="0" destOrd="3" presId="urn:microsoft.com/office/officeart/2005/8/layout/hList1"/>
    <dgm:cxn modelId="{DBAB703B-1000-43B7-A61C-485E8289DD1D}" srcId="{913743CC-554C-4407-8F95-C888463D113E}" destId="{05014219-0E7B-4650-BB6D-A973694EAB69}" srcOrd="2" destOrd="0" parTransId="{AB4352EE-AAF4-45CD-83BF-623FE445EE76}" sibTransId="{DC7DF04B-17F8-41B8-BD8C-409CB752F3AE}"/>
    <dgm:cxn modelId="{5F088D2A-BBD9-4197-8079-A491FC48B5BC}" type="presOf" srcId="{FBDD5635-62BB-4444-BEC6-71872D1BA3CB}" destId="{30D49631-9837-40F8-B5A2-436D404FB939}" srcOrd="0" destOrd="2" presId="urn:microsoft.com/office/officeart/2005/8/layout/hList1"/>
    <dgm:cxn modelId="{D7C5C949-4948-4A66-BA05-F0E5E1288E95}" type="presOf" srcId="{24F67E9D-571B-4D5D-A9ED-AB0140664A6F}" destId="{3B20CC6B-3FED-4B8D-94FC-77D353A9DED6}" srcOrd="0" destOrd="0" presId="urn:microsoft.com/office/officeart/2005/8/layout/hList1"/>
    <dgm:cxn modelId="{89B0DBCB-9740-40F8-A6C0-6E76C97C1D6D}" srcId="{913743CC-554C-4407-8F95-C888463D113E}" destId="{D948ABAA-04FB-4009-8DFB-A8903DA8A1F5}" srcOrd="6" destOrd="0" parTransId="{3F9DB884-CC02-4DD7-95E1-22B1011E2410}" sibTransId="{92EB15FF-A692-4933-A78F-53D35F0C5370}"/>
    <dgm:cxn modelId="{3999F696-E8D5-484E-A4F6-43E1FFACAC89}" srcId="{24F67E9D-571B-4D5D-A9ED-AB0140664A6F}" destId="{1449B1F5-8760-458F-9F8B-4844A327BBBF}" srcOrd="6" destOrd="0" parTransId="{A86693FE-B8B6-412E-A5A0-27ED31D8060C}" sibTransId="{B388D23B-CD30-44D5-A692-6BA0CAB17B64}"/>
    <dgm:cxn modelId="{8D435FD2-42FD-456C-8ACE-0A7AF84872CC}" type="presOf" srcId="{E4114330-DF53-4955-9664-AFC74F469321}" destId="{E0B64480-4E09-41C4-BF7F-339A726077A1}" srcOrd="0" destOrd="0" presId="urn:microsoft.com/office/officeart/2005/8/layout/hList1"/>
    <dgm:cxn modelId="{FA1E3E74-7E60-4D34-9549-F6B5D13996CF}" type="presOf" srcId="{0BA89450-9A45-4C17-B1DF-97FD6F1E0D03}" destId="{30D49631-9837-40F8-B5A2-436D404FB939}" srcOrd="0" destOrd="7" presId="urn:microsoft.com/office/officeart/2005/8/layout/hList1"/>
    <dgm:cxn modelId="{8F009C53-8E2D-4757-B529-4901655FDB73}" srcId="{CFBB8FDD-C532-4A1C-84C5-99E549D0F86B}" destId="{D8AEBCE9-10F3-4C48-A451-928FA55F41E8}" srcOrd="3" destOrd="0" parTransId="{39CC6E37-1762-4B1D-936D-3FBBC22734E6}" sibTransId="{EF861481-F9B4-4C89-A9A7-044C42C59C4A}"/>
    <dgm:cxn modelId="{02DAA15C-BBE6-4B6C-80F0-D93BCFF34585}" srcId="{E4114330-DF53-4955-9664-AFC74F469321}" destId="{24F67E9D-571B-4D5D-A9ED-AB0140664A6F}" srcOrd="1" destOrd="0" parTransId="{7BF51F4C-7A7B-4F3E-B26A-8F27DC3DDC62}" sibTransId="{8C38D987-6146-4891-BF56-3896C65E927F}"/>
    <dgm:cxn modelId="{75C6E46F-A3C4-49DD-AE9C-497F6EB91FAD}" type="presOf" srcId="{46944052-6C98-4538-A5B4-2A9B032D8AED}" destId="{64CFC8F6-8515-4DB4-B296-BCF6B01FB1F0}" srcOrd="0" destOrd="2" presId="urn:microsoft.com/office/officeart/2005/8/layout/hList1"/>
    <dgm:cxn modelId="{0CCF13C9-0700-4C3E-88AF-758A23A7CCF8}" type="presOf" srcId="{CFBB8FDD-C532-4A1C-84C5-99E549D0F86B}" destId="{675D0395-E89C-424F-876C-E64F6D94BDCF}" srcOrd="0" destOrd="0" presId="urn:microsoft.com/office/officeart/2005/8/layout/hList1"/>
    <dgm:cxn modelId="{8CB7100A-737C-4A51-A7FF-83EE329F9B89}" type="presOf" srcId="{DE3B37D6-BE25-4AA3-9D29-536F119B3DBA}" destId="{2F550692-F8E7-458E-B74A-8C5C4D63D301}" srcOrd="0" destOrd="4" presId="urn:microsoft.com/office/officeart/2005/8/layout/hList1"/>
    <dgm:cxn modelId="{A9107FBE-58F5-4946-8412-20A0C4A1DDD2}" srcId="{E4114330-DF53-4955-9664-AFC74F469321}" destId="{913743CC-554C-4407-8F95-C888463D113E}" srcOrd="2" destOrd="0" parTransId="{C4EF6FB6-7752-4893-AF99-7A4560DA4947}" sibTransId="{4EBD99E8-EA5C-4F34-BA2E-B0E34F588DFD}"/>
    <dgm:cxn modelId="{77F0A895-2F77-48E5-974C-7A97D24B1F05}" srcId="{CFBB8FDD-C532-4A1C-84C5-99E549D0F86B}" destId="{93411B54-569A-4B57-AEA2-29325CC49030}" srcOrd="4" destOrd="0" parTransId="{4848FE85-9DDA-45EF-AE2C-25984F051212}" sibTransId="{47F90712-C7F5-4A1A-BE89-51677E2C1FE7}"/>
    <dgm:cxn modelId="{A0757D87-5A80-47A2-A85C-BD65ABB75D59}" type="presOf" srcId="{AB0B05C4-3A1E-4BCD-9FB6-1C4E61F81D26}" destId="{2F550692-F8E7-458E-B74A-8C5C4D63D301}" srcOrd="0" destOrd="5" presId="urn:microsoft.com/office/officeart/2005/8/layout/hList1"/>
    <dgm:cxn modelId="{1BD51CFE-9C67-436E-BAC3-A66C61A1AEDE}" srcId="{CFBB8FDD-C532-4A1C-84C5-99E549D0F86B}" destId="{CBD4A8C3-860A-40AE-944B-C121346376BA}" srcOrd="6" destOrd="0" parTransId="{EC0E4A2C-55D8-47BB-A09E-72DDB437759E}" sibTransId="{D1DB5084-6B0E-4DE7-BB62-C24ED94143A1}"/>
    <dgm:cxn modelId="{34EE4058-FC99-428F-B784-40377DA11247}" srcId="{E4114330-DF53-4955-9664-AFC74F469321}" destId="{CFBB8FDD-C532-4A1C-84C5-99E549D0F86B}" srcOrd="0" destOrd="0" parTransId="{9573C46D-21B4-4ADD-AD82-B40D2C9D2339}" sibTransId="{247E46D5-1DF4-4D53-94D7-678D37A96A61}"/>
    <dgm:cxn modelId="{ACFE9C6D-2514-45FB-BB58-588CB38B9B53}" type="presParOf" srcId="{E0B64480-4E09-41C4-BF7F-339A726077A1}" destId="{4003ABFB-B418-4F2E-A952-8A3E05E61D90}" srcOrd="0" destOrd="0" presId="urn:microsoft.com/office/officeart/2005/8/layout/hList1"/>
    <dgm:cxn modelId="{8A175559-B82C-4AEC-BB77-A38A8BC840D8}" type="presParOf" srcId="{4003ABFB-B418-4F2E-A952-8A3E05E61D90}" destId="{675D0395-E89C-424F-876C-E64F6D94BDCF}" srcOrd="0" destOrd="0" presId="urn:microsoft.com/office/officeart/2005/8/layout/hList1"/>
    <dgm:cxn modelId="{6B4F9612-513B-4069-AD59-C2603F0501E0}" type="presParOf" srcId="{4003ABFB-B418-4F2E-A952-8A3E05E61D90}" destId="{30D49631-9837-40F8-B5A2-436D404FB939}" srcOrd="1" destOrd="0" presId="urn:microsoft.com/office/officeart/2005/8/layout/hList1"/>
    <dgm:cxn modelId="{AF86F854-6A57-4A31-91F1-09681C34A96F}" type="presParOf" srcId="{E0B64480-4E09-41C4-BF7F-339A726077A1}" destId="{E75B976D-311E-4C9A-A7D7-85F060D30D5D}" srcOrd="1" destOrd="0" presId="urn:microsoft.com/office/officeart/2005/8/layout/hList1"/>
    <dgm:cxn modelId="{33E6D042-AC8A-4077-8DEC-45B03711210F}" type="presParOf" srcId="{E0B64480-4E09-41C4-BF7F-339A726077A1}" destId="{BF79F126-A4E0-436C-8903-8B97A56B5008}" srcOrd="2" destOrd="0" presId="urn:microsoft.com/office/officeart/2005/8/layout/hList1"/>
    <dgm:cxn modelId="{D15FDFDB-3CEE-45F8-83E0-33F8479EC326}" type="presParOf" srcId="{BF79F126-A4E0-436C-8903-8B97A56B5008}" destId="{3B20CC6B-3FED-4B8D-94FC-77D353A9DED6}" srcOrd="0" destOrd="0" presId="urn:microsoft.com/office/officeart/2005/8/layout/hList1"/>
    <dgm:cxn modelId="{FBD26D54-65B5-4B28-B6B8-B87D418723F9}" type="presParOf" srcId="{BF79F126-A4E0-436C-8903-8B97A56B5008}" destId="{64CFC8F6-8515-4DB4-B296-BCF6B01FB1F0}" srcOrd="1" destOrd="0" presId="urn:microsoft.com/office/officeart/2005/8/layout/hList1"/>
    <dgm:cxn modelId="{C8EE7444-5539-4CD6-91A8-FBB9734F468B}" type="presParOf" srcId="{E0B64480-4E09-41C4-BF7F-339A726077A1}" destId="{5546C3E9-E601-4BEA-8622-41D734B1B322}" srcOrd="3" destOrd="0" presId="urn:microsoft.com/office/officeart/2005/8/layout/hList1"/>
    <dgm:cxn modelId="{408AEC6E-CD99-406B-898D-A0611ED2C2C1}" type="presParOf" srcId="{E0B64480-4E09-41C4-BF7F-339A726077A1}" destId="{CE45B15D-E8AD-4C79-8D20-02670579891E}" srcOrd="4" destOrd="0" presId="urn:microsoft.com/office/officeart/2005/8/layout/hList1"/>
    <dgm:cxn modelId="{105CB79A-E9BD-497E-A802-6CA0F56DA2A7}" type="presParOf" srcId="{CE45B15D-E8AD-4C79-8D20-02670579891E}" destId="{D1E8C83C-E7D0-4A75-9825-750D0F6944CD}" srcOrd="0" destOrd="0" presId="urn:microsoft.com/office/officeart/2005/8/layout/hList1"/>
    <dgm:cxn modelId="{98A18868-3664-4816-8168-E8237D89BB6C}" type="presParOf" srcId="{CE45B15D-E8AD-4C79-8D20-02670579891E}" destId="{2F550692-F8E7-458E-B74A-8C5C4D63D30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EE45A3-4814-45D7-8D63-D2563FFE0E29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98BF3B-2300-4108-9FBD-FD17A2777EDE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Minimum Grouping at inception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09CFBD11-8FD1-460E-A362-D50605579978}" type="parTrans" cxnId="{4AE47C01-5710-40C2-9222-D9CC490BC4A0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E418C6BC-FDCC-43BE-95BE-275CB300A58B}" type="sibTrans" cxnId="{4AE47C01-5710-40C2-9222-D9CC490BC4A0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BB23B461-E455-4793-8A0D-027494FC3457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Nature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18DAFB48-9CB3-4FFF-BA2C-1B4134AA1241}" type="parTrans" cxnId="{3F937385-1B0D-4A22-B206-6CB973B8D1BC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CFDE2637-D60B-4DA4-9928-C0F6F6742972}" type="sibTrans" cxnId="{3F937385-1B0D-4A22-B206-6CB973B8D1BC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DD7BB9F9-4C3B-43BA-A1EC-B724D3701745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Profitable and unlikely to be onerous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B7AD5BAA-7A14-4C95-A7CD-CFD453BF332A}" type="parTrans" cxnId="{8B49901C-E2C8-4FC6-8325-6AFC1FC955BF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8B43F62-D7B9-480F-980A-EB4C38E712F6}" type="sibTrans" cxnId="{8B49901C-E2C8-4FC6-8325-6AFC1FC955BF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8727FB8C-2999-4078-9C07-26E52BF85A6B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Onerous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6D6D7FB1-2821-4CFE-B101-5293C3F9BB84}" type="parTrans" cxnId="{B588B0C3-CA3A-4E8D-8513-9E9E7B79B583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EAE3377-7491-42E3-8FA0-09979F385B0F}" type="sibTrans" cxnId="{B588B0C3-CA3A-4E8D-8513-9E9E7B79B583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3CDB5CA-B6AF-4FC3-A446-EC244AA90F29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Duration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98D10711-FCF0-4711-9BFC-265441BA8691}" type="parTrans" cxnId="{B4979B3A-69C1-4890-BD95-21840E8C923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97C49650-E421-4BF3-A9FA-13F0C1CFB8E3}" type="sibTrans" cxnId="{B4979B3A-69C1-4890-BD95-21840E8C923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08EFEF7-A2A1-432C-96C7-15ED80A15A33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Issue dates- Maximum one year apart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BD1F8A5A-F4A5-4F3D-AB5C-428BB5AF905F}" type="parTrans" cxnId="{5604D149-A101-4385-B113-ABD71BB72BE7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E8393663-7FF3-4F07-BE6B-7B5A59648043}" type="sibTrans" cxnId="{5604D149-A101-4385-B113-ABD71BB72BE7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060962C-16C1-4D4D-855F-CF14EEAA9EA0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Remaining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C7E1F0F6-EB1D-4733-9705-A87729EC37E2}" type="parTrans" cxnId="{415A9283-FF1A-429F-AD1F-28969AA4FED7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F3A52B5-899A-4E8B-99D9-D601AE9C3143}" type="sibTrans" cxnId="{415A9283-FF1A-429F-AD1F-28969AA4FED7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11D61475-3AE7-4600-A00C-8A1DD213DCC6}" type="pres">
      <dgm:prSet presAssocID="{7AEE45A3-4814-45D7-8D63-D2563FFE0E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627F8A9-D8E4-404E-935C-B2561369E9E5}" type="pres">
      <dgm:prSet presAssocID="{CA98BF3B-2300-4108-9FBD-FD17A2777EDE}" presName="hierRoot1" presStyleCnt="0"/>
      <dgm:spPr/>
    </dgm:pt>
    <dgm:pt modelId="{E43D1527-7834-46E0-8B40-14F8D0884B2B}" type="pres">
      <dgm:prSet presAssocID="{CA98BF3B-2300-4108-9FBD-FD17A2777EDE}" presName="composite" presStyleCnt="0"/>
      <dgm:spPr/>
    </dgm:pt>
    <dgm:pt modelId="{36F2D2E0-0080-41D2-A6C1-A9DE412D23C1}" type="pres">
      <dgm:prSet presAssocID="{CA98BF3B-2300-4108-9FBD-FD17A2777EDE}" presName="background" presStyleLbl="node0" presStyleIdx="0" presStyleCnt="1"/>
      <dgm:spPr/>
    </dgm:pt>
    <dgm:pt modelId="{65B4AFE5-E495-43B4-A3FD-0F6907057BB1}" type="pres">
      <dgm:prSet presAssocID="{CA98BF3B-2300-4108-9FBD-FD17A2777ED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3B47E5-E229-4B9E-BC8B-5C48EE23F3BB}" type="pres">
      <dgm:prSet presAssocID="{CA98BF3B-2300-4108-9FBD-FD17A2777EDE}" presName="hierChild2" presStyleCnt="0"/>
      <dgm:spPr/>
    </dgm:pt>
    <dgm:pt modelId="{211B3C06-E6F7-4D27-A555-A6C407D13167}" type="pres">
      <dgm:prSet presAssocID="{18DAFB48-9CB3-4FFF-BA2C-1B4134AA1241}" presName="Name10" presStyleLbl="parChTrans1D2" presStyleIdx="0" presStyleCnt="2"/>
      <dgm:spPr/>
      <dgm:t>
        <a:bodyPr/>
        <a:lstStyle/>
        <a:p>
          <a:endParaRPr lang="en-US"/>
        </a:p>
      </dgm:t>
    </dgm:pt>
    <dgm:pt modelId="{4128887F-DB94-4E07-A1BC-A8DD8786953E}" type="pres">
      <dgm:prSet presAssocID="{BB23B461-E455-4793-8A0D-027494FC3457}" presName="hierRoot2" presStyleCnt="0"/>
      <dgm:spPr/>
    </dgm:pt>
    <dgm:pt modelId="{C1E623D7-8B1B-4D3C-B735-39CA7E398190}" type="pres">
      <dgm:prSet presAssocID="{BB23B461-E455-4793-8A0D-027494FC3457}" presName="composite2" presStyleCnt="0"/>
      <dgm:spPr/>
    </dgm:pt>
    <dgm:pt modelId="{4A337654-DC1D-4370-887E-38CB0603CAC6}" type="pres">
      <dgm:prSet presAssocID="{BB23B461-E455-4793-8A0D-027494FC3457}" presName="background2" presStyleLbl="node2" presStyleIdx="0" presStyleCnt="2"/>
      <dgm:spPr/>
    </dgm:pt>
    <dgm:pt modelId="{3D5491E1-27D6-47C3-8CAC-77ADDBA3F522}" type="pres">
      <dgm:prSet presAssocID="{BB23B461-E455-4793-8A0D-027494FC3457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6BA88E-604A-4865-99BB-DFB08EF5D143}" type="pres">
      <dgm:prSet presAssocID="{BB23B461-E455-4793-8A0D-027494FC3457}" presName="hierChild3" presStyleCnt="0"/>
      <dgm:spPr/>
    </dgm:pt>
    <dgm:pt modelId="{FFD73BDD-297E-4E2C-BB08-F567D6D8B577}" type="pres">
      <dgm:prSet presAssocID="{B7AD5BAA-7A14-4C95-A7CD-CFD453BF332A}" presName="Name17" presStyleLbl="parChTrans1D3" presStyleIdx="0" presStyleCnt="4"/>
      <dgm:spPr/>
      <dgm:t>
        <a:bodyPr/>
        <a:lstStyle/>
        <a:p>
          <a:endParaRPr lang="en-US"/>
        </a:p>
      </dgm:t>
    </dgm:pt>
    <dgm:pt modelId="{938CC448-211E-4E08-9955-A196A2CD396E}" type="pres">
      <dgm:prSet presAssocID="{DD7BB9F9-4C3B-43BA-A1EC-B724D3701745}" presName="hierRoot3" presStyleCnt="0"/>
      <dgm:spPr/>
    </dgm:pt>
    <dgm:pt modelId="{382C95B5-1965-4D8C-B891-5FBA85715A59}" type="pres">
      <dgm:prSet presAssocID="{DD7BB9F9-4C3B-43BA-A1EC-B724D3701745}" presName="composite3" presStyleCnt="0"/>
      <dgm:spPr/>
    </dgm:pt>
    <dgm:pt modelId="{8CC3BB06-B8A5-4671-8ABD-080EFADCD0B3}" type="pres">
      <dgm:prSet presAssocID="{DD7BB9F9-4C3B-43BA-A1EC-B724D3701745}" presName="background3" presStyleLbl="node3" presStyleIdx="0" presStyleCnt="4"/>
      <dgm:spPr/>
    </dgm:pt>
    <dgm:pt modelId="{361AD0D6-AFFA-4D63-AF81-0DF2AB22F8ED}" type="pres">
      <dgm:prSet presAssocID="{DD7BB9F9-4C3B-43BA-A1EC-B724D3701745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787A9B8-54EB-4AE5-B7F9-4F4FD3474F0A}" type="pres">
      <dgm:prSet presAssocID="{DD7BB9F9-4C3B-43BA-A1EC-B724D3701745}" presName="hierChild4" presStyleCnt="0"/>
      <dgm:spPr/>
    </dgm:pt>
    <dgm:pt modelId="{7886B4E9-61E3-4B8E-BFC9-3B64835AD3ED}" type="pres">
      <dgm:prSet presAssocID="{6D6D7FB1-2821-4CFE-B101-5293C3F9BB84}" presName="Name17" presStyleLbl="parChTrans1D3" presStyleIdx="1" presStyleCnt="4"/>
      <dgm:spPr/>
      <dgm:t>
        <a:bodyPr/>
        <a:lstStyle/>
        <a:p>
          <a:endParaRPr lang="en-US"/>
        </a:p>
      </dgm:t>
    </dgm:pt>
    <dgm:pt modelId="{66EDC6E5-D27B-4034-92D8-9B3C2B0D5FE8}" type="pres">
      <dgm:prSet presAssocID="{8727FB8C-2999-4078-9C07-26E52BF85A6B}" presName="hierRoot3" presStyleCnt="0"/>
      <dgm:spPr/>
    </dgm:pt>
    <dgm:pt modelId="{E0EBEDE2-CD68-4F13-98B5-0B08555E9433}" type="pres">
      <dgm:prSet presAssocID="{8727FB8C-2999-4078-9C07-26E52BF85A6B}" presName="composite3" presStyleCnt="0"/>
      <dgm:spPr/>
    </dgm:pt>
    <dgm:pt modelId="{61411070-C2D4-4292-B2E8-96DC6196B7A8}" type="pres">
      <dgm:prSet presAssocID="{8727FB8C-2999-4078-9C07-26E52BF85A6B}" presName="background3" presStyleLbl="node3" presStyleIdx="1" presStyleCnt="4"/>
      <dgm:spPr/>
    </dgm:pt>
    <dgm:pt modelId="{1E56E885-D5A6-4AEE-B8CE-BB1F2D5AF3B2}" type="pres">
      <dgm:prSet presAssocID="{8727FB8C-2999-4078-9C07-26E52BF85A6B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3F6A441-61A2-49E4-AD1A-0AC3FBE9F82E}" type="pres">
      <dgm:prSet presAssocID="{8727FB8C-2999-4078-9C07-26E52BF85A6B}" presName="hierChild4" presStyleCnt="0"/>
      <dgm:spPr/>
    </dgm:pt>
    <dgm:pt modelId="{542EA414-56F4-49B2-BA4D-98EC18AAFC79}" type="pres">
      <dgm:prSet presAssocID="{C7E1F0F6-EB1D-4733-9705-A87729EC37E2}" presName="Name17" presStyleLbl="parChTrans1D3" presStyleIdx="2" presStyleCnt="4"/>
      <dgm:spPr/>
      <dgm:t>
        <a:bodyPr/>
        <a:lstStyle/>
        <a:p>
          <a:endParaRPr lang="en-US"/>
        </a:p>
      </dgm:t>
    </dgm:pt>
    <dgm:pt modelId="{719BEF51-ED57-41D7-8E78-64DFFF132B08}" type="pres">
      <dgm:prSet presAssocID="{0060962C-16C1-4D4D-855F-CF14EEAA9EA0}" presName="hierRoot3" presStyleCnt="0"/>
      <dgm:spPr/>
    </dgm:pt>
    <dgm:pt modelId="{90E61B98-2919-4FEB-8AEB-BE11C900336B}" type="pres">
      <dgm:prSet presAssocID="{0060962C-16C1-4D4D-855F-CF14EEAA9EA0}" presName="composite3" presStyleCnt="0"/>
      <dgm:spPr/>
    </dgm:pt>
    <dgm:pt modelId="{FCE6532A-B84B-4895-990B-EC55B50EC29D}" type="pres">
      <dgm:prSet presAssocID="{0060962C-16C1-4D4D-855F-CF14EEAA9EA0}" presName="background3" presStyleLbl="node3" presStyleIdx="2" presStyleCnt="4"/>
      <dgm:spPr/>
    </dgm:pt>
    <dgm:pt modelId="{F5D1E826-4836-4F25-948A-6ACDD823D693}" type="pres">
      <dgm:prSet presAssocID="{0060962C-16C1-4D4D-855F-CF14EEAA9EA0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78FF2F-39BA-4E51-9A2F-93A11F5E4E18}" type="pres">
      <dgm:prSet presAssocID="{0060962C-16C1-4D4D-855F-CF14EEAA9EA0}" presName="hierChild4" presStyleCnt="0"/>
      <dgm:spPr/>
    </dgm:pt>
    <dgm:pt modelId="{69B329F6-F774-49B4-A2A6-A82F4B4348AD}" type="pres">
      <dgm:prSet presAssocID="{98D10711-FCF0-4711-9BFC-265441BA8691}" presName="Name10" presStyleLbl="parChTrans1D2" presStyleIdx="1" presStyleCnt="2"/>
      <dgm:spPr/>
      <dgm:t>
        <a:bodyPr/>
        <a:lstStyle/>
        <a:p>
          <a:endParaRPr lang="en-US"/>
        </a:p>
      </dgm:t>
    </dgm:pt>
    <dgm:pt modelId="{BDA840D3-9FDF-4A91-A800-0AD687DE4542}" type="pres">
      <dgm:prSet presAssocID="{33CDB5CA-B6AF-4FC3-A446-EC244AA90F29}" presName="hierRoot2" presStyleCnt="0"/>
      <dgm:spPr/>
    </dgm:pt>
    <dgm:pt modelId="{405E03EB-1182-49A5-A306-1BB658320D2E}" type="pres">
      <dgm:prSet presAssocID="{33CDB5CA-B6AF-4FC3-A446-EC244AA90F29}" presName="composite2" presStyleCnt="0"/>
      <dgm:spPr/>
    </dgm:pt>
    <dgm:pt modelId="{90953975-11D7-41F3-A356-A3B8B0C5896D}" type="pres">
      <dgm:prSet presAssocID="{33CDB5CA-B6AF-4FC3-A446-EC244AA90F29}" presName="background2" presStyleLbl="node2" presStyleIdx="1" presStyleCnt="2"/>
      <dgm:spPr/>
    </dgm:pt>
    <dgm:pt modelId="{47B12417-D6A1-4767-899D-0DF84F46E1D3}" type="pres">
      <dgm:prSet presAssocID="{33CDB5CA-B6AF-4FC3-A446-EC244AA90F29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471B66-A1EE-4F5E-9CF5-96A0AB0C462C}" type="pres">
      <dgm:prSet presAssocID="{33CDB5CA-B6AF-4FC3-A446-EC244AA90F29}" presName="hierChild3" presStyleCnt="0"/>
      <dgm:spPr/>
    </dgm:pt>
    <dgm:pt modelId="{67D145FF-6EF9-46C0-AFA8-6EEB96ECB7DC}" type="pres">
      <dgm:prSet presAssocID="{BD1F8A5A-F4A5-4F3D-AB5C-428BB5AF905F}" presName="Name17" presStyleLbl="parChTrans1D3" presStyleIdx="3" presStyleCnt="4"/>
      <dgm:spPr/>
      <dgm:t>
        <a:bodyPr/>
        <a:lstStyle/>
        <a:p>
          <a:endParaRPr lang="en-US"/>
        </a:p>
      </dgm:t>
    </dgm:pt>
    <dgm:pt modelId="{02188DC7-38F5-4288-928F-31CE57809E40}" type="pres">
      <dgm:prSet presAssocID="{F08EFEF7-A2A1-432C-96C7-15ED80A15A33}" presName="hierRoot3" presStyleCnt="0"/>
      <dgm:spPr/>
    </dgm:pt>
    <dgm:pt modelId="{6D8CD941-AC0A-4A18-B882-3CE3E7520A03}" type="pres">
      <dgm:prSet presAssocID="{F08EFEF7-A2A1-432C-96C7-15ED80A15A33}" presName="composite3" presStyleCnt="0"/>
      <dgm:spPr/>
    </dgm:pt>
    <dgm:pt modelId="{6FFFCBFC-1C26-499D-8B93-18BA3BE50E92}" type="pres">
      <dgm:prSet presAssocID="{F08EFEF7-A2A1-432C-96C7-15ED80A15A33}" presName="background3" presStyleLbl="node3" presStyleIdx="3" presStyleCnt="4"/>
      <dgm:spPr/>
    </dgm:pt>
    <dgm:pt modelId="{79C7782A-F24E-42B7-A38F-D3B136DFB12E}" type="pres">
      <dgm:prSet presAssocID="{F08EFEF7-A2A1-432C-96C7-15ED80A15A33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66F998-E056-4182-A6F9-59457E53BAE7}" type="pres">
      <dgm:prSet presAssocID="{F08EFEF7-A2A1-432C-96C7-15ED80A15A33}" presName="hierChild4" presStyleCnt="0"/>
      <dgm:spPr/>
    </dgm:pt>
  </dgm:ptLst>
  <dgm:cxnLst>
    <dgm:cxn modelId="{187AF1F0-8E42-42D5-B628-2C4B8B2F8C25}" type="presOf" srcId="{BB23B461-E455-4793-8A0D-027494FC3457}" destId="{3D5491E1-27D6-47C3-8CAC-77ADDBA3F522}" srcOrd="0" destOrd="0" presId="urn:microsoft.com/office/officeart/2005/8/layout/hierarchy1"/>
    <dgm:cxn modelId="{415A9283-FF1A-429F-AD1F-28969AA4FED7}" srcId="{BB23B461-E455-4793-8A0D-027494FC3457}" destId="{0060962C-16C1-4D4D-855F-CF14EEAA9EA0}" srcOrd="2" destOrd="0" parTransId="{C7E1F0F6-EB1D-4733-9705-A87729EC37E2}" sibTransId="{AF3A52B5-899A-4E8B-99D9-D601AE9C3143}"/>
    <dgm:cxn modelId="{78D52181-0810-429F-AD60-47D9873F35DD}" type="presOf" srcId="{18DAFB48-9CB3-4FFF-BA2C-1B4134AA1241}" destId="{211B3C06-E6F7-4D27-A555-A6C407D13167}" srcOrd="0" destOrd="0" presId="urn:microsoft.com/office/officeart/2005/8/layout/hierarchy1"/>
    <dgm:cxn modelId="{5604D149-A101-4385-B113-ABD71BB72BE7}" srcId="{33CDB5CA-B6AF-4FC3-A446-EC244AA90F29}" destId="{F08EFEF7-A2A1-432C-96C7-15ED80A15A33}" srcOrd="0" destOrd="0" parTransId="{BD1F8A5A-F4A5-4F3D-AB5C-428BB5AF905F}" sibTransId="{E8393663-7FF3-4F07-BE6B-7B5A59648043}"/>
    <dgm:cxn modelId="{9C2B329B-CC23-4623-99CE-EECA69D4AD26}" type="presOf" srcId="{98D10711-FCF0-4711-9BFC-265441BA8691}" destId="{69B329F6-F774-49B4-A2A6-A82F4B4348AD}" srcOrd="0" destOrd="0" presId="urn:microsoft.com/office/officeart/2005/8/layout/hierarchy1"/>
    <dgm:cxn modelId="{50F0ACE2-3208-4BAF-B4D9-D9124D634DA4}" type="presOf" srcId="{F08EFEF7-A2A1-432C-96C7-15ED80A15A33}" destId="{79C7782A-F24E-42B7-A38F-D3B136DFB12E}" srcOrd="0" destOrd="0" presId="urn:microsoft.com/office/officeart/2005/8/layout/hierarchy1"/>
    <dgm:cxn modelId="{1DBB052B-7D40-49EC-8468-130C33F9C1F6}" type="presOf" srcId="{33CDB5CA-B6AF-4FC3-A446-EC244AA90F29}" destId="{47B12417-D6A1-4767-899D-0DF84F46E1D3}" srcOrd="0" destOrd="0" presId="urn:microsoft.com/office/officeart/2005/8/layout/hierarchy1"/>
    <dgm:cxn modelId="{CD440BA9-99B4-4595-826F-79C79EDF7FE7}" type="presOf" srcId="{6D6D7FB1-2821-4CFE-B101-5293C3F9BB84}" destId="{7886B4E9-61E3-4B8E-BFC9-3B64835AD3ED}" srcOrd="0" destOrd="0" presId="urn:microsoft.com/office/officeart/2005/8/layout/hierarchy1"/>
    <dgm:cxn modelId="{20922835-D4E3-489C-909C-BFA35240301B}" type="presOf" srcId="{DD7BB9F9-4C3B-43BA-A1EC-B724D3701745}" destId="{361AD0D6-AFFA-4D63-AF81-0DF2AB22F8ED}" srcOrd="0" destOrd="0" presId="urn:microsoft.com/office/officeart/2005/8/layout/hierarchy1"/>
    <dgm:cxn modelId="{48C277BA-6DDE-4628-8738-E1C630F4FA32}" type="presOf" srcId="{B7AD5BAA-7A14-4C95-A7CD-CFD453BF332A}" destId="{FFD73BDD-297E-4E2C-BB08-F567D6D8B577}" srcOrd="0" destOrd="0" presId="urn:microsoft.com/office/officeart/2005/8/layout/hierarchy1"/>
    <dgm:cxn modelId="{8B49901C-E2C8-4FC6-8325-6AFC1FC955BF}" srcId="{BB23B461-E455-4793-8A0D-027494FC3457}" destId="{DD7BB9F9-4C3B-43BA-A1EC-B724D3701745}" srcOrd="0" destOrd="0" parTransId="{B7AD5BAA-7A14-4C95-A7CD-CFD453BF332A}" sibTransId="{F8B43F62-D7B9-480F-980A-EB4C38E712F6}"/>
    <dgm:cxn modelId="{B3B34263-614F-4A97-A630-D23E9BE7B874}" type="presOf" srcId="{0060962C-16C1-4D4D-855F-CF14EEAA9EA0}" destId="{F5D1E826-4836-4F25-948A-6ACDD823D693}" srcOrd="0" destOrd="0" presId="urn:microsoft.com/office/officeart/2005/8/layout/hierarchy1"/>
    <dgm:cxn modelId="{B588B0C3-CA3A-4E8D-8513-9E9E7B79B583}" srcId="{BB23B461-E455-4793-8A0D-027494FC3457}" destId="{8727FB8C-2999-4078-9C07-26E52BF85A6B}" srcOrd="1" destOrd="0" parTransId="{6D6D7FB1-2821-4CFE-B101-5293C3F9BB84}" sibTransId="{3EAE3377-7491-42E3-8FA0-09979F385B0F}"/>
    <dgm:cxn modelId="{63ADECE5-96A4-45C7-9C40-BB1AA176D773}" type="presOf" srcId="{BD1F8A5A-F4A5-4F3D-AB5C-428BB5AF905F}" destId="{67D145FF-6EF9-46C0-AFA8-6EEB96ECB7DC}" srcOrd="0" destOrd="0" presId="urn:microsoft.com/office/officeart/2005/8/layout/hierarchy1"/>
    <dgm:cxn modelId="{21F43398-AC21-49AE-A175-B9AB2B6A8931}" type="presOf" srcId="{8727FB8C-2999-4078-9C07-26E52BF85A6B}" destId="{1E56E885-D5A6-4AEE-B8CE-BB1F2D5AF3B2}" srcOrd="0" destOrd="0" presId="urn:microsoft.com/office/officeart/2005/8/layout/hierarchy1"/>
    <dgm:cxn modelId="{78C1641C-4779-4135-9041-E90D1F4A1521}" type="presOf" srcId="{CA98BF3B-2300-4108-9FBD-FD17A2777EDE}" destId="{65B4AFE5-E495-43B4-A3FD-0F6907057BB1}" srcOrd="0" destOrd="0" presId="urn:microsoft.com/office/officeart/2005/8/layout/hierarchy1"/>
    <dgm:cxn modelId="{0F695DD6-18FA-4257-B0F3-414ECCDD3202}" type="presOf" srcId="{C7E1F0F6-EB1D-4733-9705-A87729EC37E2}" destId="{542EA414-56F4-49B2-BA4D-98EC18AAFC79}" srcOrd="0" destOrd="0" presId="urn:microsoft.com/office/officeart/2005/8/layout/hierarchy1"/>
    <dgm:cxn modelId="{3F937385-1B0D-4A22-B206-6CB973B8D1BC}" srcId="{CA98BF3B-2300-4108-9FBD-FD17A2777EDE}" destId="{BB23B461-E455-4793-8A0D-027494FC3457}" srcOrd="0" destOrd="0" parTransId="{18DAFB48-9CB3-4FFF-BA2C-1B4134AA1241}" sibTransId="{CFDE2637-D60B-4DA4-9928-C0F6F6742972}"/>
    <dgm:cxn modelId="{B4979B3A-69C1-4890-BD95-21840E8C9232}" srcId="{CA98BF3B-2300-4108-9FBD-FD17A2777EDE}" destId="{33CDB5CA-B6AF-4FC3-A446-EC244AA90F29}" srcOrd="1" destOrd="0" parTransId="{98D10711-FCF0-4711-9BFC-265441BA8691}" sibTransId="{97C49650-E421-4BF3-A9FA-13F0C1CFB8E3}"/>
    <dgm:cxn modelId="{0FB6A1D3-09E7-4F36-976E-4927AF08B830}" type="presOf" srcId="{7AEE45A3-4814-45D7-8D63-D2563FFE0E29}" destId="{11D61475-3AE7-4600-A00C-8A1DD213DCC6}" srcOrd="0" destOrd="0" presId="urn:microsoft.com/office/officeart/2005/8/layout/hierarchy1"/>
    <dgm:cxn modelId="{4AE47C01-5710-40C2-9222-D9CC490BC4A0}" srcId="{7AEE45A3-4814-45D7-8D63-D2563FFE0E29}" destId="{CA98BF3B-2300-4108-9FBD-FD17A2777EDE}" srcOrd="0" destOrd="0" parTransId="{09CFBD11-8FD1-460E-A362-D50605579978}" sibTransId="{E418C6BC-FDCC-43BE-95BE-275CB300A58B}"/>
    <dgm:cxn modelId="{D20A5198-786D-4C7F-B34B-F6067351306A}" type="presParOf" srcId="{11D61475-3AE7-4600-A00C-8A1DD213DCC6}" destId="{8627F8A9-D8E4-404E-935C-B2561369E9E5}" srcOrd="0" destOrd="0" presId="urn:microsoft.com/office/officeart/2005/8/layout/hierarchy1"/>
    <dgm:cxn modelId="{C3983146-853E-4DFF-A583-71F8C627C415}" type="presParOf" srcId="{8627F8A9-D8E4-404E-935C-B2561369E9E5}" destId="{E43D1527-7834-46E0-8B40-14F8D0884B2B}" srcOrd="0" destOrd="0" presId="urn:microsoft.com/office/officeart/2005/8/layout/hierarchy1"/>
    <dgm:cxn modelId="{149CCBC5-B008-46D6-909C-A9625129361A}" type="presParOf" srcId="{E43D1527-7834-46E0-8B40-14F8D0884B2B}" destId="{36F2D2E0-0080-41D2-A6C1-A9DE412D23C1}" srcOrd="0" destOrd="0" presId="urn:microsoft.com/office/officeart/2005/8/layout/hierarchy1"/>
    <dgm:cxn modelId="{D83A1BA8-852E-4D41-8FEB-9C3CF5D43DBE}" type="presParOf" srcId="{E43D1527-7834-46E0-8B40-14F8D0884B2B}" destId="{65B4AFE5-E495-43B4-A3FD-0F6907057BB1}" srcOrd="1" destOrd="0" presId="urn:microsoft.com/office/officeart/2005/8/layout/hierarchy1"/>
    <dgm:cxn modelId="{7FD1E619-3D72-430A-B1DF-29CD22FF4E15}" type="presParOf" srcId="{8627F8A9-D8E4-404E-935C-B2561369E9E5}" destId="{E93B47E5-E229-4B9E-BC8B-5C48EE23F3BB}" srcOrd="1" destOrd="0" presId="urn:microsoft.com/office/officeart/2005/8/layout/hierarchy1"/>
    <dgm:cxn modelId="{99FE2239-363E-4043-9BB4-0984B9B23878}" type="presParOf" srcId="{E93B47E5-E229-4B9E-BC8B-5C48EE23F3BB}" destId="{211B3C06-E6F7-4D27-A555-A6C407D13167}" srcOrd="0" destOrd="0" presId="urn:microsoft.com/office/officeart/2005/8/layout/hierarchy1"/>
    <dgm:cxn modelId="{E2FC4DFC-2C85-45F3-9BC9-651ED098B41E}" type="presParOf" srcId="{E93B47E5-E229-4B9E-BC8B-5C48EE23F3BB}" destId="{4128887F-DB94-4E07-A1BC-A8DD8786953E}" srcOrd="1" destOrd="0" presId="urn:microsoft.com/office/officeart/2005/8/layout/hierarchy1"/>
    <dgm:cxn modelId="{13ABAC24-65FB-495D-92BB-062E7339E5F5}" type="presParOf" srcId="{4128887F-DB94-4E07-A1BC-A8DD8786953E}" destId="{C1E623D7-8B1B-4D3C-B735-39CA7E398190}" srcOrd="0" destOrd="0" presId="urn:microsoft.com/office/officeart/2005/8/layout/hierarchy1"/>
    <dgm:cxn modelId="{E61168A7-860A-4BBA-9183-15937B5A31D9}" type="presParOf" srcId="{C1E623D7-8B1B-4D3C-B735-39CA7E398190}" destId="{4A337654-DC1D-4370-887E-38CB0603CAC6}" srcOrd="0" destOrd="0" presId="urn:microsoft.com/office/officeart/2005/8/layout/hierarchy1"/>
    <dgm:cxn modelId="{7463A0F1-CBA2-48DB-AEAF-00B2DF7368C8}" type="presParOf" srcId="{C1E623D7-8B1B-4D3C-B735-39CA7E398190}" destId="{3D5491E1-27D6-47C3-8CAC-77ADDBA3F522}" srcOrd="1" destOrd="0" presId="urn:microsoft.com/office/officeart/2005/8/layout/hierarchy1"/>
    <dgm:cxn modelId="{9EC5D621-B373-41ED-937E-6E942AADD4D5}" type="presParOf" srcId="{4128887F-DB94-4E07-A1BC-A8DD8786953E}" destId="{226BA88E-604A-4865-99BB-DFB08EF5D143}" srcOrd="1" destOrd="0" presId="urn:microsoft.com/office/officeart/2005/8/layout/hierarchy1"/>
    <dgm:cxn modelId="{5EF741B2-8207-4ECE-9A8E-6EF2F39125C8}" type="presParOf" srcId="{226BA88E-604A-4865-99BB-DFB08EF5D143}" destId="{FFD73BDD-297E-4E2C-BB08-F567D6D8B577}" srcOrd="0" destOrd="0" presId="urn:microsoft.com/office/officeart/2005/8/layout/hierarchy1"/>
    <dgm:cxn modelId="{BC1686B8-F36E-4A89-92B8-6A4F0152CDB3}" type="presParOf" srcId="{226BA88E-604A-4865-99BB-DFB08EF5D143}" destId="{938CC448-211E-4E08-9955-A196A2CD396E}" srcOrd="1" destOrd="0" presId="urn:microsoft.com/office/officeart/2005/8/layout/hierarchy1"/>
    <dgm:cxn modelId="{BEF44512-D8CF-400D-9A87-81E9423360BC}" type="presParOf" srcId="{938CC448-211E-4E08-9955-A196A2CD396E}" destId="{382C95B5-1965-4D8C-B891-5FBA85715A59}" srcOrd="0" destOrd="0" presId="urn:microsoft.com/office/officeart/2005/8/layout/hierarchy1"/>
    <dgm:cxn modelId="{27387BE0-6CEC-40D4-A414-579F007DBFB6}" type="presParOf" srcId="{382C95B5-1965-4D8C-B891-5FBA85715A59}" destId="{8CC3BB06-B8A5-4671-8ABD-080EFADCD0B3}" srcOrd="0" destOrd="0" presId="urn:microsoft.com/office/officeart/2005/8/layout/hierarchy1"/>
    <dgm:cxn modelId="{EBBEEBDB-A517-4143-91F2-2410ADF9381F}" type="presParOf" srcId="{382C95B5-1965-4D8C-B891-5FBA85715A59}" destId="{361AD0D6-AFFA-4D63-AF81-0DF2AB22F8ED}" srcOrd="1" destOrd="0" presId="urn:microsoft.com/office/officeart/2005/8/layout/hierarchy1"/>
    <dgm:cxn modelId="{D8E9A02B-21A9-45EF-B8D2-73CB926FED88}" type="presParOf" srcId="{938CC448-211E-4E08-9955-A196A2CD396E}" destId="{A787A9B8-54EB-4AE5-B7F9-4F4FD3474F0A}" srcOrd="1" destOrd="0" presId="urn:microsoft.com/office/officeart/2005/8/layout/hierarchy1"/>
    <dgm:cxn modelId="{09B62210-A9AF-476E-87FD-17AEB66E2F79}" type="presParOf" srcId="{226BA88E-604A-4865-99BB-DFB08EF5D143}" destId="{7886B4E9-61E3-4B8E-BFC9-3B64835AD3ED}" srcOrd="2" destOrd="0" presId="urn:microsoft.com/office/officeart/2005/8/layout/hierarchy1"/>
    <dgm:cxn modelId="{40D0370B-B88B-4015-9E7B-8065B4D7DB7B}" type="presParOf" srcId="{226BA88E-604A-4865-99BB-DFB08EF5D143}" destId="{66EDC6E5-D27B-4034-92D8-9B3C2B0D5FE8}" srcOrd="3" destOrd="0" presId="urn:microsoft.com/office/officeart/2005/8/layout/hierarchy1"/>
    <dgm:cxn modelId="{B376DD58-1F12-4256-9AFB-D642DD282BA6}" type="presParOf" srcId="{66EDC6E5-D27B-4034-92D8-9B3C2B0D5FE8}" destId="{E0EBEDE2-CD68-4F13-98B5-0B08555E9433}" srcOrd="0" destOrd="0" presId="urn:microsoft.com/office/officeart/2005/8/layout/hierarchy1"/>
    <dgm:cxn modelId="{5D7D48EB-72E8-47DE-BE10-AC4E7DF51986}" type="presParOf" srcId="{E0EBEDE2-CD68-4F13-98B5-0B08555E9433}" destId="{61411070-C2D4-4292-B2E8-96DC6196B7A8}" srcOrd="0" destOrd="0" presId="urn:microsoft.com/office/officeart/2005/8/layout/hierarchy1"/>
    <dgm:cxn modelId="{CAAFB86D-4008-4B89-9412-50B8013019F4}" type="presParOf" srcId="{E0EBEDE2-CD68-4F13-98B5-0B08555E9433}" destId="{1E56E885-D5A6-4AEE-B8CE-BB1F2D5AF3B2}" srcOrd="1" destOrd="0" presId="urn:microsoft.com/office/officeart/2005/8/layout/hierarchy1"/>
    <dgm:cxn modelId="{585834F4-44E8-4080-B541-AE2E61EA2BE6}" type="presParOf" srcId="{66EDC6E5-D27B-4034-92D8-9B3C2B0D5FE8}" destId="{D3F6A441-61A2-49E4-AD1A-0AC3FBE9F82E}" srcOrd="1" destOrd="0" presId="urn:microsoft.com/office/officeart/2005/8/layout/hierarchy1"/>
    <dgm:cxn modelId="{F0A8FDDB-20C8-44A4-B88E-1CEC87AF09D6}" type="presParOf" srcId="{226BA88E-604A-4865-99BB-DFB08EF5D143}" destId="{542EA414-56F4-49B2-BA4D-98EC18AAFC79}" srcOrd="4" destOrd="0" presId="urn:microsoft.com/office/officeart/2005/8/layout/hierarchy1"/>
    <dgm:cxn modelId="{0F502A48-853F-4868-8324-7F43AB3AB9E2}" type="presParOf" srcId="{226BA88E-604A-4865-99BB-DFB08EF5D143}" destId="{719BEF51-ED57-41D7-8E78-64DFFF132B08}" srcOrd="5" destOrd="0" presId="urn:microsoft.com/office/officeart/2005/8/layout/hierarchy1"/>
    <dgm:cxn modelId="{C0A68E9D-53C0-4DDD-A9D9-A8CFD36C4985}" type="presParOf" srcId="{719BEF51-ED57-41D7-8E78-64DFFF132B08}" destId="{90E61B98-2919-4FEB-8AEB-BE11C900336B}" srcOrd="0" destOrd="0" presId="urn:microsoft.com/office/officeart/2005/8/layout/hierarchy1"/>
    <dgm:cxn modelId="{1786A379-609B-4703-8DB1-6F04481C3B54}" type="presParOf" srcId="{90E61B98-2919-4FEB-8AEB-BE11C900336B}" destId="{FCE6532A-B84B-4895-990B-EC55B50EC29D}" srcOrd="0" destOrd="0" presId="urn:microsoft.com/office/officeart/2005/8/layout/hierarchy1"/>
    <dgm:cxn modelId="{1E2FD7F5-2B54-4D36-930D-4D0D5F763CD3}" type="presParOf" srcId="{90E61B98-2919-4FEB-8AEB-BE11C900336B}" destId="{F5D1E826-4836-4F25-948A-6ACDD823D693}" srcOrd="1" destOrd="0" presId="urn:microsoft.com/office/officeart/2005/8/layout/hierarchy1"/>
    <dgm:cxn modelId="{F2F38778-36C9-429B-9DFF-EDC778C04911}" type="presParOf" srcId="{719BEF51-ED57-41D7-8E78-64DFFF132B08}" destId="{6978FF2F-39BA-4E51-9A2F-93A11F5E4E18}" srcOrd="1" destOrd="0" presId="urn:microsoft.com/office/officeart/2005/8/layout/hierarchy1"/>
    <dgm:cxn modelId="{EAF43358-1856-4C63-BDBD-828203EEEF4E}" type="presParOf" srcId="{E93B47E5-E229-4B9E-BC8B-5C48EE23F3BB}" destId="{69B329F6-F774-49B4-A2A6-A82F4B4348AD}" srcOrd="2" destOrd="0" presId="urn:microsoft.com/office/officeart/2005/8/layout/hierarchy1"/>
    <dgm:cxn modelId="{5035E2B5-A6AD-45E9-A0DF-DC063AD0EA25}" type="presParOf" srcId="{E93B47E5-E229-4B9E-BC8B-5C48EE23F3BB}" destId="{BDA840D3-9FDF-4A91-A800-0AD687DE4542}" srcOrd="3" destOrd="0" presId="urn:microsoft.com/office/officeart/2005/8/layout/hierarchy1"/>
    <dgm:cxn modelId="{161C9934-0C7A-4A50-A974-1213BBAFC17A}" type="presParOf" srcId="{BDA840D3-9FDF-4A91-A800-0AD687DE4542}" destId="{405E03EB-1182-49A5-A306-1BB658320D2E}" srcOrd="0" destOrd="0" presId="urn:microsoft.com/office/officeart/2005/8/layout/hierarchy1"/>
    <dgm:cxn modelId="{1424A0EE-D2A4-431B-BAD7-D9D790CE20B8}" type="presParOf" srcId="{405E03EB-1182-49A5-A306-1BB658320D2E}" destId="{90953975-11D7-41F3-A356-A3B8B0C5896D}" srcOrd="0" destOrd="0" presId="urn:microsoft.com/office/officeart/2005/8/layout/hierarchy1"/>
    <dgm:cxn modelId="{0DFB2250-682B-48A6-93B1-116FD2A22619}" type="presParOf" srcId="{405E03EB-1182-49A5-A306-1BB658320D2E}" destId="{47B12417-D6A1-4767-899D-0DF84F46E1D3}" srcOrd="1" destOrd="0" presId="urn:microsoft.com/office/officeart/2005/8/layout/hierarchy1"/>
    <dgm:cxn modelId="{C6361423-7A05-4FBD-87C3-32A93CF60D51}" type="presParOf" srcId="{BDA840D3-9FDF-4A91-A800-0AD687DE4542}" destId="{73471B66-A1EE-4F5E-9CF5-96A0AB0C462C}" srcOrd="1" destOrd="0" presId="urn:microsoft.com/office/officeart/2005/8/layout/hierarchy1"/>
    <dgm:cxn modelId="{0D05FD8F-7E3C-46E3-8C0F-30FE7846A851}" type="presParOf" srcId="{73471B66-A1EE-4F5E-9CF5-96A0AB0C462C}" destId="{67D145FF-6EF9-46C0-AFA8-6EEB96ECB7DC}" srcOrd="0" destOrd="0" presId="urn:microsoft.com/office/officeart/2005/8/layout/hierarchy1"/>
    <dgm:cxn modelId="{A61D019A-5A28-4379-9A9F-844A357EB8FF}" type="presParOf" srcId="{73471B66-A1EE-4F5E-9CF5-96A0AB0C462C}" destId="{02188DC7-38F5-4288-928F-31CE57809E40}" srcOrd="1" destOrd="0" presId="urn:microsoft.com/office/officeart/2005/8/layout/hierarchy1"/>
    <dgm:cxn modelId="{5758DFDA-7953-4148-89C0-25F95E96A23C}" type="presParOf" srcId="{02188DC7-38F5-4288-928F-31CE57809E40}" destId="{6D8CD941-AC0A-4A18-B882-3CE3E7520A03}" srcOrd="0" destOrd="0" presId="urn:microsoft.com/office/officeart/2005/8/layout/hierarchy1"/>
    <dgm:cxn modelId="{0873B102-4CDA-4263-813B-F0D6D48E3C59}" type="presParOf" srcId="{6D8CD941-AC0A-4A18-B882-3CE3E7520A03}" destId="{6FFFCBFC-1C26-499D-8B93-18BA3BE50E92}" srcOrd="0" destOrd="0" presId="urn:microsoft.com/office/officeart/2005/8/layout/hierarchy1"/>
    <dgm:cxn modelId="{6FFC8878-D4E6-420E-92BA-CD9BE54A2EC1}" type="presParOf" srcId="{6D8CD941-AC0A-4A18-B882-3CE3E7520A03}" destId="{79C7782A-F24E-42B7-A38F-D3B136DFB12E}" srcOrd="1" destOrd="0" presId="urn:microsoft.com/office/officeart/2005/8/layout/hierarchy1"/>
    <dgm:cxn modelId="{5F7D216F-072D-4362-B942-9F20AF38D3F3}" type="presParOf" srcId="{02188DC7-38F5-4288-928F-31CE57809E40}" destId="{4B66F998-E056-4182-A6F9-59457E53BAE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C5F0D88-A665-4C0E-A2AB-71D85E7BA7C6}" type="doc">
      <dgm:prSet loTypeId="urn:microsoft.com/office/officeart/2005/8/layout/lProcess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F72320-C4DF-4EF2-8CAE-1A52EC5AF4A2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Liability for future coverage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75DBA9C0-F6D2-49A3-A6A6-B5F09E057832}" type="parTrans" cxnId="{DCBC7DBC-5C52-4901-91EA-08F93EA50C1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A92B51B-13D9-42D3-8374-9475BDF5B646}" type="sibTrans" cxnId="{DCBC7DBC-5C52-4901-91EA-08F93EA50C1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88594E78-8A76-449A-9CD6-C3DF82BB5EF4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Contractual Service Margin(CSM)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BD4892D4-01F0-4FB5-BCEC-1CD195A1F1F2}" type="parTrans" cxnId="{B367A484-103A-4341-AA9E-EAF397C0289B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6A9408E7-43FF-4048-8C09-23BA5C98CD32}" type="sibTrans" cxnId="{B367A484-103A-4341-AA9E-EAF397C0289B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A273646-073B-4136-98D2-471B81E59450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Probability weighted discounted EPV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C4B0571E-B17E-4B50-BE43-375E71AC34EC}" type="parTrans" cxnId="{59990E88-543E-4017-8333-A18C4A5B9B6E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4CC20E55-1D1F-440F-8DF7-57BE2DC74235}" type="sibTrans" cxnId="{59990E88-543E-4017-8333-A18C4A5B9B6E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ABB038E-13D2-4566-BBD2-F9DE33782549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Risk Adjustment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45A0D575-BFAF-40AE-835F-F044173D97AA}" type="parTrans" cxnId="{D579AEEF-197F-48B2-A0A8-B6B5AB424CD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24D6170-AF7D-456E-A840-ADFEC98788E4}" type="sibTrans" cxnId="{D579AEEF-197F-48B2-A0A8-B6B5AB424CD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3EFAABF-13B8-43F1-9E6D-82E01BA86372}" type="pres">
      <dgm:prSet presAssocID="{4C5F0D88-A665-4C0E-A2AB-71D85E7BA7C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1DABAF-57F4-47A6-A311-E023AC4DCFF1}" type="pres">
      <dgm:prSet presAssocID="{21F72320-C4DF-4EF2-8CAE-1A52EC5AF4A2}" presName="compNode" presStyleCnt="0"/>
      <dgm:spPr/>
    </dgm:pt>
    <dgm:pt modelId="{1FD7E90D-0C94-4C2F-8F99-F068477327B0}" type="pres">
      <dgm:prSet presAssocID="{21F72320-C4DF-4EF2-8CAE-1A52EC5AF4A2}" presName="aNode" presStyleLbl="bgShp" presStyleIdx="0" presStyleCnt="1"/>
      <dgm:spPr/>
      <dgm:t>
        <a:bodyPr/>
        <a:lstStyle/>
        <a:p>
          <a:endParaRPr lang="en-US"/>
        </a:p>
      </dgm:t>
    </dgm:pt>
    <dgm:pt modelId="{AC38B002-1263-41FA-8D24-0DEB45A02B97}" type="pres">
      <dgm:prSet presAssocID="{21F72320-C4DF-4EF2-8CAE-1A52EC5AF4A2}" presName="textNode" presStyleLbl="bgShp" presStyleIdx="0" presStyleCnt="1"/>
      <dgm:spPr/>
      <dgm:t>
        <a:bodyPr/>
        <a:lstStyle/>
        <a:p>
          <a:endParaRPr lang="en-US"/>
        </a:p>
      </dgm:t>
    </dgm:pt>
    <dgm:pt modelId="{54FFF0D0-85A1-4FB1-AFE2-629DAF296685}" type="pres">
      <dgm:prSet presAssocID="{21F72320-C4DF-4EF2-8CAE-1A52EC5AF4A2}" presName="compChildNode" presStyleCnt="0"/>
      <dgm:spPr/>
    </dgm:pt>
    <dgm:pt modelId="{C85BC150-9454-45D0-9190-621A1282BA32}" type="pres">
      <dgm:prSet presAssocID="{21F72320-C4DF-4EF2-8CAE-1A52EC5AF4A2}" presName="theInnerList" presStyleCnt="0"/>
      <dgm:spPr/>
    </dgm:pt>
    <dgm:pt modelId="{D72D9BAC-6F85-4132-ABA2-9EC1F159DA0E}" type="pres">
      <dgm:prSet presAssocID="{88594E78-8A76-449A-9CD6-C3DF82BB5EF4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B8E540-14D8-4890-86F0-4C7DB9D6033B}" type="pres">
      <dgm:prSet presAssocID="{88594E78-8A76-449A-9CD6-C3DF82BB5EF4}" presName="aSpace2" presStyleCnt="0"/>
      <dgm:spPr/>
    </dgm:pt>
    <dgm:pt modelId="{6D0C09DD-4E13-4A59-AC9E-1D6335541302}" type="pres">
      <dgm:prSet presAssocID="{0ABB038E-13D2-4566-BBD2-F9DE33782549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6241AB-5885-425A-A27B-72579D3BCE4F}" type="pres">
      <dgm:prSet presAssocID="{0ABB038E-13D2-4566-BBD2-F9DE33782549}" presName="aSpace2" presStyleCnt="0"/>
      <dgm:spPr/>
    </dgm:pt>
    <dgm:pt modelId="{193E809A-4491-4AF2-8DC3-748DC8F507EB}" type="pres">
      <dgm:prSet presAssocID="{0A273646-073B-4136-98D2-471B81E59450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0BCB79-D139-40AF-82B3-BC941973CD1F}" type="presOf" srcId="{88594E78-8A76-449A-9CD6-C3DF82BB5EF4}" destId="{D72D9BAC-6F85-4132-ABA2-9EC1F159DA0E}" srcOrd="0" destOrd="0" presId="urn:microsoft.com/office/officeart/2005/8/layout/lProcess2"/>
    <dgm:cxn modelId="{B835BEE0-4A93-4614-8F83-562A15D35AE2}" type="presOf" srcId="{21F72320-C4DF-4EF2-8CAE-1A52EC5AF4A2}" destId="{AC38B002-1263-41FA-8D24-0DEB45A02B97}" srcOrd="1" destOrd="0" presId="urn:microsoft.com/office/officeart/2005/8/layout/lProcess2"/>
    <dgm:cxn modelId="{D579AEEF-197F-48B2-A0A8-B6B5AB424CD1}" srcId="{21F72320-C4DF-4EF2-8CAE-1A52EC5AF4A2}" destId="{0ABB038E-13D2-4566-BBD2-F9DE33782549}" srcOrd="1" destOrd="0" parTransId="{45A0D575-BFAF-40AE-835F-F044173D97AA}" sibTransId="{F24D6170-AF7D-456E-A840-ADFEC98788E4}"/>
    <dgm:cxn modelId="{DCBC7DBC-5C52-4901-91EA-08F93EA50C12}" srcId="{4C5F0D88-A665-4C0E-A2AB-71D85E7BA7C6}" destId="{21F72320-C4DF-4EF2-8CAE-1A52EC5AF4A2}" srcOrd="0" destOrd="0" parTransId="{75DBA9C0-F6D2-49A3-A6A6-B5F09E057832}" sibTransId="{AA92B51B-13D9-42D3-8374-9475BDF5B646}"/>
    <dgm:cxn modelId="{59990E88-543E-4017-8333-A18C4A5B9B6E}" srcId="{21F72320-C4DF-4EF2-8CAE-1A52EC5AF4A2}" destId="{0A273646-073B-4136-98D2-471B81E59450}" srcOrd="2" destOrd="0" parTransId="{C4B0571E-B17E-4B50-BE43-375E71AC34EC}" sibTransId="{4CC20E55-1D1F-440F-8DF7-57BE2DC74235}"/>
    <dgm:cxn modelId="{1FAA33CD-C17E-4B0C-B98C-6ADB74A96A0A}" type="presOf" srcId="{0A273646-073B-4136-98D2-471B81E59450}" destId="{193E809A-4491-4AF2-8DC3-748DC8F507EB}" srcOrd="0" destOrd="0" presId="urn:microsoft.com/office/officeart/2005/8/layout/lProcess2"/>
    <dgm:cxn modelId="{93F26685-D700-4581-A3F4-284F54973E23}" type="presOf" srcId="{21F72320-C4DF-4EF2-8CAE-1A52EC5AF4A2}" destId="{1FD7E90D-0C94-4C2F-8F99-F068477327B0}" srcOrd="0" destOrd="0" presId="urn:microsoft.com/office/officeart/2005/8/layout/lProcess2"/>
    <dgm:cxn modelId="{7CFBAA34-F178-498C-8638-40578C43317F}" type="presOf" srcId="{4C5F0D88-A665-4C0E-A2AB-71D85E7BA7C6}" destId="{33EFAABF-13B8-43F1-9E6D-82E01BA86372}" srcOrd="0" destOrd="0" presId="urn:microsoft.com/office/officeart/2005/8/layout/lProcess2"/>
    <dgm:cxn modelId="{C52E6A7F-6C4A-4114-9E16-ABC177732799}" type="presOf" srcId="{0ABB038E-13D2-4566-BBD2-F9DE33782549}" destId="{6D0C09DD-4E13-4A59-AC9E-1D6335541302}" srcOrd="0" destOrd="0" presId="urn:microsoft.com/office/officeart/2005/8/layout/lProcess2"/>
    <dgm:cxn modelId="{B367A484-103A-4341-AA9E-EAF397C0289B}" srcId="{21F72320-C4DF-4EF2-8CAE-1A52EC5AF4A2}" destId="{88594E78-8A76-449A-9CD6-C3DF82BB5EF4}" srcOrd="0" destOrd="0" parTransId="{BD4892D4-01F0-4FB5-BCEC-1CD195A1F1F2}" sibTransId="{6A9408E7-43FF-4048-8C09-23BA5C98CD32}"/>
    <dgm:cxn modelId="{2EC97B72-A131-4AB4-9C8F-7F5047BCB7CB}" type="presParOf" srcId="{33EFAABF-13B8-43F1-9E6D-82E01BA86372}" destId="{B71DABAF-57F4-47A6-A311-E023AC4DCFF1}" srcOrd="0" destOrd="0" presId="urn:microsoft.com/office/officeart/2005/8/layout/lProcess2"/>
    <dgm:cxn modelId="{C2C94E94-F68A-4EF4-8F04-2EB407B0405B}" type="presParOf" srcId="{B71DABAF-57F4-47A6-A311-E023AC4DCFF1}" destId="{1FD7E90D-0C94-4C2F-8F99-F068477327B0}" srcOrd="0" destOrd="0" presId="urn:microsoft.com/office/officeart/2005/8/layout/lProcess2"/>
    <dgm:cxn modelId="{83F7F49E-416B-40C4-9302-BE90BAE0641E}" type="presParOf" srcId="{B71DABAF-57F4-47A6-A311-E023AC4DCFF1}" destId="{AC38B002-1263-41FA-8D24-0DEB45A02B97}" srcOrd="1" destOrd="0" presId="urn:microsoft.com/office/officeart/2005/8/layout/lProcess2"/>
    <dgm:cxn modelId="{C921BDB8-9FBB-4E20-9931-291160501272}" type="presParOf" srcId="{B71DABAF-57F4-47A6-A311-E023AC4DCFF1}" destId="{54FFF0D0-85A1-4FB1-AFE2-629DAF296685}" srcOrd="2" destOrd="0" presId="urn:microsoft.com/office/officeart/2005/8/layout/lProcess2"/>
    <dgm:cxn modelId="{838ACD5D-837E-49EB-815C-73CA8A42BEB9}" type="presParOf" srcId="{54FFF0D0-85A1-4FB1-AFE2-629DAF296685}" destId="{C85BC150-9454-45D0-9190-621A1282BA32}" srcOrd="0" destOrd="0" presId="urn:microsoft.com/office/officeart/2005/8/layout/lProcess2"/>
    <dgm:cxn modelId="{C7E0C000-EF54-4C41-B87A-7ABD89E8ACBA}" type="presParOf" srcId="{C85BC150-9454-45D0-9190-621A1282BA32}" destId="{D72D9BAC-6F85-4132-ABA2-9EC1F159DA0E}" srcOrd="0" destOrd="0" presId="urn:microsoft.com/office/officeart/2005/8/layout/lProcess2"/>
    <dgm:cxn modelId="{794F670F-F404-4C83-8B9F-82911B36FCEF}" type="presParOf" srcId="{C85BC150-9454-45D0-9190-621A1282BA32}" destId="{EEB8E540-14D8-4890-86F0-4C7DB9D6033B}" srcOrd="1" destOrd="0" presId="urn:microsoft.com/office/officeart/2005/8/layout/lProcess2"/>
    <dgm:cxn modelId="{49964C2C-8A83-4CB5-BDC0-6DB8343568B5}" type="presParOf" srcId="{C85BC150-9454-45D0-9190-621A1282BA32}" destId="{6D0C09DD-4E13-4A59-AC9E-1D6335541302}" srcOrd="2" destOrd="0" presId="urn:microsoft.com/office/officeart/2005/8/layout/lProcess2"/>
    <dgm:cxn modelId="{6AB58406-1FCD-4800-AEC2-61F760F0EA8E}" type="presParOf" srcId="{C85BC150-9454-45D0-9190-621A1282BA32}" destId="{0D6241AB-5885-425A-A27B-72579D3BCE4F}" srcOrd="3" destOrd="0" presId="urn:microsoft.com/office/officeart/2005/8/layout/lProcess2"/>
    <dgm:cxn modelId="{94EBEF75-C721-423D-914F-75F1D7A9B6C9}" type="presParOf" srcId="{C85BC150-9454-45D0-9190-621A1282BA32}" destId="{193E809A-4491-4AF2-8DC3-748DC8F507EB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C5F0D88-A665-4C0E-A2AB-71D85E7BA7C6}" type="doc">
      <dgm:prSet loTypeId="urn:microsoft.com/office/officeart/2005/8/layout/lProcess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F72320-C4DF-4EF2-8CAE-1A52EC5AF4A2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Liability for Incurred claims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75DBA9C0-F6D2-49A3-A6A6-B5F09E057832}" type="parTrans" cxnId="{DCBC7DBC-5C52-4901-91EA-08F93EA50C1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A92B51B-13D9-42D3-8374-9475BDF5B646}" type="sibTrans" cxnId="{DCBC7DBC-5C52-4901-91EA-08F93EA50C1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A273646-073B-4136-98D2-471B81E59450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Probability weighted discounted EPV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C4B0571E-B17E-4B50-BE43-375E71AC34EC}" type="parTrans" cxnId="{59990E88-543E-4017-8333-A18C4A5B9B6E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4CC20E55-1D1F-440F-8DF7-57BE2DC74235}" type="sibTrans" cxnId="{59990E88-543E-4017-8333-A18C4A5B9B6E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ABB038E-13D2-4566-BBD2-F9DE33782549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Risk Adjustment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45A0D575-BFAF-40AE-835F-F044173D97AA}" type="parTrans" cxnId="{D579AEEF-197F-48B2-A0A8-B6B5AB424CD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24D6170-AF7D-456E-A840-ADFEC98788E4}" type="sibTrans" cxnId="{D579AEEF-197F-48B2-A0A8-B6B5AB424CD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3EFAABF-13B8-43F1-9E6D-82E01BA86372}" type="pres">
      <dgm:prSet presAssocID="{4C5F0D88-A665-4C0E-A2AB-71D85E7BA7C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1DABAF-57F4-47A6-A311-E023AC4DCFF1}" type="pres">
      <dgm:prSet presAssocID="{21F72320-C4DF-4EF2-8CAE-1A52EC5AF4A2}" presName="compNode" presStyleCnt="0"/>
      <dgm:spPr/>
    </dgm:pt>
    <dgm:pt modelId="{1FD7E90D-0C94-4C2F-8F99-F068477327B0}" type="pres">
      <dgm:prSet presAssocID="{21F72320-C4DF-4EF2-8CAE-1A52EC5AF4A2}" presName="aNode" presStyleLbl="bgShp" presStyleIdx="0" presStyleCnt="1" custLinFactNeighborY="2822"/>
      <dgm:spPr/>
      <dgm:t>
        <a:bodyPr/>
        <a:lstStyle/>
        <a:p>
          <a:endParaRPr lang="en-US"/>
        </a:p>
      </dgm:t>
    </dgm:pt>
    <dgm:pt modelId="{AC38B002-1263-41FA-8D24-0DEB45A02B97}" type="pres">
      <dgm:prSet presAssocID="{21F72320-C4DF-4EF2-8CAE-1A52EC5AF4A2}" presName="textNode" presStyleLbl="bgShp" presStyleIdx="0" presStyleCnt="1"/>
      <dgm:spPr/>
      <dgm:t>
        <a:bodyPr/>
        <a:lstStyle/>
        <a:p>
          <a:endParaRPr lang="en-US"/>
        </a:p>
      </dgm:t>
    </dgm:pt>
    <dgm:pt modelId="{54FFF0D0-85A1-4FB1-AFE2-629DAF296685}" type="pres">
      <dgm:prSet presAssocID="{21F72320-C4DF-4EF2-8CAE-1A52EC5AF4A2}" presName="compChildNode" presStyleCnt="0"/>
      <dgm:spPr/>
    </dgm:pt>
    <dgm:pt modelId="{C85BC150-9454-45D0-9190-621A1282BA32}" type="pres">
      <dgm:prSet presAssocID="{21F72320-C4DF-4EF2-8CAE-1A52EC5AF4A2}" presName="theInnerList" presStyleCnt="0"/>
      <dgm:spPr/>
    </dgm:pt>
    <dgm:pt modelId="{6D0C09DD-4E13-4A59-AC9E-1D6335541302}" type="pres">
      <dgm:prSet presAssocID="{0ABB038E-13D2-4566-BBD2-F9DE33782549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6241AB-5885-425A-A27B-72579D3BCE4F}" type="pres">
      <dgm:prSet presAssocID="{0ABB038E-13D2-4566-BBD2-F9DE33782549}" presName="aSpace2" presStyleCnt="0"/>
      <dgm:spPr/>
    </dgm:pt>
    <dgm:pt modelId="{193E809A-4491-4AF2-8DC3-748DC8F507EB}" type="pres">
      <dgm:prSet presAssocID="{0A273646-073B-4136-98D2-471B81E59450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7084D0-428F-4F2F-992F-FDF7AF21CADA}" type="presOf" srcId="{4C5F0D88-A665-4C0E-A2AB-71D85E7BA7C6}" destId="{33EFAABF-13B8-43F1-9E6D-82E01BA86372}" srcOrd="0" destOrd="0" presId="urn:microsoft.com/office/officeart/2005/8/layout/lProcess2"/>
    <dgm:cxn modelId="{66EBB18D-755D-4B77-9AFF-6A6E99CFC12A}" type="presOf" srcId="{0ABB038E-13D2-4566-BBD2-F9DE33782549}" destId="{6D0C09DD-4E13-4A59-AC9E-1D6335541302}" srcOrd="0" destOrd="0" presId="urn:microsoft.com/office/officeart/2005/8/layout/lProcess2"/>
    <dgm:cxn modelId="{9ECC96B8-D9BE-448F-9E65-EE7BFF15AD76}" type="presOf" srcId="{21F72320-C4DF-4EF2-8CAE-1A52EC5AF4A2}" destId="{AC38B002-1263-41FA-8D24-0DEB45A02B97}" srcOrd="1" destOrd="0" presId="urn:microsoft.com/office/officeart/2005/8/layout/lProcess2"/>
    <dgm:cxn modelId="{D579AEEF-197F-48B2-A0A8-B6B5AB424CD1}" srcId="{21F72320-C4DF-4EF2-8CAE-1A52EC5AF4A2}" destId="{0ABB038E-13D2-4566-BBD2-F9DE33782549}" srcOrd="0" destOrd="0" parTransId="{45A0D575-BFAF-40AE-835F-F044173D97AA}" sibTransId="{F24D6170-AF7D-456E-A840-ADFEC98788E4}"/>
    <dgm:cxn modelId="{61D7206D-54DC-4EB1-94E0-C68CC31C5ECD}" type="presOf" srcId="{0A273646-073B-4136-98D2-471B81E59450}" destId="{193E809A-4491-4AF2-8DC3-748DC8F507EB}" srcOrd="0" destOrd="0" presId="urn:microsoft.com/office/officeart/2005/8/layout/lProcess2"/>
    <dgm:cxn modelId="{59990E88-543E-4017-8333-A18C4A5B9B6E}" srcId="{21F72320-C4DF-4EF2-8CAE-1A52EC5AF4A2}" destId="{0A273646-073B-4136-98D2-471B81E59450}" srcOrd="1" destOrd="0" parTransId="{C4B0571E-B17E-4B50-BE43-375E71AC34EC}" sibTransId="{4CC20E55-1D1F-440F-8DF7-57BE2DC74235}"/>
    <dgm:cxn modelId="{DCBC7DBC-5C52-4901-91EA-08F93EA50C12}" srcId="{4C5F0D88-A665-4C0E-A2AB-71D85E7BA7C6}" destId="{21F72320-C4DF-4EF2-8CAE-1A52EC5AF4A2}" srcOrd="0" destOrd="0" parTransId="{75DBA9C0-F6D2-49A3-A6A6-B5F09E057832}" sibTransId="{AA92B51B-13D9-42D3-8374-9475BDF5B646}"/>
    <dgm:cxn modelId="{25D2D24C-CC47-47EA-AC7D-D17B257C848A}" type="presOf" srcId="{21F72320-C4DF-4EF2-8CAE-1A52EC5AF4A2}" destId="{1FD7E90D-0C94-4C2F-8F99-F068477327B0}" srcOrd="0" destOrd="0" presId="urn:microsoft.com/office/officeart/2005/8/layout/lProcess2"/>
    <dgm:cxn modelId="{ABAC6066-E92C-4173-93D2-122ECF952E95}" type="presParOf" srcId="{33EFAABF-13B8-43F1-9E6D-82E01BA86372}" destId="{B71DABAF-57F4-47A6-A311-E023AC4DCFF1}" srcOrd="0" destOrd="0" presId="urn:microsoft.com/office/officeart/2005/8/layout/lProcess2"/>
    <dgm:cxn modelId="{092E6F46-05FB-40FA-A3C7-5D02F7CB0D3F}" type="presParOf" srcId="{B71DABAF-57F4-47A6-A311-E023AC4DCFF1}" destId="{1FD7E90D-0C94-4C2F-8F99-F068477327B0}" srcOrd="0" destOrd="0" presId="urn:microsoft.com/office/officeart/2005/8/layout/lProcess2"/>
    <dgm:cxn modelId="{CFD361FE-46B3-445B-902C-4619E641E737}" type="presParOf" srcId="{B71DABAF-57F4-47A6-A311-E023AC4DCFF1}" destId="{AC38B002-1263-41FA-8D24-0DEB45A02B97}" srcOrd="1" destOrd="0" presId="urn:microsoft.com/office/officeart/2005/8/layout/lProcess2"/>
    <dgm:cxn modelId="{3B46568D-1D63-409C-BF7D-4692A6397927}" type="presParOf" srcId="{B71DABAF-57F4-47A6-A311-E023AC4DCFF1}" destId="{54FFF0D0-85A1-4FB1-AFE2-629DAF296685}" srcOrd="2" destOrd="0" presId="urn:microsoft.com/office/officeart/2005/8/layout/lProcess2"/>
    <dgm:cxn modelId="{7994A4B8-C141-4D8E-9281-A8FBF1893A21}" type="presParOf" srcId="{54FFF0D0-85A1-4FB1-AFE2-629DAF296685}" destId="{C85BC150-9454-45D0-9190-621A1282BA32}" srcOrd="0" destOrd="0" presId="urn:microsoft.com/office/officeart/2005/8/layout/lProcess2"/>
    <dgm:cxn modelId="{131CD112-2C46-42A5-AC32-1152E33187C6}" type="presParOf" srcId="{C85BC150-9454-45D0-9190-621A1282BA32}" destId="{6D0C09DD-4E13-4A59-AC9E-1D6335541302}" srcOrd="0" destOrd="0" presId="urn:microsoft.com/office/officeart/2005/8/layout/lProcess2"/>
    <dgm:cxn modelId="{4CCA4CE5-6283-4681-858A-8701E15B5AB2}" type="presParOf" srcId="{C85BC150-9454-45D0-9190-621A1282BA32}" destId="{0D6241AB-5885-425A-A27B-72579D3BCE4F}" srcOrd="1" destOrd="0" presId="urn:microsoft.com/office/officeart/2005/8/layout/lProcess2"/>
    <dgm:cxn modelId="{6E42352E-DEEB-420B-9100-23CEBE076770}" type="presParOf" srcId="{C85BC150-9454-45D0-9190-621A1282BA32}" destId="{193E809A-4491-4AF2-8DC3-748DC8F507EB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C5F0D88-A665-4C0E-A2AB-71D85E7BA7C6}" type="doc">
      <dgm:prSet loTypeId="urn:microsoft.com/office/officeart/2005/8/layout/lProcess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F72320-C4DF-4EF2-8CAE-1A52EC5AF4A2}">
      <dgm:prSet phldrT="[Text]" custT="1"/>
      <dgm:spPr/>
      <dgm:t>
        <a:bodyPr/>
        <a:lstStyle/>
        <a:p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75DBA9C0-F6D2-49A3-A6A6-B5F09E057832}" type="parTrans" cxnId="{DCBC7DBC-5C52-4901-91EA-08F93EA50C1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A92B51B-13D9-42D3-8374-9475BDF5B646}" type="sibTrans" cxnId="{DCBC7DBC-5C52-4901-91EA-08F93EA50C1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A273646-073B-4136-98D2-471B81E59450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Probability weighted discounted EPV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C4B0571E-B17E-4B50-BE43-375E71AC34EC}" type="parTrans" cxnId="{59990E88-543E-4017-8333-A18C4A5B9B6E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4CC20E55-1D1F-440F-8DF7-57BE2DC74235}" type="sibTrans" cxnId="{59990E88-543E-4017-8333-A18C4A5B9B6E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ABB038E-13D2-4566-BBD2-F9DE33782549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Risk Adjustment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45A0D575-BFAF-40AE-835F-F044173D97AA}" type="parTrans" cxnId="{D579AEEF-197F-48B2-A0A8-B6B5AB424CD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24D6170-AF7D-456E-A840-ADFEC98788E4}" type="sibTrans" cxnId="{D579AEEF-197F-48B2-A0A8-B6B5AB424CD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3EFAABF-13B8-43F1-9E6D-82E01BA86372}" type="pres">
      <dgm:prSet presAssocID="{4C5F0D88-A665-4C0E-A2AB-71D85E7BA7C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1DABAF-57F4-47A6-A311-E023AC4DCFF1}" type="pres">
      <dgm:prSet presAssocID="{21F72320-C4DF-4EF2-8CAE-1A52EC5AF4A2}" presName="compNode" presStyleCnt="0"/>
      <dgm:spPr/>
    </dgm:pt>
    <dgm:pt modelId="{1FD7E90D-0C94-4C2F-8F99-F068477327B0}" type="pres">
      <dgm:prSet presAssocID="{21F72320-C4DF-4EF2-8CAE-1A52EC5AF4A2}" presName="aNode" presStyleLbl="bgShp" presStyleIdx="0" presStyleCnt="1"/>
      <dgm:spPr/>
      <dgm:t>
        <a:bodyPr/>
        <a:lstStyle/>
        <a:p>
          <a:endParaRPr lang="en-US"/>
        </a:p>
      </dgm:t>
    </dgm:pt>
    <dgm:pt modelId="{AC38B002-1263-41FA-8D24-0DEB45A02B97}" type="pres">
      <dgm:prSet presAssocID="{21F72320-C4DF-4EF2-8CAE-1A52EC5AF4A2}" presName="textNode" presStyleLbl="bgShp" presStyleIdx="0" presStyleCnt="1"/>
      <dgm:spPr/>
      <dgm:t>
        <a:bodyPr/>
        <a:lstStyle/>
        <a:p>
          <a:endParaRPr lang="en-US"/>
        </a:p>
      </dgm:t>
    </dgm:pt>
    <dgm:pt modelId="{54FFF0D0-85A1-4FB1-AFE2-629DAF296685}" type="pres">
      <dgm:prSet presAssocID="{21F72320-C4DF-4EF2-8CAE-1A52EC5AF4A2}" presName="compChildNode" presStyleCnt="0"/>
      <dgm:spPr/>
    </dgm:pt>
    <dgm:pt modelId="{C85BC150-9454-45D0-9190-621A1282BA32}" type="pres">
      <dgm:prSet presAssocID="{21F72320-C4DF-4EF2-8CAE-1A52EC5AF4A2}" presName="theInnerList" presStyleCnt="0"/>
      <dgm:spPr/>
    </dgm:pt>
    <dgm:pt modelId="{6D0C09DD-4E13-4A59-AC9E-1D6335541302}" type="pres">
      <dgm:prSet presAssocID="{0ABB038E-13D2-4566-BBD2-F9DE33782549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6241AB-5885-425A-A27B-72579D3BCE4F}" type="pres">
      <dgm:prSet presAssocID="{0ABB038E-13D2-4566-BBD2-F9DE33782549}" presName="aSpace2" presStyleCnt="0"/>
      <dgm:spPr/>
    </dgm:pt>
    <dgm:pt modelId="{193E809A-4491-4AF2-8DC3-748DC8F507EB}" type="pres">
      <dgm:prSet presAssocID="{0A273646-073B-4136-98D2-471B81E59450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A2D441-707A-4414-8CAD-28B826FCE3E6}" type="presOf" srcId="{0A273646-073B-4136-98D2-471B81E59450}" destId="{193E809A-4491-4AF2-8DC3-748DC8F507EB}" srcOrd="0" destOrd="0" presId="urn:microsoft.com/office/officeart/2005/8/layout/lProcess2"/>
    <dgm:cxn modelId="{D579AEEF-197F-48B2-A0A8-B6B5AB424CD1}" srcId="{21F72320-C4DF-4EF2-8CAE-1A52EC5AF4A2}" destId="{0ABB038E-13D2-4566-BBD2-F9DE33782549}" srcOrd="0" destOrd="0" parTransId="{45A0D575-BFAF-40AE-835F-F044173D97AA}" sibTransId="{F24D6170-AF7D-456E-A840-ADFEC98788E4}"/>
    <dgm:cxn modelId="{DCBC7DBC-5C52-4901-91EA-08F93EA50C12}" srcId="{4C5F0D88-A665-4C0E-A2AB-71D85E7BA7C6}" destId="{21F72320-C4DF-4EF2-8CAE-1A52EC5AF4A2}" srcOrd="0" destOrd="0" parTransId="{75DBA9C0-F6D2-49A3-A6A6-B5F09E057832}" sibTransId="{AA92B51B-13D9-42D3-8374-9475BDF5B646}"/>
    <dgm:cxn modelId="{59990E88-543E-4017-8333-A18C4A5B9B6E}" srcId="{21F72320-C4DF-4EF2-8CAE-1A52EC5AF4A2}" destId="{0A273646-073B-4136-98D2-471B81E59450}" srcOrd="1" destOrd="0" parTransId="{C4B0571E-B17E-4B50-BE43-375E71AC34EC}" sibTransId="{4CC20E55-1D1F-440F-8DF7-57BE2DC74235}"/>
    <dgm:cxn modelId="{94066174-15D7-426D-B7B5-1388F01DD9AE}" type="presOf" srcId="{4C5F0D88-A665-4C0E-A2AB-71D85E7BA7C6}" destId="{33EFAABF-13B8-43F1-9E6D-82E01BA86372}" srcOrd="0" destOrd="0" presId="urn:microsoft.com/office/officeart/2005/8/layout/lProcess2"/>
    <dgm:cxn modelId="{B95AA8BB-6FCC-4799-A564-833E4A6295D2}" type="presOf" srcId="{0ABB038E-13D2-4566-BBD2-F9DE33782549}" destId="{6D0C09DD-4E13-4A59-AC9E-1D6335541302}" srcOrd="0" destOrd="0" presId="urn:microsoft.com/office/officeart/2005/8/layout/lProcess2"/>
    <dgm:cxn modelId="{5712ED0F-25E3-45CD-8A89-A8326A59CE4D}" type="presOf" srcId="{21F72320-C4DF-4EF2-8CAE-1A52EC5AF4A2}" destId="{AC38B002-1263-41FA-8D24-0DEB45A02B97}" srcOrd="1" destOrd="0" presId="urn:microsoft.com/office/officeart/2005/8/layout/lProcess2"/>
    <dgm:cxn modelId="{E2D50BCA-F65D-42B3-95C2-27BE6728C915}" type="presOf" srcId="{21F72320-C4DF-4EF2-8CAE-1A52EC5AF4A2}" destId="{1FD7E90D-0C94-4C2F-8F99-F068477327B0}" srcOrd="0" destOrd="0" presId="urn:microsoft.com/office/officeart/2005/8/layout/lProcess2"/>
    <dgm:cxn modelId="{A7299A24-FA61-4832-BD19-B78F9B038009}" type="presParOf" srcId="{33EFAABF-13B8-43F1-9E6D-82E01BA86372}" destId="{B71DABAF-57F4-47A6-A311-E023AC4DCFF1}" srcOrd="0" destOrd="0" presId="urn:microsoft.com/office/officeart/2005/8/layout/lProcess2"/>
    <dgm:cxn modelId="{E2293FB3-EC9B-4FFC-AA6F-5B53DF03DC42}" type="presParOf" srcId="{B71DABAF-57F4-47A6-A311-E023AC4DCFF1}" destId="{1FD7E90D-0C94-4C2F-8F99-F068477327B0}" srcOrd="0" destOrd="0" presId="urn:microsoft.com/office/officeart/2005/8/layout/lProcess2"/>
    <dgm:cxn modelId="{6D3B1FE0-8BF5-4067-846E-E7F4388D40C3}" type="presParOf" srcId="{B71DABAF-57F4-47A6-A311-E023AC4DCFF1}" destId="{AC38B002-1263-41FA-8D24-0DEB45A02B97}" srcOrd="1" destOrd="0" presId="urn:microsoft.com/office/officeart/2005/8/layout/lProcess2"/>
    <dgm:cxn modelId="{C248ED01-41B1-44D7-9749-0E64EF0EAD41}" type="presParOf" srcId="{B71DABAF-57F4-47A6-A311-E023AC4DCFF1}" destId="{54FFF0D0-85A1-4FB1-AFE2-629DAF296685}" srcOrd="2" destOrd="0" presId="urn:microsoft.com/office/officeart/2005/8/layout/lProcess2"/>
    <dgm:cxn modelId="{51DEE60C-BDB7-422A-8DD7-F4A46E22001C}" type="presParOf" srcId="{54FFF0D0-85A1-4FB1-AFE2-629DAF296685}" destId="{C85BC150-9454-45D0-9190-621A1282BA32}" srcOrd="0" destOrd="0" presId="urn:microsoft.com/office/officeart/2005/8/layout/lProcess2"/>
    <dgm:cxn modelId="{D84D92D5-0926-4851-ABA2-771DE27197D9}" type="presParOf" srcId="{C85BC150-9454-45D0-9190-621A1282BA32}" destId="{6D0C09DD-4E13-4A59-AC9E-1D6335541302}" srcOrd="0" destOrd="0" presId="urn:microsoft.com/office/officeart/2005/8/layout/lProcess2"/>
    <dgm:cxn modelId="{BF519ABF-448F-4101-BE70-0026A9C2EB32}" type="presParOf" srcId="{C85BC150-9454-45D0-9190-621A1282BA32}" destId="{0D6241AB-5885-425A-A27B-72579D3BCE4F}" srcOrd="1" destOrd="0" presId="urn:microsoft.com/office/officeart/2005/8/layout/lProcess2"/>
    <dgm:cxn modelId="{66588A41-B3B9-4255-AD1F-BBA34AB9CF8E}" type="presParOf" srcId="{C85BC150-9454-45D0-9190-621A1282BA32}" destId="{193E809A-4491-4AF2-8DC3-748DC8F507EB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C5F0D88-A665-4C0E-A2AB-71D85E7BA7C6}" type="doc">
      <dgm:prSet loTypeId="urn:microsoft.com/office/officeart/2005/8/layout/lProcess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F72320-C4DF-4EF2-8CAE-1A52EC5AF4A2}">
      <dgm:prSet phldrT="[Text]"/>
      <dgm:spPr/>
      <dgm:t>
        <a:bodyPr/>
        <a:lstStyle/>
        <a:p>
          <a:endParaRPr lang="en-US" dirty="0">
            <a:latin typeface="Arial" pitchFamily="34" charset="0"/>
            <a:cs typeface="Arial" pitchFamily="34" charset="0"/>
          </a:endParaRPr>
        </a:p>
      </dgm:t>
    </dgm:pt>
    <dgm:pt modelId="{75DBA9C0-F6D2-49A3-A6A6-B5F09E057832}" type="parTrans" cxnId="{DCBC7DBC-5C52-4901-91EA-08F93EA50C1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AA92B51B-13D9-42D3-8374-9475BDF5B646}" type="sibTrans" cxnId="{DCBC7DBC-5C52-4901-91EA-08F93EA50C12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A273646-073B-4136-98D2-471B81E59450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Probability weighted discounted EPV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C4B0571E-B17E-4B50-BE43-375E71AC34EC}" type="parTrans" cxnId="{59990E88-543E-4017-8333-A18C4A5B9B6E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4CC20E55-1D1F-440F-8DF7-57BE2DC74235}" type="sibTrans" cxnId="{59990E88-543E-4017-8333-A18C4A5B9B6E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0ABB038E-13D2-4566-BBD2-F9DE33782549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Risk Adjustment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45A0D575-BFAF-40AE-835F-F044173D97AA}" type="parTrans" cxnId="{D579AEEF-197F-48B2-A0A8-B6B5AB424CD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F24D6170-AF7D-456E-A840-ADFEC98788E4}" type="sibTrans" cxnId="{D579AEEF-197F-48B2-A0A8-B6B5AB424CD1}">
      <dgm:prSet/>
      <dgm:spPr/>
      <dgm:t>
        <a:bodyPr/>
        <a:lstStyle/>
        <a:p>
          <a:endParaRPr lang="en-US">
            <a:latin typeface="Arial" pitchFamily="34" charset="0"/>
            <a:cs typeface="Arial" pitchFamily="34" charset="0"/>
          </a:endParaRPr>
        </a:p>
      </dgm:t>
    </dgm:pt>
    <dgm:pt modelId="{33EFAABF-13B8-43F1-9E6D-82E01BA86372}" type="pres">
      <dgm:prSet presAssocID="{4C5F0D88-A665-4C0E-A2AB-71D85E7BA7C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1DABAF-57F4-47A6-A311-E023AC4DCFF1}" type="pres">
      <dgm:prSet presAssocID="{21F72320-C4DF-4EF2-8CAE-1A52EC5AF4A2}" presName="compNode" presStyleCnt="0"/>
      <dgm:spPr/>
    </dgm:pt>
    <dgm:pt modelId="{1FD7E90D-0C94-4C2F-8F99-F068477327B0}" type="pres">
      <dgm:prSet presAssocID="{21F72320-C4DF-4EF2-8CAE-1A52EC5AF4A2}" presName="aNode" presStyleLbl="bgShp" presStyleIdx="0" presStyleCnt="1" custLinFactNeighborY="2822"/>
      <dgm:spPr/>
      <dgm:t>
        <a:bodyPr/>
        <a:lstStyle/>
        <a:p>
          <a:endParaRPr lang="en-US"/>
        </a:p>
      </dgm:t>
    </dgm:pt>
    <dgm:pt modelId="{AC38B002-1263-41FA-8D24-0DEB45A02B97}" type="pres">
      <dgm:prSet presAssocID="{21F72320-C4DF-4EF2-8CAE-1A52EC5AF4A2}" presName="textNode" presStyleLbl="bgShp" presStyleIdx="0" presStyleCnt="1"/>
      <dgm:spPr/>
      <dgm:t>
        <a:bodyPr/>
        <a:lstStyle/>
        <a:p>
          <a:endParaRPr lang="en-US"/>
        </a:p>
      </dgm:t>
    </dgm:pt>
    <dgm:pt modelId="{54FFF0D0-85A1-4FB1-AFE2-629DAF296685}" type="pres">
      <dgm:prSet presAssocID="{21F72320-C4DF-4EF2-8CAE-1A52EC5AF4A2}" presName="compChildNode" presStyleCnt="0"/>
      <dgm:spPr/>
    </dgm:pt>
    <dgm:pt modelId="{C85BC150-9454-45D0-9190-621A1282BA32}" type="pres">
      <dgm:prSet presAssocID="{21F72320-C4DF-4EF2-8CAE-1A52EC5AF4A2}" presName="theInnerList" presStyleCnt="0"/>
      <dgm:spPr/>
    </dgm:pt>
    <dgm:pt modelId="{6D0C09DD-4E13-4A59-AC9E-1D6335541302}" type="pres">
      <dgm:prSet presAssocID="{0ABB038E-13D2-4566-BBD2-F9DE33782549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6241AB-5885-425A-A27B-72579D3BCE4F}" type="pres">
      <dgm:prSet presAssocID="{0ABB038E-13D2-4566-BBD2-F9DE33782549}" presName="aSpace2" presStyleCnt="0"/>
      <dgm:spPr/>
    </dgm:pt>
    <dgm:pt modelId="{193E809A-4491-4AF2-8DC3-748DC8F507EB}" type="pres">
      <dgm:prSet presAssocID="{0A273646-073B-4136-98D2-471B81E59450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0C95177-1A08-4E03-B255-F63E1C43BB23}" type="presOf" srcId="{4C5F0D88-A665-4C0E-A2AB-71D85E7BA7C6}" destId="{33EFAABF-13B8-43F1-9E6D-82E01BA86372}" srcOrd="0" destOrd="0" presId="urn:microsoft.com/office/officeart/2005/8/layout/lProcess2"/>
    <dgm:cxn modelId="{D579AEEF-197F-48B2-A0A8-B6B5AB424CD1}" srcId="{21F72320-C4DF-4EF2-8CAE-1A52EC5AF4A2}" destId="{0ABB038E-13D2-4566-BBD2-F9DE33782549}" srcOrd="0" destOrd="0" parTransId="{45A0D575-BFAF-40AE-835F-F044173D97AA}" sibTransId="{F24D6170-AF7D-456E-A840-ADFEC98788E4}"/>
    <dgm:cxn modelId="{DCBC7DBC-5C52-4901-91EA-08F93EA50C12}" srcId="{4C5F0D88-A665-4C0E-A2AB-71D85E7BA7C6}" destId="{21F72320-C4DF-4EF2-8CAE-1A52EC5AF4A2}" srcOrd="0" destOrd="0" parTransId="{75DBA9C0-F6D2-49A3-A6A6-B5F09E057832}" sibTransId="{AA92B51B-13D9-42D3-8374-9475BDF5B646}"/>
    <dgm:cxn modelId="{59990E88-543E-4017-8333-A18C4A5B9B6E}" srcId="{21F72320-C4DF-4EF2-8CAE-1A52EC5AF4A2}" destId="{0A273646-073B-4136-98D2-471B81E59450}" srcOrd="1" destOrd="0" parTransId="{C4B0571E-B17E-4B50-BE43-375E71AC34EC}" sibTransId="{4CC20E55-1D1F-440F-8DF7-57BE2DC74235}"/>
    <dgm:cxn modelId="{E61B862B-36DD-41CF-A6B9-DC3362576275}" type="presOf" srcId="{0ABB038E-13D2-4566-BBD2-F9DE33782549}" destId="{6D0C09DD-4E13-4A59-AC9E-1D6335541302}" srcOrd="0" destOrd="0" presId="urn:microsoft.com/office/officeart/2005/8/layout/lProcess2"/>
    <dgm:cxn modelId="{9D0926A1-F54A-4C7A-A30C-86CFD7443A65}" type="presOf" srcId="{21F72320-C4DF-4EF2-8CAE-1A52EC5AF4A2}" destId="{AC38B002-1263-41FA-8D24-0DEB45A02B97}" srcOrd="1" destOrd="0" presId="urn:microsoft.com/office/officeart/2005/8/layout/lProcess2"/>
    <dgm:cxn modelId="{DD165D30-404E-48A9-9319-727AFF8DD4A1}" type="presOf" srcId="{21F72320-C4DF-4EF2-8CAE-1A52EC5AF4A2}" destId="{1FD7E90D-0C94-4C2F-8F99-F068477327B0}" srcOrd="0" destOrd="0" presId="urn:microsoft.com/office/officeart/2005/8/layout/lProcess2"/>
    <dgm:cxn modelId="{3B14921C-0F14-40D0-B414-CCCABAC8D4FA}" type="presOf" srcId="{0A273646-073B-4136-98D2-471B81E59450}" destId="{193E809A-4491-4AF2-8DC3-748DC8F507EB}" srcOrd="0" destOrd="0" presId="urn:microsoft.com/office/officeart/2005/8/layout/lProcess2"/>
    <dgm:cxn modelId="{44C66E4E-94EE-47A7-ADEC-A3A64AFB3AA2}" type="presParOf" srcId="{33EFAABF-13B8-43F1-9E6D-82E01BA86372}" destId="{B71DABAF-57F4-47A6-A311-E023AC4DCFF1}" srcOrd="0" destOrd="0" presId="urn:microsoft.com/office/officeart/2005/8/layout/lProcess2"/>
    <dgm:cxn modelId="{A70C16CA-1744-476A-A632-7297AEBC8F58}" type="presParOf" srcId="{B71DABAF-57F4-47A6-A311-E023AC4DCFF1}" destId="{1FD7E90D-0C94-4C2F-8F99-F068477327B0}" srcOrd="0" destOrd="0" presId="urn:microsoft.com/office/officeart/2005/8/layout/lProcess2"/>
    <dgm:cxn modelId="{82F75601-2769-4C3A-A7B1-5D0CCE8D8678}" type="presParOf" srcId="{B71DABAF-57F4-47A6-A311-E023AC4DCFF1}" destId="{AC38B002-1263-41FA-8D24-0DEB45A02B97}" srcOrd="1" destOrd="0" presId="urn:microsoft.com/office/officeart/2005/8/layout/lProcess2"/>
    <dgm:cxn modelId="{7F1C669F-5E45-45AD-BCD7-2DDEC5463E01}" type="presParOf" srcId="{B71DABAF-57F4-47A6-A311-E023AC4DCFF1}" destId="{54FFF0D0-85A1-4FB1-AFE2-629DAF296685}" srcOrd="2" destOrd="0" presId="urn:microsoft.com/office/officeart/2005/8/layout/lProcess2"/>
    <dgm:cxn modelId="{7B9F8A72-6202-4F42-B6C1-E6B0240BB56F}" type="presParOf" srcId="{54FFF0D0-85A1-4FB1-AFE2-629DAF296685}" destId="{C85BC150-9454-45D0-9190-621A1282BA32}" srcOrd="0" destOrd="0" presId="urn:microsoft.com/office/officeart/2005/8/layout/lProcess2"/>
    <dgm:cxn modelId="{04CFAF6C-D954-492D-A63A-9B5EB1152DC9}" type="presParOf" srcId="{C85BC150-9454-45D0-9190-621A1282BA32}" destId="{6D0C09DD-4E13-4A59-AC9E-1D6335541302}" srcOrd="0" destOrd="0" presId="urn:microsoft.com/office/officeart/2005/8/layout/lProcess2"/>
    <dgm:cxn modelId="{83212C94-A29E-46E9-9320-ED9191D3285E}" type="presParOf" srcId="{C85BC150-9454-45D0-9190-621A1282BA32}" destId="{0D6241AB-5885-425A-A27B-72579D3BCE4F}" srcOrd="1" destOrd="0" presId="urn:microsoft.com/office/officeart/2005/8/layout/lProcess2"/>
    <dgm:cxn modelId="{93E0F6C9-02BF-42B9-8159-387B92B30553}" type="presParOf" srcId="{C85BC150-9454-45D0-9190-621A1282BA32}" destId="{193E809A-4491-4AF2-8DC3-748DC8F507EB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5EE258-D2E4-4C34-9FB4-E223BE654D6C}">
      <dsp:nvSpPr>
        <dsp:cNvPr id="0" name=""/>
        <dsp:cNvSpPr/>
      </dsp:nvSpPr>
      <dsp:spPr>
        <a:xfrm>
          <a:off x="0" y="1552"/>
          <a:ext cx="2060422" cy="704661"/>
        </a:xfrm>
        <a:prstGeom prst="roundRect">
          <a:avLst>
            <a:gd name="adj" fmla="val 10000"/>
          </a:avLst>
        </a:prstGeom>
        <a:solidFill>
          <a:srgbClr val="002060"/>
        </a:solidFill>
        <a:ln w="28575" cap="flat" cmpd="sng" algn="ctr">
          <a:solidFill>
            <a:schemeClr val="accent5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Introduction and History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20639" y="22191"/>
        <a:ext cx="2019144" cy="663383"/>
      </dsp:txXfrm>
    </dsp:sp>
    <dsp:sp modelId="{828B6DA4-48B0-4008-9CD0-521E2DC18599}">
      <dsp:nvSpPr>
        <dsp:cNvPr id="0" name=""/>
        <dsp:cNvSpPr/>
      </dsp:nvSpPr>
      <dsp:spPr>
        <a:xfrm>
          <a:off x="206042" y="706214"/>
          <a:ext cx="249058" cy="9401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0138"/>
              </a:lnTo>
              <a:lnTo>
                <a:pt x="249058" y="940138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2315BD-F2DE-4CF1-A876-9EAFC3312F44}">
      <dsp:nvSpPr>
        <dsp:cNvPr id="0" name=""/>
        <dsp:cNvSpPr/>
      </dsp:nvSpPr>
      <dsp:spPr>
        <a:xfrm>
          <a:off x="455100" y="1276866"/>
          <a:ext cx="2060131" cy="7389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baseline="0" dirty="0" smtClean="0">
              <a:latin typeface="Arial" pitchFamily="34" charset="0"/>
              <a:cs typeface="Arial" pitchFamily="34" charset="0"/>
            </a:rPr>
            <a:t>Timelines and Scope</a:t>
          </a:r>
          <a:endParaRPr lang="en-US" sz="1600" kern="1200" baseline="0" dirty="0">
            <a:latin typeface="Arial" pitchFamily="34" charset="0"/>
            <a:cs typeface="Arial" pitchFamily="34" charset="0"/>
          </a:endParaRPr>
        </a:p>
      </dsp:txBody>
      <dsp:txXfrm>
        <a:off x="476744" y="1298510"/>
        <a:ext cx="2016843" cy="695683"/>
      </dsp:txXfrm>
    </dsp:sp>
    <dsp:sp modelId="{D2621090-9916-4F71-927B-EA174C232E4C}">
      <dsp:nvSpPr>
        <dsp:cNvPr id="0" name=""/>
        <dsp:cNvSpPr/>
      </dsp:nvSpPr>
      <dsp:spPr>
        <a:xfrm>
          <a:off x="206042" y="706214"/>
          <a:ext cx="305149" cy="22890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9096"/>
              </a:lnTo>
              <a:lnTo>
                <a:pt x="305149" y="2289096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9C0FDB-B872-45B0-B44C-6C68F19EE059}">
      <dsp:nvSpPr>
        <dsp:cNvPr id="0" name=""/>
        <dsp:cNvSpPr/>
      </dsp:nvSpPr>
      <dsp:spPr>
        <a:xfrm>
          <a:off x="511191" y="2703182"/>
          <a:ext cx="1571611" cy="584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baseline="0" dirty="0" smtClean="0">
              <a:latin typeface="Arial" pitchFamily="34" charset="0"/>
              <a:cs typeface="Arial" pitchFamily="34" charset="0"/>
            </a:rPr>
            <a:t>History</a:t>
          </a:r>
          <a:endParaRPr lang="en-US" sz="1600" kern="1200" baseline="0" dirty="0">
            <a:latin typeface="Arial" pitchFamily="34" charset="0"/>
            <a:cs typeface="Arial" pitchFamily="34" charset="0"/>
          </a:endParaRPr>
        </a:p>
      </dsp:txBody>
      <dsp:txXfrm>
        <a:off x="528303" y="2720294"/>
        <a:ext cx="1537387" cy="550032"/>
      </dsp:txXfrm>
    </dsp:sp>
    <dsp:sp modelId="{23F94177-72E1-4180-8EDD-0BCB46718A16}">
      <dsp:nvSpPr>
        <dsp:cNvPr id="0" name=""/>
        <dsp:cNvSpPr/>
      </dsp:nvSpPr>
      <dsp:spPr>
        <a:xfrm>
          <a:off x="2436097" y="1552"/>
          <a:ext cx="1687950" cy="5165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Features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2451226" y="16681"/>
        <a:ext cx="1657692" cy="486271"/>
      </dsp:txXfrm>
    </dsp:sp>
    <dsp:sp modelId="{34736128-002B-449A-B185-C4226E4A3B06}">
      <dsp:nvSpPr>
        <dsp:cNvPr id="0" name=""/>
        <dsp:cNvSpPr/>
      </dsp:nvSpPr>
      <dsp:spPr>
        <a:xfrm>
          <a:off x="2604892" y="518082"/>
          <a:ext cx="450706" cy="629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9155"/>
              </a:lnTo>
              <a:lnTo>
                <a:pt x="450706" y="62915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91B89F-3C13-4E9D-8A58-9CCC90AAF3F1}">
      <dsp:nvSpPr>
        <dsp:cNvPr id="0" name=""/>
        <dsp:cNvSpPr/>
      </dsp:nvSpPr>
      <dsp:spPr>
        <a:xfrm>
          <a:off x="3055599" y="763647"/>
          <a:ext cx="2445270" cy="7671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Three valuation methods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3078069" y="786117"/>
        <a:ext cx="2400330" cy="722242"/>
      </dsp:txXfrm>
    </dsp:sp>
    <dsp:sp modelId="{766792A4-AB05-4782-8259-977C681DDB48}">
      <dsp:nvSpPr>
        <dsp:cNvPr id="0" name=""/>
        <dsp:cNvSpPr/>
      </dsp:nvSpPr>
      <dsp:spPr>
        <a:xfrm>
          <a:off x="2604892" y="518082"/>
          <a:ext cx="816860" cy="17494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9439"/>
              </a:lnTo>
              <a:lnTo>
                <a:pt x="816860" y="1749439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FD47E7-77D0-4BDA-8A3B-81D21BF81600}">
      <dsp:nvSpPr>
        <dsp:cNvPr id="0" name=""/>
        <dsp:cNvSpPr/>
      </dsp:nvSpPr>
      <dsp:spPr>
        <a:xfrm>
          <a:off x="3421753" y="1776393"/>
          <a:ext cx="1571611" cy="9822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smtClean="0">
              <a:latin typeface="Arial" pitchFamily="34" charset="0"/>
              <a:cs typeface="Arial" pitchFamily="34" charset="0"/>
            </a:rPr>
            <a:t>Aggregation Level</a:t>
          </a:r>
          <a:endParaRPr lang="en-US" sz="1600" b="0" kern="1200" dirty="0"/>
        </a:p>
      </dsp:txBody>
      <dsp:txXfrm>
        <a:off x="3450522" y="1805162"/>
        <a:ext cx="1514073" cy="924719"/>
      </dsp:txXfrm>
    </dsp:sp>
    <dsp:sp modelId="{ED528DBC-4664-42BB-A84F-DE367AE7236A}">
      <dsp:nvSpPr>
        <dsp:cNvPr id="0" name=""/>
        <dsp:cNvSpPr/>
      </dsp:nvSpPr>
      <dsp:spPr>
        <a:xfrm>
          <a:off x="2604892" y="518082"/>
          <a:ext cx="507929" cy="28210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1057"/>
              </a:lnTo>
              <a:lnTo>
                <a:pt x="507929" y="2821057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0A0BFC-1944-486F-A004-2C70AD6890D8}">
      <dsp:nvSpPr>
        <dsp:cNvPr id="0" name=""/>
        <dsp:cNvSpPr/>
      </dsp:nvSpPr>
      <dsp:spPr>
        <a:xfrm>
          <a:off x="3112821" y="3004215"/>
          <a:ext cx="2449718" cy="6698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Arial" pitchFamily="34" charset="0"/>
              <a:cs typeface="Arial" pitchFamily="34" charset="0"/>
            </a:rPr>
            <a:t>General Measurement Model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3132440" y="3023834"/>
        <a:ext cx="2410480" cy="630612"/>
      </dsp:txXfrm>
    </dsp:sp>
    <dsp:sp modelId="{D1009CA4-34AE-4505-962B-4878F238BF0D}">
      <dsp:nvSpPr>
        <dsp:cNvPr id="0" name=""/>
        <dsp:cNvSpPr/>
      </dsp:nvSpPr>
      <dsp:spPr>
        <a:xfrm>
          <a:off x="2604892" y="518082"/>
          <a:ext cx="816860" cy="38926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92675"/>
              </a:lnTo>
              <a:lnTo>
                <a:pt x="816860" y="389267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8C1607-4618-4FC0-B107-1F594141815E}">
      <dsp:nvSpPr>
        <dsp:cNvPr id="0" name=""/>
        <dsp:cNvSpPr/>
      </dsp:nvSpPr>
      <dsp:spPr>
        <a:xfrm>
          <a:off x="3421753" y="3919629"/>
          <a:ext cx="1571611" cy="9822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Arial" pitchFamily="34" charset="0"/>
              <a:cs typeface="Arial" pitchFamily="34" charset="0"/>
            </a:rPr>
            <a:t>Onerous Contracts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3450522" y="3948398"/>
        <a:ext cx="1514073" cy="924719"/>
      </dsp:txXfrm>
    </dsp:sp>
    <dsp:sp modelId="{D996DB9C-6864-4C75-9EDE-C610ACB1C252}">
      <dsp:nvSpPr>
        <dsp:cNvPr id="0" name=""/>
        <dsp:cNvSpPr/>
      </dsp:nvSpPr>
      <dsp:spPr>
        <a:xfrm>
          <a:off x="5573192" y="1552"/>
          <a:ext cx="2646063" cy="5514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Implications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5589342" y="17702"/>
        <a:ext cx="2613763" cy="519109"/>
      </dsp:txXfrm>
    </dsp:sp>
    <dsp:sp modelId="{730EA42E-9A62-4723-B187-9BB9141B4F87}">
      <dsp:nvSpPr>
        <dsp:cNvPr id="0" name=""/>
        <dsp:cNvSpPr/>
      </dsp:nvSpPr>
      <dsp:spPr>
        <a:xfrm>
          <a:off x="5837798" y="552962"/>
          <a:ext cx="809845" cy="7366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6692"/>
              </a:lnTo>
              <a:lnTo>
                <a:pt x="809845" y="736692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AE04BC-31EB-4507-89DB-EA97C352EC1D}">
      <dsp:nvSpPr>
        <dsp:cNvPr id="0" name=""/>
        <dsp:cNvSpPr/>
      </dsp:nvSpPr>
      <dsp:spPr>
        <a:xfrm>
          <a:off x="6647644" y="798526"/>
          <a:ext cx="1571611" cy="9822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 Life Insurance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6676413" y="827295"/>
        <a:ext cx="1514073" cy="924719"/>
      </dsp:txXfrm>
    </dsp:sp>
    <dsp:sp modelId="{ACD6FB30-1731-4911-AC85-2B8DA4CB855C}">
      <dsp:nvSpPr>
        <dsp:cNvPr id="0" name=""/>
        <dsp:cNvSpPr/>
      </dsp:nvSpPr>
      <dsp:spPr>
        <a:xfrm>
          <a:off x="5837798" y="552962"/>
          <a:ext cx="809845" cy="19645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4514"/>
              </a:lnTo>
              <a:lnTo>
                <a:pt x="809845" y="196451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CEA762-FB0E-4793-8A12-A3F16E373942}">
      <dsp:nvSpPr>
        <dsp:cNvPr id="0" name=""/>
        <dsp:cNvSpPr/>
      </dsp:nvSpPr>
      <dsp:spPr>
        <a:xfrm>
          <a:off x="6647644" y="2026348"/>
          <a:ext cx="1571611" cy="9822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General Insurance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6676413" y="2055117"/>
        <a:ext cx="1514073" cy="924719"/>
      </dsp:txXfrm>
    </dsp:sp>
    <dsp:sp modelId="{11143591-6CC4-493B-B19C-CC80A2657505}">
      <dsp:nvSpPr>
        <dsp:cNvPr id="0" name=""/>
        <dsp:cNvSpPr/>
      </dsp:nvSpPr>
      <dsp:spPr>
        <a:xfrm>
          <a:off x="5837798" y="552962"/>
          <a:ext cx="809845" cy="3192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92336"/>
              </a:lnTo>
              <a:lnTo>
                <a:pt x="809845" y="3192336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354417-C990-4AEA-833F-99AD935497BA}">
      <dsp:nvSpPr>
        <dsp:cNvPr id="0" name=""/>
        <dsp:cNvSpPr/>
      </dsp:nvSpPr>
      <dsp:spPr>
        <a:xfrm>
          <a:off x="6647644" y="3254170"/>
          <a:ext cx="1571611" cy="9822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Common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6676413" y="3282939"/>
        <a:ext cx="1514073" cy="92471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2DDF96-06B7-4BB7-A026-C699593ED48D}">
      <dsp:nvSpPr>
        <dsp:cNvPr id="0" name=""/>
        <dsp:cNvSpPr/>
      </dsp:nvSpPr>
      <dsp:spPr>
        <a:xfrm>
          <a:off x="470459" y="2477990"/>
          <a:ext cx="2817236" cy="978388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E01986-9A4A-44C0-A3B6-2B712973EFA2}">
      <dsp:nvSpPr>
        <dsp:cNvPr id="0" name=""/>
        <dsp:cNvSpPr/>
      </dsp:nvSpPr>
      <dsp:spPr>
        <a:xfrm>
          <a:off x="1517578" y="4907160"/>
          <a:ext cx="545976" cy="349424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D304D98-6EBE-4FAB-8EF5-85E933059C1B}">
      <dsp:nvSpPr>
        <dsp:cNvPr id="0" name=""/>
        <dsp:cNvSpPr/>
      </dsp:nvSpPr>
      <dsp:spPr>
        <a:xfrm>
          <a:off x="522992" y="5086247"/>
          <a:ext cx="2620684" cy="60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P&amp;L Release post this reassessment 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522992" y="5086247"/>
        <a:ext cx="2620684" cy="602384"/>
      </dsp:txXfrm>
    </dsp:sp>
    <dsp:sp modelId="{A5BB92F1-367F-4F92-B5F5-7FCE0F3957E2}">
      <dsp:nvSpPr>
        <dsp:cNvPr id="0" name=""/>
        <dsp:cNvSpPr/>
      </dsp:nvSpPr>
      <dsp:spPr>
        <a:xfrm>
          <a:off x="1355483" y="3553747"/>
          <a:ext cx="982756" cy="98275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rial" pitchFamily="34" charset="0"/>
              <a:cs typeface="Arial" pitchFamily="34" charset="0"/>
            </a:rPr>
            <a:t>OCI</a:t>
          </a:r>
          <a:endParaRPr lang="en-US" sz="2200" kern="1200" dirty="0">
            <a:latin typeface="Arial" pitchFamily="34" charset="0"/>
            <a:cs typeface="Arial" pitchFamily="34" charset="0"/>
          </a:endParaRPr>
        </a:p>
      </dsp:txBody>
      <dsp:txXfrm>
        <a:off x="1499404" y="3697668"/>
        <a:ext cx="694914" cy="694914"/>
      </dsp:txXfrm>
    </dsp:sp>
    <dsp:sp modelId="{09B9E02E-A58E-4558-801C-35BAC12323B9}">
      <dsp:nvSpPr>
        <dsp:cNvPr id="0" name=""/>
        <dsp:cNvSpPr/>
      </dsp:nvSpPr>
      <dsp:spPr>
        <a:xfrm>
          <a:off x="697217" y="2816461"/>
          <a:ext cx="982756" cy="98275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rial" pitchFamily="34" charset="0"/>
              <a:cs typeface="Arial" pitchFamily="34" charset="0"/>
            </a:rPr>
            <a:t>CSM</a:t>
          </a:r>
          <a:endParaRPr lang="en-US" sz="2200" kern="1200" dirty="0">
            <a:latin typeface="Arial" pitchFamily="34" charset="0"/>
            <a:cs typeface="Arial" pitchFamily="34" charset="0"/>
          </a:endParaRPr>
        </a:p>
      </dsp:txBody>
      <dsp:txXfrm>
        <a:off x="841138" y="2960382"/>
        <a:ext cx="694914" cy="694914"/>
      </dsp:txXfrm>
    </dsp:sp>
    <dsp:sp modelId="{97375597-18E1-4258-9194-01C798A782B8}">
      <dsp:nvSpPr>
        <dsp:cNvPr id="0" name=""/>
        <dsp:cNvSpPr/>
      </dsp:nvSpPr>
      <dsp:spPr>
        <a:xfrm>
          <a:off x="1656862" y="2578853"/>
          <a:ext cx="982756" cy="98275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rial" pitchFamily="34" charset="0"/>
              <a:cs typeface="Arial" pitchFamily="34" charset="0"/>
            </a:rPr>
            <a:t>P&amp;L</a:t>
          </a:r>
          <a:endParaRPr lang="en-US" sz="2200" kern="1200" dirty="0">
            <a:latin typeface="Arial" pitchFamily="34" charset="0"/>
            <a:cs typeface="Arial" pitchFamily="34" charset="0"/>
          </a:endParaRPr>
        </a:p>
      </dsp:txBody>
      <dsp:txXfrm>
        <a:off x="1800783" y="2722774"/>
        <a:ext cx="694914" cy="694914"/>
      </dsp:txXfrm>
    </dsp:sp>
    <dsp:sp modelId="{6223FE10-DD76-4034-8AB2-3FCF0072B2C1}">
      <dsp:nvSpPr>
        <dsp:cNvPr id="0" name=""/>
        <dsp:cNvSpPr/>
      </dsp:nvSpPr>
      <dsp:spPr>
        <a:xfrm>
          <a:off x="302217" y="2378573"/>
          <a:ext cx="3057465" cy="244597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7E90D-0C94-4C2F-8F99-F068477327B0}">
      <dsp:nvSpPr>
        <dsp:cNvPr id="0" name=""/>
        <dsp:cNvSpPr/>
      </dsp:nvSpPr>
      <dsp:spPr>
        <a:xfrm>
          <a:off x="749" y="0"/>
          <a:ext cx="1534332" cy="26208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Liability for future coverage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749" y="0"/>
        <a:ext cx="1534332" cy="786266"/>
      </dsp:txXfrm>
    </dsp:sp>
    <dsp:sp modelId="{D72D9BAC-6F85-4132-ABA2-9EC1F159DA0E}">
      <dsp:nvSpPr>
        <dsp:cNvPr id="0" name=""/>
        <dsp:cNvSpPr/>
      </dsp:nvSpPr>
      <dsp:spPr>
        <a:xfrm>
          <a:off x="154183" y="787034"/>
          <a:ext cx="1227465" cy="790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Contractual Service Margin(CSM)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177328" y="810179"/>
        <a:ext cx="1181175" cy="743943"/>
      </dsp:txXfrm>
    </dsp:sp>
    <dsp:sp modelId="{6D0C09DD-4E13-4A59-AC9E-1D6335541302}">
      <dsp:nvSpPr>
        <dsp:cNvPr id="0" name=""/>
        <dsp:cNvSpPr/>
      </dsp:nvSpPr>
      <dsp:spPr>
        <a:xfrm>
          <a:off x="154183" y="1698842"/>
          <a:ext cx="1227465" cy="790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Risk Adjustment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177328" y="1721987"/>
        <a:ext cx="1181175" cy="74394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7E90D-0C94-4C2F-8F99-F068477327B0}">
      <dsp:nvSpPr>
        <dsp:cNvPr id="0" name=""/>
        <dsp:cNvSpPr/>
      </dsp:nvSpPr>
      <dsp:spPr>
        <a:xfrm>
          <a:off x="0" y="0"/>
          <a:ext cx="1535832" cy="15249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Arial" pitchFamily="34" charset="0"/>
              <a:cs typeface="Arial" pitchFamily="34" charset="0"/>
            </a:rPr>
            <a:t>Liability for Incurred claims</a:t>
          </a:r>
          <a:endParaRPr lang="en-US" sz="1300" kern="1200" dirty="0">
            <a:latin typeface="Arial" pitchFamily="34" charset="0"/>
            <a:cs typeface="Arial" pitchFamily="34" charset="0"/>
          </a:endParaRPr>
        </a:p>
      </dsp:txBody>
      <dsp:txXfrm>
        <a:off x="0" y="0"/>
        <a:ext cx="1535832" cy="457497"/>
      </dsp:txXfrm>
    </dsp:sp>
    <dsp:sp modelId="{6D0C09DD-4E13-4A59-AC9E-1D6335541302}">
      <dsp:nvSpPr>
        <dsp:cNvPr id="0" name=""/>
        <dsp:cNvSpPr/>
      </dsp:nvSpPr>
      <dsp:spPr>
        <a:xfrm>
          <a:off x="153583" y="457497"/>
          <a:ext cx="1228665" cy="9912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Risk Adjustment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182616" y="486530"/>
        <a:ext cx="1170599" cy="93317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07A0B-86A0-4D39-8890-3D646A68C4F1}">
      <dsp:nvSpPr>
        <dsp:cNvPr id="0" name=""/>
        <dsp:cNvSpPr/>
      </dsp:nvSpPr>
      <dsp:spPr>
        <a:xfrm>
          <a:off x="1025833" y="1908212"/>
          <a:ext cx="474750" cy="452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7375" y="0"/>
              </a:lnTo>
              <a:lnTo>
                <a:pt x="237375" y="452315"/>
              </a:lnTo>
              <a:lnTo>
                <a:pt x="474750" y="45231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>
        <a:off x="1246815" y="2117976"/>
        <a:ext cx="32786" cy="32786"/>
      </dsp:txXfrm>
    </dsp:sp>
    <dsp:sp modelId="{A4FE2652-062C-4031-8D87-388C31D103E1}">
      <dsp:nvSpPr>
        <dsp:cNvPr id="0" name=""/>
        <dsp:cNvSpPr/>
      </dsp:nvSpPr>
      <dsp:spPr>
        <a:xfrm>
          <a:off x="1025833" y="1297954"/>
          <a:ext cx="474750" cy="610257"/>
        </a:xfrm>
        <a:custGeom>
          <a:avLst/>
          <a:gdLst/>
          <a:ahLst/>
          <a:cxnLst/>
          <a:rect l="0" t="0" r="0" b="0"/>
          <a:pathLst>
            <a:path>
              <a:moveTo>
                <a:pt x="0" y="610257"/>
              </a:moveTo>
              <a:lnTo>
                <a:pt x="237375" y="610257"/>
              </a:lnTo>
              <a:lnTo>
                <a:pt x="237375" y="0"/>
              </a:lnTo>
              <a:lnTo>
                <a:pt x="474750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>
        <a:off x="1243878" y="1583754"/>
        <a:ext cx="38658" cy="38658"/>
      </dsp:txXfrm>
    </dsp:sp>
    <dsp:sp modelId="{05E0284A-B54C-46BB-8C13-A9822B607774}">
      <dsp:nvSpPr>
        <dsp:cNvPr id="0" name=""/>
        <dsp:cNvSpPr/>
      </dsp:nvSpPr>
      <dsp:spPr>
        <a:xfrm rot="16200000">
          <a:off x="-1240506" y="1546359"/>
          <a:ext cx="3808973" cy="7237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Initial Recognition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-1240506" y="1546359"/>
        <a:ext cx="3808973" cy="723705"/>
      </dsp:txXfrm>
    </dsp:sp>
    <dsp:sp modelId="{A5D7196F-0DCF-45C3-9F1A-99C4E317434F}">
      <dsp:nvSpPr>
        <dsp:cNvPr id="0" name=""/>
        <dsp:cNvSpPr/>
      </dsp:nvSpPr>
      <dsp:spPr>
        <a:xfrm>
          <a:off x="1500583" y="936102"/>
          <a:ext cx="2373752" cy="7237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Quantifying the CSM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1500583" y="936102"/>
        <a:ext cx="2373752" cy="723705"/>
      </dsp:txXfrm>
    </dsp:sp>
    <dsp:sp modelId="{A5D1B384-78E3-45B6-9CE1-FFEAD270B84B}">
      <dsp:nvSpPr>
        <dsp:cNvPr id="0" name=""/>
        <dsp:cNvSpPr/>
      </dsp:nvSpPr>
      <dsp:spPr>
        <a:xfrm>
          <a:off x="1500583" y="1840733"/>
          <a:ext cx="2373752" cy="103958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Liability at inception is NIL.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CSM ensures that the Income/Expense in NIL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1500583" y="1840733"/>
        <a:ext cx="2373752" cy="103958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07A0B-86A0-4D39-8890-3D646A68C4F1}">
      <dsp:nvSpPr>
        <dsp:cNvPr id="0" name=""/>
        <dsp:cNvSpPr/>
      </dsp:nvSpPr>
      <dsp:spPr>
        <a:xfrm>
          <a:off x="944230" y="1872208"/>
          <a:ext cx="465792" cy="443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2896" y="0"/>
              </a:lnTo>
              <a:lnTo>
                <a:pt x="232896" y="443781"/>
              </a:lnTo>
              <a:lnTo>
                <a:pt x="465792" y="443781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>
        <a:off x="1161043" y="2078014"/>
        <a:ext cx="32167" cy="32167"/>
      </dsp:txXfrm>
    </dsp:sp>
    <dsp:sp modelId="{A4FE2652-062C-4031-8D87-388C31D103E1}">
      <dsp:nvSpPr>
        <dsp:cNvPr id="0" name=""/>
        <dsp:cNvSpPr/>
      </dsp:nvSpPr>
      <dsp:spPr>
        <a:xfrm>
          <a:off x="944230" y="1428426"/>
          <a:ext cx="465792" cy="443781"/>
        </a:xfrm>
        <a:custGeom>
          <a:avLst/>
          <a:gdLst/>
          <a:ahLst/>
          <a:cxnLst/>
          <a:rect l="0" t="0" r="0" b="0"/>
          <a:pathLst>
            <a:path>
              <a:moveTo>
                <a:pt x="0" y="443781"/>
              </a:moveTo>
              <a:lnTo>
                <a:pt x="232896" y="443781"/>
              </a:lnTo>
              <a:lnTo>
                <a:pt x="232896" y="0"/>
              </a:lnTo>
              <a:lnTo>
                <a:pt x="465792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" pitchFamily="34" charset="0"/>
            <a:cs typeface="Arial" pitchFamily="34" charset="0"/>
          </a:endParaRPr>
        </a:p>
      </dsp:txBody>
      <dsp:txXfrm>
        <a:off x="1161043" y="1634233"/>
        <a:ext cx="32167" cy="32167"/>
      </dsp:txXfrm>
    </dsp:sp>
    <dsp:sp modelId="{05E0284A-B54C-46BB-8C13-A9822B607774}">
      <dsp:nvSpPr>
        <dsp:cNvPr id="0" name=""/>
        <dsp:cNvSpPr/>
      </dsp:nvSpPr>
      <dsp:spPr>
        <a:xfrm rot="16200000">
          <a:off x="-1279347" y="1517182"/>
          <a:ext cx="3737106" cy="7100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Subsequent Measurement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-1279347" y="1517182"/>
        <a:ext cx="3737106" cy="710050"/>
      </dsp:txXfrm>
    </dsp:sp>
    <dsp:sp modelId="{A5D7196F-0DCF-45C3-9F1A-99C4E317434F}">
      <dsp:nvSpPr>
        <dsp:cNvPr id="0" name=""/>
        <dsp:cNvSpPr/>
      </dsp:nvSpPr>
      <dsp:spPr>
        <a:xfrm>
          <a:off x="1410023" y="1073401"/>
          <a:ext cx="2532259" cy="7100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---Reevaluate the fulfilment cash flows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---P&amp;L/OCI impact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1410023" y="1073401"/>
        <a:ext cx="2532259" cy="710050"/>
      </dsp:txXfrm>
    </dsp:sp>
    <dsp:sp modelId="{A5D1B384-78E3-45B6-9CE1-FFEAD270B84B}">
      <dsp:nvSpPr>
        <dsp:cNvPr id="0" name=""/>
        <dsp:cNvSpPr/>
      </dsp:nvSpPr>
      <dsp:spPr>
        <a:xfrm>
          <a:off x="1410023" y="1960964"/>
          <a:ext cx="2328964" cy="7100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The change in cash flows impact either the CSM or the P&amp;L/OCI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1410023" y="1960964"/>
        <a:ext cx="2328964" cy="71005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320C00-0A7B-435A-BC38-4D7496E77F76}">
      <dsp:nvSpPr>
        <dsp:cNvPr id="0" name=""/>
        <dsp:cNvSpPr/>
      </dsp:nvSpPr>
      <dsp:spPr>
        <a:xfrm>
          <a:off x="2779" y="11445"/>
          <a:ext cx="1671173" cy="6684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Definition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2779" y="11445"/>
        <a:ext cx="1671173" cy="668469"/>
      </dsp:txXfrm>
    </dsp:sp>
    <dsp:sp modelId="{EA69ECB4-43C3-493E-B33D-05D8E99D0DDA}">
      <dsp:nvSpPr>
        <dsp:cNvPr id="0" name=""/>
        <dsp:cNvSpPr/>
      </dsp:nvSpPr>
      <dsp:spPr>
        <a:xfrm>
          <a:off x="2779" y="679914"/>
          <a:ext cx="1671173" cy="19324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Total fulfilment cash flows are a net outflow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Loss making contracts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2779" y="679914"/>
        <a:ext cx="1671173" cy="1932480"/>
      </dsp:txXfrm>
    </dsp:sp>
    <dsp:sp modelId="{3B20CC6B-3FED-4B8D-94FC-77D353A9DED6}">
      <dsp:nvSpPr>
        <dsp:cNvPr id="0" name=""/>
        <dsp:cNvSpPr/>
      </dsp:nvSpPr>
      <dsp:spPr>
        <a:xfrm>
          <a:off x="1907916" y="11445"/>
          <a:ext cx="1671173" cy="6684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When?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1907916" y="11445"/>
        <a:ext cx="1671173" cy="668469"/>
      </dsp:txXfrm>
    </dsp:sp>
    <dsp:sp modelId="{64CFC8F6-8515-4DB4-B296-BCF6B01FB1F0}">
      <dsp:nvSpPr>
        <dsp:cNvPr id="0" name=""/>
        <dsp:cNvSpPr/>
      </dsp:nvSpPr>
      <dsp:spPr>
        <a:xfrm>
          <a:off x="1907916" y="679914"/>
          <a:ext cx="1671173" cy="19324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Initial Recognition; or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Subsequent Measurement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1907916" y="679914"/>
        <a:ext cx="1671173" cy="1932480"/>
      </dsp:txXfrm>
    </dsp:sp>
    <dsp:sp modelId="{D1E8C83C-E7D0-4A75-9825-750D0F6944CD}">
      <dsp:nvSpPr>
        <dsp:cNvPr id="0" name=""/>
        <dsp:cNvSpPr/>
      </dsp:nvSpPr>
      <dsp:spPr>
        <a:xfrm>
          <a:off x="3813054" y="11445"/>
          <a:ext cx="1671173" cy="6684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CSM Impact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3813054" y="11445"/>
        <a:ext cx="1671173" cy="668469"/>
      </dsp:txXfrm>
    </dsp:sp>
    <dsp:sp modelId="{2F550692-F8E7-458E-B74A-8C5C4D63D301}">
      <dsp:nvSpPr>
        <dsp:cNvPr id="0" name=""/>
        <dsp:cNvSpPr/>
      </dsp:nvSpPr>
      <dsp:spPr>
        <a:xfrm>
          <a:off x="3813054" y="679914"/>
          <a:ext cx="1671173" cy="19324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Wipes out the CSM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3813054" y="679914"/>
        <a:ext cx="1671173" cy="1932480"/>
      </dsp:txXfrm>
    </dsp:sp>
    <dsp:sp modelId="{51DD9556-CB3B-435E-A4C9-E3BD4DEA79AD}">
      <dsp:nvSpPr>
        <dsp:cNvPr id="0" name=""/>
        <dsp:cNvSpPr/>
      </dsp:nvSpPr>
      <dsp:spPr>
        <a:xfrm>
          <a:off x="5718191" y="11445"/>
          <a:ext cx="1671173" cy="6684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Treatment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5718191" y="11445"/>
        <a:ext cx="1671173" cy="668469"/>
      </dsp:txXfrm>
    </dsp:sp>
    <dsp:sp modelId="{B5285686-AE18-4AE2-BA15-180CB838B64A}">
      <dsp:nvSpPr>
        <dsp:cNvPr id="0" name=""/>
        <dsp:cNvSpPr/>
      </dsp:nvSpPr>
      <dsp:spPr>
        <a:xfrm>
          <a:off x="5718191" y="679914"/>
          <a:ext cx="1671173" cy="19324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Immediate recognition of the liability 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P&amp;L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5718191" y="679914"/>
        <a:ext cx="1671173" cy="193248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5EE258-D2E4-4C34-9FB4-E223BE654D6C}">
      <dsp:nvSpPr>
        <dsp:cNvPr id="0" name=""/>
        <dsp:cNvSpPr/>
      </dsp:nvSpPr>
      <dsp:spPr>
        <a:xfrm>
          <a:off x="0" y="2423"/>
          <a:ext cx="1936249" cy="6621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latin typeface="Arial" pitchFamily="34" charset="0"/>
              <a:cs typeface="Arial" pitchFamily="34" charset="0"/>
            </a:rPr>
            <a:t>Introduction and History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19395" y="21818"/>
        <a:ext cx="1897459" cy="623404"/>
      </dsp:txXfrm>
    </dsp:sp>
    <dsp:sp modelId="{828B6DA4-48B0-4008-9CD0-521E2DC18599}">
      <dsp:nvSpPr>
        <dsp:cNvPr id="0" name=""/>
        <dsp:cNvSpPr/>
      </dsp:nvSpPr>
      <dsp:spPr>
        <a:xfrm>
          <a:off x="193624" y="664618"/>
          <a:ext cx="481717" cy="8834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3480"/>
              </a:lnTo>
              <a:lnTo>
                <a:pt x="481717" y="88348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2315BD-F2DE-4CF1-A876-9EAFC3312F44}">
      <dsp:nvSpPr>
        <dsp:cNvPr id="0" name=""/>
        <dsp:cNvSpPr/>
      </dsp:nvSpPr>
      <dsp:spPr>
        <a:xfrm>
          <a:off x="675342" y="1200880"/>
          <a:ext cx="1935976" cy="6944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baseline="0" smtClean="0">
              <a:latin typeface="Arial" pitchFamily="34" charset="0"/>
              <a:cs typeface="Arial" pitchFamily="34" charset="0"/>
            </a:rPr>
            <a:t>Timelines and Scope</a:t>
          </a:r>
          <a:endParaRPr lang="en-US" sz="1600" kern="1200" baseline="0" dirty="0">
            <a:latin typeface="Arial" pitchFamily="34" charset="0"/>
            <a:cs typeface="Arial" pitchFamily="34" charset="0"/>
          </a:endParaRPr>
        </a:p>
      </dsp:txBody>
      <dsp:txXfrm>
        <a:off x="695681" y="1221219"/>
        <a:ext cx="1895298" cy="653759"/>
      </dsp:txXfrm>
    </dsp:sp>
    <dsp:sp modelId="{9139AF0C-CCF5-4E61-ABA2-F0EDF652245F}">
      <dsp:nvSpPr>
        <dsp:cNvPr id="0" name=""/>
        <dsp:cNvSpPr/>
      </dsp:nvSpPr>
      <dsp:spPr>
        <a:xfrm>
          <a:off x="193624" y="664618"/>
          <a:ext cx="534428" cy="20751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5193"/>
              </a:lnTo>
              <a:lnTo>
                <a:pt x="534428" y="2075193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1BD084-ED99-4DDE-BA05-7CBFEB1BF097}">
      <dsp:nvSpPr>
        <dsp:cNvPr id="0" name=""/>
        <dsp:cNvSpPr/>
      </dsp:nvSpPr>
      <dsp:spPr>
        <a:xfrm>
          <a:off x="728053" y="2494310"/>
          <a:ext cx="1476897" cy="4910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baseline="0" dirty="0" smtClean="0">
              <a:latin typeface="Arial" pitchFamily="34" charset="0"/>
              <a:cs typeface="Arial" pitchFamily="34" charset="0"/>
            </a:rPr>
            <a:t>History</a:t>
          </a:r>
          <a:endParaRPr lang="en-US" sz="1600" kern="1200" baseline="0" dirty="0">
            <a:latin typeface="Arial" pitchFamily="34" charset="0"/>
            <a:cs typeface="Arial" pitchFamily="34" charset="0"/>
          </a:endParaRPr>
        </a:p>
      </dsp:txBody>
      <dsp:txXfrm>
        <a:off x="742434" y="2508691"/>
        <a:ext cx="1448135" cy="462241"/>
      </dsp:txXfrm>
    </dsp:sp>
    <dsp:sp modelId="{23F94177-72E1-4180-8EDD-0BCB46718A16}">
      <dsp:nvSpPr>
        <dsp:cNvPr id="0" name=""/>
        <dsp:cNvSpPr/>
      </dsp:nvSpPr>
      <dsp:spPr>
        <a:xfrm>
          <a:off x="2536953" y="2423"/>
          <a:ext cx="1586224" cy="485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Features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2551170" y="16640"/>
        <a:ext cx="1557790" cy="456966"/>
      </dsp:txXfrm>
    </dsp:sp>
    <dsp:sp modelId="{34736128-002B-449A-B185-C4226E4A3B06}">
      <dsp:nvSpPr>
        <dsp:cNvPr id="0" name=""/>
        <dsp:cNvSpPr/>
      </dsp:nvSpPr>
      <dsp:spPr>
        <a:xfrm>
          <a:off x="2695576" y="487824"/>
          <a:ext cx="423544" cy="5912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1239"/>
              </a:lnTo>
              <a:lnTo>
                <a:pt x="423544" y="591239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91B89F-3C13-4E9D-8A58-9CCC90AAF3F1}">
      <dsp:nvSpPr>
        <dsp:cNvPr id="0" name=""/>
        <dsp:cNvSpPr/>
      </dsp:nvSpPr>
      <dsp:spPr>
        <a:xfrm>
          <a:off x="3119120" y="718589"/>
          <a:ext cx="2297904" cy="720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Arial" pitchFamily="34" charset="0"/>
              <a:cs typeface="Arial" pitchFamily="34" charset="0"/>
            </a:rPr>
            <a:t>Three valuation methods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3140236" y="739705"/>
        <a:ext cx="2255672" cy="678715"/>
      </dsp:txXfrm>
    </dsp:sp>
    <dsp:sp modelId="{766792A4-AB05-4782-8259-977C681DDB48}">
      <dsp:nvSpPr>
        <dsp:cNvPr id="0" name=""/>
        <dsp:cNvSpPr/>
      </dsp:nvSpPr>
      <dsp:spPr>
        <a:xfrm>
          <a:off x="2695576" y="487824"/>
          <a:ext cx="767632" cy="16440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4008"/>
              </a:lnTo>
              <a:lnTo>
                <a:pt x="767632" y="1644008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FD47E7-77D0-4BDA-8A3B-81D21BF81600}">
      <dsp:nvSpPr>
        <dsp:cNvPr id="0" name=""/>
        <dsp:cNvSpPr/>
      </dsp:nvSpPr>
      <dsp:spPr>
        <a:xfrm>
          <a:off x="3463208" y="1670302"/>
          <a:ext cx="1476897" cy="92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smtClean="0">
              <a:latin typeface="Arial" pitchFamily="34" charset="0"/>
              <a:cs typeface="Arial" pitchFamily="34" charset="0"/>
            </a:rPr>
            <a:t>Aggregation Level</a:t>
          </a:r>
          <a:endParaRPr lang="en-US" sz="1600" b="0" kern="1200" dirty="0"/>
        </a:p>
      </dsp:txBody>
      <dsp:txXfrm>
        <a:off x="3490244" y="1697338"/>
        <a:ext cx="1422825" cy="868988"/>
      </dsp:txXfrm>
    </dsp:sp>
    <dsp:sp modelId="{ED528DBC-4664-42BB-A84F-DE367AE7236A}">
      <dsp:nvSpPr>
        <dsp:cNvPr id="0" name=""/>
        <dsp:cNvSpPr/>
      </dsp:nvSpPr>
      <dsp:spPr>
        <a:xfrm>
          <a:off x="2695576" y="487824"/>
          <a:ext cx="477318" cy="27978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7834"/>
              </a:lnTo>
              <a:lnTo>
                <a:pt x="477318" y="279783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0A0BFC-1944-486F-A004-2C70AD6890D8}">
      <dsp:nvSpPr>
        <dsp:cNvPr id="0" name=""/>
        <dsp:cNvSpPr/>
      </dsp:nvSpPr>
      <dsp:spPr>
        <a:xfrm>
          <a:off x="3172894" y="2824128"/>
          <a:ext cx="2302084" cy="92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General Measurement Model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3199930" y="2851164"/>
        <a:ext cx="2248012" cy="868988"/>
      </dsp:txXfrm>
    </dsp:sp>
    <dsp:sp modelId="{D1009CA4-34AE-4505-962B-4878F238BF0D}">
      <dsp:nvSpPr>
        <dsp:cNvPr id="0" name=""/>
        <dsp:cNvSpPr/>
      </dsp:nvSpPr>
      <dsp:spPr>
        <a:xfrm>
          <a:off x="2695576" y="487824"/>
          <a:ext cx="767632" cy="39516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51660"/>
              </a:lnTo>
              <a:lnTo>
                <a:pt x="767632" y="395166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8C1607-4618-4FC0-B107-1F594141815E}">
      <dsp:nvSpPr>
        <dsp:cNvPr id="0" name=""/>
        <dsp:cNvSpPr/>
      </dsp:nvSpPr>
      <dsp:spPr>
        <a:xfrm>
          <a:off x="3463208" y="3977955"/>
          <a:ext cx="1476897" cy="92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Arial" pitchFamily="34" charset="0"/>
              <a:cs typeface="Arial" pitchFamily="34" charset="0"/>
            </a:rPr>
            <a:t>Onerous Contracts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3490244" y="4004991"/>
        <a:ext cx="1422825" cy="868988"/>
      </dsp:txXfrm>
    </dsp:sp>
    <dsp:sp modelId="{D996DB9C-6864-4C75-9EDE-C610ACB1C252}">
      <dsp:nvSpPr>
        <dsp:cNvPr id="0" name=""/>
        <dsp:cNvSpPr/>
      </dsp:nvSpPr>
      <dsp:spPr>
        <a:xfrm>
          <a:off x="5732658" y="2423"/>
          <a:ext cx="2486597" cy="518178"/>
        </a:xfrm>
        <a:prstGeom prst="roundRect">
          <a:avLst>
            <a:gd name="adj" fmla="val 10000"/>
          </a:avLst>
        </a:prstGeom>
        <a:solidFill>
          <a:schemeClr val="tx2"/>
        </a:solidFill>
        <a:ln w="28575" cap="flat" cmpd="sng" algn="ctr">
          <a:solidFill>
            <a:schemeClr val="accent5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latin typeface="Arial" pitchFamily="34" charset="0"/>
              <a:cs typeface="Arial" pitchFamily="34" charset="0"/>
            </a:rPr>
            <a:t>Implications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5747835" y="17600"/>
        <a:ext cx="2456243" cy="487824"/>
      </dsp:txXfrm>
    </dsp:sp>
    <dsp:sp modelId="{730EA42E-9A62-4723-B187-9BB9141B4F87}">
      <dsp:nvSpPr>
        <dsp:cNvPr id="0" name=""/>
        <dsp:cNvSpPr/>
      </dsp:nvSpPr>
      <dsp:spPr>
        <a:xfrm>
          <a:off x="5981318" y="520602"/>
          <a:ext cx="761039" cy="692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2295"/>
              </a:lnTo>
              <a:lnTo>
                <a:pt x="761039" y="69229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AE04BC-31EB-4507-89DB-EA97C352EC1D}">
      <dsp:nvSpPr>
        <dsp:cNvPr id="0" name=""/>
        <dsp:cNvSpPr/>
      </dsp:nvSpPr>
      <dsp:spPr>
        <a:xfrm>
          <a:off x="6742358" y="751367"/>
          <a:ext cx="1476897" cy="92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 Life Insurance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6769394" y="778403"/>
        <a:ext cx="1422825" cy="868988"/>
      </dsp:txXfrm>
    </dsp:sp>
    <dsp:sp modelId="{ACD6FB30-1731-4911-AC85-2B8DA4CB855C}">
      <dsp:nvSpPr>
        <dsp:cNvPr id="0" name=""/>
        <dsp:cNvSpPr/>
      </dsp:nvSpPr>
      <dsp:spPr>
        <a:xfrm>
          <a:off x="5981318" y="520602"/>
          <a:ext cx="761039" cy="18461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6121"/>
              </a:lnTo>
              <a:lnTo>
                <a:pt x="761039" y="1846121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CEA762-FB0E-4793-8A12-A3F16E373942}">
      <dsp:nvSpPr>
        <dsp:cNvPr id="0" name=""/>
        <dsp:cNvSpPr/>
      </dsp:nvSpPr>
      <dsp:spPr>
        <a:xfrm>
          <a:off x="6742358" y="1905194"/>
          <a:ext cx="1476897" cy="92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General Insurance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6769394" y="1932230"/>
        <a:ext cx="1422825" cy="868988"/>
      </dsp:txXfrm>
    </dsp:sp>
    <dsp:sp modelId="{11143591-6CC4-493B-B19C-CC80A2657505}">
      <dsp:nvSpPr>
        <dsp:cNvPr id="0" name=""/>
        <dsp:cNvSpPr/>
      </dsp:nvSpPr>
      <dsp:spPr>
        <a:xfrm>
          <a:off x="5981318" y="520602"/>
          <a:ext cx="761039" cy="2999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99948"/>
              </a:lnTo>
              <a:lnTo>
                <a:pt x="761039" y="2999948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354417-C990-4AEA-833F-99AD935497BA}">
      <dsp:nvSpPr>
        <dsp:cNvPr id="0" name=""/>
        <dsp:cNvSpPr/>
      </dsp:nvSpPr>
      <dsp:spPr>
        <a:xfrm>
          <a:off x="6742358" y="3059020"/>
          <a:ext cx="1476897" cy="92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Common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6769394" y="3086056"/>
        <a:ext cx="1422825" cy="8689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7AB7C-5697-4E21-8E6E-EFC9E43F5E80}">
      <dsp:nvSpPr>
        <dsp:cNvPr id="0" name=""/>
        <dsp:cNvSpPr/>
      </dsp:nvSpPr>
      <dsp:spPr>
        <a:xfrm>
          <a:off x="2346704" y="-73711"/>
          <a:ext cx="1981192" cy="116350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IFRS 4 permitted wide latitude  in a/c practice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2403502" y="-16913"/>
        <a:ext cx="1867596" cy="1049913"/>
      </dsp:txXfrm>
    </dsp:sp>
    <dsp:sp modelId="{5F052568-FDDD-4408-88A1-0836FFDCFE04}">
      <dsp:nvSpPr>
        <dsp:cNvPr id="0" name=""/>
        <dsp:cNvSpPr/>
      </dsp:nvSpPr>
      <dsp:spPr>
        <a:xfrm>
          <a:off x="1602618" y="508042"/>
          <a:ext cx="3469363" cy="3469363"/>
        </a:xfrm>
        <a:custGeom>
          <a:avLst/>
          <a:gdLst/>
          <a:ahLst/>
          <a:cxnLst/>
          <a:rect l="0" t="0" r="0" b="0"/>
          <a:pathLst>
            <a:path>
              <a:moveTo>
                <a:pt x="2809191" y="372863"/>
              </a:moveTo>
              <a:arcTo wR="1734681" hR="1734681" stAng="18496461" swAng="62506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2A1F5B-273F-47E6-8330-0C8313B75BC2}">
      <dsp:nvSpPr>
        <dsp:cNvPr id="0" name=""/>
        <dsp:cNvSpPr/>
      </dsp:nvSpPr>
      <dsp:spPr>
        <a:xfrm>
          <a:off x="4023816" y="1178156"/>
          <a:ext cx="1926527" cy="105704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Hampered comparability of financial statements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4075417" y="1229757"/>
        <a:ext cx="1823325" cy="953842"/>
      </dsp:txXfrm>
    </dsp:sp>
    <dsp:sp modelId="{C54F0753-8089-4BF3-9A09-E4DD4CBCEE1B}">
      <dsp:nvSpPr>
        <dsp:cNvPr id="0" name=""/>
        <dsp:cNvSpPr/>
      </dsp:nvSpPr>
      <dsp:spPr>
        <a:xfrm>
          <a:off x="1615327" y="710249"/>
          <a:ext cx="3469363" cy="3469363"/>
        </a:xfrm>
        <a:custGeom>
          <a:avLst/>
          <a:gdLst/>
          <a:ahLst/>
          <a:cxnLst/>
          <a:rect l="0" t="0" r="0" b="0"/>
          <a:pathLst>
            <a:path>
              <a:moveTo>
                <a:pt x="3467124" y="1646584"/>
              </a:moveTo>
              <a:arcTo wR="1734681" hR="1734681" stAng="21425336" swAng="73232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BD9201-2599-46C7-ADF9-6728ED968F7C}">
      <dsp:nvSpPr>
        <dsp:cNvPr id="0" name=""/>
        <dsp:cNvSpPr/>
      </dsp:nvSpPr>
      <dsp:spPr>
        <a:xfrm>
          <a:off x="3857272" y="2844806"/>
          <a:ext cx="1913689" cy="8683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baseline="0" dirty="0" smtClean="0">
              <a:latin typeface="Arial" pitchFamily="34" charset="0"/>
              <a:cs typeface="Arial" pitchFamily="34" charset="0"/>
            </a:rPr>
            <a:t>Some a/c practices under IFRS 4 did not reflect true financial position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3899660" y="2887194"/>
        <a:ext cx="1828913" cy="783546"/>
      </dsp:txXfrm>
    </dsp:sp>
    <dsp:sp modelId="{0EA99066-4E48-449B-A31C-1635242F850E}">
      <dsp:nvSpPr>
        <dsp:cNvPr id="0" name=""/>
        <dsp:cNvSpPr/>
      </dsp:nvSpPr>
      <dsp:spPr>
        <a:xfrm>
          <a:off x="1957347" y="387158"/>
          <a:ext cx="3469363" cy="3469363"/>
        </a:xfrm>
        <a:custGeom>
          <a:avLst/>
          <a:gdLst/>
          <a:ahLst/>
          <a:cxnLst/>
          <a:rect l="0" t="0" r="0" b="0"/>
          <a:pathLst>
            <a:path>
              <a:moveTo>
                <a:pt x="2217938" y="3400689"/>
              </a:moveTo>
              <a:arcTo wR="1734681" hR="1734681" stAng="4429452" swAng="134974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5F8D5B-7529-48E2-ACE4-D9C4B057117C}">
      <dsp:nvSpPr>
        <dsp:cNvPr id="0" name=""/>
        <dsp:cNvSpPr/>
      </dsp:nvSpPr>
      <dsp:spPr>
        <a:xfrm>
          <a:off x="1351361" y="2976366"/>
          <a:ext cx="1932646" cy="9099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Non-marketability of an insurance contract posed measurement issues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1395783" y="3020788"/>
        <a:ext cx="1843802" cy="821140"/>
      </dsp:txXfrm>
    </dsp:sp>
    <dsp:sp modelId="{F116F7F4-6699-44A8-BBF1-F0A22D3509B2}">
      <dsp:nvSpPr>
        <dsp:cNvPr id="0" name=""/>
        <dsp:cNvSpPr/>
      </dsp:nvSpPr>
      <dsp:spPr>
        <a:xfrm>
          <a:off x="1576974" y="162247"/>
          <a:ext cx="3469363" cy="3469363"/>
        </a:xfrm>
        <a:custGeom>
          <a:avLst/>
          <a:gdLst/>
          <a:ahLst/>
          <a:cxnLst/>
          <a:rect l="0" t="0" r="0" b="0"/>
          <a:pathLst>
            <a:path>
              <a:moveTo>
                <a:pt x="277216" y="2675381"/>
              </a:moveTo>
              <a:arcTo wR="1734681" hR="1734681" stAng="8829621" swAng="103320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778217-284D-491F-A078-03FCCCA21588}">
      <dsp:nvSpPr>
        <dsp:cNvPr id="0" name=""/>
        <dsp:cNvSpPr/>
      </dsp:nvSpPr>
      <dsp:spPr>
        <a:xfrm>
          <a:off x="755255" y="1215880"/>
          <a:ext cx="1864529" cy="9815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baseline="0" dirty="0" smtClean="0">
              <a:latin typeface="Arial" pitchFamily="34" charset="0"/>
              <a:cs typeface="Arial" pitchFamily="34" charset="0"/>
            </a:rPr>
            <a:t>Need for a common global insurance  standard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803173" y="1263798"/>
        <a:ext cx="1768693" cy="885759"/>
      </dsp:txXfrm>
    </dsp:sp>
    <dsp:sp modelId="{0171D867-7C75-4367-B6D7-F1E91B257663}">
      <dsp:nvSpPr>
        <dsp:cNvPr id="0" name=""/>
        <dsp:cNvSpPr/>
      </dsp:nvSpPr>
      <dsp:spPr>
        <a:xfrm>
          <a:off x="1602618" y="508042"/>
          <a:ext cx="3469363" cy="3469363"/>
        </a:xfrm>
        <a:custGeom>
          <a:avLst/>
          <a:gdLst/>
          <a:ahLst/>
          <a:cxnLst/>
          <a:rect l="0" t="0" r="0" b="0"/>
          <a:pathLst>
            <a:path>
              <a:moveTo>
                <a:pt x="406900" y="618384"/>
              </a:moveTo>
              <a:arcTo wR="1734681" hR="1734681" stAng="13203274" swAng="68175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5EE258-D2E4-4C34-9FB4-E223BE654D6C}">
      <dsp:nvSpPr>
        <dsp:cNvPr id="0" name=""/>
        <dsp:cNvSpPr/>
      </dsp:nvSpPr>
      <dsp:spPr>
        <a:xfrm>
          <a:off x="0" y="2423"/>
          <a:ext cx="1936249" cy="6621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latin typeface="Arial" pitchFamily="34" charset="0"/>
              <a:cs typeface="Arial" pitchFamily="34" charset="0"/>
            </a:rPr>
            <a:t>Introduction and History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19395" y="21818"/>
        <a:ext cx="1897459" cy="623404"/>
      </dsp:txXfrm>
    </dsp:sp>
    <dsp:sp modelId="{828B6DA4-48B0-4008-9CD0-521E2DC18599}">
      <dsp:nvSpPr>
        <dsp:cNvPr id="0" name=""/>
        <dsp:cNvSpPr/>
      </dsp:nvSpPr>
      <dsp:spPr>
        <a:xfrm>
          <a:off x="193624" y="664618"/>
          <a:ext cx="481717" cy="8834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3480"/>
              </a:lnTo>
              <a:lnTo>
                <a:pt x="481717" y="88348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2315BD-F2DE-4CF1-A876-9EAFC3312F44}">
      <dsp:nvSpPr>
        <dsp:cNvPr id="0" name=""/>
        <dsp:cNvSpPr/>
      </dsp:nvSpPr>
      <dsp:spPr>
        <a:xfrm>
          <a:off x="675342" y="1200880"/>
          <a:ext cx="1935976" cy="6944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baseline="0" smtClean="0">
              <a:latin typeface="Arial" pitchFamily="34" charset="0"/>
              <a:cs typeface="Arial" pitchFamily="34" charset="0"/>
            </a:rPr>
            <a:t>Timelines and Scope</a:t>
          </a:r>
          <a:endParaRPr lang="en-US" sz="1600" kern="1200" baseline="0" dirty="0">
            <a:latin typeface="Arial" pitchFamily="34" charset="0"/>
            <a:cs typeface="Arial" pitchFamily="34" charset="0"/>
          </a:endParaRPr>
        </a:p>
      </dsp:txBody>
      <dsp:txXfrm>
        <a:off x="695681" y="1221219"/>
        <a:ext cx="1895298" cy="653759"/>
      </dsp:txXfrm>
    </dsp:sp>
    <dsp:sp modelId="{80C9EECA-BB1F-4F67-B488-3FF8B6837EF7}">
      <dsp:nvSpPr>
        <dsp:cNvPr id="0" name=""/>
        <dsp:cNvSpPr/>
      </dsp:nvSpPr>
      <dsp:spPr>
        <a:xfrm>
          <a:off x="193624" y="664618"/>
          <a:ext cx="534428" cy="22192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9209"/>
              </a:lnTo>
              <a:lnTo>
                <a:pt x="534428" y="2219209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E414AB-5F8D-4B46-849E-DF38B2F69815}">
      <dsp:nvSpPr>
        <dsp:cNvPr id="0" name=""/>
        <dsp:cNvSpPr/>
      </dsp:nvSpPr>
      <dsp:spPr>
        <a:xfrm>
          <a:off x="728053" y="2553275"/>
          <a:ext cx="1476897" cy="6611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baseline="0" dirty="0" smtClean="0">
              <a:latin typeface="Arial" pitchFamily="34" charset="0"/>
              <a:cs typeface="Arial" pitchFamily="34" charset="0"/>
            </a:rPr>
            <a:t>History</a:t>
          </a:r>
          <a:endParaRPr lang="en-US" sz="1600" kern="1200" baseline="0" dirty="0">
            <a:latin typeface="Arial" pitchFamily="34" charset="0"/>
            <a:cs typeface="Arial" pitchFamily="34" charset="0"/>
          </a:endParaRPr>
        </a:p>
      </dsp:txBody>
      <dsp:txXfrm>
        <a:off x="747416" y="2572638"/>
        <a:ext cx="1438171" cy="622379"/>
      </dsp:txXfrm>
    </dsp:sp>
    <dsp:sp modelId="{23F94177-72E1-4180-8EDD-0BCB46718A16}">
      <dsp:nvSpPr>
        <dsp:cNvPr id="0" name=""/>
        <dsp:cNvSpPr/>
      </dsp:nvSpPr>
      <dsp:spPr>
        <a:xfrm>
          <a:off x="2536953" y="2423"/>
          <a:ext cx="1586224" cy="485400"/>
        </a:xfrm>
        <a:prstGeom prst="roundRect">
          <a:avLst>
            <a:gd name="adj" fmla="val 10000"/>
          </a:avLst>
        </a:prstGeom>
        <a:solidFill>
          <a:schemeClr val="tx2"/>
        </a:solidFill>
        <a:ln w="28575" cap="flat" cmpd="sng" algn="ctr">
          <a:solidFill>
            <a:schemeClr val="accent5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Features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2551170" y="16640"/>
        <a:ext cx="1557790" cy="456966"/>
      </dsp:txXfrm>
    </dsp:sp>
    <dsp:sp modelId="{34736128-002B-449A-B185-C4226E4A3B06}">
      <dsp:nvSpPr>
        <dsp:cNvPr id="0" name=""/>
        <dsp:cNvSpPr/>
      </dsp:nvSpPr>
      <dsp:spPr>
        <a:xfrm>
          <a:off x="2695576" y="487824"/>
          <a:ext cx="423544" cy="5912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1239"/>
              </a:lnTo>
              <a:lnTo>
                <a:pt x="423544" y="591239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91B89F-3C13-4E9D-8A58-9CCC90AAF3F1}">
      <dsp:nvSpPr>
        <dsp:cNvPr id="0" name=""/>
        <dsp:cNvSpPr/>
      </dsp:nvSpPr>
      <dsp:spPr>
        <a:xfrm>
          <a:off x="3119120" y="718589"/>
          <a:ext cx="2297904" cy="720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Arial" pitchFamily="34" charset="0"/>
              <a:cs typeface="Arial" pitchFamily="34" charset="0"/>
            </a:rPr>
            <a:t>Three valuation methods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3140236" y="739705"/>
        <a:ext cx="2255672" cy="678715"/>
      </dsp:txXfrm>
    </dsp:sp>
    <dsp:sp modelId="{766792A4-AB05-4782-8259-977C681DDB48}">
      <dsp:nvSpPr>
        <dsp:cNvPr id="0" name=""/>
        <dsp:cNvSpPr/>
      </dsp:nvSpPr>
      <dsp:spPr>
        <a:xfrm>
          <a:off x="2695576" y="487824"/>
          <a:ext cx="767632" cy="16440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4008"/>
              </a:lnTo>
              <a:lnTo>
                <a:pt x="767632" y="1644008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FD47E7-77D0-4BDA-8A3B-81D21BF81600}">
      <dsp:nvSpPr>
        <dsp:cNvPr id="0" name=""/>
        <dsp:cNvSpPr/>
      </dsp:nvSpPr>
      <dsp:spPr>
        <a:xfrm>
          <a:off x="3463208" y="1670302"/>
          <a:ext cx="1476897" cy="92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Arial" pitchFamily="34" charset="0"/>
              <a:cs typeface="Arial" pitchFamily="34" charset="0"/>
            </a:rPr>
            <a:t>Aggregation Level</a:t>
          </a:r>
          <a:endParaRPr lang="en-US" sz="1600" b="0" kern="1200" dirty="0"/>
        </a:p>
      </dsp:txBody>
      <dsp:txXfrm>
        <a:off x="3490244" y="1697338"/>
        <a:ext cx="1422825" cy="868988"/>
      </dsp:txXfrm>
    </dsp:sp>
    <dsp:sp modelId="{ED528DBC-4664-42BB-A84F-DE367AE7236A}">
      <dsp:nvSpPr>
        <dsp:cNvPr id="0" name=""/>
        <dsp:cNvSpPr/>
      </dsp:nvSpPr>
      <dsp:spPr>
        <a:xfrm>
          <a:off x="2695576" y="487824"/>
          <a:ext cx="477318" cy="27978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7834"/>
              </a:lnTo>
              <a:lnTo>
                <a:pt x="477318" y="279783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0A0BFC-1944-486F-A004-2C70AD6890D8}">
      <dsp:nvSpPr>
        <dsp:cNvPr id="0" name=""/>
        <dsp:cNvSpPr/>
      </dsp:nvSpPr>
      <dsp:spPr>
        <a:xfrm>
          <a:off x="3172894" y="2824128"/>
          <a:ext cx="2302084" cy="92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Arial" pitchFamily="34" charset="0"/>
              <a:cs typeface="Arial" pitchFamily="34" charset="0"/>
            </a:rPr>
            <a:t>General Measurement Model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3199930" y="2851164"/>
        <a:ext cx="2248012" cy="868988"/>
      </dsp:txXfrm>
    </dsp:sp>
    <dsp:sp modelId="{D1009CA4-34AE-4505-962B-4878F238BF0D}">
      <dsp:nvSpPr>
        <dsp:cNvPr id="0" name=""/>
        <dsp:cNvSpPr/>
      </dsp:nvSpPr>
      <dsp:spPr>
        <a:xfrm>
          <a:off x="2695576" y="487824"/>
          <a:ext cx="767632" cy="39516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51660"/>
              </a:lnTo>
              <a:lnTo>
                <a:pt x="767632" y="395166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8C1607-4618-4FC0-B107-1F594141815E}">
      <dsp:nvSpPr>
        <dsp:cNvPr id="0" name=""/>
        <dsp:cNvSpPr/>
      </dsp:nvSpPr>
      <dsp:spPr>
        <a:xfrm>
          <a:off x="3463208" y="3977955"/>
          <a:ext cx="1476897" cy="92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Arial" pitchFamily="34" charset="0"/>
              <a:cs typeface="Arial" pitchFamily="34" charset="0"/>
            </a:rPr>
            <a:t>Onerous Contracts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3490244" y="4004991"/>
        <a:ext cx="1422825" cy="868988"/>
      </dsp:txXfrm>
    </dsp:sp>
    <dsp:sp modelId="{D996DB9C-6864-4C75-9EDE-C610ACB1C252}">
      <dsp:nvSpPr>
        <dsp:cNvPr id="0" name=""/>
        <dsp:cNvSpPr/>
      </dsp:nvSpPr>
      <dsp:spPr>
        <a:xfrm>
          <a:off x="5732658" y="2423"/>
          <a:ext cx="2486597" cy="5181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latin typeface="Arial" pitchFamily="34" charset="0"/>
              <a:cs typeface="Arial" pitchFamily="34" charset="0"/>
            </a:rPr>
            <a:t>Implications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5747835" y="17600"/>
        <a:ext cx="2456243" cy="487824"/>
      </dsp:txXfrm>
    </dsp:sp>
    <dsp:sp modelId="{730EA42E-9A62-4723-B187-9BB9141B4F87}">
      <dsp:nvSpPr>
        <dsp:cNvPr id="0" name=""/>
        <dsp:cNvSpPr/>
      </dsp:nvSpPr>
      <dsp:spPr>
        <a:xfrm>
          <a:off x="5981318" y="520602"/>
          <a:ext cx="761039" cy="692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2295"/>
              </a:lnTo>
              <a:lnTo>
                <a:pt x="761039" y="69229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AE04BC-31EB-4507-89DB-EA97C352EC1D}">
      <dsp:nvSpPr>
        <dsp:cNvPr id="0" name=""/>
        <dsp:cNvSpPr/>
      </dsp:nvSpPr>
      <dsp:spPr>
        <a:xfrm>
          <a:off x="6742358" y="751367"/>
          <a:ext cx="1476897" cy="92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 Life Insurance 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6769394" y="778403"/>
        <a:ext cx="1422825" cy="868988"/>
      </dsp:txXfrm>
    </dsp:sp>
    <dsp:sp modelId="{ACD6FB30-1731-4911-AC85-2B8DA4CB855C}">
      <dsp:nvSpPr>
        <dsp:cNvPr id="0" name=""/>
        <dsp:cNvSpPr/>
      </dsp:nvSpPr>
      <dsp:spPr>
        <a:xfrm>
          <a:off x="5981318" y="520602"/>
          <a:ext cx="761039" cy="18461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6121"/>
              </a:lnTo>
              <a:lnTo>
                <a:pt x="761039" y="1846121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CEA762-FB0E-4793-8A12-A3F16E373942}">
      <dsp:nvSpPr>
        <dsp:cNvPr id="0" name=""/>
        <dsp:cNvSpPr/>
      </dsp:nvSpPr>
      <dsp:spPr>
        <a:xfrm>
          <a:off x="6742358" y="1905194"/>
          <a:ext cx="1476897" cy="92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General Insurance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6769394" y="1932230"/>
        <a:ext cx="1422825" cy="868988"/>
      </dsp:txXfrm>
    </dsp:sp>
    <dsp:sp modelId="{11143591-6CC4-493B-B19C-CC80A2657505}">
      <dsp:nvSpPr>
        <dsp:cNvPr id="0" name=""/>
        <dsp:cNvSpPr/>
      </dsp:nvSpPr>
      <dsp:spPr>
        <a:xfrm>
          <a:off x="5981318" y="520602"/>
          <a:ext cx="761039" cy="2999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99948"/>
              </a:lnTo>
              <a:lnTo>
                <a:pt x="761039" y="2999948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354417-C990-4AEA-833F-99AD935497BA}">
      <dsp:nvSpPr>
        <dsp:cNvPr id="0" name=""/>
        <dsp:cNvSpPr/>
      </dsp:nvSpPr>
      <dsp:spPr>
        <a:xfrm>
          <a:off x="6742358" y="3059020"/>
          <a:ext cx="1476897" cy="92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Common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6769394" y="3086056"/>
        <a:ext cx="1422825" cy="8689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5D0395-E89C-424F-876C-E64F6D94BDCF}">
      <dsp:nvSpPr>
        <dsp:cNvPr id="0" name=""/>
        <dsp:cNvSpPr/>
      </dsp:nvSpPr>
      <dsp:spPr>
        <a:xfrm>
          <a:off x="2310" y="367545"/>
          <a:ext cx="2252293" cy="90091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General Measurement (GM)</a:t>
          </a:r>
          <a:r>
            <a:rPr lang="en-US" sz="1400" b="1" kern="1200" baseline="0" dirty="0" smtClean="0">
              <a:latin typeface="Arial" pitchFamily="34" charset="0"/>
              <a:cs typeface="Arial" pitchFamily="34" charset="0"/>
            </a:rPr>
            <a:t> Model (Building block Approach-BBA)</a:t>
          </a: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2310" y="367545"/>
        <a:ext cx="2252293" cy="900917"/>
      </dsp:txXfrm>
    </dsp:sp>
    <dsp:sp modelId="{30D49631-9837-40F8-B5A2-436D404FB939}">
      <dsp:nvSpPr>
        <dsp:cNvPr id="0" name=""/>
        <dsp:cNvSpPr/>
      </dsp:nvSpPr>
      <dsp:spPr>
        <a:xfrm>
          <a:off x="2310" y="1291310"/>
          <a:ext cx="2252293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Insurance Contracts (without Direct Participating feature)</a:t>
          </a: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Unearned profit over the coverage period</a:t>
          </a: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Estimates of Future cash flows</a:t>
          </a: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Long term contracts</a:t>
          </a: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2310" y="1291310"/>
        <a:ext cx="2252293" cy="2854800"/>
      </dsp:txXfrm>
    </dsp:sp>
    <dsp:sp modelId="{3B20CC6B-3FED-4B8D-94FC-77D353A9DED6}">
      <dsp:nvSpPr>
        <dsp:cNvPr id="0" name=""/>
        <dsp:cNvSpPr/>
      </dsp:nvSpPr>
      <dsp:spPr>
        <a:xfrm>
          <a:off x="2569925" y="390393"/>
          <a:ext cx="2252293" cy="90091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PAA Approach</a:t>
          </a: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2569925" y="390393"/>
        <a:ext cx="2252293" cy="900917"/>
      </dsp:txXfrm>
    </dsp:sp>
    <dsp:sp modelId="{64CFC8F6-8515-4DB4-B296-BCF6B01FB1F0}">
      <dsp:nvSpPr>
        <dsp:cNvPr id="0" name=""/>
        <dsp:cNvSpPr/>
      </dsp:nvSpPr>
      <dsp:spPr>
        <a:xfrm>
          <a:off x="2592290" y="1296135"/>
          <a:ext cx="2252293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Short term contracts (&lt; than 1 year)</a:t>
          </a: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Stable cash flows</a:t>
          </a: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Simplified GM model</a:t>
          </a: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Similar to ‘Unearned premium approach’</a:t>
          </a: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2592290" y="1296135"/>
        <a:ext cx="2252293" cy="2854800"/>
      </dsp:txXfrm>
    </dsp:sp>
    <dsp:sp modelId="{D1E8C83C-E7D0-4A75-9825-750D0F6944CD}">
      <dsp:nvSpPr>
        <dsp:cNvPr id="0" name=""/>
        <dsp:cNvSpPr/>
      </dsp:nvSpPr>
      <dsp:spPr>
        <a:xfrm>
          <a:off x="5137540" y="390393"/>
          <a:ext cx="2252293" cy="90091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Variable Fee Approach (VFA)</a:t>
          </a: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5137540" y="390393"/>
        <a:ext cx="2252293" cy="900917"/>
      </dsp:txXfrm>
    </dsp:sp>
    <dsp:sp modelId="{2F550692-F8E7-458E-B74A-8C5C4D63D301}">
      <dsp:nvSpPr>
        <dsp:cNvPr id="0" name=""/>
        <dsp:cNvSpPr/>
      </dsp:nvSpPr>
      <dsp:spPr>
        <a:xfrm>
          <a:off x="5139850" y="1321657"/>
          <a:ext cx="2252293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Direct Participating Contracts and Investment Contracts with DPF</a:t>
          </a: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Variant of GM model</a:t>
          </a: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Long term Contract with Investment Component</a:t>
          </a: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5139850" y="1321657"/>
        <a:ext cx="2252293" cy="28548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D145FF-6EF9-46C0-AFA8-6EEB96ECB7DC}">
      <dsp:nvSpPr>
        <dsp:cNvPr id="0" name=""/>
        <dsp:cNvSpPr/>
      </dsp:nvSpPr>
      <dsp:spPr>
        <a:xfrm>
          <a:off x="5943708" y="2412400"/>
          <a:ext cx="91440" cy="417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7921"/>
              </a:lnTo>
            </a:path>
          </a:pathLst>
        </a:custGeom>
        <a:noFill/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B329F6-F774-49B4-A2A6-A82F4B4348AD}">
      <dsp:nvSpPr>
        <dsp:cNvPr id="0" name=""/>
        <dsp:cNvSpPr/>
      </dsp:nvSpPr>
      <dsp:spPr>
        <a:xfrm>
          <a:off x="4233119" y="1081996"/>
          <a:ext cx="1756308" cy="417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4801"/>
              </a:lnTo>
              <a:lnTo>
                <a:pt x="1756308" y="284801"/>
              </a:lnTo>
              <a:lnTo>
                <a:pt x="1756308" y="417921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2EA414-56F4-49B2-BA4D-98EC18AAFC79}">
      <dsp:nvSpPr>
        <dsp:cNvPr id="0" name=""/>
        <dsp:cNvSpPr/>
      </dsp:nvSpPr>
      <dsp:spPr>
        <a:xfrm>
          <a:off x="2476811" y="2412400"/>
          <a:ext cx="1756308" cy="417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4801"/>
              </a:lnTo>
              <a:lnTo>
                <a:pt x="1756308" y="284801"/>
              </a:lnTo>
              <a:lnTo>
                <a:pt x="1756308" y="417921"/>
              </a:lnTo>
            </a:path>
          </a:pathLst>
        </a:custGeom>
        <a:noFill/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86B4E9-61E3-4B8E-BFC9-3B64835AD3ED}">
      <dsp:nvSpPr>
        <dsp:cNvPr id="0" name=""/>
        <dsp:cNvSpPr/>
      </dsp:nvSpPr>
      <dsp:spPr>
        <a:xfrm>
          <a:off x="2431091" y="2412400"/>
          <a:ext cx="91440" cy="417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7921"/>
              </a:lnTo>
            </a:path>
          </a:pathLst>
        </a:custGeom>
        <a:noFill/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D73BDD-297E-4E2C-BB08-F567D6D8B577}">
      <dsp:nvSpPr>
        <dsp:cNvPr id="0" name=""/>
        <dsp:cNvSpPr/>
      </dsp:nvSpPr>
      <dsp:spPr>
        <a:xfrm>
          <a:off x="720502" y="2412400"/>
          <a:ext cx="1756308" cy="417921"/>
        </a:xfrm>
        <a:custGeom>
          <a:avLst/>
          <a:gdLst/>
          <a:ahLst/>
          <a:cxnLst/>
          <a:rect l="0" t="0" r="0" b="0"/>
          <a:pathLst>
            <a:path>
              <a:moveTo>
                <a:pt x="1756308" y="0"/>
              </a:moveTo>
              <a:lnTo>
                <a:pt x="1756308" y="284801"/>
              </a:lnTo>
              <a:lnTo>
                <a:pt x="0" y="284801"/>
              </a:lnTo>
              <a:lnTo>
                <a:pt x="0" y="417921"/>
              </a:lnTo>
            </a:path>
          </a:pathLst>
        </a:custGeom>
        <a:noFill/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B3C06-E6F7-4D27-A555-A6C407D13167}">
      <dsp:nvSpPr>
        <dsp:cNvPr id="0" name=""/>
        <dsp:cNvSpPr/>
      </dsp:nvSpPr>
      <dsp:spPr>
        <a:xfrm>
          <a:off x="2476811" y="1081996"/>
          <a:ext cx="1756308" cy="417921"/>
        </a:xfrm>
        <a:custGeom>
          <a:avLst/>
          <a:gdLst/>
          <a:ahLst/>
          <a:cxnLst/>
          <a:rect l="0" t="0" r="0" b="0"/>
          <a:pathLst>
            <a:path>
              <a:moveTo>
                <a:pt x="1756308" y="0"/>
              </a:moveTo>
              <a:lnTo>
                <a:pt x="1756308" y="284801"/>
              </a:lnTo>
              <a:lnTo>
                <a:pt x="0" y="284801"/>
              </a:lnTo>
              <a:lnTo>
                <a:pt x="0" y="417921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F2D2E0-0080-41D2-A6C1-A9DE412D23C1}">
      <dsp:nvSpPr>
        <dsp:cNvPr id="0" name=""/>
        <dsp:cNvSpPr/>
      </dsp:nvSpPr>
      <dsp:spPr>
        <a:xfrm>
          <a:off x="3514629" y="169514"/>
          <a:ext cx="1436979" cy="9124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5B4AFE5-E495-43B4-A3FD-0F6907057BB1}">
      <dsp:nvSpPr>
        <dsp:cNvPr id="0" name=""/>
        <dsp:cNvSpPr/>
      </dsp:nvSpPr>
      <dsp:spPr>
        <a:xfrm>
          <a:off x="3674294" y="321195"/>
          <a:ext cx="1436979" cy="9124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Arial" pitchFamily="34" charset="0"/>
              <a:cs typeface="Arial" pitchFamily="34" charset="0"/>
            </a:rPr>
            <a:t>Minimum Grouping at inception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3701020" y="347921"/>
        <a:ext cx="1383527" cy="859030"/>
      </dsp:txXfrm>
    </dsp:sp>
    <dsp:sp modelId="{4A337654-DC1D-4370-887E-38CB0603CAC6}">
      <dsp:nvSpPr>
        <dsp:cNvPr id="0" name=""/>
        <dsp:cNvSpPr/>
      </dsp:nvSpPr>
      <dsp:spPr>
        <a:xfrm>
          <a:off x="1758321" y="1499918"/>
          <a:ext cx="1436979" cy="9124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D5491E1-27D6-47C3-8CAC-77ADDBA3F522}">
      <dsp:nvSpPr>
        <dsp:cNvPr id="0" name=""/>
        <dsp:cNvSpPr/>
      </dsp:nvSpPr>
      <dsp:spPr>
        <a:xfrm>
          <a:off x="1917985" y="1651599"/>
          <a:ext cx="1436979" cy="9124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Arial" pitchFamily="34" charset="0"/>
              <a:cs typeface="Arial" pitchFamily="34" charset="0"/>
            </a:rPr>
            <a:t>Nature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1944711" y="1678325"/>
        <a:ext cx="1383527" cy="859030"/>
      </dsp:txXfrm>
    </dsp:sp>
    <dsp:sp modelId="{8CC3BB06-B8A5-4671-8ABD-080EFADCD0B3}">
      <dsp:nvSpPr>
        <dsp:cNvPr id="0" name=""/>
        <dsp:cNvSpPr/>
      </dsp:nvSpPr>
      <dsp:spPr>
        <a:xfrm>
          <a:off x="2012" y="2830322"/>
          <a:ext cx="1436979" cy="9124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61AD0D6-AFFA-4D63-AF81-0DF2AB22F8ED}">
      <dsp:nvSpPr>
        <dsp:cNvPr id="0" name=""/>
        <dsp:cNvSpPr/>
      </dsp:nvSpPr>
      <dsp:spPr>
        <a:xfrm>
          <a:off x="161676" y="2982003"/>
          <a:ext cx="1436979" cy="9124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Arial" pitchFamily="34" charset="0"/>
              <a:cs typeface="Arial" pitchFamily="34" charset="0"/>
            </a:rPr>
            <a:t>Profitable and unlikely to be onerous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188402" y="3008729"/>
        <a:ext cx="1383527" cy="859030"/>
      </dsp:txXfrm>
    </dsp:sp>
    <dsp:sp modelId="{61411070-C2D4-4292-B2E8-96DC6196B7A8}">
      <dsp:nvSpPr>
        <dsp:cNvPr id="0" name=""/>
        <dsp:cNvSpPr/>
      </dsp:nvSpPr>
      <dsp:spPr>
        <a:xfrm>
          <a:off x="1758321" y="2830322"/>
          <a:ext cx="1436979" cy="9124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E56E885-D5A6-4AEE-B8CE-BB1F2D5AF3B2}">
      <dsp:nvSpPr>
        <dsp:cNvPr id="0" name=""/>
        <dsp:cNvSpPr/>
      </dsp:nvSpPr>
      <dsp:spPr>
        <a:xfrm>
          <a:off x="1917985" y="2982003"/>
          <a:ext cx="1436979" cy="9124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Arial" pitchFamily="34" charset="0"/>
              <a:cs typeface="Arial" pitchFamily="34" charset="0"/>
            </a:rPr>
            <a:t>Onerous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1944711" y="3008729"/>
        <a:ext cx="1383527" cy="859030"/>
      </dsp:txXfrm>
    </dsp:sp>
    <dsp:sp modelId="{FCE6532A-B84B-4895-990B-EC55B50EC29D}">
      <dsp:nvSpPr>
        <dsp:cNvPr id="0" name=""/>
        <dsp:cNvSpPr/>
      </dsp:nvSpPr>
      <dsp:spPr>
        <a:xfrm>
          <a:off x="3514629" y="2830322"/>
          <a:ext cx="1436979" cy="9124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5D1E826-4836-4F25-948A-6ACDD823D693}">
      <dsp:nvSpPr>
        <dsp:cNvPr id="0" name=""/>
        <dsp:cNvSpPr/>
      </dsp:nvSpPr>
      <dsp:spPr>
        <a:xfrm>
          <a:off x="3674294" y="2982003"/>
          <a:ext cx="1436979" cy="9124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Arial" pitchFamily="34" charset="0"/>
              <a:cs typeface="Arial" pitchFamily="34" charset="0"/>
            </a:rPr>
            <a:t>Remaining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3701020" y="3008729"/>
        <a:ext cx="1383527" cy="859030"/>
      </dsp:txXfrm>
    </dsp:sp>
    <dsp:sp modelId="{90953975-11D7-41F3-A356-A3B8B0C5896D}">
      <dsp:nvSpPr>
        <dsp:cNvPr id="0" name=""/>
        <dsp:cNvSpPr/>
      </dsp:nvSpPr>
      <dsp:spPr>
        <a:xfrm>
          <a:off x="5270938" y="1499918"/>
          <a:ext cx="1436979" cy="9124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7B12417-D6A1-4767-899D-0DF84F46E1D3}">
      <dsp:nvSpPr>
        <dsp:cNvPr id="0" name=""/>
        <dsp:cNvSpPr/>
      </dsp:nvSpPr>
      <dsp:spPr>
        <a:xfrm>
          <a:off x="5430602" y="1651599"/>
          <a:ext cx="1436979" cy="9124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Arial" pitchFamily="34" charset="0"/>
              <a:cs typeface="Arial" pitchFamily="34" charset="0"/>
            </a:rPr>
            <a:t>Duration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5457328" y="1678325"/>
        <a:ext cx="1383527" cy="859030"/>
      </dsp:txXfrm>
    </dsp:sp>
    <dsp:sp modelId="{6FFFCBFC-1C26-499D-8B93-18BA3BE50E92}">
      <dsp:nvSpPr>
        <dsp:cNvPr id="0" name=""/>
        <dsp:cNvSpPr/>
      </dsp:nvSpPr>
      <dsp:spPr>
        <a:xfrm>
          <a:off x="5270938" y="2830322"/>
          <a:ext cx="1436979" cy="9124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9C7782A-F24E-42B7-A38F-D3B136DFB12E}">
      <dsp:nvSpPr>
        <dsp:cNvPr id="0" name=""/>
        <dsp:cNvSpPr/>
      </dsp:nvSpPr>
      <dsp:spPr>
        <a:xfrm>
          <a:off x="5430602" y="2982003"/>
          <a:ext cx="1436979" cy="9124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Arial" pitchFamily="34" charset="0"/>
              <a:cs typeface="Arial" pitchFamily="34" charset="0"/>
            </a:rPr>
            <a:t>Issue dates- Maximum one year apart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5457328" y="3008729"/>
        <a:ext cx="1383527" cy="8590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7E90D-0C94-4C2F-8F99-F068477327B0}">
      <dsp:nvSpPr>
        <dsp:cNvPr id="0" name=""/>
        <dsp:cNvSpPr/>
      </dsp:nvSpPr>
      <dsp:spPr>
        <a:xfrm>
          <a:off x="749" y="0"/>
          <a:ext cx="1534332" cy="4064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Liability for future coverage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749" y="0"/>
        <a:ext cx="1534332" cy="1219200"/>
      </dsp:txXfrm>
    </dsp:sp>
    <dsp:sp modelId="{D72D9BAC-6F85-4132-ABA2-9EC1F159DA0E}">
      <dsp:nvSpPr>
        <dsp:cNvPr id="0" name=""/>
        <dsp:cNvSpPr/>
      </dsp:nvSpPr>
      <dsp:spPr>
        <a:xfrm>
          <a:off x="154183" y="1219547"/>
          <a:ext cx="1227465" cy="7984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Contractual Service Margin(CSM)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177568" y="1242932"/>
        <a:ext cx="1180695" cy="751643"/>
      </dsp:txXfrm>
    </dsp:sp>
    <dsp:sp modelId="{6D0C09DD-4E13-4A59-AC9E-1D6335541302}">
      <dsp:nvSpPr>
        <dsp:cNvPr id="0" name=""/>
        <dsp:cNvSpPr/>
      </dsp:nvSpPr>
      <dsp:spPr>
        <a:xfrm>
          <a:off x="154183" y="2140793"/>
          <a:ext cx="1227465" cy="7984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Risk Adjustment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177568" y="2164178"/>
        <a:ext cx="1180695" cy="751643"/>
      </dsp:txXfrm>
    </dsp:sp>
    <dsp:sp modelId="{193E809A-4491-4AF2-8DC3-748DC8F507EB}">
      <dsp:nvSpPr>
        <dsp:cNvPr id="0" name=""/>
        <dsp:cNvSpPr/>
      </dsp:nvSpPr>
      <dsp:spPr>
        <a:xfrm>
          <a:off x="154183" y="3062039"/>
          <a:ext cx="1227465" cy="7984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Probability weighted discounted EPV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177568" y="3085424"/>
        <a:ext cx="1180695" cy="7516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7E90D-0C94-4C2F-8F99-F068477327B0}">
      <dsp:nvSpPr>
        <dsp:cNvPr id="0" name=""/>
        <dsp:cNvSpPr/>
      </dsp:nvSpPr>
      <dsp:spPr>
        <a:xfrm>
          <a:off x="749" y="0"/>
          <a:ext cx="1534332" cy="255183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Liability for Incurred claims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749" y="0"/>
        <a:ext cx="1534332" cy="765549"/>
      </dsp:txXfrm>
    </dsp:sp>
    <dsp:sp modelId="{6D0C09DD-4E13-4A59-AC9E-1D6335541302}">
      <dsp:nvSpPr>
        <dsp:cNvPr id="0" name=""/>
        <dsp:cNvSpPr/>
      </dsp:nvSpPr>
      <dsp:spPr>
        <a:xfrm>
          <a:off x="154183" y="766297"/>
          <a:ext cx="1227465" cy="7694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Risk Adjustment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176718" y="788832"/>
        <a:ext cx="1182395" cy="724342"/>
      </dsp:txXfrm>
    </dsp:sp>
    <dsp:sp modelId="{193E809A-4491-4AF2-8DC3-748DC8F507EB}">
      <dsp:nvSpPr>
        <dsp:cNvPr id="0" name=""/>
        <dsp:cNvSpPr/>
      </dsp:nvSpPr>
      <dsp:spPr>
        <a:xfrm>
          <a:off x="154183" y="1654080"/>
          <a:ext cx="1227465" cy="7694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Probability weighted discounted EPV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176718" y="1676615"/>
        <a:ext cx="1182395" cy="72434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7E90D-0C94-4C2F-8F99-F068477327B0}">
      <dsp:nvSpPr>
        <dsp:cNvPr id="0" name=""/>
        <dsp:cNvSpPr/>
      </dsp:nvSpPr>
      <dsp:spPr>
        <a:xfrm>
          <a:off x="0" y="0"/>
          <a:ext cx="1535832" cy="4064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0" y="0"/>
        <a:ext cx="1535832" cy="1219200"/>
      </dsp:txXfrm>
    </dsp:sp>
    <dsp:sp modelId="{6D0C09DD-4E13-4A59-AC9E-1D6335541302}">
      <dsp:nvSpPr>
        <dsp:cNvPr id="0" name=""/>
        <dsp:cNvSpPr/>
      </dsp:nvSpPr>
      <dsp:spPr>
        <a:xfrm>
          <a:off x="153583" y="1220390"/>
          <a:ext cx="1228665" cy="1225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Risk Adjustment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189472" y="1256279"/>
        <a:ext cx="1156887" cy="1153573"/>
      </dsp:txXfrm>
    </dsp:sp>
    <dsp:sp modelId="{193E809A-4491-4AF2-8DC3-748DC8F507EB}">
      <dsp:nvSpPr>
        <dsp:cNvPr id="0" name=""/>
        <dsp:cNvSpPr/>
      </dsp:nvSpPr>
      <dsp:spPr>
        <a:xfrm>
          <a:off x="153583" y="2634257"/>
          <a:ext cx="1228665" cy="1225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Probability weighted discounted EPV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189472" y="2670146"/>
        <a:ext cx="1156887" cy="115357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7E90D-0C94-4C2F-8F99-F068477327B0}">
      <dsp:nvSpPr>
        <dsp:cNvPr id="0" name=""/>
        <dsp:cNvSpPr/>
      </dsp:nvSpPr>
      <dsp:spPr>
        <a:xfrm>
          <a:off x="749" y="0"/>
          <a:ext cx="1534332" cy="255183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>
            <a:latin typeface="Arial" pitchFamily="34" charset="0"/>
            <a:cs typeface="Arial" pitchFamily="34" charset="0"/>
          </a:endParaRPr>
        </a:p>
      </dsp:txBody>
      <dsp:txXfrm>
        <a:off x="749" y="0"/>
        <a:ext cx="1534332" cy="765549"/>
      </dsp:txXfrm>
    </dsp:sp>
    <dsp:sp modelId="{6D0C09DD-4E13-4A59-AC9E-1D6335541302}">
      <dsp:nvSpPr>
        <dsp:cNvPr id="0" name=""/>
        <dsp:cNvSpPr/>
      </dsp:nvSpPr>
      <dsp:spPr>
        <a:xfrm>
          <a:off x="154183" y="766297"/>
          <a:ext cx="1227465" cy="7694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Risk Adjustment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176718" y="788832"/>
        <a:ext cx="1182395" cy="724342"/>
      </dsp:txXfrm>
    </dsp:sp>
    <dsp:sp modelId="{193E809A-4491-4AF2-8DC3-748DC8F507EB}">
      <dsp:nvSpPr>
        <dsp:cNvPr id="0" name=""/>
        <dsp:cNvSpPr/>
      </dsp:nvSpPr>
      <dsp:spPr>
        <a:xfrm>
          <a:off x="154183" y="1654080"/>
          <a:ext cx="1227465" cy="7694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Probability weighted discounted EPV</a:t>
          </a: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176718" y="1676615"/>
        <a:ext cx="1182395" cy="7243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08/11/2017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5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09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08/11/2017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A279DE1F-5E27-4B45-9D15-005F28CE4332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A6E245-2043-4183-82FC-0A7BD6A0EB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F8FD5A-4369-451A-AE4B-9EB0FD82F61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29C963-6CA3-4910-ACAB-89103C5891B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08/11/2017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0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64" r:id="rId1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13" Type="http://schemas.openxmlformats.org/officeDocument/2006/relationships/diagramLayout" Target="../diagrams/layout10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12" Type="http://schemas.openxmlformats.org/officeDocument/2006/relationships/diagramData" Target="../diagrams/data10.xml"/><Relationship Id="rId2" Type="http://schemas.openxmlformats.org/officeDocument/2006/relationships/diagramData" Target="../diagrams/data8.xml"/><Relationship Id="rId16" Type="http://schemas.microsoft.com/office/2007/relationships/diagramDrawing" Target="../diagrams/drawing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5" Type="http://schemas.openxmlformats.org/officeDocument/2006/relationships/diagramColors" Target="../diagrams/colors10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Relationship Id="rId1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62200" y="304800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28</a:t>
            </a:r>
            <a:r>
              <a:rPr lang="en-US" sz="30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India Fellowship Seminar</a:t>
            </a:r>
            <a:endParaRPr lang="en-US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981200"/>
            <a:ext cx="7620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Topic: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IFRS 17- Introduction, History, Features and Implications on Insurers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Guide Name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Kamlesh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Gupta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Presenters Name: </a:t>
            </a: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Jimmy Jacob</a:t>
            </a: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Rohit Mall</a:t>
            </a: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Subhasree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Nigamma</a:t>
            </a: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Nandan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Nadkarni</a:t>
            </a: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IN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0" y="5105400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Date: November 10, 2017</a:t>
            </a:r>
          </a:p>
          <a:p>
            <a:r>
              <a:rPr lang="en-US" dirty="0" smtClean="0"/>
              <a:t>Venue: Mumbai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39552" y="1844824"/>
            <a:ext cx="61926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IFRS 17 Aim/Intention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Focus on Profit drivers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Three valuation methods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General Measurement Model- Deviation from current practice??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01052" y="519063"/>
            <a:ext cx="5011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IFRS 17 and the valuation methods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207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464259969"/>
              </p:ext>
            </p:extLst>
          </p:nvPr>
        </p:nvGraphicFramePr>
        <p:xfrm>
          <a:off x="3876600" y="1340768"/>
          <a:ext cx="15358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77084770"/>
              </p:ext>
            </p:extLst>
          </p:nvPr>
        </p:nvGraphicFramePr>
        <p:xfrm>
          <a:off x="5916488" y="2868712"/>
          <a:ext cx="1535832" cy="2551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31934" y="4005064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+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1520" y="2276872"/>
            <a:ext cx="2448272" cy="105841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Unearned profit amortized over coverage period</a:t>
            </a:r>
          </a:p>
          <a:p>
            <a:pPr algn="ctr"/>
            <a:endParaRPr lang="en-US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Eliminates gain at contract inception</a:t>
            </a:r>
            <a:endParaRPr lang="en-US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7544" y="3573016"/>
            <a:ext cx="2232248" cy="66288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For non-financial risks</a:t>
            </a:r>
            <a:endParaRPr lang="en-US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7544" y="4566320"/>
            <a:ext cx="2232248" cy="66288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Best Estimate Liability at a liability discount rate</a:t>
            </a:r>
            <a:endParaRPr lang="en-US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2915816" y="4869160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2915816" y="4005064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915816" y="2996952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586505" y="365755"/>
            <a:ext cx="50818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General Measurement (GM) Model </a:t>
            </a:r>
          </a:p>
          <a:p>
            <a:pPr algn="r"/>
            <a:r>
              <a:rPr lang="en-US" sz="24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Building Block approach (BBA)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5877272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Risk Adjustment + Probability weighted discounted 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EPV=Fulfilment 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Cash flows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29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47863449"/>
              </p:ext>
            </p:extLst>
          </p:nvPr>
        </p:nvGraphicFramePr>
        <p:xfrm>
          <a:off x="5244752" y="1381224"/>
          <a:ext cx="15358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87893151"/>
              </p:ext>
            </p:extLst>
          </p:nvPr>
        </p:nvGraphicFramePr>
        <p:xfrm>
          <a:off x="7284640" y="2868712"/>
          <a:ext cx="1535832" cy="2551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00086" y="4005064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+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3275856" y="3933056"/>
            <a:ext cx="360040" cy="38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682959" y="365755"/>
            <a:ext cx="39853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Subsequent Measurement- </a:t>
            </a:r>
          </a:p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BBA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32040" y="2420888"/>
            <a:ext cx="4104456" cy="30243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563888" y="3573016"/>
            <a:ext cx="1143000" cy="6628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 pitchFamily="34" charset="0"/>
                <a:cs typeface="Arial" pitchFamily="34" charset="0"/>
              </a:rPr>
              <a:t>Estimated cash flow changes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1" name="Diagram 30"/>
          <p:cNvGraphicFramePr/>
          <p:nvPr>
            <p:extLst>
              <p:ext uri="{D42A27DB-BD31-4B8C-83A1-F6EECF244321}">
                <p14:modId xmlns:p14="http://schemas.microsoft.com/office/powerpoint/2010/main" val="1039251766"/>
              </p:ext>
            </p:extLst>
          </p:nvPr>
        </p:nvGraphicFramePr>
        <p:xfrm>
          <a:off x="-155848" y="-171400"/>
          <a:ext cx="436780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cxnSp>
        <p:nvCxnSpPr>
          <p:cNvPr id="32" name="Straight Arrow Connector 31"/>
          <p:cNvCxnSpPr>
            <a:stCxn id="10" idx="1"/>
          </p:cNvCxnSpPr>
          <p:nvPr/>
        </p:nvCxnSpPr>
        <p:spPr>
          <a:xfrm flipH="1">
            <a:off x="4716016" y="3933056"/>
            <a:ext cx="216024" cy="38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051720" y="5877272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Reassessment of fulfilment cash flows </a:t>
            </a:r>
          </a:p>
          <a:p>
            <a:pPr marL="342900" indent="-342900">
              <a:buAutoNum type="arabicPeriod"/>
            </a:pPr>
            <a:r>
              <a:rPr lang="en-US" dirty="0" smtClean="0"/>
              <a:t>Release through P&amp;L/OCI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92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-41176" y="6569075"/>
            <a:ext cx="2895600" cy="365125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15064" y="6523037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13</a:t>
            </a:fld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3803" y="509771"/>
            <a:ext cx="7134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BBA- CSM Impact of changes for future coverage</a:t>
            </a: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23456" y="1268760"/>
            <a:ext cx="1065756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CSM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84943" y="2492896"/>
            <a:ext cx="1219199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Risk Adjustment	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14663" y="3573016"/>
            <a:ext cx="1269305" cy="9901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itchFamily="34" charset="0"/>
                <a:cs typeface="Arial" pitchFamily="34" charset="0"/>
              </a:rPr>
              <a:t>Probability weighted cash flows 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75656" y="2830488"/>
            <a:ext cx="1143000" cy="1447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Estimated changes related to future service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2687216" y="2924944"/>
            <a:ext cx="228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endCxn id="6" idx="1"/>
          </p:cNvCxnSpPr>
          <p:nvPr/>
        </p:nvCxnSpPr>
        <p:spPr>
          <a:xfrm rot="5400000" flipH="1" flipV="1">
            <a:off x="1923331" y="1811685"/>
            <a:ext cx="1200150" cy="800100"/>
          </a:xfrm>
          <a:prstGeom prst="bentConnector2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86671" y="4797152"/>
            <a:ext cx="1269305" cy="12793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itchFamily="34" charset="0"/>
                <a:cs typeface="Arial" pitchFamily="34" charset="0"/>
              </a:rPr>
              <a:t>Discount rate changes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067944" y="1611660"/>
            <a:ext cx="615401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730380" y="1318320"/>
            <a:ext cx="1065756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P&amp;L (CSM Release)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7" name="Elbow Connector 46"/>
          <p:cNvCxnSpPr/>
          <p:nvPr/>
        </p:nvCxnSpPr>
        <p:spPr>
          <a:xfrm flipV="1">
            <a:off x="4348158" y="4365104"/>
            <a:ext cx="943922" cy="882066"/>
          </a:xfrm>
          <a:prstGeom prst="bentConnector3">
            <a:avLst>
              <a:gd name="adj1" fmla="val 39384"/>
            </a:avLst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5234436" y="3823320"/>
            <a:ext cx="1065756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P&amp;L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5148064" y="5085184"/>
            <a:ext cx="1440160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itchFamily="34" charset="0"/>
                <a:cs typeface="Arial" pitchFamily="34" charset="0"/>
              </a:rPr>
              <a:t>Other Comprehensive Income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613649" y="6309320"/>
            <a:ext cx="256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Why through CSM??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01" name="Straight Arrow Connector 100"/>
          <p:cNvCxnSpPr/>
          <p:nvPr/>
        </p:nvCxnSpPr>
        <p:spPr>
          <a:xfrm flipH="1">
            <a:off x="2699792" y="4077072"/>
            <a:ext cx="228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4427984" y="5589240"/>
            <a:ext cx="62840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288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6218180"/>
              </p:ext>
            </p:extLst>
          </p:nvPr>
        </p:nvGraphicFramePr>
        <p:xfrm>
          <a:off x="3636912" y="1240160"/>
          <a:ext cx="1535832" cy="2620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00916570"/>
              </p:ext>
            </p:extLst>
          </p:nvPr>
        </p:nvGraphicFramePr>
        <p:xfrm>
          <a:off x="5628456" y="2336056"/>
          <a:ext cx="1535832" cy="1524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68416" y="2752328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+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21293" y="437763"/>
            <a:ext cx="41729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GM Model- New components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7584" y="1844824"/>
            <a:ext cx="2448272" cy="86409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Unearned profit amortized over coverage period</a:t>
            </a:r>
          </a:p>
          <a:p>
            <a:pPr algn="ctr"/>
            <a:endParaRPr lang="en-US" sz="1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Eliminates gain at contract inception</a:t>
            </a:r>
            <a:endParaRPr lang="en-US" sz="1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71600" y="3054152"/>
            <a:ext cx="2232248" cy="66288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For non-financial risks</a:t>
            </a:r>
            <a:endParaRPr lang="en-US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30931"/>
              </p:ext>
            </p:extLst>
          </p:nvPr>
        </p:nvGraphicFramePr>
        <p:xfrm>
          <a:off x="395536" y="4077072"/>
          <a:ext cx="8352928" cy="18288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8352928"/>
              </a:tblGrid>
              <a:tr h="222081"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220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Risk adjustment /CSM at the portfolio level?? Judgment in allocation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220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IFRS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guidance for Risk Adjustment estimation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220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Cash flow characteristics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Probability distribution of cash flows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22081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Confidence Interval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22081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Component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s to be tracked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007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646026372"/>
              </p:ext>
            </p:extLst>
          </p:nvPr>
        </p:nvGraphicFramePr>
        <p:xfrm>
          <a:off x="395536" y="1268760"/>
          <a:ext cx="4176464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739762026"/>
              </p:ext>
            </p:extLst>
          </p:nvPr>
        </p:nvGraphicFramePr>
        <p:xfrm>
          <a:off x="4860032" y="1268760"/>
          <a:ext cx="4176464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139952" y="548680"/>
            <a:ext cx="3912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Key Aspects of GM Model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2411760" y="1124744"/>
            <a:ext cx="2304256" cy="828672"/>
          </a:xfrm>
          <a:prstGeom prst="wedgeEllipseCallout">
            <a:avLst>
              <a:gd name="adj1" fmla="val -90414"/>
              <a:gd name="adj2" fmla="val 95642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Pricing equation… CT5!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663060"/>
              </p:ext>
            </p:extLst>
          </p:nvPr>
        </p:nvGraphicFramePr>
        <p:xfrm>
          <a:off x="1763688" y="5162128"/>
          <a:ext cx="6480720" cy="12192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6480720"/>
              </a:tblGrid>
              <a:tr h="21602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Cash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Flow Changes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Flow through P&amp;L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Absorbed in Balance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sheet(CSM)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Flow to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OCI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3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804131" y="293747"/>
            <a:ext cx="50802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General Measurement Model (BBA)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-Illustration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525376"/>
              </p:ext>
            </p:extLst>
          </p:nvPr>
        </p:nvGraphicFramePr>
        <p:xfrm>
          <a:off x="611560" y="1361400"/>
          <a:ext cx="8064897" cy="49479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688299"/>
                <a:gridCol w="2688299"/>
                <a:gridCol w="2688299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Insurance Contract (without Direct</a:t>
                      </a:r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 Participating Features)</a:t>
                      </a:r>
                      <a:endParaRPr lang="en-IN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       Values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    Comments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Coverage period (years)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04541"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Total premium at</a:t>
                      </a:r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 inception</a:t>
                      </a:r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(in</a:t>
                      </a:r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 Rs.)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1500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Initial acquisition cost (in Rs.)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Expected claims and expenses (in Rs.)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800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Incurred evenly over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4 years</a:t>
                      </a:r>
                    </a:p>
                    <a:p>
                      <a:pPr algn="ctr"/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No lapse assumed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Risk adjustment for non-financial risk (in</a:t>
                      </a:r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 Rs.)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80 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Assumed even release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Discount rate 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Negligible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Actual Experience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Same as expected &amp; no assumption changes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277103" y="6400800"/>
            <a:ext cx="20286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Source: KPMG, July 2017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350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923928" y="293747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GM Model (BBA)</a:t>
            </a:r>
          </a:p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-Illustration  (Contd..)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77103" y="6400800"/>
            <a:ext cx="20286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Source: KPMG, July 2017 </a:t>
            </a:r>
            <a:endParaRPr lang="en-US" sz="1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65435"/>
              </p:ext>
            </p:extLst>
          </p:nvPr>
        </p:nvGraphicFramePr>
        <p:xfrm>
          <a:off x="899592" y="1424528"/>
          <a:ext cx="7632849" cy="418084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232248"/>
                <a:gridCol w="1224136"/>
                <a:gridCol w="1008112"/>
                <a:gridCol w="720080"/>
                <a:gridCol w="792088"/>
                <a:gridCol w="936104"/>
                <a:gridCol w="720081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    Years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Cash flow description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Initial </a:t>
                      </a:r>
                      <a:r>
                        <a:rPr lang="en-IN" sz="14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recognition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EPV of cash inflows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2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Premium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1500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EPV of cash outflows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2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Expected claims and expenses (incl.</a:t>
                      </a:r>
                      <a:r>
                        <a:rPr lang="en-IN" sz="1200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acquisition cost)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-900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-600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-400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-200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isk </a:t>
                      </a:r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adjustment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2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Non-fin</a:t>
                      </a:r>
                      <a:r>
                        <a:rPr lang="en-IN" sz="1200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risk </a:t>
                      </a:r>
                      <a:r>
                        <a:rPr lang="en-IN" sz="1200" u="none" strike="noStrike" baseline="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adj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-80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-60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-40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-20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Fulfilment </a:t>
                      </a:r>
                      <a:r>
                        <a:rPr lang="en-IN" sz="140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cashflows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520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-660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-440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-220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Contractual service margin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-520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-390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-260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-130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Insurance contract liability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-1050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-700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-350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860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277103" y="6400800"/>
            <a:ext cx="20286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Source: KPMG, July 2017 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691680" y="46531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589861"/>
              </p:ext>
            </p:extLst>
          </p:nvPr>
        </p:nvGraphicFramePr>
        <p:xfrm>
          <a:off x="323528" y="3831706"/>
          <a:ext cx="8280920" cy="262163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680520"/>
                <a:gridCol w="792088"/>
                <a:gridCol w="936104"/>
                <a:gridCol w="936104"/>
                <a:gridCol w="936104"/>
              </a:tblGrid>
              <a:tr h="23833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P</a:t>
                      </a:r>
                      <a:r>
                        <a:rPr lang="en-IN" sz="1400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&amp;L impact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3833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Expected claims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3833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isk </a:t>
                      </a:r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adjustment recognised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3833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CSM allocation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3833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  <a:r>
                        <a:rPr lang="en-IN" sz="14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evenue </a:t>
                      </a:r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for services provided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350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350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350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350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3833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evenue </a:t>
                      </a:r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to cover </a:t>
                      </a:r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acquisition </a:t>
                      </a:r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cash flows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3833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r>
                        <a:rPr lang="en-IN" sz="14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nsurance </a:t>
                      </a:r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revenue 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375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375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375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375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3833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Service expenses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-200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-200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-200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-200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3833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evenue </a:t>
                      </a:r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to cover </a:t>
                      </a:r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acquisition </a:t>
                      </a:r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cash flows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-25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-25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-25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-25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3833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r>
                        <a:rPr lang="en-IN" sz="14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nsurance </a:t>
                      </a:r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service expenses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-225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-225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-225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-225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3833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r>
                        <a:rPr lang="en-IN" sz="14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nsurance </a:t>
                      </a:r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service result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962586"/>
              </p:ext>
            </p:extLst>
          </p:nvPr>
        </p:nvGraphicFramePr>
        <p:xfrm>
          <a:off x="323528" y="1247944"/>
          <a:ext cx="8352927" cy="23970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850634"/>
                <a:gridCol w="1282679"/>
                <a:gridCol w="1282679"/>
                <a:gridCol w="1266349"/>
                <a:gridCol w="1670586"/>
              </a:tblGrid>
              <a:tr h="333896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hange </a:t>
                      </a:r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in liability for remaining coverage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 gridSpan="4"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                              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46295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Years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46295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Opening balance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-1050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-700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-350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46295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Premiums received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-1500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46295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cquisition </a:t>
                      </a:r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cash flow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46295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xpected </a:t>
                      </a:r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claims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46295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Risk </a:t>
                      </a:r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adjustment recognised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46295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CSM allocation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246295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en-IN" sz="14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losing </a:t>
                      </a:r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balance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-1050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-700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-350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923928" y="293747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GM Model (BBA)-P&amp;L Impact</a:t>
            </a:r>
          </a:p>
        </p:txBody>
      </p:sp>
    </p:spTree>
    <p:extLst>
      <p:ext uri="{BB962C8B-B14F-4D97-AF65-F5344CB8AC3E}">
        <p14:creationId xmlns:p14="http://schemas.microsoft.com/office/powerpoint/2010/main" val="93947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201419"/>
              </p:ext>
            </p:extLst>
          </p:nvPr>
        </p:nvGraphicFramePr>
        <p:xfrm>
          <a:off x="1475656" y="1916832"/>
          <a:ext cx="6096000" cy="34340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656184"/>
                <a:gridCol w="1152128"/>
                <a:gridCol w="1080120"/>
                <a:gridCol w="1152128"/>
                <a:gridCol w="1055440"/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Balance Sheet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                         Years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IN" sz="16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Asset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IN" sz="16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Cash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6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1500-100-200=</a:t>
                      </a:r>
                      <a:r>
                        <a:rPr lang="en-IN" sz="1600" b="1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1200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6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1200-200 = 1000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6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1000-200 = 800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6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800-200</a:t>
                      </a:r>
                      <a:r>
                        <a:rPr lang="en-IN" sz="1600" b="1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= 600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IN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Liability and</a:t>
                      </a:r>
                      <a:r>
                        <a:rPr lang="en-IN" sz="1600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Equity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IN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Insurance contract Liability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1050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700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350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IN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Equity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300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450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600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IN" sz="16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Total Liability and Equity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6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1200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6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6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800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6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600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23928" y="293747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GM Model (BBA)-Balance Sheet Impact</a:t>
            </a:r>
          </a:p>
        </p:txBody>
      </p:sp>
    </p:spTree>
    <p:extLst>
      <p:ext uri="{BB962C8B-B14F-4D97-AF65-F5344CB8AC3E}">
        <p14:creationId xmlns:p14="http://schemas.microsoft.com/office/powerpoint/2010/main" val="171031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218782" y="528935"/>
            <a:ext cx="152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Coverage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2286000"/>
            <a:ext cx="7620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700481"/>
              </p:ext>
            </p:extLst>
          </p:nvPr>
        </p:nvGraphicFramePr>
        <p:xfrm>
          <a:off x="457200" y="1447800"/>
          <a:ext cx="8382000" cy="45821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179379"/>
                <a:gridCol w="2408621"/>
                <a:gridCol w="2794000"/>
              </a:tblGrid>
              <a:tr h="411943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Aspects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Paras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43308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Level</a:t>
                      </a:r>
                      <a:r>
                        <a:rPr lang="en-US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of Aggregation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14-24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Minimum criteria for grouping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43308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Recognition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25-28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The contract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recognition date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11943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Measurement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1417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---Initial Measurement</a:t>
                      </a:r>
                      <a:endParaRPr lang="en-US" sz="1600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32-38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Estimation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of fulfilment cash flows and contractual service margin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1417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---Subsequent Measurement</a:t>
                      </a:r>
                      <a:endParaRPr lang="en-US" sz="1600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40-43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The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measurement of subsequent carrying amount and the impact on P&amp;L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4330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---Onerous Contracts</a:t>
                      </a:r>
                      <a:endParaRPr lang="en-US" sz="1600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47-52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Treatment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of onerous contracts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Footer Placeholder 1"/>
          <p:cNvSpPr txBox="1">
            <a:spLocks/>
          </p:cNvSpPr>
          <p:nvPr/>
        </p:nvSpPr>
        <p:spPr>
          <a:xfrm>
            <a:off x="5867400" y="64008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Source: IFRS 17</a:t>
            </a:r>
            <a:endParaRPr lang="en-US" sz="12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73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6200" y="6569075"/>
            <a:ext cx="2895600" cy="365125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934200" y="6569075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20</a:t>
            </a:fld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47800" y="1219200"/>
            <a:ext cx="1065756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CSM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47800" y="2209800"/>
            <a:ext cx="1065756" cy="1066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Risk Adjustment	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47800" y="3505200"/>
            <a:ext cx="1219200" cy="2895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Probability discounted cash flows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3048000"/>
            <a:ext cx="990600" cy="1447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Estimated changes related to future service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1184232" y="3200400"/>
            <a:ext cx="228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/>
          <p:nvPr/>
        </p:nvCxnSpPr>
        <p:spPr>
          <a:xfrm rot="16200000" flipV="1">
            <a:off x="241226" y="5065473"/>
            <a:ext cx="1409700" cy="381000"/>
          </a:xfrm>
          <a:prstGeom prst="bentConnector3">
            <a:avLst>
              <a:gd name="adj1" fmla="val -648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endCxn id="6" idx="1"/>
          </p:cNvCxnSpPr>
          <p:nvPr/>
        </p:nvCxnSpPr>
        <p:spPr>
          <a:xfrm rot="5400000" flipH="1" flipV="1">
            <a:off x="447675" y="1762125"/>
            <a:ext cx="1200150" cy="800100"/>
          </a:xfrm>
          <a:prstGeom prst="bentConnector2">
            <a:avLst/>
          </a:prstGeom>
          <a:ln w="31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oter Placeholder 1"/>
          <p:cNvSpPr txBox="1">
            <a:spLocks/>
          </p:cNvSpPr>
          <p:nvPr/>
        </p:nvSpPr>
        <p:spPr>
          <a:xfrm>
            <a:off x="228600" y="63404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Balance sheet measurement</a:t>
            </a:r>
            <a:endParaRPr 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Footer Placeholder 1"/>
          <p:cNvSpPr txBox="1">
            <a:spLocks/>
          </p:cNvSpPr>
          <p:nvPr/>
        </p:nvSpPr>
        <p:spPr>
          <a:xfrm>
            <a:off x="6172200" y="62642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Flow to Income/OCI </a:t>
            </a:r>
            <a:endParaRPr 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Footer Placeholder 1"/>
          <p:cNvSpPr txBox="1">
            <a:spLocks/>
          </p:cNvSpPr>
          <p:nvPr/>
        </p:nvSpPr>
        <p:spPr>
          <a:xfrm>
            <a:off x="5791200" y="6477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Source: PWC, March 2, 2017 </a:t>
            </a:r>
            <a:endParaRPr lang="en-US" sz="14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35227" y="188640"/>
            <a:ext cx="42771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General Measurement Model-</a:t>
            </a:r>
          </a:p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Macro Perspective (Contd..)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78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6200" y="6569075"/>
            <a:ext cx="2895600" cy="365125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934200" y="6569075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21</a:t>
            </a:fld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47800" y="1219200"/>
            <a:ext cx="1065756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CSM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47800" y="2209800"/>
            <a:ext cx="1065756" cy="1066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Risk Adjustment	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47800" y="3505200"/>
            <a:ext cx="1219200" cy="2895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Probability discounted cash flows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3048000"/>
            <a:ext cx="990600" cy="1447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Estimated changes related to future service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74096" y="1219200"/>
            <a:ext cx="2209800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CSM Release 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74096" y="5486400"/>
            <a:ext cx="27432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Changes in cash flows related to past and current service period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74096" y="2286000"/>
            <a:ext cx="22098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Release of Risk Adjustment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74096" y="4495800"/>
            <a:ext cx="27432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Discount Rate changes (update current market rates)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0" y="3505200"/>
            <a:ext cx="2769296" cy="8001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Interest on Insurance liability at inception rate (unwind of discount rate)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1184232" y="3200400"/>
            <a:ext cx="228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/>
          <p:nvPr/>
        </p:nvCxnSpPr>
        <p:spPr>
          <a:xfrm rot="16200000" flipV="1">
            <a:off x="241226" y="5065473"/>
            <a:ext cx="1409700" cy="381000"/>
          </a:xfrm>
          <a:prstGeom prst="bentConnector3">
            <a:avLst>
              <a:gd name="adj1" fmla="val -648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endCxn id="6" idx="1"/>
          </p:cNvCxnSpPr>
          <p:nvPr/>
        </p:nvCxnSpPr>
        <p:spPr>
          <a:xfrm rot="5400000" flipH="1" flipV="1">
            <a:off x="447675" y="1762125"/>
            <a:ext cx="1200150" cy="800100"/>
          </a:xfrm>
          <a:prstGeom prst="bentConnector2">
            <a:avLst/>
          </a:prstGeom>
          <a:ln w="31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oter Placeholder 1"/>
          <p:cNvSpPr txBox="1">
            <a:spLocks/>
          </p:cNvSpPr>
          <p:nvPr/>
        </p:nvSpPr>
        <p:spPr>
          <a:xfrm>
            <a:off x="228600" y="63404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Balance sheet measurement</a:t>
            </a:r>
            <a:endParaRPr 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5334000" y="1371600"/>
            <a:ext cx="129070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85"/>
          <p:cNvCxnSpPr/>
          <p:nvPr/>
        </p:nvCxnSpPr>
        <p:spPr>
          <a:xfrm flipV="1">
            <a:off x="5791200" y="3048000"/>
            <a:ext cx="990600" cy="723900"/>
          </a:xfrm>
          <a:prstGeom prst="bentConnector3">
            <a:avLst>
              <a:gd name="adj1" fmla="val 70232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Elbow Connector 95"/>
          <p:cNvCxnSpPr>
            <a:stCxn id="13" idx="3"/>
          </p:cNvCxnSpPr>
          <p:nvPr/>
        </p:nvCxnSpPr>
        <p:spPr>
          <a:xfrm flipV="1">
            <a:off x="5817296" y="3162301"/>
            <a:ext cx="1421707" cy="1790699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3" name="Elbow Connector 102"/>
          <p:cNvCxnSpPr/>
          <p:nvPr/>
        </p:nvCxnSpPr>
        <p:spPr>
          <a:xfrm>
            <a:off x="5940152" y="5229200"/>
            <a:ext cx="659704" cy="59237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06" name="Footer Placeholder 1"/>
          <p:cNvSpPr txBox="1">
            <a:spLocks/>
          </p:cNvSpPr>
          <p:nvPr/>
        </p:nvSpPr>
        <p:spPr>
          <a:xfrm>
            <a:off x="6172200" y="62642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Flow to Income/OCI </a:t>
            </a:r>
            <a:endParaRPr 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Footer Placeholder 1"/>
          <p:cNvSpPr txBox="1">
            <a:spLocks/>
          </p:cNvSpPr>
          <p:nvPr/>
        </p:nvSpPr>
        <p:spPr>
          <a:xfrm>
            <a:off x="5791200" y="6477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Source: PWC, March 2, 2017 </a:t>
            </a:r>
            <a:endParaRPr lang="en-US" sz="14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8" name="Elbow Connector 47"/>
          <p:cNvCxnSpPr>
            <a:stCxn id="12" idx="3"/>
          </p:cNvCxnSpPr>
          <p:nvPr/>
        </p:nvCxnSpPr>
        <p:spPr>
          <a:xfrm flipV="1">
            <a:off x="5283896" y="1657350"/>
            <a:ext cx="1193104" cy="100965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stCxn id="11" idx="3"/>
          </p:cNvCxnSpPr>
          <p:nvPr/>
        </p:nvCxnSpPr>
        <p:spPr>
          <a:xfrm flipV="1">
            <a:off x="5817296" y="2191098"/>
            <a:ext cx="842935" cy="3752502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535227" y="188640"/>
            <a:ext cx="42771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General Measurement Model-</a:t>
            </a:r>
          </a:p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Macro Perspective (Contd..)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2606824" y="26670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2678832" y="3933056"/>
            <a:ext cx="381000" cy="122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699792" y="5072981"/>
            <a:ext cx="381000" cy="122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699792" y="5793061"/>
            <a:ext cx="381000" cy="122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2555776" y="16288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1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6200" y="6569075"/>
            <a:ext cx="2895600" cy="365125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934200" y="6569075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22</a:t>
            </a:fld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47800" y="1219200"/>
            <a:ext cx="1065756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CSM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47800" y="2209800"/>
            <a:ext cx="1065756" cy="1066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Risk Adjustment	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47800" y="3505200"/>
            <a:ext cx="1219200" cy="2895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Probability discounted cash flows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3048000"/>
            <a:ext cx="990600" cy="1447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Estimated changes related to future service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74096" y="1219200"/>
            <a:ext cx="2209800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CSM Release 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74096" y="5486400"/>
            <a:ext cx="27432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Changes in cash flows related to past and current service period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74096" y="2286000"/>
            <a:ext cx="22098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Release of Risk Adjustment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74096" y="4495800"/>
            <a:ext cx="27432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Discount Rate changes (update current market rates)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0" y="3505200"/>
            <a:ext cx="2769296" cy="8001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Interest on Insurance liability at inception rate (unwind of discount rate)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1184232" y="3200400"/>
            <a:ext cx="228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/>
          <p:nvPr/>
        </p:nvCxnSpPr>
        <p:spPr>
          <a:xfrm rot="16200000" flipV="1">
            <a:off x="241226" y="5065473"/>
            <a:ext cx="1409700" cy="381000"/>
          </a:xfrm>
          <a:prstGeom prst="bentConnector3">
            <a:avLst>
              <a:gd name="adj1" fmla="val -648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endCxn id="6" idx="1"/>
          </p:cNvCxnSpPr>
          <p:nvPr/>
        </p:nvCxnSpPr>
        <p:spPr>
          <a:xfrm rot="5400000" flipH="1" flipV="1">
            <a:off x="447675" y="1762125"/>
            <a:ext cx="1200150" cy="800100"/>
          </a:xfrm>
          <a:prstGeom prst="bentConnector2">
            <a:avLst/>
          </a:prstGeom>
          <a:ln w="31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oter Placeholder 1"/>
          <p:cNvSpPr txBox="1">
            <a:spLocks/>
          </p:cNvSpPr>
          <p:nvPr/>
        </p:nvSpPr>
        <p:spPr>
          <a:xfrm>
            <a:off x="228600" y="63404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Balance sheet measurement</a:t>
            </a:r>
            <a:endParaRPr 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5334000" y="1371600"/>
            <a:ext cx="129070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85"/>
          <p:cNvCxnSpPr/>
          <p:nvPr/>
        </p:nvCxnSpPr>
        <p:spPr>
          <a:xfrm flipV="1">
            <a:off x="5791200" y="3048000"/>
            <a:ext cx="990600" cy="723900"/>
          </a:xfrm>
          <a:prstGeom prst="bentConnector3">
            <a:avLst>
              <a:gd name="adj1" fmla="val 70232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Elbow Connector 95"/>
          <p:cNvCxnSpPr>
            <a:stCxn id="13" idx="3"/>
          </p:cNvCxnSpPr>
          <p:nvPr/>
        </p:nvCxnSpPr>
        <p:spPr>
          <a:xfrm flipV="1">
            <a:off x="5817296" y="3162301"/>
            <a:ext cx="1421707" cy="1790699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3" name="Elbow Connector 102"/>
          <p:cNvCxnSpPr/>
          <p:nvPr/>
        </p:nvCxnSpPr>
        <p:spPr>
          <a:xfrm>
            <a:off x="5940152" y="5229200"/>
            <a:ext cx="659704" cy="59237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06" name="Footer Placeholder 1"/>
          <p:cNvSpPr txBox="1">
            <a:spLocks/>
          </p:cNvSpPr>
          <p:nvPr/>
        </p:nvSpPr>
        <p:spPr>
          <a:xfrm>
            <a:off x="6172200" y="62642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Flow to Income/OCI </a:t>
            </a:r>
            <a:endParaRPr 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Footer Placeholder 1"/>
          <p:cNvSpPr txBox="1">
            <a:spLocks/>
          </p:cNvSpPr>
          <p:nvPr/>
        </p:nvSpPr>
        <p:spPr>
          <a:xfrm>
            <a:off x="5791200" y="6477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Source: PWC, March 2, 2017 </a:t>
            </a:r>
            <a:endParaRPr lang="en-US" sz="14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8" name="Elbow Connector 47"/>
          <p:cNvCxnSpPr>
            <a:stCxn id="12" idx="3"/>
          </p:cNvCxnSpPr>
          <p:nvPr/>
        </p:nvCxnSpPr>
        <p:spPr>
          <a:xfrm flipV="1">
            <a:off x="5283896" y="1657350"/>
            <a:ext cx="1193104" cy="100965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stCxn id="11" idx="3"/>
          </p:cNvCxnSpPr>
          <p:nvPr/>
        </p:nvCxnSpPr>
        <p:spPr>
          <a:xfrm flipV="1">
            <a:off x="5817296" y="2191098"/>
            <a:ext cx="842935" cy="3752502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535227" y="188640"/>
            <a:ext cx="42771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General Measurement Model-</a:t>
            </a:r>
          </a:p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Macro Perspective (Contd..)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2606824" y="26670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2678832" y="3933056"/>
            <a:ext cx="381000" cy="122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699792" y="5072981"/>
            <a:ext cx="381000" cy="122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699792" y="5793061"/>
            <a:ext cx="381000" cy="122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2555776" y="16288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6629400" y="1257300"/>
            <a:ext cx="2209800" cy="8001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P&amp;L </a:t>
            </a:r>
          </a:p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(Underwriting Result)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781800" y="2362200"/>
            <a:ext cx="2133600" cy="8001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P&amp;L (Investment Result)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742112" y="5448300"/>
            <a:ext cx="2438400" cy="8001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Other Comprehensive Income (Equity)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8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986300" y="457200"/>
            <a:ext cx="2768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Onerous Contracts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766103795"/>
              </p:ext>
            </p:extLst>
          </p:nvPr>
        </p:nvGraphicFramePr>
        <p:xfrm>
          <a:off x="708248" y="1813272"/>
          <a:ext cx="7392144" cy="2623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8032" y="5229200"/>
            <a:ext cx="9396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Management judgment to identify profitable contracts that could turn onerous!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29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24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106312400"/>
              </p:ext>
            </p:extLst>
          </p:nvPr>
        </p:nvGraphicFramePr>
        <p:xfrm>
          <a:off x="467544" y="1268760"/>
          <a:ext cx="8219256" cy="490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499992" y="450937"/>
            <a:ext cx="3283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Areas to be addressed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75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7504" y="538443"/>
            <a:ext cx="7843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Life Insurers: Likely Impact on Segment Mix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922321"/>
              </p:ext>
            </p:extLst>
          </p:nvPr>
        </p:nvGraphicFramePr>
        <p:xfrm>
          <a:off x="1187624" y="1412776"/>
          <a:ext cx="6696744" cy="2160238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5299163"/>
                <a:gridCol w="1397581"/>
              </a:tblGrid>
              <a:tr h="585292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Business Mix for life Insurance </a:t>
                      </a:r>
                      <a:r>
                        <a:rPr lang="en-US" sz="1600" dirty="0" smtClean="0">
                          <a:effectLst/>
                        </a:rPr>
                        <a:t>Industry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[for </a:t>
                      </a:r>
                      <a:r>
                        <a:rPr lang="en-US" sz="1600" dirty="0">
                          <a:effectLst/>
                        </a:rPr>
                        <a:t>6 months ended 30</a:t>
                      </a:r>
                      <a:r>
                        <a:rPr lang="en-US" sz="1600" baseline="30000" dirty="0">
                          <a:effectLst/>
                        </a:rPr>
                        <a:t>th</a:t>
                      </a:r>
                      <a:r>
                        <a:rPr lang="en-US" sz="1600" dirty="0">
                          <a:effectLst/>
                        </a:rPr>
                        <a:t> Sep </a:t>
                      </a:r>
                      <a:r>
                        <a:rPr lang="en-US" sz="1600" dirty="0" smtClean="0">
                          <a:effectLst/>
                        </a:rPr>
                        <a:t>2017 (FYP)]</a:t>
                      </a:r>
                      <a:endParaRPr lang="en-US" sz="1600" b="1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24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Category</a:t>
                      </a:r>
                      <a:endParaRPr lang="en-US" sz="1400" b="1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Business Mix</a:t>
                      </a:r>
                      <a:endParaRPr lang="en-US" sz="1400" b="1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249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Individual Single Premium</a:t>
                      </a:r>
                      <a:endParaRPr lang="en-US" sz="1600" b="0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rgbClr val="FF0000"/>
                          </a:solidFill>
                          <a:effectLst/>
                        </a:rPr>
                        <a:t>14%</a:t>
                      </a:r>
                      <a:endParaRPr lang="en-US" sz="1600" b="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249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Individual Non-Single Premium</a:t>
                      </a:r>
                      <a:endParaRPr lang="en-US" sz="1600" b="0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26%</a:t>
                      </a:r>
                      <a:endParaRPr lang="en-US" sz="1600" b="0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249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Group Single Premium</a:t>
                      </a:r>
                      <a:endParaRPr lang="en-US" sz="1600" b="0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rgbClr val="FF0000"/>
                          </a:solidFill>
                          <a:effectLst/>
                        </a:rPr>
                        <a:t>57%</a:t>
                      </a:r>
                      <a:endParaRPr lang="en-US" sz="1600" b="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249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Group Non-Single Premium</a:t>
                      </a:r>
                      <a:endParaRPr lang="en-US" sz="1600" b="0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2%</a:t>
                      </a:r>
                      <a:endParaRPr lang="en-US" sz="1600" b="0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249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Group Yearly Renewable Premium</a:t>
                      </a:r>
                      <a:endParaRPr lang="en-US" sz="1600" b="0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2%</a:t>
                      </a:r>
                      <a:endParaRPr lang="en-US" sz="1600" b="0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146650"/>
              </p:ext>
            </p:extLst>
          </p:nvPr>
        </p:nvGraphicFramePr>
        <p:xfrm>
          <a:off x="1043608" y="3789040"/>
          <a:ext cx="6884838" cy="2104203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6884838"/>
              </a:tblGrid>
              <a:tr h="22854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Key Aspects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2854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IFRS 17 amends the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way revenue is measured and disclosed.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326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Likely to Impact Single premium mix;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since it will not contribute to immediate top line growth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4479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Aggressive sale of ULIP/Group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fund based products may not translate in to top line growth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950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1" y="538443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atin typeface="Arial" pitchFamily="34" charset="0"/>
                <a:cs typeface="Arial" pitchFamily="34" charset="0"/>
              </a:rPr>
              <a:t>Life Insurers: Likely Impact on Segment Mix 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947818"/>
              </p:ext>
            </p:extLst>
          </p:nvPr>
        </p:nvGraphicFramePr>
        <p:xfrm>
          <a:off x="659165" y="1628800"/>
          <a:ext cx="6884838" cy="2013094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6884838"/>
              </a:tblGrid>
              <a:tr h="22854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Key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results disclosed in Income statement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2854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Underwriting result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926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Net Interest and Investment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income 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4479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Profit/ Loss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4479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Total comprehensive income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59165" y="4437112"/>
            <a:ext cx="78841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Key Performance indicators likely to change.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Likely that Insurers will focus </a:t>
            </a:r>
            <a:r>
              <a:rPr lang="en-US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on more Profitable </a:t>
            </a:r>
            <a:r>
              <a:rPr lang="en-US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segments like Protection Products.</a:t>
            </a:r>
          </a:p>
        </p:txBody>
      </p:sp>
    </p:spTree>
    <p:extLst>
      <p:ext uri="{BB962C8B-B14F-4D97-AF65-F5344CB8AC3E}">
        <p14:creationId xmlns:p14="http://schemas.microsoft.com/office/powerpoint/2010/main" val="221716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1000" y="332656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atin typeface="Arial" pitchFamily="34" charset="0"/>
                <a:cs typeface="Arial" pitchFamily="34" charset="0"/>
              </a:rPr>
              <a:t>Life Insurers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Measurement Approach for different Segments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38214"/>
              </p:ext>
            </p:extLst>
          </p:nvPr>
        </p:nvGraphicFramePr>
        <p:xfrm>
          <a:off x="539552" y="1628800"/>
          <a:ext cx="7992887" cy="438546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197909"/>
                <a:gridCol w="3005007"/>
                <a:gridCol w="2789971"/>
              </a:tblGrid>
              <a:tr h="498131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Measurement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Approach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Need for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the Approach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Types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of contract </a:t>
                      </a:r>
                    </a:p>
                    <a:p>
                      <a:pPr algn="ctr"/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(Illustrative list)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35538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General Measurement Approach (Building Block Approach)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Default model for all Insurance contracts.</a:t>
                      </a:r>
                    </a:p>
                    <a:p>
                      <a:pPr algn="l"/>
                      <a:endParaRPr lang="en-US" sz="1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Applicable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for contracts </a:t>
                      </a:r>
                      <a:r>
                        <a:rPr lang="en-US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without 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direct participating features.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200" dirty="0" smtClean="0">
                          <a:latin typeface="Arial" pitchFamily="34" charset="0"/>
                          <a:cs typeface="Arial" pitchFamily="34" charset="0"/>
                        </a:rPr>
                        <a:t>Term / Whole life / Endowment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200" dirty="0" smtClean="0">
                          <a:latin typeface="Arial" pitchFamily="34" charset="0"/>
                          <a:cs typeface="Arial" pitchFamily="34" charset="0"/>
                        </a:rPr>
                        <a:t>Long term health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200" dirty="0" smtClean="0">
                          <a:latin typeface="Arial" pitchFamily="34" charset="0"/>
                          <a:cs typeface="Arial" pitchFamily="34" charset="0"/>
                        </a:rPr>
                        <a:t>Other protection business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200" dirty="0" smtClean="0">
                          <a:latin typeface="Arial" pitchFamily="34" charset="0"/>
                          <a:cs typeface="Arial" pitchFamily="34" charset="0"/>
                        </a:rPr>
                        <a:t>Certain annuities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200" dirty="0" smtClean="0">
                          <a:latin typeface="Arial" pitchFamily="34" charset="0"/>
                          <a:cs typeface="Arial" pitchFamily="34" charset="0"/>
                        </a:rPr>
                        <a:t>Immediate annuities</a:t>
                      </a:r>
                    </a:p>
                    <a:p>
                      <a:pPr marL="0" algn="l" defTabSz="914400" rtl="0" eaLnBrk="1" latinLnBrk="0" hangingPunct="1"/>
                      <a:endParaRPr lang="en-US" sz="14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9738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Premium Allocation Approach (PAA)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Simplified approach for Short term contracts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u="none" strike="noStrike" kern="1200" baseline="0" dirty="0" smtClean="0">
                          <a:latin typeface="Arial" pitchFamily="34" charset="0"/>
                          <a:cs typeface="Arial" pitchFamily="34" charset="0"/>
                        </a:rPr>
                        <a:t>Short term life contracts 	</a:t>
                      </a:r>
                      <a:endParaRPr lang="en-US" sz="1400" b="0" i="0" u="none" strike="noStrike" kern="1200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563904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Variable fee approach (VFA)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To deal with Participating business,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where payments to policy holders are linked to underlying items like assets.</a:t>
                      </a:r>
                    </a:p>
                    <a:p>
                      <a:pPr algn="l"/>
                      <a:endParaRPr lang="en-US" sz="14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Applicable for contracts </a:t>
                      </a:r>
                      <a:r>
                        <a:rPr lang="en-US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with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direct participating feature.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 smtClean="0">
                          <a:latin typeface="Arial" pitchFamily="34" charset="0"/>
                          <a:cs typeface="Arial" pitchFamily="34" charset="0"/>
                        </a:rPr>
                        <a:t>Variable Insurance contracts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 smtClean="0">
                          <a:latin typeface="Arial" pitchFamily="34" charset="0"/>
                          <a:cs typeface="Arial" pitchFamily="34" charset="0"/>
                        </a:rPr>
                        <a:t>Unit linked contracts</a:t>
                      </a:r>
                    </a:p>
                    <a:p>
                      <a:pPr algn="l"/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295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www.actuariesindia.org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28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99792" y="614065"/>
            <a:ext cx="5101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Variable fee Approach : Illustration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573466"/>
              </p:ext>
            </p:extLst>
          </p:nvPr>
        </p:nvGraphicFramePr>
        <p:xfrm>
          <a:off x="838199" y="1340768"/>
          <a:ext cx="7838257" cy="5027341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078536"/>
                <a:gridCol w="4759721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Facts for ULIP</a:t>
                      </a:r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 contract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Values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Coverage period  (years)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404541"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Single</a:t>
                      </a:r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premium</a:t>
                      </a:r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 (payable at inception) (in Rs.)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404541">
                <a:tc>
                  <a:txBody>
                    <a:bodyPr/>
                    <a:lstStyle/>
                    <a:p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Number of Policies issued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Benefit payable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-Account</a:t>
                      </a:r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 balance, if the policy holder survives </a:t>
                      </a:r>
                    </a:p>
                    <a:p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-In case of death, higher of guaranteed death benefit of 170 or Account balance.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Expected claims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One Policy holder will die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at the end of each year.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Return on underlying assets (p.a.)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Service charge levied</a:t>
                      </a:r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 by Insurer(p.a.)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2%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Risk free</a:t>
                      </a:r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 interest rate (p.a.)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6% 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Risk adjustment for non-financial risk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25 (12 to be recognized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in profit statement in </a:t>
                      </a:r>
                    </a:p>
                    <a:p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year 1)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850827" y="6400802"/>
            <a:ext cx="2217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</a:rPr>
              <a:t>Source: KPMG, July 2017 </a:t>
            </a:r>
          </a:p>
        </p:txBody>
      </p:sp>
    </p:spTree>
    <p:extLst>
      <p:ext uri="{BB962C8B-B14F-4D97-AF65-F5344CB8AC3E}">
        <p14:creationId xmlns:p14="http://schemas.microsoft.com/office/powerpoint/2010/main" val="339537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www.actuariesindia.org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29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8" y="519063"/>
            <a:ext cx="5101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Variable fee Approach : Illustration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346213"/>
              </p:ext>
            </p:extLst>
          </p:nvPr>
        </p:nvGraphicFramePr>
        <p:xfrm>
          <a:off x="838201" y="1324339"/>
          <a:ext cx="7326085" cy="329184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5975176"/>
                <a:gridCol w="1350909"/>
              </a:tblGrid>
              <a:tr h="2286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>
                          <a:latin typeface="Arial" pitchFamily="34" charset="0"/>
                          <a:cs typeface="Arial" pitchFamily="34" charset="0"/>
                        </a:rPr>
                        <a:t>Estimate of CSM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400062">
                <a:tc>
                  <a:txBody>
                    <a:bodyPr/>
                    <a:lstStyle/>
                    <a:p>
                      <a:r>
                        <a:rPr lang="en-IN" dirty="0" smtClean="0">
                          <a:latin typeface="Arial" pitchFamily="34" charset="0"/>
                          <a:cs typeface="Arial" pitchFamily="34" charset="0"/>
                        </a:rPr>
                        <a:t>Estimate of Present value of cash inflows</a:t>
                      </a:r>
                    </a:p>
                    <a:p>
                      <a:r>
                        <a:rPr lang="en-IN" dirty="0" smtClean="0">
                          <a:latin typeface="Arial" pitchFamily="34" charset="0"/>
                          <a:cs typeface="Arial" pitchFamily="34" charset="0"/>
                        </a:rPr>
                        <a:t>(100</a:t>
                      </a:r>
                      <a:r>
                        <a:rPr lang="en-IN" baseline="0" dirty="0" smtClean="0">
                          <a:latin typeface="Arial" pitchFamily="34" charset="0"/>
                          <a:cs typeface="Arial" pitchFamily="34" charset="0"/>
                        </a:rPr>
                        <a:t> Policies*150)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>
                          <a:latin typeface="Arial" pitchFamily="34" charset="0"/>
                          <a:cs typeface="Arial" pitchFamily="34" charset="0"/>
                        </a:rPr>
                        <a:t>15,000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742973">
                <a:tc>
                  <a:txBody>
                    <a:bodyPr/>
                    <a:lstStyle/>
                    <a:p>
                      <a:r>
                        <a:rPr lang="en-IN" dirty="0" smtClean="0">
                          <a:latin typeface="Arial" pitchFamily="34" charset="0"/>
                          <a:cs typeface="Arial" pitchFamily="34" charset="0"/>
                        </a:rPr>
                        <a:t>Estimate of Present value of cash outflows</a:t>
                      </a:r>
                      <a:endParaRPr lang="en-IN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IN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IN" baseline="0" dirty="0" smtClean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n-IN" i="1" baseline="0" dirty="0" smtClean="0">
                          <a:latin typeface="Arial" pitchFamily="34" charset="0"/>
                          <a:cs typeface="Arial" pitchFamily="34" charset="0"/>
                        </a:rPr>
                        <a:t>Factors in the current discount rate as well the time value of guarantee in providing a minimum death benefit</a:t>
                      </a:r>
                      <a:endParaRPr lang="en-IN" i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>
                          <a:latin typeface="Arial" pitchFamily="34" charset="0"/>
                          <a:cs typeface="Arial" pitchFamily="34" charset="0"/>
                        </a:rPr>
                        <a:t>(14,180)*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228607">
                <a:tc>
                  <a:txBody>
                    <a:bodyPr/>
                    <a:lstStyle/>
                    <a:p>
                      <a:r>
                        <a:rPr lang="en-IN" baseline="0" dirty="0" smtClean="0">
                          <a:latin typeface="Arial" pitchFamily="34" charset="0"/>
                          <a:cs typeface="Arial" pitchFamily="34" charset="0"/>
                        </a:rPr>
                        <a:t>Risk adjustment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(25)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22860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Fulfillment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cash flows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795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22860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CSM to be recognized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(795)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850827" y="6400802"/>
            <a:ext cx="2217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</a:rPr>
              <a:t>Source: KPMG, July 2017 </a:t>
            </a:r>
          </a:p>
        </p:txBody>
      </p:sp>
    </p:spTree>
    <p:extLst>
      <p:ext uri="{BB962C8B-B14F-4D97-AF65-F5344CB8AC3E}">
        <p14:creationId xmlns:p14="http://schemas.microsoft.com/office/powerpoint/2010/main" val="57144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792226"/>
              </p:ext>
            </p:extLst>
          </p:nvPr>
        </p:nvGraphicFramePr>
        <p:xfrm>
          <a:off x="457200" y="1285702"/>
          <a:ext cx="8382000" cy="498944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179379"/>
                <a:gridCol w="2408621"/>
                <a:gridCol w="2794000"/>
              </a:tblGrid>
              <a:tr h="5694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Aspects</a:t>
                      </a:r>
                    </a:p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Paras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2031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---PAA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approach</a:t>
                      </a:r>
                      <a:endParaRPr lang="en-US" sz="16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53-59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An alternate measurement approach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2359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---Reinsurance Contracts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held</a:t>
                      </a:r>
                      <a:endParaRPr lang="en-US" sz="16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60-69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Recognition and Measurement of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Reinsurance contracts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2031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---Investment Contracts with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DPF</a:t>
                      </a:r>
                      <a:endParaRPr lang="en-US" sz="16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71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Modified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requirements for these contracts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2359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Modification and </a:t>
                      </a:r>
                      <a:r>
                        <a:rPr lang="en-US" sz="1600" b="1" dirty="0" err="1" smtClean="0">
                          <a:latin typeface="Arial" pitchFamily="34" charset="0"/>
                          <a:cs typeface="Arial" pitchFamily="34" charset="0"/>
                        </a:rPr>
                        <a:t>Derecognition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72-74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The conditions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for modification and de-recognition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1252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Presentation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78-87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Presentation Requirements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1252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Disclosure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97-114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Disclosure requirements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14545" y="528935"/>
            <a:ext cx="2941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Coverage 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Contd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oter Placeholder 1"/>
          <p:cNvSpPr txBox="1">
            <a:spLocks/>
          </p:cNvSpPr>
          <p:nvPr/>
        </p:nvSpPr>
        <p:spPr>
          <a:xfrm>
            <a:off x="5715000" y="64008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Source: IFRS 17</a:t>
            </a:r>
            <a:endParaRPr lang="en-US" sz="12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40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www.actuariesindia.org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30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83040" y="519063"/>
            <a:ext cx="5101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Variable Fee Approach : Illustration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10874"/>
              </p:ext>
            </p:extLst>
          </p:nvPr>
        </p:nvGraphicFramePr>
        <p:xfrm>
          <a:off x="755576" y="1268760"/>
          <a:ext cx="7326085" cy="2089421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6531428"/>
                <a:gridCol w="794657"/>
              </a:tblGrid>
              <a:tr h="2286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Fair value of</a:t>
                      </a:r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 Underlying assets at end of year 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400062"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Premium received</a:t>
                      </a:r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 on inception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15,000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48239"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Investment</a:t>
                      </a:r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 return at 10% </a:t>
                      </a:r>
                      <a:endParaRPr lang="en-IN" sz="1600" i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1,500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228607">
                <a:tc>
                  <a:txBody>
                    <a:bodyPr/>
                    <a:lstStyle/>
                    <a:p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Annual charge  [16,500 * 0.02]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(330)     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22860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Payment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for death [(16,500-330)*1/100]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(162)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22860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Fair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value at end of year 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16,008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850827" y="6400802"/>
            <a:ext cx="2217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</a:rPr>
              <a:t>Source: KPMG, July 2017 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827807"/>
              </p:ext>
            </p:extLst>
          </p:nvPr>
        </p:nvGraphicFramePr>
        <p:xfrm>
          <a:off x="683568" y="3449075"/>
          <a:ext cx="7848871" cy="278823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6997507"/>
                <a:gridCol w="851364"/>
              </a:tblGrid>
              <a:tr h="3541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 smtClean="0">
                          <a:latin typeface="Arial" pitchFamily="34" charset="0"/>
                          <a:cs typeface="Arial" pitchFamily="34" charset="0"/>
                        </a:rPr>
                        <a:t>CSM</a:t>
                      </a:r>
                      <a:r>
                        <a:rPr lang="en-IN" sz="1400" baseline="0" dirty="0" smtClean="0">
                          <a:latin typeface="Arial" pitchFamily="34" charset="0"/>
                          <a:cs typeface="Arial" pitchFamily="34" charset="0"/>
                        </a:rPr>
                        <a:t> at end of year 1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74655">
                <a:tc>
                  <a:txBody>
                    <a:bodyPr/>
                    <a:lstStyle/>
                    <a:p>
                      <a:r>
                        <a:rPr lang="en-IN" sz="1400" dirty="0" smtClean="0">
                          <a:latin typeface="Arial" pitchFamily="34" charset="0"/>
                          <a:cs typeface="Arial" pitchFamily="34" charset="0"/>
                        </a:rPr>
                        <a:t>Opening</a:t>
                      </a:r>
                      <a:r>
                        <a:rPr lang="en-IN" sz="1400" baseline="0" dirty="0" smtClean="0">
                          <a:latin typeface="Arial" pitchFamily="34" charset="0"/>
                          <a:cs typeface="Arial" pitchFamily="34" charset="0"/>
                        </a:rPr>
                        <a:t> balance 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 smtClean="0">
                          <a:latin typeface="Arial" pitchFamily="34" charset="0"/>
                          <a:cs typeface="Arial" pitchFamily="34" charset="0"/>
                        </a:rPr>
                        <a:t>(795)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77203">
                <a:tc>
                  <a:txBody>
                    <a:bodyPr/>
                    <a:lstStyle/>
                    <a:p>
                      <a:r>
                        <a:rPr lang="en-IN" sz="1400" dirty="0" smtClean="0">
                          <a:latin typeface="Arial" pitchFamily="34" charset="0"/>
                          <a:cs typeface="Arial" pitchFamily="34" charset="0"/>
                        </a:rPr>
                        <a:t>Company’s share of</a:t>
                      </a:r>
                      <a:r>
                        <a:rPr lang="en-IN" sz="1400" baseline="0" dirty="0" smtClean="0">
                          <a:latin typeface="Arial" pitchFamily="34" charset="0"/>
                          <a:cs typeface="Arial" pitchFamily="34" charset="0"/>
                        </a:rPr>
                        <a:t> change in fair value of underlying items (increase of 1500*.02)</a:t>
                      </a:r>
                      <a:endParaRPr lang="en-IN" sz="1400" i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 smtClean="0">
                          <a:latin typeface="Arial" pitchFamily="34" charset="0"/>
                          <a:cs typeface="Arial" pitchFamily="34" charset="0"/>
                        </a:rPr>
                        <a:t>(30)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54153">
                <a:tc>
                  <a:txBody>
                    <a:bodyPr/>
                    <a:lstStyle/>
                    <a:p>
                      <a:r>
                        <a:rPr lang="en-IN" sz="1400" baseline="0" dirty="0" smtClean="0">
                          <a:latin typeface="Arial" pitchFamily="34" charset="0"/>
                          <a:cs typeface="Arial" pitchFamily="34" charset="0"/>
                        </a:rPr>
                        <a:t>Effect of time value of money and other financial risk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(67)     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5415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CSM before Allocation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(892)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61976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CSM to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be allocated for year 1(892*percentage of service provided in year 1)</a:t>
                      </a:r>
                    </a:p>
                    <a:p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Percentage of service provided in Year 1: (100/(100+99+98)) =34%.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300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5415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CSM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at end of year 1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(592)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57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www.actuariesindia.org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31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76499"/>
              </p:ext>
            </p:extLst>
          </p:nvPr>
        </p:nvGraphicFramePr>
        <p:xfrm>
          <a:off x="539553" y="1268761"/>
          <a:ext cx="7848872" cy="4824535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6401563"/>
                <a:gridCol w="1447309"/>
              </a:tblGrid>
              <a:tr h="3459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Results </a:t>
                      </a:r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for Year 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605499"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Expected claims</a:t>
                      </a:r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 and other expenses</a:t>
                      </a:r>
                    </a:p>
                    <a:p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(Guaranteed amount of 170 minus account balance of 162)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413047"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Changes to risk adjustment for the non-financial risk</a:t>
                      </a:r>
                      <a:endParaRPr lang="en-IN" sz="1600" i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45999">
                <a:tc>
                  <a:txBody>
                    <a:bodyPr/>
                    <a:lstStyle/>
                    <a:p>
                      <a:r>
                        <a:rPr lang="en-IN" sz="1600" baseline="0" dirty="0" smtClean="0">
                          <a:latin typeface="Arial" pitchFamily="34" charset="0"/>
                          <a:cs typeface="Arial" pitchFamily="34" charset="0"/>
                        </a:rPr>
                        <a:t>CSM allocation during the period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300     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4599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Insurance Revenue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320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4599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Insurance service expenses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4599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Insurance service result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312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45999">
                <a:tc>
                  <a:txBody>
                    <a:bodyPr/>
                    <a:lstStyle/>
                    <a:p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4599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Investment income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1500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4599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Insurance finance expenses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(1500)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4599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Finance</a:t>
                      </a:r>
                      <a:r>
                        <a:rPr lang="en-US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result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45999">
                <a:tc>
                  <a:txBody>
                    <a:bodyPr/>
                    <a:lstStyle/>
                    <a:p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  <a:tr h="34599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Profit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312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850827" y="6400802"/>
            <a:ext cx="2217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</a:rPr>
              <a:t>Source: KPMG, July 2017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27056" y="519063"/>
            <a:ext cx="5101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Variable fee Approach : Illustration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90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32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0728" y="304800"/>
            <a:ext cx="634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atin typeface="Arial" pitchFamily="34" charset="0"/>
                <a:cs typeface="Arial" pitchFamily="34" charset="0"/>
              </a:rPr>
              <a:t>Life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Insurers: Acquisition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cash flows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5537" y="1484784"/>
            <a:ext cx="82809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IFRS 17 </a:t>
            </a:r>
          </a:p>
          <a:p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:Insurance Acquisition cash flows to be included in  determining CSM on initial 	recognition.</a:t>
            </a:r>
          </a:p>
          <a:p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:Insurance Acquisition cash flows eventually affect profit or loss through the 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CSM release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(So in effect we defer acquisition cost).</a:t>
            </a:r>
          </a:p>
          <a:p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Practice :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Expense all Acquisition cash flows at inception.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Implication of implementing IFRS 17</a:t>
            </a:r>
          </a:p>
          <a:p>
            <a:endParaRPr 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:Smaller losses at inception (less year one strain)</a:t>
            </a:r>
          </a:p>
          <a:p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:Lower profit in Year 2 &amp; later.</a:t>
            </a:r>
          </a:p>
          <a:p>
            <a:endParaRPr 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78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131840" y="428651"/>
            <a:ext cx="4687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Implications – General Insurance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58052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525284"/>
              </p:ext>
            </p:extLst>
          </p:nvPr>
        </p:nvGraphicFramePr>
        <p:xfrm>
          <a:off x="755576" y="1556792"/>
          <a:ext cx="7992888" cy="397782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911424"/>
                <a:gridCol w="6081464"/>
              </a:tblGrid>
              <a:tr h="552296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Aspect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Implication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87864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Method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IN" sz="1800" dirty="0" smtClean="0">
                          <a:latin typeface="Arial" pitchFamily="34" charset="0"/>
                          <a:cs typeface="Arial" pitchFamily="34" charset="0"/>
                        </a:rPr>
                        <a:t>Expectation – PAA</a:t>
                      </a:r>
                      <a:r>
                        <a:rPr lang="en-IN" sz="18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IN" sz="1800" dirty="0" smtClean="0">
                          <a:latin typeface="Arial" pitchFamily="34" charset="0"/>
                          <a:cs typeface="Arial" pitchFamily="34" charset="0"/>
                        </a:rPr>
                        <a:t>Long tailed </a:t>
                      </a:r>
                      <a:r>
                        <a:rPr lang="en-IN" sz="1800" dirty="0" err="1" smtClean="0">
                          <a:latin typeface="Arial" pitchFamily="34" charset="0"/>
                          <a:cs typeface="Arial" pitchFamily="34" charset="0"/>
                        </a:rPr>
                        <a:t>LoB</a:t>
                      </a:r>
                      <a:r>
                        <a:rPr lang="en-IN" sz="1800" baseline="0" dirty="0" smtClean="0">
                          <a:latin typeface="Arial" pitchFamily="34" charset="0"/>
                          <a:cs typeface="Arial" pitchFamily="34" charset="0"/>
                        </a:rPr>
                        <a:t> – application of PAA – doubtful</a:t>
                      </a:r>
                      <a:endParaRPr lang="en-IN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688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Judgments –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Regarding Onerous</a:t>
                      </a:r>
                      <a:endParaRPr lang="en-US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N" sz="18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Cash flow Determination, risk adjustment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N" sz="18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Non availability – Year wise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N" sz="18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High volatility – more judgment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N" sz="18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Same implications as BBA approach</a:t>
                      </a:r>
                    </a:p>
                  </a:txBody>
                  <a:tcPr/>
                </a:tc>
              </a:tr>
              <a:tr h="1268831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Acquisition cost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N" sz="18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Realised year after year 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N" sz="18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Long term contracts may be affected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040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75856" y="383522"/>
            <a:ext cx="44486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Implications-General Insurance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75856" y="58052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639685"/>
              </p:ext>
            </p:extLst>
          </p:nvPr>
        </p:nvGraphicFramePr>
        <p:xfrm>
          <a:off x="914400" y="1981200"/>
          <a:ext cx="7992888" cy="24543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858933"/>
                <a:gridCol w="6133955"/>
              </a:tblGrid>
              <a:tr h="56489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Aspect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Implication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75025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Recognition of incurred claims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Different from current practice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Not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-  (Paid + Changes in O/S &amp; IBNR Claims)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09967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Key metrics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Review of Combined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ratio, Incurred claims ratio required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59632" y="4675909"/>
            <a:ext cx="666516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/>
              <a:t>Actuaries will </a:t>
            </a:r>
            <a:r>
              <a:rPr lang="en-IN" sz="2800" b="1" dirty="0" smtClean="0"/>
              <a:t>have a greater role! </a:t>
            </a:r>
            <a:endParaRPr lang="en-IN" sz="2800" b="1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7561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59832" y="548680"/>
            <a:ext cx="4942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Common Implications – Cost/Data 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58052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925684"/>
              </p:ext>
            </p:extLst>
          </p:nvPr>
        </p:nvGraphicFramePr>
        <p:xfrm>
          <a:off x="755576" y="1556792"/>
          <a:ext cx="7992888" cy="4433138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858933"/>
                <a:gridCol w="6133955"/>
              </a:tblGrid>
              <a:tr h="712084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Aspect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Implication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29077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Aggregation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(Grouping)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By inception dates and nature (Onerous,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profitable,etc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implies large storage requirements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52656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CSM/Risk Adjustment  release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Allocation methodology to be devised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Arial" pitchFamily="34" charset="0"/>
                          <a:cs typeface="Arial" pitchFamily="34" charset="0"/>
                        </a:rPr>
                        <a:t>e.g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could depend upon the number of contracts, coverage offered, etc.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339321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Risk Adjustmen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t 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An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explicit adjustment; No specific IFRS guidance; Impact on comparability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Confidence Interval 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037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843808" y="472459"/>
            <a:ext cx="4942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Common Implications – Cost/Data 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58052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793062"/>
              </p:ext>
            </p:extLst>
          </p:nvPr>
        </p:nvGraphicFramePr>
        <p:xfrm>
          <a:off x="576064" y="1196752"/>
          <a:ext cx="7740352" cy="474424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102928"/>
                <a:gridCol w="5637424"/>
              </a:tblGrid>
              <a:tr h="72194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Aspect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Implication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46211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Reconciliation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E.g. CSM and Risk Adjustment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364408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Cash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flows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Information on cash flows (Historical and Future), discount rates and risk adjustments for each contract group to be stored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780128">
                <a:tc>
                  <a:txBody>
                    <a:bodyPr/>
                    <a:lstStyle/>
                    <a:p>
                      <a:endParaRPr lang="en-US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Adverse circumstances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Methodology to monitor circumstances indicating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onerous contracts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lvl="0"/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‘Facts and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Circumstances’ for onerous under PAA</a:t>
                      </a:r>
                      <a:endParaRPr 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lvl="0"/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lvl="0"/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e.g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CSM margin at inception, sensitivity of cash flows to assumption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changes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etc.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86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987824" y="472458"/>
            <a:ext cx="4942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Common Implications – Cost/Data 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58052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906054"/>
              </p:ext>
            </p:extLst>
          </p:nvPr>
        </p:nvGraphicFramePr>
        <p:xfrm>
          <a:off x="576064" y="1196752"/>
          <a:ext cx="8100392" cy="479317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200745"/>
                <a:gridCol w="5899647"/>
              </a:tblGrid>
              <a:tr h="76263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Aspect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Implication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5177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Discount rates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Two set of discount rates to be stored</a:t>
                      </a:r>
                      <a:endParaRPr lang="en-US" sz="1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6113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Performance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Appraisal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New benchmarks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to be developed; incentives around new KPIs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421567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Data, Systems Human Talent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Upgradation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of legacy systems</a:t>
                      </a:r>
                    </a:p>
                    <a:p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New controls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and increased interaction of actuaries and accountants</a:t>
                      </a:r>
                      <a:endParaRPr lang="en-US" sz="1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32674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Indeterminate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Impacts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Tax authorities and Regulators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10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946544" y="476672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Common Implications – Disclosures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7744" y="4149080"/>
            <a:ext cx="4267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More time and effort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277253"/>
              </p:ext>
            </p:extLst>
          </p:nvPr>
        </p:nvGraphicFramePr>
        <p:xfrm>
          <a:off x="576064" y="1196752"/>
          <a:ext cx="8100392" cy="2546515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200745"/>
                <a:gridCol w="5899647"/>
              </a:tblGrid>
              <a:tr h="63771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Disclosure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Requirement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Insurance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risk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Sensitivity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to changes in risk exposure, claim development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Credit risk, Liquidity risk, Market risk </a:t>
                      </a:r>
                      <a:endParaRPr lang="en-US" sz="18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Exposure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to risk, Policies and process to manage the risk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55576" y="5003884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W</a:t>
            </a:r>
            <a:r>
              <a:rPr lang="en-US" b="1" dirty="0" smtClean="0">
                <a:solidFill>
                  <a:schemeClr val="tx2"/>
                </a:solidFill>
              </a:rPr>
              <a:t>orking group by IRDA for reviewing and early adoption of IFRS 17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71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00364" y="3630043"/>
            <a:ext cx="2500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Thank you</a:t>
            </a:r>
            <a:endParaRPr lang="en-IN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532129820"/>
              </p:ext>
            </p:extLst>
          </p:nvPr>
        </p:nvGraphicFramePr>
        <p:xfrm>
          <a:off x="467544" y="1268760"/>
          <a:ext cx="8219256" cy="490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601097" y="457200"/>
            <a:ext cx="3283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Areas to be addressed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931368" y="407566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Time Lines and Scope </a:t>
            </a:r>
          </a:p>
          <a:p>
            <a:pPr algn="r"/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4149080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IFRS 17 applies to: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Insurance and reinsurance contracts that an entity issues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Reinsurance contracts that it holds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Investment contracts with DPF (provided entity issues Insurance contracts)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itchFamily="34" charset="0"/>
                <a:cs typeface="Arial" pitchFamily="34" charset="0"/>
              </a:rPr>
              <a:t>Applicable for annual periods starting on or after 1</a:t>
            </a:r>
            <a:r>
              <a:rPr lang="en-US" baseline="30000" dirty="0">
                <a:latin typeface="Arial" pitchFamily="34" charset="0"/>
                <a:cs typeface="Arial" pitchFamily="34" charset="0"/>
              </a:rPr>
              <a:t>st</a:t>
            </a:r>
            <a:r>
              <a:rPr lang="en-US" dirty="0">
                <a:latin typeface="Arial" pitchFamily="34" charset="0"/>
                <a:cs typeface="Arial" pitchFamily="34" charset="0"/>
              </a:rPr>
              <a:t> Jan,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2021, comparative reporting through 2020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itchFamily="34" charset="0"/>
                <a:cs typeface="Arial" pitchFamily="34" charset="0"/>
              </a:rPr>
              <a:t>Early application permitted for entities that apply IFRS 9 and IFRS 15 </a:t>
            </a:r>
          </a:p>
        </p:txBody>
      </p:sp>
      <p:sp>
        <p:nvSpPr>
          <p:cNvPr id="9" name="Footer Placeholder 1"/>
          <p:cNvSpPr txBox="1">
            <a:spLocks/>
          </p:cNvSpPr>
          <p:nvPr/>
        </p:nvSpPr>
        <p:spPr>
          <a:xfrm>
            <a:off x="5940152" y="6400799"/>
            <a:ext cx="23042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Source: EY IFRS 17 report</a:t>
            </a:r>
            <a:endParaRPr lang="en-US" sz="12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11560" y="1772816"/>
            <a:ext cx="8197671" cy="2079248"/>
            <a:chOff x="683568" y="2060848"/>
            <a:chExt cx="8197671" cy="2079248"/>
          </a:xfrm>
        </p:grpSpPr>
        <p:sp>
          <p:nvSpPr>
            <p:cNvPr id="10" name="TextBox 9"/>
            <p:cNvSpPr txBox="1"/>
            <p:nvPr/>
          </p:nvSpPr>
          <p:spPr>
            <a:xfrm>
              <a:off x="683568" y="2833454"/>
              <a:ext cx="1008111" cy="36933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2017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11777" y="2843644"/>
              <a:ext cx="1008111" cy="36933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2022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146136" y="2835632"/>
              <a:ext cx="1008111" cy="36933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2021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780494" y="2833454"/>
              <a:ext cx="1008111" cy="36933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2020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14852" y="2833454"/>
              <a:ext cx="1008111" cy="36933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2019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049210" y="2833454"/>
              <a:ext cx="1008111" cy="36933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2018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43609" y="2060848"/>
              <a:ext cx="2952327" cy="4616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Disclosure of expected impacts of the issued but not yet effective standard 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556964" y="2060848"/>
              <a:ext cx="2084964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Revised IFRS 9 classification from IFRS 17 implementation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236296" y="2060848"/>
              <a:ext cx="1644943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First IFRS 17-compliant financial statements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448939" y="3493765"/>
              <a:ext cx="1419205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IFRS 17 start of comparative period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18810" y="3493764"/>
              <a:ext cx="1289494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IFRS 17 effective 1 January 2021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25075" y="3506341"/>
              <a:ext cx="1154637" cy="4616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IFRS 17 issued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717061" y="2636912"/>
              <a:ext cx="3672408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1043609" y="3212976"/>
              <a:ext cx="0" cy="29336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4716016" y="3181734"/>
              <a:ext cx="0" cy="29336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6084168" y="3207643"/>
              <a:ext cx="0" cy="29336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V="1">
              <a:off x="4716016" y="2686012"/>
              <a:ext cx="0" cy="1576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flipV="1">
              <a:off x="7452320" y="2675821"/>
              <a:ext cx="0" cy="32113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2222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436096" y="5334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History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51816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IFRS 17 focuses on transparency and consistency of 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accounting practice!</a:t>
            </a:r>
            <a:endParaRPr lang="en-US" sz="1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222585223"/>
              </p:ext>
            </p:extLst>
          </p:nvPr>
        </p:nvGraphicFramePr>
        <p:xfrm>
          <a:off x="990600" y="1346200"/>
          <a:ext cx="6705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76256" y="6453336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Source: IFRS 17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94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517703268"/>
              </p:ext>
            </p:extLst>
          </p:nvPr>
        </p:nvGraphicFramePr>
        <p:xfrm>
          <a:off x="467544" y="1268760"/>
          <a:ext cx="8219256" cy="490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29090" y="591071"/>
            <a:ext cx="3283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Areas to be addressed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11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397968" y="605135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Three valuation methods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465911142"/>
              </p:ext>
            </p:extLst>
          </p:nvPr>
        </p:nvGraphicFramePr>
        <p:xfrm>
          <a:off x="1043608" y="1340768"/>
          <a:ext cx="7392144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026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788024" y="519063"/>
            <a:ext cx="2993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latin typeface="Arial" pitchFamily="34" charset="0"/>
                <a:cs typeface="Arial" pitchFamily="34" charset="0"/>
              </a:rPr>
              <a:t>Level of Aggregation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944692265"/>
              </p:ext>
            </p:extLst>
          </p:nvPr>
        </p:nvGraphicFramePr>
        <p:xfrm>
          <a:off x="971600" y="1530286"/>
          <a:ext cx="6869595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67544" y="1846565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Onerous contracts are loss making contracts!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6021288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“Profitable and unlikely to be onerous”?? ..Judgment??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6804248" y="1412776"/>
            <a:ext cx="1728192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 pitchFamily="34" charset="0"/>
                <a:cs typeface="Arial" pitchFamily="34" charset="0"/>
              </a:rPr>
              <a:t>Contracts with similar risks to be grouped together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62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6615</TotalTime>
  <Words>2622</Words>
  <Application>Microsoft Office PowerPoint</Application>
  <PresentationFormat>On-screen Show (4:3)</PresentationFormat>
  <Paragraphs>786</Paragraphs>
  <Slides>39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Executive</vt:lpstr>
      <vt:lpstr>Apothecary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Nandan Nadkarni</cp:lastModifiedBy>
  <cp:revision>518</cp:revision>
  <dcterms:created xsi:type="dcterms:W3CDTF">2011-07-20T12:11:57Z</dcterms:created>
  <dcterms:modified xsi:type="dcterms:W3CDTF">2017-11-08T12:19:44Z</dcterms:modified>
</cp:coreProperties>
</file>