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60" r:id="rId3"/>
    <p:sldId id="308" r:id="rId4"/>
    <p:sldId id="307" r:id="rId5"/>
    <p:sldId id="287" r:id="rId6"/>
    <p:sldId id="304" r:id="rId7"/>
    <p:sldId id="290" r:id="rId8"/>
    <p:sldId id="289" r:id="rId9"/>
    <p:sldId id="275" r:id="rId10"/>
    <p:sldId id="277" r:id="rId11"/>
    <p:sldId id="284" r:id="rId12"/>
    <p:sldId id="280" r:id="rId13"/>
    <p:sldId id="281" r:id="rId14"/>
    <p:sldId id="279" r:id="rId15"/>
    <p:sldId id="297" r:id="rId16"/>
    <p:sldId id="305" r:id="rId17"/>
    <p:sldId id="291" r:id="rId18"/>
    <p:sldId id="292" r:id="rId19"/>
    <p:sldId id="301" r:id="rId20"/>
    <p:sldId id="302" r:id="rId21"/>
    <p:sldId id="299" r:id="rId22"/>
    <p:sldId id="295" r:id="rId23"/>
    <p:sldId id="285" r:id="rId24"/>
    <p:sldId id="306" r:id="rId25"/>
    <p:sldId id="29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79402" autoAdjust="0"/>
  </p:normalViewPr>
  <p:slideViewPr>
    <p:cSldViewPr>
      <p:cViewPr varScale="1">
        <p:scale>
          <a:sx n="92" d="100"/>
          <a:sy n="92" d="100"/>
        </p:scale>
        <p:origin x="218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745CF9-2482-4179-A19D-5B898EAF59EC}" type="doc">
      <dgm:prSet loTypeId="urn:microsoft.com/office/officeart/2005/8/layout/radial1" loCatId="cycle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IN"/>
        </a:p>
      </dgm:t>
    </dgm:pt>
    <dgm:pt modelId="{E5B73BF3-1936-43C1-9A1C-3EAD085D800A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LTC</a:t>
          </a:r>
          <a:endParaRPr lang="en-IN" dirty="0"/>
        </a:p>
      </dgm:t>
    </dgm:pt>
    <dgm:pt modelId="{8B8D3F57-C2FC-421E-A650-A13E0D851311}" type="parTrans" cxnId="{771AB7A3-0877-41BF-8F74-AA45E347AAEF}">
      <dgm:prSet/>
      <dgm:spPr/>
      <dgm:t>
        <a:bodyPr/>
        <a:lstStyle/>
        <a:p>
          <a:endParaRPr lang="en-IN"/>
        </a:p>
      </dgm:t>
    </dgm:pt>
    <dgm:pt modelId="{8FDD7A08-7BAA-4636-AEA7-74E4F7450574}" type="sibTrans" cxnId="{771AB7A3-0877-41BF-8F74-AA45E347AAEF}">
      <dgm:prSet/>
      <dgm:spPr/>
      <dgm:t>
        <a:bodyPr/>
        <a:lstStyle/>
        <a:p>
          <a:endParaRPr lang="en-IN"/>
        </a:p>
      </dgm:t>
    </dgm:pt>
    <dgm:pt modelId="{4EBEF467-AADE-4A9C-B1C7-D89BABD90943}">
      <dgm:prSet phldrT="[Text]"/>
      <dgm:spPr/>
      <dgm:t>
        <a:bodyPr/>
        <a:lstStyle/>
        <a:p>
          <a:endParaRPr lang="en-IN" dirty="0" smtClean="0"/>
        </a:p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Continuing Personal Care /  Nursing Care</a:t>
          </a:r>
          <a:endParaRPr lang="en-IN" dirty="0"/>
        </a:p>
      </dgm:t>
    </dgm:pt>
    <dgm:pt modelId="{767D59BF-2FC1-4CA2-92F5-D06EA68923B1}" type="parTrans" cxnId="{97F00AC4-A122-4DCB-8D8D-9C547B011579}">
      <dgm:prSet/>
      <dgm:spPr/>
      <dgm:t>
        <a:bodyPr/>
        <a:lstStyle/>
        <a:p>
          <a:endParaRPr lang="en-IN" dirty="0"/>
        </a:p>
      </dgm:t>
    </dgm:pt>
    <dgm:pt modelId="{829E3862-D8FC-497A-9D3C-139B361B89D7}" type="sibTrans" cxnId="{97F00AC4-A122-4DCB-8D8D-9C547B011579}">
      <dgm:prSet/>
      <dgm:spPr/>
      <dgm:t>
        <a:bodyPr/>
        <a:lstStyle/>
        <a:p>
          <a:endParaRPr lang="en-IN"/>
        </a:p>
      </dgm:t>
    </dgm:pt>
    <dgm:pt modelId="{347763D4-071E-4788-9242-B05188BB67C7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For those who are unable to look after themselves</a:t>
          </a:r>
          <a:endParaRPr lang="en-IN" dirty="0"/>
        </a:p>
      </dgm:t>
    </dgm:pt>
    <dgm:pt modelId="{6150255B-B3C2-4404-8D20-6EFB3D296D29}" type="parTrans" cxnId="{E980B0F5-E194-4013-B3DA-FCF4754EDF4D}">
      <dgm:prSet/>
      <dgm:spPr/>
      <dgm:t>
        <a:bodyPr/>
        <a:lstStyle/>
        <a:p>
          <a:endParaRPr lang="en-IN" dirty="0"/>
        </a:p>
      </dgm:t>
    </dgm:pt>
    <dgm:pt modelId="{58232E5D-CC01-4676-BA7C-C652E4440444}" type="sibTrans" cxnId="{E980B0F5-E194-4013-B3DA-FCF4754EDF4D}">
      <dgm:prSet/>
      <dgm:spPr/>
      <dgm:t>
        <a:bodyPr/>
        <a:lstStyle/>
        <a:p>
          <a:endParaRPr lang="en-IN"/>
        </a:p>
      </dgm:t>
    </dgm:pt>
    <dgm:pt modelId="{4501B7F6-5277-4A1B-8DEA-6D92C5CBB717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Home / Day care center  or in a state sponsored / care home setting</a:t>
          </a:r>
          <a:endParaRPr lang="en-IN" dirty="0"/>
        </a:p>
      </dgm:t>
    </dgm:pt>
    <dgm:pt modelId="{D965A3DB-AB4E-4838-911D-F45D41F349AB}" type="parTrans" cxnId="{7CFB7EFF-BE43-42D8-BA35-5E56E646782D}">
      <dgm:prSet/>
      <dgm:spPr/>
      <dgm:t>
        <a:bodyPr/>
        <a:lstStyle/>
        <a:p>
          <a:endParaRPr lang="en-IN" dirty="0"/>
        </a:p>
      </dgm:t>
    </dgm:pt>
    <dgm:pt modelId="{BDD49450-4E39-4652-B826-FD715592660B}" type="sibTrans" cxnId="{7CFB7EFF-BE43-42D8-BA35-5E56E646782D}">
      <dgm:prSet/>
      <dgm:spPr/>
      <dgm:t>
        <a:bodyPr/>
        <a:lstStyle/>
        <a:p>
          <a:endParaRPr lang="en-IN"/>
        </a:p>
      </dgm:t>
    </dgm:pt>
    <dgm:pt modelId="{8845DF5A-7D5D-41E6-A8E0-852F9438270E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Not Particularly Concerned with Curing</a:t>
          </a:r>
          <a:endParaRPr lang="en-IN" dirty="0"/>
        </a:p>
      </dgm:t>
    </dgm:pt>
    <dgm:pt modelId="{765CB5AF-8BC9-4D4D-8419-7FA5BC45B163}" type="parTrans" cxnId="{372E8885-A785-41F2-8C65-FCD6006DABE7}">
      <dgm:prSet/>
      <dgm:spPr/>
      <dgm:t>
        <a:bodyPr/>
        <a:lstStyle/>
        <a:p>
          <a:endParaRPr lang="en-IN" dirty="0"/>
        </a:p>
      </dgm:t>
    </dgm:pt>
    <dgm:pt modelId="{6F4BFF59-68A4-4B47-939C-1A565A5C1F5F}" type="sibTrans" cxnId="{372E8885-A785-41F2-8C65-FCD6006DABE7}">
      <dgm:prSet/>
      <dgm:spPr/>
      <dgm:t>
        <a:bodyPr/>
        <a:lstStyle/>
        <a:p>
          <a:endParaRPr lang="en-IN"/>
        </a:p>
      </dgm:t>
    </dgm:pt>
    <dgm:pt modelId="{9980950D-AF38-46B5-8D6E-FF567B2B7686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Living Cost / Housing costs / personal care</a:t>
          </a:r>
          <a:endParaRPr lang="en-IN" dirty="0"/>
        </a:p>
      </dgm:t>
    </dgm:pt>
    <dgm:pt modelId="{EC737767-AF22-4985-B9C2-E83F7AE66182}" type="parTrans" cxnId="{3B24A6AF-CDC8-4DA0-9AA5-6BB73571DA4F}">
      <dgm:prSet/>
      <dgm:spPr/>
      <dgm:t>
        <a:bodyPr/>
        <a:lstStyle/>
        <a:p>
          <a:endParaRPr lang="en-IN" dirty="0"/>
        </a:p>
      </dgm:t>
    </dgm:pt>
    <dgm:pt modelId="{1E9B1488-D995-4FF7-98CD-BB995F97D881}" type="sibTrans" cxnId="{3B24A6AF-CDC8-4DA0-9AA5-6BB73571DA4F}">
      <dgm:prSet/>
      <dgm:spPr/>
      <dgm:t>
        <a:bodyPr/>
        <a:lstStyle/>
        <a:p>
          <a:endParaRPr lang="en-IN"/>
        </a:p>
      </dgm:t>
    </dgm:pt>
    <dgm:pt modelId="{BE02D806-E6DD-4466-BBD2-6F98F91731DC}" type="pres">
      <dgm:prSet presAssocID="{70745CF9-2482-4179-A19D-5B898EAF59E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84098B3-71DC-4E10-8422-201480E318D9}" type="pres">
      <dgm:prSet presAssocID="{E5B73BF3-1936-43C1-9A1C-3EAD085D800A}" presName="centerShape" presStyleLbl="node0" presStyleIdx="0" presStyleCnt="1"/>
      <dgm:spPr/>
      <dgm:t>
        <a:bodyPr/>
        <a:lstStyle/>
        <a:p>
          <a:endParaRPr lang="en-IN"/>
        </a:p>
      </dgm:t>
    </dgm:pt>
    <dgm:pt modelId="{D0B07FDD-E15E-427D-BD02-B7E2C61B3078}" type="pres">
      <dgm:prSet presAssocID="{767D59BF-2FC1-4CA2-92F5-D06EA68923B1}" presName="Name9" presStyleLbl="parChTrans1D2" presStyleIdx="0" presStyleCnt="5"/>
      <dgm:spPr/>
      <dgm:t>
        <a:bodyPr/>
        <a:lstStyle/>
        <a:p>
          <a:endParaRPr lang="en-GB"/>
        </a:p>
      </dgm:t>
    </dgm:pt>
    <dgm:pt modelId="{441BEC52-62C4-4930-B9F5-E9F7E6EFEBF2}" type="pres">
      <dgm:prSet presAssocID="{767D59BF-2FC1-4CA2-92F5-D06EA68923B1}" presName="connTx" presStyleLbl="parChTrans1D2" presStyleIdx="0" presStyleCnt="5"/>
      <dgm:spPr/>
      <dgm:t>
        <a:bodyPr/>
        <a:lstStyle/>
        <a:p>
          <a:endParaRPr lang="en-GB"/>
        </a:p>
      </dgm:t>
    </dgm:pt>
    <dgm:pt modelId="{2FEF7ECD-D1E1-4B14-AF29-3B5DC71EC7EF}" type="pres">
      <dgm:prSet presAssocID="{4EBEF467-AADE-4A9C-B1C7-D89BABD9094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8DADDEF-3B9A-4FF2-8511-6C11D777A8B2}" type="pres">
      <dgm:prSet presAssocID="{6150255B-B3C2-4404-8D20-6EFB3D296D29}" presName="Name9" presStyleLbl="parChTrans1D2" presStyleIdx="1" presStyleCnt="5"/>
      <dgm:spPr/>
      <dgm:t>
        <a:bodyPr/>
        <a:lstStyle/>
        <a:p>
          <a:endParaRPr lang="en-GB"/>
        </a:p>
      </dgm:t>
    </dgm:pt>
    <dgm:pt modelId="{A0755C0F-DA88-4783-8E3B-7EEC7F21BCF1}" type="pres">
      <dgm:prSet presAssocID="{6150255B-B3C2-4404-8D20-6EFB3D296D29}" presName="connTx" presStyleLbl="parChTrans1D2" presStyleIdx="1" presStyleCnt="5"/>
      <dgm:spPr/>
      <dgm:t>
        <a:bodyPr/>
        <a:lstStyle/>
        <a:p>
          <a:endParaRPr lang="en-GB"/>
        </a:p>
      </dgm:t>
    </dgm:pt>
    <dgm:pt modelId="{AB654F37-EBA2-4875-BC83-A1266FB9781D}" type="pres">
      <dgm:prSet presAssocID="{347763D4-071E-4788-9242-B05188BB67C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3FE6D6-0ADE-4E46-AA10-EC3EB005A026}" type="pres">
      <dgm:prSet presAssocID="{D965A3DB-AB4E-4838-911D-F45D41F349AB}" presName="Name9" presStyleLbl="parChTrans1D2" presStyleIdx="2" presStyleCnt="5"/>
      <dgm:spPr/>
      <dgm:t>
        <a:bodyPr/>
        <a:lstStyle/>
        <a:p>
          <a:endParaRPr lang="en-GB"/>
        </a:p>
      </dgm:t>
    </dgm:pt>
    <dgm:pt modelId="{5CF7C8B7-4495-4FF4-829E-EB7B6DEA8D9C}" type="pres">
      <dgm:prSet presAssocID="{D965A3DB-AB4E-4838-911D-F45D41F349AB}" presName="connTx" presStyleLbl="parChTrans1D2" presStyleIdx="2" presStyleCnt="5"/>
      <dgm:spPr/>
      <dgm:t>
        <a:bodyPr/>
        <a:lstStyle/>
        <a:p>
          <a:endParaRPr lang="en-GB"/>
        </a:p>
      </dgm:t>
    </dgm:pt>
    <dgm:pt modelId="{7365DD77-D37D-4115-8071-3DB7726238A8}" type="pres">
      <dgm:prSet presAssocID="{4501B7F6-5277-4A1B-8DEA-6D92C5CBB71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190A42-A07C-4CE1-917B-43BC605E599A}" type="pres">
      <dgm:prSet presAssocID="{765CB5AF-8BC9-4D4D-8419-7FA5BC45B163}" presName="Name9" presStyleLbl="parChTrans1D2" presStyleIdx="3" presStyleCnt="5"/>
      <dgm:spPr/>
      <dgm:t>
        <a:bodyPr/>
        <a:lstStyle/>
        <a:p>
          <a:endParaRPr lang="en-GB"/>
        </a:p>
      </dgm:t>
    </dgm:pt>
    <dgm:pt modelId="{380008AC-E942-483D-8038-DD6953B4F01F}" type="pres">
      <dgm:prSet presAssocID="{765CB5AF-8BC9-4D4D-8419-7FA5BC45B163}" presName="connTx" presStyleLbl="parChTrans1D2" presStyleIdx="3" presStyleCnt="5"/>
      <dgm:spPr/>
      <dgm:t>
        <a:bodyPr/>
        <a:lstStyle/>
        <a:p>
          <a:endParaRPr lang="en-GB"/>
        </a:p>
      </dgm:t>
    </dgm:pt>
    <dgm:pt modelId="{5233A671-9CCF-4CC7-B95F-CFCF516350B5}" type="pres">
      <dgm:prSet presAssocID="{8845DF5A-7D5D-41E6-A8E0-852F9438270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3ABDDC-686E-4709-A30A-8F27194AE456}" type="pres">
      <dgm:prSet presAssocID="{EC737767-AF22-4985-B9C2-E83F7AE66182}" presName="Name9" presStyleLbl="parChTrans1D2" presStyleIdx="4" presStyleCnt="5"/>
      <dgm:spPr/>
      <dgm:t>
        <a:bodyPr/>
        <a:lstStyle/>
        <a:p>
          <a:endParaRPr lang="en-GB"/>
        </a:p>
      </dgm:t>
    </dgm:pt>
    <dgm:pt modelId="{C2ADF686-8C06-4023-AD8B-8A5C49AE5AF7}" type="pres">
      <dgm:prSet presAssocID="{EC737767-AF22-4985-B9C2-E83F7AE66182}" presName="connTx" presStyleLbl="parChTrans1D2" presStyleIdx="4" presStyleCnt="5"/>
      <dgm:spPr/>
      <dgm:t>
        <a:bodyPr/>
        <a:lstStyle/>
        <a:p>
          <a:endParaRPr lang="en-GB"/>
        </a:p>
      </dgm:t>
    </dgm:pt>
    <dgm:pt modelId="{24325FED-EDB3-45A0-AF98-4CF05CBA652F}" type="pres">
      <dgm:prSet presAssocID="{9980950D-AF38-46B5-8D6E-FF567B2B768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852FE71-C8E2-4CF5-86A3-E55B6719ACE5}" type="presOf" srcId="{765CB5AF-8BC9-4D4D-8419-7FA5BC45B163}" destId="{380008AC-E942-483D-8038-DD6953B4F01F}" srcOrd="1" destOrd="0" presId="urn:microsoft.com/office/officeart/2005/8/layout/radial1"/>
    <dgm:cxn modelId="{E980B0F5-E194-4013-B3DA-FCF4754EDF4D}" srcId="{E5B73BF3-1936-43C1-9A1C-3EAD085D800A}" destId="{347763D4-071E-4788-9242-B05188BB67C7}" srcOrd="1" destOrd="0" parTransId="{6150255B-B3C2-4404-8D20-6EFB3D296D29}" sibTransId="{58232E5D-CC01-4676-BA7C-C652E4440444}"/>
    <dgm:cxn modelId="{36BBD3EF-B9C4-4DB9-BEA5-1AD54E211097}" type="presOf" srcId="{767D59BF-2FC1-4CA2-92F5-D06EA68923B1}" destId="{D0B07FDD-E15E-427D-BD02-B7E2C61B3078}" srcOrd="0" destOrd="0" presId="urn:microsoft.com/office/officeart/2005/8/layout/radial1"/>
    <dgm:cxn modelId="{B1211E91-69FD-4933-8EE3-ABF91EC1BFCC}" type="presOf" srcId="{347763D4-071E-4788-9242-B05188BB67C7}" destId="{AB654F37-EBA2-4875-BC83-A1266FB9781D}" srcOrd="0" destOrd="0" presId="urn:microsoft.com/office/officeart/2005/8/layout/radial1"/>
    <dgm:cxn modelId="{28123DA1-55EE-4A1D-BD81-6F3D638DD33A}" type="presOf" srcId="{4EBEF467-AADE-4A9C-B1C7-D89BABD90943}" destId="{2FEF7ECD-D1E1-4B14-AF29-3B5DC71EC7EF}" srcOrd="0" destOrd="0" presId="urn:microsoft.com/office/officeart/2005/8/layout/radial1"/>
    <dgm:cxn modelId="{5D6BE285-10B0-4D2F-B833-F8739E73ABD8}" type="presOf" srcId="{4501B7F6-5277-4A1B-8DEA-6D92C5CBB717}" destId="{7365DD77-D37D-4115-8071-3DB7726238A8}" srcOrd="0" destOrd="0" presId="urn:microsoft.com/office/officeart/2005/8/layout/radial1"/>
    <dgm:cxn modelId="{97F00AC4-A122-4DCB-8D8D-9C547B011579}" srcId="{E5B73BF3-1936-43C1-9A1C-3EAD085D800A}" destId="{4EBEF467-AADE-4A9C-B1C7-D89BABD90943}" srcOrd="0" destOrd="0" parTransId="{767D59BF-2FC1-4CA2-92F5-D06EA68923B1}" sibTransId="{829E3862-D8FC-497A-9D3C-139B361B89D7}"/>
    <dgm:cxn modelId="{7CFB7EFF-BE43-42D8-BA35-5E56E646782D}" srcId="{E5B73BF3-1936-43C1-9A1C-3EAD085D800A}" destId="{4501B7F6-5277-4A1B-8DEA-6D92C5CBB717}" srcOrd="2" destOrd="0" parTransId="{D965A3DB-AB4E-4838-911D-F45D41F349AB}" sibTransId="{BDD49450-4E39-4652-B826-FD715592660B}"/>
    <dgm:cxn modelId="{3BDBB6EE-660D-4FA4-A35E-8576CDE9B961}" type="presOf" srcId="{765CB5AF-8BC9-4D4D-8419-7FA5BC45B163}" destId="{97190A42-A07C-4CE1-917B-43BC605E599A}" srcOrd="0" destOrd="0" presId="urn:microsoft.com/office/officeart/2005/8/layout/radial1"/>
    <dgm:cxn modelId="{969187DE-92B1-4D2A-9CF9-4A0DCD4C35FD}" type="presOf" srcId="{70745CF9-2482-4179-A19D-5B898EAF59EC}" destId="{BE02D806-E6DD-4466-BBD2-6F98F91731DC}" srcOrd="0" destOrd="0" presId="urn:microsoft.com/office/officeart/2005/8/layout/radial1"/>
    <dgm:cxn modelId="{B998DC58-3EE5-4E30-ACDC-93CEE5ACBE45}" type="presOf" srcId="{767D59BF-2FC1-4CA2-92F5-D06EA68923B1}" destId="{441BEC52-62C4-4930-B9F5-E9F7E6EFEBF2}" srcOrd="1" destOrd="0" presId="urn:microsoft.com/office/officeart/2005/8/layout/radial1"/>
    <dgm:cxn modelId="{771AB7A3-0877-41BF-8F74-AA45E347AAEF}" srcId="{70745CF9-2482-4179-A19D-5B898EAF59EC}" destId="{E5B73BF3-1936-43C1-9A1C-3EAD085D800A}" srcOrd="0" destOrd="0" parTransId="{8B8D3F57-C2FC-421E-A650-A13E0D851311}" sibTransId="{8FDD7A08-7BAA-4636-AEA7-74E4F7450574}"/>
    <dgm:cxn modelId="{5158AFF0-ACF8-4BA8-81EF-2DF91FEF2C82}" type="presOf" srcId="{E5B73BF3-1936-43C1-9A1C-3EAD085D800A}" destId="{D84098B3-71DC-4E10-8422-201480E318D9}" srcOrd="0" destOrd="0" presId="urn:microsoft.com/office/officeart/2005/8/layout/radial1"/>
    <dgm:cxn modelId="{65401D76-895B-44C2-B33D-9DF4FF8320F8}" type="presOf" srcId="{EC737767-AF22-4985-B9C2-E83F7AE66182}" destId="{C2ADF686-8C06-4023-AD8B-8A5C49AE5AF7}" srcOrd="1" destOrd="0" presId="urn:microsoft.com/office/officeart/2005/8/layout/radial1"/>
    <dgm:cxn modelId="{97266E3A-19CC-419E-9DE0-A830AEE3C7EA}" type="presOf" srcId="{EC737767-AF22-4985-B9C2-E83F7AE66182}" destId="{1F3ABDDC-686E-4709-A30A-8F27194AE456}" srcOrd="0" destOrd="0" presId="urn:microsoft.com/office/officeart/2005/8/layout/radial1"/>
    <dgm:cxn modelId="{3B24A6AF-CDC8-4DA0-9AA5-6BB73571DA4F}" srcId="{E5B73BF3-1936-43C1-9A1C-3EAD085D800A}" destId="{9980950D-AF38-46B5-8D6E-FF567B2B7686}" srcOrd="4" destOrd="0" parTransId="{EC737767-AF22-4985-B9C2-E83F7AE66182}" sibTransId="{1E9B1488-D995-4FF7-98CD-BB995F97D881}"/>
    <dgm:cxn modelId="{03F1FE76-DA11-4F60-82A6-D5BB26BF94A8}" type="presOf" srcId="{9980950D-AF38-46B5-8D6E-FF567B2B7686}" destId="{24325FED-EDB3-45A0-AF98-4CF05CBA652F}" srcOrd="0" destOrd="0" presId="urn:microsoft.com/office/officeart/2005/8/layout/radial1"/>
    <dgm:cxn modelId="{A0412790-1BE8-409E-8F1F-6241A4BE46A6}" type="presOf" srcId="{6150255B-B3C2-4404-8D20-6EFB3D296D29}" destId="{D8DADDEF-3B9A-4FF2-8511-6C11D777A8B2}" srcOrd="0" destOrd="0" presId="urn:microsoft.com/office/officeart/2005/8/layout/radial1"/>
    <dgm:cxn modelId="{372E8885-A785-41F2-8C65-FCD6006DABE7}" srcId="{E5B73BF3-1936-43C1-9A1C-3EAD085D800A}" destId="{8845DF5A-7D5D-41E6-A8E0-852F9438270E}" srcOrd="3" destOrd="0" parTransId="{765CB5AF-8BC9-4D4D-8419-7FA5BC45B163}" sibTransId="{6F4BFF59-68A4-4B47-939C-1A565A5C1F5F}"/>
    <dgm:cxn modelId="{23322946-C5D0-4574-93F0-D46F855F9AE6}" type="presOf" srcId="{6150255B-B3C2-4404-8D20-6EFB3D296D29}" destId="{A0755C0F-DA88-4783-8E3B-7EEC7F21BCF1}" srcOrd="1" destOrd="0" presId="urn:microsoft.com/office/officeart/2005/8/layout/radial1"/>
    <dgm:cxn modelId="{7238B0DA-D1CC-4445-947B-D1E14892CF66}" type="presOf" srcId="{D965A3DB-AB4E-4838-911D-F45D41F349AB}" destId="{5CF7C8B7-4495-4FF4-829E-EB7B6DEA8D9C}" srcOrd="1" destOrd="0" presId="urn:microsoft.com/office/officeart/2005/8/layout/radial1"/>
    <dgm:cxn modelId="{BF295DAB-A317-46CA-BE90-950028EB1B6A}" type="presOf" srcId="{8845DF5A-7D5D-41E6-A8E0-852F9438270E}" destId="{5233A671-9CCF-4CC7-B95F-CFCF516350B5}" srcOrd="0" destOrd="0" presId="urn:microsoft.com/office/officeart/2005/8/layout/radial1"/>
    <dgm:cxn modelId="{AF06B795-8351-4B62-8B0C-0CB26C3EABC9}" type="presOf" srcId="{D965A3DB-AB4E-4838-911D-F45D41F349AB}" destId="{CE3FE6D6-0ADE-4E46-AA10-EC3EB005A026}" srcOrd="0" destOrd="0" presId="urn:microsoft.com/office/officeart/2005/8/layout/radial1"/>
    <dgm:cxn modelId="{EB4EDAA4-68F8-4FDF-BEF8-8CE504E6CEBE}" type="presParOf" srcId="{BE02D806-E6DD-4466-BBD2-6F98F91731DC}" destId="{D84098B3-71DC-4E10-8422-201480E318D9}" srcOrd="0" destOrd="0" presId="urn:microsoft.com/office/officeart/2005/8/layout/radial1"/>
    <dgm:cxn modelId="{F8AA5809-AC0F-42A0-8BF0-CA6CA177E2D6}" type="presParOf" srcId="{BE02D806-E6DD-4466-BBD2-6F98F91731DC}" destId="{D0B07FDD-E15E-427D-BD02-B7E2C61B3078}" srcOrd="1" destOrd="0" presId="urn:microsoft.com/office/officeart/2005/8/layout/radial1"/>
    <dgm:cxn modelId="{2F515A46-9571-45BC-8082-23904C9942C5}" type="presParOf" srcId="{D0B07FDD-E15E-427D-BD02-B7E2C61B3078}" destId="{441BEC52-62C4-4930-B9F5-E9F7E6EFEBF2}" srcOrd="0" destOrd="0" presId="urn:microsoft.com/office/officeart/2005/8/layout/radial1"/>
    <dgm:cxn modelId="{FE72107B-71DD-47B8-A390-676A79DDD79A}" type="presParOf" srcId="{BE02D806-E6DD-4466-BBD2-6F98F91731DC}" destId="{2FEF7ECD-D1E1-4B14-AF29-3B5DC71EC7EF}" srcOrd="2" destOrd="0" presId="urn:microsoft.com/office/officeart/2005/8/layout/radial1"/>
    <dgm:cxn modelId="{5BB74667-3643-40D4-A31C-671A7FA9DF88}" type="presParOf" srcId="{BE02D806-E6DD-4466-BBD2-6F98F91731DC}" destId="{D8DADDEF-3B9A-4FF2-8511-6C11D777A8B2}" srcOrd="3" destOrd="0" presId="urn:microsoft.com/office/officeart/2005/8/layout/radial1"/>
    <dgm:cxn modelId="{CC482A6A-5E14-42C0-9D16-4EB457B2AB6C}" type="presParOf" srcId="{D8DADDEF-3B9A-4FF2-8511-6C11D777A8B2}" destId="{A0755C0F-DA88-4783-8E3B-7EEC7F21BCF1}" srcOrd="0" destOrd="0" presId="urn:microsoft.com/office/officeart/2005/8/layout/radial1"/>
    <dgm:cxn modelId="{31BA0B6B-26D9-44C4-86B2-BA9DAF5214C9}" type="presParOf" srcId="{BE02D806-E6DD-4466-BBD2-6F98F91731DC}" destId="{AB654F37-EBA2-4875-BC83-A1266FB9781D}" srcOrd="4" destOrd="0" presId="urn:microsoft.com/office/officeart/2005/8/layout/radial1"/>
    <dgm:cxn modelId="{C3789DC9-6FA6-4E65-9174-3C80300DA293}" type="presParOf" srcId="{BE02D806-E6DD-4466-BBD2-6F98F91731DC}" destId="{CE3FE6D6-0ADE-4E46-AA10-EC3EB005A026}" srcOrd="5" destOrd="0" presId="urn:microsoft.com/office/officeart/2005/8/layout/radial1"/>
    <dgm:cxn modelId="{AF34E81B-8197-4D3A-9489-DC50868EEAFD}" type="presParOf" srcId="{CE3FE6D6-0ADE-4E46-AA10-EC3EB005A026}" destId="{5CF7C8B7-4495-4FF4-829E-EB7B6DEA8D9C}" srcOrd="0" destOrd="0" presId="urn:microsoft.com/office/officeart/2005/8/layout/radial1"/>
    <dgm:cxn modelId="{28237D90-69FD-41E0-B2D5-6DA69024805E}" type="presParOf" srcId="{BE02D806-E6DD-4466-BBD2-6F98F91731DC}" destId="{7365DD77-D37D-4115-8071-3DB7726238A8}" srcOrd="6" destOrd="0" presId="urn:microsoft.com/office/officeart/2005/8/layout/radial1"/>
    <dgm:cxn modelId="{6D1F9D13-59CC-4DF3-9602-39EFDC73BC94}" type="presParOf" srcId="{BE02D806-E6DD-4466-BBD2-6F98F91731DC}" destId="{97190A42-A07C-4CE1-917B-43BC605E599A}" srcOrd="7" destOrd="0" presId="urn:microsoft.com/office/officeart/2005/8/layout/radial1"/>
    <dgm:cxn modelId="{43447524-5D32-4828-AB89-AED2BFBAE6EA}" type="presParOf" srcId="{97190A42-A07C-4CE1-917B-43BC605E599A}" destId="{380008AC-E942-483D-8038-DD6953B4F01F}" srcOrd="0" destOrd="0" presId="urn:microsoft.com/office/officeart/2005/8/layout/radial1"/>
    <dgm:cxn modelId="{6F4DEAF5-7C1C-44B2-9481-6AC75C5521CB}" type="presParOf" srcId="{BE02D806-E6DD-4466-BBD2-6F98F91731DC}" destId="{5233A671-9CCF-4CC7-B95F-CFCF516350B5}" srcOrd="8" destOrd="0" presId="urn:microsoft.com/office/officeart/2005/8/layout/radial1"/>
    <dgm:cxn modelId="{E5B2D3B6-A239-40CA-9B50-12257EBD5DCD}" type="presParOf" srcId="{BE02D806-E6DD-4466-BBD2-6F98F91731DC}" destId="{1F3ABDDC-686E-4709-A30A-8F27194AE456}" srcOrd="9" destOrd="0" presId="urn:microsoft.com/office/officeart/2005/8/layout/radial1"/>
    <dgm:cxn modelId="{DE5F52E4-7A5F-4A38-BBAB-FD9E6F17CBBB}" type="presParOf" srcId="{1F3ABDDC-686E-4709-A30A-8F27194AE456}" destId="{C2ADF686-8C06-4023-AD8B-8A5C49AE5AF7}" srcOrd="0" destOrd="0" presId="urn:microsoft.com/office/officeart/2005/8/layout/radial1"/>
    <dgm:cxn modelId="{025F4306-806F-47A3-9823-CB56E11A1A68}" type="presParOf" srcId="{BE02D806-E6DD-4466-BBD2-6F98F91731DC}" destId="{24325FED-EDB3-45A0-AF98-4CF05CBA652F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EBB6E2-39A8-4D11-9E0C-765955F26BC4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DD1F1A0E-74B6-4161-AD5F-1EAB4B59C19E}">
      <dgm:prSet phldrT="[Text]"/>
      <dgm:spPr/>
      <dgm:t>
        <a:bodyPr/>
        <a:lstStyle/>
        <a:p>
          <a:r>
            <a:rPr lang="en-IN" dirty="0" smtClean="0"/>
            <a:t>Creating long-term, dedicated insurance products</a:t>
          </a:r>
          <a:endParaRPr lang="en-IN" dirty="0"/>
        </a:p>
      </dgm:t>
    </dgm:pt>
    <dgm:pt modelId="{83ED511C-9F8F-4C1B-9C74-E30AC954B261}" type="parTrans" cxnId="{43335708-0E91-4106-B3F0-61A7B8D5480F}">
      <dgm:prSet/>
      <dgm:spPr/>
      <dgm:t>
        <a:bodyPr/>
        <a:lstStyle/>
        <a:p>
          <a:endParaRPr lang="en-IN"/>
        </a:p>
      </dgm:t>
    </dgm:pt>
    <dgm:pt modelId="{83EC4AB6-8F40-4411-B997-2B2525F26C24}" type="sibTrans" cxnId="{43335708-0E91-4106-B3F0-61A7B8D5480F}">
      <dgm:prSet/>
      <dgm:spPr/>
      <dgm:t>
        <a:bodyPr/>
        <a:lstStyle/>
        <a:p>
          <a:endParaRPr lang="en-IN"/>
        </a:p>
      </dgm:t>
    </dgm:pt>
    <dgm:pt modelId="{2E541736-676E-453B-B7C1-B931AA0FD040}">
      <dgm:prSet phldrT="[Text]"/>
      <dgm:spPr/>
      <dgm:t>
        <a:bodyPr/>
        <a:lstStyle/>
        <a:p>
          <a:r>
            <a:rPr lang="en-IN" dirty="0" smtClean="0"/>
            <a:t>Innovative insurance offerings</a:t>
          </a:r>
          <a:endParaRPr lang="en-IN" dirty="0"/>
        </a:p>
      </dgm:t>
    </dgm:pt>
    <dgm:pt modelId="{0DCD66AB-F148-4773-8F71-E7D83B04B5E0}" type="parTrans" cxnId="{6B41A39C-E8FB-46D9-9C18-7D82882FC876}">
      <dgm:prSet/>
      <dgm:spPr/>
      <dgm:t>
        <a:bodyPr/>
        <a:lstStyle/>
        <a:p>
          <a:endParaRPr lang="en-IN"/>
        </a:p>
      </dgm:t>
    </dgm:pt>
    <dgm:pt modelId="{61A19F5A-CB9E-45ED-884E-832EE64B286E}" type="sibTrans" cxnId="{6B41A39C-E8FB-46D9-9C18-7D82882FC876}">
      <dgm:prSet/>
      <dgm:spPr/>
      <dgm:t>
        <a:bodyPr/>
        <a:lstStyle/>
        <a:p>
          <a:endParaRPr lang="en-IN"/>
        </a:p>
      </dgm:t>
    </dgm:pt>
    <dgm:pt modelId="{05E0BA3C-7222-410E-81B8-11369060FAC6}">
      <dgm:prSet phldrT="[Text]"/>
      <dgm:spPr/>
      <dgm:t>
        <a:bodyPr/>
        <a:lstStyle/>
        <a:p>
          <a:r>
            <a:rPr lang="en-IN" dirty="0" smtClean="0"/>
            <a:t>Cater to the differentiated needs</a:t>
          </a:r>
          <a:endParaRPr lang="en-IN" dirty="0"/>
        </a:p>
      </dgm:t>
    </dgm:pt>
    <dgm:pt modelId="{FD94CF22-160C-4198-8F3E-DEDA78646DDE}" type="parTrans" cxnId="{099D402E-F38D-45F4-8469-93E83CA8189B}">
      <dgm:prSet/>
      <dgm:spPr/>
      <dgm:t>
        <a:bodyPr/>
        <a:lstStyle/>
        <a:p>
          <a:endParaRPr lang="en-IN"/>
        </a:p>
      </dgm:t>
    </dgm:pt>
    <dgm:pt modelId="{601CDCB5-6837-43F4-9515-3C2BE9DC5FB6}" type="sibTrans" cxnId="{099D402E-F38D-45F4-8469-93E83CA8189B}">
      <dgm:prSet/>
      <dgm:spPr/>
      <dgm:t>
        <a:bodyPr/>
        <a:lstStyle/>
        <a:p>
          <a:endParaRPr lang="en-IN"/>
        </a:p>
      </dgm:t>
    </dgm:pt>
    <dgm:pt modelId="{1F08FE48-5E26-4182-AAE3-DAE21FAA358C}">
      <dgm:prSet/>
      <dgm:spPr/>
      <dgm:t>
        <a:bodyPr/>
        <a:lstStyle/>
        <a:p>
          <a:r>
            <a:rPr lang="en-IN" dirty="0" smtClean="0"/>
            <a:t>Innovative mechanisms to share risk</a:t>
          </a:r>
          <a:endParaRPr lang="en-IN" dirty="0"/>
        </a:p>
      </dgm:t>
    </dgm:pt>
    <dgm:pt modelId="{A59680B7-31CC-478F-A5F6-C99A28317C63}" type="parTrans" cxnId="{D1B56C36-29A1-4E45-9969-BA2B312F23D5}">
      <dgm:prSet/>
      <dgm:spPr/>
      <dgm:t>
        <a:bodyPr/>
        <a:lstStyle/>
        <a:p>
          <a:endParaRPr lang="en-IN"/>
        </a:p>
      </dgm:t>
    </dgm:pt>
    <dgm:pt modelId="{E4C808B4-8BF0-432D-AE38-F8A6EEC6566D}" type="sibTrans" cxnId="{D1B56C36-29A1-4E45-9969-BA2B312F23D5}">
      <dgm:prSet/>
      <dgm:spPr/>
      <dgm:t>
        <a:bodyPr/>
        <a:lstStyle/>
        <a:p>
          <a:endParaRPr lang="en-IN"/>
        </a:p>
      </dgm:t>
    </dgm:pt>
    <dgm:pt modelId="{71093162-A4CE-4934-84CE-46E167003D5D}">
      <dgm:prSet/>
      <dgm:spPr/>
      <dgm:t>
        <a:bodyPr/>
        <a:lstStyle/>
        <a:p>
          <a:r>
            <a:rPr lang="en-IN" dirty="0" smtClean="0"/>
            <a:t>Micro insurance products for low-income groups</a:t>
          </a:r>
          <a:endParaRPr lang="en-IN" dirty="0"/>
        </a:p>
      </dgm:t>
    </dgm:pt>
    <dgm:pt modelId="{3C91245D-F544-40AB-992B-E18ECBBEC607}" type="parTrans" cxnId="{5BC3A449-0137-427D-B862-3190150EAAC5}">
      <dgm:prSet/>
      <dgm:spPr/>
      <dgm:t>
        <a:bodyPr/>
        <a:lstStyle/>
        <a:p>
          <a:endParaRPr lang="en-IN"/>
        </a:p>
      </dgm:t>
    </dgm:pt>
    <dgm:pt modelId="{9129807F-64A7-4349-87CE-557400AED6B8}" type="sibTrans" cxnId="{5BC3A449-0137-427D-B862-3190150EAAC5}">
      <dgm:prSet/>
      <dgm:spPr/>
      <dgm:t>
        <a:bodyPr/>
        <a:lstStyle/>
        <a:p>
          <a:endParaRPr lang="en-IN"/>
        </a:p>
      </dgm:t>
    </dgm:pt>
    <dgm:pt modelId="{A32B6CC3-CE03-407F-96BC-C85C1087A8E9}">
      <dgm:prSet/>
      <dgm:spPr/>
      <dgm:t>
        <a:bodyPr/>
        <a:lstStyle/>
        <a:p>
          <a:r>
            <a:rPr lang="en-IN" dirty="0" smtClean="0"/>
            <a:t>Products that include flexible payment and coverage components</a:t>
          </a:r>
          <a:endParaRPr lang="en-IN" dirty="0"/>
        </a:p>
      </dgm:t>
    </dgm:pt>
    <dgm:pt modelId="{BA8AEC80-D76C-4ECA-BE8F-D069CF877D55}" type="parTrans" cxnId="{C3507413-DB90-40EC-A2E8-900A52206AAE}">
      <dgm:prSet/>
      <dgm:spPr/>
      <dgm:t>
        <a:bodyPr/>
        <a:lstStyle/>
        <a:p>
          <a:endParaRPr lang="en-IN"/>
        </a:p>
      </dgm:t>
    </dgm:pt>
    <dgm:pt modelId="{979AC101-D2B3-4F40-83E5-0DDECF433228}" type="sibTrans" cxnId="{C3507413-DB90-40EC-A2E8-900A52206AAE}">
      <dgm:prSet/>
      <dgm:spPr/>
      <dgm:t>
        <a:bodyPr/>
        <a:lstStyle/>
        <a:p>
          <a:endParaRPr lang="en-IN"/>
        </a:p>
      </dgm:t>
    </dgm:pt>
    <dgm:pt modelId="{396D33EE-37C0-482F-8ED9-EB753C73F2DC}">
      <dgm:prSet/>
      <dgm:spPr/>
      <dgm:t>
        <a:bodyPr/>
        <a:lstStyle/>
        <a:p>
          <a:r>
            <a:rPr lang="en-IN" dirty="0" smtClean="0"/>
            <a:t>Co-payment of costs between insurers and other entities</a:t>
          </a:r>
          <a:endParaRPr lang="en-IN" dirty="0"/>
        </a:p>
      </dgm:t>
    </dgm:pt>
    <dgm:pt modelId="{F91962E0-0D4F-4000-913A-C2008B2FAB1D}" type="parTrans" cxnId="{B6B11329-AAED-4817-84F7-560D0CB72908}">
      <dgm:prSet/>
      <dgm:spPr/>
    </dgm:pt>
    <dgm:pt modelId="{E5EF76F4-4C49-46F2-B8AD-552758D318B4}" type="sibTrans" cxnId="{B6B11329-AAED-4817-84F7-560D0CB72908}">
      <dgm:prSet/>
      <dgm:spPr/>
    </dgm:pt>
    <dgm:pt modelId="{2A8C2F68-5A4C-461F-BAA0-0B7F3D2161FF}">
      <dgm:prSet/>
      <dgm:spPr/>
      <dgm:t>
        <a:bodyPr/>
        <a:lstStyle/>
        <a:p>
          <a:r>
            <a:rPr lang="en-IN" dirty="0" smtClean="0"/>
            <a:t>Evaluating means to cover certain pre-existing conditions</a:t>
          </a:r>
          <a:endParaRPr lang="en-IN" dirty="0"/>
        </a:p>
      </dgm:t>
    </dgm:pt>
    <dgm:pt modelId="{5B5B4BBB-C316-47D3-AB0B-355F238D64F2}" type="parTrans" cxnId="{08DC7546-6360-461F-AAFC-DAFC05120F95}">
      <dgm:prSet/>
      <dgm:spPr/>
      <dgm:t>
        <a:bodyPr/>
        <a:lstStyle/>
        <a:p>
          <a:endParaRPr lang="en-IN"/>
        </a:p>
      </dgm:t>
    </dgm:pt>
    <dgm:pt modelId="{C3314CBE-29F5-4ED8-ABFA-A20E5E45B64D}" type="sibTrans" cxnId="{08DC7546-6360-461F-AAFC-DAFC05120F95}">
      <dgm:prSet/>
      <dgm:spPr/>
      <dgm:t>
        <a:bodyPr/>
        <a:lstStyle/>
        <a:p>
          <a:endParaRPr lang="en-IN"/>
        </a:p>
      </dgm:t>
    </dgm:pt>
    <dgm:pt modelId="{41222F2B-1C17-4C19-AB91-FCEDB22A932E}" type="pres">
      <dgm:prSet presAssocID="{71EBB6E2-39A8-4D11-9E0C-765955F26B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870F5AC-B37C-4E06-BC3C-45325FCA5651}" type="pres">
      <dgm:prSet presAssocID="{DD1F1A0E-74B6-4161-AD5F-1EAB4B59C19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A61AAE8-C31C-4A3B-8640-9861DBF28C4C}" type="pres">
      <dgm:prSet presAssocID="{83EC4AB6-8F40-4411-B997-2B2525F26C24}" presName="spacer" presStyleCnt="0"/>
      <dgm:spPr/>
    </dgm:pt>
    <dgm:pt modelId="{78714A9B-6ACD-417B-BF78-C03B2564D860}" type="pres">
      <dgm:prSet presAssocID="{2E541736-676E-453B-B7C1-B931AA0FD04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1291F2-0D7B-408F-8346-FB1A1084726E}" type="pres">
      <dgm:prSet presAssocID="{2E541736-676E-453B-B7C1-B931AA0FD04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ED9F295-404C-4A6F-815C-1BC4CE188C92}" type="pres">
      <dgm:prSet presAssocID="{1F08FE48-5E26-4182-AAE3-DAE21FAA358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E9E4B6A-0687-4DAA-BAF5-8AA6465AE4C3}" type="pres">
      <dgm:prSet presAssocID="{1F08FE48-5E26-4182-AAE3-DAE21FAA358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99D402E-F38D-45F4-8469-93E83CA8189B}" srcId="{2E541736-676E-453B-B7C1-B931AA0FD040}" destId="{05E0BA3C-7222-410E-81B8-11369060FAC6}" srcOrd="0" destOrd="0" parTransId="{FD94CF22-160C-4198-8F3E-DEDA78646DDE}" sibTransId="{601CDCB5-6837-43F4-9515-3C2BE9DC5FB6}"/>
    <dgm:cxn modelId="{C1DC9847-D62D-4FBC-9833-64E58B23894F}" type="presOf" srcId="{71EBB6E2-39A8-4D11-9E0C-765955F26BC4}" destId="{41222F2B-1C17-4C19-AB91-FCEDB22A932E}" srcOrd="0" destOrd="0" presId="urn:microsoft.com/office/officeart/2005/8/layout/vList2"/>
    <dgm:cxn modelId="{08DC7546-6360-461F-AAFC-DAFC05120F95}" srcId="{1F08FE48-5E26-4182-AAE3-DAE21FAA358C}" destId="{2A8C2F68-5A4C-461F-BAA0-0B7F3D2161FF}" srcOrd="1" destOrd="0" parTransId="{5B5B4BBB-C316-47D3-AB0B-355F238D64F2}" sibTransId="{C3314CBE-29F5-4ED8-ABFA-A20E5E45B64D}"/>
    <dgm:cxn modelId="{6B41A39C-E8FB-46D9-9C18-7D82882FC876}" srcId="{71EBB6E2-39A8-4D11-9E0C-765955F26BC4}" destId="{2E541736-676E-453B-B7C1-B931AA0FD040}" srcOrd="1" destOrd="0" parTransId="{0DCD66AB-F148-4773-8F71-E7D83B04B5E0}" sibTransId="{61A19F5A-CB9E-45ED-884E-832EE64B286E}"/>
    <dgm:cxn modelId="{D1B56C36-29A1-4E45-9969-BA2B312F23D5}" srcId="{71EBB6E2-39A8-4D11-9E0C-765955F26BC4}" destId="{1F08FE48-5E26-4182-AAE3-DAE21FAA358C}" srcOrd="2" destOrd="0" parTransId="{A59680B7-31CC-478F-A5F6-C99A28317C63}" sibTransId="{E4C808B4-8BF0-432D-AE38-F8A6EEC6566D}"/>
    <dgm:cxn modelId="{C3507413-DB90-40EC-A2E8-900A52206AAE}" srcId="{2E541736-676E-453B-B7C1-B931AA0FD040}" destId="{A32B6CC3-CE03-407F-96BC-C85C1087A8E9}" srcOrd="2" destOrd="0" parTransId="{BA8AEC80-D76C-4ECA-BE8F-D069CF877D55}" sibTransId="{979AC101-D2B3-4F40-83E5-0DDECF433228}"/>
    <dgm:cxn modelId="{AFB1D865-BD53-4E4B-8C2D-0A056748078E}" type="presOf" srcId="{2E541736-676E-453B-B7C1-B931AA0FD040}" destId="{78714A9B-6ACD-417B-BF78-C03B2564D860}" srcOrd="0" destOrd="0" presId="urn:microsoft.com/office/officeart/2005/8/layout/vList2"/>
    <dgm:cxn modelId="{046B2622-ED73-44C0-B356-AEDA7A113A68}" type="presOf" srcId="{1F08FE48-5E26-4182-AAE3-DAE21FAA358C}" destId="{5ED9F295-404C-4A6F-815C-1BC4CE188C92}" srcOrd="0" destOrd="0" presId="urn:microsoft.com/office/officeart/2005/8/layout/vList2"/>
    <dgm:cxn modelId="{5BC3A449-0137-427D-B862-3190150EAAC5}" srcId="{2E541736-676E-453B-B7C1-B931AA0FD040}" destId="{71093162-A4CE-4934-84CE-46E167003D5D}" srcOrd="1" destOrd="0" parTransId="{3C91245D-F544-40AB-992B-E18ECBBEC607}" sibTransId="{9129807F-64A7-4349-87CE-557400AED6B8}"/>
    <dgm:cxn modelId="{43335708-0E91-4106-B3F0-61A7B8D5480F}" srcId="{71EBB6E2-39A8-4D11-9E0C-765955F26BC4}" destId="{DD1F1A0E-74B6-4161-AD5F-1EAB4B59C19E}" srcOrd="0" destOrd="0" parTransId="{83ED511C-9F8F-4C1B-9C74-E30AC954B261}" sibTransId="{83EC4AB6-8F40-4411-B997-2B2525F26C24}"/>
    <dgm:cxn modelId="{DE8B2341-0E58-46A6-993A-F5F38D76F3CC}" type="presOf" srcId="{DD1F1A0E-74B6-4161-AD5F-1EAB4B59C19E}" destId="{4870F5AC-B37C-4E06-BC3C-45325FCA5651}" srcOrd="0" destOrd="0" presId="urn:microsoft.com/office/officeart/2005/8/layout/vList2"/>
    <dgm:cxn modelId="{EA702089-366D-47D2-833C-63CC6F2CF82D}" type="presOf" srcId="{71093162-A4CE-4934-84CE-46E167003D5D}" destId="{F11291F2-0D7B-408F-8346-FB1A1084726E}" srcOrd="0" destOrd="1" presId="urn:microsoft.com/office/officeart/2005/8/layout/vList2"/>
    <dgm:cxn modelId="{B6B11329-AAED-4817-84F7-560D0CB72908}" srcId="{1F08FE48-5E26-4182-AAE3-DAE21FAA358C}" destId="{396D33EE-37C0-482F-8ED9-EB753C73F2DC}" srcOrd="0" destOrd="0" parTransId="{F91962E0-0D4F-4000-913A-C2008B2FAB1D}" sibTransId="{E5EF76F4-4C49-46F2-B8AD-552758D318B4}"/>
    <dgm:cxn modelId="{348FFA49-B5C1-489A-9355-47BB5D5565B7}" type="presOf" srcId="{A32B6CC3-CE03-407F-96BC-C85C1087A8E9}" destId="{F11291F2-0D7B-408F-8346-FB1A1084726E}" srcOrd="0" destOrd="2" presId="urn:microsoft.com/office/officeart/2005/8/layout/vList2"/>
    <dgm:cxn modelId="{C6B93902-7811-40DE-9C6E-D4686DD60CBB}" type="presOf" srcId="{396D33EE-37C0-482F-8ED9-EB753C73F2DC}" destId="{DE9E4B6A-0687-4DAA-BAF5-8AA6465AE4C3}" srcOrd="0" destOrd="0" presId="urn:microsoft.com/office/officeart/2005/8/layout/vList2"/>
    <dgm:cxn modelId="{25FC7522-E783-4250-8A35-D7C974A33EB9}" type="presOf" srcId="{2A8C2F68-5A4C-461F-BAA0-0B7F3D2161FF}" destId="{DE9E4B6A-0687-4DAA-BAF5-8AA6465AE4C3}" srcOrd="0" destOrd="1" presId="urn:microsoft.com/office/officeart/2005/8/layout/vList2"/>
    <dgm:cxn modelId="{2E92E193-4640-4E07-901B-08109A1E214E}" type="presOf" srcId="{05E0BA3C-7222-410E-81B8-11369060FAC6}" destId="{F11291F2-0D7B-408F-8346-FB1A1084726E}" srcOrd="0" destOrd="0" presId="urn:microsoft.com/office/officeart/2005/8/layout/vList2"/>
    <dgm:cxn modelId="{3C0C29DA-9F58-4DFE-BAA2-1377943F9492}" type="presParOf" srcId="{41222F2B-1C17-4C19-AB91-FCEDB22A932E}" destId="{4870F5AC-B37C-4E06-BC3C-45325FCA5651}" srcOrd="0" destOrd="0" presId="urn:microsoft.com/office/officeart/2005/8/layout/vList2"/>
    <dgm:cxn modelId="{4A52D358-DB5C-4656-97C4-4D4714FC9384}" type="presParOf" srcId="{41222F2B-1C17-4C19-AB91-FCEDB22A932E}" destId="{EA61AAE8-C31C-4A3B-8640-9861DBF28C4C}" srcOrd="1" destOrd="0" presId="urn:microsoft.com/office/officeart/2005/8/layout/vList2"/>
    <dgm:cxn modelId="{1F1E6640-0E40-4A0C-9832-E432202A904B}" type="presParOf" srcId="{41222F2B-1C17-4C19-AB91-FCEDB22A932E}" destId="{78714A9B-6ACD-417B-BF78-C03B2564D860}" srcOrd="2" destOrd="0" presId="urn:microsoft.com/office/officeart/2005/8/layout/vList2"/>
    <dgm:cxn modelId="{1CCA96B9-51B1-4EAE-ABA4-F237E0DC8342}" type="presParOf" srcId="{41222F2B-1C17-4C19-AB91-FCEDB22A932E}" destId="{F11291F2-0D7B-408F-8346-FB1A1084726E}" srcOrd="3" destOrd="0" presId="urn:microsoft.com/office/officeart/2005/8/layout/vList2"/>
    <dgm:cxn modelId="{522DE63D-DA4B-4BCE-B00B-BC2462856F57}" type="presParOf" srcId="{41222F2B-1C17-4C19-AB91-FCEDB22A932E}" destId="{5ED9F295-404C-4A6F-815C-1BC4CE188C92}" srcOrd="4" destOrd="0" presId="urn:microsoft.com/office/officeart/2005/8/layout/vList2"/>
    <dgm:cxn modelId="{08346A87-49EE-4770-8508-54FF1AE19418}" type="presParOf" srcId="{41222F2B-1C17-4C19-AB91-FCEDB22A932E}" destId="{DE9E4B6A-0687-4DAA-BAF5-8AA6465AE4C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BC310B4-45B1-4093-AFB6-55A099429836}" type="doc">
      <dgm:prSet loTypeId="urn:microsoft.com/office/officeart/2005/8/layout/radial6" loCatId="cycle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4244BD71-3F16-4F9E-B2A7-6CE8EF4DD72A}">
      <dgm:prSet phldrT="[Text]"/>
      <dgm:spPr/>
      <dgm:t>
        <a:bodyPr/>
        <a:lstStyle/>
        <a:p>
          <a:r>
            <a:rPr lang="en-IN" dirty="0" smtClean="0"/>
            <a:t>Improve three aspects of healthcare</a:t>
          </a:r>
          <a:endParaRPr lang="en-IN" dirty="0"/>
        </a:p>
      </dgm:t>
    </dgm:pt>
    <dgm:pt modelId="{E5EA86A9-F7BE-4578-B7C3-F1A7591EBC3B}" type="sibTrans" cxnId="{CAA52B1F-9D88-430C-815F-B47CF263A9BE}">
      <dgm:prSet/>
      <dgm:spPr/>
      <dgm:t>
        <a:bodyPr/>
        <a:lstStyle/>
        <a:p>
          <a:endParaRPr lang="en-IN"/>
        </a:p>
      </dgm:t>
    </dgm:pt>
    <dgm:pt modelId="{B49B198A-8D88-47D8-9735-6D5E87C34FA0}" type="parTrans" cxnId="{CAA52B1F-9D88-430C-815F-B47CF263A9BE}">
      <dgm:prSet/>
      <dgm:spPr/>
      <dgm:t>
        <a:bodyPr/>
        <a:lstStyle/>
        <a:p>
          <a:endParaRPr lang="en-IN"/>
        </a:p>
      </dgm:t>
    </dgm:pt>
    <dgm:pt modelId="{6A293A9C-787E-4ABF-B370-71426F263DC6}">
      <dgm:prSet phldrT="[Text]"/>
      <dgm:spPr/>
      <dgm:t>
        <a:bodyPr/>
        <a:lstStyle/>
        <a:p>
          <a:r>
            <a:rPr lang="en-IN" dirty="0" smtClean="0"/>
            <a:t>Availability</a:t>
          </a:r>
          <a:endParaRPr lang="en-IN" dirty="0"/>
        </a:p>
      </dgm:t>
    </dgm:pt>
    <dgm:pt modelId="{138708D1-26B0-4E59-A49E-20E08484E4FA}" type="sibTrans" cxnId="{47CFB404-44A5-4D87-8272-DC7345A4D901}">
      <dgm:prSet/>
      <dgm:spPr/>
      <dgm:t>
        <a:bodyPr/>
        <a:lstStyle/>
        <a:p>
          <a:endParaRPr lang="en-IN" dirty="0"/>
        </a:p>
      </dgm:t>
    </dgm:pt>
    <dgm:pt modelId="{97B91100-ECE4-4DEA-B57C-7A55559B99D5}" type="parTrans" cxnId="{47CFB404-44A5-4D87-8272-DC7345A4D901}">
      <dgm:prSet/>
      <dgm:spPr/>
      <dgm:t>
        <a:bodyPr/>
        <a:lstStyle/>
        <a:p>
          <a:endParaRPr lang="en-IN"/>
        </a:p>
      </dgm:t>
    </dgm:pt>
    <dgm:pt modelId="{CED62949-A7FB-473C-83BC-4F22C9ACE5AD}">
      <dgm:prSet phldrT="[Text]"/>
      <dgm:spPr/>
      <dgm:t>
        <a:bodyPr/>
        <a:lstStyle/>
        <a:p>
          <a:r>
            <a:rPr lang="en-IN" dirty="0" smtClean="0"/>
            <a:t>Cost</a:t>
          </a:r>
          <a:endParaRPr lang="en-IN" dirty="0"/>
        </a:p>
      </dgm:t>
    </dgm:pt>
    <dgm:pt modelId="{485F08F2-6A69-405F-A0E7-EBC70064A87E}" type="parTrans" cxnId="{2E02753B-DA9B-406E-B402-F5D7FF5205B7}">
      <dgm:prSet/>
      <dgm:spPr/>
      <dgm:t>
        <a:bodyPr/>
        <a:lstStyle/>
        <a:p>
          <a:endParaRPr lang="en-IN"/>
        </a:p>
      </dgm:t>
    </dgm:pt>
    <dgm:pt modelId="{0E646471-D665-4778-96AD-573892A6505F}" type="sibTrans" cxnId="{2E02753B-DA9B-406E-B402-F5D7FF5205B7}">
      <dgm:prSet/>
      <dgm:spPr/>
      <dgm:t>
        <a:bodyPr/>
        <a:lstStyle/>
        <a:p>
          <a:endParaRPr lang="en-IN" dirty="0"/>
        </a:p>
      </dgm:t>
    </dgm:pt>
    <dgm:pt modelId="{A09A3038-6C49-46F2-B9C9-E9B2B54E8D8F}">
      <dgm:prSet phldrT="[Text]"/>
      <dgm:spPr/>
      <dgm:t>
        <a:bodyPr/>
        <a:lstStyle/>
        <a:p>
          <a:r>
            <a:rPr lang="en-IN" dirty="0" smtClean="0"/>
            <a:t>Quality</a:t>
          </a:r>
          <a:endParaRPr lang="en-IN" dirty="0"/>
        </a:p>
      </dgm:t>
    </dgm:pt>
    <dgm:pt modelId="{27AB826D-D644-4600-ABF3-5B588E14F5DC}" type="parTrans" cxnId="{7563C09C-BBA2-4FFD-A284-32434FFAC076}">
      <dgm:prSet/>
      <dgm:spPr/>
      <dgm:t>
        <a:bodyPr/>
        <a:lstStyle/>
        <a:p>
          <a:endParaRPr lang="en-IN"/>
        </a:p>
      </dgm:t>
    </dgm:pt>
    <dgm:pt modelId="{6607A4BF-E67A-4508-9604-8A7910EADA75}" type="sibTrans" cxnId="{7563C09C-BBA2-4FFD-A284-32434FFAC076}">
      <dgm:prSet/>
      <dgm:spPr/>
      <dgm:t>
        <a:bodyPr/>
        <a:lstStyle/>
        <a:p>
          <a:endParaRPr lang="en-IN" dirty="0"/>
        </a:p>
      </dgm:t>
    </dgm:pt>
    <dgm:pt modelId="{4A7E3565-452F-4F02-91D1-504243DF4949}" type="pres">
      <dgm:prSet presAssocID="{2BC310B4-45B1-4093-AFB6-55A09942983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A9D1388-16C9-44A9-8A6C-C9B0138A9161}" type="pres">
      <dgm:prSet presAssocID="{4244BD71-3F16-4F9E-B2A7-6CE8EF4DD72A}" presName="centerShape" presStyleLbl="node0" presStyleIdx="0" presStyleCnt="1"/>
      <dgm:spPr/>
      <dgm:t>
        <a:bodyPr/>
        <a:lstStyle/>
        <a:p>
          <a:endParaRPr lang="en-IN"/>
        </a:p>
      </dgm:t>
    </dgm:pt>
    <dgm:pt modelId="{EE16D42C-926E-486E-82EA-34BABE3D31BA}" type="pres">
      <dgm:prSet presAssocID="{6A293A9C-787E-4ABF-B370-71426F263DC6}" presName="node" presStyleLbl="node1" presStyleIdx="0" presStyleCnt="3" custScaleX="147866" custScaleY="14771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BF60C50-DCD8-4B59-ACA8-B25CB5C93CC7}" type="pres">
      <dgm:prSet presAssocID="{6A293A9C-787E-4ABF-B370-71426F263DC6}" presName="dummy" presStyleCnt="0"/>
      <dgm:spPr/>
      <dgm:t>
        <a:bodyPr/>
        <a:lstStyle/>
        <a:p>
          <a:endParaRPr lang="en-IN"/>
        </a:p>
      </dgm:t>
    </dgm:pt>
    <dgm:pt modelId="{8904BFBC-F6E7-4AC9-91C2-8404D173ECAD}" type="pres">
      <dgm:prSet presAssocID="{138708D1-26B0-4E59-A49E-20E08484E4FA}" presName="sibTrans" presStyleLbl="sibTrans2D1" presStyleIdx="0" presStyleCnt="3"/>
      <dgm:spPr/>
      <dgm:t>
        <a:bodyPr/>
        <a:lstStyle/>
        <a:p>
          <a:endParaRPr lang="en-IN"/>
        </a:p>
      </dgm:t>
    </dgm:pt>
    <dgm:pt modelId="{7EA075EF-7655-4C60-B173-5DAC4848A703}" type="pres">
      <dgm:prSet presAssocID="{CED62949-A7FB-473C-83BC-4F22C9ACE5AD}" presName="node" presStyleLbl="node1" presStyleIdx="1" presStyleCnt="3" custScaleX="147866" custScaleY="14771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BBA2BD0-BF8F-476C-AC1D-8559628DAADF}" type="pres">
      <dgm:prSet presAssocID="{CED62949-A7FB-473C-83BC-4F22C9ACE5AD}" presName="dummy" presStyleCnt="0"/>
      <dgm:spPr/>
      <dgm:t>
        <a:bodyPr/>
        <a:lstStyle/>
        <a:p>
          <a:endParaRPr lang="en-IN"/>
        </a:p>
      </dgm:t>
    </dgm:pt>
    <dgm:pt modelId="{5C8D2E4A-A6BB-408F-BD10-37633208D136}" type="pres">
      <dgm:prSet presAssocID="{0E646471-D665-4778-96AD-573892A6505F}" presName="sibTrans" presStyleLbl="sibTrans2D1" presStyleIdx="1" presStyleCnt="3"/>
      <dgm:spPr/>
      <dgm:t>
        <a:bodyPr/>
        <a:lstStyle/>
        <a:p>
          <a:endParaRPr lang="en-IN"/>
        </a:p>
      </dgm:t>
    </dgm:pt>
    <dgm:pt modelId="{1844B9A7-D1CE-443B-8BB5-C8CF3541D6B0}" type="pres">
      <dgm:prSet presAssocID="{A09A3038-6C49-46F2-B9C9-E9B2B54E8D8F}" presName="node" presStyleLbl="node1" presStyleIdx="2" presStyleCnt="3" custScaleX="147866" custScaleY="14771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B496692-293F-4AD5-B237-79E01123E57A}" type="pres">
      <dgm:prSet presAssocID="{A09A3038-6C49-46F2-B9C9-E9B2B54E8D8F}" presName="dummy" presStyleCnt="0"/>
      <dgm:spPr/>
      <dgm:t>
        <a:bodyPr/>
        <a:lstStyle/>
        <a:p>
          <a:endParaRPr lang="en-IN"/>
        </a:p>
      </dgm:t>
    </dgm:pt>
    <dgm:pt modelId="{A5B9B415-B0FE-4362-A156-60EDBC5B3529}" type="pres">
      <dgm:prSet presAssocID="{6607A4BF-E67A-4508-9604-8A7910EADA75}" presName="sibTrans" presStyleLbl="sibTrans2D1" presStyleIdx="2" presStyleCnt="3"/>
      <dgm:spPr/>
      <dgm:t>
        <a:bodyPr/>
        <a:lstStyle/>
        <a:p>
          <a:endParaRPr lang="en-IN"/>
        </a:p>
      </dgm:t>
    </dgm:pt>
  </dgm:ptLst>
  <dgm:cxnLst>
    <dgm:cxn modelId="{7563C09C-BBA2-4FFD-A284-32434FFAC076}" srcId="{4244BD71-3F16-4F9E-B2A7-6CE8EF4DD72A}" destId="{A09A3038-6C49-46F2-B9C9-E9B2B54E8D8F}" srcOrd="2" destOrd="0" parTransId="{27AB826D-D644-4600-ABF3-5B588E14F5DC}" sibTransId="{6607A4BF-E67A-4508-9604-8A7910EADA75}"/>
    <dgm:cxn modelId="{EA0AA9C7-FB1D-4393-A21F-85CC9908D4BF}" type="presOf" srcId="{6A293A9C-787E-4ABF-B370-71426F263DC6}" destId="{EE16D42C-926E-486E-82EA-34BABE3D31BA}" srcOrd="0" destOrd="0" presId="urn:microsoft.com/office/officeart/2005/8/layout/radial6"/>
    <dgm:cxn modelId="{B4A389AC-1711-4D2A-B86E-122129EC14E1}" type="presOf" srcId="{CED62949-A7FB-473C-83BC-4F22C9ACE5AD}" destId="{7EA075EF-7655-4C60-B173-5DAC4848A703}" srcOrd="0" destOrd="0" presId="urn:microsoft.com/office/officeart/2005/8/layout/radial6"/>
    <dgm:cxn modelId="{498667E5-7CE7-4346-A2D7-6CEC83DEBFC9}" type="presOf" srcId="{6607A4BF-E67A-4508-9604-8A7910EADA75}" destId="{A5B9B415-B0FE-4362-A156-60EDBC5B3529}" srcOrd="0" destOrd="0" presId="urn:microsoft.com/office/officeart/2005/8/layout/radial6"/>
    <dgm:cxn modelId="{CAA52B1F-9D88-430C-815F-B47CF263A9BE}" srcId="{2BC310B4-45B1-4093-AFB6-55A099429836}" destId="{4244BD71-3F16-4F9E-B2A7-6CE8EF4DD72A}" srcOrd="0" destOrd="0" parTransId="{B49B198A-8D88-47D8-9735-6D5E87C34FA0}" sibTransId="{E5EA86A9-F7BE-4578-B7C3-F1A7591EBC3B}"/>
    <dgm:cxn modelId="{ED5DE9CF-CDD6-4081-82EA-F592EDB86AF0}" type="presOf" srcId="{0E646471-D665-4778-96AD-573892A6505F}" destId="{5C8D2E4A-A6BB-408F-BD10-37633208D136}" srcOrd="0" destOrd="0" presId="urn:microsoft.com/office/officeart/2005/8/layout/radial6"/>
    <dgm:cxn modelId="{19B56BBB-0C12-4CE8-9449-00EDDC635F9D}" type="presOf" srcId="{138708D1-26B0-4E59-A49E-20E08484E4FA}" destId="{8904BFBC-F6E7-4AC9-91C2-8404D173ECAD}" srcOrd="0" destOrd="0" presId="urn:microsoft.com/office/officeart/2005/8/layout/radial6"/>
    <dgm:cxn modelId="{2E02753B-DA9B-406E-B402-F5D7FF5205B7}" srcId="{4244BD71-3F16-4F9E-B2A7-6CE8EF4DD72A}" destId="{CED62949-A7FB-473C-83BC-4F22C9ACE5AD}" srcOrd="1" destOrd="0" parTransId="{485F08F2-6A69-405F-A0E7-EBC70064A87E}" sibTransId="{0E646471-D665-4778-96AD-573892A6505F}"/>
    <dgm:cxn modelId="{803A65CF-879D-4AC3-B9B4-801E6EBB5EA6}" type="presOf" srcId="{2BC310B4-45B1-4093-AFB6-55A099429836}" destId="{4A7E3565-452F-4F02-91D1-504243DF4949}" srcOrd="0" destOrd="0" presId="urn:microsoft.com/office/officeart/2005/8/layout/radial6"/>
    <dgm:cxn modelId="{9E34410D-9621-4F3C-96A3-0A3966B0DEB1}" type="presOf" srcId="{4244BD71-3F16-4F9E-B2A7-6CE8EF4DD72A}" destId="{CA9D1388-16C9-44A9-8A6C-C9B0138A9161}" srcOrd="0" destOrd="0" presId="urn:microsoft.com/office/officeart/2005/8/layout/radial6"/>
    <dgm:cxn modelId="{47CFB404-44A5-4D87-8272-DC7345A4D901}" srcId="{4244BD71-3F16-4F9E-B2A7-6CE8EF4DD72A}" destId="{6A293A9C-787E-4ABF-B370-71426F263DC6}" srcOrd="0" destOrd="0" parTransId="{97B91100-ECE4-4DEA-B57C-7A55559B99D5}" sibTransId="{138708D1-26B0-4E59-A49E-20E08484E4FA}"/>
    <dgm:cxn modelId="{EEBBE595-7D0D-4D40-AA8C-EE9E3AA3B20E}" type="presOf" srcId="{A09A3038-6C49-46F2-B9C9-E9B2B54E8D8F}" destId="{1844B9A7-D1CE-443B-8BB5-C8CF3541D6B0}" srcOrd="0" destOrd="0" presId="urn:microsoft.com/office/officeart/2005/8/layout/radial6"/>
    <dgm:cxn modelId="{1DE82A5F-146B-46F9-9934-AED380CDAD89}" type="presParOf" srcId="{4A7E3565-452F-4F02-91D1-504243DF4949}" destId="{CA9D1388-16C9-44A9-8A6C-C9B0138A9161}" srcOrd="0" destOrd="0" presId="urn:microsoft.com/office/officeart/2005/8/layout/radial6"/>
    <dgm:cxn modelId="{2D437F2F-51B4-41D2-97D2-B0C3F45627DF}" type="presParOf" srcId="{4A7E3565-452F-4F02-91D1-504243DF4949}" destId="{EE16D42C-926E-486E-82EA-34BABE3D31BA}" srcOrd="1" destOrd="0" presId="urn:microsoft.com/office/officeart/2005/8/layout/radial6"/>
    <dgm:cxn modelId="{091CAAFE-B9F4-4930-AD05-21EA96093E57}" type="presParOf" srcId="{4A7E3565-452F-4F02-91D1-504243DF4949}" destId="{FBF60C50-DCD8-4B59-ACA8-B25CB5C93CC7}" srcOrd="2" destOrd="0" presId="urn:microsoft.com/office/officeart/2005/8/layout/radial6"/>
    <dgm:cxn modelId="{C5F9959A-3C47-4717-9D02-555887DE3EBF}" type="presParOf" srcId="{4A7E3565-452F-4F02-91D1-504243DF4949}" destId="{8904BFBC-F6E7-4AC9-91C2-8404D173ECAD}" srcOrd="3" destOrd="0" presId="urn:microsoft.com/office/officeart/2005/8/layout/radial6"/>
    <dgm:cxn modelId="{D6450A61-55C5-488E-B3B2-1779FCE35708}" type="presParOf" srcId="{4A7E3565-452F-4F02-91D1-504243DF4949}" destId="{7EA075EF-7655-4C60-B173-5DAC4848A703}" srcOrd="4" destOrd="0" presId="urn:microsoft.com/office/officeart/2005/8/layout/radial6"/>
    <dgm:cxn modelId="{DED718ED-D67C-4E68-9AFA-5C52AA34F8B0}" type="presParOf" srcId="{4A7E3565-452F-4F02-91D1-504243DF4949}" destId="{0BBA2BD0-BF8F-476C-AC1D-8559628DAADF}" srcOrd="5" destOrd="0" presId="urn:microsoft.com/office/officeart/2005/8/layout/radial6"/>
    <dgm:cxn modelId="{82CB4681-7509-4BFD-88C3-64E43115D1AC}" type="presParOf" srcId="{4A7E3565-452F-4F02-91D1-504243DF4949}" destId="{5C8D2E4A-A6BB-408F-BD10-37633208D136}" srcOrd="6" destOrd="0" presId="urn:microsoft.com/office/officeart/2005/8/layout/radial6"/>
    <dgm:cxn modelId="{6165351A-82AE-45F3-A03C-F9A0C3906496}" type="presParOf" srcId="{4A7E3565-452F-4F02-91D1-504243DF4949}" destId="{1844B9A7-D1CE-443B-8BB5-C8CF3541D6B0}" srcOrd="7" destOrd="0" presId="urn:microsoft.com/office/officeart/2005/8/layout/radial6"/>
    <dgm:cxn modelId="{BC6EEE63-E21E-485E-9CCA-3534B92C2040}" type="presParOf" srcId="{4A7E3565-452F-4F02-91D1-504243DF4949}" destId="{5B496692-293F-4AD5-B237-79E01123E57A}" srcOrd="8" destOrd="0" presId="urn:microsoft.com/office/officeart/2005/8/layout/radial6"/>
    <dgm:cxn modelId="{4453C6BC-B9FE-4E64-A156-D2DCF3395F3B}" type="presParOf" srcId="{4A7E3565-452F-4F02-91D1-504243DF4949}" destId="{A5B9B415-B0FE-4362-A156-60EDBC5B3529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1EBB6E2-39A8-4D11-9E0C-765955F26BC4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DD1F1A0E-74B6-4161-AD5F-1EAB4B59C19E}">
      <dgm:prSet phldrT="[Text]"/>
      <dgm:spPr/>
      <dgm:t>
        <a:bodyPr/>
        <a:lstStyle/>
        <a:p>
          <a:r>
            <a:rPr lang="en-IN" dirty="0" smtClean="0"/>
            <a:t>Quantitative analysis</a:t>
          </a:r>
          <a:endParaRPr lang="en-IN" dirty="0"/>
        </a:p>
      </dgm:t>
    </dgm:pt>
    <dgm:pt modelId="{83ED511C-9F8F-4C1B-9C74-E30AC954B261}" type="parTrans" cxnId="{43335708-0E91-4106-B3F0-61A7B8D5480F}">
      <dgm:prSet/>
      <dgm:spPr/>
      <dgm:t>
        <a:bodyPr/>
        <a:lstStyle/>
        <a:p>
          <a:endParaRPr lang="en-IN"/>
        </a:p>
      </dgm:t>
    </dgm:pt>
    <dgm:pt modelId="{83EC4AB6-8F40-4411-B997-2B2525F26C24}" type="sibTrans" cxnId="{43335708-0E91-4106-B3F0-61A7B8D5480F}">
      <dgm:prSet/>
      <dgm:spPr/>
      <dgm:t>
        <a:bodyPr/>
        <a:lstStyle/>
        <a:p>
          <a:endParaRPr lang="en-IN"/>
        </a:p>
      </dgm:t>
    </dgm:pt>
    <dgm:pt modelId="{E01D9750-F552-4697-BA4C-C9E343A4A1E3}">
      <dgm:prSet phldrT="[Text]"/>
      <dgm:spPr/>
      <dgm:t>
        <a:bodyPr/>
        <a:lstStyle/>
        <a:p>
          <a:r>
            <a:rPr lang="en-IN" dirty="0" smtClean="0"/>
            <a:t>Consider relationship between benefit design and cost</a:t>
          </a:r>
          <a:endParaRPr lang="en-IN" dirty="0"/>
        </a:p>
      </dgm:t>
    </dgm:pt>
    <dgm:pt modelId="{407B80DD-53C6-4357-9CB7-2048A25AEA02}" type="parTrans" cxnId="{D4C0262F-5142-4033-A163-746DDC655A55}">
      <dgm:prSet/>
      <dgm:spPr/>
      <dgm:t>
        <a:bodyPr/>
        <a:lstStyle/>
        <a:p>
          <a:endParaRPr lang="en-IN"/>
        </a:p>
      </dgm:t>
    </dgm:pt>
    <dgm:pt modelId="{582D5A5B-EC78-4C71-AD78-3B4566A81B4F}" type="sibTrans" cxnId="{D4C0262F-5142-4033-A163-746DDC655A55}">
      <dgm:prSet/>
      <dgm:spPr/>
      <dgm:t>
        <a:bodyPr/>
        <a:lstStyle/>
        <a:p>
          <a:endParaRPr lang="en-IN"/>
        </a:p>
      </dgm:t>
    </dgm:pt>
    <dgm:pt modelId="{2E541736-676E-453B-B7C1-B931AA0FD040}">
      <dgm:prSet phldrT="[Text]"/>
      <dgm:spPr/>
      <dgm:t>
        <a:bodyPr/>
        <a:lstStyle/>
        <a:p>
          <a:r>
            <a:rPr lang="en-IN" dirty="0" smtClean="0"/>
            <a:t>Benefit design</a:t>
          </a:r>
          <a:endParaRPr lang="en-IN" dirty="0"/>
        </a:p>
      </dgm:t>
    </dgm:pt>
    <dgm:pt modelId="{0DCD66AB-F148-4773-8F71-E7D83B04B5E0}" type="parTrans" cxnId="{6B41A39C-E8FB-46D9-9C18-7D82882FC876}">
      <dgm:prSet/>
      <dgm:spPr/>
      <dgm:t>
        <a:bodyPr/>
        <a:lstStyle/>
        <a:p>
          <a:endParaRPr lang="en-IN"/>
        </a:p>
      </dgm:t>
    </dgm:pt>
    <dgm:pt modelId="{61A19F5A-CB9E-45ED-884E-832EE64B286E}" type="sibTrans" cxnId="{6B41A39C-E8FB-46D9-9C18-7D82882FC876}">
      <dgm:prSet/>
      <dgm:spPr/>
      <dgm:t>
        <a:bodyPr/>
        <a:lstStyle/>
        <a:p>
          <a:endParaRPr lang="en-IN"/>
        </a:p>
      </dgm:t>
    </dgm:pt>
    <dgm:pt modelId="{05E0BA3C-7222-410E-81B8-11369060FAC6}">
      <dgm:prSet phldrT="[Text]"/>
      <dgm:spPr/>
      <dgm:t>
        <a:bodyPr/>
        <a:lstStyle/>
        <a:p>
          <a:r>
            <a:rPr lang="en-IN" dirty="0" smtClean="0"/>
            <a:t>Help minimize moral hazard and anti-selection</a:t>
          </a:r>
          <a:endParaRPr lang="en-IN" dirty="0"/>
        </a:p>
      </dgm:t>
    </dgm:pt>
    <dgm:pt modelId="{FD94CF22-160C-4198-8F3E-DEDA78646DDE}" type="parTrans" cxnId="{099D402E-F38D-45F4-8469-93E83CA8189B}">
      <dgm:prSet/>
      <dgm:spPr/>
      <dgm:t>
        <a:bodyPr/>
        <a:lstStyle/>
        <a:p>
          <a:endParaRPr lang="en-IN"/>
        </a:p>
      </dgm:t>
    </dgm:pt>
    <dgm:pt modelId="{601CDCB5-6837-43F4-9515-3C2BE9DC5FB6}" type="sibTrans" cxnId="{099D402E-F38D-45F4-8469-93E83CA8189B}">
      <dgm:prSet/>
      <dgm:spPr/>
      <dgm:t>
        <a:bodyPr/>
        <a:lstStyle/>
        <a:p>
          <a:endParaRPr lang="en-IN"/>
        </a:p>
      </dgm:t>
    </dgm:pt>
    <dgm:pt modelId="{14FA5EC1-DC4A-441B-8E83-583A827E2824}">
      <dgm:prSet/>
      <dgm:spPr/>
      <dgm:t>
        <a:bodyPr/>
        <a:lstStyle/>
        <a:p>
          <a:r>
            <a:rPr lang="en-IN" dirty="0" smtClean="0"/>
            <a:t>Develop relevant data/information</a:t>
          </a:r>
          <a:endParaRPr lang="en-IN" dirty="0"/>
        </a:p>
      </dgm:t>
    </dgm:pt>
    <dgm:pt modelId="{C82E5277-838E-4285-8A66-572B75F4648E}" type="parTrans" cxnId="{DFF3A9F3-B4D4-4ADC-B0FD-A565325C3DE3}">
      <dgm:prSet/>
      <dgm:spPr/>
      <dgm:t>
        <a:bodyPr/>
        <a:lstStyle/>
        <a:p>
          <a:endParaRPr lang="en-IN"/>
        </a:p>
      </dgm:t>
    </dgm:pt>
    <dgm:pt modelId="{408772FA-051D-4DEB-81B0-9E480E72D916}" type="sibTrans" cxnId="{DFF3A9F3-B4D4-4ADC-B0FD-A565325C3DE3}">
      <dgm:prSet/>
      <dgm:spPr/>
      <dgm:t>
        <a:bodyPr/>
        <a:lstStyle/>
        <a:p>
          <a:endParaRPr lang="en-IN"/>
        </a:p>
      </dgm:t>
    </dgm:pt>
    <dgm:pt modelId="{D0DFA206-7AF4-47F8-8D9B-0CE720AF23CD}">
      <dgm:prSet/>
      <dgm:spPr/>
      <dgm:t>
        <a:bodyPr/>
        <a:lstStyle/>
        <a:p>
          <a:r>
            <a:rPr lang="en-IN" dirty="0" smtClean="0"/>
            <a:t>Identify cost-saving approaches</a:t>
          </a:r>
          <a:endParaRPr lang="en-IN" dirty="0"/>
        </a:p>
      </dgm:t>
    </dgm:pt>
    <dgm:pt modelId="{5A185880-1737-4C92-B77F-912097EBA387}" type="parTrans" cxnId="{680CD858-52D4-40FE-8B79-B0D60AA053F6}">
      <dgm:prSet/>
      <dgm:spPr/>
      <dgm:t>
        <a:bodyPr/>
        <a:lstStyle/>
        <a:p>
          <a:endParaRPr lang="en-IN"/>
        </a:p>
      </dgm:t>
    </dgm:pt>
    <dgm:pt modelId="{FA2C4E6B-C18B-4186-88AF-76E7FE0DA47A}" type="sibTrans" cxnId="{680CD858-52D4-40FE-8B79-B0D60AA053F6}">
      <dgm:prSet/>
      <dgm:spPr/>
      <dgm:t>
        <a:bodyPr/>
        <a:lstStyle/>
        <a:p>
          <a:endParaRPr lang="en-IN"/>
        </a:p>
      </dgm:t>
    </dgm:pt>
    <dgm:pt modelId="{765E425D-37D8-441C-8837-C2B6B74CCCEC}">
      <dgm:prSet/>
      <dgm:spPr/>
      <dgm:t>
        <a:bodyPr/>
        <a:lstStyle/>
        <a:p>
          <a:r>
            <a:rPr lang="en-IN" dirty="0" smtClean="0"/>
            <a:t>Evaluate uncertainty and understanding of risks</a:t>
          </a:r>
          <a:endParaRPr lang="en-IN" dirty="0"/>
        </a:p>
      </dgm:t>
    </dgm:pt>
    <dgm:pt modelId="{CB7A1FF3-47E8-4C12-9D46-096BB042F475}" type="parTrans" cxnId="{B574DA46-6691-4693-9FCE-295D94AE369E}">
      <dgm:prSet/>
      <dgm:spPr/>
      <dgm:t>
        <a:bodyPr/>
        <a:lstStyle/>
        <a:p>
          <a:endParaRPr lang="en-IN"/>
        </a:p>
      </dgm:t>
    </dgm:pt>
    <dgm:pt modelId="{D3475271-D372-4162-99FC-70B1ED65B9CF}" type="sibTrans" cxnId="{B574DA46-6691-4693-9FCE-295D94AE369E}">
      <dgm:prSet/>
      <dgm:spPr/>
      <dgm:t>
        <a:bodyPr/>
        <a:lstStyle/>
        <a:p>
          <a:endParaRPr lang="en-IN"/>
        </a:p>
      </dgm:t>
    </dgm:pt>
    <dgm:pt modelId="{1F08FE48-5E26-4182-AAE3-DAE21FAA358C}">
      <dgm:prSet/>
      <dgm:spPr/>
      <dgm:t>
        <a:bodyPr/>
        <a:lstStyle/>
        <a:p>
          <a:r>
            <a:rPr lang="en-IN" dirty="0" smtClean="0"/>
            <a:t>Contribute to policy discussions</a:t>
          </a:r>
          <a:endParaRPr lang="en-IN" dirty="0"/>
        </a:p>
      </dgm:t>
    </dgm:pt>
    <dgm:pt modelId="{A59680B7-31CC-478F-A5F6-C99A28317C63}" type="parTrans" cxnId="{D1B56C36-29A1-4E45-9969-BA2B312F23D5}">
      <dgm:prSet/>
      <dgm:spPr/>
      <dgm:t>
        <a:bodyPr/>
        <a:lstStyle/>
        <a:p>
          <a:endParaRPr lang="en-IN"/>
        </a:p>
      </dgm:t>
    </dgm:pt>
    <dgm:pt modelId="{E4C808B4-8BF0-432D-AE38-F8A6EEC6566D}" type="sibTrans" cxnId="{D1B56C36-29A1-4E45-9969-BA2B312F23D5}">
      <dgm:prSet/>
      <dgm:spPr/>
      <dgm:t>
        <a:bodyPr/>
        <a:lstStyle/>
        <a:p>
          <a:endParaRPr lang="en-IN"/>
        </a:p>
      </dgm:t>
    </dgm:pt>
    <dgm:pt modelId="{41222F2B-1C17-4C19-AB91-FCEDB22A932E}" type="pres">
      <dgm:prSet presAssocID="{71EBB6E2-39A8-4D11-9E0C-765955F26B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870F5AC-B37C-4E06-BC3C-45325FCA5651}" type="pres">
      <dgm:prSet presAssocID="{DD1F1A0E-74B6-4161-AD5F-1EAB4B59C19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1A21913-A642-48B9-B8F8-70F0A5181316}" type="pres">
      <dgm:prSet presAssocID="{DD1F1A0E-74B6-4161-AD5F-1EAB4B59C19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8714A9B-6ACD-417B-BF78-C03B2564D860}" type="pres">
      <dgm:prSet presAssocID="{2E541736-676E-453B-B7C1-B931AA0FD04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1291F2-0D7B-408F-8346-FB1A1084726E}" type="pres">
      <dgm:prSet presAssocID="{2E541736-676E-453B-B7C1-B931AA0FD04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ED9F295-404C-4A6F-815C-1BC4CE188C92}" type="pres">
      <dgm:prSet presAssocID="{1F08FE48-5E26-4182-AAE3-DAE21FAA358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B4D4936-16F3-440C-A1E6-A69AE8969E73}" type="presOf" srcId="{D0DFA206-7AF4-47F8-8D9B-0CE720AF23CD}" destId="{11A21913-A642-48B9-B8F8-70F0A5181316}" srcOrd="0" destOrd="2" presId="urn:microsoft.com/office/officeart/2005/8/layout/vList2"/>
    <dgm:cxn modelId="{ACE9E682-1214-43B9-8696-469E650EDD9B}" type="presOf" srcId="{765E425D-37D8-441C-8837-C2B6B74CCCEC}" destId="{11A21913-A642-48B9-B8F8-70F0A5181316}" srcOrd="0" destOrd="3" presId="urn:microsoft.com/office/officeart/2005/8/layout/vList2"/>
    <dgm:cxn modelId="{099D402E-F38D-45F4-8469-93E83CA8189B}" srcId="{2E541736-676E-453B-B7C1-B931AA0FD040}" destId="{05E0BA3C-7222-410E-81B8-11369060FAC6}" srcOrd="0" destOrd="0" parTransId="{FD94CF22-160C-4198-8F3E-DEDA78646DDE}" sibTransId="{601CDCB5-6837-43F4-9515-3C2BE9DC5FB6}"/>
    <dgm:cxn modelId="{6B41A39C-E8FB-46D9-9C18-7D82882FC876}" srcId="{71EBB6E2-39A8-4D11-9E0C-765955F26BC4}" destId="{2E541736-676E-453B-B7C1-B931AA0FD040}" srcOrd="1" destOrd="0" parTransId="{0DCD66AB-F148-4773-8F71-E7D83B04B5E0}" sibTransId="{61A19F5A-CB9E-45ED-884E-832EE64B286E}"/>
    <dgm:cxn modelId="{D1B56C36-29A1-4E45-9969-BA2B312F23D5}" srcId="{71EBB6E2-39A8-4D11-9E0C-765955F26BC4}" destId="{1F08FE48-5E26-4182-AAE3-DAE21FAA358C}" srcOrd="2" destOrd="0" parTransId="{A59680B7-31CC-478F-A5F6-C99A28317C63}" sibTransId="{E4C808B4-8BF0-432D-AE38-F8A6EEC6566D}"/>
    <dgm:cxn modelId="{967F800C-4231-46EB-A08B-7F86A2A43085}" type="presOf" srcId="{1F08FE48-5E26-4182-AAE3-DAE21FAA358C}" destId="{5ED9F295-404C-4A6F-815C-1BC4CE188C92}" srcOrd="0" destOrd="0" presId="urn:microsoft.com/office/officeart/2005/8/layout/vList2"/>
    <dgm:cxn modelId="{43335708-0E91-4106-B3F0-61A7B8D5480F}" srcId="{71EBB6E2-39A8-4D11-9E0C-765955F26BC4}" destId="{DD1F1A0E-74B6-4161-AD5F-1EAB4B59C19E}" srcOrd="0" destOrd="0" parTransId="{83ED511C-9F8F-4C1B-9C74-E30AC954B261}" sibTransId="{83EC4AB6-8F40-4411-B997-2B2525F26C24}"/>
    <dgm:cxn modelId="{8160057A-D54E-4B62-B75D-F961A0366351}" type="presOf" srcId="{2E541736-676E-453B-B7C1-B931AA0FD040}" destId="{78714A9B-6ACD-417B-BF78-C03B2564D860}" srcOrd="0" destOrd="0" presId="urn:microsoft.com/office/officeart/2005/8/layout/vList2"/>
    <dgm:cxn modelId="{A9EF0F40-5E00-4A2A-8716-DB0751DC0FD8}" type="presOf" srcId="{05E0BA3C-7222-410E-81B8-11369060FAC6}" destId="{F11291F2-0D7B-408F-8346-FB1A1084726E}" srcOrd="0" destOrd="0" presId="urn:microsoft.com/office/officeart/2005/8/layout/vList2"/>
    <dgm:cxn modelId="{B574DA46-6691-4693-9FCE-295D94AE369E}" srcId="{DD1F1A0E-74B6-4161-AD5F-1EAB4B59C19E}" destId="{765E425D-37D8-441C-8837-C2B6B74CCCEC}" srcOrd="3" destOrd="0" parTransId="{CB7A1FF3-47E8-4C12-9D46-096BB042F475}" sibTransId="{D3475271-D372-4162-99FC-70B1ED65B9CF}"/>
    <dgm:cxn modelId="{F1A67F56-2A45-4D3F-A3B8-3AE4050A1A8A}" type="presOf" srcId="{71EBB6E2-39A8-4D11-9E0C-765955F26BC4}" destId="{41222F2B-1C17-4C19-AB91-FCEDB22A932E}" srcOrd="0" destOrd="0" presId="urn:microsoft.com/office/officeart/2005/8/layout/vList2"/>
    <dgm:cxn modelId="{74491FAA-9489-49D5-8EC5-193DD2B4A492}" type="presOf" srcId="{14FA5EC1-DC4A-441B-8E83-583A827E2824}" destId="{11A21913-A642-48B9-B8F8-70F0A5181316}" srcOrd="0" destOrd="1" presId="urn:microsoft.com/office/officeart/2005/8/layout/vList2"/>
    <dgm:cxn modelId="{D4C0262F-5142-4033-A163-746DDC655A55}" srcId="{DD1F1A0E-74B6-4161-AD5F-1EAB4B59C19E}" destId="{E01D9750-F552-4697-BA4C-C9E343A4A1E3}" srcOrd="0" destOrd="0" parTransId="{407B80DD-53C6-4357-9CB7-2048A25AEA02}" sibTransId="{582D5A5B-EC78-4C71-AD78-3B4566A81B4F}"/>
    <dgm:cxn modelId="{3FDE03AB-9AD9-4C2D-8DFB-A6B3AEB00D6D}" type="presOf" srcId="{E01D9750-F552-4697-BA4C-C9E343A4A1E3}" destId="{11A21913-A642-48B9-B8F8-70F0A5181316}" srcOrd="0" destOrd="0" presId="urn:microsoft.com/office/officeart/2005/8/layout/vList2"/>
    <dgm:cxn modelId="{680CD858-52D4-40FE-8B79-B0D60AA053F6}" srcId="{DD1F1A0E-74B6-4161-AD5F-1EAB4B59C19E}" destId="{D0DFA206-7AF4-47F8-8D9B-0CE720AF23CD}" srcOrd="2" destOrd="0" parTransId="{5A185880-1737-4C92-B77F-912097EBA387}" sibTransId="{FA2C4E6B-C18B-4186-88AF-76E7FE0DA47A}"/>
    <dgm:cxn modelId="{DFF3A9F3-B4D4-4ADC-B0FD-A565325C3DE3}" srcId="{DD1F1A0E-74B6-4161-AD5F-1EAB4B59C19E}" destId="{14FA5EC1-DC4A-441B-8E83-583A827E2824}" srcOrd="1" destOrd="0" parTransId="{C82E5277-838E-4285-8A66-572B75F4648E}" sibTransId="{408772FA-051D-4DEB-81B0-9E480E72D916}"/>
    <dgm:cxn modelId="{8E07AE23-68C7-496A-9494-B9859E80C5BE}" type="presOf" srcId="{DD1F1A0E-74B6-4161-AD5F-1EAB4B59C19E}" destId="{4870F5AC-B37C-4E06-BC3C-45325FCA5651}" srcOrd="0" destOrd="0" presId="urn:microsoft.com/office/officeart/2005/8/layout/vList2"/>
    <dgm:cxn modelId="{E0CF4D07-9F38-4663-A861-CD8A44F6B52A}" type="presParOf" srcId="{41222F2B-1C17-4C19-AB91-FCEDB22A932E}" destId="{4870F5AC-B37C-4E06-BC3C-45325FCA5651}" srcOrd="0" destOrd="0" presId="urn:microsoft.com/office/officeart/2005/8/layout/vList2"/>
    <dgm:cxn modelId="{93DDB78F-4C86-4925-A57B-5AF747DC3C41}" type="presParOf" srcId="{41222F2B-1C17-4C19-AB91-FCEDB22A932E}" destId="{11A21913-A642-48B9-B8F8-70F0A5181316}" srcOrd="1" destOrd="0" presId="urn:microsoft.com/office/officeart/2005/8/layout/vList2"/>
    <dgm:cxn modelId="{AEAC1057-BF16-464A-B35C-F5B725D69C64}" type="presParOf" srcId="{41222F2B-1C17-4C19-AB91-FCEDB22A932E}" destId="{78714A9B-6ACD-417B-BF78-C03B2564D860}" srcOrd="2" destOrd="0" presId="urn:microsoft.com/office/officeart/2005/8/layout/vList2"/>
    <dgm:cxn modelId="{CF061D7B-0728-4ED1-AF1B-51419E81E796}" type="presParOf" srcId="{41222F2B-1C17-4C19-AB91-FCEDB22A932E}" destId="{F11291F2-0D7B-408F-8346-FB1A1084726E}" srcOrd="3" destOrd="0" presId="urn:microsoft.com/office/officeart/2005/8/layout/vList2"/>
    <dgm:cxn modelId="{6FCB5754-E0A9-4670-A784-0FEC13F0BFCE}" type="presParOf" srcId="{41222F2B-1C17-4C19-AB91-FCEDB22A932E}" destId="{5ED9F295-404C-4A6F-815C-1BC4CE188C9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CF8741F-61DF-4B8C-A057-81589BECB89A}" type="doc">
      <dgm:prSet loTypeId="urn:microsoft.com/office/officeart/2005/8/layout/default#4" loCatId="list" qsTypeId="urn:microsoft.com/office/officeart/2005/8/quickstyle/simple5" qsCatId="simple" csTypeId="urn:microsoft.com/office/officeart/2005/8/colors/colorful1#5" csCatId="colorful" phldr="1"/>
      <dgm:spPr/>
      <dgm:t>
        <a:bodyPr/>
        <a:lstStyle/>
        <a:p>
          <a:endParaRPr lang="en-IN"/>
        </a:p>
      </dgm:t>
    </dgm:pt>
    <dgm:pt modelId="{AC061103-B89D-475D-9444-F6CCEF64E26D}">
      <dgm:prSet phldrT="[Text]"/>
      <dgm:spPr/>
      <dgm:t>
        <a:bodyPr/>
        <a:lstStyle/>
        <a:p>
          <a:r>
            <a:rPr lang="en-IN" dirty="0" smtClean="0"/>
            <a:t>Affordability</a:t>
          </a:r>
          <a:endParaRPr lang="en-IN" dirty="0"/>
        </a:p>
      </dgm:t>
    </dgm:pt>
    <dgm:pt modelId="{FB7474F8-9114-4A7A-881F-B12C61FFAECA}" type="parTrans" cxnId="{C5F9C3A3-CDD5-4D88-AC1D-1D37581F1B2B}">
      <dgm:prSet/>
      <dgm:spPr/>
      <dgm:t>
        <a:bodyPr/>
        <a:lstStyle/>
        <a:p>
          <a:endParaRPr lang="en-IN"/>
        </a:p>
      </dgm:t>
    </dgm:pt>
    <dgm:pt modelId="{E61A3B4D-3928-4C17-8558-089B3C0850A7}" type="sibTrans" cxnId="{C5F9C3A3-CDD5-4D88-AC1D-1D37581F1B2B}">
      <dgm:prSet/>
      <dgm:spPr/>
      <dgm:t>
        <a:bodyPr/>
        <a:lstStyle/>
        <a:p>
          <a:endParaRPr lang="en-IN"/>
        </a:p>
      </dgm:t>
    </dgm:pt>
    <dgm:pt modelId="{DB672B7A-B78C-40A3-9722-CD68A37F050A}">
      <dgm:prSet phldrT="[Text]"/>
      <dgm:spPr/>
      <dgm:t>
        <a:bodyPr/>
        <a:lstStyle/>
        <a:p>
          <a:r>
            <a:rPr lang="en-IN" dirty="0" smtClean="0"/>
            <a:t>Appropriateness &amp; quality</a:t>
          </a:r>
          <a:endParaRPr lang="en-IN" dirty="0"/>
        </a:p>
      </dgm:t>
    </dgm:pt>
    <dgm:pt modelId="{1943A4AD-66FE-4966-ACDF-480FD0DF6BC9}" type="parTrans" cxnId="{0C6B581F-06D0-4B4F-90DD-93E28A8BBEAD}">
      <dgm:prSet/>
      <dgm:spPr/>
      <dgm:t>
        <a:bodyPr/>
        <a:lstStyle/>
        <a:p>
          <a:endParaRPr lang="en-IN"/>
        </a:p>
      </dgm:t>
    </dgm:pt>
    <dgm:pt modelId="{B9A479F1-2900-4CCC-8DD0-1E065C319372}" type="sibTrans" cxnId="{0C6B581F-06D0-4B4F-90DD-93E28A8BBEAD}">
      <dgm:prSet/>
      <dgm:spPr/>
      <dgm:t>
        <a:bodyPr/>
        <a:lstStyle/>
        <a:p>
          <a:endParaRPr lang="en-IN"/>
        </a:p>
      </dgm:t>
    </dgm:pt>
    <dgm:pt modelId="{2D37C809-7A2E-4EC9-9969-B6E2C55AD124}">
      <dgm:prSet phldrT="[Text]"/>
      <dgm:spPr/>
      <dgm:t>
        <a:bodyPr/>
        <a:lstStyle/>
        <a:p>
          <a:r>
            <a:rPr lang="en-IN" dirty="0" smtClean="0"/>
            <a:t>Risk &amp; cost management</a:t>
          </a:r>
          <a:endParaRPr lang="en-IN" dirty="0"/>
        </a:p>
      </dgm:t>
    </dgm:pt>
    <dgm:pt modelId="{566777A4-4940-40FB-B5F9-9F2AFDACFB07}" type="parTrans" cxnId="{2FB61DCE-1936-488B-8D75-914B30F9A943}">
      <dgm:prSet/>
      <dgm:spPr/>
      <dgm:t>
        <a:bodyPr/>
        <a:lstStyle/>
        <a:p>
          <a:endParaRPr lang="en-IN"/>
        </a:p>
      </dgm:t>
    </dgm:pt>
    <dgm:pt modelId="{96EA702C-2143-40BD-B06F-879E4B54EED1}" type="sibTrans" cxnId="{2FB61DCE-1936-488B-8D75-914B30F9A943}">
      <dgm:prSet/>
      <dgm:spPr/>
      <dgm:t>
        <a:bodyPr/>
        <a:lstStyle/>
        <a:p>
          <a:endParaRPr lang="en-IN"/>
        </a:p>
      </dgm:t>
    </dgm:pt>
    <dgm:pt modelId="{2888A337-CDFE-45C2-8825-B67298A1797C}">
      <dgm:prSet phldrT="[Text]"/>
      <dgm:spPr/>
      <dgm:t>
        <a:bodyPr/>
        <a:lstStyle/>
        <a:p>
          <a:r>
            <a:rPr lang="en-IN" dirty="0" smtClean="0"/>
            <a:t>Sustainability</a:t>
          </a:r>
          <a:endParaRPr lang="en-IN" dirty="0"/>
        </a:p>
      </dgm:t>
    </dgm:pt>
    <dgm:pt modelId="{05708DEE-E6E5-40D8-A148-746633343FFD}" type="parTrans" cxnId="{9BC6B34A-BD14-45F0-BAB5-F5F15551B144}">
      <dgm:prSet/>
      <dgm:spPr/>
      <dgm:t>
        <a:bodyPr/>
        <a:lstStyle/>
        <a:p>
          <a:endParaRPr lang="en-IN"/>
        </a:p>
      </dgm:t>
    </dgm:pt>
    <dgm:pt modelId="{5D43019F-F6F0-4749-9805-38D43AC78955}" type="sibTrans" cxnId="{9BC6B34A-BD14-45F0-BAB5-F5F15551B144}">
      <dgm:prSet/>
      <dgm:spPr/>
      <dgm:t>
        <a:bodyPr/>
        <a:lstStyle/>
        <a:p>
          <a:endParaRPr lang="en-IN"/>
        </a:p>
      </dgm:t>
    </dgm:pt>
    <dgm:pt modelId="{29B83330-F0CC-4A71-965C-50765D69462A}">
      <dgm:prSet phldrT="[Text]"/>
      <dgm:spPr/>
      <dgm:t>
        <a:bodyPr/>
        <a:lstStyle/>
        <a:p>
          <a:r>
            <a:rPr lang="en-IN" dirty="0" smtClean="0"/>
            <a:t>Unintended consequences</a:t>
          </a:r>
          <a:endParaRPr lang="en-IN" dirty="0"/>
        </a:p>
      </dgm:t>
    </dgm:pt>
    <dgm:pt modelId="{98467083-5527-4383-9109-C759EF870D3C}" type="parTrans" cxnId="{550181D5-D91E-48CC-9052-CB125482D4C2}">
      <dgm:prSet/>
      <dgm:spPr/>
      <dgm:t>
        <a:bodyPr/>
        <a:lstStyle/>
        <a:p>
          <a:endParaRPr lang="en-IN"/>
        </a:p>
      </dgm:t>
    </dgm:pt>
    <dgm:pt modelId="{8D8C7263-5125-4FE9-ACF7-3FE60F05F161}" type="sibTrans" cxnId="{550181D5-D91E-48CC-9052-CB125482D4C2}">
      <dgm:prSet/>
      <dgm:spPr/>
      <dgm:t>
        <a:bodyPr/>
        <a:lstStyle/>
        <a:p>
          <a:endParaRPr lang="en-IN"/>
        </a:p>
      </dgm:t>
    </dgm:pt>
    <dgm:pt modelId="{3EE1879B-553F-420D-BBA8-481A82960366}">
      <dgm:prSet/>
      <dgm:spPr/>
      <dgm:t>
        <a:bodyPr/>
        <a:lstStyle/>
        <a:p>
          <a:r>
            <a:rPr lang="en-IN" dirty="0" smtClean="0"/>
            <a:t>Benefit design</a:t>
          </a:r>
          <a:endParaRPr lang="en-IN" dirty="0"/>
        </a:p>
      </dgm:t>
    </dgm:pt>
    <dgm:pt modelId="{79E6FB15-20CA-4BB1-B674-3F3E433D64ED}" type="parTrans" cxnId="{81C3524F-7E23-4D86-8735-DCAC8EFEBC1C}">
      <dgm:prSet/>
      <dgm:spPr/>
      <dgm:t>
        <a:bodyPr/>
        <a:lstStyle/>
        <a:p>
          <a:endParaRPr lang="en-IN"/>
        </a:p>
      </dgm:t>
    </dgm:pt>
    <dgm:pt modelId="{8EC1E701-A69B-4367-AAFF-9C2951AA9521}" type="sibTrans" cxnId="{81C3524F-7E23-4D86-8735-DCAC8EFEBC1C}">
      <dgm:prSet/>
      <dgm:spPr/>
      <dgm:t>
        <a:bodyPr/>
        <a:lstStyle/>
        <a:p>
          <a:endParaRPr lang="en-IN"/>
        </a:p>
      </dgm:t>
    </dgm:pt>
    <dgm:pt modelId="{134C39EA-9413-4F2D-8CCE-45A810F1897C}">
      <dgm:prSet/>
      <dgm:spPr/>
      <dgm:t>
        <a:bodyPr/>
        <a:lstStyle/>
        <a:p>
          <a:r>
            <a:rPr lang="en-IN" dirty="0" smtClean="0"/>
            <a:t>Coverage</a:t>
          </a:r>
          <a:endParaRPr lang="en-IN" dirty="0"/>
        </a:p>
      </dgm:t>
    </dgm:pt>
    <dgm:pt modelId="{C212FDF1-86E5-4B72-9A0B-413A7D23C0D8}" type="parTrans" cxnId="{3F4C7CCE-2F46-47A3-AF73-0FCD0B5AAB48}">
      <dgm:prSet/>
      <dgm:spPr/>
      <dgm:t>
        <a:bodyPr/>
        <a:lstStyle/>
        <a:p>
          <a:endParaRPr lang="en-IN"/>
        </a:p>
      </dgm:t>
    </dgm:pt>
    <dgm:pt modelId="{89DB43D9-5CE2-424D-9394-2A481A5E3B7B}" type="sibTrans" cxnId="{3F4C7CCE-2F46-47A3-AF73-0FCD0B5AAB48}">
      <dgm:prSet/>
      <dgm:spPr/>
      <dgm:t>
        <a:bodyPr/>
        <a:lstStyle/>
        <a:p>
          <a:endParaRPr lang="en-IN"/>
        </a:p>
      </dgm:t>
    </dgm:pt>
    <dgm:pt modelId="{17FA8223-8C06-4B0B-A62B-84775AB91FAB}" type="pres">
      <dgm:prSet presAssocID="{FCF8741F-61DF-4B8C-A057-81589BECB89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648094A-9201-46BA-87AB-79486281A9FB}" type="pres">
      <dgm:prSet presAssocID="{134C39EA-9413-4F2D-8CCE-45A810F1897C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5974A8-860D-478A-97B6-6D9352D71D6B}" type="pres">
      <dgm:prSet presAssocID="{89DB43D9-5CE2-424D-9394-2A481A5E3B7B}" presName="sibTrans" presStyleCnt="0"/>
      <dgm:spPr/>
      <dgm:t>
        <a:bodyPr/>
        <a:lstStyle/>
        <a:p>
          <a:endParaRPr lang="en-IN"/>
        </a:p>
      </dgm:t>
    </dgm:pt>
    <dgm:pt modelId="{C92D48E4-6090-4A6F-9EF8-DABABF767C08}" type="pres">
      <dgm:prSet presAssocID="{3EE1879B-553F-420D-BBA8-481A8296036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36559C7-7165-4090-A3A5-88599B482DF5}" type="pres">
      <dgm:prSet presAssocID="{8EC1E701-A69B-4367-AAFF-9C2951AA9521}" presName="sibTrans" presStyleCnt="0"/>
      <dgm:spPr/>
      <dgm:t>
        <a:bodyPr/>
        <a:lstStyle/>
        <a:p>
          <a:endParaRPr lang="en-IN"/>
        </a:p>
      </dgm:t>
    </dgm:pt>
    <dgm:pt modelId="{963480E2-754C-4A50-A693-89F0B5EE6712}" type="pres">
      <dgm:prSet presAssocID="{AC061103-B89D-475D-9444-F6CCEF64E26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C940352-3B53-4D40-8541-CFE89E3E0ED3}" type="pres">
      <dgm:prSet presAssocID="{E61A3B4D-3928-4C17-8558-089B3C0850A7}" presName="sibTrans" presStyleCnt="0"/>
      <dgm:spPr/>
      <dgm:t>
        <a:bodyPr/>
        <a:lstStyle/>
        <a:p>
          <a:endParaRPr lang="en-IN"/>
        </a:p>
      </dgm:t>
    </dgm:pt>
    <dgm:pt modelId="{5C67A8C2-F01A-46B5-B9FC-2D27C10DB3CA}" type="pres">
      <dgm:prSet presAssocID="{DB672B7A-B78C-40A3-9722-CD68A37F050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8A9100F-49DD-48A8-8B6B-6BA94536AACA}" type="pres">
      <dgm:prSet presAssocID="{B9A479F1-2900-4CCC-8DD0-1E065C319372}" presName="sibTrans" presStyleCnt="0"/>
      <dgm:spPr/>
      <dgm:t>
        <a:bodyPr/>
        <a:lstStyle/>
        <a:p>
          <a:endParaRPr lang="en-IN"/>
        </a:p>
      </dgm:t>
    </dgm:pt>
    <dgm:pt modelId="{7011D149-8A59-4D6F-A300-FAF859BAE061}" type="pres">
      <dgm:prSet presAssocID="{2D37C809-7A2E-4EC9-9969-B6E2C55AD124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F56F979-6B32-440B-A31A-353BF0C0CBE1}" type="pres">
      <dgm:prSet presAssocID="{96EA702C-2143-40BD-B06F-879E4B54EED1}" presName="sibTrans" presStyleCnt="0"/>
      <dgm:spPr/>
      <dgm:t>
        <a:bodyPr/>
        <a:lstStyle/>
        <a:p>
          <a:endParaRPr lang="en-IN"/>
        </a:p>
      </dgm:t>
    </dgm:pt>
    <dgm:pt modelId="{95619372-22ED-49FA-850B-E952A2D782F9}" type="pres">
      <dgm:prSet presAssocID="{2888A337-CDFE-45C2-8825-B67298A1797C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C56E095-87C5-435D-9B27-BBE154DC8BA7}" type="pres">
      <dgm:prSet presAssocID="{5D43019F-F6F0-4749-9805-38D43AC78955}" presName="sibTrans" presStyleCnt="0"/>
      <dgm:spPr/>
      <dgm:t>
        <a:bodyPr/>
        <a:lstStyle/>
        <a:p>
          <a:endParaRPr lang="en-IN"/>
        </a:p>
      </dgm:t>
    </dgm:pt>
    <dgm:pt modelId="{54A48C66-C407-48FB-A96C-A0D903737186}" type="pres">
      <dgm:prSet presAssocID="{29B83330-F0CC-4A71-965C-50765D69462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F9DE54F-2562-4A99-8A10-6F7FB68C3F47}" type="presOf" srcId="{DB672B7A-B78C-40A3-9722-CD68A37F050A}" destId="{5C67A8C2-F01A-46B5-B9FC-2D27C10DB3CA}" srcOrd="0" destOrd="0" presId="urn:microsoft.com/office/officeart/2005/8/layout/default#4"/>
    <dgm:cxn modelId="{0C6B581F-06D0-4B4F-90DD-93E28A8BBEAD}" srcId="{FCF8741F-61DF-4B8C-A057-81589BECB89A}" destId="{DB672B7A-B78C-40A3-9722-CD68A37F050A}" srcOrd="3" destOrd="0" parTransId="{1943A4AD-66FE-4966-ACDF-480FD0DF6BC9}" sibTransId="{B9A479F1-2900-4CCC-8DD0-1E065C319372}"/>
    <dgm:cxn modelId="{81C3524F-7E23-4D86-8735-DCAC8EFEBC1C}" srcId="{FCF8741F-61DF-4B8C-A057-81589BECB89A}" destId="{3EE1879B-553F-420D-BBA8-481A82960366}" srcOrd="1" destOrd="0" parTransId="{79E6FB15-20CA-4BB1-B674-3F3E433D64ED}" sibTransId="{8EC1E701-A69B-4367-AAFF-9C2951AA9521}"/>
    <dgm:cxn modelId="{3F4C7CCE-2F46-47A3-AF73-0FCD0B5AAB48}" srcId="{FCF8741F-61DF-4B8C-A057-81589BECB89A}" destId="{134C39EA-9413-4F2D-8CCE-45A810F1897C}" srcOrd="0" destOrd="0" parTransId="{C212FDF1-86E5-4B72-9A0B-413A7D23C0D8}" sibTransId="{89DB43D9-5CE2-424D-9394-2A481A5E3B7B}"/>
    <dgm:cxn modelId="{550181D5-D91E-48CC-9052-CB125482D4C2}" srcId="{FCF8741F-61DF-4B8C-A057-81589BECB89A}" destId="{29B83330-F0CC-4A71-965C-50765D69462A}" srcOrd="6" destOrd="0" parTransId="{98467083-5527-4383-9109-C759EF870D3C}" sibTransId="{8D8C7263-5125-4FE9-ACF7-3FE60F05F161}"/>
    <dgm:cxn modelId="{9351A23E-C6C2-4860-B215-64F71A48257F}" type="presOf" srcId="{2888A337-CDFE-45C2-8825-B67298A1797C}" destId="{95619372-22ED-49FA-850B-E952A2D782F9}" srcOrd="0" destOrd="0" presId="urn:microsoft.com/office/officeart/2005/8/layout/default#4"/>
    <dgm:cxn modelId="{E472FDE5-626C-41B4-B757-3091F60135AC}" type="presOf" srcId="{134C39EA-9413-4F2D-8CCE-45A810F1897C}" destId="{D648094A-9201-46BA-87AB-79486281A9FB}" srcOrd="0" destOrd="0" presId="urn:microsoft.com/office/officeart/2005/8/layout/default#4"/>
    <dgm:cxn modelId="{E1D28ACE-BB8C-476D-A66C-24038FB11771}" type="presOf" srcId="{AC061103-B89D-475D-9444-F6CCEF64E26D}" destId="{963480E2-754C-4A50-A693-89F0B5EE6712}" srcOrd="0" destOrd="0" presId="urn:microsoft.com/office/officeart/2005/8/layout/default#4"/>
    <dgm:cxn modelId="{9BC6B34A-BD14-45F0-BAB5-F5F15551B144}" srcId="{FCF8741F-61DF-4B8C-A057-81589BECB89A}" destId="{2888A337-CDFE-45C2-8825-B67298A1797C}" srcOrd="5" destOrd="0" parTransId="{05708DEE-E6E5-40D8-A148-746633343FFD}" sibTransId="{5D43019F-F6F0-4749-9805-38D43AC78955}"/>
    <dgm:cxn modelId="{2FB61DCE-1936-488B-8D75-914B30F9A943}" srcId="{FCF8741F-61DF-4B8C-A057-81589BECB89A}" destId="{2D37C809-7A2E-4EC9-9969-B6E2C55AD124}" srcOrd="4" destOrd="0" parTransId="{566777A4-4940-40FB-B5F9-9F2AFDACFB07}" sibTransId="{96EA702C-2143-40BD-B06F-879E4B54EED1}"/>
    <dgm:cxn modelId="{F0D0420C-74A0-4C36-95BA-71C63529344B}" type="presOf" srcId="{2D37C809-7A2E-4EC9-9969-B6E2C55AD124}" destId="{7011D149-8A59-4D6F-A300-FAF859BAE061}" srcOrd="0" destOrd="0" presId="urn:microsoft.com/office/officeart/2005/8/layout/default#4"/>
    <dgm:cxn modelId="{C5F9C3A3-CDD5-4D88-AC1D-1D37581F1B2B}" srcId="{FCF8741F-61DF-4B8C-A057-81589BECB89A}" destId="{AC061103-B89D-475D-9444-F6CCEF64E26D}" srcOrd="2" destOrd="0" parTransId="{FB7474F8-9114-4A7A-881F-B12C61FFAECA}" sibTransId="{E61A3B4D-3928-4C17-8558-089B3C0850A7}"/>
    <dgm:cxn modelId="{7DF414FE-B6DF-463A-ABED-2FB8160274A4}" type="presOf" srcId="{29B83330-F0CC-4A71-965C-50765D69462A}" destId="{54A48C66-C407-48FB-A96C-A0D903737186}" srcOrd="0" destOrd="0" presId="urn:microsoft.com/office/officeart/2005/8/layout/default#4"/>
    <dgm:cxn modelId="{6615EA8A-D2DA-4BF3-8247-78371B7F15EF}" type="presOf" srcId="{3EE1879B-553F-420D-BBA8-481A82960366}" destId="{C92D48E4-6090-4A6F-9EF8-DABABF767C08}" srcOrd="0" destOrd="0" presId="urn:microsoft.com/office/officeart/2005/8/layout/default#4"/>
    <dgm:cxn modelId="{F62A23E9-14A7-420E-A133-1FF281B97A4F}" type="presOf" srcId="{FCF8741F-61DF-4B8C-A057-81589BECB89A}" destId="{17FA8223-8C06-4B0B-A62B-84775AB91FAB}" srcOrd="0" destOrd="0" presId="urn:microsoft.com/office/officeart/2005/8/layout/default#4"/>
    <dgm:cxn modelId="{02BA9CFE-4BDE-4C3F-BD1A-D1911E61BDB9}" type="presParOf" srcId="{17FA8223-8C06-4B0B-A62B-84775AB91FAB}" destId="{D648094A-9201-46BA-87AB-79486281A9FB}" srcOrd="0" destOrd="0" presId="urn:microsoft.com/office/officeart/2005/8/layout/default#4"/>
    <dgm:cxn modelId="{73FAC2A0-8DB2-4C45-9C82-479EB763E726}" type="presParOf" srcId="{17FA8223-8C06-4B0B-A62B-84775AB91FAB}" destId="{B55974A8-860D-478A-97B6-6D9352D71D6B}" srcOrd="1" destOrd="0" presId="urn:microsoft.com/office/officeart/2005/8/layout/default#4"/>
    <dgm:cxn modelId="{5C2013FA-283F-4109-B573-10155744A47E}" type="presParOf" srcId="{17FA8223-8C06-4B0B-A62B-84775AB91FAB}" destId="{C92D48E4-6090-4A6F-9EF8-DABABF767C08}" srcOrd="2" destOrd="0" presId="urn:microsoft.com/office/officeart/2005/8/layout/default#4"/>
    <dgm:cxn modelId="{63743BE3-644C-4474-8A1B-D0EFA03199F8}" type="presParOf" srcId="{17FA8223-8C06-4B0B-A62B-84775AB91FAB}" destId="{736559C7-7165-4090-A3A5-88599B482DF5}" srcOrd="3" destOrd="0" presId="urn:microsoft.com/office/officeart/2005/8/layout/default#4"/>
    <dgm:cxn modelId="{39E56A15-C2AA-48E9-8FCB-DCB66DE6DE00}" type="presParOf" srcId="{17FA8223-8C06-4B0B-A62B-84775AB91FAB}" destId="{963480E2-754C-4A50-A693-89F0B5EE6712}" srcOrd="4" destOrd="0" presId="urn:microsoft.com/office/officeart/2005/8/layout/default#4"/>
    <dgm:cxn modelId="{56C2626A-19FF-448A-A4AA-F95507813FC0}" type="presParOf" srcId="{17FA8223-8C06-4B0B-A62B-84775AB91FAB}" destId="{CC940352-3B53-4D40-8541-CFE89E3E0ED3}" srcOrd="5" destOrd="0" presId="urn:microsoft.com/office/officeart/2005/8/layout/default#4"/>
    <dgm:cxn modelId="{8BEF6C9C-DF30-4B1F-AEE7-C8A12706F390}" type="presParOf" srcId="{17FA8223-8C06-4B0B-A62B-84775AB91FAB}" destId="{5C67A8C2-F01A-46B5-B9FC-2D27C10DB3CA}" srcOrd="6" destOrd="0" presId="urn:microsoft.com/office/officeart/2005/8/layout/default#4"/>
    <dgm:cxn modelId="{9F736B63-68C7-4ED3-A0FA-7531E29E1507}" type="presParOf" srcId="{17FA8223-8C06-4B0B-A62B-84775AB91FAB}" destId="{08A9100F-49DD-48A8-8B6B-6BA94536AACA}" srcOrd="7" destOrd="0" presId="urn:microsoft.com/office/officeart/2005/8/layout/default#4"/>
    <dgm:cxn modelId="{03387867-674E-47E0-871E-1F3109768D5C}" type="presParOf" srcId="{17FA8223-8C06-4B0B-A62B-84775AB91FAB}" destId="{7011D149-8A59-4D6F-A300-FAF859BAE061}" srcOrd="8" destOrd="0" presId="urn:microsoft.com/office/officeart/2005/8/layout/default#4"/>
    <dgm:cxn modelId="{D51474AF-01CB-4DAD-83CF-A035A05AC554}" type="presParOf" srcId="{17FA8223-8C06-4B0B-A62B-84775AB91FAB}" destId="{CF56F979-6B32-440B-A31A-353BF0C0CBE1}" srcOrd="9" destOrd="0" presId="urn:microsoft.com/office/officeart/2005/8/layout/default#4"/>
    <dgm:cxn modelId="{9830F1EF-EBAB-48EB-B259-6D939428E805}" type="presParOf" srcId="{17FA8223-8C06-4B0B-A62B-84775AB91FAB}" destId="{95619372-22ED-49FA-850B-E952A2D782F9}" srcOrd="10" destOrd="0" presId="urn:microsoft.com/office/officeart/2005/8/layout/default#4"/>
    <dgm:cxn modelId="{A46C3997-712E-4EE7-98C1-BC83FB1A59BB}" type="presParOf" srcId="{17FA8223-8C06-4B0B-A62B-84775AB91FAB}" destId="{9C56E095-87C5-435D-9B27-BBE154DC8BA7}" srcOrd="11" destOrd="0" presId="urn:microsoft.com/office/officeart/2005/8/layout/default#4"/>
    <dgm:cxn modelId="{BE1D331E-877D-4453-81EC-2516FF55C841}" type="presParOf" srcId="{17FA8223-8C06-4B0B-A62B-84775AB91FAB}" destId="{54A48C66-C407-48FB-A96C-A0D903737186}" srcOrd="12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E67F01C-7FBA-4542-9AB1-5FA574C537D7}" type="doc">
      <dgm:prSet loTypeId="urn:microsoft.com/office/officeart/2005/8/layout/vList5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C25B2E25-27DB-4A3C-8451-8B7792598B18}">
      <dgm:prSet/>
      <dgm:spPr/>
      <dgm:t>
        <a:bodyPr/>
        <a:lstStyle/>
        <a:p>
          <a:pPr rtl="0"/>
          <a:r>
            <a:rPr lang="en-GB" dirty="0" smtClean="0"/>
            <a:t>Product design</a:t>
          </a:r>
          <a:endParaRPr lang="en-GB" dirty="0"/>
        </a:p>
      </dgm:t>
    </dgm:pt>
    <dgm:pt modelId="{44AB7E31-309D-4E90-A001-FA7140D28710}" type="parTrans" cxnId="{AAA34A67-514B-40C1-9A6C-48076BE380C6}">
      <dgm:prSet/>
      <dgm:spPr/>
      <dgm:t>
        <a:bodyPr/>
        <a:lstStyle/>
        <a:p>
          <a:endParaRPr lang="en-GB"/>
        </a:p>
      </dgm:t>
    </dgm:pt>
    <dgm:pt modelId="{97AA281B-3386-4A59-AE3D-26B0A8F02B0E}" type="sibTrans" cxnId="{AAA34A67-514B-40C1-9A6C-48076BE380C6}">
      <dgm:prSet/>
      <dgm:spPr/>
      <dgm:t>
        <a:bodyPr/>
        <a:lstStyle/>
        <a:p>
          <a:endParaRPr lang="en-GB"/>
        </a:p>
      </dgm:t>
    </dgm:pt>
    <dgm:pt modelId="{5DBED300-EA46-4E61-9B99-D8FC96D3176B}">
      <dgm:prSet custT="1"/>
      <dgm:spPr/>
      <dgm:t>
        <a:bodyPr/>
        <a:lstStyle/>
        <a:p>
          <a:pPr rtl="0"/>
          <a:r>
            <a:rPr lang="en-GB" sz="1600" dirty="0" smtClean="0"/>
            <a:t>Meeting all needs of target market?</a:t>
          </a:r>
          <a:endParaRPr lang="en-GB" sz="1600" dirty="0"/>
        </a:p>
      </dgm:t>
    </dgm:pt>
    <dgm:pt modelId="{7087F517-AF0B-44D0-AEAF-CBEDF1DE9F3C}" type="parTrans" cxnId="{0C35861B-8A4F-441F-88AC-0C337F8B6152}">
      <dgm:prSet/>
      <dgm:spPr/>
      <dgm:t>
        <a:bodyPr/>
        <a:lstStyle/>
        <a:p>
          <a:endParaRPr lang="en-GB"/>
        </a:p>
      </dgm:t>
    </dgm:pt>
    <dgm:pt modelId="{E17F7241-EF41-457F-86E0-5DFA2795500B}" type="sibTrans" cxnId="{0C35861B-8A4F-441F-88AC-0C337F8B6152}">
      <dgm:prSet/>
      <dgm:spPr/>
      <dgm:t>
        <a:bodyPr/>
        <a:lstStyle/>
        <a:p>
          <a:endParaRPr lang="en-GB"/>
        </a:p>
      </dgm:t>
    </dgm:pt>
    <dgm:pt modelId="{52A7D652-FB20-48A8-A940-AA21CC0687B6}">
      <dgm:prSet custT="1"/>
      <dgm:spPr/>
      <dgm:t>
        <a:bodyPr/>
        <a:lstStyle/>
        <a:p>
          <a:pPr rtl="0"/>
          <a:r>
            <a:rPr lang="en-GB" sz="1600" dirty="0" smtClean="0"/>
            <a:t>Public interest and interaction with state benefits?</a:t>
          </a:r>
          <a:endParaRPr lang="en-GB" sz="1600" dirty="0"/>
        </a:p>
      </dgm:t>
    </dgm:pt>
    <dgm:pt modelId="{515CAFA3-BD53-4427-AB39-083DCB39F7BB}" type="parTrans" cxnId="{DE1C584D-1C5A-4038-8214-284CBB637A8E}">
      <dgm:prSet/>
      <dgm:spPr/>
      <dgm:t>
        <a:bodyPr/>
        <a:lstStyle/>
        <a:p>
          <a:endParaRPr lang="en-GB"/>
        </a:p>
      </dgm:t>
    </dgm:pt>
    <dgm:pt modelId="{C90586FD-A6A0-4792-AA94-DD23E6A70C64}" type="sibTrans" cxnId="{DE1C584D-1C5A-4038-8214-284CBB637A8E}">
      <dgm:prSet/>
      <dgm:spPr/>
      <dgm:t>
        <a:bodyPr/>
        <a:lstStyle/>
        <a:p>
          <a:endParaRPr lang="en-GB"/>
        </a:p>
      </dgm:t>
    </dgm:pt>
    <dgm:pt modelId="{530A9E75-AA6C-45C4-BDD6-19EB93FEA028}">
      <dgm:prSet/>
      <dgm:spPr/>
      <dgm:t>
        <a:bodyPr/>
        <a:lstStyle/>
        <a:p>
          <a:pPr rtl="0"/>
          <a:r>
            <a:rPr lang="en-GB" dirty="0" smtClean="0"/>
            <a:t>Distribution &amp; sales</a:t>
          </a:r>
          <a:endParaRPr lang="en-GB" dirty="0"/>
        </a:p>
      </dgm:t>
    </dgm:pt>
    <dgm:pt modelId="{C33D5CD2-18AF-4A10-87F3-8D9DE7102316}" type="parTrans" cxnId="{685D1B77-95CC-4D6E-96CD-7CE42E59D0CE}">
      <dgm:prSet/>
      <dgm:spPr/>
      <dgm:t>
        <a:bodyPr/>
        <a:lstStyle/>
        <a:p>
          <a:endParaRPr lang="en-GB"/>
        </a:p>
      </dgm:t>
    </dgm:pt>
    <dgm:pt modelId="{B1720568-494E-4F6D-B478-786866833B02}" type="sibTrans" cxnId="{685D1B77-95CC-4D6E-96CD-7CE42E59D0CE}">
      <dgm:prSet/>
      <dgm:spPr/>
      <dgm:t>
        <a:bodyPr/>
        <a:lstStyle/>
        <a:p>
          <a:endParaRPr lang="en-GB"/>
        </a:p>
      </dgm:t>
    </dgm:pt>
    <dgm:pt modelId="{C8127E3C-400F-457A-9F37-670D8C6BC9C7}">
      <dgm:prSet custT="1"/>
      <dgm:spPr/>
      <dgm:t>
        <a:bodyPr/>
        <a:lstStyle/>
        <a:p>
          <a:pPr rtl="0"/>
          <a:r>
            <a:rPr lang="en-GB" sz="1600" dirty="0" smtClean="0"/>
            <a:t>Need to be sold through specialized intermediaries only.</a:t>
          </a:r>
          <a:endParaRPr lang="en-GB" sz="1600" dirty="0"/>
        </a:p>
      </dgm:t>
    </dgm:pt>
    <dgm:pt modelId="{06D0AAE9-DE23-48B3-AC25-A130B9C027A8}" type="parTrans" cxnId="{1BF636DA-3B54-4E19-B393-5EF26A209AC5}">
      <dgm:prSet/>
      <dgm:spPr/>
      <dgm:t>
        <a:bodyPr/>
        <a:lstStyle/>
        <a:p>
          <a:endParaRPr lang="en-GB"/>
        </a:p>
      </dgm:t>
    </dgm:pt>
    <dgm:pt modelId="{88C545F1-6FC2-4A63-91FC-D5291780A27E}" type="sibTrans" cxnId="{1BF636DA-3B54-4E19-B393-5EF26A209AC5}">
      <dgm:prSet/>
      <dgm:spPr/>
      <dgm:t>
        <a:bodyPr/>
        <a:lstStyle/>
        <a:p>
          <a:endParaRPr lang="en-GB"/>
        </a:p>
      </dgm:t>
    </dgm:pt>
    <dgm:pt modelId="{CE2549CD-42DC-4B62-B1EA-B7FB8D54E9F0}">
      <dgm:prSet custT="1"/>
      <dgm:spPr/>
      <dgm:t>
        <a:bodyPr/>
        <a:lstStyle/>
        <a:p>
          <a:pPr rtl="0"/>
          <a:r>
            <a:rPr lang="en-GB" sz="1600" dirty="0" smtClean="0"/>
            <a:t>Ensuring the target market understands the product and any limitations</a:t>
          </a:r>
          <a:r>
            <a:rPr lang="en-GB" sz="1500" dirty="0" smtClean="0"/>
            <a:t> </a:t>
          </a:r>
          <a:endParaRPr lang="en-GB" sz="1500" dirty="0"/>
        </a:p>
      </dgm:t>
    </dgm:pt>
    <dgm:pt modelId="{C5A4B752-AC2F-4089-ADD3-004DA2441349}" type="parTrans" cxnId="{E970DCF6-E293-422B-A493-FAC192D0D4E3}">
      <dgm:prSet/>
      <dgm:spPr/>
      <dgm:t>
        <a:bodyPr/>
        <a:lstStyle/>
        <a:p>
          <a:endParaRPr lang="en-GB"/>
        </a:p>
      </dgm:t>
    </dgm:pt>
    <dgm:pt modelId="{4794000C-90B7-4C95-AF54-A880C6D9DECF}" type="sibTrans" cxnId="{E970DCF6-E293-422B-A493-FAC192D0D4E3}">
      <dgm:prSet/>
      <dgm:spPr/>
      <dgm:t>
        <a:bodyPr/>
        <a:lstStyle/>
        <a:p>
          <a:endParaRPr lang="en-GB"/>
        </a:p>
      </dgm:t>
    </dgm:pt>
    <dgm:pt modelId="{192124E9-AA04-4EA9-ACA5-876D97F7D0AE}">
      <dgm:prSet/>
      <dgm:spPr/>
      <dgm:t>
        <a:bodyPr/>
        <a:lstStyle/>
        <a:p>
          <a:pPr rtl="0"/>
          <a:endParaRPr lang="en-GB" sz="1500" dirty="0"/>
        </a:p>
      </dgm:t>
    </dgm:pt>
    <dgm:pt modelId="{2E4D78BD-6F28-4585-9497-BED8BC657B8B}" type="parTrans" cxnId="{66A87FF1-7DA4-4193-8175-EBB73FEB07E0}">
      <dgm:prSet/>
      <dgm:spPr/>
      <dgm:t>
        <a:bodyPr/>
        <a:lstStyle/>
        <a:p>
          <a:endParaRPr lang="en-GB"/>
        </a:p>
      </dgm:t>
    </dgm:pt>
    <dgm:pt modelId="{1B38302D-0860-47CE-A1CB-EFF5020A784C}" type="sibTrans" cxnId="{66A87FF1-7DA4-4193-8175-EBB73FEB07E0}">
      <dgm:prSet/>
      <dgm:spPr/>
      <dgm:t>
        <a:bodyPr/>
        <a:lstStyle/>
        <a:p>
          <a:endParaRPr lang="en-GB"/>
        </a:p>
      </dgm:t>
    </dgm:pt>
    <dgm:pt modelId="{107C8755-48D9-4E2C-BAE2-8A83698767C2}">
      <dgm:prSet/>
      <dgm:spPr/>
      <dgm:t>
        <a:bodyPr/>
        <a:lstStyle/>
        <a:p>
          <a:pPr rtl="0"/>
          <a:r>
            <a:rPr lang="en-GB" dirty="0" smtClean="0"/>
            <a:t>Monitoring &amp; product governance</a:t>
          </a:r>
          <a:endParaRPr lang="en-GB" dirty="0"/>
        </a:p>
      </dgm:t>
    </dgm:pt>
    <dgm:pt modelId="{9253CC9B-41BD-493E-9B61-672336FCEB62}" type="parTrans" cxnId="{80D087CD-E5E8-459D-B150-86051CE8F776}">
      <dgm:prSet/>
      <dgm:spPr/>
      <dgm:t>
        <a:bodyPr/>
        <a:lstStyle/>
        <a:p>
          <a:endParaRPr lang="en-IN"/>
        </a:p>
      </dgm:t>
    </dgm:pt>
    <dgm:pt modelId="{7939D9A3-D0A7-4158-8D7B-3955D18370CC}" type="sibTrans" cxnId="{80D087CD-E5E8-459D-B150-86051CE8F776}">
      <dgm:prSet/>
      <dgm:spPr/>
      <dgm:t>
        <a:bodyPr/>
        <a:lstStyle/>
        <a:p>
          <a:endParaRPr lang="en-IN"/>
        </a:p>
      </dgm:t>
    </dgm:pt>
    <dgm:pt modelId="{325EA330-677B-4533-8965-DE34887C2287}">
      <dgm:prSet custT="1"/>
      <dgm:spPr/>
      <dgm:t>
        <a:bodyPr/>
        <a:lstStyle/>
        <a:p>
          <a:r>
            <a:rPr lang="en-GB" sz="1600" dirty="0" smtClean="0"/>
            <a:t>Frequency of product review with limited experience</a:t>
          </a:r>
        </a:p>
      </dgm:t>
    </dgm:pt>
    <dgm:pt modelId="{BE2DDA22-F02A-44F3-A636-EF6D3189ED8C}" type="parTrans" cxnId="{E8AAC4C8-AF93-4CEB-B8B9-CCC54EBA9C90}">
      <dgm:prSet/>
      <dgm:spPr/>
      <dgm:t>
        <a:bodyPr/>
        <a:lstStyle/>
        <a:p>
          <a:endParaRPr lang="en-GB"/>
        </a:p>
      </dgm:t>
    </dgm:pt>
    <dgm:pt modelId="{63A69557-5C32-49D3-BFF9-0144C42223D1}" type="sibTrans" cxnId="{E8AAC4C8-AF93-4CEB-B8B9-CCC54EBA9C90}">
      <dgm:prSet/>
      <dgm:spPr/>
      <dgm:t>
        <a:bodyPr/>
        <a:lstStyle/>
        <a:p>
          <a:endParaRPr lang="en-GB"/>
        </a:p>
      </dgm:t>
    </dgm:pt>
    <dgm:pt modelId="{6AB87633-6E31-49DC-B46A-D8C866B5DAA1}">
      <dgm:prSet custT="1"/>
      <dgm:spPr/>
      <dgm:t>
        <a:bodyPr/>
        <a:lstStyle/>
        <a:p>
          <a:pPr rtl="0"/>
          <a:r>
            <a:rPr lang="en-GB" sz="1600" dirty="0" smtClean="0"/>
            <a:t>Tackling intergenerational fairness?</a:t>
          </a:r>
          <a:endParaRPr lang="en-GB" sz="1600" dirty="0"/>
        </a:p>
      </dgm:t>
    </dgm:pt>
    <dgm:pt modelId="{2324AD68-5618-4BA7-A5DA-AB5A17C6C6D2}" type="parTrans" cxnId="{D4BCAD1E-4BC4-480D-998B-AA9BF35ECE4E}">
      <dgm:prSet/>
      <dgm:spPr/>
      <dgm:t>
        <a:bodyPr/>
        <a:lstStyle/>
        <a:p>
          <a:endParaRPr lang="en-IN"/>
        </a:p>
      </dgm:t>
    </dgm:pt>
    <dgm:pt modelId="{4D0B461E-5740-4904-8386-51A22AC8251E}" type="sibTrans" cxnId="{D4BCAD1E-4BC4-480D-998B-AA9BF35ECE4E}">
      <dgm:prSet/>
      <dgm:spPr/>
      <dgm:t>
        <a:bodyPr/>
        <a:lstStyle/>
        <a:p>
          <a:endParaRPr lang="en-IN"/>
        </a:p>
      </dgm:t>
    </dgm:pt>
    <dgm:pt modelId="{12C81240-D8A3-42DA-8314-821C51037D21}">
      <dgm:prSet custT="1"/>
      <dgm:spPr/>
      <dgm:t>
        <a:bodyPr/>
        <a:lstStyle/>
        <a:p>
          <a:pPr rtl="0"/>
          <a:r>
            <a:rPr lang="en-GB" sz="1600" dirty="0" smtClean="0"/>
            <a:t>Simplicity with limited “small print”</a:t>
          </a:r>
          <a:endParaRPr lang="en-GB" sz="1600" dirty="0"/>
        </a:p>
      </dgm:t>
    </dgm:pt>
    <dgm:pt modelId="{53816FA8-CBD0-425D-AB1B-96BDB2D84D0D}" type="parTrans" cxnId="{EB2BFB41-F622-4900-A4ED-A2B0A3A1785A}">
      <dgm:prSet/>
      <dgm:spPr/>
      <dgm:t>
        <a:bodyPr/>
        <a:lstStyle/>
        <a:p>
          <a:endParaRPr lang="en-IN"/>
        </a:p>
      </dgm:t>
    </dgm:pt>
    <dgm:pt modelId="{25254B5B-B841-4BF6-812C-DD623F501DA1}" type="sibTrans" cxnId="{EB2BFB41-F622-4900-A4ED-A2B0A3A1785A}">
      <dgm:prSet/>
      <dgm:spPr/>
      <dgm:t>
        <a:bodyPr/>
        <a:lstStyle/>
        <a:p>
          <a:endParaRPr lang="en-IN"/>
        </a:p>
      </dgm:t>
    </dgm:pt>
    <dgm:pt modelId="{5E38EE29-11E7-4BE0-94DE-58E45A03DC05}">
      <dgm:prSet custT="1"/>
      <dgm:spPr/>
      <dgm:t>
        <a:bodyPr/>
        <a:lstStyle/>
        <a:p>
          <a:r>
            <a:rPr lang="en-GB" sz="1600" dirty="0" smtClean="0"/>
            <a:t>What customer feedback is feasible?</a:t>
          </a:r>
        </a:p>
      </dgm:t>
    </dgm:pt>
    <dgm:pt modelId="{A3BB1D50-88C4-4967-8BB6-A21DF4F06818}" type="parTrans" cxnId="{0099890C-0866-4838-80D2-3017E31C8608}">
      <dgm:prSet/>
      <dgm:spPr/>
      <dgm:t>
        <a:bodyPr/>
        <a:lstStyle/>
        <a:p>
          <a:endParaRPr lang="en-IN"/>
        </a:p>
      </dgm:t>
    </dgm:pt>
    <dgm:pt modelId="{5556E0F1-32E7-4DD4-A81D-DF02F2A16A5B}" type="sibTrans" cxnId="{0099890C-0866-4838-80D2-3017E31C8608}">
      <dgm:prSet/>
      <dgm:spPr/>
      <dgm:t>
        <a:bodyPr/>
        <a:lstStyle/>
        <a:p>
          <a:endParaRPr lang="en-IN"/>
        </a:p>
      </dgm:t>
    </dgm:pt>
    <dgm:pt modelId="{4571AF89-328F-4A58-A8CE-18031B796D9A}">
      <dgm:prSet custT="1"/>
      <dgm:spPr/>
      <dgm:t>
        <a:bodyPr/>
        <a:lstStyle/>
        <a:p>
          <a:r>
            <a:rPr lang="en-GB" sz="1600" dirty="0" smtClean="0"/>
            <a:t>Ensuring a full range of management information for decision-making</a:t>
          </a:r>
        </a:p>
      </dgm:t>
    </dgm:pt>
    <dgm:pt modelId="{FF1388F1-FC8B-437F-BAF7-2D6E65BB1FBE}" type="parTrans" cxnId="{5C6A71B1-8C19-4763-BAEA-3FC94338A0A2}">
      <dgm:prSet/>
      <dgm:spPr/>
      <dgm:t>
        <a:bodyPr/>
        <a:lstStyle/>
        <a:p>
          <a:endParaRPr lang="en-IN"/>
        </a:p>
      </dgm:t>
    </dgm:pt>
    <dgm:pt modelId="{FF10980F-8119-496F-98D7-6DC06C310718}" type="sibTrans" cxnId="{5C6A71B1-8C19-4763-BAEA-3FC94338A0A2}">
      <dgm:prSet/>
      <dgm:spPr/>
      <dgm:t>
        <a:bodyPr/>
        <a:lstStyle/>
        <a:p>
          <a:endParaRPr lang="en-IN"/>
        </a:p>
      </dgm:t>
    </dgm:pt>
    <dgm:pt modelId="{109E8A8F-4EDE-4A08-A69C-EDF0689CE078}">
      <dgm:prSet custT="1"/>
      <dgm:spPr/>
      <dgm:t>
        <a:bodyPr/>
        <a:lstStyle/>
        <a:p>
          <a:pPr rtl="0"/>
          <a:r>
            <a:rPr lang="en-GB" sz="1600" dirty="0" smtClean="0"/>
            <a:t>Pricing basis – risk rated or income rated? Willingness to pay?</a:t>
          </a:r>
          <a:endParaRPr lang="en-GB" sz="1600" dirty="0"/>
        </a:p>
      </dgm:t>
    </dgm:pt>
    <dgm:pt modelId="{9FCE7044-7889-4663-A74A-ACCBF4F1A015}" type="parTrans" cxnId="{2D6BC2E5-D048-43A1-8178-864D7905CDA5}">
      <dgm:prSet/>
      <dgm:spPr/>
      <dgm:t>
        <a:bodyPr/>
        <a:lstStyle/>
        <a:p>
          <a:endParaRPr lang="en-IN"/>
        </a:p>
      </dgm:t>
    </dgm:pt>
    <dgm:pt modelId="{EF14564E-AD25-452B-B30D-4485AF4A66AB}" type="sibTrans" cxnId="{2D6BC2E5-D048-43A1-8178-864D7905CDA5}">
      <dgm:prSet/>
      <dgm:spPr/>
      <dgm:t>
        <a:bodyPr/>
        <a:lstStyle/>
        <a:p>
          <a:endParaRPr lang="en-IN"/>
        </a:p>
      </dgm:t>
    </dgm:pt>
    <dgm:pt modelId="{348682F7-394A-44E0-9941-654A93B4D8E9}">
      <dgm:prSet custT="1"/>
      <dgm:spPr/>
      <dgm:t>
        <a:bodyPr/>
        <a:lstStyle/>
        <a:p>
          <a:r>
            <a:rPr lang="en-GB" sz="1600" dirty="0" smtClean="0"/>
            <a:t>Testing of customer needs and ongoing target market analysis.</a:t>
          </a:r>
        </a:p>
      </dgm:t>
    </dgm:pt>
    <dgm:pt modelId="{FFA23776-7D5D-40FB-8B0D-9E54BA13F6E2}" type="parTrans" cxnId="{47998F7C-A03C-42AF-A704-E0A98825193A}">
      <dgm:prSet/>
      <dgm:spPr/>
      <dgm:t>
        <a:bodyPr/>
        <a:lstStyle/>
        <a:p>
          <a:endParaRPr lang="en-IN"/>
        </a:p>
      </dgm:t>
    </dgm:pt>
    <dgm:pt modelId="{4F651D64-BFC1-4A46-BCED-751F76E1BDEB}" type="sibTrans" cxnId="{47998F7C-A03C-42AF-A704-E0A98825193A}">
      <dgm:prSet/>
      <dgm:spPr/>
      <dgm:t>
        <a:bodyPr/>
        <a:lstStyle/>
        <a:p>
          <a:endParaRPr lang="en-IN"/>
        </a:p>
      </dgm:t>
    </dgm:pt>
    <dgm:pt modelId="{B2AF1354-057B-4350-A11A-ADCBC209B872}" type="pres">
      <dgm:prSet presAssocID="{8E67F01C-7FBA-4542-9AB1-5FA574C537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C437288-8FC8-48A4-BB14-9EC5C28EBF29}" type="pres">
      <dgm:prSet presAssocID="{C25B2E25-27DB-4A3C-8451-8B7792598B18}" presName="linNode" presStyleCnt="0"/>
      <dgm:spPr/>
      <dgm:t>
        <a:bodyPr/>
        <a:lstStyle/>
        <a:p>
          <a:endParaRPr lang="en-IN"/>
        </a:p>
      </dgm:t>
    </dgm:pt>
    <dgm:pt modelId="{6B8F7F34-28A0-49BA-B721-1944F6EF39E8}" type="pres">
      <dgm:prSet presAssocID="{C25B2E25-27DB-4A3C-8451-8B7792598B1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38E73A1-8B46-44C2-8239-4ECA3D7BF5DF}" type="pres">
      <dgm:prSet presAssocID="{C25B2E25-27DB-4A3C-8451-8B7792598B18}" presName="descendantText" presStyleLbl="alignAccFollowNode1" presStyleIdx="0" presStyleCnt="3" custScaleX="12230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E3B3EE-AF20-4C8F-A28B-F5ADF2EA56D7}" type="pres">
      <dgm:prSet presAssocID="{97AA281B-3386-4A59-AE3D-26B0A8F02B0E}" presName="sp" presStyleCnt="0"/>
      <dgm:spPr/>
      <dgm:t>
        <a:bodyPr/>
        <a:lstStyle/>
        <a:p>
          <a:endParaRPr lang="en-IN"/>
        </a:p>
      </dgm:t>
    </dgm:pt>
    <dgm:pt modelId="{12457E0A-275E-4E3A-9D0B-977C29952D8C}" type="pres">
      <dgm:prSet presAssocID="{530A9E75-AA6C-45C4-BDD6-19EB93FEA028}" presName="linNode" presStyleCnt="0"/>
      <dgm:spPr/>
      <dgm:t>
        <a:bodyPr/>
        <a:lstStyle/>
        <a:p>
          <a:endParaRPr lang="en-IN"/>
        </a:p>
      </dgm:t>
    </dgm:pt>
    <dgm:pt modelId="{106A7BFD-2408-4548-BDEA-D48F74467F95}" type="pres">
      <dgm:prSet presAssocID="{530A9E75-AA6C-45C4-BDD6-19EB93FEA02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58A2F0-59BF-4A86-BB20-158DCEC7F7BD}" type="pres">
      <dgm:prSet presAssocID="{530A9E75-AA6C-45C4-BDD6-19EB93FEA028}" presName="descendantText" presStyleLbl="alignAccFollowNode1" presStyleIdx="1" presStyleCnt="3" custScaleX="12230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3BAA1C-F03E-4990-BF71-EAFE334E1694}" type="pres">
      <dgm:prSet presAssocID="{B1720568-494E-4F6D-B478-786866833B02}" presName="sp" presStyleCnt="0"/>
      <dgm:spPr/>
      <dgm:t>
        <a:bodyPr/>
        <a:lstStyle/>
        <a:p>
          <a:endParaRPr lang="en-IN"/>
        </a:p>
      </dgm:t>
    </dgm:pt>
    <dgm:pt modelId="{5E0C52D7-B89F-431E-AADB-8D042BECF6DA}" type="pres">
      <dgm:prSet presAssocID="{107C8755-48D9-4E2C-BAE2-8A83698767C2}" presName="linNode" presStyleCnt="0"/>
      <dgm:spPr/>
      <dgm:t>
        <a:bodyPr/>
        <a:lstStyle/>
        <a:p>
          <a:endParaRPr lang="en-IN"/>
        </a:p>
      </dgm:t>
    </dgm:pt>
    <dgm:pt modelId="{B55DE0F4-8785-4780-867B-6F98C4F40867}" type="pres">
      <dgm:prSet presAssocID="{107C8755-48D9-4E2C-BAE2-8A83698767C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1BC61C-C02F-42C8-81E5-92D668417630}" type="pres">
      <dgm:prSet presAssocID="{107C8755-48D9-4E2C-BAE2-8A83698767C2}" presName="descendantText" presStyleLbl="alignAccFollowNode1" presStyleIdx="2" presStyleCnt="3" custScaleX="12230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8E0669C-1470-41A3-989A-705D02A485F3}" type="presOf" srcId="{5E38EE29-11E7-4BE0-94DE-58E45A03DC05}" destId="{D51BC61C-C02F-42C8-81E5-92D668417630}" srcOrd="0" destOrd="2" presId="urn:microsoft.com/office/officeart/2005/8/layout/vList5"/>
    <dgm:cxn modelId="{13C45AA5-552D-4779-92A1-358D84C8581C}" type="presOf" srcId="{109E8A8F-4EDE-4A08-A69C-EDF0689CE078}" destId="{338E73A1-8B46-44C2-8239-4ECA3D7BF5DF}" srcOrd="0" destOrd="4" presId="urn:microsoft.com/office/officeart/2005/8/layout/vList5"/>
    <dgm:cxn modelId="{0575A9C7-5645-45C7-8DB5-DDDCC6C645B5}" type="presOf" srcId="{192124E9-AA04-4EA9-ACA5-876D97F7D0AE}" destId="{A158A2F0-59BF-4A86-BB20-158DCEC7F7BD}" srcOrd="0" destOrd="2" presId="urn:microsoft.com/office/officeart/2005/8/layout/vList5"/>
    <dgm:cxn modelId="{996FEBCC-CF4C-4498-B6DF-A9984E1C9EE8}" type="presOf" srcId="{325EA330-677B-4533-8965-DE34887C2287}" destId="{D51BC61C-C02F-42C8-81E5-92D668417630}" srcOrd="0" destOrd="0" presId="urn:microsoft.com/office/officeart/2005/8/layout/vList5"/>
    <dgm:cxn modelId="{1328824D-BADB-4203-AEF0-9A6D5FA6573D}" type="presOf" srcId="{348682F7-394A-44E0-9941-654A93B4D8E9}" destId="{D51BC61C-C02F-42C8-81E5-92D668417630}" srcOrd="0" destOrd="1" presId="urn:microsoft.com/office/officeart/2005/8/layout/vList5"/>
    <dgm:cxn modelId="{AAA34A67-514B-40C1-9A6C-48076BE380C6}" srcId="{8E67F01C-7FBA-4542-9AB1-5FA574C537D7}" destId="{C25B2E25-27DB-4A3C-8451-8B7792598B18}" srcOrd="0" destOrd="0" parTransId="{44AB7E31-309D-4E90-A001-FA7140D28710}" sibTransId="{97AA281B-3386-4A59-AE3D-26B0A8F02B0E}"/>
    <dgm:cxn modelId="{E8AAC4C8-AF93-4CEB-B8B9-CCC54EBA9C90}" srcId="{107C8755-48D9-4E2C-BAE2-8A83698767C2}" destId="{325EA330-677B-4533-8965-DE34887C2287}" srcOrd="0" destOrd="0" parTransId="{BE2DDA22-F02A-44F3-A636-EF6D3189ED8C}" sibTransId="{63A69557-5C32-49D3-BFF9-0144C42223D1}"/>
    <dgm:cxn modelId="{F3352B66-1559-4FFA-9027-3C79C9845677}" type="presOf" srcId="{5DBED300-EA46-4E61-9B99-D8FC96D3176B}" destId="{338E73A1-8B46-44C2-8239-4ECA3D7BF5DF}" srcOrd="0" destOrd="0" presId="urn:microsoft.com/office/officeart/2005/8/layout/vList5"/>
    <dgm:cxn modelId="{B7562963-78DA-4196-8B22-F4DE3E3EF583}" type="presOf" srcId="{107C8755-48D9-4E2C-BAE2-8A83698767C2}" destId="{B55DE0F4-8785-4780-867B-6F98C4F40867}" srcOrd="0" destOrd="0" presId="urn:microsoft.com/office/officeart/2005/8/layout/vList5"/>
    <dgm:cxn modelId="{80D087CD-E5E8-459D-B150-86051CE8F776}" srcId="{8E67F01C-7FBA-4542-9AB1-5FA574C537D7}" destId="{107C8755-48D9-4E2C-BAE2-8A83698767C2}" srcOrd="2" destOrd="0" parTransId="{9253CC9B-41BD-493E-9B61-672336FCEB62}" sibTransId="{7939D9A3-D0A7-4158-8D7B-3955D18370CC}"/>
    <dgm:cxn modelId="{688B5739-CBA4-424B-BCCC-05D05D74B633}" type="presOf" srcId="{530A9E75-AA6C-45C4-BDD6-19EB93FEA028}" destId="{106A7BFD-2408-4548-BDEA-D48F74467F95}" srcOrd="0" destOrd="0" presId="urn:microsoft.com/office/officeart/2005/8/layout/vList5"/>
    <dgm:cxn modelId="{47998F7C-A03C-42AF-A704-E0A98825193A}" srcId="{107C8755-48D9-4E2C-BAE2-8A83698767C2}" destId="{348682F7-394A-44E0-9941-654A93B4D8E9}" srcOrd="1" destOrd="0" parTransId="{FFA23776-7D5D-40FB-8B0D-9E54BA13F6E2}" sibTransId="{4F651D64-BFC1-4A46-BCED-751F76E1BDEB}"/>
    <dgm:cxn modelId="{685D1B77-95CC-4D6E-96CD-7CE42E59D0CE}" srcId="{8E67F01C-7FBA-4542-9AB1-5FA574C537D7}" destId="{530A9E75-AA6C-45C4-BDD6-19EB93FEA028}" srcOrd="1" destOrd="0" parTransId="{C33D5CD2-18AF-4A10-87F3-8D9DE7102316}" sibTransId="{B1720568-494E-4F6D-B478-786866833B02}"/>
    <dgm:cxn modelId="{4F186231-5BE2-4487-9925-D3D6A74F0D1C}" type="presOf" srcId="{12C81240-D8A3-42DA-8314-821C51037D21}" destId="{338E73A1-8B46-44C2-8239-4ECA3D7BF5DF}" srcOrd="0" destOrd="3" presId="urn:microsoft.com/office/officeart/2005/8/layout/vList5"/>
    <dgm:cxn modelId="{B8CFBB8B-B683-4B22-B061-3E5B13905B0A}" type="presOf" srcId="{C8127E3C-400F-457A-9F37-670D8C6BC9C7}" destId="{A158A2F0-59BF-4A86-BB20-158DCEC7F7BD}" srcOrd="0" destOrd="0" presId="urn:microsoft.com/office/officeart/2005/8/layout/vList5"/>
    <dgm:cxn modelId="{D4BCAD1E-4BC4-480D-998B-AA9BF35ECE4E}" srcId="{C25B2E25-27DB-4A3C-8451-8B7792598B18}" destId="{6AB87633-6E31-49DC-B46A-D8C866B5DAA1}" srcOrd="1" destOrd="0" parTransId="{2324AD68-5618-4BA7-A5DA-AB5A17C6C6D2}" sibTransId="{4D0B461E-5740-4904-8386-51A22AC8251E}"/>
    <dgm:cxn modelId="{1BF636DA-3B54-4E19-B393-5EF26A209AC5}" srcId="{530A9E75-AA6C-45C4-BDD6-19EB93FEA028}" destId="{C8127E3C-400F-457A-9F37-670D8C6BC9C7}" srcOrd="0" destOrd="0" parTransId="{06D0AAE9-DE23-48B3-AC25-A130B9C027A8}" sibTransId="{88C545F1-6FC2-4A63-91FC-D5291780A27E}"/>
    <dgm:cxn modelId="{9188AA6B-F158-4797-9B59-F6EC4ED30DC4}" type="presOf" srcId="{52A7D652-FB20-48A8-A940-AA21CC0687B6}" destId="{338E73A1-8B46-44C2-8239-4ECA3D7BF5DF}" srcOrd="0" destOrd="2" presId="urn:microsoft.com/office/officeart/2005/8/layout/vList5"/>
    <dgm:cxn modelId="{E970DCF6-E293-422B-A493-FAC192D0D4E3}" srcId="{530A9E75-AA6C-45C4-BDD6-19EB93FEA028}" destId="{CE2549CD-42DC-4B62-B1EA-B7FB8D54E9F0}" srcOrd="1" destOrd="0" parTransId="{C5A4B752-AC2F-4089-ADD3-004DA2441349}" sibTransId="{4794000C-90B7-4C95-AF54-A880C6D9DECF}"/>
    <dgm:cxn modelId="{D0BEAC81-9B4D-45A6-8C35-A906E555D4AF}" type="presOf" srcId="{6AB87633-6E31-49DC-B46A-D8C866B5DAA1}" destId="{338E73A1-8B46-44C2-8239-4ECA3D7BF5DF}" srcOrd="0" destOrd="1" presId="urn:microsoft.com/office/officeart/2005/8/layout/vList5"/>
    <dgm:cxn modelId="{0C35861B-8A4F-441F-88AC-0C337F8B6152}" srcId="{C25B2E25-27DB-4A3C-8451-8B7792598B18}" destId="{5DBED300-EA46-4E61-9B99-D8FC96D3176B}" srcOrd="0" destOrd="0" parTransId="{7087F517-AF0B-44D0-AEAF-CBEDF1DE9F3C}" sibTransId="{E17F7241-EF41-457F-86E0-5DFA2795500B}"/>
    <dgm:cxn modelId="{5C6A71B1-8C19-4763-BAEA-3FC94338A0A2}" srcId="{107C8755-48D9-4E2C-BAE2-8A83698767C2}" destId="{4571AF89-328F-4A58-A8CE-18031B796D9A}" srcOrd="3" destOrd="0" parTransId="{FF1388F1-FC8B-437F-BAF7-2D6E65BB1FBE}" sibTransId="{FF10980F-8119-496F-98D7-6DC06C310718}"/>
    <dgm:cxn modelId="{F9BF6426-B178-48CE-A530-D1ADA0B39FE7}" type="presOf" srcId="{8E67F01C-7FBA-4542-9AB1-5FA574C537D7}" destId="{B2AF1354-057B-4350-A11A-ADCBC209B872}" srcOrd="0" destOrd="0" presId="urn:microsoft.com/office/officeart/2005/8/layout/vList5"/>
    <dgm:cxn modelId="{8463F97C-BF00-4D08-B5E1-84AE875497EE}" type="presOf" srcId="{CE2549CD-42DC-4B62-B1EA-B7FB8D54E9F0}" destId="{A158A2F0-59BF-4A86-BB20-158DCEC7F7BD}" srcOrd="0" destOrd="1" presId="urn:microsoft.com/office/officeart/2005/8/layout/vList5"/>
    <dgm:cxn modelId="{66A87FF1-7DA4-4193-8175-EBB73FEB07E0}" srcId="{530A9E75-AA6C-45C4-BDD6-19EB93FEA028}" destId="{192124E9-AA04-4EA9-ACA5-876D97F7D0AE}" srcOrd="2" destOrd="0" parTransId="{2E4D78BD-6F28-4585-9497-BED8BC657B8B}" sibTransId="{1B38302D-0860-47CE-A1CB-EFF5020A784C}"/>
    <dgm:cxn modelId="{DE1C584D-1C5A-4038-8214-284CBB637A8E}" srcId="{C25B2E25-27DB-4A3C-8451-8B7792598B18}" destId="{52A7D652-FB20-48A8-A940-AA21CC0687B6}" srcOrd="2" destOrd="0" parTransId="{515CAFA3-BD53-4427-AB39-083DCB39F7BB}" sibTransId="{C90586FD-A6A0-4792-AA94-DD23E6A70C64}"/>
    <dgm:cxn modelId="{CF74DEB5-459A-4D06-A805-22D6A4749898}" type="presOf" srcId="{4571AF89-328F-4A58-A8CE-18031B796D9A}" destId="{D51BC61C-C02F-42C8-81E5-92D668417630}" srcOrd="0" destOrd="3" presId="urn:microsoft.com/office/officeart/2005/8/layout/vList5"/>
    <dgm:cxn modelId="{0099890C-0866-4838-80D2-3017E31C8608}" srcId="{107C8755-48D9-4E2C-BAE2-8A83698767C2}" destId="{5E38EE29-11E7-4BE0-94DE-58E45A03DC05}" srcOrd="2" destOrd="0" parTransId="{A3BB1D50-88C4-4967-8BB6-A21DF4F06818}" sibTransId="{5556E0F1-32E7-4DD4-A81D-DF02F2A16A5B}"/>
    <dgm:cxn modelId="{2D6BC2E5-D048-43A1-8178-864D7905CDA5}" srcId="{C25B2E25-27DB-4A3C-8451-8B7792598B18}" destId="{109E8A8F-4EDE-4A08-A69C-EDF0689CE078}" srcOrd="4" destOrd="0" parTransId="{9FCE7044-7889-4663-A74A-ACCBF4F1A015}" sibTransId="{EF14564E-AD25-452B-B30D-4485AF4A66AB}"/>
    <dgm:cxn modelId="{EB2BFB41-F622-4900-A4ED-A2B0A3A1785A}" srcId="{C25B2E25-27DB-4A3C-8451-8B7792598B18}" destId="{12C81240-D8A3-42DA-8314-821C51037D21}" srcOrd="3" destOrd="0" parTransId="{53816FA8-CBD0-425D-AB1B-96BDB2D84D0D}" sibTransId="{25254B5B-B841-4BF6-812C-DD623F501DA1}"/>
    <dgm:cxn modelId="{0B32207A-8445-4FB3-8253-C09E87DFB907}" type="presOf" srcId="{C25B2E25-27DB-4A3C-8451-8B7792598B18}" destId="{6B8F7F34-28A0-49BA-B721-1944F6EF39E8}" srcOrd="0" destOrd="0" presId="urn:microsoft.com/office/officeart/2005/8/layout/vList5"/>
    <dgm:cxn modelId="{73E62734-2115-4CFB-9AE8-D7F87C8EF86B}" type="presParOf" srcId="{B2AF1354-057B-4350-A11A-ADCBC209B872}" destId="{AC437288-8FC8-48A4-BB14-9EC5C28EBF29}" srcOrd="0" destOrd="0" presId="urn:microsoft.com/office/officeart/2005/8/layout/vList5"/>
    <dgm:cxn modelId="{C66DA799-8029-4905-8DD6-86C72968A1E7}" type="presParOf" srcId="{AC437288-8FC8-48A4-BB14-9EC5C28EBF29}" destId="{6B8F7F34-28A0-49BA-B721-1944F6EF39E8}" srcOrd="0" destOrd="0" presId="urn:microsoft.com/office/officeart/2005/8/layout/vList5"/>
    <dgm:cxn modelId="{3F275FA3-0788-4597-B35D-4C080BC0396A}" type="presParOf" srcId="{AC437288-8FC8-48A4-BB14-9EC5C28EBF29}" destId="{338E73A1-8B46-44C2-8239-4ECA3D7BF5DF}" srcOrd="1" destOrd="0" presId="urn:microsoft.com/office/officeart/2005/8/layout/vList5"/>
    <dgm:cxn modelId="{213520FB-AA91-4FCB-BBC0-6AC7790003F2}" type="presParOf" srcId="{B2AF1354-057B-4350-A11A-ADCBC209B872}" destId="{B8E3B3EE-AF20-4C8F-A28B-F5ADF2EA56D7}" srcOrd="1" destOrd="0" presId="urn:microsoft.com/office/officeart/2005/8/layout/vList5"/>
    <dgm:cxn modelId="{22D6CDE6-8D36-4B20-86EF-7757B818E01B}" type="presParOf" srcId="{B2AF1354-057B-4350-A11A-ADCBC209B872}" destId="{12457E0A-275E-4E3A-9D0B-977C29952D8C}" srcOrd="2" destOrd="0" presId="urn:microsoft.com/office/officeart/2005/8/layout/vList5"/>
    <dgm:cxn modelId="{E71EAC61-B5BB-43F0-AC22-446ADA0E8CFE}" type="presParOf" srcId="{12457E0A-275E-4E3A-9D0B-977C29952D8C}" destId="{106A7BFD-2408-4548-BDEA-D48F74467F95}" srcOrd="0" destOrd="0" presId="urn:microsoft.com/office/officeart/2005/8/layout/vList5"/>
    <dgm:cxn modelId="{2B7B19A3-3D07-4EC1-A826-EC07B4F91F71}" type="presParOf" srcId="{12457E0A-275E-4E3A-9D0B-977C29952D8C}" destId="{A158A2F0-59BF-4A86-BB20-158DCEC7F7BD}" srcOrd="1" destOrd="0" presId="urn:microsoft.com/office/officeart/2005/8/layout/vList5"/>
    <dgm:cxn modelId="{722BBF68-2475-4F65-9440-2797EC5CACAC}" type="presParOf" srcId="{B2AF1354-057B-4350-A11A-ADCBC209B872}" destId="{663BAA1C-F03E-4990-BF71-EAFE334E1694}" srcOrd="3" destOrd="0" presId="urn:microsoft.com/office/officeart/2005/8/layout/vList5"/>
    <dgm:cxn modelId="{EED2E149-6749-442F-9530-CEF37171170A}" type="presParOf" srcId="{B2AF1354-057B-4350-A11A-ADCBC209B872}" destId="{5E0C52D7-B89F-431E-AADB-8D042BECF6DA}" srcOrd="4" destOrd="0" presId="urn:microsoft.com/office/officeart/2005/8/layout/vList5"/>
    <dgm:cxn modelId="{07588089-5D60-4D79-81C2-6E6CC8B6AE74}" type="presParOf" srcId="{5E0C52D7-B89F-431E-AADB-8D042BECF6DA}" destId="{B55DE0F4-8785-4780-867B-6F98C4F40867}" srcOrd="0" destOrd="0" presId="urn:microsoft.com/office/officeart/2005/8/layout/vList5"/>
    <dgm:cxn modelId="{E53091CF-572C-40A4-9868-51CEB5A673A9}" type="presParOf" srcId="{5E0C52D7-B89F-431E-AADB-8D042BECF6DA}" destId="{D51BC61C-C02F-42C8-81E5-92D6684176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E43217-8F69-47DC-9ED1-3C6D294C85C5}" type="doc">
      <dgm:prSet loTypeId="urn:microsoft.com/office/officeart/2005/8/layout/default#1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4483593-86C9-4133-8173-879EF9496EB8}">
      <dgm:prSet phldrT="[Text]"/>
      <dgm:spPr/>
      <dgm:t>
        <a:bodyPr/>
        <a:lstStyle/>
        <a:p>
          <a:r>
            <a:rPr lang="en-US" dirty="0" smtClean="0"/>
            <a:t>Increase in life expectancy</a:t>
          </a:r>
          <a:endParaRPr lang="en-US" dirty="0"/>
        </a:p>
      </dgm:t>
    </dgm:pt>
    <dgm:pt modelId="{A79811CD-A271-493A-9E38-0728A7003C68}" type="parTrans" cxnId="{06890C36-B837-424D-9D24-B73F325D4CF8}">
      <dgm:prSet/>
      <dgm:spPr/>
      <dgm:t>
        <a:bodyPr/>
        <a:lstStyle/>
        <a:p>
          <a:endParaRPr lang="en-US"/>
        </a:p>
      </dgm:t>
    </dgm:pt>
    <dgm:pt modelId="{CC3EEE50-61CC-4125-8337-3420B92846F2}" type="sibTrans" cxnId="{06890C36-B837-424D-9D24-B73F325D4CF8}">
      <dgm:prSet/>
      <dgm:spPr/>
      <dgm:t>
        <a:bodyPr/>
        <a:lstStyle/>
        <a:p>
          <a:endParaRPr lang="en-US"/>
        </a:p>
      </dgm:t>
    </dgm:pt>
    <dgm:pt modelId="{FB3059ED-E87D-4048-826B-59EFA0459717}">
      <dgm:prSet phldrT="[Text]"/>
      <dgm:spPr/>
      <dgm:t>
        <a:bodyPr/>
        <a:lstStyle/>
        <a:p>
          <a:r>
            <a:rPr lang="en-US" dirty="0" smtClean="0"/>
            <a:t>Migration of young people from rural India to Urban India</a:t>
          </a:r>
          <a:endParaRPr lang="en-US" dirty="0"/>
        </a:p>
      </dgm:t>
    </dgm:pt>
    <dgm:pt modelId="{F0511577-A926-499B-AD40-2DF4CB5C7765}" type="parTrans" cxnId="{7BB38618-0BBD-4AE1-9034-FFDA2C4DEBEE}">
      <dgm:prSet/>
      <dgm:spPr/>
      <dgm:t>
        <a:bodyPr/>
        <a:lstStyle/>
        <a:p>
          <a:endParaRPr lang="en-US"/>
        </a:p>
      </dgm:t>
    </dgm:pt>
    <dgm:pt modelId="{9B715184-F78D-45BA-841F-78CDFFD36D66}" type="sibTrans" cxnId="{7BB38618-0BBD-4AE1-9034-FFDA2C4DEBEE}">
      <dgm:prSet/>
      <dgm:spPr/>
      <dgm:t>
        <a:bodyPr/>
        <a:lstStyle/>
        <a:p>
          <a:endParaRPr lang="en-US"/>
        </a:p>
      </dgm:t>
    </dgm:pt>
    <dgm:pt modelId="{B2A80C8B-55C7-41EC-B99B-5E06C01521D9}">
      <dgm:prSet phldrT="[Text]"/>
      <dgm:spPr/>
      <dgm:t>
        <a:bodyPr/>
        <a:lstStyle/>
        <a:p>
          <a:r>
            <a:rPr lang="en-US" dirty="0" smtClean="0"/>
            <a:t>Emergence of Nuclear families</a:t>
          </a:r>
          <a:endParaRPr lang="en-US" dirty="0"/>
        </a:p>
      </dgm:t>
    </dgm:pt>
    <dgm:pt modelId="{5D945681-7830-4707-B860-6140881EE3C5}" type="parTrans" cxnId="{9AF25E1A-03B8-4616-BFC0-BBC6D8B880A9}">
      <dgm:prSet/>
      <dgm:spPr/>
      <dgm:t>
        <a:bodyPr/>
        <a:lstStyle/>
        <a:p>
          <a:endParaRPr lang="en-US"/>
        </a:p>
      </dgm:t>
    </dgm:pt>
    <dgm:pt modelId="{4A724439-DC22-4B70-9E05-226502F74871}" type="sibTrans" cxnId="{9AF25E1A-03B8-4616-BFC0-BBC6D8B880A9}">
      <dgm:prSet/>
      <dgm:spPr/>
      <dgm:t>
        <a:bodyPr/>
        <a:lstStyle/>
        <a:p>
          <a:endParaRPr lang="en-US"/>
        </a:p>
      </dgm:t>
    </dgm:pt>
    <dgm:pt modelId="{E6E42C84-A248-4828-B070-8BC43101C0EE}">
      <dgm:prSet phldrT="[Text]"/>
      <dgm:spPr/>
      <dgm:t>
        <a:bodyPr/>
        <a:lstStyle/>
        <a:p>
          <a:r>
            <a:rPr lang="en-US" dirty="0" smtClean="0"/>
            <a:t>Changing role of women in families</a:t>
          </a:r>
          <a:endParaRPr lang="en-US" dirty="0"/>
        </a:p>
      </dgm:t>
    </dgm:pt>
    <dgm:pt modelId="{B58156BB-E39D-416C-BABF-04A9AD36F563}" type="parTrans" cxnId="{B7C6B598-DEE1-4866-9540-8FA99709D2AC}">
      <dgm:prSet/>
      <dgm:spPr/>
      <dgm:t>
        <a:bodyPr/>
        <a:lstStyle/>
        <a:p>
          <a:endParaRPr lang="en-US"/>
        </a:p>
      </dgm:t>
    </dgm:pt>
    <dgm:pt modelId="{EB6A0B65-38EE-4BFA-8A08-824C870E5F4B}" type="sibTrans" cxnId="{B7C6B598-DEE1-4866-9540-8FA99709D2AC}">
      <dgm:prSet/>
      <dgm:spPr/>
      <dgm:t>
        <a:bodyPr/>
        <a:lstStyle/>
        <a:p>
          <a:endParaRPr lang="en-US"/>
        </a:p>
      </dgm:t>
    </dgm:pt>
    <dgm:pt modelId="{EC977F3C-2329-46D2-8425-3568459CA5E7}">
      <dgm:prSet phldrT="[Text]"/>
      <dgm:spPr/>
      <dgm:t>
        <a:bodyPr/>
        <a:lstStyle/>
        <a:p>
          <a:r>
            <a:rPr lang="en-US" dirty="0" smtClean="0"/>
            <a:t>Shifting disease profile for that require long term care</a:t>
          </a:r>
          <a:endParaRPr lang="en-US" dirty="0"/>
        </a:p>
      </dgm:t>
    </dgm:pt>
    <dgm:pt modelId="{461F37E5-41CF-447E-8E2F-413EDD851220}" type="parTrans" cxnId="{0BCD0C8D-7055-4ED1-A158-4CB3A38AD56B}">
      <dgm:prSet/>
      <dgm:spPr/>
      <dgm:t>
        <a:bodyPr/>
        <a:lstStyle/>
        <a:p>
          <a:endParaRPr lang="en-US"/>
        </a:p>
      </dgm:t>
    </dgm:pt>
    <dgm:pt modelId="{DABAA2ED-8AFC-4866-A224-62977CA26DDE}" type="sibTrans" cxnId="{0BCD0C8D-7055-4ED1-A158-4CB3A38AD56B}">
      <dgm:prSet/>
      <dgm:spPr/>
      <dgm:t>
        <a:bodyPr/>
        <a:lstStyle/>
        <a:p>
          <a:endParaRPr lang="en-US"/>
        </a:p>
      </dgm:t>
    </dgm:pt>
    <dgm:pt modelId="{E73D037D-F2FD-4FD4-9C02-4EDEAEEA88E4}">
      <dgm:prSet/>
      <dgm:spPr/>
      <dgm:t>
        <a:bodyPr/>
        <a:lstStyle/>
        <a:p>
          <a:r>
            <a:rPr lang="en-US" dirty="0" smtClean="0"/>
            <a:t>Poverty at old ages</a:t>
          </a:r>
          <a:endParaRPr lang="en-US" dirty="0"/>
        </a:p>
      </dgm:t>
    </dgm:pt>
    <dgm:pt modelId="{75210358-30FE-48B2-A7E6-1DAA51CC9B31}" type="parTrans" cxnId="{012D7605-6B35-498B-AD57-E17EEBD75B24}">
      <dgm:prSet/>
      <dgm:spPr/>
      <dgm:t>
        <a:bodyPr/>
        <a:lstStyle/>
        <a:p>
          <a:endParaRPr lang="en-US"/>
        </a:p>
      </dgm:t>
    </dgm:pt>
    <dgm:pt modelId="{BF8D5BF2-7359-464A-A614-D61AF19854D5}" type="sibTrans" cxnId="{012D7605-6B35-498B-AD57-E17EEBD75B24}">
      <dgm:prSet/>
      <dgm:spPr/>
      <dgm:t>
        <a:bodyPr/>
        <a:lstStyle/>
        <a:p>
          <a:endParaRPr lang="en-US"/>
        </a:p>
      </dgm:t>
    </dgm:pt>
    <dgm:pt modelId="{B2A4183F-1F31-45DC-A2EA-0280AC658B2B}" type="pres">
      <dgm:prSet presAssocID="{27E43217-8F69-47DC-9ED1-3C6D294C85C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C995282-9505-44F7-A579-626719EA2F24}" type="pres">
      <dgm:prSet presAssocID="{B4483593-86C9-4133-8173-879EF9496EB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55C9DD-147D-4224-807E-FEE9D79D6D2C}" type="pres">
      <dgm:prSet presAssocID="{CC3EEE50-61CC-4125-8337-3420B92846F2}" presName="sibTrans" presStyleCnt="0"/>
      <dgm:spPr/>
      <dgm:t>
        <a:bodyPr/>
        <a:lstStyle/>
        <a:p>
          <a:endParaRPr lang="en-IN"/>
        </a:p>
      </dgm:t>
    </dgm:pt>
    <dgm:pt modelId="{5CB0AA8E-CE5A-47ED-863E-9B797374DA91}" type="pres">
      <dgm:prSet presAssocID="{FB3059ED-E87D-4048-826B-59EFA045971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ABEA6E-42BA-44CD-951D-F627637ADB0D}" type="pres">
      <dgm:prSet presAssocID="{9B715184-F78D-45BA-841F-78CDFFD36D66}" presName="sibTrans" presStyleCnt="0"/>
      <dgm:spPr/>
      <dgm:t>
        <a:bodyPr/>
        <a:lstStyle/>
        <a:p>
          <a:endParaRPr lang="en-IN"/>
        </a:p>
      </dgm:t>
    </dgm:pt>
    <dgm:pt modelId="{29AE2BF1-2F1B-4028-8C7A-4E104730D517}" type="pres">
      <dgm:prSet presAssocID="{B2A80C8B-55C7-41EC-B99B-5E06C01521D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2C8880-9749-452E-BAA4-97700B81C24F}" type="pres">
      <dgm:prSet presAssocID="{4A724439-DC22-4B70-9E05-226502F74871}" presName="sibTrans" presStyleCnt="0"/>
      <dgm:spPr/>
      <dgm:t>
        <a:bodyPr/>
        <a:lstStyle/>
        <a:p>
          <a:endParaRPr lang="en-IN"/>
        </a:p>
      </dgm:t>
    </dgm:pt>
    <dgm:pt modelId="{3268194B-1752-4903-9271-AD69C2EA8E34}" type="pres">
      <dgm:prSet presAssocID="{E6E42C84-A248-4828-B070-8BC43101C0E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EBB9E0-41CA-4E67-9FAF-B5A28CB5E54C}" type="pres">
      <dgm:prSet presAssocID="{EB6A0B65-38EE-4BFA-8A08-824C870E5F4B}" presName="sibTrans" presStyleCnt="0"/>
      <dgm:spPr/>
      <dgm:t>
        <a:bodyPr/>
        <a:lstStyle/>
        <a:p>
          <a:endParaRPr lang="en-IN"/>
        </a:p>
      </dgm:t>
    </dgm:pt>
    <dgm:pt modelId="{35648A64-E846-4377-856E-4EFD4C492A77}" type="pres">
      <dgm:prSet presAssocID="{EC977F3C-2329-46D2-8425-3568459CA5E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A8DE0F6-AC34-496D-A609-64924DA48CB4}" type="pres">
      <dgm:prSet presAssocID="{DABAA2ED-8AFC-4866-A224-62977CA26DDE}" presName="sibTrans" presStyleCnt="0"/>
      <dgm:spPr/>
      <dgm:t>
        <a:bodyPr/>
        <a:lstStyle/>
        <a:p>
          <a:endParaRPr lang="en-IN"/>
        </a:p>
      </dgm:t>
    </dgm:pt>
    <dgm:pt modelId="{9C429F01-6A11-4680-B046-9AA5335E4D8A}" type="pres">
      <dgm:prSet presAssocID="{E73D037D-F2FD-4FD4-9C02-4EDEAEEA88E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F25E1A-03B8-4616-BFC0-BBC6D8B880A9}" srcId="{27E43217-8F69-47DC-9ED1-3C6D294C85C5}" destId="{B2A80C8B-55C7-41EC-B99B-5E06C01521D9}" srcOrd="2" destOrd="0" parTransId="{5D945681-7830-4707-B860-6140881EE3C5}" sibTransId="{4A724439-DC22-4B70-9E05-226502F74871}"/>
    <dgm:cxn modelId="{7BB38618-0BBD-4AE1-9034-FFDA2C4DEBEE}" srcId="{27E43217-8F69-47DC-9ED1-3C6D294C85C5}" destId="{FB3059ED-E87D-4048-826B-59EFA0459717}" srcOrd="1" destOrd="0" parTransId="{F0511577-A926-499B-AD40-2DF4CB5C7765}" sibTransId="{9B715184-F78D-45BA-841F-78CDFFD36D66}"/>
    <dgm:cxn modelId="{0E298C15-A5BF-48AE-9C3D-66CC903633C6}" type="presOf" srcId="{B2A80C8B-55C7-41EC-B99B-5E06C01521D9}" destId="{29AE2BF1-2F1B-4028-8C7A-4E104730D517}" srcOrd="0" destOrd="0" presId="urn:microsoft.com/office/officeart/2005/8/layout/default#1"/>
    <dgm:cxn modelId="{39547C21-892A-41CA-A6B9-A9E5A77A3763}" type="presOf" srcId="{FB3059ED-E87D-4048-826B-59EFA0459717}" destId="{5CB0AA8E-CE5A-47ED-863E-9B797374DA91}" srcOrd="0" destOrd="0" presId="urn:microsoft.com/office/officeart/2005/8/layout/default#1"/>
    <dgm:cxn modelId="{06890C36-B837-424D-9D24-B73F325D4CF8}" srcId="{27E43217-8F69-47DC-9ED1-3C6D294C85C5}" destId="{B4483593-86C9-4133-8173-879EF9496EB8}" srcOrd="0" destOrd="0" parTransId="{A79811CD-A271-493A-9E38-0728A7003C68}" sibTransId="{CC3EEE50-61CC-4125-8337-3420B92846F2}"/>
    <dgm:cxn modelId="{B7C6B598-DEE1-4866-9540-8FA99709D2AC}" srcId="{27E43217-8F69-47DC-9ED1-3C6D294C85C5}" destId="{E6E42C84-A248-4828-B070-8BC43101C0EE}" srcOrd="3" destOrd="0" parTransId="{B58156BB-E39D-416C-BABF-04A9AD36F563}" sibTransId="{EB6A0B65-38EE-4BFA-8A08-824C870E5F4B}"/>
    <dgm:cxn modelId="{5C3AF678-22CE-47AD-A981-6296563349BA}" type="presOf" srcId="{E6E42C84-A248-4828-B070-8BC43101C0EE}" destId="{3268194B-1752-4903-9271-AD69C2EA8E34}" srcOrd="0" destOrd="0" presId="urn:microsoft.com/office/officeart/2005/8/layout/default#1"/>
    <dgm:cxn modelId="{012D7605-6B35-498B-AD57-E17EEBD75B24}" srcId="{27E43217-8F69-47DC-9ED1-3C6D294C85C5}" destId="{E73D037D-F2FD-4FD4-9C02-4EDEAEEA88E4}" srcOrd="5" destOrd="0" parTransId="{75210358-30FE-48B2-A7E6-1DAA51CC9B31}" sibTransId="{BF8D5BF2-7359-464A-A614-D61AF19854D5}"/>
    <dgm:cxn modelId="{0BCD0C8D-7055-4ED1-A158-4CB3A38AD56B}" srcId="{27E43217-8F69-47DC-9ED1-3C6D294C85C5}" destId="{EC977F3C-2329-46D2-8425-3568459CA5E7}" srcOrd="4" destOrd="0" parTransId="{461F37E5-41CF-447E-8E2F-413EDD851220}" sibTransId="{DABAA2ED-8AFC-4866-A224-62977CA26DDE}"/>
    <dgm:cxn modelId="{8E5A417C-1903-44BB-B0F8-923B7D99121E}" type="presOf" srcId="{EC977F3C-2329-46D2-8425-3568459CA5E7}" destId="{35648A64-E846-4377-856E-4EFD4C492A77}" srcOrd="0" destOrd="0" presId="urn:microsoft.com/office/officeart/2005/8/layout/default#1"/>
    <dgm:cxn modelId="{DC4E63DE-1D93-46C5-8089-1BD405EECFD9}" type="presOf" srcId="{B4483593-86C9-4133-8173-879EF9496EB8}" destId="{4C995282-9505-44F7-A579-626719EA2F24}" srcOrd="0" destOrd="0" presId="urn:microsoft.com/office/officeart/2005/8/layout/default#1"/>
    <dgm:cxn modelId="{609D16B3-21DF-40F4-9431-5D684DF204D4}" type="presOf" srcId="{27E43217-8F69-47DC-9ED1-3C6D294C85C5}" destId="{B2A4183F-1F31-45DC-A2EA-0280AC658B2B}" srcOrd="0" destOrd="0" presId="urn:microsoft.com/office/officeart/2005/8/layout/default#1"/>
    <dgm:cxn modelId="{644A5E56-937A-4B22-92DA-1F181FFBF34D}" type="presOf" srcId="{E73D037D-F2FD-4FD4-9C02-4EDEAEEA88E4}" destId="{9C429F01-6A11-4680-B046-9AA5335E4D8A}" srcOrd="0" destOrd="0" presId="urn:microsoft.com/office/officeart/2005/8/layout/default#1"/>
    <dgm:cxn modelId="{DE97A5BC-FBDA-47D8-9C16-B94ADF4C5953}" type="presParOf" srcId="{B2A4183F-1F31-45DC-A2EA-0280AC658B2B}" destId="{4C995282-9505-44F7-A579-626719EA2F24}" srcOrd="0" destOrd="0" presId="urn:microsoft.com/office/officeart/2005/8/layout/default#1"/>
    <dgm:cxn modelId="{825B0C10-E750-4C0C-8E1A-C665073804FC}" type="presParOf" srcId="{B2A4183F-1F31-45DC-A2EA-0280AC658B2B}" destId="{FA55C9DD-147D-4224-807E-FEE9D79D6D2C}" srcOrd="1" destOrd="0" presId="urn:microsoft.com/office/officeart/2005/8/layout/default#1"/>
    <dgm:cxn modelId="{E7A9C45D-243E-48E2-A217-C234B9C7B193}" type="presParOf" srcId="{B2A4183F-1F31-45DC-A2EA-0280AC658B2B}" destId="{5CB0AA8E-CE5A-47ED-863E-9B797374DA91}" srcOrd="2" destOrd="0" presId="urn:microsoft.com/office/officeart/2005/8/layout/default#1"/>
    <dgm:cxn modelId="{C7931000-D0DC-47A7-BB38-3C099E7D7B97}" type="presParOf" srcId="{B2A4183F-1F31-45DC-A2EA-0280AC658B2B}" destId="{27ABEA6E-42BA-44CD-951D-F627637ADB0D}" srcOrd="3" destOrd="0" presId="urn:microsoft.com/office/officeart/2005/8/layout/default#1"/>
    <dgm:cxn modelId="{C5B2BFFF-1948-42FC-85EA-4E3D925CAD90}" type="presParOf" srcId="{B2A4183F-1F31-45DC-A2EA-0280AC658B2B}" destId="{29AE2BF1-2F1B-4028-8C7A-4E104730D517}" srcOrd="4" destOrd="0" presId="urn:microsoft.com/office/officeart/2005/8/layout/default#1"/>
    <dgm:cxn modelId="{E0821D7F-1D96-4B87-8BB8-9BE55328FE09}" type="presParOf" srcId="{B2A4183F-1F31-45DC-A2EA-0280AC658B2B}" destId="{A12C8880-9749-452E-BAA4-97700B81C24F}" srcOrd="5" destOrd="0" presId="urn:microsoft.com/office/officeart/2005/8/layout/default#1"/>
    <dgm:cxn modelId="{ED64B17E-C891-492E-B94F-36B246565F8A}" type="presParOf" srcId="{B2A4183F-1F31-45DC-A2EA-0280AC658B2B}" destId="{3268194B-1752-4903-9271-AD69C2EA8E34}" srcOrd="6" destOrd="0" presId="urn:microsoft.com/office/officeart/2005/8/layout/default#1"/>
    <dgm:cxn modelId="{0F264F90-E0E6-4BB5-9AD4-EA25453DF99A}" type="presParOf" srcId="{B2A4183F-1F31-45DC-A2EA-0280AC658B2B}" destId="{80EBB9E0-41CA-4E67-9FAF-B5A28CB5E54C}" srcOrd="7" destOrd="0" presId="urn:microsoft.com/office/officeart/2005/8/layout/default#1"/>
    <dgm:cxn modelId="{A6EA0505-EDF5-4275-B3B3-51D898B8652F}" type="presParOf" srcId="{B2A4183F-1F31-45DC-A2EA-0280AC658B2B}" destId="{35648A64-E846-4377-856E-4EFD4C492A77}" srcOrd="8" destOrd="0" presId="urn:microsoft.com/office/officeart/2005/8/layout/default#1"/>
    <dgm:cxn modelId="{8DB735AF-6FE9-4275-9412-C756F6A6E350}" type="presParOf" srcId="{B2A4183F-1F31-45DC-A2EA-0280AC658B2B}" destId="{EA8DE0F6-AC34-496D-A609-64924DA48CB4}" srcOrd="9" destOrd="0" presId="urn:microsoft.com/office/officeart/2005/8/layout/default#1"/>
    <dgm:cxn modelId="{5C2F52F2-3556-4618-B384-7E53A962F4B0}" type="presParOf" srcId="{B2A4183F-1F31-45DC-A2EA-0280AC658B2B}" destId="{9C429F01-6A11-4680-B046-9AA5335E4D8A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7CF977-669D-4849-A0FE-5F38C642301E}" type="doc">
      <dgm:prSet loTypeId="urn:microsoft.com/office/officeart/2005/8/layout/default#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4213191-195A-4AE9-B469-3FE685E9D042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Limited health care facilities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A32FB0-ED67-48D4-888A-CE0DB39B6185}" type="parTrans" cxnId="{4129486E-0F2D-4BDD-8CDF-747B0C20B268}">
      <dgm:prSet/>
      <dgm:spPr/>
      <dgm:t>
        <a:bodyPr/>
        <a:lstStyle/>
        <a:p>
          <a:endParaRPr lang="en-US"/>
        </a:p>
      </dgm:t>
    </dgm:pt>
    <dgm:pt modelId="{7DA1EC9B-64D7-4AA2-8F34-83D46E171D87}" type="sibTrans" cxnId="{4129486E-0F2D-4BDD-8CDF-747B0C20B268}">
      <dgm:prSet/>
      <dgm:spPr/>
      <dgm:t>
        <a:bodyPr/>
        <a:lstStyle/>
        <a:p>
          <a:endParaRPr lang="en-US"/>
        </a:p>
      </dgm:t>
    </dgm:pt>
    <dgm:pt modelId="{EA9C285D-BFD1-4141-969B-7E095045D305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Government expenditure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84418F-3EE1-4F6B-AF70-B8C57755D039}" type="parTrans" cxnId="{7EB17405-3120-4B31-B395-B514DCDC5D17}">
      <dgm:prSet/>
      <dgm:spPr/>
      <dgm:t>
        <a:bodyPr/>
        <a:lstStyle/>
        <a:p>
          <a:endParaRPr lang="en-US"/>
        </a:p>
      </dgm:t>
    </dgm:pt>
    <dgm:pt modelId="{3E8281BA-02E6-4195-9153-BCB6A761BECE}" type="sibTrans" cxnId="{7EB17405-3120-4B31-B395-B514DCDC5D17}">
      <dgm:prSet/>
      <dgm:spPr/>
      <dgm:t>
        <a:bodyPr/>
        <a:lstStyle/>
        <a:p>
          <a:endParaRPr lang="en-US"/>
        </a:p>
      </dgm:t>
    </dgm:pt>
    <dgm:pt modelId="{BAE27F43-D37E-4C96-8932-4E587D2566E0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Lack of Insurance Products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85E55-D252-494C-B3AF-C3A17D1FE352}" type="parTrans" cxnId="{B29E47B4-77C7-4D53-89DE-837C3EA9BE36}">
      <dgm:prSet/>
      <dgm:spPr/>
      <dgm:t>
        <a:bodyPr/>
        <a:lstStyle/>
        <a:p>
          <a:endParaRPr lang="en-US"/>
        </a:p>
      </dgm:t>
    </dgm:pt>
    <dgm:pt modelId="{B29CB9C9-F246-4EAB-991F-F2633B2C5F5D}" type="sibTrans" cxnId="{B29E47B4-77C7-4D53-89DE-837C3EA9BE36}">
      <dgm:prSet/>
      <dgm:spPr/>
      <dgm:t>
        <a:bodyPr/>
        <a:lstStyle/>
        <a:p>
          <a:endParaRPr lang="en-US"/>
        </a:p>
      </dgm:t>
    </dgm:pt>
    <dgm:pt modelId="{807097D7-0553-41D7-A82E-8E6E59E8F9A0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Lack of trained / specialized manpower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2061BF-BF2D-4FFF-8D17-5C4A2FF2B6A9}" type="parTrans" cxnId="{4FA86337-888C-40E4-8EE7-DB4F4E64C13E}">
      <dgm:prSet/>
      <dgm:spPr/>
      <dgm:t>
        <a:bodyPr/>
        <a:lstStyle/>
        <a:p>
          <a:endParaRPr lang="en-US"/>
        </a:p>
      </dgm:t>
    </dgm:pt>
    <dgm:pt modelId="{6A19209D-5E91-4180-9595-63A7926D85BC}" type="sibTrans" cxnId="{4FA86337-888C-40E4-8EE7-DB4F4E64C13E}">
      <dgm:prSet/>
      <dgm:spPr/>
      <dgm:t>
        <a:bodyPr/>
        <a:lstStyle/>
        <a:p>
          <a:endParaRPr lang="en-US"/>
        </a:p>
      </dgm:t>
    </dgm:pt>
    <dgm:pt modelId="{9AC313AD-17B3-4FF2-86CA-A3726FDAD55B}" type="pres">
      <dgm:prSet presAssocID="{1B7CF977-669D-4849-A0FE-5F38C642301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A88273A-0B51-4E41-9682-63B4CF640AB5}" type="pres">
      <dgm:prSet presAssocID="{44213191-195A-4AE9-B469-3FE685E9D042}" presName="node" presStyleLbl="node1" presStyleIdx="0" presStyleCnt="4" custScaleY="569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D7065-8ECA-4E3C-9325-24C154DBAFA4}" type="pres">
      <dgm:prSet presAssocID="{7DA1EC9B-64D7-4AA2-8F34-83D46E171D87}" presName="sibTrans" presStyleCnt="0"/>
      <dgm:spPr/>
      <dgm:t>
        <a:bodyPr/>
        <a:lstStyle/>
        <a:p>
          <a:endParaRPr lang="en-IN"/>
        </a:p>
      </dgm:t>
    </dgm:pt>
    <dgm:pt modelId="{8744474C-88B0-47D7-8CEC-26DD7CA2749F}" type="pres">
      <dgm:prSet presAssocID="{EA9C285D-BFD1-4141-969B-7E095045D305}" presName="node" presStyleLbl="node1" presStyleIdx="1" presStyleCnt="4" custScaleY="486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E458A3-53C2-43DF-A0D9-F52B53D15BC7}" type="pres">
      <dgm:prSet presAssocID="{3E8281BA-02E6-4195-9153-BCB6A761BECE}" presName="sibTrans" presStyleCnt="0"/>
      <dgm:spPr/>
      <dgm:t>
        <a:bodyPr/>
        <a:lstStyle/>
        <a:p>
          <a:endParaRPr lang="en-IN"/>
        </a:p>
      </dgm:t>
    </dgm:pt>
    <dgm:pt modelId="{5B6FA205-8778-4B79-8640-8F4BEB83F880}" type="pres">
      <dgm:prSet presAssocID="{BAE27F43-D37E-4C96-8932-4E587D2566E0}" presName="node" presStyleLbl="node1" presStyleIdx="2" presStyleCnt="4" custScaleY="568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C84816-F329-435B-8951-20522D06EAD2}" type="pres">
      <dgm:prSet presAssocID="{B29CB9C9-F246-4EAB-991F-F2633B2C5F5D}" presName="sibTrans" presStyleCnt="0"/>
      <dgm:spPr/>
      <dgm:t>
        <a:bodyPr/>
        <a:lstStyle/>
        <a:p>
          <a:endParaRPr lang="en-IN"/>
        </a:p>
      </dgm:t>
    </dgm:pt>
    <dgm:pt modelId="{2010B524-6C43-4B4B-BB25-0FF57896D15F}" type="pres">
      <dgm:prSet presAssocID="{807097D7-0553-41D7-A82E-8E6E59E8F9A0}" presName="node" presStyleLbl="node1" presStyleIdx="3" presStyleCnt="4" custScaleY="568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9E47B4-77C7-4D53-89DE-837C3EA9BE36}" srcId="{1B7CF977-669D-4849-A0FE-5F38C642301E}" destId="{BAE27F43-D37E-4C96-8932-4E587D2566E0}" srcOrd="2" destOrd="0" parTransId="{E7A85E55-D252-494C-B3AF-C3A17D1FE352}" sibTransId="{B29CB9C9-F246-4EAB-991F-F2633B2C5F5D}"/>
    <dgm:cxn modelId="{4FA86337-888C-40E4-8EE7-DB4F4E64C13E}" srcId="{1B7CF977-669D-4849-A0FE-5F38C642301E}" destId="{807097D7-0553-41D7-A82E-8E6E59E8F9A0}" srcOrd="3" destOrd="0" parTransId="{552061BF-BF2D-4FFF-8D17-5C4A2FF2B6A9}" sibTransId="{6A19209D-5E91-4180-9595-63A7926D85BC}"/>
    <dgm:cxn modelId="{4A468FC2-571A-4B56-BE46-773846776FB0}" type="presOf" srcId="{EA9C285D-BFD1-4141-969B-7E095045D305}" destId="{8744474C-88B0-47D7-8CEC-26DD7CA2749F}" srcOrd="0" destOrd="0" presId="urn:microsoft.com/office/officeart/2005/8/layout/default#2"/>
    <dgm:cxn modelId="{6720DA80-0154-4CD2-8082-EB2546766B68}" type="presOf" srcId="{BAE27F43-D37E-4C96-8932-4E587D2566E0}" destId="{5B6FA205-8778-4B79-8640-8F4BEB83F880}" srcOrd="0" destOrd="0" presId="urn:microsoft.com/office/officeart/2005/8/layout/default#2"/>
    <dgm:cxn modelId="{8D7722E9-DBD6-4117-8383-F03094394D88}" type="presOf" srcId="{44213191-195A-4AE9-B469-3FE685E9D042}" destId="{5A88273A-0B51-4E41-9682-63B4CF640AB5}" srcOrd="0" destOrd="0" presId="urn:microsoft.com/office/officeart/2005/8/layout/default#2"/>
    <dgm:cxn modelId="{C376B2E5-902F-464C-9581-513A2C21DB5C}" type="presOf" srcId="{1B7CF977-669D-4849-A0FE-5F38C642301E}" destId="{9AC313AD-17B3-4FF2-86CA-A3726FDAD55B}" srcOrd="0" destOrd="0" presId="urn:microsoft.com/office/officeart/2005/8/layout/default#2"/>
    <dgm:cxn modelId="{7EB17405-3120-4B31-B395-B514DCDC5D17}" srcId="{1B7CF977-669D-4849-A0FE-5F38C642301E}" destId="{EA9C285D-BFD1-4141-969B-7E095045D305}" srcOrd="1" destOrd="0" parTransId="{CA84418F-3EE1-4F6B-AF70-B8C57755D039}" sibTransId="{3E8281BA-02E6-4195-9153-BCB6A761BECE}"/>
    <dgm:cxn modelId="{43EB2CF0-1159-4A4B-A8B4-2A9EB77142C2}" type="presOf" srcId="{807097D7-0553-41D7-A82E-8E6E59E8F9A0}" destId="{2010B524-6C43-4B4B-BB25-0FF57896D15F}" srcOrd="0" destOrd="0" presId="urn:microsoft.com/office/officeart/2005/8/layout/default#2"/>
    <dgm:cxn modelId="{4129486E-0F2D-4BDD-8CDF-747B0C20B268}" srcId="{1B7CF977-669D-4849-A0FE-5F38C642301E}" destId="{44213191-195A-4AE9-B469-3FE685E9D042}" srcOrd="0" destOrd="0" parTransId="{31A32FB0-ED67-48D4-888A-CE0DB39B6185}" sibTransId="{7DA1EC9B-64D7-4AA2-8F34-83D46E171D87}"/>
    <dgm:cxn modelId="{1FD72C5F-B809-4BFB-9D59-5AAB55B0DF4F}" type="presParOf" srcId="{9AC313AD-17B3-4FF2-86CA-A3726FDAD55B}" destId="{5A88273A-0B51-4E41-9682-63B4CF640AB5}" srcOrd="0" destOrd="0" presId="urn:microsoft.com/office/officeart/2005/8/layout/default#2"/>
    <dgm:cxn modelId="{E8E2C044-9F39-47BF-A73F-6B52E03727C1}" type="presParOf" srcId="{9AC313AD-17B3-4FF2-86CA-A3726FDAD55B}" destId="{D03D7065-8ECA-4E3C-9325-24C154DBAFA4}" srcOrd="1" destOrd="0" presId="urn:microsoft.com/office/officeart/2005/8/layout/default#2"/>
    <dgm:cxn modelId="{27848A96-B54F-4178-98B2-FC1A61E54408}" type="presParOf" srcId="{9AC313AD-17B3-4FF2-86CA-A3726FDAD55B}" destId="{8744474C-88B0-47D7-8CEC-26DD7CA2749F}" srcOrd="2" destOrd="0" presId="urn:microsoft.com/office/officeart/2005/8/layout/default#2"/>
    <dgm:cxn modelId="{4D7BE515-AE3D-47F8-A3FC-714CD2C82D00}" type="presParOf" srcId="{9AC313AD-17B3-4FF2-86CA-A3726FDAD55B}" destId="{B3E458A3-53C2-43DF-A0D9-F52B53D15BC7}" srcOrd="3" destOrd="0" presId="urn:microsoft.com/office/officeart/2005/8/layout/default#2"/>
    <dgm:cxn modelId="{191B13F1-A11F-4AA1-AE43-72969B20D39B}" type="presParOf" srcId="{9AC313AD-17B3-4FF2-86CA-A3726FDAD55B}" destId="{5B6FA205-8778-4B79-8640-8F4BEB83F880}" srcOrd="4" destOrd="0" presId="urn:microsoft.com/office/officeart/2005/8/layout/default#2"/>
    <dgm:cxn modelId="{118DB184-D996-458A-8322-F7B32514FE80}" type="presParOf" srcId="{9AC313AD-17B3-4FF2-86CA-A3726FDAD55B}" destId="{7CC84816-F329-435B-8951-20522D06EAD2}" srcOrd="5" destOrd="0" presId="urn:microsoft.com/office/officeart/2005/8/layout/default#2"/>
    <dgm:cxn modelId="{3F1A5CBF-5675-4435-B985-CE2DFB598FA5}" type="presParOf" srcId="{9AC313AD-17B3-4FF2-86CA-A3726FDAD55B}" destId="{2010B524-6C43-4B4B-BB25-0FF57896D15F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1D4A61-1162-4B71-9B01-9B557BA1F5B2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44BBF3D4-4385-4D4C-860F-E29376431F6E}">
      <dgm:prSet/>
      <dgm:spPr/>
      <dgm:t>
        <a:bodyPr/>
        <a:lstStyle/>
        <a:p>
          <a:pPr rtl="0"/>
          <a:r>
            <a:rPr lang="en-US" dirty="0" smtClean="0"/>
            <a:t>The SOA surveyed 29 companies who have exited the LTC market recently</a:t>
          </a:r>
          <a:endParaRPr lang="en-GB" dirty="0"/>
        </a:p>
      </dgm:t>
    </dgm:pt>
    <dgm:pt modelId="{C52A2EEB-6AE8-4EAF-979C-30C8F8E6CA8B}" type="parTrans" cxnId="{D97C5FBB-553B-467F-BFA9-E6EAFB2AE15D}">
      <dgm:prSet/>
      <dgm:spPr/>
      <dgm:t>
        <a:bodyPr/>
        <a:lstStyle/>
        <a:p>
          <a:endParaRPr lang="en-GB"/>
        </a:p>
      </dgm:t>
    </dgm:pt>
    <dgm:pt modelId="{197F67D4-1610-4D84-BFFF-54008C4D1B76}" type="sibTrans" cxnId="{D97C5FBB-553B-467F-BFA9-E6EAFB2AE15D}">
      <dgm:prSet/>
      <dgm:spPr/>
      <dgm:t>
        <a:bodyPr/>
        <a:lstStyle/>
        <a:p>
          <a:endParaRPr lang="en-GB"/>
        </a:p>
      </dgm:t>
    </dgm:pt>
    <dgm:pt modelId="{F1F99E0B-91D5-40C7-A4BB-FE2E82408F0F}">
      <dgm:prSet/>
      <dgm:spPr/>
      <dgm:t>
        <a:bodyPr/>
        <a:lstStyle/>
        <a:p>
          <a:pPr rtl="0"/>
          <a:r>
            <a:rPr lang="en-US" dirty="0" smtClean="0"/>
            <a:t>Initially, had measured the market success by growth.  Secondly, by profits. Caused issues with actuaries being under pressure to sign off prices lower than “technical “ prices to full growth.</a:t>
          </a:r>
          <a:endParaRPr lang="en-GB" dirty="0"/>
        </a:p>
      </dgm:t>
    </dgm:pt>
    <dgm:pt modelId="{7A11A9C2-ECD3-4193-8FC6-56506A7BD360}" type="parTrans" cxnId="{B53C0CC8-87C0-4D30-AA8B-BC5F9FC7D0C1}">
      <dgm:prSet/>
      <dgm:spPr/>
      <dgm:t>
        <a:bodyPr/>
        <a:lstStyle/>
        <a:p>
          <a:endParaRPr lang="en-GB"/>
        </a:p>
      </dgm:t>
    </dgm:pt>
    <dgm:pt modelId="{0F20C37F-F85B-4A48-B251-93D8BF4DDA41}" type="sibTrans" cxnId="{B53C0CC8-87C0-4D30-AA8B-BC5F9FC7D0C1}">
      <dgm:prSet/>
      <dgm:spPr/>
      <dgm:t>
        <a:bodyPr/>
        <a:lstStyle/>
        <a:p>
          <a:endParaRPr lang="en-GB"/>
        </a:p>
      </dgm:t>
    </dgm:pt>
    <dgm:pt modelId="{7E20583F-D680-40AE-8B0F-334902A664B3}">
      <dgm:prSet/>
      <dgm:spPr/>
      <dgm:t>
        <a:bodyPr/>
        <a:lstStyle/>
        <a:p>
          <a:pPr rtl="0"/>
          <a:r>
            <a:rPr lang="en-US" dirty="0" smtClean="0"/>
            <a:t>All reasons for exiting: not hitting profit objectives (72%), concern about getting needed rate increases (62%), new assessment of the risk (52%), lack of confidence in ability to manage risk (48%), capital requirements (48%). Had actuaries communicated the full extent of risks and management understood those risks?.  Potential miss-matches between pricing basis and underwriting practice?</a:t>
          </a:r>
          <a:endParaRPr lang="en-GB" dirty="0"/>
        </a:p>
      </dgm:t>
    </dgm:pt>
    <dgm:pt modelId="{D36941F2-F90B-4BBE-9140-978719BD4396}" type="parTrans" cxnId="{AF699EFC-9446-48AD-8CC3-536CDF49015B}">
      <dgm:prSet/>
      <dgm:spPr/>
      <dgm:t>
        <a:bodyPr/>
        <a:lstStyle/>
        <a:p>
          <a:endParaRPr lang="en-GB"/>
        </a:p>
      </dgm:t>
    </dgm:pt>
    <dgm:pt modelId="{E975E700-1945-4C74-B930-CB3ABDEC8D96}" type="sibTrans" cxnId="{AF699EFC-9446-48AD-8CC3-536CDF49015B}">
      <dgm:prSet/>
      <dgm:spPr/>
      <dgm:t>
        <a:bodyPr/>
        <a:lstStyle/>
        <a:p>
          <a:endParaRPr lang="en-GB"/>
        </a:p>
      </dgm:t>
    </dgm:pt>
    <dgm:pt modelId="{7420C966-90F7-4B60-B461-7936858F049B}">
      <dgm:prSet/>
      <dgm:spPr/>
      <dgm:t>
        <a:bodyPr/>
        <a:lstStyle/>
        <a:p>
          <a:pPr rtl="0"/>
          <a:r>
            <a:rPr lang="en-US" dirty="0" smtClean="0"/>
            <a:t>62% of companies took rate increases before exiting, and 55% changed product design to build in margins.</a:t>
          </a:r>
          <a:endParaRPr lang="en-GB" dirty="0"/>
        </a:p>
      </dgm:t>
    </dgm:pt>
    <dgm:pt modelId="{C12D3F7D-AB61-4AF0-AC21-99BD79BC5FEC}" type="parTrans" cxnId="{BF1AE068-6C96-4F14-922C-0FD514BF1146}">
      <dgm:prSet/>
      <dgm:spPr/>
      <dgm:t>
        <a:bodyPr/>
        <a:lstStyle/>
        <a:p>
          <a:endParaRPr lang="en-GB"/>
        </a:p>
      </dgm:t>
    </dgm:pt>
    <dgm:pt modelId="{E6BA11BD-B236-47CB-9676-88085418ECED}" type="sibTrans" cxnId="{BF1AE068-6C96-4F14-922C-0FD514BF1146}">
      <dgm:prSet/>
      <dgm:spPr/>
      <dgm:t>
        <a:bodyPr/>
        <a:lstStyle/>
        <a:p>
          <a:endParaRPr lang="en-GB"/>
        </a:p>
      </dgm:t>
    </dgm:pt>
    <dgm:pt modelId="{CD281B7B-0928-45E7-ADA0-2A2542948974}">
      <dgm:prSet/>
      <dgm:spPr/>
      <dgm:t>
        <a:bodyPr/>
        <a:lstStyle/>
        <a:p>
          <a:pPr rtl="0"/>
          <a:r>
            <a:rPr lang="en-US" dirty="0" smtClean="0"/>
            <a:t>Only 10% have not taken rate increases</a:t>
          </a:r>
          <a:endParaRPr lang="en-GB" dirty="0"/>
        </a:p>
      </dgm:t>
    </dgm:pt>
    <dgm:pt modelId="{84B31A52-5F78-4E22-A521-3FEE3A2DBC71}" type="parTrans" cxnId="{E66135C6-3006-487E-BEA3-E22879C4F104}">
      <dgm:prSet/>
      <dgm:spPr/>
      <dgm:t>
        <a:bodyPr/>
        <a:lstStyle/>
        <a:p>
          <a:endParaRPr lang="en-GB"/>
        </a:p>
      </dgm:t>
    </dgm:pt>
    <dgm:pt modelId="{7C9D0441-8229-43E6-ADB7-6F7E796B320E}" type="sibTrans" cxnId="{E66135C6-3006-487E-BEA3-E22879C4F104}">
      <dgm:prSet/>
      <dgm:spPr/>
      <dgm:t>
        <a:bodyPr/>
        <a:lstStyle/>
        <a:p>
          <a:endParaRPr lang="en-GB"/>
        </a:p>
      </dgm:t>
    </dgm:pt>
    <dgm:pt modelId="{879E462C-3960-478E-B9D3-4C68176353AD}" type="pres">
      <dgm:prSet presAssocID="{0B1D4A61-1162-4B71-9B01-9B557BA1F5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9C5D45F-46FE-4EE6-BDE8-B34ABA8A7150}" type="pres">
      <dgm:prSet presAssocID="{44BBF3D4-4385-4D4C-860F-E29376431F6E}" presName="parentText" presStyleLbl="node1" presStyleIdx="0" presStyleCnt="1" custScaleX="99347" custScaleY="865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A87C027-5AD1-4F1F-AB05-57554CD2744A}" type="pres">
      <dgm:prSet presAssocID="{44BBF3D4-4385-4D4C-860F-E29376431F6E}" presName="childText" presStyleLbl="revTx" presStyleIdx="0" presStyleCnt="1" custScaleY="10027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E7E816B-7246-45CA-8EC0-F1C540A20661}" type="presOf" srcId="{F1F99E0B-91D5-40C7-A4BB-FE2E82408F0F}" destId="{BA87C027-5AD1-4F1F-AB05-57554CD2744A}" srcOrd="0" destOrd="0" presId="urn:microsoft.com/office/officeart/2005/8/layout/vList2"/>
    <dgm:cxn modelId="{BF1AE068-6C96-4F14-922C-0FD514BF1146}" srcId="{44BBF3D4-4385-4D4C-860F-E29376431F6E}" destId="{7420C966-90F7-4B60-B461-7936858F049B}" srcOrd="2" destOrd="0" parTransId="{C12D3F7D-AB61-4AF0-AC21-99BD79BC5FEC}" sibTransId="{E6BA11BD-B236-47CB-9676-88085418ECED}"/>
    <dgm:cxn modelId="{D08F8292-8348-40F4-A533-6A6FDD2E0182}" type="presOf" srcId="{7E20583F-D680-40AE-8B0F-334902A664B3}" destId="{BA87C027-5AD1-4F1F-AB05-57554CD2744A}" srcOrd="0" destOrd="1" presId="urn:microsoft.com/office/officeart/2005/8/layout/vList2"/>
    <dgm:cxn modelId="{C359D7EF-0B17-4BB5-995D-91BF5BF8FC39}" type="presOf" srcId="{7420C966-90F7-4B60-B461-7936858F049B}" destId="{BA87C027-5AD1-4F1F-AB05-57554CD2744A}" srcOrd="0" destOrd="2" presId="urn:microsoft.com/office/officeart/2005/8/layout/vList2"/>
    <dgm:cxn modelId="{B53C0CC8-87C0-4D30-AA8B-BC5F9FC7D0C1}" srcId="{44BBF3D4-4385-4D4C-860F-E29376431F6E}" destId="{F1F99E0B-91D5-40C7-A4BB-FE2E82408F0F}" srcOrd="0" destOrd="0" parTransId="{7A11A9C2-ECD3-4193-8FC6-56506A7BD360}" sibTransId="{0F20C37F-F85B-4A48-B251-93D8BF4DDA41}"/>
    <dgm:cxn modelId="{A97B0E0C-F0EB-42F4-B3E6-31DCDA02182E}" type="presOf" srcId="{44BBF3D4-4385-4D4C-860F-E29376431F6E}" destId="{89C5D45F-46FE-4EE6-BDE8-B34ABA8A7150}" srcOrd="0" destOrd="0" presId="urn:microsoft.com/office/officeart/2005/8/layout/vList2"/>
    <dgm:cxn modelId="{2DCD6459-2AD2-4BA6-81B1-A5F0990C77E8}" type="presOf" srcId="{0B1D4A61-1162-4B71-9B01-9B557BA1F5B2}" destId="{879E462C-3960-478E-B9D3-4C68176353AD}" srcOrd="0" destOrd="0" presId="urn:microsoft.com/office/officeart/2005/8/layout/vList2"/>
    <dgm:cxn modelId="{BD79DDB0-5B12-4C89-9CC0-5DC8EE7F442C}" type="presOf" srcId="{CD281B7B-0928-45E7-ADA0-2A2542948974}" destId="{BA87C027-5AD1-4F1F-AB05-57554CD2744A}" srcOrd="0" destOrd="3" presId="urn:microsoft.com/office/officeart/2005/8/layout/vList2"/>
    <dgm:cxn modelId="{D97C5FBB-553B-467F-BFA9-E6EAFB2AE15D}" srcId="{0B1D4A61-1162-4B71-9B01-9B557BA1F5B2}" destId="{44BBF3D4-4385-4D4C-860F-E29376431F6E}" srcOrd="0" destOrd="0" parTransId="{C52A2EEB-6AE8-4EAF-979C-30C8F8E6CA8B}" sibTransId="{197F67D4-1610-4D84-BFFF-54008C4D1B76}"/>
    <dgm:cxn modelId="{AF699EFC-9446-48AD-8CC3-536CDF49015B}" srcId="{44BBF3D4-4385-4D4C-860F-E29376431F6E}" destId="{7E20583F-D680-40AE-8B0F-334902A664B3}" srcOrd="1" destOrd="0" parTransId="{D36941F2-F90B-4BBE-9140-978719BD4396}" sibTransId="{E975E700-1945-4C74-B930-CB3ABDEC8D96}"/>
    <dgm:cxn modelId="{E66135C6-3006-487E-BEA3-E22879C4F104}" srcId="{44BBF3D4-4385-4D4C-860F-E29376431F6E}" destId="{CD281B7B-0928-45E7-ADA0-2A2542948974}" srcOrd="3" destOrd="0" parTransId="{84B31A52-5F78-4E22-A521-3FEE3A2DBC71}" sibTransId="{7C9D0441-8229-43E6-ADB7-6F7E796B320E}"/>
    <dgm:cxn modelId="{CE733288-BA58-4A61-B440-B94F5FA41239}" type="presParOf" srcId="{879E462C-3960-478E-B9D3-4C68176353AD}" destId="{89C5D45F-46FE-4EE6-BDE8-B34ABA8A7150}" srcOrd="0" destOrd="0" presId="urn:microsoft.com/office/officeart/2005/8/layout/vList2"/>
    <dgm:cxn modelId="{5D51C3BE-320A-45D7-881A-365C0B5679F3}" type="presParOf" srcId="{879E462C-3960-478E-B9D3-4C68176353AD}" destId="{BA87C027-5AD1-4F1F-AB05-57554CD2744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0C0298-AAC5-4FE5-B033-A33B934C2546}" type="doc">
      <dgm:prSet loTypeId="urn:diagrams.loki3.com/BracketList" loCatId="list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en-GB"/>
        </a:p>
      </dgm:t>
    </dgm:pt>
    <dgm:pt modelId="{646937C3-EA29-483E-B0F5-9F3782FBB32C}">
      <dgm:prSet/>
      <dgm:spPr/>
      <dgm:t>
        <a:bodyPr/>
        <a:lstStyle/>
        <a:p>
          <a:pPr rtl="0"/>
          <a:r>
            <a:rPr lang="en-GB" dirty="0" smtClean="0"/>
            <a:t>Almost all health insurance implies some level of cross subsidy from rich to poor and healthy to sick.  </a:t>
          </a:r>
          <a:endParaRPr lang="en-GB" dirty="0"/>
        </a:p>
      </dgm:t>
    </dgm:pt>
    <dgm:pt modelId="{BCA47D8E-43A5-49A2-B266-E810B35E1712}" type="parTrans" cxnId="{84262317-5546-491A-8076-A0671AB16DDB}">
      <dgm:prSet/>
      <dgm:spPr/>
      <dgm:t>
        <a:bodyPr/>
        <a:lstStyle/>
        <a:p>
          <a:endParaRPr lang="en-GB"/>
        </a:p>
      </dgm:t>
    </dgm:pt>
    <dgm:pt modelId="{7AD54159-05B4-431F-9E0C-4D5AD2866A22}" type="sibTrans" cxnId="{84262317-5546-491A-8076-A0671AB16DDB}">
      <dgm:prSet/>
      <dgm:spPr/>
      <dgm:t>
        <a:bodyPr/>
        <a:lstStyle/>
        <a:p>
          <a:endParaRPr lang="en-GB"/>
        </a:p>
      </dgm:t>
    </dgm:pt>
    <dgm:pt modelId="{900A9558-A683-49D7-89B0-D80B68BF207D}">
      <dgm:prSet/>
      <dgm:spPr/>
      <dgm:t>
        <a:bodyPr/>
        <a:lstStyle/>
        <a:p>
          <a:pPr rtl="0"/>
          <a:r>
            <a:rPr lang="en-GB" dirty="0" smtClean="0"/>
            <a:t>If mass market and a substitute for government social benefits, LTC insurance would need to be heavily regulated from a pricing perspective and unlikely to be risk-rated.  If participation is voluntary, by buying LTC insurance, you may be cutting yourself off from state benefits (where they exist), which creates a disincentive and raises questions about appropriateness of sales to people on the borderline of means-tested benefits. </a:t>
          </a:r>
          <a:endParaRPr lang="en-GB" dirty="0"/>
        </a:p>
      </dgm:t>
    </dgm:pt>
    <dgm:pt modelId="{53734F03-D42E-4520-8DAF-FC233134D818}" type="parTrans" cxnId="{E1C35413-EF4A-4413-B0B5-CBE7761E651A}">
      <dgm:prSet/>
      <dgm:spPr/>
      <dgm:t>
        <a:bodyPr/>
        <a:lstStyle/>
        <a:p>
          <a:endParaRPr lang="en-GB"/>
        </a:p>
      </dgm:t>
    </dgm:pt>
    <dgm:pt modelId="{3030486A-ED33-4D1C-A5E9-9720852E0703}" type="sibTrans" cxnId="{E1C35413-EF4A-4413-B0B5-CBE7761E651A}">
      <dgm:prSet/>
      <dgm:spPr/>
      <dgm:t>
        <a:bodyPr/>
        <a:lstStyle/>
        <a:p>
          <a:endParaRPr lang="en-GB"/>
        </a:p>
      </dgm:t>
    </dgm:pt>
    <dgm:pt modelId="{9D6525D2-ADB7-4F1F-8787-DE113F9D0CA9}">
      <dgm:prSet/>
      <dgm:spPr/>
      <dgm:t>
        <a:bodyPr/>
        <a:lstStyle/>
        <a:p>
          <a:pPr rtl="0"/>
          <a:r>
            <a:rPr lang="en-GB" dirty="0" smtClean="0"/>
            <a:t>Public interest considerations are important as well as technical actuarial pricing</a:t>
          </a:r>
          <a:endParaRPr lang="en-GB" dirty="0"/>
        </a:p>
      </dgm:t>
    </dgm:pt>
    <dgm:pt modelId="{1D5D55F8-C97B-4004-81C1-2474BAB46385}" type="parTrans" cxnId="{DF94934B-8C4D-41CA-B44C-B5A465BB637B}">
      <dgm:prSet/>
      <dgm:spPr/>
      <dgm:t>
        <a:bodyPr/>
        <a:lstStyle/>
        <a:p>
          <a:endParaRPr lang="en-GB"/>
        </a:p>
      </dgm:t>
    </dgm:pt>
    <dgm:pt modelId="{0272A3E4-DB63-45F6-81B5-E9F9EABE5B0F}" type="sibTrans" cxnId="{DF94934B-8C4D-41CA-B44C-B5A465BB637B}">
      <dgm:prSet/>
      <dgm:spPr/>
      <dgm:t>
        <a:bodyPr/>
        <a:lstStyle/>
        <a:p>
          <a:endParaRPr lang="en-GB"/>
        </a:p>
      </dgm:t>
    </dgm:pt>
    <dgm:pt modelId="{FFA58700-AD07-404C-B6C8-001C8FB05371}">
      <dgm:prSet/>
      <dgm:spPr/>
      <dgm:t>
        <a:bodyPr/>
        <a:lstStyle/>
        <a:p>
          <a:pPr rtl="0"/>
          <a:r>
            <a:rPr lang="en-GB" dirty="0" smtClean="0"/>
            <a:t>equity and equality</a:t>
          </a:r>
          <a:endParaRPr lang="en-GB" dirty="0"/>
        </a:p>
      </dgm:t>
    </dgm:pt>
    <dgm:pt modelId="{F9EA469D-0F6C-4B99-93DA-0B23449A1AA7}" type="parTrans" cxnId="{C061D738-69C7-4888-9FF4-552C24F4C2EF}">
      <dgm:prSet/>
      <dgm:spPr/>
      <dgm:t>
        <a:bodyPr/>
        <a:lstStyle/>
        <a:p>
          <a:endParaRPr lang="en-GB"/>
        </a:p>
      </dgm:t>
    </dgm:pt>
    <dgm:pt modelId="{336BC6F9-B457-40BD-8850-58C5DE9163FB}" type="sibTrans" cxnId="{C061D738-69C7-4888-9FF4-552C24F4C2EF}">
      <dgm:prSet/>
      <dgm:spPr/>
      <dgm:t>
        <a:bodyPr/>
        <a:lstStyle/>
        <a:p>
          <a:endParaRPr lang="en-GB"/>
        </a:p>
      </dgm:t>
    </dgm:pt>
    <dgm:pt modelId="{77042735-284B-443A-A231-2DE64A24D278}">
      <dgm:prSet/>
      <dgm:spPr/>
      <dgm:t>
        <a:bodyPr/>
        <a:lstStyle/>
        <a:p>
          <a:pPr rtl="0"/>
          <a:r>
            <a:rPr lang="en-GB" dirty="0" smtClean="0"/>
            <a:t>intergenerational fairness</a:t>
          </a:r>
          <a:endParaRPr lang="en-GB" dirty="0"/>
        </a:p>
      </dgm:t>
    </dgm:pt>
    <dgm:pt modelId="{B49D8DA4-8844-4BAF-AAA2-D6EC3A20E798}" type="parTrans" cxnId="{3CB4A81A-BEDB-4CE2-B112-8664D926817F}">
      <dgm:prSet/>
      <dgm:spPr/>
      <dgm:t>
        <a:bodyPr/>
        <a:lstStyle/>
        <a:p>
          <a:endParaRPr lang="en-GB"/>
        </a:p>
      </dgm:t>
    </dgm:pt>
    <dgm:pt modelId="{12A14455-8E56-46A8-B5A8-18DF1D06D494}" type="sibTrans" cxnId="{3CB4A81A-BEDB-4CE2-B112-8664D926817F}">
      <dgm:prSet/>
      <dgm:spPr/>
      <dgm:t>
        <a:bodyPr/>
        <a:lstStyle/>
        <a:p>
          <a:endParaRPr lang="en-GB"/>
        </a:p>
      </dgm:t>
    </dgm:pt>
    <dgm:pt modelId="{091C4C2A-4E86-435A-90A5-74C6CE1366E0}">
      <dgm:prSet/>
      <dgm:spPr/>
      <dgm:t>
        <a:bodyPr/>
        <a:lstStyle/>
        <a:p>
          <a:pPr rtl="0"/>
          <a:r>
            <a:rPr lang="en-GB" dirty="0" smtClean="0"/>
            <a:t>The target market is critical to define</a:t>
          </a:r>
          <a:endParaRPr lang="en-GB" dirty="0"/>
        </a:p>
      </dgm:t>
    </dgm:pt>
    <dgm:pt modelId="{C319454D-5C96-4983-BDD8-A48F30FB2636}" type="parTrans" cxnId="{6B4F1C1D-83CB-41F8-AE6D-B3D550B5301E}">
      <dgm:prSet/>
      <dgm:spPr/>
      <dgm:t>
        <a:bodyPr/>
        <a:lstStyle/>
        <a:p>
          <a:endParaRPr lang="en-GB"/>
        </a:p>
      </dgm:t>
    </dgm:pt>
    <dgm:pt modelId="{6DEBC2CA-81D1-4C13-B2B3-BB2B5DDD3E0E}" type="sibTrans" cxnId="{6B4F1C1D-83CB-41F8-AE6D-B3D550B5301E}">
      <dgm:prSet/>
      <dgm:spPr/>
      <dgm:t>
        <a:bodyPr/>
        <a:lstStyle/>
        <a:p>
          <a:endParaRPr lang="en-GB"/>
        </a:p>
      </dgm:t>
    </dgm:pt>
    <dgm:pt modelId="{20CDA68D-FB5A-4BAC-9E19-363024BCC213}">
      <dgm:prSet/>
      <dgm:spPr/>
      <dgm:t>
        <a:bodyPr/>
        <a:lstStyle/>
        <a:p>
          <a:r>
            <a:rPr lang="en-GB" dirty="0" smtClean="0"/>
            <a:t>Long term care insurance is especially difficult because of the interaction with social safety nets. </a:t>
          </a:r>
          <a:endParaRPr lang="en-GB" dirty="0"/>
        </a:p>
      </dgm:t>
    </dgm:pt>
    <dgm:pt modelId="{566C0BB7-5916-4B70-8FC7-AE7D8AEC4F54}" type="parTrans" cxnId="{FBBEFB1E-6480-4CD5-95C4-1C22409928A7}">
      <dgm:prSet/>
      <dgm:spPr/>
      <dgm:t>
        <a:bodyPr/>
        <a:lstStyle/>
        <a:p>
          <a:endParaRPr lang="en-GB"/>
        </a:p>
      </dgm:t>
    </dgm:pt>
    <dgm:pt modelId="{031AE070-DA7C-4841-8DA0-C486B4DE2DA4}" type="sibTrans" cxnId="{FBBEFB1E-6480-4CD5-95C4-1C22409928A7}">
      <dgm:prSet/>
      <dgm:spPr/>
      <dgm:t>
        <a:bodyPr/>
        <a:lstStyle/>
        <a:p>
          <a:endParaRPr lang="en-GB"/>
        </a:p>
      </dgm:t>
    </dgm:pt>
    <dgm:pt modelId="{AC76E9C4-3F24-470D-A17E-EA7B7084ED63}">
      <dgm:prSet/>
      <dgm:spPr/>
      <dgm:t>
        <a:bodyPr/>
        <a:lstStyle/>
        <a:p>
          <a:pPr rtl="0"/>
          <a:r>
            <a:rPr lang="en-GB" dirty="0" smtClean="0"/>
            <a:t>risk-rated premiums - the sick will pay more. If they are also poorer, they are unlikely to be able to afford premiums.  </a:t>
          </a:r>
          <a:endParaRPr lang="en-GB" dirty="0"/>
        </a:p>
      </dgm:t>
    </dgm:pt>
    <dgm:pt modelId="{A3EC8533-3D9D-4FC9-966B-A6B01C74062D}" type="parTrans" cxnId="{1751A847-0A69-45C8-BC4A-4F07B762C54B}">
      <dgm:prSet/>
      <dgm:spPr/>
      <dgm:t>
        <a:bodyPr/>
        <a:lstStyle/>
        <a:p>
          <a:endParaRPr lang="en-GB"/>
        </a:p>
      </dgm:t>
    </dgm:pt>
    <dgm:pt modelId="{9CE72E99-D7BD-4209-B4C4-9AB0EF5E26FA}" type="sibTrans" cxnId="{1751A847-0A69-45C8-BC4A-4F07B762C54B}">
      <dgm:prSet/>
      <dgm:spPr/>
      <dgm:t>
        <a:bodyPr/>
        <a:lstStyle/>
        <a:p>
          <a:endParaRPr lang="en-GB"/>
        </a:p>
      </dgm:t>
    </dgm:pt>
    <dgm:pt modelId="{A26106AA-0FD9-4C20-8B35-DDC152A070C0}">
      <dgm:prSet/>
      <dgm:spPr/>
      <dgm:t>
        <a:bodyPr/>
        <a:lstStyle/>
        <a:p>
          <a:pPr rtl="0"/>
          <a:r>
            <a:rPr lang="en-GB" dirty="0" smtClean="0"/>
            <a:t>income–related premiums, the richer will pay more,  but unless they pay a lot more, they will not be able to subsidise the poorer people. </a:t>
          </a:r>
          <a:endParaRPr lang="en-GB" dirty="0"/>
        </a:p>
      </dgm:t>
    </dgm:pt>
    <dgm:pt modelId="{5E1CA335-994F-4579-BB1C-3BAFE2F173E5}" type="parTrans" cxnId="{03A490F6-C4E1-41AC-812D-AF06ACB44E72}">
      <dgm:prSet/>
      <dgm:spPr/>
      <dgm:t>
        <a:bodyPr/>
        <a:lstStyle/>
        <a:p>
          <a:endParaRPr lang="en-GB"/>
        </a:p>
      </dgm:t>
    </dgm:pt>
    <dgm:pt modelId="{581ED75E-61EE-4650-85AA-4C7CEF830D05}" type="sibTrans" cxnId="{03A490F6-C4E1-41AC-812D-AF06ACB44E72}">
      <dgm:prSet/>
      <dgm:spPr/>
      <dgm:t>
        <a:bodyPr/>
        <a:lstStyle/>
        <a:p>
          <a:endParaRPr lang="en-GB"/>
        </a:p>
      </dgm:t>
    </dgm:pt>
    <dgm:pt modelId="{1C70E926-3498-467F-9FBF-A2EBCBF36335}">
      <dgm:prSet/>
      <dgm:spPr/>
      <dgm:t>
        <a:bodyPr/>
        <a:lstStyle/>
        <a:p>
          <a:r>
            <a:rPr lang="en-GB" dirty="0" smtClean="0"/>
            <a:t>Actuaries must understand the social benefits available and ensure they are not inappropriately encouraging people to give away those safety nets. </a:t>
          </a:r>
          <a:endParaRPr lang="en-GB" dirty="0"/>
        </a:p>
      </dgm:t>
    </dgm:pt>
    <dgm:pt modelId="{68270957-E194-4756-82E0-0DDFF7DB9FCF}" type="parTrans" cxnId="{25B9601F-0490-4832-A82E-EF605760847A}">
      <dgm:prSet/>
      <dgm:spPr/>
      <dgm:t>
        <a:bodyPr/>
        <a:lstStyle/>
        <a:p>
          <a:endParaRPr lang="en-GB"/>
        </a:p>
      </dgm:t>
    </dgm:pt>
    <dgm:pt modelId="{84526FC6-362C-4796-B6AF-0E2C1242E262}" type="sibTrans" cxnId="{25B9601F-0490-4832-A82E-EF605760847A}">
      <dgm:prSet/>
      <dgm:spPr/>
      <dgm:t>
        <a:bodyPr/>
        <a:lstStyle/>
        <a:p>
          <a:endParaRPr lang="en-GB"/>
        </a:p>
      </dgm:t>
    </dgm:pt>
    <dgm:pt modelId="{DF5CB18C-47BB-403F-96E6-9538BC05C377}">
      <dgm:prSet/>
      <dgm:spPr/>
      <dgm:t>
        <a:bodyPr/>
        <a:lstStyle/>
        <a:p>
          <a:r>
            <a:rPr lang="en-GB" dirty="0" smtClean="0"/>
            <a:t>Multidisciplinary teams to design and price.</a:t>
          </a:r>
          <a:endParaRPr lang="en-GB" dirty="0"/>
        </a:p>
      </dgm:t>
    </dgm:pt>
    <dgm:pt modelId="{FD56A590-1844-42C7-8E10-F70B31FEB823}" type="parTrans" cxnId="{FB2EC1B5-EE0D-4653-9DE1-6D4E89CCDB2B}">
      <dgm:prSet/>
      <dgm:spPr/>
      <dgm:t>
        <a:bodyPr/>
        <a:lstStyle/>
        <a:p>
          <a:endParaRPr lang="en-GB"/>
        </a:p>
      </dgm:t>
    </dgm:pt>
    <dgm:pt modelId="{D9C3548F-47D2-46DF-B39D-FE4ABA423B9D}" type="sibTrans" cxnId="{FB2EC1B5-EE0D-4653-9DE1-6D4E89CCDB2B}">
      <dgm:prSet/>
      <dgm:spPr/>
      <dgm:t>
        <a:bodyPr/>
        <a:lstStyle/>
        <a:p>
          <a:endParaRPr lang="en-GB"/>
        </a:p>
      </dgm:t>
    </dgm:pt>
    <dgm:pt modelId="{9A22AF26-4E6C-41D5-A5AA-AB7449AB1974}">
      <dgm:prSet/>
      <dgm:spPr/>
      <dgm:t>
        <a:bodyPr/>
        <a:lstStyle/>
        <a:p>
          <a:pPr rtl="0"/>
          <a:r>
            <a:rPr lang="en-GB" dirty="0" smtClean="0"/>
            <a:t>If the market is high income people, it will be viewed as a luxury good and can be risk-rated and lightly regulated. </a:t>
          </a:r>
          <a:endParaRPr lang="en-GB" dirty="0"/>
        </a:p>
      </dgm:t>
    </dgm:pt>
    <dgm:pt modelId="{DEAAA0A3-C287-471A-81DF-670FC6A631D6}" type="parTrans" cxnId="{B6F4B93B-10A8-40FD-A6F0-DE880CA769F5}">
      <dgm:prSet/>
      <dgm:spPr/>
      <dgm:t>
        <a:bodyPr/>
        <a:lstStyle/>
        <a:p>
          <a:endParaRPr lang="en-GB"/>
        </a:p>
      </dgm:t>
    </dgm:pt>
    <dgm:pt modelId="{4605882D-6D2C-495D-A65B-BFD3071AE86E}" type="sibTrans" cxnId="{B6F4B93B-10A8-40FD-A6F0-DE880CA769F5}">
      <dgm:prSet/>
      <dgm:spPr/>
      <dgm:t>
        <a:bodyPr/>
        <a:lstStyle/>
        <a:p>
          <a:endParaRPr lang="en-GB"/>
        </a:p>
      </dgm:t>
    </dgm:pt>
    <dgm:pt modelId="{F12F60C8-C466-40CE-B25A-D7F4F0B1ECE3}" type="pres">
      <dgm:prSet presAssocID="{430C0298-AAC5-4FE5-B033-A33B934C25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AB007A8-53A5-4ACA-96A7-ED863598BA64}" type="pres">
      <dgm:prSet presAssocID="{9D6525D2-ADB7-4F1F-8787-DE113F9D0CA9}" presName="linNode" presStyleCnt="0"/>
      <dgm:spPr/>
      <dgm:t>
        <a:bodyPr/>
        <a:lstStyle/>
        <a:p>
          <a:endParaRPr lang="en-IN"/>
        </a:p>
      </dgm:t>
    </dgm:pt>
    <dgm:pt modelId="{E13B8107-B363-4CA6-9FBC-FBB4FC4227B4}" type="pres">
      <dgm:prSet presAssocID="{9D6525D2-ADB7-4F1F-8787-DE113F9D0CA9}" presName="parTx" presStyleLbl="revTx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34BFAF-7D4C-443C-9555-161064581818}" type="pres">
      <dgm:prSet presAssocID="{9D6525D2-ADB7-4F1F-8787-DE113F9D0CA9}" presName="bracket" presStyleLbl="parChTrans1D1" presStyleIdx="0" presStyleCnt="4"/>
      <dgm:spPr/>
      <dgm:t>
        <a:bodyPr/>
        <a:lstStyle/>
        <a:p>
          <a:endParaRPr lang="en-IN"/>
        </a:p>
      </dgm:t>
    </dgm:pt>
    <dgm:pt modelId="{28CE061E-DCC3-48C8-AA06-078ABB0F068C}" type="pres">
      <dgm:prSet presAssocID="{9D6525D2-ADB7-4F1F-8787-DE113F9D0CA9}" presName="spH" presStyleCnt="0"/>
      <dgm:spPr/>
      <dgm:t>
        <a:bodyPr/>
        <a:lstStyle/>
        <a:p>
          <a:endParaRPr lang="en-IN"/>
        </a:p>
      </dgm:t>
    </dgm:pt>
    <dgm:pt modelId="{86FC4E74-4075-4620-8DE8-4AA5F4BD586F}" type="pres">
      <dgm:prSet presAssocID="{9D6525D2-ADB7-4F1F-8787-DE113F9D0CA9}" presName="des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DDFB44-94EC-4A2F-9CA4-0A14223BAD08}" type="pres">
      <dgm:prSet presAssocID="{0272A3E4-DB63-45F6-81B5-E9F9EABE5B0F}" presName="spV" presStyleCnt="0"/>
      <dgm:spPr/>
      <dgm:t>
        <a:bodyPr/>
        <a:lstStyle/>
        <a:p>
          <a:endParaRPr lang="en-IN"/>
        </a:p>
      </dgm:t>
    </dgm:pt>
    <dgm:pt modelId="{CCA88458-6DBE-4395-9C1E-3EDBCCCDF7AF}" type="pres">
      <dgm:prSet presAssocID="{646937C3-EA29-483E-B0F5-9F3782FBB32C}" presName="linNode" presStyleCnt="0"/>
      <dgm:spPr/>
      <dgm:t>
        <a:bodyPr/>
        <a:lstStyle/>
        <a:p>
          <a:endParaRPr lang="en-IN"/>
        </a:p>
      </dgm:t>
    </dgm:pt>
    <dgm:pt modelId="{B7167723-2C70-4A8F-8552-58229BEAFB22}" type="pres">
      <dgm:prSet presAssocID="{646937C3-EA29-483E-B0F5-9F3782FBB32C}" presName="parTx" presStyleLbl="revTx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381C328-F416-4964-B95D-51875223185D}" type="pres">
      <dgm:prSet presAssocID="{646937C3-EA29-483E-B0F5-9F3782FBB32C}" presName="bracket" presStyleLbl="parChTrans1D1" presStyleIdx="1" presStyleCnt="4"/>
      <dgm:spPr/>
      <dgm:t>
        <a:bodyPr/>
        <a:lstStyle/>
        <a:p>
          <a:endParaRPr lang="en-IN"/>
        </a:p>
      </dgm:t>
    </dgm:pt>
    <dgm:pt modelId="{49404224-287D-4725-BE90-7845CCF792F9}" type="pres">
      <dgm:prSet presAssocID="{646937C3-EA29-483E-B0F5-9F3782FBB32C}" presName="spH" presStyleCnt="0"/>
      <dgm:spPr/>
      <dgm:t>
        <a:bodyPr/>
        <a:lstStyle/>
        <a:p>
          <a:endParaRPr lang="en-IN"/>
        </a:p>
      </dgm:t>
    </dgm:pt>
    <dgm:pt modelId="{8FB2BE34-B58B-4DF3-B7BF-DBFE42E86EA7}" type="pres">
      <dgm:prSet presAssocID="{646937C3-EA29-483E-B0F5-9F3782FBB32C}" presName="des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B07A782-69B8-481F-960D-F9E0ACFCAD72}" type="pres">
      <dgm:prSet presAssocID="{7AD54159-05B4-431F-9E0C-4D5AD2866A22}" presName="spV" presStyleCnt="0"/>
      <dgm:spPr/>
      <dgm:t>
        <a:bodyPr/>
        <a:lstStyle/>
        <a:p>
          <a:endParaRPr lang="en-IN"/>
        </a:p>
      </dgm:t>
    </dgm:pt>
    <dgm:pt modelId="{92BB3E89-165A-4F15-9FF0-56BFCD89D184}" type="pres">
      <dgm:prSet presAssocID="{20CDA68D-FB5A-4BAC-9E19-363024BCC213}" presName="linNode" presStyleCnt="0"/>
      <dgm:spPr/>
      <dgm:t>
        <a:bodyPr/>
        <a:lstStyle/>
        <a:p>
          <a:endParaRPr lang="en-IN"/>
        </a:p>
      </dgm:t>
    </dgm:pt>
    <dgm:pt modelId="{6E874B7D-9F84-42C8-936E-FCD8249DABA0}" type="pres">
      <dgm:prSet presAssocID="{20CDA68D-FB5A-4BAC-9E19-363024BCC213}" presName="parTx" presStyleLbl="revTx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EBE7D2-4ACA-411B-A11C-9F31D753DE85}" type="pres">
      <dgm:prSet presAssocID="{20CDA68D-FB5A-4BAC-9E19-363024BCC213}" presName="bracket" presStyleLbl="parChTrans1D1" presStyleIdx="2" presStyleCnt="4"/>
      <dgm:spPr/>
      <dgm:t>
        <a:bodyPr/>
        <a:lstStyle/>
        <a:p>
          <a:endParaRPr lang="en-IN"/>
        </a:p>
      </dgm:t>
    </dgm:pt>
    <dgm:pt modelId="{424C3140-E429-4562-8C91-A7001F6024DF}" type="pres">
      <dgm:prSet presAssocID="{20CDA68D-FB5A-4BAC-9E19-363024BCC213}" presName="spH" presStyleCnt="0"/>
      <dgm:spPr/>
      <dgm:t>
        <a:bodyPr/>
        <a:lstStyle/>
        <a:p>
          <a:endParaRPr lang="en-IN"/>
        </a:p>
      </dgm:t>
    </dgm:pt>
    <dgm:pt modelId="{25EDBFD1-19DA-4713-9F79-186E607D3D0B}" type="pres">
      <dgm:prSet presAssocID="{20CDA68D-FB5A-4BAC-9E19-363024BCC213}" presName="des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FD6EF0-9045-4D5D-B677-791288D6E24D}" type="pres">
      <dgm:prSet presAssocID="{031AE070-DA7C-4841-8DA0-C486B4DE2DA4}" presName="spV" presStyleCnt="0"/>
      <dgm:spPr/>
      <dgm:t>
        <a:bodyPr/>
        <a:lstStyle/>
        <a:p>
          <a:endParaRPr lang="en-IN"/>
        </a:p>
      </dgm:t>
    </dgm:pt>
    <dgm:pt modelId="{3F6CADC9-44B3-48F4-91B4-0EF86F6C5F54}" type="pres">
      <dgm:prSet presAssocID="{091C4C2A-4E86-435A-90A5-74C6CE1366E0}" presName="linNode" presStyleCnt="0"/>
      <dgm:spPr/>
      <dgm:t>
        <a:bodyPr/>
        <a:lstStyle/>
        <a:p>
          <a:endParaRPr lang="en-IN"/>
        </a:p>
      </dgm:t>
    </dgm:pt>
    <dgm:pt modelId="{726B4B78-1DE3-44A0-A474-AC23AD32AD7B}" type="pres">
      <dgm:prSet presAssocID="{091C4C2A-4E86-435A-90A5-74C6CE1366E0}" presName="parTx" presStyleLbl="revTx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2BCE3FA-E57F-4FF5-B434-2DA09546A207}" type="pres">
      <dgm:prSet presAssocID="{091C4C2A-4E86-435A-90A5-74C6CE1366E0}" presName="bracket" presStyleLbl="parChTrans1D1" presStyleIdx="3" presStyleCnt="4"/>
      <dgm:spPr/>
      <dgm:t>
        <a:bodyPr/>
        <a:lstStyle/>
        <a:p>
          <a:endParaRPr lang="en-IN"/>
        </a:p>
      </dgm:t>
    </dgm:pt>
    <dgm:pt modelId="{C7363CA3-1BDA-40D4-99FA-044F361AE2FA}" type="pres">
      <dgm:prSet presAssocID="{091C4C2A-4E86-435A-90A5-74C6CE1366E0}" presName="spH" presStyleCnt="0"/>
      <dgm:spPr/>
      <dgm:t>
        <a:bodyPr/>
        <a:lstStyle/>
        <a:p>
          <a:endParaRPr lang="en-IN"/>
        </a:p>
      </dgm:t>
    </dgm:pt>
    <dgm:pt modelId="{02A1F0B4-6E06-4F11-A1AB-8BB104F8198E}" type="pres">
      <dgm:prSet presAssocID="{091C4C2A-4E86-435A-90A5-74C6CE1366E0}" presName="des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3A490F6-C4E1-41AC-812D-AF06ACB44E72}" srcId="{646937C3-EA29-483E-B0F5-9F3782FBB32C}" destId="{A26106AA-0FD9-4C20-8B35-DDC152A070C0}" srcOrd="1" destOrd="0" parTransId="{5E1CA335-994F-4579-BB1C-3BAFE2F173E5}" sibTransId="{581ED75E-61EE-4650-85AA-4C7CEF830D05}"/>
    <dgm:cxn modelId="{991E53B6-38A0-4A87-B961-91D5E40A1EE8}" type="presOf" srcId="{9D6525D2-ADB7-4F1F-8787-DE113F9D0CA9}" destId="{E13B8107-B363-4CA6-9FBC-FBB4FC4227B4}" srcOrd="0" destOrd="0" presId="urn:diagrams.loki3.com/BracketList"/>
    <dgm:cxn modelId="{6B4F1C1D-83CB-41F8-AE6D-B3D550B5301E}" srcId="{430C0298-AAC5-4FE5-B033-A33B934C2546}" destId="{091C4C2A-4E86-435A-90A5-74C6CE1366E0}" srcOrd="3" destOrd="0" parTransId="{C319454D-5C96-4983-BDD8-A48F30FB2636}" sibTransId="{6DEBC2CA-81D1-4C13-B2B3-BB2B5DDD3E0E}"/>
    <dgm:cxn modelId="{AA5E25CE-5FD3-44BB-9B37-8E1BAB495B39}" type="presOf" srcId="{A26106AA-0FD9-4C20-8B35-DDC152A070C0}" destId="{8FB2BE34-B58B-4DF3-B7BF-DBFE42E86EA7}" srcOrd="0" destOrd="1" presId="urn:diagrams.loki3.com/BracketList"/>
    <dgm:cxn modelId="{F14A76C0-B6DF-41E9-A61F-F8DD40CC3475}" type="presOf" srcId="{20CDA68D-FB5A-4BAC-9E19-363024BCC213}" destId="{6E874B7D-9F84-42C8-936E-FCD8249DABA0}" srcOrd="0" destOrd="0" presId="urn:diagrams.loki3.com/BracketList"/>
    <dgm:cxn modelId="{E1C35413-EF4A-4413-B0B5-CBE7761E651A}" srcId="{091C4C2A-4E86-435A-90A5-74C6CE1366E0}" destId="{900A9558-A683-49D7-89B0-D80B68BF207D}" srcOrd="1" destOrd="0" parTransId="{53734F03-D42E-4520-8DAF-FC233134D818}" sibTransId="{3030486A-ED33-4D1C-A5E9-9720852E0703}"/>
    <dgm:cxn modelId="{255EFF2A-D9B9-43DD-9F20-7EF6615E9A71}" type="presOf" srcId="{AC76E9C4-3F24-470D-A17E-EA7B7084ED63}" destId="{8FB2BE34-B58B-4DF3-B7BF-DBFE42E86EA7}" srcOrd="0" destOrd="0" presId="urn:diagrams.loki3.com/BracketList"/>
    <dgm:cxn modelId="{FD2B4A48-019E-498F-A0A1-FAF94E7853F9}" type="presOf" srcId="{FFA58700-AD07-404C-B6C8-001C8FB05371}" destId="{86FC4E74-4075-4620-8DE8-4AA5F4BD586F}" srcOrd="0" destOrd="0" presId="urn:diagrams.loki3.com/BracketList"/>
    <dgm:cxn modelId="{FB2EC1B5-EE0D-4653-9DE1-6D4E89CCDB2B}" srcId="{20CDA68D-FB5A-4BAC-9E19-363024BCC213}" destId="{DF5CB18C-47BB-403F-96E6-9538BC05C377}" srcOrd="1" destOrd="0" parTransId="{FD56A590-1844-42C7-8E10-F70B31FEB823}" sibTransId="{D9C3548F-47D2-46DF-B39D-FE4ABA423B9D}"/>
    <dgm:cxn modelId="{3E6B68A5-360F-42C2-9942-D8C2CEEBC63E}" type="presOf" srcId="{77042735-284B-443A-A231-2DE64A24D278}" destId="{86FC4E74-4075-4620-8DE8-4AA5F4BD586F}" srcOrd="0" destOrd="1" presId="urn:diagrams.loki3.com/BracketList"/>
    <dgm:cxn modelId="{FBBEFB1E-6480-4CD5-95C4-1C22409928A7}" srcId="{430C0298-AAC5-4FE5-B033-A33B934C2546}" destId="{20CDA68D-FB5A-4BAC-9E19-363024BCC213}" srcOrd="2" destOrd="0" parTransId="{566C0BB7-5916-4B70-8FC7-AE7D8AEC4F54}" sibTransId="{031AE070-DA7C-4841-8DA0-C486B4DE2DA4}"/>
    <dgm:cxn modelId="{281577CC-B723-444D-AEEE-0F862B421444}" type="presOf" srcId="{9A22AF26-4E6C-41D5-A5AA-AB7449AB1974}" destId="{02A1F0B4-6E06-4F11-A1AB-8BB104F8198E}" srcOrd="0" destOrd="0" presId="urn:diagrams.loki3.com/BracketList"/>
    <dgm:cxn modelId="{5C198698-1773-411A-AE8E-D4124B68DBCA}" type="presOf" srcId="{1C70E926-3498-467F-9FBF-A2EBCBF36335}" destId="{25EDBFD1-19DA-4713-9F79-186E607D3D0B}" srcOrd="0" destOrd="0" presId="urn:diagrams.loki3.com/BracketList"/>
    <dgm:cxn modelId="{B9537D53-D536-4C3C-8C3B-6B0A19A68D84}" type="presOf" srcId="{091C4C2A-4E86-435A-90A5-74C6CE1366E0}" destId="{726B4B78-1DE3-44A0-A474-AC23AD32AD7B}" srcOrd="0" destOrd="0" presId="urn:diagrams.loki3.com/BracketList"/>
    <dgm:cxn modelId="{DF94934B-8C4D-41CA-B44C-B5A465BB637B}" srcId="{430C0298-AAC5-4FE5-B033-A33B934C2546}" destId="{9D6525D2-ADB7-4F1F-8787-DE113F9D0CA9}" srcOrd="0" destOrd="0" parTransId="{1D5D55F8-C97B-4004-81C1-2474BAB46385}" sibTransId="{0272A3E4-DB63-45F6-81B5-E9F9EABE5B0F}"/>
    <dgm:cxn modelId="{25B9601F-0490-4832-A82E-EF605760847A}" srcId="{20CDA68D-FB5A-4BAC-9E19-363024BCC213}" destId="{1C70E926-3498-467F-9FBF-A2EBCBF36335}" srcOrd="0" destOrd="0" parTransId="{68270957-E194-4756-82E0-0DDFF7DB9FCF}" sibTransId="{84526FC6-362C-4796-B6AF-0E2C1242E262}"/>
    <dgm:cxn modelId="{725F917B-08D6-4E0C-AF2D-75B3E338F3C7}" type="presOf" srcId="{900A9558-A683-49D7-89B0-D80B68BF207D}" destId="{02A1F0B4-6E06-4F11-A1AB-8BB104F8198E}" srcOrd="0" destOrd="1" presId="urn:diagrams.loki3.com/BracketList"/>
    <dgm:cxn modelId="{3CB4A81A-BEDB-4CE2-B112-8664D926817F}" srcId="{9D6525D2-ADB7-4F1F-8787-DE113F9D0CA9}" destId="{77042735-284B-443A-A231-2DE64A24D278}" srcOrd="1" destOrd="0" parTransId="{B49D8DA4-8844-4BAF-AAA2-D6EC3A20E798}" sibTransId="{12A14455-8E56-46A8-B5A8-18DF1D06D494}"/>
    <dgm:cxn modelId="{F94104A1-6A47-4489-9ABC-FA350AA2804B}" type="presOf" srcId="{DF5CB18C-47BB-403F-96E6-9538BC05C377}" destId="{25EDBFD1-19DA-4713-9F79-186E607D3D0B}" srcOrd="0" destOrd="1" presId="urn:diagrams.loki3.com/BracketList"/>
    <dgm:cxn modelId="{B6F4B93B-10A8-40FD-A6F0-DE880CA769F5}" srcId="{091C4C2A-4E86-435A-90A5-74C6CE1366E0}" destId="{9A22AF26-4E6C-41D5-A5AA-AB7449AB1974}" srcOrd="0" destOrd="0" parTransId="{DEAAA0A3-C287-471A-81DF-670FC6A631D6}" sibTransId="{4605882D-6D2C-495D-A65B-BFD3071AE86E}"/>
    <dgm:cxn modelId="{7A49401E-6905-41E1-90BF-89B993F6AE14}" type="presOf" srcId="{646937C3-EA29-483E-B0F5-9F3782FBB32C}" destId="{B7167723-2C70-4A8F-8552-58229BEAFB22}" srcOrd="0" destOrd="0" presId="urn:diagrams.loki3.com/BracketList"/>
    <dgm:cxn modelId="{C061D738-69C7-4888-9FF4-552C24F4C2EF}" srcId="{9D6525D2-ADB7-4F1F-8787-DE113F9D0CA9}" destId="{FFA58700-AD07-404C-B6C8-001C8FB05371}" srcOrd="0" destOrd="0" parTransId="{F9EA469D-0F6C-4B99-93DA-0B23449A1AA7}" sibTransId="{336BC6F9-B457-40BD-8850-58C5DE9163FB}"/>
    <dgm:cxn modelId="{1751A847-0A69-45C8-BC4A-4F07B762C54B}" srcId="{646937C3-EA29-483E-B0F5-9F3782FBB32C}" destId="{AC76E9C4-3F24-470D-A17E-EA7B7084ED63}" srcOrd="0" destOrd="0" parTransId="{A3EC8533-3D9D-4FC9-966B-A6B01C74062D}" sibTransId="{9CE72E99-D7BD-4209-B4C4-9AB0EF5E26FA}"/>
    <dgm:cxn modelId="{CC29AA2C-A503-46EF-9C62-87AD0BCE2841}" type="presOf" srcId="{430C0298-AAC5-4FE5-B033-A33B934C2546}" destId="{F12F60C8-C466-40CE-B25A-D7F4F0B1ECE3}" srcOrd="0" destOrd="0" presId="urn:diagrams.loki3.com/BracketList"/>
    <dgm:cxn modelId="{84262317-5546-491A-8076-A0671AB16DDB}" srcId="{430C0298-AAC5-4FE5-B033-A33B934C2546}" destId="{646937C3-EA29-483E-B0F5-9F3782FBB32C}" srcOrd="1" destOrd="0" parTransId="{BCA47D8E-43A5-49A2-B266-E810B35E1712}" sibTransId="{7AD54159-05B4-431F-9E0C-4D5AD2866A22}"/>
    <dgm:cxn modelId="{2EB53DD9-C702-4E71-9F2B-DEA8E1BE8C3D}" type="presParOf" srcId="{F12F60C8-C466-40CE-B25A-D7F4F0B1ECE3}" destId="{5AB007A8-53A5-4ACA-96A7-ED863598BA64}" srcOrd="0" destOrd="0" presId="urn:diagrams.loki3.com/BracketList"/>
    <dgm:cxn modelId="{D32E1672-BFDD-462D-B57D-08DD3B9C4C3F}" type="presParOf" srcId="{5AB007A8-53A5-4ACA-96A7-ED863598BA64}" destId="{E13B8107-B363-4CA6-9FBC-FBB4FC4227B4}" srcOrd="0" destOrd="0" presId="urn:diagrams.loki3.com/BracketList"/>
    <dgm:cxn modelId="{506ED155-2610-4FEA-9A0E-C22C86BAE0DD}" type="presParOf" srcId="{5AB007A8-53A5-4ACA-96A7-ED863598BA64}" destId="{8234BFAF-7D4C-443C-9555-161064581818}" srcOrd="1" destOrd="0" presId="urn:diagrams.loki3.com/BracketList"/>
    <dgm:cxn modelId="{D0A7BEAA-0A03-4743-92C8-0F3181032CBB}" type="presParOf" srcId="{5AB007A8-53A5-4ACA-96A7-ED863598BA64}" destId="{28CE061E-DCC3-48C8-AA06-078ABB0F068C}" srcOrd="2" destOrd="0" presId="urn:diagrams.loki3.com/BracketList"/>
    <dgm:cxn modelId="{935584AF-2316-44B9-B9EC-84D203DA6D41}" type="presParOf" srcId="{5AB007A8-53A5-4ACA-96A7-ED863598BA64}" destId="{86FC4E74-4075-4620-8DE8-4AA5F4BD586F}" srcOrd="3" destOrd="0" presId="urn:diagrams.loki3.com/BracketList"/>
    <dgm:cxn modelId="{DE36DCE8-2994-45F7-895E-54C9D66B4FCE}" type="presParOf" srcId="{F12F60C8-C466-40CE-B25A-D7F4F0B1ECE3}" destId="{74DDFB44-94EC-4A2F-9CA4-0A14223BAD08}" srcOrd="1" destOrd="0" presId="urn:diagrams.loki3.com/BracketList"/>
    <dgm:cxn modelId="{8AF049E7-6437-4629-8123-0A470BFE37C2}" type="presParOf" srcId="{F12F60C8-C466-40CE-B25A-D7F4F0B1ECE3}" destId="{CCA88458-6DBE-4395-9C1E-3EDBCCCDF7AF}" srcOrd="2" destOrd="0" presId="urn:diagrams.loki3.com/BracketList"/>
    <dgm:cxn modelId="{3891D4D3-0A91-45BF-9C55-F82E6D765341}" type="presParOf" srcId="{CCA88458-6DBE-4395-9C1E-3EDBCCCDF7AF}" destId="{B7167723-2C70-4A8F-8552-58229BEAFB22}" srcOrd="0" destOrd="0" presId="urn:diagrams.loki3.com/BracketList"/>
    <dgm:cxn modelId="{8ED85457-BBA4-4021-8DD3-B2756089199D}" type="presParOf" srcId="{CCA88458-6DBE-4395-9C1E-3EDBCCCDF7AF}" destId="{5381C328-F416-4964-B95D-51875223185D}" srcOrd="1" destOrd="0" presId="urn:diagrams.loki3.com/BracketList"/>
    <dgm:cxn modelId="{128AE221-72CB-4775-9EFD-A4534EC654E2}" type="presParOf" srcId="{CCA88458-6DBE-4395-9C1E-3EDBCCCDF7AF}" destId="{49404224-287D-4725-BE90-7845CCF792F9}" srcOrd="2" destOrd="0" presId="urn:diagrams.loki3.com/BracketList"/>
    <dgm:cxn modelId="{D663F654-B7CC-40C3-8C3B-F6D35BF27C9F}" type="presParOf" srcId="{CCA88458-6DBE-4395-9C1E-3EDBCCCDF7AF}" destId="{8FB2BE34-B58B-4DF3-B7BF-DBFE42E86EA7}" srcOrd="3" destOrd="0" presId="urn:diagrams.loki3.com/BracketList"/>
    <dgm:cxn modelId="{85D6E7DB-BEA8-49EC-B173-BAE4ABE002EC}" type="presParOf" srcId="{F12F60C8-C466-40CE-B25A-D7F4F0B1ECE3}" destId="{8B07A782-69B8-481F-960D-F9E0ACFCAD72}" srcOrd="3" destOrd="0" presId="urn:diagrams.loki3.com/BracketList"/>
    <dgm:cxn modelId="{D85DB3B4-8B51-48CE-8B6A-CF15985E89D3}" type="presParOf" srcId="{F12F60C8-C466-40CE-B25A-D7F4F0B1ECE3}" destId="{92BB3E89-165A-4F15-9FF0-56BFCD89D184}" srcOrd="4" destOrd="0" presId="urn:diagrams.loki3.com/BracketList"/>
    <dgm:cxn modelId="{6B849E4E-E73E-4583-8034-0CD0DE8F8DF5}" type="presParOf" srcId="{92BB3E89-165A-4F15-9FF0-56BFCD89D184}" destId="{6E874B7D-9F84-42C8-936E-FCD8249DABA0}" srcOrd="0" destOrd="0" presId="urn:diagrams.loki3.com/BracketList"/>
    <dgm:cxn modelId="{DA6FA886-F616-4281-AA6B-BE6C34C11C0E}" type="presParOf" srcId="{92BB3E89-165A-4F15-9FF0-56BFCD89D184}" destId="{2FEBE7D2-4ACA-411B-A11C-9F31D753DE85}" srcOrd="1" destOrd="0" presId="urn:diagrams.loki3.com/BracketList"/>
    <dgm:cxn modelId="{3BF8E8BB-1571-48E4-BA59-2DEEB71170FF}" type="presParOf" srcId="{92BB3E89-165A-4F15-9FF0-56BFCD89D184}" destId="{424C3140-E429-4562-8C91-A7001F6024DF}" srcOrd="2" destOrd="0" presId="urn:diagrams.loki3.com/BracketList"/>
    <dgm:cxn modelId="{F5F69D96-B1C7-4115-B522-954857A3A899}" type="presParOf" srcId="{92BB3E89-165A-4F15-9FF0-56BFCD89D184}" destId="{25EDBFD1-19DA-4713-9F79-186E607D3D0B}" srcOrd="3" destOrd="0" presId="urn:diagrams.loki3.com/BracketList"/>
    <dgm:cxn modelId="{A2644017-33AE-491E-AA02-BCAACF34AAD7}" type="presParOf" srcId="{F12F60C8-C466-40CE-B25A-D7F4F0B1ECE3}" destId="{21FD6EF0-9045-4D5D-B677-791288D6E24D}" srcOrd="5" destOrd="0" presId="urn:diagrams.loki3.com/BracketList"/>
    <dgm:cxn modelId="{74C0FD31-7096-433D-8AED-B75FB0F36651}" type="presParOf" srcId="{F12F60C8-C466-40CE-B25A-D7F4F0B1ECE3}" destId="{3F6CADC9-44B3-48F4-91B4-0EF86F6C5F54}" srcOrd="6" destOrd="0" presId="urn:diagrams.loki3.com/BracketList"/>
    <dgm:cxn modelId="{D14712A5-A08C-4E99-B582-17FB3F076BC1}" type="presParOf" srcId="{3F6CADC9-44B3-48F4-91B4-0EF86F6C5F54}" destId="{726B4B78-1DE3-44A0-A474-AC23AD32AD7B}" srcOrd="0" destOrd="0" presId="urn:diagrams.loki3.com/BracketList"/>
    <dgm:cxn modelId="{E671E5C8-35D1-4627-9883-841DAC9952B6}" type="presParOf" srcId="{3F6CADC9-44B3-48F4-91B4-0EF86F6C5F54}" destId="{12BCE3FA-E57F-4FF5-B434-2DA09546A207}" srcOrd="1" destOrd="0" presId="urn:diagrams.loki3.com/BracketList"/>
    <dgm:cxn modelId="{C9BC8973-1342-4C43-93B0-C07A43D850E8}" type="presParOf" srcId="{3F6CADC9-44B3-48F4-91B4-0EF86F6C5F54}" destId="{C7363CA3-1BDA-40D4-99FA-044F361AE2FA}" srcOrd="2" destOrd="0" presId="urn:diagrams.loki3.com/BracketList"/>
    <dgm:cxn modelId="{8E48423B-06A6-4D4A-BBB3-ED4874EDB4BF}" type="presParOf" srcId="{3F6CADC9-44B3-48F4-91B4-0EF86F6C5F54}" destId="{02A1F0B4-6E06-4F11-A1AB-8BB104F8198E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CB72EB-242C-45E9-B5FC-36173C386377}" type="doc">
      <dgm:prSet loTypeId="urn:microsoft.com/office/officeart/2005/8/layout/cycle6" loCatId="cycle" qsTypeId="urn:microsoft.com/office/officeart/2005/8/quickstyle/3d1" qsCatId="3D" csTypeId="urn:microsoft.com/office/officeart/2005/8/colors/colorful1#4" csCatId="colorful" phldr="1"/>
      <dgm:spPr/>
      <dgm:t>
        <a:bodyPr/>
        <a:lstStyle/>
        <a:p>
          <a:endParaRPr lang="en-IN"/>
        </a:p>
      </dgm:t>
    </dgm:pt>
    <dgm:pt modelId="{81256919-E83E-4727-BF01-F04335D609C7}">
      <dgm:prSet phldrT="[Text]"/>
      <dgm:spPr/>
      <dgm:t>
        <a:bodyPr/>
        <a:lstStyle/>
        <a:p>
          <a:pPr algn="ctr"/>
          <a:r>
            <a:rPr lang="en-IN" dirty="0" smtClean="0"/>
            <a:t>Residence</a:t>
          </a:r>
          <a:endParaRPr lang="en-IN" dirty="0"/>
        </a:p>
      </dgm:t>
    </dgm:pt>
    <dgm:pt modelId="{D438E4C3-ED67-4ACC-849F-C7B871A99007}" type="parTrans" cxnId="{7A4AB1CE-4621-4593-AD56-AE750A141934}">
      <dgm:prSet/>
      <dgm:spPr/>
      <dgm:t>
        <a:bodyPr/>
        <a:lstStyle/>
        <a:p>
          <a:pPr algn="ctr"/>
          <a:endParaRPr lang="en-IN"/>
        </a:p>
      </dgm:t>
    </dgm:pt>
    <dgm:pt modelId="{11051BE4-AD93-4748-8974-FDEFF7E85FFD}" type="sibTrans" cxnId="{7A4AB1CE-4621-4593-AD56-AE750A141934}">
      <dgm:prSet/>
      <dgm:spPr/>
      <dgm:t>
        <a:bodyPr/>
        <a:lstStyle/>
        <a:p>
          <a:pPr algn="ctr"/>
          <a:endParaRPr lang="en-IN" dirty="0"/>
        </a:p>
      </dgm:t>
    </dgm:pt>
    <dgm:pt modelId="{B0F79826-DC1E-4BED-BE46-1B3E72192454}">
      <dgm:prSet phldrT="[Text]"/>
      <dgm:spPr/>
      <dgm:t>
        <a:bodyPr/>
        <a:lstStyle/>
        <a:p>
          <a:pPr algn="ctr"/>
          <a:r>
            <a:rPr lang="en-IN" dirty="0" smtClean="0"/>
            <a:t>Assistance with ADLs</a:t>
          </a:r>
          <a:endParaRPr lang="en-IN" dirty="0"/>
        </a:p>
      </dgm:t>
    </dgm:pt>
    <dgm:pt modelId="{0ADB44EA-7985-42CD-9AB7-A153E1FB1C47}" type="parTrans" cxnId="{EE68118D-6D6E-4A04-9B0C-E7104B04C7D2}">
      <dgm:prSet/>
      <dgm:spPr/>
      <dgm:t>
        <a:bodyPr/>
        <a:lstStyle/>
        <a:p>
          <a:pPr algn="ctr"/>
          <a:endParaRPr lang="en-IN"/>
        </a:p>
      </dgm:t>
    </dgm:pt>
    <dgm:pt modelId="{F0CEC2AE-BBAD-4B22-A2C7-991325BF5690}" type="sibTrans" cxnId="{EE68118D-6D6E-4A04-9B0C-E7104B04C7D2}">
      <dgm:prSet/>
      <dgm:spPr/>
      <dgm:t>
        <a:bodyPr/>
        <a:lstStyle/>
        <a:p>
          <a:pPr algn="ctr"/>
          <a:endParaRPr lang="en-IN" dirty="0"/>
        </a:p>
      </dgm:t>
    </dgm:pt>
    <dgm:pt modelId="{F24D054D-740A-482E-BF71-E125E22AF885}">
      <dgm:prSet phldrT="[Text]"/>
      <dgm:spPr/>
      <dgm:t>
        <a:bodyPr/>
        <a:lstStyle/>
        <a:p>
          <a:pPr algn="ctr"/>
          <a:r>
            <a:rPr lang="en-IN" dirty="0" smtClean="0"/>
            <a:t>Preserve independence &amp; autonomy</a:t>
          </a:r>
          <a:endParaRPr lang="en-IN" dirty="0"/>
        </a:p>
      </dgm:t>
    </dgm:pt>
    <dgm:pt modelId="{F57A4C71-7F48-4BAE-82C9-2878548C3927}" type="parTrans" cxnId="{C7AB417F-9E16-46C6-9449-EBEEF3D771E2}">
      <dgm:prSet/>
      <dgm:spPr/>
      <dgm:t>
        <a:bodyPr/>
        <a:lstStyle/>
        <a:p>
          <a:pPr algn="ctr"/>
          <a:endParaRPr lang="en-IN"/>
        </a:p>
      </dgm:t>
    </dgm:pt>
    <dgm:pt modelId="{1727C6D1-2C28-4F23-829C-34FCBCADFA74}" type="sibTrans" cxnId="{C7AB417F-9E16-46C6-9449-EBEEF3D771E2}">
      <dgm:prSet/>
      <dgm:spPr/>
      <dgm:t>
        <a:bodyPr/>
        <a:lstStyle/>
        <a:p>
          <a:pPr algn="ctr"/>
          <a:endParaRPr lang="en-IN" dirty="0"/>
        </a:p>
      </dgm:t>
    </dgm:pt>
    <dgm:pt modelId="{CB789ECD-25B0-4514-854E-097E3BA7A409}">
      <dgm:prSet phldrT="[Text]"/>
      <dgm:spPr/>
      <dgm:t>
        <a:bodyPr/>
        <a:lstStyle/>
        <a:p>
          <a:pPr algn="ctr"/>
          <a:r>
            <a:rPr lang="en-IN" dirty="0" smtClean="0"/>
            <a:t>Medical &amp; nursing care</a:t>
          </a:r>
          <a:endParaRPr lang="en-IN" dirty="0"/>
        </a:p>
      </dgm:t>
    </dgm:pt>
    <dgm:pt modelId="{644145B6-A927-414E-9D03-EC28F82BC4F1}" type="parTrans" cxnId="{AA0FC564-1403-47C4-AA14-85903D75134B}">
      <dgm:prSet/>
      <dgm:spPr/>
      <dgm:t>
        <a:bodyPr/>
        <a:lstStyle/>
        <a:p>
          <a:pPr algn="ctr"/>
          <a:endParaRPr lang="en-IN"/>
        </a:p>
      </dgm:t>
    </dgm:pt>
    <dgm:pt modelId="{7CFD8E18-840D-4222-98B4-A3F2FDAEC187}" type="sibTrans" cxnId="{AA0FC564-1403-47C4-AA14-85903D75134B}">
      <dgm:prSet/>
      <dgm:spPr/>
      <dgm:t>
        <a:bodyPr/>
        <a:lstStyle/>
        <a:p>
          <a:pPr algn="ctr"/>
          <a:endParaRPr lang="en-IN" dirty="0"/>
        </a:p>
      </dgm:t>
    </dgm:pt>
    <dgm:pt modelId="{D5E1DE3F-393F-4B26-AA7D-1D746A9A1A13}">
      <dgm:prSet phldrT="[Text]"/>
      <dgm:spPr/>
      <dgm:t>
        <a:bodyPr/>
        <a:lstStyle/>
        <a:p>
          <a:pPr algn="ctr"/>
          <a:r>
            <a:rPr lang="en-IN" dirty="0" smtClean="0"/>
            <a:t>Affordability</a:t>
          </a:r>
          <a:endParaRPr lang="en-IN" dirty="0"/>
        </a:p>
      </dgm:t>
    </dgm:pt>
    <dgm:pt modelId="{AAC4A1F5-4B4B-4290-9C2C-9E0989E71C4B}" type="parTrans" cxnId="{2203FA59-66CA-4B1B-97F9-19661ABC1D92}">
      <dgm:prSet/>
      <dgm:spPr/>
      <dgm:t>
        <a:bodyPr/>
        <a:lstStyle/>
        <a:p>
          <a:pPr algn="ctr"/>
          <a:endParaRPr lang="en-IN"/>
        </a:p>
      </dgm:t>
    </dgm:pt>
    <dgm:pt modelId="{CFC3C86D-C97D-492D-9819-9FA70E763F65}" type="sibTrans" cxnId="{2203FA59-66CA-4B1B-97F9-19661ABC1D92}">
      <dgm:prSet/>
      <dgm:spPr/>
      <dgm:t>
        <a:bodyPr/>
        <a:lstStyle/>
        <a:p>
          <a:pPr algn="ctr"/>
          <a:endParaRPr lang="en-IN" dirty="0"/>
        </a:p>
      </dgm:t>
    </dgm:pt>
    <dgm:pt modelId="{8DE9928E-3F6B-488A-8E86-11B1837878C4}" type="pres">
      <dgm:prSet presAssocID="{33CB72EB-242C-45E9-B5FC-36173C3863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D973470-1248-4789-BA02-F16A512A8D9A}" type="pres">
      <dgm:prSet presAssocID="{81256919-E83E-4727-BF01-F04335D609C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C2F6C18-E5D3-4004-867D-6FC1063D989C}" type="pres">
      <dgm:prSet presAssocID="{81256919-E83E-4727-BF01-F04335D609C7}" presName="spNode" presStyleCnt="0"/>
      <dgm:spPr/>
      <dgm:t>
        <a:bodyPr/>
        <a:lstStyle/>
        <a:p>
          <a:endParaRPr lang="en-IN"/>
        </a:p>
      </dgm:t>
    </dgm:pt>
    <dgm:pt modelId="{5B7E55B3-0CC9-438D-B69F-187F99362A35}" type="pres">
      <dgm:prSet presAssocID="{11051BE4-AD93-4748-8974-FDEFF7E85FFD}" presName="sibTrans" presStyleLbl="sibTrans1D1" presStyleIdx="0" presStyleCnt="5"/>
      <dgm:spPr/>
      <dgm:t>
        <a:bodyPr/>
        <a:lstStyle/>
        <a:p>
          <a:endParaRPr lang="en-IN"/>
        </a:p>
      </dgm:t>
    </dgm:pt>
    <dgm:pt modelId="{2F8220FC-ECB3-4746-A3F9-A1533F7600AD}" type="pres">
      <dgm:prSet presAssocID="{B0F79826-DC1E-4BED-BE46-1B3E7219245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9EEC8C-A75D-4F5F-8EF4-467371CEB1DF}" type="pres">
      <dgm:prSet presAssocID="{B0F79826-DC1E-4BED-BE46-1B3E72192454}" presName="spNode" presStyleCnt="0"/>
      <dgm:spPr/>
      <dgm:t>
        <a:bodyPr/>
        <a:lstStyle/>
        <a:p>
          <a:endParaRPr lang="en-IN"/>
        </a:p>
      </dgm:t>
    </dgm:pt>
    <dgm:pt modelId="{9F89B38B-9429-47D1-B01E-CF60C913A952}" type="pres">
      <dgm:prSet presAssocID="{F0CEC2AE-BBAD-4B22-A2C7-991325BF5690}" presName="sibTrans" presStyleLbl="sibTrans1D1" presStyleIdx="1" presStyleCnt="5"/>
      <dgm:spPr/>
      <dgm:t>
        <a:bodyPr/>
        <a:lstStyle/>
        <a:p>
          <a:endParaRPr lang="en-IN"/>
        </a:p>
      </dgm:t>
    </dgm:pt>
    <dgm:pt modelId="{10C44979-8946-44B8-881C-9BEF6F429A5B}" type="pres">
      <dgm:prSet presAssocID="{F24D054D-740A-482E-BF71-E125E22AF88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A9318E-8B65-4A2B-A2BE-B2D4F6BECF2B}" type="pres">
      <dgm:prSet presAssocID="{F24D054D-740A-482E-BF71-E125E22AF885}" presName="spNode" presStyleCnt="0"/>
      <dgm:spPr/>
      <dgm:t>
        <a:bodyPr/>
        <a:lstStyle/>
        <a:p>
          <a:endParaRPr lang="en-IN"/>
        </a:p>
      </dgm:t>
    </dgm:pt>
    <dgm:pt modelId="{4EB908C2-AE00-45B1-AD6D-476668C4963E}" type="pres">
      <dgm:prSet presAssocID="{1727C6D1-2C28-4F23-829C-34FCBCADFA74}" presName="sibTrans" presStyleLbl="sibTrans1D1" presStyleIdx="2" presStyleCnt="5"/>
      <dgm:spPr/>
      <dgm:t>
        <a:bodyPr/>
        <a:lstStyle/>
        <a:p>
          <a:endParaRPr lang="en-IN"/>
        </a:p>
      </dgm:t>
    </dgm:pt>
    <dgm:pt modelId="{CA613E87-EACD-4919-BA74-82BFBCFCB171}" type="pres">
      <dgm:prSet presAssocID="{CB789ECD-25B0-4514-854E-097E3BA7A40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2E8C484-BD89-48D2-8060-273C23B29812}" type="pres">
      <dgm:prSet presAssocID="{CB789ECD-25B0-4514-854E-097E3BA7A409}" presName="spNode" presStyleCnt="0"/>
      <dgm:spPr/>
      <dgm:t>
        <a:bodyPr/>
        <a:lstStyle/>
        <a:p>
          <a:endParaRPr lang="en-IN"/>
        </a:p>
      </dgm:t>
    </dgm:pt>
    <dgm:pt modelId="{C3679EC2-952C-4B22-94B6-4E27F0A15FB0}" type="pres">
      <dgm:prSet presAssocID="{7CFD8E18-840D-4222-98B4-A3F2FDAEC187}" presName="sibTrans" presStyleLbl="sibTrans1D1" presStyleIdx="3" presStyleCnt="5"/>
      <dgm:spPr/>
      <dgm:t>
        <a:bodyPr/>
        <a:lstStyle/>
        <a:p>
          <a:endParaRPr lang="en-IN"/>
        </a:p>
      </dgm:t>
    </dgm:pt>
    <dgm:pt modelId="{78A8A9EC-AA4F-4855-B7F7-BFE88D6D7533}" type="pres">
      <dgm:prSet presAssocID="{D5E1DE3F-393F-4B26-AA7D-1D746A9A1A1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20D17EF-1C7B-489C-89A2-DD7F50FAC75E}" type="pres">
      <dgm:prSet presAssocID="{D5E1DE3F-393F-4B26-AA7D-1D746A9A1A13}" presName="spNode" presStyleCnt="0"/>
      <dgm:spPr/>
      <dgm:t>
        <a:bodyPr/>
        <a:lstStyle/>
        <a:p>
          <a:endParaRPr lang="en-IN"/>
        </a:p>
      </dgm:t>
    </dgm:pt>
    <dgm:pt modelId="{A17E7E80-093C-4CAF-9EFF-8EFB7394A0F4}" type="pres">
      <dgm:prSet presAssocID="{CFC3C86D-C97D-492D-9819-9FA70E763F65}" presName="sibTrans" presStyleLbl="sibTrans1D1" presStyleIdx="4" presStyleCnt="5"/>
      <dgm:spPr/>
      <dgm:t>
        <a:bodyPr/>
        <a:lstStyle/>
        <a:p>
          <a:endParaRPr lang="en-IN"/>
        </a:p>
      </dgm:t>
    </dgm:pt>
  </dgm:ptLst>
  <dgm:cxnLst>
    <dgm:cxn modelId="{731DBDF2-FD3F-4CF5-87EC-1E9C42B0077D}" type="presOf" srcId="{81256919-E83E-4727-BF01-F04335D609C7}" destId="{3D973470-1248-4789-BA02-F16A512A8D9A}" srcOrd="0" destOrd="0" presId="urn:microsoft.com/office/officeart/2005/8/layout/cycle6"/>
    <dgm:cxn modelId="{DED532AB-2962-484D-AE27-09FB733407D8}" type="presOf" srcId="{D5E1DE3F-393F-4B26-AA7D-1D746A9A1A13}" destId="{78A8A9EC-AA4F-4855-B7F7-BFE88D6D7533}" srcOrd="0" destOrd="0" presId="urn:microsoft.com/office/officeart/2005/8/layout/cycle6"/>
    <dgm:cxn modelId="{8D1FC826-B82A-4663-80BE-788D884D0860}" type="presOf" srcId="{B0F79826-DC1E-4BED-BE46-1B3E72192454}" destId="{2F8220FC-ECB3-4746-A3F9-A1533F7600AD}" srcOrd="0" destOrd="0" presId="urn:microsoft.com/office/officeart/2005/8/layout/cycle6"/>
    <dgm:cxn modelId="{4D2D8CFE-B439-40A6-8B70-CBE613F8D5FD}" type="presOf" srcId="{CB789ECD-25B0-4514-854E-097E3BA7A409}" destId="{CA613E87-EACD-4919-BA74-82BFBCFCB171}" srcOrd="0" destOrd="0" presId="urn:microsoft.com/office/officeart/2005/8/layout/cycle6"/>
    <dgm:cxn modelId="{C3F5F78C-EBB7-45DB-95F2-20A0CBA84A91}" type="presOf" srcId="{F0CEC2AE-BBAD-4B22-A2C7-991325BF5690}" destId="{9F89B38B-9429-47D1-B01E-CF60C913A952}" srcOrd="0" destOrd="0" presId="urn:microsoft.com/office/officeart/2005/8/layout/cycle6"/>
    <dgm:cxn modelId="{C5C63B8F-E38C-48D9-B2FA-B7E676FBB866}" type="presOf" srcId="{7CFD8E18-840D-4222-98B4-A3F2FDAEC187}" destId="{C3679EC2-952C-4B22-94B6-4E27F0A15FB0}" srcOrd="0" destOrd="0" presId="urn:microsoft.com/office/officeart/2005/8/layout/cycle6"/>
    <dgm:cxn modelId="{2203FA59-66CA-4B1B-97F9-19661ABC1D92}" srcId="{33CB72EB-242C-45E9-B5FC-36173C386377}" destId="{D5E1DE3F-393F-4B26-AA7D-1D746A9A1A13}" srcOrd="4" destOrd="0" parTransId="{AAC4A1F5-4B4B-4290-9C2C-9E0989E71C4B}" sibTransId="{CFC3C86D-C97D-492D-9819-9FA70E763F65}"/>
    <dgm:cxn modelId="{385E0186-E4DD-433E-BDF4-A65F98AC6CA0}" type="presOf" srcId="{33CB72EB-242C-45E9-B5FC-36173C386377}" destId="{8DE9928E-3F6B-488A-8E86-11B1837878C4}" srcOrd="0" destOrd="0" presId="urn:microsoft.com/office/officeart/2005/8/layout/cycle6"/>
    <dgm:cxn modelId="{A80F3754-C7A5-40B2-97F7-BE8DCABDD502}" type="presOf" srcId="{CFC3C86D-C97D-492D-9819-9FA70E763F65}" destId="{A17E7E80-093C-4CAF-9EFF-8EFB7394A0F4}" srcOrd="0" destOrd="0" presId="urn:microsoft.com/office/officeart/2005/8/layout/cycle6"/>
    <dgm:cxn modelId="{2F395BB7-2ACB-4D51-8F59-DCB8CEA53B91}" type="presOf" srcId="{1727C6D1-2C28-4F23-829C-34FCBCADFA74}" destId="{4EB908C2-AE00-45B1-AD6D-476668C4963E}" srcOrd="0" destOrd="0" presId="urn:microsoft.com/office/officeart/2005/8/layout/cycle6"/>
    <dgm:cxn modelId="{7A4AB1CE-4621-4593-AD56-AE750A141934}" srcId="{33CB72EB-242C-45E9-B5FC-36173C386377}" destId="{81256919-E83E-4727-BF01-F04335D609C7}" srcOrd="0" destOrd="0" parTransId="{D438E4C3-ED67-4ACC-849F-C7B871A99007}" sibTransId="{11051BE4-AD93-4748-8974-FDEFF7E85FFD}"/>
    <dgm:cxn modelId="{DDD1953D-1EB1-4B5D-B2DC-FB35574A9D4E}" type="presOf" srcId="{F24D054D-740A-482E-BF71-E125E22AF885}" destId="{10C44979-8946-44B8-881C-9BEF6F429A5B}" srcOrd="0" destOrd="0" presId="urn:microsoft.com/office/officeart/2005/8/layout/cycle6"/>
    <dgm:cxn modelId="{C7AB417F-9E16-46C6-9449-EBEEF3D771E2}" srcId="{33CB72EB-242C-45E9-B5FC-36173C386377}" destId="{F24D054D-740A-482E-BF71-E125E22AF885}" srcOrd="2" destOrd="0" parTransId="{F57A4C71-7F48-4BAE-82C9-2878548C3927}" sibTransId="{1727C6D1-2C28-4F23-829C-34FCBCADFA74}"/>
    <dgm:cxn modelId="{EE68118D-6D6E-4A04-9B0C-E7104B04C7D2}" srcId="{33CB72EB-242C-45E9-B5FC-36173C386377}" destId="{B0F79826-DC1E-4BED-BE46-1B3E72192454}" srcOrd="1" destOrd="0" parTransId="{0ADB44EA-7985-42CD-9AB7-A153E1FB1C47}" sibTransId="{F0CEC2AE-BBAD-4B22-A2C7-991325BF5690}"/>
    <dgm:cxn modelId="{8574C04D-F563-46C6-ADA5-EA6CF1C67E8F}" type="presOf" srcId="{11051BE4-AD93-4748-8974-FDEFF7E85FFD}" destId="{5B7E55B3-0CC9-438D-B69F-187F99362A35}" srcOrd="0" destOrd="0" presId="urn:microsoft.com/office/officeart/2005/8/layout/cycle6"/>
    <dgm:cxn modelId="{AA0FC564-1403-47C4-AA14-85903D75134B}" srcId="{33CB72EB-242C-45E9-B5FC-36173C386377}" destId="{CB789ECD-25B0-4514-854E-097E3BA7A409}" srcOrd="3" destOrd="0" parTransId="{644145B6-A927-414E-9D03-EC28F82BC4F1}" sibTransId="{7CFD8E18-840D-4222-98B4-A3F2FDAEC187}"/>
    <dgm:cxn modelId="{4AD3164B-BF0D-409C-BA6F-B26D0ADBF73C}" type="presParOf" srcId="{8DE9928E-3F6B-488A-8E86-11B1837878C4}" destId="{3D973470-1248-4789-BA02-F16A512A8D9A}" srcOrd="0" destOrd="0" presId="urn:microsoft.com/office/officeart/2005/8/layout/cycle6"/>
    <dgm:cxn modelId="{DD5B0549-8E46-4E3B-8D03-6EFCEF16668E}" type="presParOf" srcId="{8DE9928E-3F6B-488A-8E86-11B1837878C4}" destId="{1C2F6C18-E5D3-4004-867D-6FC1063D989C}" srcOrd="1" destOrd="0" presId="urn:microsoft.com/office/officeart/2005/8/layout/cycle6"/>
    <dgm:cxn modelId="{9B216A14-EB2C-44C6-9882-9B7A9B24F490}" type="presParOf" srcId="{8DE9928E-3F6B-488A-8E86-11B1837878C4}" destId="{5B7E55B3-0CC9-438D-B69F-187F99362A35}" srcOrd="2" destOrd="0" presId="urn:microsoft.com/office/officeart/2005/8/layout/cycle6"/>
    <dgm:cxn modelId="{3B12B2C5-27F1-434B-B602-7134ED8B325A}" type="presParOf" srcId="{8DE9928E-3F6B-488A-8E86-11B1837878C4}" destId="{2F8220FC-ECB3-4746-A3F9-A1533F7600AD}" srcOrd="3" destOrd="0" presId="urn:microsoft.com/office/officeart/2005/8/layout/cycle6"/>
    <dgm:cxn modelId="{030D7107-F8A6-47C0-B2F6-7BC0EE25FA5B}" type="presParOf" srcId="{8DE9928E-3F6B-488A-8E86-11B1837878C4}" destId="{BE9EEC8C-A75D-4F5F-8EF4-467371CEB1DF}" srcOrd="4" destOrd="0" presId="urn:microsoft.com/office/officeart/2005/8/layout/cycle6"/>
    <dgm:cxn modelId="{D121BE39-1085-4E07-BF12-2E163CC734B8}" type="presParOf" srcId="{8DE9928E-3F6B-488A-8E86-11B1837878C4}" destId="{9F89B38B-9429-47D1-B01E-CF60C913A952}" srcOrd="5" destOrd="0" presId="urn:microsoft.com/office/officeart/2005/8/layout/cycle6"/>
    <dgm:cxn modelId="{94F39502-86BB-444F-9681-2CE85FD25FCC}" type="presParOf" srcId="{8DE9928E-3F6B-488A-8E86-11B1837878C4}" destId="{10C44979-8946-44B8-881C-9BEF6F429A5B}" srcOrd="6" destOrd="0" presId="urn:microsoft.com/office/officeart/2005/8/layout/cycle6"/>
    <dgm:cxn modelId="{5293663F-1521-464C-B078-72CE05254997}" type="presParOf" srcId="{8DE9928E-3F6B-488A-8E86-11B1837878C4}" destId="{72A9318E-8B65-4A2B-A2BE-B2D4F6BECF2B}" srcOrd="7" destOrd="0" presId="urn:microsoft.com/office/officeart/2005/8/layout/cycle6"/>
    <dgm:cxn modelId="{CE006A9E-EEF6-43E6-96C0-3B3629EA477C}" type="presParOf" srcId="{8DE9928E-3F6B-488A-8E86-11B1837878C4}" destId="{4EB908C2-AE00-45B1-AD6D-476668C4963E}" srcOrd="8" destOrd="0" presId="urn:microsoft.com/office/officeart/2005/8/layout/cycle6"/>
    <dgm:cxn modelId="{25360182-28D7-4082-8843-D116B0846B3A}" type="presParOf" srcId="{8DE9928E-3F6B-488A-8E86-11B1837878C4}" destId="{CA613E87-EACD-4919-BA74-82BFBCFCB171}" srcOrd="9" destOrd="0" presId="urn:microsoft.com/office/officeart/2005/8/layout/cycle6"/>
    <dgm:cxn modelId="{B533EFA5-2313-4744-87BB-8CEFA1F5734C}" type="presParOf" srcId="{8DE9928E-3F6B-488A-8E86-11B1837878C4}" destId="{C2E8C484-BD89-48D2-8060-273C23B29812}" srcOrd="10" destOrd="0" presId="urn:microsoft.com/office/officeart/2005/8/layout/cycle6"/>
    <dgm:cxn modelId="{4A5DDAA7-A735-4B95-856A-6224A7FDB8A5}" type="presParOf" srcId="{8DE9928E-3F6B-488A-8E86-11B1837878C4}" destId="{C3679EC2-952C-4B22-94B6-4E27F0A15FB0}" srcOrd="11" destOrd="0" presId="urn:microsoft.com/office/officeart/2005/8/layout/cycle6"/>
    <dgm:cxn modelId="{5E3C7107-6A44-48A7-A637-90FA4473CE84}" type="presParOf" srcId="{8DE9928E-3F6B-488A-8E86-11B1837878C4}" destId="{78A8A9EC-AA4F-4855-B7F7-BFE88D6D7533}" srcOrd="12" destOrd="0" presId="urn:microsoft.com/office/officeart/2005/8/layout/cycle6"/>
    <dgm:cxn modelId="{6635DBB7-7DD2-40DF-8124-A7EFA6650905}" type="presParOf" srcId="{8DE9928E-3F6B-488A-8E86-11B1837878C4}" destId="{320D17EF-1C7B-489C-89A2-DD7F50FAC75E}" srcOrd="13" destOrd="0" presId="urn:microsoft.com/office/officeart/2005/8/layout/cycle6"/>
    <dgm:cxn modelId="{09DBE6B1-C257-494F-80AD-E5F9D308B6C4}" type="presParOf" srcId="{8DE9928E-3F6B-488A-8E86-11B1837878C4}" destId="{A17E7E80-093C-4CAF-9EFF-8EFB7394A0F4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C145429-57AC-401A-AFC7-63FB4014586B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FD6C1205-1434-47FB-BDAA-336B2EE5D683}">
      <dgm:prSet phldrT="[Text]" custT="1"/>
      <dgm:spPr/>
      <dgm:t>
        <a:bodyPr/>
        <a:lstStyle/>
        <a:p>
          <a:r>
            <a:rPr lang="en-IN" sz="1800" dirty="0" smtClean="0"/>
            <a:t>RASHTRIYA VARISHTA JAN SWASTHYA YOJANA (RVJSY)</a:t>
          </a:r>
          <a:endParaRPr lang="en-IN" sz="1800" dirty="0"/>
        </a:p>
      </dgm:t>
    </dgm:pt>
    <dgm:pt modelId="{4FCFFF14-727F-46D4-B943-3F6F0DA32C2A}" type="parTrans" cxnId="{F13447E9-561C-4F9B-82D4-0F9C9F7C1E36}">
      <dgm:prSet/>
      <dgm:spPr/>
      <dgm:t>
        <a:bodyPr/>
        <a:lstStyle/>
        <a:p>
          <a:endParaRPr lang="en-IN"/>
        </a:p>
      </dgm:t>
    </dgm:pt>
    <dgm:pt modelId="{89BDFBD1-47B2-4C7B-8211-A3B7170A7F90}" type="sibTrans" cxnId="{F13447E9-561C-4F9B-82D4-0F9C9F7C1E36}">
      <dgm:prSet/>
      <dgm:spPr/>
      <dgm:t>
        <a:bodyPr/>
        <a:lstStyle/>
        <a:p>
          <a:endParaRPr lang="en-IN"/>
        </a:p>
      </dgm:t>
    </dgm:pt>
    <dgm:pt modelId="{E1F3FD6C-51BB-4352-8448-20EC56958D98}">
      <dgm:prSet phldrT="[Text]" custT="1"/>
      <dgm:spPr/>
      <dgm:t>
        <a:bodyPr/>
        <a:lstStyle/>
        <a:p>
          <a:r>
            <a:rPr lang="en-IN" sz="1800" dirty="0" smtClean="0"/>
            <a:t>Special initiatives to improve the quality of life of the population aged 75 years or older</a:t>
          </a:r>
          <a:endParaRPr lang="en-IN" sz="1800" dirty="0"/>
        </a:p>
      </dgm:t>
    </dgm:pt>
    <dgm:pt modelId="{41066661-B5AD-46D2-996F-6318F210DDC9}" type="parTrans" cxnId="{85C8E203-A049-46EC-881D-9060234104EE}">
      <dgm:prSet/>
      <dgm:spPr/>
      <dgm:t>
        <a:bodyPr/>
        <a:lstStyle/>
        <a:p>
          <a:endParaRPr lang="en-IN"/>
        </a:p>
      </dgm:t>
    </dgm:pt>
    <dgm:pt modelId="{2D97FEC2-19E9-4162-892D-AD9703F7BFE6}" type="sibTrans" cxnId="{85C8E203-A049-46EC-881D-9060234104EE}">
      <dgm:prSet/>
      <dgm:spPr/>
      <dgm:t>
        <a:bodyPr/>
        <a:lstStyle/>
        <a:p>
          <a:endParaRPr lang="en-IN"/>
        </a:p>
      </dgm:t>
    </dgm:pt>
    <dgm:pt modelId="{67D55E17-8E27-4A7C-A190-0C54995E0229}">
      <dgm:prSet phldrT="[Text]" custT="1"/>
      <dgm:spPr/>
      <dgm:t>
        <a:bodyPr/>
        <a:lstStyle/>
        <a:p>
          <a:r>
            <a:rPr lang="en-IN" sz="1800" dirty="0" smtClean="0"/>
            <a:t>National Programme for Health Care for the Elderly (NPHCE)</a:t>
          </a:r>
          <a:endParaRPr lang="en-IN" sz="1800" dirty="0"/>
        </a:p>
      </dgm:t>
    </dgm:pt>
    <dgm:pt modelId="{9C0F9FC4-376C-4F76-9A35-2CAD29BCB1BC}" type="parTrans" cxnId="{63CFF425-08D1-4C11-A51C-90787AC3A479}">
      <dgm:prSet/>
      <dgm:spPr/>
      <dgm:t>
        <a:bodyPr/>
        <a:lstStyle/>
        <a:p>
          <a:endParaRPr lang="en-IN"/>
        </a:p>
      </dgm:t>
    </dgm:pt>
    <dgm:pt modelId="{448CB4F7-9F45-458D-89B4-B31455D58048}" type="sibTrans" cxnId="{63CFF425-08D1-4C11-A51C-90787AC3A479}">
      <dgm:prSet/>
      <dgm:spPr/>
      <dgm:t>
        <a:bodyPr/>
        <a:lstStyle/>
        <a:p>
          <a:endParaRPr lang="en-IN"/>
        </a:p>
      </dgm:t>
    </dgm:pt>
    <dgm:pt modelId="{6A56B035-21C8-4CFD-9721-F5285817358D}">
      <dgm:prSet phldrT="[Text]" custT="1"/>
      <dgm:spPr/>
      <dgm:t>
        <a:bodyPr/>
        <a:lstStyle/>
        <a:p>
          <a:r>
            <a:rPr lang="en-IN" sz="1800" dirty="0" smtClean="0"/>
            <a:t>Provide accessible, affordable, and high-quality long-term, comprehensive and dedicated care services to an ageing population</a:t>
          </a:r>
          <a:endParaRPr lang="en-IN" sz="1800" dirty="0"/>
        </a:p>
      </dgm:t>
    </dgm:pt>
    <dgm:pt modelId="{28D6230C-1756-432F-BC81-0A0F64318B07}" type="parTrans" cxnId="{12B8C91D-1154-4FFF-A6CB-9C5E339E5A93}">
      <dgm:prSet/>
      <dgm:spPr/>
      <dgm:t>
        <a:bodyPr/>
        <a:lstStyle/>
        <a:p>
          <a:endParaRPr lang="en-IN"/>
        </a:p>
      </dgm:t>
    </dgm:pt>
    <dgm:pt modelId="{61AB25A3-92E0-483F-83B6-58BAC86A3706}" type="sibTrans" cxnId="{12B8C91D-1154-4FFF-A6CB-9C5E339E5A93}">
      <dgm:prSet/>
      <dgm:spPr/>
      <dgm:t>
        <a:bodyPr/>
        <a:lstStyle/>
        <a:p>
          <a:endParaRPr lang="en-IN"/>
        </a:p>
      </dgm:t>
    </dgm:pt>
    <dgm:pt modelId="{70A40277-82C5-4A00-BB8F-86355977C1F8}">
      <dgm:prSet phldrT="[Text]" custT="1"/>
      <dgm:spPr/>
      <dgm:t>
        <a:bodyPr/>
        <a:lstStyle/>
        <a:p>
          <a:r>
            <a:rPr lang="en-IN" sz="1800" dirty="0" smtClean="0"/>
            <a:t>Create a new “architecture” for ageing</a:t>
          </a:r>
          <a:endParaRPr lang="en-IN" sz="1800" dirty="0"/>
        </a:p>
      </dgm:t>
    </dgm:pt>
    <dgm:pt modelId="{609ABAA3-4872-4DC2-91D7-D63539294731}" type="parTrans" cxnId="{EA69BF65-414E-4CB5-BE07-29C47FC1FA1A}">
      <dgm:prSet/>
      <dgm:spPr/>
      <dgm:t>
        <a:bodyPr/>
        <a:lstStyle/>
        <a:p>
          <a:endParaRPr lang="en-IN"/>
        </a:p>
      </dgm:t>
    </dgm:pt>
    <dgm:pt modelId="{4D1DCCB4-115A-47E0-8FD2-654C9D097AEC}" type="sibTrans" cxnId="{EA69BF65-414E-4CB5-BE07-29C47FC1FA1A}">
      <dgm:prSet/>
      <dgm:spPr/>
      <dgm:t>
        <a:bodyPr/>
        <a:lstStyle/>
        <a:p>
          <a:endParaRPr lang="en-IN"/>
        </a:p>
      </dgm:t>
    </dgm:pt>
    <dgm:pt modelId="{0197045D-7204-4614-8FA2-EE8A1D4C2769}">
      <dgm:prSet phldrT="[Text]" custT="1"/>
      <dgm:spPr/>
      <dgm:t>
        <a:bodyPr/>
        <a:lstStyle/>
        <a:p>
          <a:r>
            <a:rPr lang="en-IN" sz="1800" dirty="0" smtClean="0"/>
            <a:t>Build an enabling environment for “a society for all ages”</a:t>
          </a:r>
          <a:endParaRPr lang="en-IN" sz="1800" dirty="0"/>
        </a:p>
      </dgm:t>
    </dgm:pt>
    <dgm:pt modelId="{9EF900C2-85C8-479C-894B-BE29621DE609}" type="parTrans" cxnId="{61B55ACD-3222-4A71-82C1-A12B10C0FE0E}">
      <dgm:prSet/>
      <dgm:spPr/>
      <dgm:t>
        <a:bodyPr/>
        <a:lstStyle/>
        <a:p>
          <a:endParaRPr lang="en-IN"/>
        </a:p>
      </dgm:t>
    </dgm:pt>
    <dgm:pt modelId="{55358C0C-B73A-40BA-AE1C-EFC8E7C5DA7B}" type="sibTrans" cxnId="{61B55ACD-3222-4A71-82C1-A12B10C0FE0E}">
      <dgm:prSet/>
      <dgm:spPr/>
      <dgm:t>
        <a:bodyPr/>
        <a:lstStyle/>
        <a:p>
          <a:endParaRPr lang="en-IN"/>
        </a:p>
      </dgm:t>
    </dgm:pt>
    <dgm:pt modelId="{92A03E6F-1932-4A91-A598-8B6A3709DC1B}">
      <dgm:prSet phldrT="[Text]" custT="1"/>
      <dgm:spPr/>
      <dgm:t>
        <a:bodyPr/>
        <a:lstStyle/>
        <a:p>
          <a:r>
            <a:rPr lang="en-IN" sz="1800" dirty="0" smtClean="0"/>
            <a:t>Promote the concept of active and healthy ageing in the health system of India</a:t>
          </a:r>
          <a:endParaRPr lang="en-IN" sz="1800" dirty="0"/>
        </a:p>
      </dgm:t>
    </dgm:pt>
    <dgm:pt modelId="{43EA337B-DE99-4AFD-BC17-FDA548F7EEF4}" type="parTrans" cxnId="{D88F333C-3455-482A-982C-8C018C608CB6}">
      <dgm:prSet/>
      <dgm:spPr/>
      <dgm:t>
        <a:bodyPr/>
        <a:lstStyle/>
        <a:p>
          <a:endParaRPr lang="en-IN"/>
        </a:p>
      </dgm:t>
    </dgm:pt>
    <dgm:pt modelId="{A001732C-FD09-4C09-B86D-5449378E1DC8}" type="sibTrans" cxnId="{D88F333C-3455-482A-982C-8C018C608CB6}">
      <dgm:prSet/>
      <dgm:spPr/>
      <dgm:t>
        <a:bodyPr/>
        <a:lstStyle/>
        <a:p>
          <a:endParaRPr lang="en-IN"/>
        </a:p>
      </dgm:t>
    </dgm:pt>
    <dgm:pt modelId="{97C01583-EA1A-4524-85CF-CAC4EA4BA509}">
      <dgm:prSet custT="1"/>
      <dgm:spPr/>
      <dgm:t>
        <a:bodyPr/>
        <a:lstStyle/>
        <a:p>
          <a:r>
            <a:rPr lang="en-IN" sz="1800" dirty="0" smtClean="0">
              <a:solidFill>
                <a:schemeClr val="tx1"/>
              </a:solidFill>
            </a:rPr>
            <a:t>National Policy on Older Persons (NPOP)</a:t>
          </a:r>
          <a:endParaRPr lang="en-IN" sz="1800" dirty="0">
            <a:solidFill>
              <a:schemeClr val="tx1"/>
            </a:solidFill>
          </a:endParaRPr>
        </a:p>
      </dgm:t>
    </dgm:pt>
    <dgm:pt modelId="{C1B6B385-EF2F-4D97-9A30-D1D88C2EBC70}" type="parTrans" cxnId="{6044CFA3-F8A8-4B2E-9A67-1A7AE613F1C8}">
      <dgm:prSet/>
      <dgm:spPr/>
      <dgm:t>
        <a:bodyPr/>
        <a:lstStyle/>
        <a:p>
          <a:endParaRPr lang="en-IN"/>
        </a:p>
      </dgm:t>
    </dgm:pt>
    <dgm:pt modelId="{36DA8175-7343-458C-9452-E787C2AC1561}" type="sibTrans" cxnId="{6044CFA3-F8A8-4B2E-9A67-1A7AE613F1C8}">
      <dgm:prSet/>
      <dgm:spPr/>
      <dgm:t>
        <a:bodyPr/>
        <a:lstStyle/>
        <a:p>
          <a:endParaRPr lang="en-IN"/>
        </a:p>
      </dgm:t>
    </dgm:pt>
    <dgm:pt modelId="{6626E14F-09F4-4C90-9630-E3157002EB5E}">
      <dgm:prSet custT="1"/>
      <dgm:spPr/>
      <dgm:t>
        <a:bodyPr/>
        <a:lstStyle/>
        <a:p>
          <a:r>
            <a:rPr lang="en-IN" sz="1800" dirty="0" smtClean="0"/>
            <a:t>Maintenance and Welfare of Parents and Senior Citizens Act</a:t>
          </a:r>
          <a:endParaRPr lang="en-IN" sz="1800" dirty="0"/>
        </a:p>
      </dgm:t>
    </dgm:pt>
    <dgm:pt modelId="{BE159864-F413-40B4-BE88-9AF00456B324}" type="parTrans" cxnId="{66A2E01A-8043-42EE-8996-38A5C3F413E7}">
      <dgm:prSet/>
      <dgm:spPr/>
      <dgm:t>
        <a:bodyPr/>
        <a:lstStyle/>
        <a:p>
          <a:endParaRPr lang="en-IN"/>
        </a:p>
      </dgm:t>
    </dgm:pt>
    <dgm:pt modelId="{D3F39ECE-9EAB-4A7E-95CF-489ED149BF7B}" type="sibTrans" cxnId="{66A2E01A-8043-42EE-8996-38A5C3F413E7}">
      <dgm:prSet/>
      <dgm:spPr/>
      <dgm:t>
        <a:bodyPr/>
        <a:lstStyle/>
        <a:p>
          <a:endParaRPr lang="en-IN"/>
        </a:p>
      </dgm:t>
    </dgm:pt>
    <dgm:pt modelId="{B7CE0265-1F7E-4A66-9C4C-DCBC8EC8D415}">
      <dgm:prSet custT="1"/>
      <dgm:spPr/>
      <dgm:t>
        <a:bodyPr/>
        <a:lstStyle/>
        <a:p>
          <a:r>
            <a:rPr lang="en-IN" sz="1800" dirty="0" smtClean="0"/>
            <a:t>Defined the responsibilities of the family and the State in providing care for older persons</a:t>
          </a:r>
          <a:endParaRPr lang="en-IN" sz="1800" dirty="0"/>
        </a:p>
      </dgm:t>
    </dgm:pt>
    <dgm:pt modelId="{30861647-5B36-4898-BF5A-299D5D0E39B5}" type="parTrans" cxnId="{E6D4AC95-A0E0-4A63-A211-EA9A28A1638A}">
      <dgm:prSet/>
      <dgm:spPr/>
      <dgm:t>
        <a:bodyPr/>
        <a:lstStyle/>
        <a:p>
          <a:endParaRPr lang="en-IN"/>
        </a:p>
      </dgm:t>
    </dgm:pt>
    <dgm:pt modelId="{E0B039C1-5CEB-466A-B8FC-C3567E440E60}" type="sibTrans" cxnId="{E6D4AC95-A0E0-4A63-A211-EA9A28A1638A}">
      <dgm:prSet/>
      <dgm:spPr/>
      <dgm:t>
        <a:bodyPr/>
        <a:lstStyle/>
        <a:p>
          <a:endParaRPr lang="en-IN"/>
        </a:p>
      </dgm:t>
    </dgm:pt>
    <dgm:pt modelId="{E0E3DF27-BAF0-486A-9DA7-0C3B258EE93F}">
      <dgm:prSet custT="1"/>
      <dgm:spPr/>
      <dgm:t>
        <a:bodyPr/>
        <a:lstStyle/>
        <a:p>
          <a:r>
            <a:rPr lang="en-IN" sz="1800" dirty="0" smtClean="0"/>
            <a:t>Recommended an inflation-linked pension for all older persons living below the poverty line.</a:t>
          </a:r>
          <a:endParaRPr lang="en-IN" sz="1800" dirty="0"/>
        </a:p>
      </dgm:t>
    </dgm:pt>
    <dgm:pt modelId="{93CC879D-A709-4ADA-A1C4-66D666F27029}" type="parTrans" cxnId="{DB41CCBD-99B2-4A94-8D75-5B9669D7AC23}">
      <dgm:prSet/>
      <dgm:spPr/>
      <dgm:t>
        <a:bodyPr/>
        <a:lstStyle/>
        <a:p>
          <a:endParaRPr lang="en-IN"/>
        </a:p>
      </dgm:t>
    </dgm:pt>
    <dgm:pt modelId="{9C7F0827-6CE0-4854-8031-9A9AB875AFF4}" type="sibTrans" cxnId="{DB41CCBD-99B2-4A94-8D75-5B9669D7AC23}">
      <dgm:prSet/>
      <dgm:spPr/>
      <dgm:t>
        <a:bodyPr/>
        <a:lstStyle/>
        <a:p>
          <a:endParaRPr lang="en-IN"/>
        </a:p>
      </dgm:t>
    </dgm:pt>
    <dgm:pt modelId="{5895E9ED-2131-4CCE-99BF-308ED5D35B49}" type="pres">
      <dgm:prSet presAssocID="{DC145429-57AC-401A-AFC7-63FB4014586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5681E19-D1FC-437E-A3CA-AF57D1C8D358}" type="pres">
      <dgm:prSet presAssocID="{FD6C1205-1434-47FB-BDAA-336B2EE5D68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18B98EB-88D3-4311-818F-9D13A16D4BFA}" type="pres">
      <dgm:prSet presAssocID="{FD6C1205-1434-47FB-BDAA-336B2EE5D683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B449CA7-B1BF-4B9B-A30E-4DB0045B7FEA}" type="pres">
      <dgm:prSet presAssocID="{67D55E17-8E27-4A7C-A190-0C54995E022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DC9615B-EE86-4EFF-9B25-31E89093736D}" type="pres">
      <dgm:prSet presAssocID="{67D55E17-8E27-4A7C-A190-0C54995E0229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A61875C-ECAF-4927-8B4D-0472E862ABAD}" type="pres">
      <dgm:prSet presAssocID="{97C01583-EA1A-4524-85CF-CAC4EA4BA50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53532E2-4C8B-46CD-A331-B6307BBAC670}" type="pres">
      <dgm:prSet presAssocID="{97C01583-EA1A-4524-85CF-CAC4EA4BA509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F4E40E-B3EC-4AF6-A276-195B0DEDB793}" type="pres">
      <dgm:prSet presAssocID="{6626E14F-09F4-4C90-9630-E3157002EB5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FC8A38-067B-4732-B6A0-FF5D61075BC6}" type="pres">
      <dgm:prSet presAssocID="{6626E14F-09F4-4C90-9630-E3157002EB5E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FF66EFC-0566-4836-B43C-8C84E3DDC20A}" type="presOf" srcId="{E1F3FD6C-51BB-4352-8448-20EC56958D98}" destId="{618B98EB-88D3-4311-818F-9D13A16D4BFA}" srcOrd="0" destOrd="0" presId="urn:microsoft.com/office/officeart/2005/8/layout/vList2"/>
    <dgm:cxn modelId="{12B8C91D-1154-4FFF-A6CB-9C5E339E5A93}" srcId="{67D55E17-8E27-4A7C-A190-0C54995E0229}" destId="{6A56B035-21C8-4CFD-9721-F5285817358D}" srcOrd="0" destOrd="0" parTransId="{28D6230C-1756-432F-BC81-0A0F64318B07}" sibTransId="{61AB25A3-92E0-483F-83B6-58BAC86A3706}"/>
    <dgm:cxn modelId="{F13447E9-561C-4F9B-82D4-0F9C9F7C1E36}" srcId="{DC145429-57AC-401A-AFC7-63FB4014586B}" destId="{FD6C1205-1434-47FB-BDAA-336B2EE5D683}" srcOrd="0" destOrd="0" parTransId="{4FCFFF14-727F-46D4-B943-3F6F0DA32C2A}" sibTransId="{89BDFBD1-47B2-4C7B-8211-A3B7170A7F90}"/>
    <dgm:cxn modelId="{BAFF7263-0F36-424C-85F8-E89E738B471A}" type="presOf" srcId="{E0E3DF27-BAF0-486A-9DA7-0C3B258EE93F}" destId="{053532E2-4C8B-46CD-A331-B6307BBAC670}" srcOrd="0" destOrd="0" presId="urn:microsoft.com/office/officeart/2005/8/layout/vList2"/>
    <dgm:cxn modelId="{D88F333C-3455-482A-982C-8C018C608CB6}" srcId="{67D55E17-8E27-4A7C-A190-0C54995E0229}" destId="{92A03E6F-1932-4A91-A598-8B6A3709DC1B}" srcOrd="3" destOrd="0" parTransId="{43EA337B-DE99-4AFD-BC17-FDA548F7EEF4}" sibTransId="{A001732C-FD09-4C09-B86D-5449378E1DC8}"/>
    <dgm:cxn modelId="{DBCB0867-2456-498C-8DB7-F43BCA95EDB9}" type="presOf" srcId="{92A03E6F-1932-4A91-A598-8B6A3709DC1B}" destId="{4DC9615B-EE86-4EFF-9B25-31E89093736D}" srcOrd="0" destOrd="3" presId="urn:microsoft.com/office/officeart/2005/8/layout/vList2"/>
    <dgm:cxn modelId="{DB41CCBD-99B2-4A94-8D75-5B9669D7AC23}" srcId="{97C01583-EA1A-4524-85CF-CAC4EA4BA509}" destId="{E0E3DF27-BAF0-486A-9DA7-0C3B258EE93F}" srcOrd="0" destOrd="0" parTransId="{93CC879D-A709-4ADA-A1C4-66D666F27029}" sibTransId="{9C7F0827-6CE0-4854-8031-9A9AB875AFF4}"/>
    <dgm:cxn modelId="{4E12C560-2BBB-4141-B916-5C3EC1207244}" type="presOf" srcId="{6626E14F-09F4-4C90-9630-E3157002EB5E}" destId="{CEF4E40E-B3EC-4AF6-A276-195B0DEDB793}" srcOrd="0" destOrd="0" presId="urn:microsoft.com/office/officeart/2005/8/layout/vList2"/>
    <dgm:cxn modelId="{353610FA-5968-455A-A32B-EDA24A5E997A}" type="presOf" srcId="{DC145429-57AC-401A-AFC7-63FB4014586B}" destId="{5895E9ED-2131-4CCE-99BF-308ED5D35B49}" srcOrd="0" destOrd="0" presId="urn:microsoft.com/office/officeart/2005/8/layout/vList2"/>
    <dgm:cxn modelId="{66A2E01A-8043-42EE-8996-38A5C3F413E7}" srcId="{DC145429-57AC-401A-AFC7-63FB4014586B}" destId="{6626E14F-09F4-4C90-9630-E3157002EB5E}" srcOrd="3" destOrd="0" parTransId="{BE159864-F413-40B4-BE88-9AF00456B324}" sibTransId="{D3F39ECE-9EAB-4A7E-95CF-489ED149BF7B}"/>
    <dgm:cxn modelId="{63CFF425-08D1-4C11-A51C-90787AC3A479}" srcId="{DC145429-57AC-401A-AFC7-63FB4014586B}" destId="{67D55E17-8E27-4A7C-A190-0C54995E0229}" srcOrd="1" destOrd="0" parTransId="{9C0F9FC4-376C-4F76-9A35-2CAD29BCB1BC}" sibTransId="{448CB4F7-9F45-458D-89B4-B31455D58048}"/>
    <dgm:cxn modelId="{61B55ACD-3222-4A71-82C1-A12B10C0FE0E}" srcId="{67D55E17-8E27-4A7C-A190-0C54995E0229}" destId="{0197045D-7204-4614-8FA2-EE8A1D4C2769}" srcOrd="2" destOrd="0" parTransId="{9EF900C2-85C8-479C-894B-BE29621DE609}" sibTransId="{55358C0C-B73A-40BA-AE1C-EFC8E7C5DA7B}"/>
    <dgm:cxn modelId="{E6D4AC95-A0E0-4A63-A211-EA9A28A1638A}" srcId="{6626E14F-09F4-4C90-9630-E3157002EB5E}" destId="{B7CE0265-1F7E-4A66-9C4C-DCBC8EC8D415}" srcOrd="0" destOrd="0" parTransId="{30861647-5B36-4898-BF5A-299D5D0E39B5}" sibTransId="{E0B039C1-5CEB-466A-B8FC-C3567E440E60}"/>
    <dgm:cxn modelId="{85C8E203-A049-46EC-881D-9060234104EE}" srcId="{FD6C1205-1434-47FB-BDAA-336B2EE5D683}" destId="{E1F3FD6C-51BB-4352-8448-20EC56958D98}" srcOrd="0" destOrd="0" parTransId="{41066661-B5AD-46D2-996F-6318F210DDC9}" sibTransId="{2D97FEC2-19E9-4162-892D-AD9703F7BFE6}"/>
    <dgm:cxn modelId="{0113D0C8-4B11-439A-8034-94FAB566E23A}" type="presOf" srcId="{97C01583-EA1A-4524-85CF-CAC4EA4BA509}" destId="{9A61875C-ECAF-4927-8B4D-0472E862ABAD}" srcOrd="0" destOrd="0" presId="urn:microsoft.com/office/officeart/2005/8/layout/vList2"/>
    <dgm:cxn modelId="{79B9D1F0-7BED-489A-BA7D-F6A5D348EBAD}" type="presOf" srcId="{67D55E17-8E27-4A7C-A190-0C54995E0229}" destId="{BB449CA7-B1BF-4B9B-A30E-4DB0045B7FEA}" srcOrd="0" destOrd="0" presId="urn:microsoft.com/office/officeart/2005/8/layout/vList2"/>
    <dgm:cxn modelId="{6044CFA3-F8A8-4B2E-9A67-1A7AE613F1C8}" srcId="{DC145429-57AC-401A-AFC7-63FB4014586B}" destId="{97C01583-EA1A-4524-85CF-CAC4EA4BA509}" srcOrd="2" destOrd="0" parTransId="{C1B6B385-EF2F-4D97-9A30-D1D88C2EBC70}" sibTransId="{36DA8175-7343-458C-9452-E787C2AC1561}"/>
    <dgm:cxn modelId="{B8EDCDBC-A689-4982-901F-3B8E24AB77E4}" type="presOf" srcId="{0197045D-7204-4614-8FA2-EE8A1D4C2769}" destId="{4DC9615B-EE86-4EFF-9B25-31E89093736D}" srcOrd="0" destOrd="2" presId="urn:microsoft.com/office/officeart/2005/8/layout/vList2"/>
    <dgm:cxn modelId="{EA69BF65-414E-4CB5-BE07-29C47FC1FA1A}" srcId="{67D55E17-8E27-4A7C-A190-0C54995E0229}" destId="{70A40277-82C5-4A00-BB8F-86355977C1F8}" srcOrd="1" destOrd="0" parTransId="{609ABAA3-4872-4DC2-91D7-D63539294731}" sibTransId="{4D1DCCB4-115A-47E0-8FD2-654C9D097AEC}"/>
    <dgm:cxn modelId="{2DDC7559-9A7B-4BFE-99D3-2D531DE34F03}" type="presOf" srcId="{6A56B035-21C8-4CFD-9721-F5285817358D}" destId="{4DC9615B-EE86-4EFF-9B25-31E89093736D}" srcOrd="0" destOrd="0" presId="urn:microsoft.com/office/officeart/2005/8/layout/vList2"/>
    <dgm:cxn modelId="{2691EAB5-94BB-41D3-A6C3-38816B5D9AA0}" type="presOf" srcId="{FD6C1205-1434-47FB-BDAA-336B2EE5D683}" destId="{F5681E19-D1FC-437E-A3CA-AF57D1C8D358}" srcOrd="0" destOrd="0" presId="urn:microsoft.com/office/officeart/2005/8/layout/vList2"/>
    <dgm:cxn modelId="{9DE17DAE-6599-41F7-B36C-27BA30632E5D}" type="presOf" srcId="{70A40277-82C5-4A00-BB8F-86355977C1F8}" destId="{4DC9615B-EE86-4EFF-9B25-31E89093736D}" srcOrd="0" destOrd="1" presId="urn:microsoft.com/office/officeart/2005/8/layout/vList2"/>
    <dgm:cxn modelId="{8241F2BC-9C9B-4939-A3C3-BF22472FFA03}" type="presOf" srcId="{B7CE0265-1F7E-4A66-9C4C-DCBC8EC8D415}" destId="{B3FC8A38-067B-4732-B6A0-FF5D61075BC6}" srcOrd="0" destOrd="0" presId="urn:microsoft.com/office/officeart/2005/8/layout/vList2"/>
    <dgm:cxn modelId="{9379F849-2578-4AE0-B45D-71022621F3B1}" type="presParOf" srcId="{5895E9ED-2131-4CCE-99BF-308ED5D35B49}" destId="{F5681E19-D1FC-437E-A3CA-AF57D1C8D358}" srcOrd="0" destOrd="0" presId="urn:microsoft.com/office/officeart/2005/8/layout/vList2"/>
    <dgm:cxn modelId="{363194EE-0FAF-4374-9A92-7759B8A9E46B}" type="presParOf" srcId="{5895E9ED-2131-4CCE-99BF-308ED5D35B49}" destId="{618B98EB-88D3-4311-818F-9D13A16D4BFA}" srcOrd="1" destOrd="0" presId="urn:microsoft.com/office/officeart/2005/8/layout/vList2"/>
    <dgm:cxn modelId="{F11ED048-B2FF-4566-A54F-898017507647}" type="presParOf" srcId="{5895E9ED-2131-4CCE-99BF-308ED5D35B49}" destId="{BB449CA7-B1BF-4B9B-A30E-4DB0045B7FEA}" srcOrd="2" destOrd="0" presId="urn:microsoft.com/office/officeart/2005/8/layout/vList2"/>
    <dgm:cxn modelId="{B702D69A-CB49-47AF-93A5-C4FEC0D12303}" type="presParOf" srcId="{5895E9ED-2131-4CCE-99BF-308ED5D35B49}" destId="{4DC9615B-EE86-4EFF-9B25-31E89093736D}" srcOrd="3" destOrd="0" presId="urn:microsoft.com/office/officeart/2005/8/layout/vList2"/>
    <dgm:cxn modelId="{4612E664-391F-4F88-9B5A-F4BE29438E1C}" type="presParOf" srcId="{5895E9ED-2131-4CCE-99BF-308ED5D35B49}" destId="{9A61875C-ECAF-4927-8B4D-0472E862ABAD}" srcOrd="4" destOrd="0" presId="urn:microsoft.com/office/officeart/2005/8/layout/vList2"/>
    <dgm:cxn modelId="{FB4B14A3-026E-46AC-AA81-BB0A136E2B2E}" type="presParOf" srcId="{5895E9ED-2131-4CCE-99BF-308ED5D35B49}" destId="{053532E2-4C8B-46CD-A331-B6307BBAC670}" srcOrd="5" destOrd="0" presId="urn:microsoft.com/office/officeart/2005/8/layout/vList2"/>
    <dgm:cxn modelId="{DCFA3D99-2A21-44F1-84EA-7AD94C3E103E}" type="presParOf" srcId="{5895E9ED-2131-4CCE-99BF-308ED5D35B49}" destId="{CEF4E40E-B3EC-4AF6-A276-195B0DEDB793}" srcOrd="6" destOrd="0" presId="urn:microsoft.com/office/officeart/2005/8/layout/vList2"/>
    <dgm:cxn modelId="{B3FABA0B-9E88-46B8-A41E-98EA3BF232F0}" type="presParOf" srcId="{5895E9ED-2131-4CCE-99BF-308ED5D35B49}" destId="{B3FC8A38-067B-4732-B6A0-FF5D61075BC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6DF485-A7FE-4500-AEBB-4A0AA5609DDF}" type="doc">
      <dgm:prSet loTypeId="urn:microsoft.com/office/officeart/2005/8/layout/venn1" loCatId="relationship" qsTypeId="urn:microsoft.com/office/officeart/2005/8/quickstyle/3d2" qsCatId="3D" csTypeId="urn:microsoft.com/office/officeart/2005/8/colors/accent1_2" csCatId="accent1" phldr="1"/>
      <dgm:spPr/>
    </dgm:pt>
    <dgm:pt modelId="{2ED21AF3-2843-4E9E-A5E4-4CEE028679B7}">
      <dgm:prSet phldrT="[Text]"/>
      <dgm:spPr/>
      <dgm:t>
        <a:bodyPr/>
        <a:lstStyle/>
        <a:p>
          <a:r>
            <a:rPr lang="en-IN" b="1" dirty="0" smtClean="0"/>
            <a:t>Government</a:t>
          </a:r>
          <a:endParaRPr lang="en-IN" b="1" dirty="0"/>
        </a:p>
      </dgm:t>
    </dgm:pt>
    <dgm:pt modelId="{62386BFF-2B79-48CB-A09C-D4634C03D22F}" type="parTrans" cxnId="{641CD3D1-A9E3-4F83-BD3D-84E4B584BCCE}">
      <dgm:prSet/>
      <dgm:spPr/>
      <dgm:t>
        <a:bodyPr/>
        <a:lstStyle/>
        <a:p>
          <a:endParaRPr lang="en-IN"/>
        </a:p>
      </dgm:t>
    </dgm:pt>
    <dgm:pt modelId="{464EA153-75B1-432C-A319-DE34385D03F5}" type="sibTrans" cxnId="{641CD3D1-A9E3-4F83-BD3D-84E4B584BCCE}">
      <dgm:prSet/>
      <dgm:spPr/>
      <dgm:t>
        <a:bodyPr/>
        <a:lstStyle/>
        <a:p>
          <a:endParaRPr lang="en-IN"/>
        </a:p>
      </dgm:t>
    </dgm:pt>
    <dgm:pt modelId="{58306C1F-FE18-4E63-A166-463BD0AE3017}">
      <dgm:prSet phldrT="[Text]"/>
      <dgm:spPr/>
      <dgm:t>
        <a:bodyPr/>
        <a:lstStyle/>
        <a:p>
          <a:r>
            <a:rPr lang="en-IN" b="1" dirty="0" smtClean="0"/>
            <a:t>Private Players</a:t>
          </a:r>
          <a:endParaRPr lang="en-IN" b="1" dirty="0"/>
        </a:p>
      </dgm:t>
    </dgm:pt>
    <dgm:pt modelId="{8EA5636F-DF73-4C17-BF65-87815122AB86}" type="parTrans" cxnId="{9696472A-C91A-4706-9918-21C627442E00}">
      <dgm:prSet/>
      <dgm:spPr/>
      <dgm:t>
        <a:bodyPr/>
        <a:lstStyle/>
        <a:p>
          <a:endParaRPr lang="en-IN"/>
        </a:p>
      </dgm:t>
    </dgm:pt>
    <dgm:pt modelId="{09E11E9F-9D2E-4E98-A405-B5EB53DE0B01}" type="sibTrans" cxnId="{9696472A-C91A-4706-9918-21C627442E00}">
      <dgm:prSet/>
      <dgm:spPr/>
      <dgm:t>
        <a:bodyPr/>
        <a:lstStyle/>
        <a:p>
          <a:endParaRPr lang="en-IN"/>
        </a:p>
      </dgm:t>
    </dgm:pt>
    <dgm:pt modelId="{FAAE66A0-34B7-420D-BD93-5CFE8175928A}">
      <dgm:prSet/>
      <dgm:spPr/>
      <dgm:t>
        <a:bodyPr/>
        <a:lstStyle/>
        <a:p>
          <a:r>
            <a:rPr lang="en-IN" b="1" dirty="0" smtClean="0"/>
            <a:t>Society</a:t>
          </a:r>
          <a:endParaRPr lang="en-IN" b="1" dirty="0"/>
        </a:p>
      </dgm:t>
    </dgm:pt>
    <dgm:pt modelId="{8228C138-5229-4D70-9FEE-A34B68548BA0}" type="parTrans" cxnId="{DCF47576-1258-4E6A-80E2-9F93A2C2C5B2}">
      <dgm:prSet/>
      <dgm:spPr/>
      <dgm:t>
        <a:bodyPr/>
        <a:lstStyle/>
        <a:p>
          <a:endParaRPr lang="en-IN"/>
        </a:p>
      </dgm:t>
    </dgm:pt>
    <dgm:pt modelId="{DAD25792-8FF1-45E9-9E4B-9DC6407E55CE}" type="sibTrans" cxnId="{DCF47576-1258-4E6A-80E2-9F93A2C2C5B2}">
      <dgm:prSet/>
      <dgm:spPr/>
      <dgm:t>
        <a:bodyPr/>
        <a:lstStyle/>
        <a:p>
          <a:endParaRPr lang="en-IN"/>
        </a:p>
      </dgm:t>
    </dgm:pt>
    <dgm:pt modelId="{80C643D2-6166-457D-8279-A899C271BB24}" type="pres">
      <dgm:prSet presAssocID="{7F6DF485-A7FE-4500-AEBB-4A0AA5609DDF}" presName="compositeShape" presStyleCnt="0">
        <dgm:presLayoutVars>
          <dgm:chMax val="7"/>
          <dgm:dir/>
          <dgm:resizeHandles val="exact"/>
        </dgm:presLayoutVars>
      </dgm:prSet>
      <dgm:spPr/>
    </dgm:pt>
    <dgm:pt modelId="{D89B1720-7C10-4290-9AF4-873AFE463A53}" type="pres">
      <dgm:prSet presAssocID="{2ED21AF3-2843-4E9E-A5E4-4CEE028679B7}" presName="circ1" presStyleLbl="vennNode1" presStyleIdx="0" presStyleCnt="3" custLinFactNeighborX="166" custLinFactNeighborY="40"/>
      <dgm:spPr/>
      <dgm:t>
        <a:bodyPr/>
        <a:lstStyle/>
        <a:p>
          <a:endParaRPr lang="en-IN"/>
        </a:p>
      </dgm:t>
    </dgm:pt>
    <dgm:pt modelId="{4C9EC707-BE13-48DF-A4E2-AB8BDAE58698}" type="pres">
      <dgm:prSet presAssocID="{2ED21AF3-2843-4E9E-A5E4-4CEE028679B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018845C-88C5-40C7-A991-8D6C90055277}" type="pres">
      <dgm:prSet presAssocID="{FAAE66A0-34B7-420D-BD93-5CFE8175928A}" presName="circ2" presStyleLbl="vennNode1" presStyleIdx="1" presStyleCnt="3"/>
      <dgm:spPr/>
      <dgm:t>
        <a:bodyPr/>
        <a:lstStyle/>
        <a:p>
          <a:endParaRPr lang="en-US"/>
        </a:p>
      </dgm:t>
    </dgm:pt>
    <dgm:pt modelId="{B05EA6B3-7B2E-449C-8E83-4716D4FF1C62}" type="pres">
      <dgm:prSet presAssocID="{FAAE66A0-34B7-420D-BD93-5CFE8175928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C73A65-1EB4-4550-B523-17753DF439E1}" type="pres">
      <dgm:prSet presAssocID="{58306C1F-FE18-4E63-A166-463BD0AE3017}" presName="circ3" presStyleLbl="vennNode1" presStyleIdx="2" presStyleCnt="3"/>
      <dgm:spPr/>
      <dgm:t>
        <a:bodyPr/>
        <a:lstStyle/>
        <a:p>
          <a:endParaRPr lang="en-IN"/>
        </a:p>
      </dgm:t>
    </dgm:pt>
    <dgm:pt modelId="{6064DA18-194B-432C-BFA9-FF8276EEB04E}" type="pres">
      <dgm:prSet presAssocID="{58306C1F-FE18-4E63-A166-463BD0AE301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1850CA1-F8DC-4942-B0B3-6373110C4086}" type="presOf" srcId="{2ED21AF3-2843-4E9E-A5E4-4CEE028679B7}" destId="{4C9EC707-BE13-48DF-A4E2-AB8BDAE58698}" srcOrd="1" destOrd="0" presId="urn:microsoft.com/office/officeart/2005/8/layout/venn1"/>
    <dgm:cxn modelId="{BA819E8D-F60F-4F38-8BDF-F0553AABBCAA}" type="presOf" srcId="{2ED21AF3-2843-4E9E-A5E4-4CEE028679B7}" destId="{D89B1720-7C10-4290-9AF4-873AFE463A53}" srcOrd="0" destOrd="0" presId="urn:microsoft.com/office/officeart/2005/8/layout/venn1"/>
    <dgm:cxn modelId="{C6F63A17-7289-486E-A6BD-3E5DD53BE3A5}" type="presOf" srcId="{58306C1F-FE18-4E63-A166-463BD0AE3017}" destId="{6064DA18-194B-432C-BFA9-FF8276EEB04E}" srcOrd="1" destOrd="0" presId="urn:microsoft.com/office/officeart/2005/8/layout/venn1"/>
    <dgm:cxn modelId="{2ABF6AF1-E2B8-46DD-B3A2-2DA38C012820}" type="presOf" srcId="{FAAE66A0-34B7-420D-BD93-5CFE8175928A}" destId="{E018845C-88C5-40C7-A991-8D6C90055277}" srcOrd="0" destOrd="0" presId="urn:microsoft.com/office/officeart/2005/8/layout/venn1"/>
    <dgm:cxn modelId="{951D7916-19D1-4451-B751-4B8A1D2CA09C}" type="presOf" srcId="{FAAE66A0-34B7-420D-BD93-5CFE8175928A}" destId="{B05EA6B3-7B2E-449C-8E83-4716D4FF1C62}" srcOrd="1" destOrd="0" presId="urn:microsoft.com/office/officeart/2005/8/layout/venn1"/>
    <dgm:cxn modelId="{5F7CC234-FD5A-416A-9CAB-DFFADF05097B}" type="presOf" srcId="{7F6DF485-A7FE-4500-AEBB-4A0AA5609DDF}" destId="{80C643D2-6166-457D-8279-A899C271BB24}" srcOrd="0" destOrd="0" presId="urn:microsoft.com/office/officeart/2005/8/layout/venn1"/>
    <dgm:cxn modelId="{73D56AD3-D635-436C-B870-4E7E855A1F80}" type="presOf" srcId="{58306C1F-FE18-4E63-A166-463BD0AE3017}" destId="{7EC73A65-1EB4-4550-B523-17753DF439E1}" srcOrd="0" destOrd="0" presId="urn:microsoft.com/office/officeart/2005/8/layout/venn1"/>
    <dgm:cxn modelId="{641CD3D1-A9E3-4F83-BD3D-84E4B584BCCE}" srcId="{7F6DF485-A7FE-4500-AEBB-4A0AA5609DDF}" destId="{2ED21AF3-2843-4E9E-A5E4-4CEE028679B7}" srcOrd="0" destOrd="0" parTransId="{62386BFF-2B79-48CB-A09C-D4634C03D22F}" sibTransId="{464EA153-75B1-432C-A319-DE34385D03F5}"/>
    <dgm:cxn modelId="{9696472A-C91A-4706-9918-21C627442E00}" srcId="{7F6DF485-A7FE-4500-AEBB-4A0AA5609DDF}" destId="{58306C1F-FE18-4E63-A166-463BD0AE3017}" srcOrd="2" destOrd="0" parTransId="{8EA5636F-DF73-4C17-BF65-87815122AB86}" sibTransId="{09E11E9F-9D2E-4E98-A405-B5EB53DE0B01}"/>
    <dgm:cxn modelId="{DCF47576-1258-4E6A-80E2-9F93A2C2C5B2}" srcId="{7F6DF485-A7FE-4500-AEBB-4A0AA5609DDF}" destId="{FAAE66A0-34B7-420D-BD93-5CFE8175928A}" srcOrd="1" destOrd="0" parTransId="{8228C138-5229-4D70-9FEE-A34B68548BA0}" sibTransId="{DAD25792-8FF1-45E9-9E4B-9DC6407E55CE}"/>
    <dgm:cxn modelId="{A309F8A9-9AFC-4B25-B6BF-623E140BC82D}" type="presParOf" srcId="{80C643D2-6166-457D-8279-A899C271BB24}" destId="{D89B1720-7C10-4290-9AF4-873AFE463A53}" srcOrd="0" destOrd="0" presId="urn:microsoft.com/office/officeart/2005/8/layout/venn1"/>
    <dgm:cxn modelId="{BE0DE2FA-3CC4-4C78-B1C5-C6824763129B}" type="presParOf" srcId="{80C643D2-6166-457D-8279-A899C271BB24}" destId="{4C9EC707-BE13-48DF-A4E2-AB8BDAE58698}" srcOrd="1" destOrd="0" presId="urn:microsoft.com/office/officeart/2005/8/layout/venn1"/>
    <dgm:cxn modelId="{E329673D-3812-4DD3-8DFF-D342C2D11C0A}" type="presParOf" srcId="{80C643D2-6166-457D-8279-A899C271BB24}" destId="{E018845C-88C5-40C7-A991-8D6C90055277}" srcOrd="2" destOrd="0" presId="urn:microsoft.com/office/officeart/2005/8/layout/venn1"/>
    <dgm:cxn modelId="{F5889118-A349-4D3C-BD01-645FDE7890D7}" type="presParOf" srcId="{80C643D2-6166-457D-8279-A899C271BB24}" destId="{B05EA6B3-7B2E-449C-8E83-4716D4FF1C62}" srcOrd="3" destOrd="0" presId="urn:microsoft.com/office/officeart/2005/8/layout/venn1"/>
    <dgm:cxn modelId="{6FD49AA0-EFE9-4C38-B055-F74F4D6E826D}" type="presParOf" srcId="{80C643D2-6166-457D-8279-A899C271BB24}" destId="{7EC73A65-1EB4-4550-B523-17753DF439E1}" srcOrd="4" destOrd="0" presId="urn:microsoft.com/office/officeart/2005/8/layout/venn1"/>
    <dgm:cxn modelId="{6C6B72FB-021A-4D72-A37B-9BA7AEF746BB}" type="presParOf" srcId="{80C643D2-6166-457D-8279-A899C271BB24}" destId="{6064DA18-194B-432C-BFA9-FF8276EEB04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37F239-5BCC-4BF5-8391-3A7C194D10BC}" type="doc">
      <dgm:prSet loTypeId="urn:microsoft.com/office/officeart/2005/8/layout/vList2" loCatId="list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5EE28037-D47C-49F7-8EFF-FF545AF78339}">
      <dgm:prSet phldrT="[Text]"/>
      <dgm:spPr/>
      <dgm:t>
        <a:bodyPr/>
        <a:lstStyle/>
        <a:p>
          <a:r>
            <a:rPr lang="en-IN" dirty="0" smtClean="0"/>
            <a:t>Policy and regulatory initiatives</a:t>
          </a:r>
          <a:endParaRPr lang="en-IN" dirty="0"/>
        </a:p>
      </dgm:t>
    </dgm:pt>
    <dgm:pt modelId="{5CAF5BC7-FD51-48C7-A148-6752B9DEA2CB}" type="parTrans" cxnId="{D3D603BE-06EE-41AD-821A-F61613804533}">
      <dgm:prSet/>
      <dgm:spPr/>
      <dgm:t>
        <a:bodyPr/>
        <a:lstStyle/>
        <a:p>
          <a:endParaRPr lang="en-IN"/>
        </a:p>
      </dgm:t>
    </dgm:pt>
    <dgm:pt modelId="{FE225E83-62FA-4EAE-A548-F5CFF45D4F79}" type="sibTrans" cxnId="{D3D603BE-06EE-41AD-821A-F61613804533}">
      <dgm:prSet/>
      <dgm:spPr/>
      <dgm:t>
        <a:bodyPr/>
        <a:lstStyle/>
        <a:p>
          <a:endParaRPr lang="en-IN"/>
        </a:p>
      </dgm:t>
    </dgm:pt>
    <dgm:pt modelId="{636E0F82-2E45-4F91-B6CB-1D0D73B1EBC3}">
      <dgm:prSet phldrT="[Text]"/>
      <dgm:spPr/>
      <dgm:t>
        <a:bodyPr/>
        <a:lstStyle/>
        <a:p>
          <a:r>
            <a:rPr lang="en-IN" dirty="0" smtClean="0"/>
            <a:t>Financing initiatives</a:t>
          </a:r>
          <a:endParaRPr lang="en-IN" dirty="0"/>
        </a:p>
      </dgm:t>
    </dgm:pt>
    <dgm:pt modelId="{A25AFB60-DE85-46CB-9EE4-E57BC73CF3BD}" type="parTrans" cxnId="{817C756F-2821-43D9-97AF-08CDDFF1B4C2}">
      <dgm:prSet/>
      <dgm:spPr/>
      <dgm:t>
        <a:bodyPr/>
        <a:lstStyle/>
        <a:p>
          <a:endParaRPr lang="en-IN"/>
        </a:p>
      </dgm:t>
    </dgm:pt>
    <dgm:pt modelId="{786BFD56-94C7-400F-8AB1-F71C2C7E4F50}" type="sibTrans" cxnId="{817C756F-2821-43D9-97AF-08CDDFF1B4C2}">
      <dgm:prSet/>
      <dgm:spPr/>
      <dgm:t>
        <a:bodyPr/>
        <a:lstStyle/>
        <a:p>
          <a:endParaRPr lang="en-IN"/>
        </a:p>
      </dgm:t>
    </dgm:pt>
    <dgm:pt modelId="{FB74EDAA-77D7-4413-8460-E741C266F490}">
      <dgm:prSet/>
      <dgm:spPr/>
      <dgm:t>
        <a:bodyPr/>
        <a:lstStyle/>
        <a:p>
          <a:r>
            <a:rPr lang="en-IN" dirty="0" smtClean="0"/>
            <a:t>Delivery initiatives</a:t>
          </a:r>
          <a:endParaRPr lang="en-IN" dirty="0"/>
        </a:p>
      </dgm:t>
    </dgm:pt>
    <dgm:pt modelId="{D2F3C899-5949-4947-BF41-388D0F0D9B45}" type="parTrans" cxnId="{08CB1C54-A20D-4890-AEF1-069CC124CE91}">
      <dgm:prSet/>
      <dgm:spPr/>
      <dgm:t>
        <a:bodyPr/>
        <a:lstStyle/>
        <a:p>
          <a:endParaRPr lang="en-IN"/>
        </a:p>
      </dgm:t>
    </dgm:pt>
    <dgm:pt modelId="{3D015D58-FBA1-4BAC-987E-A43A3BDC5DA8}" type="sibTrans" cxnId="{08CB1C54-A20D-4890-AEF1-069CC124CE91}">
      <dgm:prSet/>
      <dgm:spPr/>
      <dgm:t>
        <a:bodyPr/>
        <a:lstStyle/>
        <a:p>
          <a:endParaRPr lang="en-IN"/>
        </a:p>
      </dgm:t>
    </dgm:pt>
    <dgm:pt modelId="{C6FB6E74-6228-4FA4-B61F-2752AD1CC6AA}" type="pres">
      <dgm:prSet presAssocID="{DA37F239-5BCC-4BF5-8391-3A7C194D10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88335B9-3195-4783-8A81-34EDEF0E4D06}" type="pres">
      <dgm:prSet presAssocID="{5EE28037-D47C-49F7-8EFF-FF545AF7833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ACDC57F-A601-4105-A67E-E80AA00E8A6B}" type="pres">
      <dgm:prSet presAssocID="{FE225E83-62FA-4EAE-A548-F5CFF45D4F79}" presName="spacer" presStyleCnt="0"/>
      <dgm:spPr/>
      <dgm:t>
        <a:bodyPr/>
        <a:lstStyle/>
        <a:p>
          <a:endParaRPr lang="en-IN"/>
        </a:p>
      </dgm:t>
    </dgm:pt>
    <dgm:pt modelId="{F83BFBBD-71C6-4A44-8A71-F7A699B21583}" type="pres">
      <dgm:prSet presAssocID="{636E0F82-2E45-4F91-B6CB-1D0D73B1EBC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821529B-0CCF-4858-BBAA-E6F351A6C3AF}" type="pres">
      <dgm:prSet presAssocID="{786BFD56-94C7-400F-8AB1-F71C2C7E4F50}" presName="spacer" presStyleCnt="0"/>
      <dgm:spPr/>
      <dgm:t>
        <a:bodyPr/>
        <a:lstStyle/>
        <a:p>
          <a:endParaRPr lang="en-IN"/>
        </a:p>
      </dgm:t>
    </dgm:pt>
    <dgm:pt modelId="{0320144C-D10E-4806-B5C0-E7841A450DB3}" type="pres">
      <dgm:prSet presAssocID="{FB74EDAA-77D7-4413-8460-E741C266F490}" presName="parentText" presStyleLbl="node1" presStyleIdx="2" presStyleCnt="3" custLinFactY="3799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FCA2F42-BF44-46AE-B1FC-87858ABA25F5}" type="presOf" srcId="{5EE28037-D47C-49F7-8EFF-FF545AF78339}" destId="{F88335B9-3195-4783-8A81-34EDEF0E4D06}" srcOrd="0" destOrd="0" presId="urn:microsoft.com/office/officeart/2005/8/layout/vList2"/>
    <dgm:cxn modelId="{D3D603BE-06EE-41AD-821A-F61613804533}" srcId="{DA37F239-5BCC-4BF5-8391-3A7C194D10BC}" destId="{5EE28037-D47C-49F7-8EFF-FF545AF78339}" srcOrd="0" destOrd="0" parTransId="{5CAF5BC7-FD51-48C7-A148-6752B9DEA2CB}" sibTransId="{FE225E83-62FA-4EAE-A548-F5CFF45D4F79}"/>
    <dgm:cxn modelId="{0E0EC851-2F09-4E8D-BCA1-14B99E7CE905}" type="presOf" srcId="{636E0F82-2E45-4F91-B6CB-1D0D73B1EBC3}" destId="{F83BFBBD-71C6-4A44-8A71-F7A699B21583}" srcOrd="0" destOrd="0" presId="urn:microsoft.com/office/officeart/2005/8/layout/vList2"/>
    <dgm:cxn modelId="{B1D27E31-A859-40B1-A6B3-873CA718BAE4}" type="presOf" srcId="{FB74EDAA-77D7-4413-8460-E741C266F490}" destId="{0320144C-D10E-4806-B5C0-E7841A450DB3}" srcOrd="0" destOrd="0" presId="urn:microsoft.com/office/officeart/2005/8/layout/vList2"/>
    <dgm:cxn modelId="{817C756F-2821-43D9-97AF-08CDDFF1B4C2}" srcId="{DA37F239-5BCC-4BF5-8391-3A7C194D10BC}" destId="{636E0F82-2E45-4F91-B6CB-1D0D73B1EBC3}" srcOrd="1" destOrd="0" parTransId="{A25AFB60-DE85-46CB-9EE4-E57BC73CF3BD}" sibTransId="{786BFD56-94C7-400F-8AB1-F71C2C7E4F50}"/>
    <dgm:cxn modelId="{08CB1C54-A20D-4890-AEF1-069CC124CE91}" srcId="{DA37F239-5BCC-4BF5-8391-3A7C194D10BC}" destId="{FB74EDAA-77D7-4413-8460-E741C266F490}" srcOrd="2" destOrd="0" parTransId="{D2F3C899-5949-4947-BF41-388D0F0D9B45}" sibTransId="{3D015D58-FBA1-4BAC-987E-A43A3BDC5DA8}"/>
    <dgm:cxn modelId="{AD907A08-FCDB-4C6C-B72A-4A2549651D27}" type="presOf" srcId="{DA37F239-5BCC-4BF5-8391-3A7C194D10BC}" destId="{C6FB6E74-6228-4FA4-B61F-2752AD1CC6AA}" srcOrd="0" destOrd="0" presId="urn:microsoft.com/office/officeart/2005/8/layout/vList2"/>
    <dgm:cxn modelId="{8974BB87-19A5-4662-930E-845106F40CB9}" type="presParOf" srcId="{C6FB6E74-6228-4FA4-B61F-2752AD1CC6AA}" destId="{F88335B9-3195-4783-8A81-34EDEF0E4D06}" srcOrd="0" destOrd="0" presId="urn:microsoft.com/office/officeart/2005/8/layout/vList2"/>
    <dgm:cxn modelId="{BFC882EF-F38E-4CAB-86C6-766979D87566}" type="presParOf" srcId="{C6FB6E74-6228-4FA4-B61F-2752AD1CC6AA}" destId="{9ACDC57F-A601-4105-A67E-E80AA00E8A6B}" srcOrd="1" destOrd="0" presId="urn:microsoft.com/office/officeart/2005/8/layout/vList2"/>
    <dgm:cxn modelId="{1C31DBB6-14E3-4A31-9B05-BB08B4B2C4C0}" type="presParOf" srcId="{C6FB6E74-6228-4FA4-B61F-2752AD1CC6AA}" destId="{F83BFBBD-71C6-4A44-8A71-F7A699B21583}" srcOrd="2" destOrd="0" presId="urn:microsoft.com/office/officeart/2005/8/layout/vList2"/>
    <dgm:cxn modelId="{36DD8DD4-CFB9-4065-96C3-009812D377B7}" type="presParOf" srcId="{C6FB6E74-6228-4FA4-B61F-2752AD1CC6AA}" destId="{0821529B-0CCF-4858-BBAA-E6F351A6C3AF}" srcOrd="3" destOrd="0" presId="urn:microsoft.com/office/officeart/2005/8/layout/vList2"/>
    <dgm:cxn modelId="{3891E08B-CEE4-4B59-B111-216EB2FD9C10}" type="presParOf" srcId="{C6FB6E74-6228-4FA4-B61F-2752AD1CC6AA}" destId="{0320144C-D10E-4806-B5C0-E7841A450DB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098B3-71DC-4E10-8422-201480E318D9}">
      <dsp:nvSpPr>
        <dsp:cNvPr id="0" name=""/>
        <dsp:cNvSpPr/>
      </dsp:nvSpPr>
      <dsp:spPr>
        <a:xfrm>
          <a:off x="2494958" y="1968201"/>
          <a:ext cx="1510941" cy="15109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>
              <a:latin typeface="Arial" panose="020B0604020202020204" pitchFamily="34" charset="0"/>
              <a:cs typeface="Arial" panose="020B0604020202020204" pitchFamily="34" charset="0"/>
            </a:rPr>
            <a:t>LTC</a:t>
          </a:r>
          <a:endParaRPr lang="en-IN" sz="4300" kern="1200" dirty="0"/>
        </a:p>
      </dsp:txBody>
      <dsp:txXfrm>
        <a:off x="2716230" y="2189473"/>
        <a:ext cx="1068397" cy="1068397"/>
      </dsp:txXfrm>
    </dsp:sp>
    <dsp:sp modelId="{D0B07FDD-E15E-427D-BD02-B7E2C61B3078}">
      <dsp:nvSpPr>
        <dsp:cNvPr id="0" name=""/>
        <dsp:cNvSpPr/>
      </dsp:nvSpPr>
      <dsp:spPr>
        <a:xfrm rot="16200000">
          <a:off x="3023493" y="1720347"/>
          <a:ext cx="453870" cy="41835"/>
        </a:xfrm>
        <a:custGeom>
          <a:avLst/>
          <a:gdLst/>
          <a:ahLst/>
          <a:cxnLst/>
          <a:rect l="0" t="0" r="0" b="0"/>
          <a:pathLst>
            <a:path>
              <a:moveTo>
                <a:pt x="0" y="20917"/>
              </a:moveTo>
              <a:lnTo>
                <a:pt x="453870" y="20917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 dirty="0"/>
        </a:p>
      </dsp:txBody>
      <dsp:txXfrm>
        <a:off x="3239082" y="1729919"/>
        <a:ext cx="22693" cy="22693"/>
      </dsp:txXfrm>
    </dsp:sp>
    <dsp:sp modelId="{2FEF7ECD-D1E1-4B14-AF29-3B5DC71EC7EF}">
      <dsp:nvSpPr>
        <dsp:cNvPr id="0" name=""/>
        <dsp:cNvSpPr/>
      </dsp:nvSpPr>
      <dsp:spPr>
        <a:xfrm>
          <a:off x="2494958" y="3389"/>
          <a:ext cx="1510941" cy="15109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Continuing Personal Care /  Nursing Care</a:t>
          </a:r>
          <a:endParaRPr lang="en-IN" sz="1300" kern="1200" dirty="0"/>
        </a:p>
      </dsp:txBody>
      <dsp:txXfrm>
        <a:off x="2716230" y="224661"/>
        <a:ext cx="1068397" cy="1068397"/>
      </dsp:txXfrm>
    </dsp:sp>
    <dsp:sp modelId="{D8DADDEF-3B9A-4FF2-8511-6C11D777A8B2}">
      <dsp:nvSpPr>
        <dsp:cNvPr id="0" name=""/>
        <dsp:cNvSpPr/>
      </dsp:nvSpPr>
      <dsp:spPr>
        <a:xfrm rot="20520000">
          <a:off x="3957817" y="2399173"/>
          <a:ext cx="453870" cy="41835"/>
        </a:xfrm>
        <a:custGeom>
          <a:avLst/>
          <a:gdLst/>
          <a:ahLst/>
          <a:cxnLst/>
          <a:rect l="0" t="0" r="0" b="0"/>
          <a:pathLst>
            <a:path>
              <a:moveTo>
                <a:pt x="0" y="20917"/>
              </a:moveTo>
              <a:lnTo>
                <a:pt x="453870" y="20917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 dirty="0"/>
        </a:p>
      </dsp:txBody>
      <dsp:txXfrm>
        <a:off x="4173405" y="2408744"/>
        <a:ext cx="22693" cy="22693"/>
      </dsp:txXfrm>
    </dsp:sp>
    <dsp:sp modelId="{AB654F37-EBA2-4875-BC83-A1266FB9781D}">
      <dsp:nvSpPr>
        <dsp:cNvPr id="0" name=""/>
        <dsp:cNvSpPr/>
      </dsp:nvSpPr>
      <dsp:spPr>
        <a:xfrm>
          <a:off x="4363605" y="1361040"/>
          <a:ext cx="1510941" cy="15109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For those who are unable to look after themselves</a:t>
          </a:r>
          <a:endParaRPr lang="en-IN" sz="1300" kern="1200" dirty="0"/>
        </a:p>
      </dsp:txBody>
      <dsp:txXfrm>
        <a:off x="4584877" y="1582312"/>
        <a:ext cx="1068397" cy="1068397"/>
      </dsp:txXfrm>
    </dsp:sp>
    <dsp:sp modelId="{CE3FE6D6-0ADE-4E46-AA10-EC3EB005A026}">
      <dsp:nvSpPr>
        <dsp:cNvPr id="0" name=""/>
        <dsp:cNvSpPr/>
      </dsp:nvSpPr>
      <dsp:spPr>
        <a:xfrm rot="3240000">
          <a:off x="3600937" y="3497536"/>
          <a:ext cx="453870" cy="41835"/>
        </a:xfrm>
        <a:custGeom>
          <a:avLst/>
          <a:gdLst/>
          <a:ahLst/>
          <a:cxnLst/>
          <a:rect l="0" t="0" r="0" b="0"/>
          <a:pathLst>
            <a:path>
              <a:moveTo>
                <a:pt x="0" y="20917"/>
              </a:moveTo>
              <a:lnTo>
                <a:pt x="453870" y="20917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 dirty="0"/>
        </a:p>
      </dsp:txBody>
      <dsp:txXfrm>
        <a:off x="3816525" y="3507108"/>
        <a:ext cx="22693" cy="22693"/>
      </dsp:txXfrm>
    </dsp:sp>
    <dsp:sp modelId="{7365DD77-D37D-4115-8071-3DB7726238A8}">
      <dsp:nvSpPr>
        <dsp:cNvPr id="0" name=""/>
        <dsp:cNvSpPr/>
      </dsp:nvSpPr>
      <dsp:spPr>
        <a:xfrm>
          <a:off x="3649845" y="3557767"/>
          <a:ext cx="1510941" cy="15109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Home / Day care center  or in a state sponsored / care home setting</a:t>
          </a:r>
          <a:endParaRPr lang="en-IN" sz="1300" kern="1200" dirty="0"/>
        </a:p>
      </dsp:txBody>
      <dsp:txXfrm>
        <a:off x="3871117" y="3779039"/>
        <a:ext cx="1068397" cy="1068397"/>
      </dsp:txXfrm>
    </dsp:sp>
    <dsp:sp modelId="{97190A42-A07C-4CE1-917B-43BC605E599A}">
      <dsp:nvSpPr>
        <dsp:cNvPr id="0" name=""/>
        <dsp:cNvSpPr/>
      </dsp:nvSpPr>
      <dsp:spPr>
        <a:xfrm rot="7560000">
          <a:off x="2446050" y="3497536"/>
          <a:ext cx="453870" cy="41835"/>
        </a:xfrm>
        <a:custGeom>
          <a:avLst/>
          <a:gdLst/>
          <a:ahLst/>
          <a:cxnLst/>
          <a:rect l="0" t="0" r="0" b="0"/>
          <a:pathLst>
            <a:path>
              <a:moveTo>
                <a:pt x="0" y="20917"/>
              </a:moveTo>
              <a:lnTo>
                <a:pt x="453870" y="20917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 dirty="0"/>
        </a:p>
      </dsp:txBody>
      <dsp:txXfrm rot="10800000">
        <a:off x="2661638" y="3507108"/>
        <a:ext cx="22693" cy="22693"/>
      </dsp:txXfrm>
    </dsp:sp>
    <dsp:sp modelId="{5233A671-9CCF-4CC7-B95F-CFCF516350B5}">
      <dsp:nvSpPr>
        <dsp:cNvPr id="0" name=""/>
        <dsp:cNvSpPr/>
      </dsp:nvSpPr>
      <dsp:spPr>
        <a:xfrm>
          <a:off x="1340070" y="3557767"/>
          <a:ext cx="1510941" cy="15109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Not Particularly Concerned with Curing</a:t>
          </a:r>
          <a:endParaRPr lang="en-IN" sz="1300" kern="1200" dirty="0"/>
        </a:p>
      </dsp:txBody>
      <dsp:txXfrm>
        <a:off x="1561342" y="3779039"/>
        <a:ext cx="1068397" cy="1068397"/>
      </dsp:txXfrm>
    </dsp:sp>
    <dsp:sp modelId="{1F3ABDDC-686E-4709-A30A-8F27194AE456}">
      <dsp:nvSpPr>
        <dsp:cNvPr id="0" name=""/>
        <dsp:cNvSpPr/>
      </dsp:nvSpPr>
      <dsp:spPr>
        <a:xfrm rot="11880000">
          <a:off x="2089170" y="2399173"/>
          <a:ext cx="453870" cy="41835"/>
        </a:xfrm>
        <a:custGeom>
          <a:avLst/>
          <a:gdLst/>
          <a:ahLst/>
          <a:cxnLst/>
          <a:rect l="0" t="0" r="0" b="0"/>
          <a:pathLst>
            <a:path>
              <a:moveTo>
                <a:pt x="0" y="20917"/>
              </a:moveTo>
              <a:lnTo>
                <a:pt x="453870" y="20917"/>
              </a:lnTo>
            </a:path>
          </a:pathLst>
        </a:custGeom>
        <a:noFill/>
        <a:ln w="9525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 dirty="0"/>
        </a:p>
      </dsp:txBody>
      <dsp:txXfrm rot="10800000">
        <a:off x="2304758" y="2408744"/>
        <a:ext cx="22693" cy="22693"/>
      </dsp:txXfrm>
    </dsp:sp>
    <dsp:sp modelId="{24325FED-EDB3-45A0-AF98-4CF05CBA652F}">
      <dsp:nvSpPr>
        <dsp:cNvPr id="0" name=""/>
        <dsp:cNvSpPr/>
      </dsp:nvSpPr>
      <dsp:spPr>
        <a:xfrm>
          <a:off x="626311" y="1361040"/>
          <a:ext cx="1510941" cy="15109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Living Cost / Housing costs / personal care</a:t>
          </a:r>
          <a:endParaRPr lang="en-IN" sz="1300" kern="1200" dirty="0"/>
        </a:p>
      </dsp:txBody>
      <dsp:txXfrm>
        <a:off x="847583" y="1582312"/>
        <a:ext cx="1068397" cy="10683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0F5AC-B37C-4E06-BC3C-45325FCA5651}">
      <dsp:nvSpPr>
        <dsp:cNvPr id="0" name=""/>
        <dsp:cNvSpPr/>
      </dsp:nvSpPr>
      <dsp:spPr>
        <a:xfrm>
          <a:off x="0" y="113515"/>
          <a:ext cx="7858180" cy="647595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Creating long-term, dedicated insurance products</a:t>
          </a:r>
          <a:endParaRPr lang="en-IN" sz="2700" kern="1200" dirty="0"/>
        </a:p>
      </dsp:txBody>
      <dsp:txXfrm>
        <a:off x="31613" y="145128"/>
        <a:ext cx="7794954" cy="584369"/>
      </dsp:txXfrm>
    </dsp:sp>
    <dsp:sp modelId="{78714A9B-6ACD-417B-BF78-C03B2564D860}">
      <dsp:nvSpPr>
        <dsp:cNvPr id="0" name=""/>
        <dsp:cNvSpPr/>
      </dsp:nvSpPr>
      <dsp:spPr>
        <a:xfrm>
          <a:off x="0" y="838870"/>
          <a:ext cx="7858180" cy="647595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Innovative insurance offerings</a:t>
          </a:r>
          <a:endParaRPr lang="en-IN" sz="2700" kern="1200" dirty="0"/>
        </a:p>
      </dsp:txBody>
      <dsp:txXfrm>
        <a:off x="31613" y="870483"/>
        <a:ext cx="7794954" cy="584369"/>
      </dsp:txXfrm>
    </dsp:sp>
    <dsp:sp modelId="{F11291F2-0D7B-408F-8346-FB1A1084726E}">
      <dsp:nvSpPr>
        <dsp:cNvPr id="0" name=""/>
        <dsp:cNvSpPr/>
      </dsp:nvSpPr>
      <dsp:spPr>
        <a:xfrm>
          <a:off x="0" y="1486465"/>
          <a:ext cx="7858180" cy="1089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49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Cater to the differentiated needs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Micro insurance products for low-income groups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Products that include flexible payment and coverage components</a:t>
          </a:r>
          <a:endParaRPr lang="en-IN" sz="2100" kern="1200" dirty="0"/>
        </a:p>
      </dsp:txBody>
      <dsp:txXfrm>
        <a:off x="0" y="1486465"/>
        <a:ext cx="7858180" cy="1089854"/>
      </dsp:txXfrm>
    </dsp:sp>
    <dsp:sp modelId="{5ED9F295-404C-4A6F-815C-1BC4CE188C92}">
      <dsp:nvSpPr>
        <dsp:cNvPr id="0" name=""/>
        <dsp:cNvSpPr/>
      </dsp:nvSpPr>
      <dsp:spPr>
        <a:xfrm>
          <a:off x="0" y="2576319"/>
          <a:ext cx="7858180" cy="647595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Innovative mechanisms to share risk</a:t>
          </a:r>
          <a:endParaRPr lang="en-IN" sz="2700" kern="1200" dirty="0"/>
        </a:p>
      </dsp:txBody>
      <dsp:txXfrm>
        <a:off x="31613" y="2607932"/>
        <a:ext cx="7794954" cy="584369"/>
      </dsp:txXfrm>
    </dsp:sp>
    <dsp:sp modelId="{DE9E4B6A-0687-4DAA-BAF5-8AA6465AE4C3}">
      <dsp:nvSpPr>
        <dsp:cNvPr id="0" name=""/>
        <dsp:cNvSpPr/>
      </dsp:nvSpPr>
      <dsp:spPr>
        <a:xfrm>
          <a:off x="0" y="3223915"/>
          <a:ext cx="7858180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49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Co-payment of costs between insurers and other entities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100" kern="1200" dirty="0" smtClean="0"/>
            <a:t>Evaluating means to cover certain pre-existing conditions</a:t>
          </a:r>
          <a:endParaRPr lang="en-IN" sz="2100" kern="1200" dirty="0"/>
        </a:p>
      </dsp:txBody>
      <dsp:txXfrm>
        <a:off x="0" y="3223915"/>
        <a:ext cx="7858180" cy="72657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9B415-B0FE-4362-A156-60EDBC5B3529}">
      <dsp:nvSpPr>
        <dsp:cNvPr id="0" name=""/>
        <dsp:cNvSpPr/>
      </dsp:nvSpPr>
      <dsp:spPr>
        <a:xfrm>
          <a:off x="1039644" y="745701"/>
          <a:ext cx="3969106" cy="3969106"/>
        </a:xfrm>
        <a:prstGeom prst="blockArc">
          <a:avLst>
            <a:gd name="adj1" fmla="val 9000000"/>
            <a:gd name="adj2" fmla="val 16200000"/>
            <a:gd name="adj3" fmla="val 4635"/>
          </a:avLst>
        </a:prstGeom>
        <a:gradFill rotWithShape="0">
          <a:gsLst>
            <a:gs pos="0">
              <a:schemeClr val="accent3">
                <a:shade val="90000"/>
                <a:hueOff val="186893"/>
                <a:satOff val="-4005"/>
                <a:lumOff val="20541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186893"/>
                <a:satOff val="-4005"/>
                <a:lumOff val="20541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186893"/>
                <a:satOff val="-4005"/>
                <a:lumOff val="205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8D2E4A-A6BB-408F-BD10-37633208D136}">
      <dsp:nvSpPr>
        <dsp:cNvPr id="0" name=""/>
        <dsp:cNvSpPr/>
      </dsp:nvSpPr>
      <dsp:spPr>
        <a:xfrm>
          <a:off x="1039644" y="745701"/>
          <a:ext cx="3969106" cy="3969106"/>
        </a:xfrm>
        <a:prstGeom prst="blockArc">
          <a:avLst>
            <a:gd name="adj1" fmla="val 1800000"/>
            <a:gd name="adj2" fmla="val 9000000"/>
            <a:gd name="adj3" fmla="val 4635"/>
          </a:avLst>
        </a:prstGeom>
        <a:gradFill rotWithShape="0">
          <a:gsLst>
            <a:gs pos="0">
              <a:schemeClr val="accent3">
                <a:shade val="90000"/>
                <a:hueOff val="186893"/>
                <a:satOff val="-4005"/>
                <a:lumOff val="20541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186893"/>
                <a:satOff val="-4005"/>
                <a:lumOff val="20541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186893"/>
                <a:satOff val="-4005"/>
                <a:lumOff val="205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04BFBC-F6E7-4AC9-91C2-8404D173ECAD}">
      <dsp:nvSpPr>
        <dsp:cNvPr id="0" name=""/>
        <dsp:cNvSpPr/>
      </dsp:nvSpPr>
      <dsp:spPr>
        <a:xfrm>
          <a:off x="1039644" y="745701"/>
          <a:ext cx="3969106" cy="3969106"/>
        </a:xfrm>
        <a:prstGeom prst="blockArc">
          <a:avLst>
            <a:gd name="adj1" fmla="val 16200000"/>
            <a:gd name="adj2" fmla="val 1800000"/>
            <a:gd name="adj3" fmla="val 4635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9D1388-16C9-44A9-8A6C-C9B0138A9161}">
      <dsp:nvSpPr>
        <dsp:cNvPr id="0" name=""/>
        <dsp:cNvSpPr/>
      </dsp:nvSpPr>
      <dsp:spPr>
        <a:xfrm>
          <a:off x="2111622" y="1817678"/>
          <a:ext cx="1825150" cy="1825150"/>
        </a:xfrm>
        <a:prstGeom prst="ellipse">
          <a:avLst/>
        </a:prstGeom>
        <a:gradFill rotWithShape="0">
          <a:gsLst>
            <a:gs pos="0">
              <a:schemeClr val="accent3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Improve three aspects of healthcare</a:t>
          </a:r>
          <a:endParaRPr lang="en-IN" sz="2200" kern="1200" dirty="0"/>
        </a:p>
      </dsp:txBody>
      <dsp:txXfrm>
        <a:off x="2378909" y="2084965"/>
        <a:ext cx="1290576" cy="1290576"/>
      </dsp:txXfrm>
    </dsp:sp>
    <dsp:sp modelId="{EE16D42C-926E-486E-82EA-34BABE3D31BA}">
      <dsp:nvSpPr>
        <dsp:cNvPr id="0" name=""/>
        <dsp:cNvSpPr/>
      </dsp:nvSpPr>
      <dsp:spPr>
        <a:xfrm>
          <a:off x="2079625" y="-151925"/>
          <a:ext cx="1889144" cy="1887240"/>
        </a:xfrm>
        <a:prstGeom prst="ellipse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/>
            <a:t>Availability</a:t>
          </a:r>
          <a:endParaRPr lang="en-IN" sz="2100" kern="1200" dirty="0"/>
        </a:p>
      </dsp:txBody>
      <dsp:txXfrm>
        <a:off x="2356284" y="124455"/>
        <a:ext cx="1335826" cy="1334480"/>
      </dsp:txXfrm>
    </dsp:sp>
    <dsp:sp modelId="{7EA075EF-7655-4C60-B173-5DAC4848A703}">
      <dsp:nvSpPr>
        <dsp:cNvPr id="0" name=""/>
        <dsp:cNvSpPr/>
      </dsp:nvSpPr>
      <dsp:spPr>
        <a:xfrm>
          <a:off x="3758467" y="2755913"/>
          <a:ext cx="1889144" cy="1887240"/>
        </a:xfrm>
        <a:prstGeom prst="ellipse">
          <a:avLst/>
        </a:prstGeom>
        <a:gradFill rotWithShape="0">
          <a:gsLst>
            <a:gs pos="0">
              <a:schemeClr val="accent3">
                <a:shade val="50000"/>
                <a:hueOff val="178371"/>
                <a:satOff val="-2846"/>
                <a:lumOff val="27405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78371"/>
                <a:satOff val="-2846"/>
                <a:lumOff val="27405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78371"/>
                <a:satOff val="-2846"/>
                <a:lumOff val="2740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/>
            <a:t>Cost</a:t>
          </a:r>
          <a:endParaRPr lang="en-IN" sz="2100" kern="1200" dirty="0"/>
        </a:p>
      </dsp:txBody>
      <dsp:txXfrm>
        <a:off x="4035126" y="3032293"/>
        <a:ext cx="1335826" cy="1334480"/>
      </dsp:txXfrm>
    </dsp:sp>
    <dsp:sp modelId="{1844B9A7-D1CE-443B-8BB5-C8CF3541D6B0}">
      <dsp:nvSpPr>
        <dsp:cNvPr id="0" name=""/>
        <dsp:cNvSpPr/>
      </dsp:nvSpPr>
      <dsp:spPr>
        <a:xfrm>
          <a:off x="400784" y="2755913"/>
          <a:ext cx="1889144" cy="1887240"/>
        </a:xfrm>
        <a:prstGeom prst="ellipse">
          <a:avLst/>
        </a:prstGeom>
        <a:gradFill rotWithShape="0">
          <a:gsLst>
            <a:gs pos="0">
              <a:schemeClr val="accent3">
                <a:shade val="50000"/>
                <a:hueOff val="178371"/>
                <a:satOff val="-2846"/>
                <a:lumOff val="27405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78371"/>
                <a:satOff val="-2846"/>
                <a:lumOff val="27405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78371"/>
                <a:satOff val="-2846"/>
                <a:lumOff val="2740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/>
            <a:t>Quality</a:t>
          </a:r>
          <a:endParaRPr lang="en-IN" sz="2100" kern="1200" dirty="0"/>
        </a:p>
      </dsp:txBody>
      <dsp:txXfrm>
        <a:off x="677443" y="3032293"/>
        <a:ext cx="1335826" cy="13344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0F5AC-B37C-4E06-BC3C-45325FCA5651}">
      <dsp:nvSpPr>
        <dsp:cNvPr id="0" name=""/>
        <dsp:cNvSpPr/>
      </dsp:nvSpPr>
      <dsp:spPr>
        <a:xfrm>
          <a:off x="0" y="39309"/>
          <a:ext cx="7858180" cy="6715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Quantitative analysis</a:t>
          </a:r>
          <a:endParaRPr lang="en-IN" sz="2800" kern="1200" dirty="0"/>
        </a:p>
      </dsp:txBody>
      <dsp:txXfrm>
        <a:off x="32784" y="72093"/>
        <a:ext cx="7792612" cy="606012"/>
      </dsp:txXfrm>
    </dsp:sp>
    <dsp:sp modelId="{11A21913-A642-48B9-B8F8-70F0A5181316}">
      <dsp:nvSpPr>
        <dsp:cNvPr id="0" name=""/>
        <dsp:cNvSpPr/>
      </dsp:nvSpPr>
      <dsp:spPr>
        <a:xfrm>
          <a:off x="0" y="710890"/>
          <a:ext cx="7858180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497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200" kern="1200" dirty="0" smtClean="0"/>
            <a:t>Consider relationship between benefit design and cost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200" kern="1200" dirty="0" smtClean="0"/>
            <a:t>Develop relevant data/information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200" kern="1200" dirty="0" smtClean="0"/>
            <a:t>Identify cost-saving approaches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200" kern="1200" dirty="0" smtClean="0"/>
            <a:t>Evaluate uncertainty and understanding of risks</a:t>
          </a:r>
          <a:endParaRPr lang="en-IN" sz="2200" kern="1200" dirty="0"/>
        </a:p>
      </dsp:txBody>
      <dsp:txXfrm>
        <a:off x="0" y="710890"/>
        <a:ext cx="7858180" cy="1506960"/>
      </dsp:txXfrm>
    </dsp:sp>
    <dsp:sp modelId="{78714A9B-6ACD-417B-BF78-C03B2564D860}">
      <dsp:nvSpPr>
        <dsp:cNvPr id="0" name=""/>
        <dsp:cNvSpPr/>
      </dsp:nvSpPr>
      <dsp:spPr>
        <a:xfrm>
          <a:off x="0" y="2217850"/>
          <a:ext cx="7858180" cy="671580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Benefit design</a:t>
          </a:r>
          <a:endParaRPr lang="en-IN" sz="2800" kern="1200" dirty="0"/>
        </a:p>
      </dsp:txBody>
      <dsp:txXfrm>
        <a:off x="32784" y="2250634"/>
        <a:ext cx="7792612" cy="606012"/>
      </dsp:txXfrm>
    </dsp:sp>
    <dsp:sp modelId="{F11291F2-0D7B-408F-8346-FB1A1084726E}">
      <dsp:nvSpPr>
        <dsp:cNvPr id="0" name=""/>
        <dsp:cNvSpPr/>
      </dsp:nvSpPr>
      <dsp:spPr>
        <a:xfrm>
          <a:off x="0" y="2889430"/>
          <a:ext cx="785818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497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200" kern="1200" dirty="0" smtClean="0"/>
            <a:t>Help minimize moral hazard and anti-selection</a:t>
          </a:r>
          <a:endParaRPr lang="en-IN" sz="2200" kern="1200" dirty="0"/>
        </a:p>
      </dsp:txBody>
      <dsp:txXfrm>
        <a:off x="0" y="2889430"/>
        <a:ext cx="7858180" cy="463680"/>
      </dsp:txXfrm>
    </dsp:sp>
    <dsp:sp modelId="{5ED9F295-404C-4A6F-815C-1BC4CE188C92}">
      <dsp:nvSpPr>
        <dsp:cNvPr id="0" name=""/>
        <dsp:cNvSpPr/>
      </dsp:nvSpPr>
      <dsp:spPr>
        <a:xfrm>
          <a:off x="0" y="3353110"/>
          <a:ext cx="7858180" cy="671580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Contribute to policy discussions</a:t>
          </a:r>
          <a:endParaRPr lang="en-IN" sz="2800" kern="1200" dirty="0"/>
        </a:p>
      </dsp:txBody>
      <dsp:txXfrm>
        <a:off x="32784" y="3385894"/>
        <a:ext cx="7792612" cy="60601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8094A-9201-46BA-87AB-79486281A9FB}">
      <dsp:nvSpPr>
        <dsp:cNvPr id="0" name=""/>
        <dsp:cNvSpPr/>
      </dsp:nvSpPr>
      <dsp:spPr>
        <a:xfrm>
          <a:off x="2385" y="392884"/>
          <a:ext cx="1892827" cy="113569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Coverage</a:t>
          </a:r>
          <a:endParaRPr lang="en-IN" sz="2000" kern="1200" dirty="0"/>
        </a:p>
      </dsp:txBody>
      <dsp:txXfrm>
        <a:off x="2385" y="392884"/>
        <a:ext cx="1892827" cy="1135696"/>
      </dsp:txXfrm>
    </dsp:sp>
    <dsp:sp modelId="{C92D48E4-6090-4A6F-9EF8-DABABF767C08}">
      <dsp:nvSpPr>
        <dsp:cNvPr id="0" name=""/>
        <dsp:cNvSpPr/>
      </dsp:nvSpPr>
      <dsp:spPr>
        <a:xfrm>
          <a:off x="2084496" y="392884"/>
          <a:ext cx="1892827" cy="11356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Benefit design</a:t>
          </a:r>
          <a:endParaRPr lang="en-IN" sz="2000" kern="1200" dirty="0"/>
        </a:p>
      </dsp:txBody>
      <dsp:txXfrm>
        <a:off x="2084496" y="392884"/>
        <a:ext cx="1892827" cy="1135696"/>
      </dsp:txXfrm>
    </dsp:sp>
    <dsp:sp modelId="{963480E2-754C-4A50-A693-89F0B5EE6712}">
      <dsp:nvSpPr>
        <dsp:cNvPr id="0" name=""/>
        <dsp:cNvSpPr/>
      </dsp:nvSpPr>
      <dsp:spPr>
        <a:xfrm>
          <a:off x="4166607" y="392884"/>
          <a:ext cx="1892827" cy="113569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Affordability</a:t>
          </a:r>
          <a:endParaRPr lang="en-IN" sz="2000" kern="1200" dirty="0"/>
        </a:p>
      </dsp:txBody>
      <dsp:txXfrm>
        <a:off x="4166607" y="392884"/>
        <a:ext cx="1892827" cy="1135696"/>
      </dsp:txXfrm>
    </dsp:sp>
    <dsp:sp modelId="{5C67A8C2-F01A-46B5-B9FC-2D27C10DB3CA}">
      <dsp:nvSpPr>
        <dsp:cNvPr id="0" name=""/>
        <dsp:cNvSpPr/>
      </dsp:nvSpPr>
      <dsp:spPr>
        <a:xfrm>
          <a:off x="6248718" y="392884"/>
          <a:ext cx="1892827" cy="113569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Appropriateness &amp; quality</a:t>
          </a:r>
          <a:endParaRPr lang="en-IN" sz="2000" kern="1200" dirty="0"/>
        </a:p>
      </dsp:txBody>
      <dsp:txXfrm>
        <a:off x="6248718" y="392884"/>
        <a:ext cx="1892827" cy="1135696"/>
      </dsp:txXfrm>
    </dsp:sp>
    <dsp:sp modelId="{7011D149-8A59-4D6F-A300-FAF859BAE061}">
      <dsp:nvSpPr>
        <dsp:cNvPr id="0" name=""/>
        <dsp:cNvSpPr/>
      </dsp:nvSpPr>
      <dsp:spPr>
        <a:xfrm>
          <a:off x="1043441" y="1717864"/>
          <a:ext cx="1892827" cy="113569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Risk &amp; cost management</a:t>
          </a:r>
          <a:endParaRPr lang="en-IN" sz="2000" kern="1200" dirty="0"/>
        </a:p>
      </dsp:txBody>
      <dsp:txXfrm>
        <a:off x="1043441" y="1717864"/>
        <a:ext cx="1892827" cy="1135696"/>
      </dsp:txXfrm>
    </dsp:sp>
    <dsp:sp modelId="{95619372-22ED-49FA-850B-E952A2D782F9}">
      <dsp:nvSpPr>
        <dsp:cNvPr id="0" name=""/>
        <dsp:cNvSpPr/>
      </dsp:nvSpPr>
      <dsp:spPr>
        <a:xfrm>
          <a:off x="3125552" y="1717864"/>
          <a:ext cx="1892827" cy="113569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Sustainability</a:t>
          </a:r>
          <a:endParaRPr lang="en-IN" sz="2000" kern="1200" dirty="0"/>
        </a:p>
      </dsp:txBody>
      <dsp:txXfrm>
        <a:off x="3125552" y="1717864"/>
        <a:ext cx="1892827" cy="1135696"/>
      </dsp:txXfrm>
    </dsp:sp>
    <dsp:sp modelId="{54A48C66-C407-48FB-A96C-A0D903737186}">
      <dsp:nvSpPr>
        <dsp:cNvPr id="0" name=""/>
        <dsp:cNvSpPr/>
      </dsp:nvSpPr>
      <dsp:spPr>
        <a:xfrm>
          <a:off x="5207662" y="1717864"/>
          <a:ext cx="1892827" cy="11356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Unintended consequences</a:t>
          </a:r>
          <a:endParaRPr lang="en-IN" sz="2000" kern="1200" dirty="0"/>
        </a:p>
      </dsp:txBody>
      <dsp:txXfrm>
        <a:off x="5207662" y="1717864"/>
        <a:ext cx="1892827" cy="113569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E73A1-8B46-44C2-8239-4ECA3D7BF5DF}">
      <dsp:nvSpPr>
        <dsp:cNvPr id="0" name=""/>
        <dsp:cNvSpPr/>
      </dsp:nvSpPr>
      <dsp:spPr>
        <a:xfrm rot="5400000">
          <a:off x="5179702" y="-2225291"/>
          <a:ext cx="1289232" cy="606700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Meeting all needs of target market?</a:t>
          </a:r>
          <a:endParaRPr lang="en-GB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Tackling intergenerational fairness?</a:t>
          </a:r>
          <a:endParaRPr lang="en-GB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Public interest and interaction with state benefits?</a:t>
          </a:r>
          <a:endParaRPr lang="en-GB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Simplicity with limited “small print”</a:t>
          </a:r>
          <a:endParaRPr lang="en-GB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Pricing basis – risk rated or income rated? Willingness to pay?</a:t>
          </a:r>
          <a:endParaRPr lang="en-GB" sz="1600" kern="1200" dirty="0"/>
        </a:p>
      </dsp:txBody>
      <dsp:txXfrm rot="-5400000">
        <a:off x="2790815" y="226531"/>
        <a:ext cx="6004072" cy="1163362"/>
      </dsp:txXfrm>
    </dsp:sp>
    <dsp:sp modelId="{6B8F7F34-28A0-49BA-B721-1944F6EF39E8}">
      <dsp:nvSpPr>
        <dsp:cNvPr id="0" name=""/>
        <dsp:cNvSpPr/>
      </dsp:nvSpPr>
      <dsp:spPr>
        <a:xfrm>
          <a:off x="457" y="2441"/>
          <a:ext cx="2790358" cy="16115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Product design</a:t>
          </a:r>
          <a:endParaRPr lang="en-GB" sz="3100" kern="1200" dirty="0"/>
        </a:p>
      </dsp:txBody>
      <dsp:txXfrm>
        <a:off x="79126" y="81110"/>
        <a:ext cx="2633020" cy="1454202"/>
      </dsp:txXfrm>
    </dsp:sp>
    <dsp:sp modelId="{A158A2F0-59BF-4A86-BB20-158DCEC7F7BD}">
      <dsp:nvSpPr>
        <dsp:cNvPr id="0" name=""/>
        <dsp:cNvSpPr/>
      </dsp:nvSpPr>
      <dsp:spPr>
        <a:xfrm rot="5400000">
          <a:off x="5179702" y="-533173"/>
          <a:ext cx="1289232" cy="606700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Need to be sold through specialized intermediaries only.</a:t>
          </a:r>
          <a:endParaRPr lang="en-GB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Ensuring the target market understands the product and any limitations</a:t>
          </a:r>
          <a:r>
            <a:rPr lang="en-GB" sz="1500" kern="1200" dirty="0" smtClean="0"/>
            <a:t> </a:t>
          </a:r>
          <a:endParaRPr lang="en-GB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/>
        </a:p>
      </dsp:txBody>
      <dsp:txXfrm rot="-5400000">
        <a:off x="2790815" y="1918649"/>
        <a:ext cx="6004072" cy="1163362"/>
      </dsp:txXfrm>
    </dsp:sp>
    <dsp:sp modelId="{106A7BFD-2408-4548-BDEA-D48F74467F95}">
      <dsp:nvSpPr>
        <dsp:cNvPr id="0" name=""/>
        <dsp:cNvSpPr/>
      </dsp:nvSpPr>
      <dsp:spPr>
        <a:xfrm>
          <a:off x="457" y="1694559"/>
          <a:ext cx="2790358" cy="16115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Distribution &amp; sales</a:t>
          </a:r>
          <a:endParaRPr lang="en-GB" sz="3100" kern="1200" dirty="0"/>
        </a:p>
      </dsp:txBody>
      <dsp:txXfrm>
        <a:off x="79126" y="1773228"/>
        <a:ext cx="2633020" cy="1454202"/>
      </dsp:txXfrm>
    </dsp:sp>
    <dsp:sp modelId="{D51BC61C-C02F-42C8-81E5-92D668417630}">
      <dsp:nvSpPr>
        <dsp:cNvPr id="0" name=""/>
        <dsp:cNvSpPr/>
      </dsp:nvSpPr>
      <dsp:spPr>
        <a:xfrm rot="5400000">
          <a:off x="5179702" y="1158944"/>
          <a:ext cx="1289232" cy="606700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Frequency of product review with limited experience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Testing of customer needs and ongoing target market analysis.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What customer feedback is feasible?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Ensuring a full range of management information for decision-making</a:t>
          </a:r>
        </a:p>
      </dsp:txBody>
      <dsp:txXfrm rot="-5400000">
        <a:off x="2790815" y="3610767"/>
        <a:ext cx="6004072" cy="1163362"/>
      </dsp:txXfrm>
    </dsp:sp>
    <dsp:sp modelId="{B55DE0F4-8785-4780-867B-6F98C4F40867}">
      <dsp:nvSpPr>
        <dsp:cNvPr id="0" name=""/>
        <dsp:cNvSpPr/>
      </dsp:nvSpPr>
      <dsp:spPr>
        <a:xfrm>
          <a:off x="457" y="3386677"/>
          <a:ext cx="2790358" cy="16115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Monitoring &amp; product governance</a:t>
          </a:r>
          <a:endParaRPr lang="en-GB" sz="3100" kern="1200" dirty="0"/>
        </a:p>
      </dsp:txBody>
      <dsp:txXfrm>
        <a:off x="79126" y="3465346"/>
        <a:ext cx="2633020" cy="14542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95282-9505-44F7-A579-626719EA2F24}">
      <dsp:nvSpPr>
        <dsp:cNvPr id="0" name=""/>
        <dsp:cNvSpPr/>
      </dsp:nvSpPr>
      <dsp:spPr>
        <a:xfrm>
          <a:off x="904395" y="2425"/>
          <a:ext cx="2201706" cy="13210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Increase in life expectancy</a:t>
          </a:r>
          <a:endParaRPr lang="en-US" sz="2000" kern="1200" dirty="0"/>
        </a:p>
      </dsp:txBody>
      <dsp:txXfrm>
        <a:off x="904395" y="2425"/>
        <a:ext cx="2201706" cy="1321024"/>
      </dsp:txXfrm>
    </dsp:sp>
    <dsp:sp modelId="{5CB0AA8E-CE5A-47ED-863E-9B797374DA91}">
      <dsp:nvSpPr>
        <dsp:cNvPr id="0" name=""/>
        <dsp:cNvSpPr/>
      </dsp:nvSpPr>
      <dsp:spPr>
        <a:xfrm>
          <a:off x="3326273" y="2425"/>
          <a:ext cx="2201706" cy="13210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Migration of young people from rural India to Urban India</a:t>
          </a:r>
          <a:endParaRPr lang="en-US" sz="2000" kern="1200" dirty="0"/>
        </a:p>
      </dsp:txBody>
      <dsp:txXfrm>
        <a:off x="3326273" y="2425"/>
        <a:ext cx="2201706" cy="1321024"/>
      </dsp:txXfrm>
    </dsp:sp>
    <dsp:sp modelId="{29AE2BF1-2F1B-4028-8C7A-4E104730D517}">
      <dsp:nvSpPr>
        <dsp:cNvPr id="0" name=""/>
        <dsp:cNvSpPr/>
      </dsp:nvSpPr>
      <dsp:spPr>
        <a:xfrm>
          <a:off x="904395" y="1543619"/>
          <a:ext cx="2201706" cy="13210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Emergence of Nuclear families</a:t>
          </a:r>
          <a:endParaRPr lang="en-US" sz="2000" kern="1200" dirty="0"/>
        </a:p>
      </dsp:txBody>
      <dsp:txXfrm>
        <a:off x="904395" y="1543619"/>
        <a:ext cx="2201706" cy="1321024"/>
      </dsp:txXfrm>
    </dsp:sp>
    <dsp:sp modelId="{3268194B-1752-4903-9271-AD69C2EA8E34}">
      <dsp:nvSpPr>
        <dsp:cNvPr id="0" name=""/>
        <dsp:cNvSpPr/>
      </dsp:nvSpPr>
      <dsp:spPr>
        <a:xfrm>
          <a:off x="3326273" y="1543619"/>
          <a:ext cx="2201706" cy="13210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Changing role of women in families</a:t>
          </a:r>
          <a:endParaRPr lang="en-US" sz="2000" kern="1200" dirty="0"/>
        </a:p>
      </dsp:txBody>
      <dsp:txXfrm>
        <a:off x="3326273" y="1543619"/>
        <a:ext cx="2201706" cy="1321024"/>
      </dsp:txXfrm>
    </dsp:sp>
    <dsp:sp modelId="{35648A64-E846-4377-856E-4EFD4C492A77}">
      <dsp:nvSpPr>
        <dsp:cNvPr id="0" name=""/>
        <dsp:cNvSpPr/>
      </dsp:nvSpPr>
      <dsp:spPr>
        <a:xfrm>
          <a:off x="904395" y="3084814"/>
          <a:ext cx="2201706" cy="13210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Shifting disease profile for that require long term care</a:t>
          </a:r>
          <a:endParaRPr lang="en-US" sz="2000" kern="1200" dirty="0"/>
        </a:p>
      </dsp:txBody>
      <dsp:txXfrm>
        <a:off x="904395" y="3084814"/>
        <a:ext cx="2201706" cy="1321024"/>
      </dsp:txXfrm>
    </dsp:sp>
    <dsp:sp modelId="{9C429F01-6A11-4680-B046-9AA5335E4D8A}">
      <dsp:nvSpPr>
        <dsp:cNvPr id="0" name=""/>
        <dsp:cNvSpPr/>
      </dsp:nvSpPr>
      <dsp:spPr>
        <a:xfrm>
          <a:off x="3326273" y="3084814"/>
          <a:ext cx="2201706" cy="132102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Poverty at old ages</a:t>
          </a:r>
          <a:endParaRPr lang="en-US" sz="2000" kern="1200" dirty="0"/>
        </a:p>
      </dsp:txBody>
      <dsp:txXfrm>
        <a:off x="3326273" y="3084814"/>
        <a:ext cx="2201706" cy="1321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88273A-0B51-4E41-9682-63B4CF640AB5}">
      <dsp:nvSpPr>
        <dsp:cNvPr id="0" name=""/>
        <dsp:cNvSpPr/>
      </dsp:nvSpPr>
      <dsp:spPr>
        <a:xfrm>
          <a:off x="854" y="1052413"/>
          <a:ext cx="3332959" cy="113907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Limited health care facilities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4" y="1052413"/>
        <a:ext cx="3332959" cy="1139072"/>
      </dsp:txXfrm>
    </dsp:sp>
    <dsp:sp modelId="{8744474C-88B0-47D7-8CEC-26DD7CA2749F}">
      <dsp:nvSpPr>
        <dsp:cNvPr id="0" name=""/>
        <dsp:cNvSpPr/>
      </dsp:nvSpPr>
      <dsp:spPr>
        <a:xfrm>
          <a:off x="3667109" y="1135104"/>
          <a:ext cx="3332959" cy="973690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Government expenditure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67109" y="1135104"/>
        <a:ext cx="3332959" cy="973690"/>
      </dsp:txXfrm>
    </dsp:sp>
    <dsp:sp modelId="{5B6FA205-8778-4B79-8640-8F4BEB83F880}">
      <dsp:nvSpPr>
        <dsp:cNvPr id="0" name=""/>
        <dsp:cNvSpPr/>
      </dsp:nvSpPr>
      <dsp:spPr>
        <a:xfrm>
          <a:off x="854" y="2524781"/>
          <a:ext cx="3332959" cy="1137712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Lack of Insurance Products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4" y="2524781"/>
        <a:ext cx="3332959" cy="1137712"/>
      </dsp:txXfrm>
    </dsp:sp>
    <dsp:sp modelId="{2010B524-6C43-4B4B-BB25-0FF57896D15F}">
      <dsp:nvSpPr>
        <dsp:cNvPr id="0" name=""/>
        <dsp:cNvSpPr/>
      </dsp:nvSpPr>
      <dsp:spPr>
        <a:xfrm>
          <a:off x="3667109" y="2524781"/>
          <a:ext cx="3332959" cy="1137712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Lack of trained / specialized manpower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67109" y="2524781"/>
        <a:ext cx="3332959" cy="11377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C5D45F-46FE-4EE6-BDE8-B34ABA8A7150}">
      <dsp:nvSpPr>
        <dsp:cNvPr id="0" name=""/>
        <dsp:cNvSpPr/>
      </dsp:nvSpPr>
      <dsp:spPr>
        <a:xfrm>
          <a:off x="26911" y="70919"/>
          <a:ext cx="8188477" cy="92921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The SOA surveyed 29 companies who have exited the LTC market recently</a:t>
          </a:r>
          <a:endParaRPr lang="en-GB" sz="2300" kern="1200" dirty="0"/>
        </a:p>
      </dsp:txBody>
      <dsp:txXfrm>
        <a:off x="72271" y="116279"/>
        <a:ext cx="8097757" cy="838492"/>
      </dsp:txXfrm>
    </dsp:sp>
    <dsp:sp modelId="{BA87C027-5AD1-4F1F-AB05-57554CD2744A}">
      <dsp:nvSpPr>
        <dsp:cNvPr id="0" name=""/>
        <dsp:cNvSpPr/>
      </dsp:nvSpPr>
      <dsp:spPr>
        <a:xfrm>
          <a:off x="0" y="1000131"/>
          <a:ext cx="8242300" cy="3811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693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Initially, had measured the market success by growth.  Secondly, by profits. Caused issues with actuaries being under pressure to sign off prices lower than “technical “ prices to full growth.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All reasons for exiting: not hitting profit objectives (72%), concern about getting needed rate increases (62%), new assessment of the risk (52%), lack of confidence in ability to manage risk (48%), capital requirements (48%). Had actuaries communicated the full extent of risks and management understood those risks?.  Potential miss-matches between pricing basis and underwriting practice?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62% of companies took rate increases before exiting, and 55% changed product design to build in margins.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Only 10% have not taken rate increases</a:t>
          </a:r>
          <a:endParaRPr lang="en-GB" sz="1800" kern="1200" dirty="0"/>
        </a:p>
      </dsp:txBody>
      <dsp:txXfrm>
        <a:off x="0" y="1000131"/>
        <a:ext cx="8242300" cy="38110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B8107-B363-4CA6-9FBC-FBB4FC4227B4}">
      <dsp:nvSpPr>
        <dsp:cNvPr id="0" name=""/>
        <dsp:cNvSpPr/>
      </dsp:nvSpPr>
      <dsp:spPr>
        <a:xfrm>
          <a:off x="4129" y="180755"/>
          <a:ext cx="2112485" cy="86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Public interest considerations are important as well as technical actuarial pricing</a:t>
          </a:r>
          <a:endParaRPr lang="en-GB" sz="1400" kern="1200" dirty="0"/>
        </a:p>
      </dsp:txBody>
      <dsp:txXfrm>
        <a:off x="4129" y="180755"/>
        <a:ext cx="2112485" cy="866250"/>
      </dsp:txXfrm>
    </dsp:sp>
    <dsp:sp modelId="{8234BFAF-7D4C-443C-9555-161064581818}">
      <dsp:nvSpPr>
        <dsp:cNvPr id="0" name=""/>
        <dsp:cNvSpPr/>
      </dsp:nvSpPr>
      <dsp:spPr>
        <a:xfrm>
          <a:off x="2116614" y="180755"/>
          <a:ext cx="422497" cy="8662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FC4E74-4075-4620-8DE8-4AA5F4BD586F}">
      <dsp:nvSpPr>
        <dsp:cNvPr id="0" name=""/>
        <dsp:cNvSpPr/>
      </dsp:nvSpPr>
      <dsp:spPr>
        <a:xfrm>
          <a:off x="2708110" y="180755"/>
          <a:ext cx="5745959" cy="866250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equity and equality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intergenerational fairness</a:t>
          </a:r>
          <a:endParaRPr lang="en-GB" sz="1400" kern="1200" dirty="0"/>
        </a:p>
      </dsp:txBody>
      <dsp:txXfrm>
        <a:off x="2708110" y="180755"/>
        <a:ext cx="5745959" cy="866250"/>
      </dsp:txXfrm>
    </dsp:sp>
    <dsp:sp modelId="{B7167723-2C70-4A8F-8552-58229BEAFB22}">
      <dsp:nvSpPr>
        <dsp:cNvPr id="0" name=""/>
        <dsp:cNvSpPr/>
      </dsp:nvSpPr>
      <dsp:spPr>
        <a:xfrm>
          <a:off x="4129" y="1097405"/>
          <a:ext cx="2112485" cy="1056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Almost all health insurance implies some level of cross subsidy from rich to poor and healthy to sick.  </a:t>
          </a:r>
          <a:endParaRPr lang="en-GB" sz="1400" kern="1200" dirty="0"/>
        </a:p>
      </dsp:txBody>
      <dsp:txXfrm>
        <a:off x="4129" y="1097405"/>
        <a:ext cx="2112485" cy="1056825"/>
      </dsp:txXfrm>
    </dsp:sp>
    <dsp:sp modelId="{5381C328-F416-4964-B95D-51875223185D}">
      <dsp:nvSpPr>
        <dsp:cNvPr id="0" name=""/>
        <dsp:cNvSpPr/>
      </dsp:nvSpPr>
      <dsp:spPr>
        <a:xfrm>
          <a:off x="2116614" y="1097405"/>
          <a:ext cx="422497" cy="10568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2BE34-B58B-4DF3-B7BF-DBFE42E86EA7}">
      <dsp:nvSpPr>
        <dsp:cNvPr id="0" name=""/>
        <dsp:cNvSpPr/>
      </dsp:nvSpPr>
      <dsp:spPr>
        <a:xfrm>
          <a:off x="2708110" y="1097405"/>
          <a:ext cx="5745959" cy="1056825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72969"/>
                <a:satOff val="-477"/>
                <a:lumOff val="8185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72969"/>
                <a:satOff val="-477"/>
                <a:lumOff val="8185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72969"/>
                <a:satOff val="-477"/>
                <a:lumOff val="818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risk-rated premiums - the sick will pay more. If they are also poorer, they are unlikely to be able to afford premiums.  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income–related premiums, the richer will pay more,  but unless they pay a lot more, they will not be able to subsidise the poorer people. </a:t>
          </a:r>
          <a:endParaRPr lang="en-GB" sz="1400" kern="1200" dirty="0"/>
        </a:p>
      </dsp:txBody>
      <dsp:txXfrm>
        <a:off x="2708110" y="1097405"/>
        <a:ext cx="5745959" cy="1056825"/>
      </dsp:txXfrm>
    </dsp:sp>
    <dsp:sp modelId="{6E874B7D-9F84-42C8-936E-FCD8249DABA0}">
      <dsp:nvSpPr>
        <dsp:cNvPr id="0" name=""/>
        <dsp:cNvSpPr/>
      </dsp:nvSpPr>
      <dsp:spPr>
        <a:xfrm>
          <a:off x="4129" y="2204630"/>
          <a:ext cx="2112485" cy="86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Long term care insurance is especially difficult because of the interaction with social safety nets. </a:t>
          </a:r>
          <a:endParaRPr lang="en-GB" sz="1400" kern="1200" dirty="0"/>
        </a:p>
      </dsp:txBody>
      <dsp:txXfrm>
        <a:off x="4129" y="2204630"/>
        <a:ext cx="2112485" cy="866250"/>
      </dsp:txXfrm>
    </dsp:sp>
    <dsp:sp modelId="{2FEBE7D2-4ACA-411B-A11C-9F31D753DE85}">
      <dsp:nvSpPr>
        <dsp:cNvPr id="0" name=""/>
        <dsp:cNvSpPr/>
      </dsp:nvSpPr>
      <dsp:spPr>
        <a:xfrm>
          <a:off x="2116614" y="2204630"/>
          <a:ext cx="422497" cy="8662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DBFD1-19DA-4713-9F79-186E607D3D0B}">
      <dsp:nvSpPr>
        <dsp:cNvPr id="0" name=""/>
        <dsp:cNvSpPr/>
      </dsp:nvSpPr>
      <dsp:spPr>
        <a:xfrm>
          <a:off x="2708110" y="2204630"/>
          <a:ext cx="5745959" cy="866250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145938"/>
                <a:satOff val="-954"/>
                <a:lumOff val="16369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145938"/>
                <a:satOff val="-954"/>
                <a:lumOff val="16369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45938"/>
                <a:satOff val="-954"/>
                <a:lumOff val="1636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Actuaries must understand the social benefits available and ensure they are not inappropriately encouraging people to give away those safety nets. 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Multidisciplinary teams to design and price.</a:t>
          </a:r>
          <a:endParaRPr lang="en-GB" sz="1400" kern="1200" dirty="0"/>
        </a:p>
      </dsp:txBody>
      <dsp:txXfrm>
        <a:off x="2708110" y="2204630"/>
        <a:ext cx="5745959" cy="866250"/>
      </dsp:txXfrm>
    </dsp:sp>
    <dsp:sp modelId="{726B4B78-1DE3-44A0-A474-AC23AD32AD7B}">
      <dsp:nvSpPr>
        <dsp:cNvPr id="0" name=""/>
        <dsp:cNvSpPr/>
      </dsp:nvSpPr>
      <dsp:spPr>
        <a:xfrm>
          <a:off x="4129" y="3852178"/>
          <a:ext cx="2112485" cy="467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The target market is critical to define</a:t>
          </a:r>
          <a:endParaRPr lang="en-GB" sz="1400" kern="1200" dirty="0"/>
        </a:p>
      </dsp:txBody>
      <dsp:txXfrm>
        <a:off x="4129" y="3852178"/>
        <a:ext cx="2112485" cy="467775"/>
      </dsp:txXfrm>
    </dsp:sp>
    <dsp:sp modelId="{12BCE3FA-E57F-4FF5-B434-2DA09546A207}">
      <dsp:nvSpPr>
        <dsp:cNvPr id="0" name=""/>
        <dsp:cNvSpPr/>
      </dsp:nvSpPr>
      <dsp:spPr>
        <a:xfrm>
          <a:off x="2116614" y="3121280"/>
          <a:ext cx="422497" cy="192957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1F0B4-6E06-4F11-A1AB-8BB104F8198E}">
      <dsp:nvSpPr>
        <dsp:cNvPr id="0" name=""/>
        <dsp:cNvSpPr/>
      </dsp:nvSpPr>
      <dsp:spPr>
        <a:xfrm>
          <a:off x="2708110" y="3121280"/>
          <a:ext cx="5745959" cy="1929571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218907"/>
                <a:satOff val="-1431"/>
                <a:lumOff val="24554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218907"/>
                <a:satOff val="-1431"/>
                <a:lumOff val="24554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218907"/>
                <a:satOff val="-1431"/>
                <a:lumOff val="2455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If the market is high income people, it will be viewed as a luxury good and can be risk-rated and lightly regulated. 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If mass market and a substitute for government social benefits, LTC insurance would need to be heavily regulated from a pricing perspective and unlikely to be risk-rated.  If participation is voluntary, by buying LTC insurance, you may be cutting yourself off from state benefits (where they exist), which creates a disincentive and raises questions about appropriateness of sales to people on the borderline of means-tested benefits. </a:t>
          </a:r>
          <a:endParaRPr lang="en-GB" sz="1400" kern="1200" dirty="0"/>
        </a:p>
      </dsp:txBody>
      <dsp:txXfrm>
        <a:off x="2708110" y="3121280"/>
        <a:ext cx="5745959" cy="19295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73470-1248-4789-BA02-F16A512A8D9A}">
      <dsp:nvSpPr>
        <dsp:cNvPr id="0" name=""/>
        <dsp:cNvSpPr/>
      </dsp:nvSpPr>
      <dsp:spPr>
        <a:xfrm>
          <a:off x="2738154" y="587"/>
          <a:ext cx="1524615" cy="9909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Residence</a:t>
          </a:r>
          <a:endParaRPr lang="en-IN" sz="1700" kern="1200" dirty="0"/>
        </a:p>
      </dsp:txBody>
      <dsp:txXfrm>
        <a:off x="2786531" y="48964"/>
        <a:ext cx="1427861" cy="894245"/>
      </dsp:txXfrm>
    </dsp:sp>
    <dsp:sp modelId="{5B7E55B3-0CC9-438D-B69F-187F99362A35}">
      <dsp:nvSpPr>
        <dsp:cNvPr id="0" name=""/>
        <dsp:cNvSpPr/>
      </dsp:nvSpPr>
      <dsp:spPr>
        <a:xfrm>
          <a:off x="1518541" y="496087"/>
          <a:ext cx="3963841" cy="3963841"/>
        </a:xfrm>
        <a:custGeom>
          <a:avLst/>
          <a:gdLst/>
          <a:ahLst/>
          <a:cxnLst/>
          <a:rect l="0" t="0" r="0" b="0"/>
          <a:pathLst>
            <a:path>
              <a:moveTo>
                <a:pt x="2754727" y="156878"/>
              </a:moveTo>
              <a:arcTo wR="1981920" hR="1981920" stAng="17577001" swAng="196393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220FC-ECB3-4746-A3F9-A1533F7600AD}">
      <dsp:nvSpPr>
        <dsp:cNvPr id="0" name=""/>
        <dsp:cNvSpPr/>
      </dsp:nvSpPr>
      <dsp:spPr>
        <a:xfrm>
          <a:off x="4623073" y="1370060"/>
          <a:ext cx="1524615" cy="9909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Assistance with ADLs</a:t>
          </a:r>
          <a:endParaRPr lang="en-IN" sz="1700" kern="1200" dirty="0"/>
        </a:p>
      </dsp:txBody>
      <dsp:txXfrm>
        <a:off x="4671450" y="1418437"/>
        <a:ext cx="1427861" cy="894245"/>
      </dsp:txXfrm>
    </dsp:sp>
    <dsp:sp modelId="{9F89B38B-9429-47D1-B01E-CF60C913A952}">
      <dsp:nvSpPr>
        <dsp:cNvPr id="0" name=""/>
        <dsp:cNvSpPr/>
      </dsp:nvSpPr>
      <dsp:spPr>
        <a:xfrm>
          <a:off x="1518541" y="496087"/>
          <a:ext cx="3963841" cy="3963841"/>
        </a:xfrm>
        <a:custGeom>
          <a:avLst/>
          <a:gdLst/>
          <a:ahLst/>
          <a:cxnLst/>
          <a:rect l="0" t="0" r="0" b="0"/>
          <a:pathLst>
            <a:path>
              <a:moveTo>
                <a:pt x="3961096" y="1877652"/>
              </a:moveTo>
              <a:arcTo wR="1981920" hR="1981920" stAng="21419058" swAng="2198145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C44979-8946-44B8-881C-9BEF6F429A5B}">
      <dsp:nvSpPr>
        <dsp:cNvPr id="0" name=""/>
        <dsp:cNvSpPr/>
      </dsp:nvSpPr>
      <dsp:spPr>
        <a:xfrm>
          <a:off x="3903098" y="3585915"/>
          <a:ext cx="1524615" cy="990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Preserve independence &amp; autonomy</a:t>
          </a:r>
          <a:endParaRPr lang="en-IN" sz="1700" kern="1200" dirty="0"/>
        </a:p>
      </dsp:txBody>
      <dsp:txXfrm>
        <a:off x="3951475" y="3634292"/>
        <a:ext cx="1427861" cy="894245"/>
      </dsp:txXfrm>
    </dsp:sp>
    <dsp:sp modelId="{4EB908C2-AE00-45B1-AD6D-476668C4963E}">
      <dsp:nvSpPr>
        <dsp:cNvPr id="0" name=""/>
        <dsp:cNvSpPr/>
      </dsp:nvSpPr>
      <dsp:spPr>
        <a:xfrm>
          <a:off x="1518541" y="496087"/>
          <a:ext cx="3963841" cy="3963841"/>
        </a:xfrm>
        <a:custGeom>
          <a:avLst/>
          <a:gdLst/>
          <a:ahLst/>
          <a:cxnLst/>
          <a:rect l="0" t="0" r="0" b="0"/>
          <a:pathLst>
            <a:path>
              <a:moveTo>
                <a:pt x="2376668" y="3924131"/>
              </a:moveTo>
              <a:arcTo wR="1981920" hR="1981920" stAng="4710679" swAng="1378643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13E87-EACD-4919-BA74-82BFBCFCB171}">
      <dsp:nvSpPr>
        <dsp:cNvPr id="0" name=""/>
        <dsp:cNvSpPr/>
      </dsp:nvSpPr>
      <dsp:spPr>
        <a:xfrm>
          <a:off x="1573210" y="3585915"/>
          <a:ext cx="1524615" cy="99099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Medical &amp; nursing care</a:t>
          </a:r>
          <a:endParaRPr lang="en-IN" sz="1700" kern="1200" dirty="0"/>
        </a:p>
      </dsp:txBody>
      <dsp:txXfrm>
        <a:off x="1621587" y="3634292"/>
        <a:ext cx="1427861" cy="894245"/>
      </dsp:txXfrm>
    </dsp:sp>
    <dsp:sp modelId="{C3679EC2-952C-4B22-94B6-4E27F0A15FB0}">
      <dsp:nvSpPr>
        <dsp:cNvPr id="0" name=""/>
        <dsp:cNvSpPr/>
      </dsp:nvSpPr>
      <dsp:spPr>
        <a:xfrm>
          <a:off x="1518541" y="496087"/>
          <a:ext cx="3963841" cy="3963841"/>
        </a:xfrm>
        <a:custGeom>
          <a:avLst/>
          <a:gdLst/>
          <a:ahLst/>
          <a:cxnLst/>
          <a:rect l="0" t="0" r="0" b="0"/>
          <a:pathLst>
            <a:path>
              <a:moveTo>
                <a:pt x="331520" y="3079276"/>
              </a:moveTo>
              <a:arcTo wR="1981920" hR="1981920" stAng="8782797" swAng="2198145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8A9EC-AA4F-4855-B7F7-BFE88D6D7533}">
      <dsp:nvSpPr>
        <dsp:cNvPr id="0" name=""/>
        <dsp:cNvSpPr/>
      </dsp:nvSpPr>
      <dsp:spPr>
        <a:xfrm>
          <a:off x="853235" y="1370060"/>
          <a:ext cx="1524615" cy="99099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Affordability</a:t>
          </a:r>
          <a:endParaRPr lang="en-IN" sz="1700" kern="1200" dirty="0"/>
        </a:p>
      </dsp:txBody>
      <dsp:txXfrm>
        <a:off x="901612" y="1418437"/>
        <a:ext cx="1427861" cy="894245"/>
      </dsp:txXfrm>
    </dsp:sp>
    <dsp:sp modelId="{A17E7E80-093C-4CAF-9EFF-8EFB7394A0F4}">
      <dsp:nvSpPr>
        <dsp:cNvPr id="0" name=""/>
        <dsp:cNvSpPr/>
      </dsp:nvSpPr>
      <dsp:spPr>
        <a:xfrm>
          <a:off x="1518541" y="496087"/>
          <a:ext cx="3963841" cy="3963841"/>
        </a:xfrm>
        <a:custGeom>
          <a:avLst/>
          <a:gdLst/>
          <a:ahLst/>
          <a:cxnLst/>
          <a:rect l="0" t="0" r="0" b="0"/>
          <a:pathLst>
            <a:path>
              <a:moveTo>
                <a:pt x="345005" y="864550"/>
              </a:moveTo>
              <a:arcTo wR="1981920" hR="1981920" stAng="12859064" swAng="1963935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681E19-D1FC-437E-A3CA-AF57D1C8D358}">
      <dsp:nvSpPr>
        <dsp:cNvPr id="0" name=""/>
        <dsp:cNvSpPr/>
      </dsp:nvSpPr>
      <dsp:spPr>
        <a:xfrm>
          <a:off x="0" y="18219"/>
          <a:ext cx="8429684" cy="4492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RASHTRIYA VARISHTA JAN SWASTHYA YOJANA (RVJSY)</a:t>
          </a:r>
          <a:endParaRPr lang="en-IN" sz="1800" kern="1200" dirty="0"/>
        </a:p>
      </dsp:txBody>
      <dsp:txXfrm>
        <a:off x="21932" y="40151"/>
        <a:ext cx="8385820" cy="405416"/>
      </dsp:txXfrm>
    </dsp:sp>
    <dsp:sp modelId="{618B98EB-88D3-4311-818F-9D13A16D4BFA}">
      <dsp:nvSpPr>
        <dsp:cNvPr id="0" name=""/>
        <dsp:cNvSpPr/>
      </dsp:nvSpPr>
      <dsp:spPr>
        <a:xfrm>
          <a:off x="0" y="467500"/>
          <a:ext cx="8429684" cy="558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642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800" kern="1200" dirty="0" smtClean="0"/>
            <a:t>Special initiatives to improve the quality of life of the population aged 75 years or older</a:t>
          </a:r>
          <a:endParaRPr lang="en-IN" sz="1800" kern="1200" dirty="0"/>
        </a:p>
      </dsp:txBody>
      <dsp:txXfrm>
        <a:off x="0" y="467500"/>
        <a:ext cx="8429684" cy="558900"/>
      </dsp:txXfrm>
    </dsp:sp>
    <dsp:sp modelId="{BB449CA7-B1BF-4B9B-A30E-4DB0045B7FEA}">
      <dsp:nvSpPr>
        <dsp:cNvPr id="0" name=""/>
        <dsp:cNvSpPr/>
      </dsp:nvSpPr>
      <dsp:spPr>
        <a:xfrm>
          <a:off x="0" y="1026400"/>
          <a:ext cx="8429684" cy="449280"/>
        </a:xfrm>
        <a:prstGeom prst="roundRect">
          <a:avLst/>
        </a:prstGeom>
        <a:solidFill>
          <a:schemeClr val="accent3">
            <a:shade val="50000"/>
            <a:hueOff val="133778"/>
            <a:satOff val="-2135"/>
            <a:lumOff val="205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National Programme for Health Care for the Elderly (NPHCE)</a:t>
          </a:r>
          <a:endParaRPr lang="en-IN" sz="1800" kern="1200" dirty="0"/>
        </a:p>
      </dsp:txBody>
      <dsp:txXfrm>
        <a:off x="21932" y="1048332"/>
        <a:ext cx="8385820" cy="405416"/>
      </dsp:txXfrm>
    </dsp:sp>
    <dsp:sp modelId="{4DC9615B-EE86-4EFF-9B25-31E89093736D}">
      <dsp:nvSpPr>
        <dsp:cNvPr id="0" name=""/>
        <dsp:cNvSpPr/>
      </dsp:nvSpPr>
      <dsp:spPr>
        <a:xfrm>
          <a:off x="0" y="1475680"/>
          <a:ext cx="8429684" cy="149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642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800" kern="1200" dirty="0" smtClean="0"/>
            <a:t>Provide accessible, affordable, and high-quality long-term, comprehensive and dedicated care services to an ageing population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800" kern="1200" dirty="0" smtClean="0"/>
            <a:t>Create a new “architecture” for ageing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800" kern="1200" dirty="0" smtClean="0"/>
            <a:t>Build an enabling environment for “a society for all ages”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800" kern="1200" dirty="0" smtClean="0"/>
            <a:t>Promote the concept of active and healthy ageing in the health system of India</a:t>
          </a:r>
          <a:endParaRPr lang="en-IN" sz="1800" kern="1200" dirty="0"/>
        </a:p>
      </dsp:txBody>
      <dsp:txXfrm>
        <a:off x="0" y="1475680"/>
        <a:ext cx="8429684" cy="1490400"/>
      </dsp:txXfrm>
    </dsp:sp>
    <dsp:sp modelId="{9A61875C-ECAF-4927-8B4D-0472E862ABAD}">
      <dsp:nvSpPr>
        <dsp:cNvPr id="0" name=""/>
        <dsp:cNvSpPr/>
      </dsp:nvSpPr>
      <dsp:spPr>
        <a:xfrm>
          <a:off x="0" y="2966080"/>
          <a:ext cx="8429684" cy="449280"/>
        </a:xfrm>
        <a:prstGeom prst="roundRect">
          <a:avLst/>
        </a:prstGeom>
        <a:solidFill>
          <a:schemeClr val="accent3">
            <a:shade val="50000"/>
            <a:hueOff val="267556"/>
            <a:satOff val="-4269"/>
            <a:lumOff val="411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National Policy on Older Persons (NPOP)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21932" y="2988012"/>
        <a:ext cx="8385820" cy="405416"/>
      </dsp:txXfrm>
    </dsp:sp>
    <dsp:sp modelId="{053532E2-4C8B-46CD-A331-B6307BBAC670}">
      <dsp:nvSpPr>
        <dsp:cNvPr id="0" name=""/>
        <dsp:cNvSpPr/>
      </dsp:nvSpPr>
      <dsp:spPr>
        <a:xfrm>
          <a:off x="0" y="3415360"/>
          <a:ext cx="8429684" cy="558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642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800" kern="1200" dirty="0" smtClean="0"/>
            <a:t>Recommended an inflation-linked pension for all older persons living below the poverty line.</a:t>
          </a:r>
          <a:endParaRPr lang="en-IN" sz="1800" kern="1200" dirty="0"/>
        </a:p>
      </dsp:txBody>
      <dsp:txXfrm>
        <a:off x="0" y="3415360"/>
        <a:ext cx="8429684" cy="558900"/>
      </dsp:txXfrm>
    </dsp:sp>
    <dsp:sp modelId="{CEF4E40E-B3EC-4AF6-A276-195B0DEDB793}">
      <dsp:nvSpPr>
        <dsp:cNvPr id="0" name=""/>
        <dsp:cNvSpPr/>
      </dsp:nvSpPr>
      <dsp:spPr>
        <a:xfrm>
          <a:off x="0" y="3974260"/>
          <a:ext cx="8429684" cy="449280"/>
        </a:xfrm>
        <a:prstGeom prst="roundRect">
          <a:avLst/>
        </a:prstGeom>
        <a:solidFill>
          <a:schemeClr val="accent3">
            <a:shade val="50000"/>
            <a:hueOff val="133778"/>
            <a:satOff val="-2135"/>
            <a:lumOff val="205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Maintenance and Welfare of Parents and Senior Citizens Act</a:t>
          </a:r>
          <a:endParaRPr lang="en-IN" sz="1800" kern="1200" dirty="0"/>
        </a:p>
      </dsp:txBody>
      <dsp:txXfrm>
        <a:off x="21932" y="3996192"/>
        <a:ext cx="8385820" cy="405416"/>
      </dsp:txXfrm>
    </dsp:sp>
    <dsp:sp modelId="{B3FC8A38-067B-4732-B6A0-FF5D61075BC6}">
      <dsp:nvSpPr>
        <dsp:cNvPr id="0" name=""/>
        <dsp:cNvSpPr/>
      </dsp:nvSpPr>
      <dsp:spPr>
        <a:xfrm>
          <a:off x="0" y="4423540"/>
          <a:ext cx="8429684" cy="558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642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1800" kern="1200" dirty="0" smtClean="0"/>
            <a:t>Defined the responsibilities of the family and the State in providing care for older persons</a:t>
          </a:r>
          <a:endParaRPr lang="en-IN" sz="1800" kern="1200" dirty="0"/>
        </a:p>
      </dsp:txBody>
      <dsp:txXfrm>
        <a:off x="0" y="4423540"/>
        <a:ext cx="8429684" cy="5589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B1720-7C10-4290-9AF4-873AFE463A53}">
      <dsp:nvSpPr>
        <dsp:cNvPr id="0" name=""/>
        <dsp:cNvSpPr/>
      </dsp:nvSpPr>
      <dsp:spPr>
        <a:xfrm>
          <a:off x="2581262" y="60472"/>
          <a:ext cx="2847986" cy="284798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kern="1200" dirty="0" smtClean="0"/>
            <a:t>Government</a:t>
          </a:r>
          <a:endParaRPr lang="en-IN" sz="3100" b="1" kern="1200" dirty="0"/>
        </a:p>
      </dsp:txBody>
      <dsp:txXfrm>
        <a:off x="2960993" y="558869"/>
        <a:ext cx="2088523" cy="1281593"/>
      </dsp:txXfrm>
    </dsp:sp>
    <dsp:sp modelId="{E018845C-88C5-40C7-A991-8D6C90055277}">
      <dsp:nvSpPr>
        <dsp:cNvPr id="0" name=""/>
        <dsp:cNvSpPr/>
      </dsp:nvSpPr>
      <dsp:spPr>
        <a:xfrm>
          <a:off x="3604183" y="1839324"/>
          <a:ext cx="2847986" cy="284798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kern="1200" dirty="0" smtClean="0"/>
            <a:t>Society</a:t>
          </a:r>
          <a:endParaRPr lang="en-IN" sz="3100" b="1" kern="1200" dirty="0"/>
        </a:p>
      </dsp:txBody>
      <dsp:txXfrm>
        <a:off x="4475192" y="2575054"/>
        <a:ext cx="1708791" cy="1566392"/>
      </dsp:txXfrm>
    </dsp:sp>
    <dsp:sp modelId="{7EC73A65-1EB4-4550-B523-17753DF439E1}">
      <dsp:nvSpPr>
        <dsp:cNvPr id="0" name=""/>
        <dsp:cNvSpPr/>
      </dsp:nvSpPr>
      <dsp:spPr>
        <a:xfrm>
          <a:off x="1548886" y="1839324"/>
          <a:ext cx="2847986" cy="284798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1" kern="1200" dirty="0" smtClean="0"/>
            <a:t>Private Players</a:t>
          </a:r>
          <a:endParaRPr lang="en-IN" sz="3100" b="1" kern="1200" dirty="0"/>
        </a:p>
      </dsp:txBody>
      <dsp:txXfrm>
        <a:off x="1817071" y="2575054"/>
        <a:ext cx="1708791" cy="15663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335B9-3195-4783-8A81-34EDEF0E4D06}">
      <dsp:nvSpPr>
        <dsp:cNvPr id="0" name=""/>
        <dsp:cNvSpPr/>
      </dsp:nvSpPr>
      <dsp:spPr>
        <a:xfrm>
          <a:off x="0" y="77142"/>
          <a:ext cx="4500594" cy="62361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Policy and regulatory initiatives</a:t>
          </a:r>
          <a:endParaRPr lang="en-IN" sz="2600" kern="1200" dirty="0"/>
        </a:p>
      </dsp:txBody>
      <dsp:txXfrm>
        <a:off x="30442" y="107584"/>
        <a:ext cx="4439710" cy="562726"/>
      </dsp:txXfrm>
    </dsp:sp>
    <dsp:sp modelId="{F83BFBBD-71C6-4A44-8A71-F7A699B21583}">
      <dsp:nvSpPr>
        <dsp:cNvPr id="0" name=""/>
        <dsp:cNvSpPr/>
      </dsp:nvSpPr>
      <dsp:spPr>
        <a:xfrm>
          <a:off x="0" y="775633"/>
          <a:ext cx="4500594" cy="623610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Financing initiatives</a:t>
          </a:r>
          <a:endParaRPr lang="en-IN" sz="2600" kern="1200" dirty="0"/>
        </a:p>
      </dsp:txBody>
      <dsp:txXfrm>
        <a:off x="30442" y="806075"/>
        <a:ext cx="4439710" cy="562726"/>
      </dsp:txXfrm>
    </dsp:sp>
    <dsp:sp modelId="{0320144C-D10E-4806-B5C0-E7841A450DB3}">
      <dsp:nvSpPr>
        <dsp:cNvPr id="0" name=""/>
        <dsp:cNvSpPr/>
      </dsp:nvSpPr>
      <dsp:spPr>
        <a:xfrm>
          <a:off x="0" y="1551265"/>
          <a:ext cx="4500594" cy="623610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/>
            <a:t>Delivery initiatives</a:t>
          </a:r>
          <a:endParaRPr lang="en-IN" sz="2600" kern="1200" dirty="0"/>
        </a:p>
      </dsp:txBody>
      <dsp:txXfrm>
        <a:off x="30442" y="1581707"/>
        <a:ext cx="4439710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48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48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04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928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965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D8C483C-83E2-46B3-BDC7-DECB21BAE380}" type="datetime1">
              <a:rPr lang="en-US" smtClean="0"/>
              <a:pPr/>
              <a:t>11/2/2017</a:t>
            </a:fld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A6B59C-D889-4CC9-B6EB-25181EA39F21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131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2625"/>
            <a:ext cx="4654550" cy="3490913"/>
          </a:xfrm>
          <a:ln/>
        </p:spPr>
      </p:sp>
      <p:sp>
        <p:nvSpPr>
          <p:cNvPr id="1131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07" y="4400253"/>
            <a:ext cx="5135681" cy="417451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318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516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51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deloitte.com/content/dam/Deloitte/in/Documents/life-sciences-health-care/in-lshc-ficci-elderly-care-noexp.pdf" TargetMode="External"/><Relationship Id="rId2" Type="http://schemas.openxmlformats.org/officeDocument/2006/relationships/hyperlink" Target="http://www.unescap.org/sites/default/files/SDD%20Working%20Paper%20Ageing%20Long%20Term%20Care%20Singapore%20v1-3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ctuaries.jp/meeting/kokusai/20170913.pdf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62200" y="30480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28</a:t>
            </a:r>
            <a:r>
              <a:rPr lang="en-US" sz="30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3000" b="1" dirty="0" smtClean="0">
                <a:solidFill>
                  <a:srgbClr val="FF0000"/>
                </a:solidFill>
              </a:rPr>
              <a:t> India Fellowship Seminar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981200"/>
            <a:ext cx="6934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Topic:  Long Term  Care – </a:t>
            </a:r>
            <a:r>
              <a:rPr lang="en-US" dirty="0"/>
              <a:t>An emerging need, learning from international markets and product road </a:t>
            </a:r>
            <a:r>
              <a:rPr lang="en-US" dirty="0" smtClean="0"/>
              <a:t>map</a:t>
            </a:r>
          </a:p>
          <a:p>
            <a:endParaRPr lang="en-US" dirty="0" smtClean="0"/>
          </a:p>
          <a:p>
            <a:r>
              <a:rPr lang="en-US" dirty="0" smtClean="0"/>
              <a:t>Guide Name: G R Surya Kumar</a:t>
            </a:r>
          </a:p>
          <a:p>
            <a:endParaRPr lang="en-US" dirty="0"/>
          </a:p>
          <a:p>
            <a:r>
              <a:rPr lang="en-US" dirty="0" smtClean="0"/>
              <a:t>Presenters Name: </a:t>
            </a:r>
          </a:p>
          <a:p>
            <a:r>
              <a:rPr lang="en-US" dirty="0" smtClean="0"/>
              <a:t>1. Nikhil Kamdar</a:t>
            </a:r>
          </a:p>
          <a:p>
            <a:r>
              <a:rPr lang="en-US" dirty="0" smtClean="0"/>
              <a:t>2. Joanne Buckle</a:t>
            </a:r>
          </a:p>
          <a:p>
            <a:r>
              <a:rPr lang="en-US" dirty="0" smtClean="0"/>
              <a:t>3. Ritu Kotnala</a:t>
            </a: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4716016" y="5105400"/>
            <a:ext cx="3437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Date: November 10, 2017</a:t>
            </a:r>
          </a:p>
          <a:p>
            <a:r>
              <a:rPr lang="en-US" dirty="0" smtClean="0"/>
              <a:t>Mumbai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3058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Immediate needs policies: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dealing with frail, elderly people and their relatives at point of need when they have limited options or time to examine the options.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annuity based on current interest rates and or/current house value, which means that customers who needed care in a depressed housing market or low interest environment were penalised.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very limited indemnity against future cost inflation (same issue as medical inflation, tends to be higher than CPI and hard to hedge against)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actuaries found it hard to design suitably simple products for this consumer group to understand, with suitable levels of risk 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needs of insurance companies and the public interest may conflict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286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Lessons learned from overseas LTC markets: UK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02269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52400"/>
            <a:ext cx="8458200" cy="84023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Lessons learned from overseas LTC markets: US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586541"/>
              </p:ext>
            </p:extLst>
          </p:nvPr>
        </p:nvGraphicFramePr>
        <p:xfrm>
          <a:off x="372138" y="1477925"/>
          <a:ext cx="8600736" cy="4902533"/>
        </p:xfrm>
        <a:graphic>
          <a:graphicData uri="http://schemas.openxmlformats.org/drawingml/2006/table">
            <a:tbl>
              <a:tblPr/>
              <a:tblGrid>
                <a:gridCol w="15098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757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151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431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Risk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1A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Insurer management of risk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1A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Comments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1AF5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96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LTC morbidity was higher than expected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Primary management lever is rate increases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Critical to continuously monitor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Morbidity trends positive (variable by company)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D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772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Persistency different from assumption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Primary management lever is rate increases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Primary reason for most rate increase filings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Current pricing lapse rates very low – therefore        more limited downside risk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Mortality becoming more known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2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712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Interest Rate Risk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Hedging opportunities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Product design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Limited ability to receive rate increases based on interest rates different than expected (also depends on loss ratio)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D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77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Regulatory Risk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Limited ability to manage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Regulatory risk relative to rate increases is a major concern for many companies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Concern over limitation on product innovation and reserve and capital requirements 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2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18049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428596" y="1285860"/>
          <a:ext cx="8242300" cy="4882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8600" y="152400"/>
            <a:ext cx="8458200" cy="840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Lessons learned from overseas LTC markets: US</a:t>
            </a:r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23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86880773"/>
              </p:ext>
            </p:extLst>
          </p:nvPr>
        </p:nvGraphicFramePr>
        <p:xfrm>
          <a:off x="228600" y="1124744"/>
          <a:ext cx="8458200" cy="5231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8600" y="152400"/>
            <a:ext cx="8458200" cy="840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Lessons learned from overseas LTC markets</a:t>
            </a:r>
          </a:p>
        </p:txBody>
      </p:sp>
    </p:spTree>
    <p:extLst>
      <p:ext uri="{BB962C8B-B14F-4D97-AF65-F5344CB8AC3E}">
        <p14:creationId xmlns:p14="http://schemas.microsoft.com/office/powerpoint/2010/main" val="8804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071538" y="1428736"/>
          <a:ext cx="7000924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472" y="642918"/>
            <a:ext cx="38576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Product Road Map</a:t>
            </a:r>
          </a:p>
          <a:p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4071934" y="3357562"/>
            <a:ext cx="1143008" cy="114300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Needs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500042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Existing work by Government of India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357158" y="1285860"/>
          <a:ext cx="842968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357166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Collaborative actions required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642910" y="1397000"/>
          <a:ext cx="8001056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500042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Role of the Government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357158" y="1571612"/>
          <a:ext cx="4500594" cy="217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7158" y="571480"/>
            <a:ext cx="4023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Role of the </a:t>
            </a:r>
            <a:r>
              <a:rPr lang="en-IN" sz="2800" dirty="0" smtClean="0">
                <a:latin typeface="+mj-lt"/>
                <a:ea typeface="+mj-ea"/>
                <a:cs typeface="+mj-cs"/>
              </a:rPr>
              <a:t>health </a:t>
            </a:r>
            <a:r>
              <a:rPr lang="en-IN" sz="2800" dirty="0" smtClean="0">
                <a:latin typeface="+mj-lt"/>
                <a:ea typeface="+mj-ea"/>
                <a:cs typeface="+mj-cs"/>
              </a:rPr>
              <a:t>insurers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500034" y="1397000"/>
          <a:ext cx="78581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7158" y="571480"/>
            <a:ext cx="6276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Role of Private healthcare delivery players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1524000" y="1397000"/>
          <a:ext cx="6048396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5257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/>
              <a:t>Agenda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1428736"/>
            <a:ext cx="8001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Long Term  Care – An emerging need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from international markets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 road map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and concerns for actuarial profession</a:t>
            </a:r>
          </a:p>
          <a:p>
            <a:pPr marL="342900" indent="-342900">
              <a:lnSpc>
                <a:spcPct val="150000"/>
              </a:lnSpc>
            </a:pPr>
            <a:r>
              <a:rPr lang="en-IN" sz="2800" dirty="0" smtClean="0"/>
              <a:t>  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2995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7158" y="571480"/>
            <a:ext cx="2650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Role of Actuaries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500034" y="1397000"/>
          <a:ext cx="78581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357166"/>
            <a:ext cx="621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Continuous assessment required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571472" y="1397000"/>
          <a:ext cx="8143932" cy="3246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38905970"/>
              </p:ext>
            </p:extLst>
          </p:nvPr>
        </p:nvGraphicFramePr>
        <p:xfrm>
          <a:off x="285720" y="1285860"/>
          <a:ext cx="885828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8600" y="152400"/>
            <a:ext cx="8458200" cy="840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Issues and concerns for actuarial profession</a:t>
            </a:r>
          </a:p>
        </p:txBody>
      </p:sp>
    </p:spTree>
    <p:extLst>
      <p:ext uri="{BB962C8B-B14F-4D97-AF65-F5344CB8AC3E}">
        <p14:creationId xmlns:p14="http://schemas.microsoft.com/office/powerpoint/2010/main" val="396731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284912"/>
            <a:ext cx="2895600" cy="365125"/>
          </a:xfrm>
        </p:spPr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284912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571480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Citations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1285860"/>
            <a:ext cx="80724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IN" dirty="0" smtClean="0"/>
              <a:t>SDD-SPPS project working papers series: long-term care for older persons in Asia and the pacific</a:t>
            </a:r>
            <a:endParaRPr lang="en-IN" dirty="0" smtClean="0">
              <a:hlinkClick r:id="rId2"/>
            </a:endParaRPr>
          </a:p>
          <a:p>
            <a:pPr algn="just"/>
            <a:r>
              <a:rPr lang="en-IN" dirty="0" smtClean="0">
                <a:hlinkClick r:id="rId2"/>
              </a:rPr>
              <a:t>http://www.unescap.org/sites/default/files/SDD%20Working%20Paper%20Ageing%20Long%20Term%20Care%20Singapore%20v1-3.pdf</a:t>
            </a:r>
            <a:endParaRPr lang="en-IN" dirty="0" smtClean="0"/>
          </a:p>
          <a:p>
            <a:pPr algn="just"/>
            <a:endParaRPr lang="en-IN" dirty="0" smtClean="0"/>
          </a:p>
          <a:p>
            <a:pPr marL="342900" indent="-342900" algn="just">
              <a:buFont typeface="+mj-lt"/>
              <a:buAutoNum type="arabicPeriod" startAt="2"/>
            </a:pPr>
            <a:r>
              <a:rPr lang="en-IN" dirty="0" smtClean="0"/>
              <a:t>Ensuring care for the golden years – Way forward for India</a:t>
            </a:r>
          </a:p>
          <a:p>
            <a:pPr algn="just"/>
            <a:r>
              <a:rPr lang="en-IN" dirty="0" smtClean="0">
                <a:hlinkClick r:id="rId3"/>
              </a:rPr>
              <a:t>https://www2.deloitte.com/content/dam/Deloitte/in/Documents/life-sciences-health-care/in-lshc-ficci-elderly-care-noexp.pdf</a:t>
            </a:r>
            <a:endParaRPr lang="en-IN" dirty="0" smtClean="0"/>
          </a:p>
          <a:p>
            <a:pPr algn="just"/>
            <a:endParaRPr lang="en-IN" dirty="0" smtClean="0"/>
          </a:p>
          <a:p>
            <a:pPr marL="342900" indent="-342900" algn="just">
              <a:buFont typeface="+mj-lt"/>
              <a:buAutoNum type="arabicPeriod" startAt="3"/>
            </a:pPr>
            <a:r>
              <a:rPr lang="en-IN" dirty="0" smtClean="0"/>
              <a:t>Global Perspectives on Long-Term Care by IAHHS</a:t>
            </a:r>
          </a:p>
          <a:p>
            <a:pPr algn="just"/>
            <a:r>
              <a:rPr lang="en-IN" dirty="0" smtClean="0">
                <a:hlinkClick r:id="rId4"/>
              </a:rPr>
              <a:t>http://www.actuaries.jp/meeting/kokusai/20170913.pdf</a:t>
            </a:r>
            <a:endParaRPr lang="en-IN" dirty="0" smtClean="0"/>
          </a:p>
          <a:p>
            <a:pPr algn="just"/>
            <a:endParaRPr lang="en-IN" dirty="0" smtClean="0"/>
          </a:p>
          <a:p>
            <a:endParaRPr lang="en-IN" dirty="0" smtClean="0"/>
          </a:p>
          <a:p>
            <a:pPr>
              <a:buFont typeface="Arial" pitchFamily="34" charset="0"/>
              <a:buChar char="•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357166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latin typeface="+mj-lt"/>
                <a:ea typeface="+mj-ea"/>
                <a:cs typeface="+mj-cs"/>
              </a:rPr>
              <a:t>Questions?</a:t>
            </a:r>
          </a:p>
        </p:txBody>
      </p:sp>
      <p:pic>
        <p:nvPicPr>
          <p:cNvPr id="4" name="Picture 2" descr="C:\Users\Ritu\AppData\Local\Microsoft\Windows\INetCache\IE\M0HY713J\stress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6643734" cy="498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5257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/>
              <a:t>What is Long Term care (LTC)?</a:t>
            </a:r>
            <a:endParaRPr lang="en-GB" sz="2800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357290" y="1214422"/>
          <a:ext cx="650085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95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6354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Demographic Trend of population - Ageing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20" y="1214422"/>
            <a:ext cx="857256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/>
              <a:t>Older People, particularly the very old are the fastest growing population segment in the country</a:t>
            </a:r>
            <a:r>
              <a:rPr lang="en-GB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/>
              <a:t>While the Indian Population was expected to increase by 40% between 2000 and 2050 , the number of older people (aged 60+ ) is expected to increase by 354% during the same period.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3429000"/>
            <a:ext cx="4772025" cy="296227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072335" y="3377776"/>
            <a:ext cx="2819400" cy="13473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Proportion of population over age 60 is expected to increase up to 18% by 2050 and over 33% by 2100</a:t>
            </a:r>
            <a:endParaRPr lang="en-US" sz="1400" dirty="0"/>
          </a:p>
        </p:txBody>
      </p:sp>
      <p:cxnSp>
        <p:nvCxnSpPr>
          <p:cNvPr id="9" name="Curved Connector 8"/>
          <p:cNvCxnSpPr/>
          <p:nvPr/>
        </p:nvCxnSpPr>
        <p:spPr>
          <a:xfrm>
            <a:off x="4336154" y="3600650"/>
            <a:ext cx="1788367" cy="673684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22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6093093"/>
              </p:ext>
            </p:extLst>
          </p:nvPr>
        </p:nvGraphicFramePr>
        <p:xfrm>
          <a:off x="1524000" y="1397000"/>
          <a:ext cx="6432376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475126"/>
            <a:ext cx="653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Long Term care – </a:t>
            </a:r>
            <a:r>
              <a:rPr lang="en-GB" sz="2800" dirty="0" smtClean="0"/>
              <a:t> Increase in Demand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405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457200"/>
            <a:ext cx="7041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/>
            <a:r>
              <a:rPr lang="en-GB" sz="2800" dirty="0"/>
              <a:t>Supply side factors influencing the need for </a:t>
            </a:r>
            <a:r>
              <a:rPr lang="en-GB" sz="2800" dirty="0" smtClean="0"/>
              <a:t>LTC</a:t>
            </a:r>
            <a:endParaRPr lang="en-GB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15859761"/>
              </p:ext>
            </p:extLst>
          </p:nvPr>
        </p:nvGraphicFramePr>
        <p:xfrm>
          <a:off x="1214414" y="1214422"/>
          <a:ext cx="700092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21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457200"/>
            <a:ext cx="3938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Long Term care – An Emerging need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752600"/>
            <a:ext cx="8686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 :- Why has no Insurance company in India has come up with a long term care product so far?</a:t>
            </a:r>
          </a:p>
          <a:p>
            <a:endParaRPr lang="en-GB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Morbility projections are difficult to project over long term compared to Mortality.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Required trained and specialized Intermediaries to sell these products.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Medical advancements and Medical inflation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Significant work needs to be done in public and private hospitals to provide long term care.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Lack of regulations for health service providers.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Capital requirement for the product will be high compared to traditional medical Insurance products which are sold in India.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Still more focus on medical care rather then nursing care in India.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There are few day care centres in India.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Lack of trained nursing staff specialized in long term care.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9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30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LTC is extremely expensive and almost no-one saves or buys insurance for LTC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partly because most people believe it is covered by the NHS(it is not)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partly because it is expensive and requires much cash to be put aside over a long time frame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There is a disincentive to save, because if you have few assets or income, the state will pay. In effect if you take out a policy, you are penalised and have to pay for what others get for free.</a:t>
            </a:r>
          </a:p>
          <a:p>
            <a:endParaRPr lang="en-GB" dirty="0"/>
          </a:p>
          <a:p>
            <a:r>
              <a:rPr lang="en-GB" dirty="0" smtClean="0"/>
              <a:t>Two distinct products were sold historically (but never successful)</a:t>
            </a:r>
          </a:p>
          <a:p>
            <a:r>
              <a:rPr lang="en-GB" dirty="0" smtClean="0"/>
              <a:t>a) pre-funded care products. Indemnity to pay for care home, but otherwise similar to a pension (you pay a premium each month and upon ADL triggers, the plan pays out an annuity for as long as you need care.</a:t>
            </a:r>
          </a:p>
          <a:p>
            <a:r>
              <a:rPr lang="en-GB" dirty="0" smtClean="0"/>
              <a:t>b) Immediate needs annuity – you convert a pot of cash or housing equity into an annuity to cover care needs at the point of needing care.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77568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Lessons learned from overseas LTC markets: UK</a:t>
            </a:r>
            <a:endParaRPr lang="en-GB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600200"/>
            <a:ext cx="8305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Prefunded policies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fair pricing was an issue, because the market was so small, the risk margins were huge (high levels of uncertainty) , which penalises first customers and potentially stunted the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extremely difficult to keep within sensible loss ratio bands because of variability of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adding a margin on each assumption amounted to enormous overall margins and very expensive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products did not always provide full indemnity for care home fees, which raised issues of whether products could be viewed as meeting customer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If people did not need care, policies were perceived as unfair because they gave nothing back.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286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Lessons learned from overseas LTC markets: UK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9722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</TotalTime>
  <Words>1867</Words>
  <Application>Microsoft Office PowerPoint</Application>
  <PresentationFormat>On-screen Show (4:3)</PresentationFormat>
  <Paragraphs>268</Paragraphs>
  <Slides>24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Bahamas</vt:lpstr>
      <vt:lpstr>Arial</vt:lpstr>
      <vt:lpstr>Calibri</vt:lpstr>
      <vt:lpstr>Garamond</vt:lpstr>
      <vt:lpstr>Times New Roman</vt:lpstr>
      <vt:lpstr>Verdana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 learned from overseas LTC markets: 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Nikhil Kamdar</cp:lastModifiedBy>
  <cp:revision>334</cp:revision>
  <dcterms:created xsi:type="dcterms:W3CDTF">2011-07-20T12:11:57Z</dcterms:created>
  <dcterms:modified xsi:type="dcterms:W3CDTF">2017-11-02T05:44:31Z</dcterms:modified>
</cp:coreProperties>
</file>