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256" r:id="rId2"/>
    <p:sldId id="257" r:id="rId3"/>
    <p:sldId id="288" r:id="rId4"/>
    <p:sldId id="289" r:id="rId5"/>
    <p:sldId id="281" r:id="rId6"/>
    <p:sldId id="304" r:id="rId7"/>
    <p:sldId id="278" r:id="rId8"/>
    <p:sldId id="258" r:id="rId9"/>
    <p:sldId id="259" r:id="rId10"/>
    <p:sldId id="262" r:id="rId11"/>
    <p:sldId id="272" r:id="rId12"/>
    <p:sldId id="270" r:id="rId13"/>
    <p:sldId id="274" r:id="rId14"/>
    <p:sldId id="261" r:id="rId15"/>
    <p:sldId id="263" r:id="rId16"/>
    <p:sldId id="305" r:id="rId17"/>
    <p:sldId id="275" r:id="rId18"/>
    <p:sldId id="282" r:id="rId19"/>
    <p:sldId id="285" r:id="rId20"/>
    <p:sldId id="286" r:id="rId21"/>
    <p:sldId id="290" r:id="rId22"/>
    <p:sldId id="266" r:id="rId23"/>
    <p:sldId id="280" r:id="rId24"/>
    <p:sldId id="302" r:id="rId25"/>
    <p:sldId id="292" r:id="rId26"/>
    <p:sldId id="293" r:id="rId27"/>
    <p:sldId id="294" r:id="rId28"/>
    <p:sldId id="295" r:id="rId29"/>
    <p:sldId id="296" r:id="rId30"/>
    <p:sldId id="297" r:id="rId31"/>
    <p:sldId id="298" r:id="rId32"/>
    <p:sldId id="300" r:id="rId33"/>
    <p:sldId id="299" r:id="rId34"/>
    <p:sldId id="301" r:id="rId35"/>
    <p:sldId id="30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78"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dirty="0" smtClean="0"/>
            <a:t>Current set-up:</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16BE4FCC-19BF-4425-8032-415572D4B9D3}">
      <dgm:prSet/>
      <dgm:spPr/>
      <dgm:t>
        <a:bodyPr/>
        <a:lstStyle/>
        <a:p>
          <a:r>
            <a:rPr lang="en-IN" dirty="0" smtClean="0"/>
            <a:t>Proprietary composite company</a:t>
          </a:r>
          <a:endParaRPr lang="en-IN"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68AB427B-4799-4817-8BE0-42576C77A6B7}">
      <dgm:prSet/>
      <dgm:spPr/>
      <dgm:t>
        <a:bodyPr/>
        <a:lstStyle/>
        <a:p>
          <a:r>
            <a:rPr lang="en-IN" dirty="0" smtClean="0"/>
            <a:t>Company’s constitution: Any profits arising from par life business – 90:10, any profits arising from non-par – distributed as per company’s discretion</a:t>
          </a:r>
          <a:endParaRPr lang="en-IN" dirty="0"/>
        </a:p>
      </dgm:t>
    </dgm:pt>
    <dgm:pt modelId="{E212A4A2-486D-464A-B056-3071F847AC46}" type="parTrans" cxnId="{404B99EA-FB8D-4C01-9938-D17A47A98648}">
      <dgm:prSet/>
      <dgm:spPr/>
      <dgm:t>
        <a:bodyPr/>
        <a:lstStyle/>
        <a:p>
          <a:endParaRPr lang="en-IN"/>
        </a:p>
      </dgm:t>
    </dgm:pt>
    <dgm:pt modelId="{78A8A27D-5A3F-4127-97C3-A4F63AFFA6FC}" type="sibTrans" cxnId="{404B99EA-FB8D-4C01-9938-D17A47A98648}">
      <dgm:prSet/>
      <dgm:spPr/>
      <dgm:t>
        <a:bodyPr/>
        <a:lstStyle/>
        <a:p>
          <a:endParaRPr lang="en-IN"/>
        </a:p>
      </dgm:t>
    </dgm:pt>
    <dgm:pt modelId="{0371DC24-CF1B-DD43-A523-EE3238B527B9}">
      <dgm:prSet/>
      <dgm:spPr/>
      <dgm:t>
        <a:bodyPr/>
        <a:lstStyle/>
        <a:p>
          <a:r>
            <a:rPr lang="en-IN" dirty="0" smtClean="0"/>
            <a:t>Company’s practice from many years: all profits from the fund – both par and non-par included in the 90:10</a:t>
          </a:r>
          <a:endParaRPr lang="en-IN" dirty="0"/>
        </a:p>
      </dgm:t>
    </dgm:pt>
    <dgm:pt modelId="{1128906F-9225-3640-A9D5-613691BC0CB2}" type="parTrans" cxnId="{C5261AD8-E701-D64A-8219-DDBF2BA86F9E}">
      <dgm:prSet/>
      <dgm:spPr/>
    </dgm:pt>
    <dgm:pt modelId="{67E47C0D-BDA8-4042-A576-B3D0FE1429BA}" type="sibTrans" cxnId="{C5261AD8-E701-D64A-8219-DDBF2BA86F9E}">
      <dgm:prSet/>
      <dgm:spPr/>
    </dgm:pt>
    <dgm:pt modelId="{080C053E-F3F4-5B46-8F53-98C9931DCEC6}">
      <dgm:prSet/>
      <dgm:spPr/>
      <dgm:t>
        <a:bodyPr/>
        <a:lstStyle/>
        <a:p>
          <a:r>
            <a:rPr lang="en-IN" dirty="0" smtClean="0"/>
            <a:t>All life business written in a single fund (separate revenue account for premiums, expenses, claims but combined investment income)</a:t>
          </a:r>
          <a:endParaRPr lang="en-IN" dirty="0"/>
        </a:p>
      </dgm:t>
    </dgm:pt>
    <dgm:pt modelId="{4D8B37AA-5ED6-1041-989C-D5C97DEEFC58}" type="parTrans" cxnId="{1AAF6F1A-5CB7-584B-9222-567D880BF9C1}">
      <dgm:prSet/>
      <dgm:spPr/>
    </dgm:pt>
    <dgm:pt modelId="{178C2C11-EBEB-2242-B045-4817DA18D22F}" type="sibTrans" cxnId="{1AAF6F1A-5CB7-584B-9222-567D880BF9C1}">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dgm:presLayoutVars>
          <dgm:bulletEnabled val="1"/>
        </dgm:presLayoutVars>
      </dgm:prSet>
      <dgm:spPr/>
      <dgm:t>
        <a:bodyPr/>
        <a:lstStyle/>
        <a:p>
          <a:endParaRPr lang="en-IN"/>
        </a:p>
      </dgm:t>
    </dgm:pt>
  </dgm:ptLst>
  <dgm:cxnLst>
    <dgm:cxn modelId="{CD2D08F0-5CD5-F849-83AA-3137A16025B9}" type="presOf" srcId="{0371DC24-CF1B-DD43-A523-EE3238B527B9}" destId="{391D666F-E0AD-4E42-AC8F-4FE69CED964F}" srcOrd="0" destOrd="3" presId="urn:microsoft.com/office/officeart/2005/8/layout/list1"/>
    <dgm:cxn modelId="{537ACC56-180A-B240-B2B9-E0CEE2304ED7}" type="presOf" srcId="{C05635C3-2FE3-4DFC-85C9-0CC61E713794}" destId="{68DD8A5F-F8EC-4003-B34A-18893B22DED1}" srcOrd="0" destOrd="0" presId="urn:microsoft.com/office/officeart/2005/8/layout/list1"/>
    <dgm:cxn modelId="{404B99EA-FB8D-4C01-9938-D17A47A98648}" srcId="{DC322679-1925-447A-83E6-122C2B910DE6}" destId="{68AB427B-4799-4817-8BE0-42576C77A6B7}" srcOrd="2" destOrd="0" parTransId="{E212A4A2-486D-464A-B056-3071F847AC46}" sibTransId="{78A8A27D-5A3F-4127-97C3-A4F63AFFA6FC}"/>
    <dgm:cxn modelId="{0FC85F21-E6FD-894A-AB27-E2DFD818DCA2}" type="presOf" srcId="{DC322679-1925-447A-83E6-122C2B910DE6}" destId="{F8186F68-B710-4ABC-833E-1D6E5BFED6C3}" srcOrd="1" destOrd="0" presId="urn:microsoft.com/office/officeart/2005/8/layout/list1"/>
    <dgm:cxn modelId="{F3F547AE-FDB2-BB4B-B1F4-82420471A148}" type="presOf" srcId="{DC322679-1925-447A-83E6-122C2B910DE6}" destId="{1D8399BF-DE05-427C-9C00-426EA2944DB0}" srcOrd="0" destOrd="0" presId="urn:microsoft.com/office/officeart/2005/8/layout/list1"/>
    <dgm:cxn modelId="{C06408D4-46AE-9042-8C42-1AF57765BD4A}" type="presOf" srcId="{68AB427B-4799-4817-8BE0-42576C77A6B7}" destId="{391D666F-E0AD-4E42-AC8F-4FE69CED964F}" srcOrd="0" destOrd="2" presId="urn:microsoft.com/office/officeart/2005/8/layout/list1"/>
    <dgm:cxn modelId="{1AAF6F1A-5CB7-584B-9222-567D880BF9C1}" srcId="{DC322679-1925-447A-83E6-122C2B910DE6}" destId="{080C053E-F3F4-5B46-8F53-98C9931DCEC6}" srcOrd="1" destOrd="0" parTransId="{4D8B37AA-5ED6-1041-989C-D5C97DEEFC58}" sibTransId="{178C2C11-EBEB-2242-B045-4817DA18D22F}"/>
    <dgm:cxn modelId="{A6ADEB0D-CE75-4377-B37E-6583B1649FFB}" srcId="{C05635C3-2FE3-4DFC-85C9-0CC61E713794}" destId="{DC322679-1925-447A-83E6-122C2B910DE6}" srcOrd="0" destOrd="0" parTransId="{C2F532BC-B8AF-47B7-AD20-B1117D4976B0}" sibTransId="{02581945-BA2E-48B7-B73B-C2AFCC74E4D3}"/>
    <dgm:cxn modelId="{C5261AD8-E701-D64A-8219-DDBF2BA86F9E}" srcId="{DC322679-1925-447A-83E6-122C2B910DE6}" destId="{0371DC24-CF1B-DD43-A523-EE3238B527B9}" srcOrd="3" destOrd="0" parTransId="{1128906F-9225-3640-A9D5-613691BC0CB2}" sibTransId="{67E47C0D-BDA8-4042-A576-B3D0FE1429BA}"/>
    <dgm:cxn modelId="{7CE87FEA-4FF8-CD4E-BFFC-6B55644C9DCC}" type="presOf" srcId="{16BE4FCC-19BF-4425-8032-415572D4B9D3}" destId="{391D666F-E0AD-4E42-AC8F-4FE69CED964F}" srcOrd="0" destOrd="0" presId="urn:microsoft.com/office/officeart/2005/8/layout/list1"/>
    <dgm:cxn modelId="{0E3E1F73-72DE-3A42-A3B2-B27517EE5685}" type="presOf" srcId="{080C053E-F3F4-5B46-8F53-98C9931DCEC6}" destId="{391D666F-E0AD-4E42-AC8F-4FE69CED964F}" srcOrd="0" destOrd="1" presId="urn:microsoft.com/office/officeart/2005/8/layout/list1"/>
    <dgm:cxn modelId="{156D2E7A-1F21-4669-BF0D-C61DA3F9F6A1}" srcId="{DC322679-1925-447A-83E6-122C2B910DE6}" destId="{16BE4FCC-19BF-4425-8032-415572D4B9D3}" srcOrd="0" destOrd="0" parTransId="{FCC314F9-8C85-4083-A91E-CE319DDA8629}" sibTransId="{A8EEC24C-296E-48E6-806E-75CC4270C011}"/>
    <dgm:cxn modelId="{EACD88CA-B03C-134D-A9C1-8FBE4E096D14}" type="presParOf" srcId="{68DD8A5F-F8EC-4003-B34A-18893B22DED1}" destId="{DC6354ED-37CC-4FE9-A085-145953C2CA8E}" srcOrd="0" destOrd="0" presId="urn:microsoft.com/office/officeart/2005/8/layout/list1"/>
    <dgm:cxn modelId="{20B3CE2C-764E-204C-9DF1-63F1C2781083}" type="presParOf" srcId="{DC6354ED-37CC-4FE9-A085-145953C2CA8E}" destId="{1D8399BF-DE05-427C-9C00-426EA2944DB0}" srcOrd="0" destOrd="0" presId="urn:microsoft.com/office/officeart/2005/8/layout/list1"/>
    <dgm:cxn modelId="{D8532D83-1207-4741-B56E-EC78C3BE83C0}" type="presParOf" srcId="{DC6354ED-37CC-4FE9-A085-145953C2CA8E}" destId="{F8186F68-B710-4ABC-833E-1D6E5BFED6C3}" srcOrd="1" destOrd="0" presId="urn:microsoft.com/office/officeart/2005/8/layout/list1"/>
    <dgm:cxn modelId="{22C0DDFD-40D9-D144-BC0C-5C746BC220DB}" type="presParOf" srcId="{68DD8A5F-F8EC-4003-B34A-18893B22DED1}" destId="{426F9E02-AAE4-408D-A595-8977CA4CD789}" srcOrd="1" destOrd="0" presId="urn:microsoft.com/office/officeart/2005/8/layout/list1"/>
    <dgm:cxn modelId="{8AB2EFE2-086E-0149-AECF-FFA38EF41DD6}"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dirty="0" smtClean="0"/>
            <a:t>Main changes:</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CA268417-820F-42C2-BAF9-1B1445EB8C39}">
      <dgm:prSet phldrT="[Text]"/>
      <dgm:spPr/>
      <dgm:t>
        <a:bodyPr/>
        <a:lstStyle/>
        <a:p>
          <a:r>
            <a:rPr lang="en-US" dirty="0" smtClean="0"/>
            <a:t> Factors to consider:</a:t>
          </a:r>
          <a:endParaRPr lang="en-IN" dirty="0"/>
        </a:p>
      </dgm:t>
    </dgm:pt>
    <dgm:pt modelId="{F2E04ACB-A5AB-4526-88E2-5270413A173A}" type="parTrans" cxnId="{96BBC77B-A80B-4D87-BF9E-53A46D4A2C33}">
      <dgm:prSet/>
      <dgm:spPr/>
      <dgm:t>
        <a:bodyPr/>
        <a:lstStyle/>
        <a:p>
          <a:endParaRPr lang="en-IN"/>
        </a:p>
      </dgm:t>
    </dgm:pt>
    <dgm:pt modelId="{0B08FB25-E7AA-4D78-BFDE-03FE009506B8}" type="sibTrans" cxnId="{96BBC77B-A80B-4D87-BF9E-53A46D4A2C33}">
      <dgm:prSet/>
      <dgm:spPr/>
      <dgm:t>
        <a:bodyPr/>
        <a:lstStyle/>
        <a:p>
          <a:endParaRPr lang="en-IN"/>
        </a:p>
      </dgm:t>
    </dgm:pt>
    <dgm:pt modelId="{53D5A38F-E22E-422F-89E1-F96FE9091757}">
      <dgm:prSet/>
      <dgm:spPr/>
      <dgm:t>
        <a:bodyPr/>
        <a:lstStyle/>
        <a:p>
          <a:r>
            <a:rPr lang="en-US" dirty="0" smtClean="0"/>
            <a:t>Bonus rates</a:t>
          </a:r>
          <a:endParaRPr lang="en-IN" dirty="0"/>
        </a:p>
      </dgm:t>
    </dgm:pt>
    <dgm:pt modelId="{94DDBD5A-6020-4F6C-8264-1E3DA615CD21}" type="parTrans" cxnId="{3418822B-7EBA-4E1B-97E0-B591EB11D75D}">
      <dgm:prSet/>
      <dgm:spPr/>
      <dgm:t>
        <a:bodyPr/>
        <a:lstStyle/>
        <a:p>
          <a:endParaRPr lang="en-IN"/>
        </a:p>
      </dgm:t>
    </dgm:pt>
    <dgm:pt modelId="{EE693697-D7B8-4BDC-8D93-D42A232A12B0}" type="sibTrans" cxnId="{3418822B-7EBA-4E1B-97E0-B591EB11D75D}">
      <dgm:prSet/>
      <dgm:spPr/>
      <dgm:t>
        <a:bodyPr/>
        <a:lstStyle/>
        <a:p>
          <a:endParaRPr lang="en-IN"/>
        </a:p>
      </dgm:t>
    </dgm:pt>
    <dgm:pt modelId="{A12D3647-C642-4BED-8294-45252C22A56B}">
      <dgm:prSet/>
      <dgm:spPr/>
      <dgm:t>
        <a:bodyPr/>
        <a:lstStyle/>
        <a:p>
          <a:r>
            <a:rPr lang="en-IN" dirty="0" smtClean="0"/>
            <a:t>Regulation – what is allowed?</a:t>
          </a:r>
          <a:endParaRPr lang="en-IN" dirty="0"/>
        </a:p>
      </dgm:t>
    </dgm:pt>
    <dgm:pt modelId="{F4A0AB49-67DE-45B8-ABC5-3E68F9281A07}" type="parTrans" cxnId="{09382926-98F0-44E9-9630-BB0077862E65}">
      <dgm:prSet/>
      <dgm:spPr/>
      <dgm:t>
        <a:bodyPr/>
        <a:lstStyle/>
        <a:p>
          <a:endParaRPr lang="en-IN"/>
        </a:p>
      </dgm:t>
    </dgm:pt>
    <dgm:pt modelId="{5FA31630-F25A-4CB7-82DE-443F0125ED29}" type="sibTrans" cxnId="{09382926-98F0-44E9-9630-BB0077862E65}">
      <dgm:prSet/>
      <dgm:spPr/>
      <dgm:t>
        <a:bodyPr/>
        <a:lstStyle/>
        <a:p>
          <a:endParaRPr lang="en-IN"/>
        </a:p>
      </dgm:t>
    </dgm:pt>
    <dgm:pt modelId="{499FB920-6BE6-465E-8FC0-E94DDEA63258}">
      <dgm:prSet/>
      <dgm:spPr/>
      <dgm:t>
        <a:bodyPr/>
        <a:lstStyle/>
        <a:p>
          <a:r>
            <a:rPr lang="en-IN" dirty="0" smtClean="0"/>
            <a:t>Segregation of funds</a:t>
          </a:r>
          <a:endParaRPr lang="en-IN" dirty="0"/>
        </a:p>
      </dgm:t>
    </dgm:pt>
    <dgm:pt modelId="{D765626F-D95B-474F-8ACF-07E21DD6C962}" type="parTrans" cxnId="{52FD7FFD-1563-432C-AF3C-E1BA375A26E2}">
      <dgm:prSet/>
      <dgm:spPr/>
      <dgm:t>
        <a:bodyPr/>
        <a:lstStyle/>
        <a:p>
          <a:endParaRPr lang="en-GB"/>
        </a:p>
      </dgm:t>
    </dgm:pt>
    <dgm:pt modelId="{837283F7-F970-4172-87AF-FDA4F02B0AA7}" type="sibTrans" cxnId="{52FD7FFD-1563-432C-AF3C-E1BA375A26E2}">
      <dgm:prSet/>
      <dgm:spPr/>
      <dgm:t>
        <a:bodyPr/>
        <a:lstStyle/>
        <a:p>
          <a:endParaRPr lang="en-GB"/>
        </a:p>
      </dgm:t>
    </dgm:pt>
    <dgm:pt modelId="{CD301F5D-E7D1-4AA5-9E13-700708FE4D36}">
      <dgm:prSet/>
      <dgm:spPr/>
      <dgm:t>
        <a:bodyPr/>
        <a:lstStyle/>
        <a:p>
          <a:r>
            <a:rPr lang="en-IN" dirty="0" smtClean="0"/>
            <a:t>Magnitude of non-par surplus – past and present</a:t>
          </a:r>
          <a:endParaRPr lang="en-IN" dirty="0"/>
        </a:p>
      </dgm:t>
    </dgm:pt>
    <dgm:pt modelId="{3DECF7A9-1B39-41BF-B18F-43D6799AA49A}" type="parTrans" cxnId="{AD798FF1-DAE9-47CA-854B-8539B46189E6}">
      <dgm:prSet/>
      <dgm:spPr/>
      <dgm:t>
        <a:bodyPr/>
        <a:lstStyle/>
        <a:p>
          <a:endParaRPr lang="en-GB"/>
        </a:p>
      </dgm:t>
    </dgm:pt>
    <dgm:pt modelId="{27ED9280-C674-44E4-87E3-A87C7519DB6D}" type="sibTrans" cxnId="{AD798FF1-DAE9-47CA-854B-8539B46189E6}">
      <dgm:prSet/>
      <dgm:spPr/>
      <dgm:t>
        <a:bodyPr/>
        <a:lstStyle/>
        <a:p>
          <a:endParaRPr lang="en-GB"/>
        </a:p>
      </dgm:t>
    </dgm:pt>
    <dgm:pt modelId="{CF6BB620-0D8C-4541-B234-8F2A6365DCFA}">
      <dgm:prSet/>
      <dgm:spPr/>
      <dgm:t>
        <a:bodyPr/>
        <a:lstStyle/>
        <a:p>
          <a:r>
            <a:rPr lang="en-IN" dirty="0" smtClean="0"/>
            <a:t>Past communication to policyholders on surplus distribution, PRE (covered under ‘ethical concerns’ section)</a:t>
          </a:r>
          <a:endParaRPr lang="en-IN" dirty="0"/>
        </a:p>
      </dgm:t>
    </dgm:pt>
    <dgm:pt modelId="{1EF527C9-572D-44DD-8C1C-6BC41220E398}" type="parTrans" cxnId="{D8BF9BEC-6496-4CCB-A406-8FF93B247A73}">
      <dgm:prSet/>
      <dgm:spPr/>
      <dgm:t>
        <a:bodyPr/>
        <a:lstStyle/>
        <a:p>
          <a:endParaRPr lang="en-GB"/>
        </a:p>
      </dgm:t>
    </dgm:pt>
    <dgm:pt modelId="{0827E200-E615-41B3-8CD0-8ECE38755440}" type="sibTrans" cxnId="{D8BF9BEC-6496-4CCB-A406-8FF93B247A73}">
      <dgm:prSet/>
      <dgm:spPr/>
      <dgm:t>
        <a:bodyPr/>
        <a:lstStyle/>
        <a:p>
          <a:endParaRPr lang="en-GB"/>
        </a:p>
      </dgm:t>
    </dgm:pt>
    <dgm:pt modelId="{70D8A477-EC7A-4BF6-A8B7-14DD3BD109C1}">
      <dgm:prSet/>
      <dgm:spPr/>
      <dgm:t>
        <a:bodyPr/>
        <a:lstStyle/>
        <a:p>
          <a:endParaRPr lang="en-IN" dirty="0"/>
        </a:p>
      </dgm:t>
    </dgm:pt>
    <dgm:pt modelId="{34005E20-A958-4681-A418-817A75ED7C60}" type="parTrans" cxnId="{E4196456-E407-427A-8D0E-874B89547418}">
      <dgm:prSet/>
      <dgm:spPr/>
      <dgm:t>
        <a:bodyPr/>
        <a:lstStyle/>
        <a:p>
          <a:endParaRPr lang="en-GB"/>
        </a:p>
      </dgm:t>
    </dgm:pt>
    <dgm:pt modelId="{A1667D71-66B3-4738-9255-38BC95284FED}" type="sibTrans" cxnId="{E4196456-E407-427A-8D0E-874B89547418}">
      <dgm:prSet/>
      <dgm:spPr/>
      <dgm:t>
        <a:bodyPr/>
        <a:lstStyle/>
        <a:p>
          <a:endParaRPr lang="en-GB"/>
        </a:p>
      </dgm:t>
    </dgm:pt>
    <dgm:pt modelId="{61FB7AEB-B7F4-4239-843C-DC8EFE9FAA87}">
      <dgm:prSet/>
      <dgm:spPr/>
      <dgm:t>
        <a:bodyPr/>
        <a:lstStyle/>
        <a:p>
          <a:r>
            <a:rPr lang="en-IN" dirty="0" smtClean="0"/>
            <a:t>Industry practice – if any</a:t>
          </a:r>
          <a:endParaRPr lang="en-IN" dirty="0"/>
        </a:p>
      </dgm:t>
    </dgm:pt>
    <dgm:pt modelId="{14AFAC1D-8A5A-44B5-A639-1FD3342C2940}" type="parTrans" cxnId="{8B591DD6-0B21-4754-BB10-C21566D3D087}">
      <dgm:prSet/>
      <dgm:spPr/>
      <dgm:t>
        <a:bodyPr/>
        <a:lstStyle/>
        <a:p>
          <a:endParaRPr lang="en-GB"/>
        </a:p>
      </dgm:t>
    </dgm:pt>
    <dgm:pt modelId="{C8830EA8-7245-4572-8876-C2BB54AD7B5D}" type="sibTrans" cxnId="{8B591DD6-0B21-4754-BB10-C21566D3D087}">
      <dgm:prSet/>
      <dgm:spPr/>
      <dgm:t>
        <a:bodyPr/>
        <a:lstStyle/>
        <a:p>
          <a:endParaRPr lang="en-GB"/>
        </a:p>
      </dgm:t>
    </dgm:pt>
    <dgm:pt modelId="{D500DB39-5C75-4732-A640-0841882F80F0}">
      <dgm:prSet/>
      <dgm:spPr/>
      <dgm:t>
        <a:bodyPr/>
        <a:lstStyle/>
        <a:p>
          <a:r>
            <a:rPr lang="en-IN" dirty="0" smtClean="0"/>
            <a:t>Close current product line, launch new products with new ground rules</a:t>
          </a:r>
          <a:endParaRPr lang="en-IN" dirty="0"/>
        </a:p>
      </dgm:t>
    </dgm:pt>
    <dgm:pt modelId="{351BD0A1-CE64-4D30-94C6-9FF227DFBB3F}" type="parTrans" cxnId="{4276B6F5-ED7B-4C60-9C5A-E20105C26873}">
      <dgm:prSet/>
      <dgm:spPr/>
      <dgm:t>
        <a:bodyPr/>
        <a:lstStyle/>
        <a:p>
          <a:endParaRPr lang="en-GB"/>
        </a:p>
      </dgm:t>
    </dgm:pt>
    <dgm:pt modelId="{9F0FF4A3-DFCB-465E-98E0-677B2ADF64B6}" type="sibTrans" cxnId="{4276B6F5-ED7B-4C60-9C5A-E20105C26873}">
      <dgm:prSet/>
      <dgm:spPr/>
      <dgm:t>
        <a:bodyPr/>
        <a:lstStyle/>
        <a:p>
          <a:endParaRPr lang="en-GB"/>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2"/>
      <dgm:spPr/>
      <dgm:t>
        <a:bodyPr/>
        <a:lstStyle/>
        <a:p>
          <a:endParaRPr lang="en-IN"/>
        </a:p>
      </dgm:t>
    </dgm:pt>
    <dgm:pt modelId="{F8186F68-B710-4ABC-833E-1D6E5BFED6C3}" type="pres">
      <dgm:prSet presAssocID="{DC322679-1925-447A-83E6-122C2B910DE6}" presName="parentText" presStyleLbl="node1" presStyleIdx="0" presStyleCnt="2"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2">
        <dgm:presLayoutVars>
          <dgm:bulletEnabled val="1"/>
        </dgm:presLayoutVars>
      </dgm:prSet>
      <dgm:spPr/>
      <dgm:t>
        <a:bodyPr/>
        <a:lstStyle/>
        <a:p>
          <a:endParaRPr lang="en-IN"/>
        </a:p>
      </dgm:t>
    </dgm:pt>
    <dgm:pt modelId="{6F581B38-9BA0-41A4-ABE9-7BEE4EC3D713}" type="pres">
      <dgm:prSet presAssocID="{02581945-BA2E-48B7-B73B-C2AFCC74E4D3}" presName="spaceBetweenRectangles" presStyleCnt="0"/>
      <dgm:spPr/>
    </dgm:pt>
    <dgm:pt modelId="{5CE1073F-879F-4E05-943A-6F6DA42D5B64}" type="pres">
      <dgm:prSet presAssocID="{CA268417-820F-42C2-BAF9-1B1445EB8C39}" presName="parentLin" presStyleCnt="0"/>
      <dgm:spPr/>
    </dgm:pt>
    <dgm:pt modelId="{6B4875E3-56B5-4A8F-9EA3-4BCBB6D26187}" type="pres">
      <dgm:prSet presAssocID="{CA268417-820F-42C2-BAF9-1B1445EB8C39}" presName="parentLeftMargin" presStyleLbl="node1" presStyleIdx="0" presStyleCnt="2"/>
      <dgm:spPr/>
      <dgm:t>
        <a:bodyPr/>
        <a:lstStyle/>
        <a:p>
          <a:endParaRPr lang="en-IN"/>
        </a:p>
      </dgm:t>
    </dgm:pt>
    <dgm:pt modelId="{BDEDFFF4-98DD-4A45-8BA7-10B4525C0490}" type="pres">
      <dgm:prSet presAssocID="{CA268417-820F-42C2-BAF9-1B1445EB8C39}" presName="parentText" presStyleLbl="node1" presStyleIdx="1" presStyleCnt="2">
        <dgm:presLayoutVars>
          <dgm:chMax val="0"/>
          <dgm:bulletEnabled val="1"/>
        </dgm:presLayoutVars>
      </dgm:prSet>
      <dgm:spPr/>
      <dgm:t>
        <a:bodyPr/>
        <a:lstStyle/>
        <a:p>
          <a:endParaRPr lang="en-IN"/>
        </a:p>
      </dgm:t>
    </dgm:pt>
    <dgm:pt modelId="{1EA2A7B5-B644-4BFD-9A2A-CF31C4AE14D0}" type="pres">
      <dgm:prSet presAssocID="{CA268417-820F-42C2-BAF9-1B1445EB8C39}" presName="negativeSpace" presStyleCnt="0"/>
      <dgm:spPr/>
    </dgm:pt>
    <dgm:pt modelId="{8E2CAC9D-2DE8-484E-81F4-88ADD9DFD76B}" type="pres">
      <dgm:prSet presAssocID="{CA268417-820F-42C2-BAF9-1B1445EB8C39}" presName="childText" presStyleLbl="conFgAcc1" presStyleIdx="1" presStyleCnt="2">
        <dgm:presLayoutVars>
          <dgm:bulletEnabled val="1"/>
        </dgm:presLayoutVars>
      </dgm:prSet>
      <dgm:spPr/>
      <dgm:t>
        <a:bodyPr/>
        <a:lstStyle/>
        <a:p>
          <a:endParaRPr lang="en-IN"/>
        </a:p>
      </dgm:t>
    </dgm:pt>
  </dgm:ptLst>
  <dgm:cxnLst>
    <dgm:cxn modelId="{AD798FF1-DAE9-47CA-854B-8539B46189E6}" srcId="{CA268417-820F-42C2-BAF9-1B1445EB8C39}" destId="{CD301F5D-E7D1-4AA5-9E13-700708FE4D36}" srcOrd="1" destOrd="0" parTransId="{3DECF7A9-1B39-41BF-B18F-43D6799AA49A}" sibTransId="{27ED9280-C674-44E4-87E3-A87C7519DB6D}"/>
    <dgm:cxn modelId="{8B591DD6-0B21-4754-BB10-C21566D3D087}" srcId="{CA268417-820F-42C2-BAF9-1B1445EB8C39}" destId="{61FB7AEB-B7F4-4239-843C-DC8EFE9FAA87}" srcOrd="3" destOrd="0" parTransId="{14AFAC1D-8A5A-44B5-A639-1FD3342C2940}" sibTransId="{C8830EA8-7245-4572-8876-C2BB54AD7B5D}"/>
    <dgm:cxn modelId="{F7B64E75-ED9D-4164-9D9B-9E4F89DD8AC7}" type="presOf" srcId="{A12D3647-C642-4BED-8294-45252C22A56B}" destId="{8E2CAC9D-2DE8-484E-81F4-88ADD9DFD76B}" srcOrd="0" destOrd="0" presId="urn:microsoft.com/office/officeart/2005/8/layout/list1"/>
    <dgm:cxn modelId="{96BBC77B-A80B-4D87-BF9E-53A46D4A2C33}" srcId="{C05635C3-2FE3-4DFC-85C9-0CC61E713794}" destId="{CA268417-820F-42C2-BAF9-1B1445EB8C39}" srcOrd="1" destOrd="0" parTransId="{F2E04ACB-A5AB-4526-88E2-5270413A173A}" sibTransId="{0B08FB25-E7AA-4D78-BFDE-03FE009506B8}"/>
    <dgm:cxn modelId="{84F4860D-4D65-4CBD-8735-0B4B06E03314}" type="presOf" srcId="{70D8A477-EC7A-4BF6-A8B7-14DD3BD109C1}" destId="{8E2CAC9D-2DE8-484E-81F4-88ADD9DFD76B}" srcOrd="0" destOrd="5" presId="urn:microsoft.com/office/officeart/2005/8/layout/list1"/>
    <dgm:cxn modelId="{52FD7FFD-1563-432C-AF3C-E1BA375A26E2}" srcId="{DC322679-1925-447A-83E6-122C2B910DE6}" destId="{499FB920-6BE6-465E-8FC0-E94DDEA63258}" srcOrd="1" destOrd="0" parTransId="{D765626F-D95B-474F-8ACF-07E21DD6C962}" sibTransId="{837283F7-F970-4172-87AF-FDA4F02B0AA7}"/>
    <dgm:cxn modelId="{E4196456-E407-427A-8D0E-874B89547418}" srcId="{CA268417-820F-42C2-BAF9-1B1445EB8C39}" destId="{70D8A477-EC7A-4BF6-A8B7-14DD3BD109C1}" srcOrd="5" destOrd="0" parTransId="{34005E20-A958-4681-A418-817A75ED7C60}" sibTransId="{A1667D71-66B3-4738-9255-38BC95284FED}"/>
    <dgm:cxn modelId="{BBEA2D92-9D57-42DC-937E-73321DC3431A}" type="presOf" srcId="{CF6BB620-0D8C-4541-B234-8F2A6365DCFA}" destId="{8E2CAC9D-2DE8-484E-81F4-88ADD9DFD76B}" srcOrd="0" destOrd="2" presId="urn:microsoft.com/office/officeart/2005/8/layout/list1"/>
    <dgm:cxn modelId="{74E56E1F-F99A-4ED1-8206-22E5EC6EE540}" type="presOf" srcId="{DC322679-1925-447A-83E6-122C2B910DE6}" destId="{1D8399BF-DE05-427C-9C00-426EA2944DB0}" srcOrd="0" destOrd="0" presId="urn:microsoft.com/office/officeart/2005/8/layout/list1"/>
    <dgm:cxn modelId="{0AA65D04-657E-41AA-A3B4-3056A27AE01B}" type="presOf" srcId="{DC322679-1925-447A-83E6-122C2B910DE6}" destId="{F8186F68-B710-4ABC-833E-1D6E5BFED6C3}" srcOrd="1" destOrd="0" presId="urn:microsoft.com/office/officeart/2005/8/layout/list1"/>
    <dgm:cxn modelId="{E30C9F28-04A9-4697-BA60-498D332E8509}" type="presOf" srcId="{61FB7AEB-B7F4-4239-843C-DC8EFE9FAA87}" destId="{8E2CAC9D-2DE8-484E-81F4-88ADD9DFD76B}" srcOrd="0" destOrd="3" presId="urn:microsoft.com/office/officeart/2005/8/layout/list1"/>
    <dgm:cxn modelId="{09382926-98F0-44E9-9630-BB0077862E65}" srcId="{CA268417-820F-42C2-BAF9-1B1445EB8C39}" destId="{A12D3647-C642-4BED-8294-45252C22A56B}" srcOrd="0" destOrd="0" parTransId="{F4A0AB49-67DE-45B8-ABC5-3E68F9281A07}" sibTransId="{5FA31630-F25A-4CB7-82DE-443F0125ED29}"/>
    <dgm:cxn modelId="{3418822B-7EBA-4E1B-97E0-B591EB11D75D}" srcId="{DC322679-1925-447A-83E6-122C2B910DE6}" destId="{53D5A38F-E22E-422F-89E1-F96FE9091757}" srcOrd="0" destOrd="0" parTransId="{94DDBD5A-6020-4F6C-8264-1E3DA615CD21}" sibTransId="{EE693697-D7B8-4BDC-8D93-D42A232A12B0}"/>
    <dgm:cxn modelId="{E6A8C01C-4484-4410-920B-E9729B67BEC6}" type="presOf" srcId="{D500DB39-5C75-4732-A640-0841882F80F0}" destId="{8E2CAC9D-2DE8-484E-81F4-88ADD9DFD76B}" srcOrd="0" destOrd="4" presId="urn:microsoft.com/office/officeart/2005/8/layout/list1"/>
    <dgm:cxn modelId="{D00164A4-2D1F-48BC-8683-1B8D0E0B7DBB}" type="presOf" srcId="{CA268417-820F-42C2-BAF9-1B1445EB8C39}" destId="{BDEDFFF4-98DD-4A45-8BA7-10B4525C0490}" srcOrd="1" destOrd="0" presId="urn:microsoft.com/office/officeart/2005/8/layout/list1"/>
    <dgm:cxn modelId="{77F690ED-1BAD-4010-9239-73D1836403AF}" type="presOf" srcId="{499FB920-6BE6-465E-8FC0-E94DDEA63258}" destId="{391D666F-E0AD-4E42-AC8F-4FE69CED964F}" srcOrd="0" destOrd="1"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4CADA492-2673-4960-B942-4D0294EB5C1A}" type="presOf" srcId="{CA268417-820F-42C2-BAF9-1B1445EB8C39}" destId="{6B4875E3-56B5-4A8F-9EA3-4BCBB6D26187}" srcOrd="0" destOrd="0" presId="urn:microsoft.com/office/officeart/2005/8/layout/list1"/>
    <dgm:cxn modelId="{088189F2-74EC-477E-B621-5F4C77B81D45}" type="presOf" srcId="{C05635C3-2FE3-4DFC-85C9-0CC61E713794}" destId="{68DD8A5F-F8EC-4003-B34A-18893B22DED1}" srcOrd="0" destOrd="0" presId="urn:microsoft.com/office/officeart/2005/8/layout/list1"/>
    <dgm:cxn modelId="{EB3E7DC3-0B23-4854-A45A-222CFC338957}" type="presOf" srcId="{CD301F5D-E7D1-4AA5-9E13-700708FE4D36}" destId="{8E2CAC9D-2DE8-484E-81F4-88ADD9DFD76B}" srcOrd="0" destOrd="1" presId="urn:microsoft.com/office/officeart/2005/8/layout/list1"/>
    <dgm:cxn modelId="{D8BF9BEC-6496-4CCB-A406-8FF93B247A73}" srcId="{CA268417-820F-42C2-BAF9-1B1445EB8C39}" destId="{CF6BB620-0D8C-4541-B234-8F2A6365DCFA}" srcOrd="2" destOrd="0" parTransId="{1EF527C9-572D-44DD-8C1C-6BC41220E398}" sibTransId="{0827E200-E615-41B3-8CD0-8ECE38755440}"/>
    <dgm:cxn modelId="{4276B6F5-ED7B-4C60-9C5A-E20105C26873}" srcId="{CA268417-820F-42C2-BAF9-1B1445EB8C39}" destId="{D500DB39-5C75-4732-A640-0841882F80F0}" srcOrd="4" destOrd="0" parTransId="{351BD0A1-CE64-4D30-94C6-9FF227DFBB3F}" sibTransId="{9F0FF4A3-DFCB-465E-98E0-677B2ADF64B6}"/>
    <dgm:cxn modelId="{F7D4B067-7206-4F7B-8B9D-5A0584609B51}" type="presOf" srcId="{53D5A38F-E22E-422F-89E1-F96FE9091757}" destId="{391D666F-E0AD-4E42-AC8F-4FE69CED964F}" srcOrd="0" destOrd="0" presId="urn:microsoft.com/office/officeart/2005/8/layout/list1"/>
    <dgm:cxn modelId="{C6422408-0CC8-43EF-9545-53647AF8AAC7}" type="presParOf" srcId="{68DD8A5F-F8EC-4003-B34A-18893B22DED1}" destId="{DC6354ED-37CC-4FE9-A085-145953C2CA8E}" srcOrd="0" destOrd="0" presId="urn:microsoft.com/office/officeart/2005/8/layout/list1"/>
    <dgm:cxn modelId="{7B9393F7-833D-4AE9-9C82-046171176062}" type="presParOf" srcId="{DC6354ED-37CC-4FE9-A085-145953C2CA8E}" destId="{1D8399BF-DE05-427C-9C00-426EA2944DB0}" srcOrd="0" destOrd="0" presId="urn:microsoft.com/office/officeart/2005/8/layout/list1"/>
    <dgm:cxn modelId="{F3A76068-E237-4826-90EA-2E02B203FC96}" type="presParOf" srcId="{DC6354ED-37CC-4FE9-A085-145953C2CA8E}" destId="{F8186F68-B710-4ABC-833E-1D6E5BFED6C3}" srcOrd="1" destOrd="0" presId="urn:microsoft.com/office/officeart/2005/8/layout/list1"/>
    <dgm:cxn modelId="{91587319-4B3F-4C40-9F5F-22B2C3159EEA}" type="presParOf" srcId="{68DD8A5F-F8EC-4003-B34A-18893B22DED1}" destId="{426F9E02-AAE4-408D-A595-8977CA4CD789}" srcOrd="1" destOrd="0" presId="urn:microsoft.com/office/officeart/2005/8/layout/list1"/>
    <dgm:cxn modelId="{9E9666BF-B9E0-4873-BA62-5463DA5308DD}" type="presParOf" srcId="{68DD8A5F-F8EC-4003-B34A-18893B22DED1}" destId="{391D666F-E0AD-4E42-AC8F-4FE69CED964F}" srcOrd="2" destOrd="0" presId="urn:microsoft.com/office/officeart/2005/8/layout/list1"/>
    <dgm:cxn modelId="{821152A4-AF48-484D-9870-BFB3D8D5EB2C}" type="presParOf" srcId="{68DD8A5F-F8EC-4003-B34A-18893B22DED1}" destId="{6F581B38-9BA0-41A4-ABE9-7BEE4EC3D713}" srcOrd="3" destOrd="0" presId="urn:microsoft.com/office/officeart/2005/8/layout/list1"/>
    <dgm:cxn modelId="{C1D4AB39-ABC9-4CC1-9472-0AD30E528892}" type="presParOf" srcId="{68DD8A5F-F8EC-4003-B34A-18893B22DED1}" destId="{5CE1073F-879F-4E05-943A-6F6DA42D5B64}" srcOrd="4" destOrd="0" presId="urn:microsoft.com/office/officeart/2005/8/layout/list1"/>
    <dgm:cxn modelId="{6038AB97-6D06-4FFB-8C48-ED9631CC3390}" type="presParOf" srcId="{5CE1073F-879F-4E05-943A-6F6DA42D5B64}" destId="{6B4875E3-56B5-4A8F-9EA3-4BCBB6D26187}" srcOrd="0" destOrd="0" presId="urn:microsoft.com/office/officeart/2005/8/layout/list1"/>
    <dgm:cxn modelId="{3B1ADA5E-F365-4BD4-856E-BEA5E3E7EDBF}" type="presParOf" srcId="{5CE1073F-879F-4E05-943A-6F6DA42D5B64}" destId="{BDEDFFF4-98DD-4A45-8BA7-10B4525C0490}" srcOrd="1" destOrd="0" presId="urn:microsoft.com/office/officeart/2005/8/layout/list1"/>
    <dgm:cxn modelId="{1A1601FA-1785-4D07-9C85-6F05E5E13E15}" type="presParOf" srcId="{68DD8A5F-F8EC-4003-B34A-18893B22DED1}" destId="{1EA2A7B5-B644-4BFD-9A2A-CF31C4AE14D0}" srcOrd="5" destOrd="0" presId="urn:microsoft.com/office/officeart/2005/8/layout/list1"/>
    <dgm:cxn modelId="{DD50BB63-4FE2-4EF4-B270-7E718D470C66}" type="presParOf" srcId="{68DD8A5F-F8EC-4003-B34A-18893B22DED1}" destId="{8E2CAC9D-2DE8-484E-81F4-88ADD9DFD76B}"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F0BB5CE-222A-43E4-A0F5-6B537DE8A541}"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384569DF-BB8B-414D-B3DB-83BE2A913872}">
      <dgm:prSet phldrT="[Text]" custT="1"/>
      <dgm:spPr/>
      <dgm:t>
        <a:bodyPr/>
        <a:lstStyle/>
        <a:p>
          <a:r>
            <a:rPr lang="en-US" sz="1900" baseline="0" dirty="0" smtClean="0"/>
            <a:t>Change in bonus rates</a:t>
          </a:r>
          <a:endParaRPr lang="en-US" sz="1900" baseline="0" dirty="0"/>
        </a:p>
      </dgm:t>
    </dgm:pt>
    <dgm:pt modelId="{BEE6A3B7-809F-4147-B9CF-D4B749142BAE}" type="parTrans" cxnId="{AFA06BC6-E4F9-49F9-AC84-1381CC5B2717}">
      <dgm:prSet/>
      <dgm:spPr/>
      <dgm:t>
        <a:bodyPr/>
        <a:lstStyle/>
        <a:p>
          <a:endParaRPr lang="en-US"/>
        </a:p>
      </dgm:t>
    </dgm:pt>
    <dgm:pt modelId="{1734C3FD-1538-45A3-B030-9B943411023D}" type="sibTrans" cxnId="{AFA06BC6-E4F9-49F9-AC84-1381CC5B2717}">
      <dgm:prSet/>
      <dgm:spPr/>
      <dgm:t>
        <a:bodyPr/>
        <a:lstStyle/>
        <a:p>
          <a:endParaRPr lang="en-US"/>
        </a:p>
      </dgm:t>
    </dgm:pt>
    <dgm:pt modelId="{10B092FD-68B9-440E-8AC7-A7D9DE35258B}">
      <dgm:prSet phldrT="[Text]"/>
      <dgm:spPr/>
      <dgm:t>
        <a:bodyPr/>
        <a:lstStyle/>
        <a:p>
          <a:r>
            <a:rPr lang="en-US" dirty="0" smtClean="0"/>
            <a:t>Option 1: Dramatic reduction in Bonus</a:t>
          </a:r>
          <a:endParaRPr lang="en-US" dirty="0"/>
        </a:p>
      </dgm:t>
    </dgm:pt>
    <dgm:pt modelId="{B25BA8EF-0CFE-49E5-A8FF-1C69245EDDE8}" type="sibTrans" cxnId="{5BBC3708-0193-4448-8F58-DD4660554339}">
      <dgm:prSet/>
      <dgm:spPr/>
      <dgm:t>
        <a:bodyPr/>
        <a:lstStyle/>
        <a:p>
          <a:endParaRPr lang="en-US"/>
        </a:p>
      </dgm:t>
    </dgm:pt>
    <dgm:pt modelId="{6188E487-B38C-43D3-9AFA-99DAFB6EDDDB}" type="parTrans" cxnId="{5BBC3708-0193-4448-8F58-DD4660554339}">
      <dgm:prSet/>
      <dgm:spPr/>
      <dgm:t>
        <a:bodyPr/>
        <a:lstStyle/>
        <a:p>
          <a:endParaRPr lang="en-US"/>
        </a:p>
      </dgm:t>
    </dgm:pt>
    <dgm:pt modelId="{6C14A269-6AC3-4192-A489-8D0535439E03}">
      <dgm:prSet phldrT="[Text]"/>
      <dgm:spPr/>
      <dgm:t>
        <a:bodyPr/>
        <a:lstStyle/>
        <a:p>
          <a:r>
            <a:rPr lang="en-US" dirty="0" smtClean="0"/>
            <a:t>Option 2: Gradual Reduction in Bonus (refreshed PRE)</a:t>
          </a:r>
          <a:endParaRPr lang="en-US" dirty="0"/>
        </a:p>
      </dgm:t>
    </dgm:pt>
    <dgm:pt modelId="{20501758-3284-4499-BDA2-F8AD852AA843}" type="parTrans" cxnId="{3AA1F596-5BB0-4098-93D8-A639FC36FBE0}">
      <dgm:prSet/>
      <dgm:spPr/>
      <dgm:t>
        <a:bodyPr/>
        <a:lstStyle/>
        <a:p>
          <a:endParaRPr lang="en-US"/>
        </a:p>
      </dgm:t>
    </dgm:pt>
    <dgm:pt modelId="{5123B094-DE16-4968-A396-14641A43D1C6}" type="sibTrans" cxnId="{3AA1F596-5BB0-4098-93D8-A639FC36FBE0}">
      <dgm:prSet/>
      <dgm:spPr/>
      <dgm:t>
        <a:bodyPr/>
        <a:lstStyle/>
        <a:p>
          <a:endParaRPr lang="en-US"/>
        </a:p>
      </dgm:t>
    </dgm:pt>
    <dgm:pt modelId="{F3DE2B74-89B5-4965-8DFB-C5A5139AE287}">
      <dgm:prSet phldrT="[Text]"/>
      <dgm:spPr/>
      <dgm:t>
        <a:bodyPr/>
        <a:lstStyle/>
        <a:p>
          <a:r>
            <a:rPr lang="en-US" dirty="0" smtClean="0"/>
            <a:t>Option 3: No reduction in Bonus</a:t>
          </a:r>
          <a:endParaRPr lang="en-US" dirty="0"/>
        </a:p>
      </dgm:t>
    </dgm:pt>
    <dgm:pt modelId="{939CE5E1-9074-4DA4-8170-7DD1979B055E}" type="parTrans" cxnId="{581735CF-025D-455E-8961-20EC1EAE72A5}">
      <dgm:prSet/>
      <dgm:spPr/>
      <dgm:t>
        <a:bodyPr/>
        <a:lstStyle/>
        <a:p>
          <a:endParaRPr lang="en-US"/>
        </a:p>
      </dgm:t>
    </dgm:pt>
    <dgm:pt modelId="{FB409EA7-3B72-41A5-AFE8-91831B75FFA7}" type="sibTrans" cxnId="{581735CF-025D-455E-8961-20EC1EAE72A5}">
      <dgm:prSet/>
      <dgm:spPr/>
      <dgm:t>
        <a:bodyPr/>
        <a:lstStyle/>
        <a:p>
          <a:endParaRPr lang="en-US"/>
        </a:p>
      </dgm:t>
    </dgm:pt>
    <dgm:pt modelId="{1ADCB3F5-B53C-4ED0-A70F-2080F2337293}" type="pres">
      <dgm:prSet presAssocID="{AF0BB5CE-222A-43E4-A0F5-6B537DE8A541}" presName="mainComposite" presStyleCnt="0">
        <dgm:presLayoutVars>
          <dgm:chPref val="1"/>
          <dgm:dir/>
          <dgm:animOne val="branch"/>
          <dgm:animLvl val="lvl"/>
          <dgm:resizeHandles val="exact"/>
        </dgm:presLayoutVars>
      </dgm:prSet>
      <dgm:spPr/>
      <dgm:t>
        <a:bodyPr/>
        <a:lstStyle/>
        <a:p>
          <a:endParaRPr lang="en-US"/>
        </a:p>
      </dgm:t>
    </dgm:pt>
    <dgm:pt modelId="{990AFEFA-652B-48FD-A37E-2A8823026E7F}" type="pres">
      <dgm:prSet presAssocID="{AF0BB5CE-222A-43E4-A0F5-6B537DE8A541}" presName="hierFlow" presStyleCnt="0"/>
      <dgm:spPr/>
    </dgm:pt>
    <dgm:pt modelId="{4F928A6D-0A45-4F89-BEA9-E5FE2AD4EA24}" type="pres">
      <dgm:prSet presAssocID="{AF0BB5CE-222A-43E4-A0F5-6B537DE8A541}" presName="hierChild1" presStyleCnt="0">
        <dgm:presLayoutVars>
          <dgm:chPref val="1"/>
          <dgm:animOne val="branch"/>
          <dgm:animLvl val="lvl"/>
        </dgm:presLayoutVars>
      </dgm:prSet>
      <dgm:spPr/>
    </dgm:pt>
    <dgm:pt modelId="{BA9B8852-E8EF-4213-B82E-EA1229105604}" type="pres">
      <dgm:prSet presAssocID="{384569DF-BB8B-414D-B3DB-83BE2A913872}" presName="Name14" presStyleCnt="0"/>
      <dgm:spPr/>
    </dgm:pt>
    <dgm:pt modelId="{6CEB0A87-0674-448C-9F4F-1A48D1D5D65B}" type="pres">
      <dgm:prSet presAssocID="{384569DF-BB8B-414D-B3DB-83BE2A913872}" presName="level1Shape" presStyleLbl="node0" presStyleIdx="0" presStyleCnt="1" custScaleY="98873" custLinFactNeighborX="423" custLinFactNeighborY="-33803">
        <dgm:presLayoutVars>
          <dgm:chPref val="3"/>
        </dgm:presLayoutVars>
      </dgm:prSet>
      <dgm:spPr/>
      <dgm:t>
        <a:bodyPr/>
        <a:lstStyle/>
        <a:p>
          <a:endParaRPr lang="en-US"/>
        </a:p>
      </dgm:t>
    </dgm:pt>
    <dgm:pt modelId="{81A0F589-A9ED-4D14-87A6-BA74B82D01BE}" type="pres">
      <dgm:prSet presAssocID="{384569DF-BB8B-414D-B3DB-83BE2A913872}" presName="hierChild2" presStyleCnt="0"/>
      <dgm:spPr/>
    </dgm:pt>
    <dgm:pt modelId="{0552B7A7-B900-4326-BB24-3C43D5161BC0}" type="pres">
      <dgm:prSet presAssocID="{6188E487-B38C-43D3-9AFA-99DAFB6EDDDB}" presName="Name19" presStyleLbl="parChTrans1D2" presStyleIdx="0" presStyleCnt="3"/>
      <dgm:spPr/>
      <dgm:t>
        <a:bodyPr/>
        <a:lstStyle/>
        <a:p>
          <a:endParaRPr lang="en-US"/>
        </a:p>
      </dgm:t>
    </dgm:pt>
    <dgm:pt modelId="{0C1D0AA6-D22E-493B-B4CB-E3FCCA1C7FB0}" type="pres">
      <dgm:prSet presAssocID="{10B092FD-68B9-440E-8AC7-A7D9DE35258B}" presName="Name21" presStyleCnt="0"/>
      <dgm:spPr/>
    </dgm:pt>
    <dgm:pt modelId="{A0183848-5B1A-4213-81DD-D991C2BDFA37}" type="pres">
      <dgm:prSet presAssocID="{10B092FD-68B9-440E-8AC7-A7D9DE35258B}" presName="level2Shape" presStyleLbl="node2" presStyleIdx="0" presStyleCnt="3"/>
      <dgm:spPr/>
      <dgm:t>
        <a:bodyPr/>
        <a:lstStyle/>
        <a:p>
          <a:endParaRPr lang="en-US"/>
        </a:p>
      </dgm:t>
    </dgm:pt>
    <dgm:pt modelId="{D56F58EC-D80C-411E-BBC1-61A0DDC0B6CD}" type="pres">
      <dgm:prSet presAssocID="{10B092FD-68B9-440E-8AC7-A7D9DE35258B}" presName="hierChild3" presStyleCnt="0"/>
      <dgm:spPr/>
    </dgm:pt>
    <dgm:pt modelId="{D02FA1C8-5423-40D3-8027-6AFD633507C5}" type="pres">
      <dgm:prSet presAssocID="{20501758-3284-4499-BDA2-F8AD852AA843}" presName="Name19" presStyleLbl="parChTrans1D2" presStyleIdx="1" presStyleCnt="3"/>
      <dgm:spPr/>
      <dgm:t>
        <a:bodyPr/>
        <a:lstStyle/>
        <a:p>
          <a:endParaRPr lang="en-US"/>
        </a:p>
      </dgm:t>
    </dgm:pt>
    <dgm:pt modelId="{AFB3A0B1-C785-4216-9FAE-873425D699D5}" type="pres">
      <dgm:prSet presAssocID="{6C14A269-6AC3-4192-A489-8D0535439E03}" presName="Name21" presStyleCnt="0"/>
      <dgm:spPr/>
    </dgm:pt>
    <dgm:pt modelId="{02F05E96-30C9-445C-8699-6E0895F20743}" type="pres">
      <dgm:prSet presAssocID="{6C14A269-6AC3-4192-A489-8D0535439E03}" presName="level2Shape" presStyleLbl="node2" presStyleIdx="1" presStyleCnt="3"/>
      <dgm:spPr/>
      <dgm:t>
        <a:bodyPr/>
        <a:lstStyle/>
        <a:p>
          <a:endParaRPr lang="en-US"/>
        </a:p>
      </dgm:t>
    </dgm:pt>
    <dgm:pt modelId="{9324856B-C81A-49A8-8084-E946A6782C0A}" type="pres">
      <dgm:prSet presAssocID="{6C14A269-6AC3-4192-A489-8D0535439E03}" presName="hierChild3" presStyleCnt="0"/>
      <dgm:spPr/>
    </dgm:pt>
    <dgm:pt modelId="{88F224A0-DF1F-40CF-856B-655036EE5205}" type="pres">
      <dgm:prSet presAssocID="{939CE5E1-9074-4DA4-8170-7DD1979B055E}" presName="Name19" presStyleLbl="parChTrans1D2" presStyleIdx="2" presStyleCnt="3"/>
      <dgm:spPr/>
      <dgm:t>
        <a:bodyPr/>
        <a:lstStyle/>
        <a:p>
          <a:endParaRPr lang="en-US"/>
        </a:p>
      </dgm:t>
    </dgm:pt>
    <dgm:pt modelId="{F8E77457-B400-4E95-AB10-BB41B93B0A7C}" type="pres">
      <dgm:prSet presAssocID="{F3DE2B74-89B5-4965-8DFB-C5A5139AE287}" presName="Name21" presStyleCnt="0"/>
      <dgm:spPr/>
    </dgm:pt>
    <dgm:pt modelId="{13BD6DA0-B26F-4EE3-8289-7AA7E7C28485}" type="pres">
      <dgm:prSet presAssocID="{F3DE2B74-89B5-4965-8DFB-C5A5139AE287}" presName="level2Shape" presStyleLbl="node2" presStyleIdx="2" presStyleCnt="3"/>
      <dgm:spPr/>
      <dgm:t>
        <a:bodyPr/>
        <a:lstStyle/>
        <a:p>
          <a:endParaRPr lang="en-US"/>
        </a:p>
      </dgm:t>
    </dgm:pt>
    <dgm:pt modelId="{216DF382-B335-4A3C-84EF-864722C01B0A}" type="pres">
      <dgm:prSet presAssocID="{F3DE2B74-89B5-4965-8DFB-C5A5139AE287}" presName="hierChild3" presStyleCnt="0"/>
      <dgm:spPr/>
    </dgm:pt>
    <dgm:pt modelId="{FD739272-63D0-4234-8D3B-A26B84133930}" type="pres">
      <dgm:prSet presAssocID="{AF0BB5CE-222A-43E4-A0F5-6B537DE8A541}" presName="bgShapesFlow" presStyleCnt="0"/>
      <dgm:spPr/>
    </dgm:pt>
  </dgm:ptLst>
  <dgm:cxnLst>
    <dgm:cxn modelId="{0C87E15D-B408-4995-9320-86F10E356D61}" type="presOf" srcId="{6188E487-B38C-43D3-9AFA-99DAFB6EDDDB}" destId="{0552B7A7-B900-4326-BB24-3C43D5161BC0}" srcOrd="0" destOrd="0" presId="urn:microsoft.com/office/officeart/2005/8/layout/hierarchy6"/>
    <dgm:cxn modelId="{21D8F596-0777-4E52-8010-BAD57EFD27E6}" type="presOf" srcId="{F3DE2B74-89B5-4965-8DFB-C5A5139AE287}" destId="{13BD6DA0-B26F-4EE3-8289-7AA7E7C28485}" srcOrd="0" destOrd="0" presId="urn:microsoft.com/office/officeart/2005/8/layout/hierarchy6"/>
    <dgm:cxn modelId="{581735CF-025D-455E-8961-20EC1EAE72A5}" srcId="{384569DF-BB8B-414D-B3DB-83BE2A913872}" destId="{F3DE2B74-89B5-4965-8DFB-C5A5139AE287}" srcOrd="2" destOrd="0" parTransId="{939CE5E1-9074-4DA4-8170-7DD1979B055E}" sibTransId="{FB409EA7-3B72-41A5-AFE8-91831B75FFA7}"/>
    <dgm:cxn modelId="{5BBC3708-0193-4448-8F58-DD4660554339}" srcId="{384569DF-BB8B-414D-B3DB-83BE2A913872}" destId="{10B092FD-68B9-440E-8AC7-A7D9DE35258B}" srcOrd="0" destOrd="0" parTransId="{6188E487-B38C-43D3-9AFA-99DAFB6EDDDB}" sibTransId="{B25BA8EF-0CFE-49E5-A8FF-1C69245EDDE8}"/>
    <dgm:cxn modelId="{FE9BA098-2369-49F2-85CC-4E970F421AB8}" type="presOf" srcId="{6C14A269-6AC3-4192-A489-8D0535439E03}" destId="{02F05E96-30C9-445C-8699-6E0895F20743}" srcOrd="0" destOrd="0" presId="urn:microsoft.com/office/officeart/2005/8/layout/hierarchy6"/>
    <dgm:cxn modelId="{3AA1F596-5BB0-4098-93D8-A639FC36FBE0}" srcId="{384569DF-BB8B-414D-B3DB-83BE2A913872}" destId="{6C14A269-6AC3-4192-A489-8D0535439E03}" srcOrd="1" destOrd="0" parTransId="{20501758-3284-4499-BDA2-F8AD852AA843}" sibTransId="{5123B094-DE16-4968-A396-14641A43D1C6}"/>
    <dgm:cxn modelId="{16341ED6-DC60-4BF5-A2F5-85138673F715}" type="presOf" srcId="{AF0BB5CE-222A-43E4-A0F5-6B537DE8A541}" destId="{1ADCB3F5-B53C-4ED0-A70F-2080F2337293}" srcOrd="0" destOrd="0" presId="urn:microsoft.com/office/officeart/2005/8/layout/hierarchy6"/>
    <dgm:cxn modelId="{8BDF4270-D0B0-4196-BBB0-8344C55822F2}" type="presOf" srcId="{384569DF-BB8B-414D-B3DB-83BE2A913872}" destId="{6CEB0A87-0674-448C-9F4F-1A48D1D5D65B}" srcOrd="0" destOrd="0" presId="urn:microsoft.com/office/officeart/2005/8/layout/hierarchy6"/>
    <dgm:cxn modelId="{8366D562-2510-41C2-99EE-3098F0C6D7A5}" type="presOf" srcId="{10B092FD-68B9-440E-8AC7-A7D9DE35258B}" destId="{A0183848-5B1A-4213-81DD-D991C2BDFA37}" srcOrd="0" destOrd="0" presId="urn:microsoft.com/office/officeart/2005/8/layout/hierarchy6"/>
    <dgm:cxn modelId="{400B7ADD-F571-4CBA-A8F7-E6EC0CB39021}" type="presOf" srcId="{939CE5E1-9074-4DA4-8170-7DD1979B055E}" destId="{88F224A0-DF1F-40CF-856B-655036EE5205}" srcOrd="0" destOrd="0" presId="urn:microsoft.com/office/officeart/2005/8/layout/hierarchy6"/>
    <dgm:cxn modelId="{DE421701-E1F4-4A42-86AD-824EB59DDE1E}" type="presOf" srcId="{20501758-3284-4499-BDA2-F8AD852AA843}" destId="{D02FA1C8-5423-40D3-8027-6AFD633507C5}" srcOrd="0" destOrd="0" presId="urn:microsoft.com/office/officeart/2005/8/layout/hierarchy6"/>
    <dgm:cxn modelId="{AFA06BC6-E4F9-49F9-AC84-1381CC5B2717}" srcId="{AF0BB5CE-222A-43E4-A0F5-6B537DE8A541}" destId="{384569DF-BB8B-414D-B3DB-83BE2A913872}" srcOrd="0" destOrd="0" parTransId="{BEE6A3B7-809F-4147-B9CF-D4B749142BAE}" sibTransId="{1734C3FD-1538-45A3-B030-9B943411023D}"/>
    <dgm:cxn modelId="{ACDD22C6-5D64-4669-97FD-9B0E4995A444}" type="presParOf" srcId="{1ADCB3F5-B53C-4ED0-A70F-2080F2337293}" destId="{990AFEFA-652B-48FD-A37E-2A8823026E7F}" srcOrd="0" destOrd="0" presId="urn:microsoft.com/office/officeart/2005/8/layout/hierarchy6"/>
    <dgm:cxn modelId="{A8C4E6F2-6E8E-4D22-82F4-9D2009862090}" type="presParOf" srcId="{990AFEFA-652B-48FD-A37E-2A8823026E7F}" destId="{4F928A6D-0A45-4F89-BEA9-E5FE2AD4EA24}" srcOrd="0" destOrd="0" presId="urn:microsoft.com/office/officeart/2005/8/layout/hierarchy6"/>
    <dgm:cxn modelId="{989CE241-A4C3-49DE-97A4-3414E29FD532}" type="presParOf" srcId="{4F928A6D-0A45-4F89-BEA9-E5FE2AD4EA24}" destId="{BA9B8852-E8EF-4213-B82E-EA1229105604}" srcOrd="0" destOrd="0" presId="urn:microsoft.com/office/officeart/2005/8/layout/hierarchy6"/>
    <dgm:cxn modelId="{CB64CDAD-4B3A-45C4-81CF-D800507B6B7D}" type="presParOf" srcId="{BA9B8852-E8EF-4213-B82E-EA1229105604}" destId="{6CEB0A87-0674-448C-9F4F-1A48D1D5D65B}" srcOrd="0" destOrd="0" presId="urn:microsoft.com/office/officeart/2005/8/layout/hierarchy6"/>
    <dgm:cxn modelId="{46A56C48-4A06-4D07-82D0-D006784AC43B}" type="presParOf" srcId="{BA9B8852-E8EF-4213-B82E-EA1229105604}" destId="{81A0F589-A9ED-4D14-87A6-BA74B82D01BE}" srcOrd="1" destOrd="0" presId="urn:microsoft.com/office/officeart/2005/8/layout/hierarchy6"/>
    <dgm:cxn modelId="{A1013368-86B5-4A4F-A485-2288CD12BB5A}" type="presParOf" srcId="{81A0F589-A9ED-4D14-87A6-BA74B82D01BE}" destId="{0552B7A7-B900-4326-BB24-3C43D5161BC0}" srcOrd="0" destOrd="0" presId="urn:microsoft.com/office/officeart/2005/8/layout/hierarchy6"/>
    <dgm:cxn modelId="{9C1044C1-A277-4173-B7C6-0F8FAB3C4509}" type="presParOf" srcId="{81A0F589-A9ED-4D14-87A6-BA74B82D01BE}" destId="{0C1D0AA6-D22E-493B-B4CB-E3FCCA1C7FB0}" srcOrd="1" destOrd="0" presId="urn:microsoft.com/office/officeart/2005/8/layout/hierarchy6"/>
    <dgm:cxn modelId="{90675DDF-23D1-4D46-BDA2-162B681F839F}" type="presParOf" srcId="{0C1D0AA6-D22E-493B-B4CB-E3FCCA1C7FB0}" destId="{A0183848-5B1A-4213-81DD-D991C2BDFA37}" srcOrd="0" destOrd="0" presId="urn:microsoft.com/office/officeart/2005/8/layout/hierarchy6"/>
    <dgm:cxn modelId="{F55E146D-01B7-41AB-93AC-21B3928BE560}" type="presParOf" srcId="{0C1D0AA6-D22E-493B-B4CB-E3FCCA1C7FB0}" destId="{D56F58EC-D80C-411E-BBC1-61A0DDC0B6CD}" srcOrd="1" destOrd="0" presId="urn:microsoft.com/office/officeart/2005/8/layout/hierarchy6"/>
    <dgm:cxn modelId="{EB4D6C01-3ECF-4AC3-B9B3-08991FFAE271}" type="presParOf" srcId="{81A0F589-A9ED-4D14-87A6-BA74B82D01BE}" destId="{D02FA1C8-5423-40D3-8027-6AFD633507C5}" srcOrd="2" destOrd="0" presId="urn:microsoft.com/office/officeart/2005/8/layout/hierarchy6"/>
    <dgm:cxn modelId="{28C014BD-B174-495A-88B4-943E49758E54}" type="presParOf" srcId="{81A0F589-A9ED-4D14-87A6-BA74B82D01BE}" destId="{AFB3A0B1-C785-4216-9FAE-873425D699D5}" srcOrd="3" destOrd="0" presId="urn:microsoft.com/office/officeart/2005/8/layout/hierarchy6"/>
    <dgm:cxn modelId="{AA7A2928-8E9E-4739-BE99-D7F611407D2B}" type="presParOf" srcId="{AFB3A0B1-C785-4216-9FAE-873425D699D5}" destId="{02F05E96-30C9-445C-8699-6E0895F20743}" srcOrd="0" destOrd="0" presId="urn:microsoft.com/office/officeart/2005/8/layout/hierarchy6"/>
    <dgm:cxn modelId="{15695304-56FB-493B-853B-DD24E319D1F0}" type="presParOf" srcId="{AFB3A0B1-C785-4216-9FAE-873425D699D5}" destId="{9324856B-C81A-49A8-8084-E946A6782C0A}" srcOrd="1" destOrd="0" presId="urn:microsoft.com/office/officeart/2005/8/layout/hierarchy6"/>
    <dgm:cxn modelId="{88A8B2DA-99E3-4F99-9B7F-3104DDCD5169}" type="presParOf" srcId="{81A0F589-A9ED-4D14-87A6-BA74B82D01BE}" destId="{88F224A0-DF1F-40CF-856B-655036EE5205}" srcOrd="4" destOrd="0" presId="urn:microsoft.com/office/officeart/2005/8/layout/hierarchy6"/>
    <dgm:cxn modelId="{28F2C7B9-7BBF-4290-BD45-6ACA4FF98866}" type="presParOf" srcId="{81A0F589-A9ED-4D14-87A6-BA74B82D01BE}" destId="{F8E77457-B400-4E95-AB10-BB41B93B0A7C}" srcOrd="5" destOrd="0" presId="urn:microsoft.com/office/officeart/2005/8/layout/hierarchy6"/>
    <dgm:cxn modelId="{2475BD79-708C-47C1-AD7B-957235529689}" type="presParOf" srcId="{F8E77457-B400-4E95-AB10-BB41B93B0A7C}" destId="{13BD6DA0-B26F-4EE3-8289-7AA7E7C28485}" srcOrd="0" destOrd="0" presId="urn:microsoft.com/office/officeart/2005/8/layout/hierarchy6"/>
    <dgm:cxn modelId="{62010347-77FA-4CB6-AAA7-8337556BF47E}" type="presParOf" srcId="{F8E77457-B400-4E95-AB10-BB41B93B0A7C}" destId="{216DF382-B335-4A3C-84EF-864722C01B0A}" srcOrd="1" destOrd="0" presId="urn:microsoft.com/office/officeart/2005/8/layout/hierarchy6"/>
    <dgm:cxn modelId="{D534A287-037B-4CB7-B133-86E25117A9C0}" type="presParOf" srcId="{1ADCB3F5-B53C-4ED0-A70F-2080F2337293}" destId="{FD739272-63D0-4234-8D3B-A26B8413393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dirty="0" smtClean="0"/>
            <a:t>New products, new policyholders:</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16BE4FCC-19BF-4425-8032-415572D4B9D3}">
      <dgm:prSet/>
      <dgm:spPr/>
      <dgm:t>
        <a:bodyPr/>
        <a:lstStyle/>
        <a:p>
          <a:r>
            <a:rPr lang="en-IN" dirty="0" smtClean="0"/>
            <a:t>New bonus league for new policyholders</a:t>
          </a:r>
          <a:endParaRPr lang="en-IN"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348039B8-F8E1-4EDA-A575-ACE7AEFB4C18}">
      <dgm:prSet/>
      <dgm:spPr/>
      <dgm:t>
        <a:bodyPr/>
        <a:lstStyle/>
        <a:p>
          <a:r>
            <a:rPr lang="en-IN" dirty="0" smtClean="0"/>
            <a:t>Still a good investment offering for new policyholders?</a:t>
          </a:r>
          <a:endParaRPr lang="en-IN" dirty="0"/>
        </a:p>
      </dgm:t>
    </dgm:pt>
    <dgm:pt modelId="{3C45179D-3859-4C56-A9B4-3B8954850CA3}" type="parTrans" cxnId="{5CC0DB2A-AB22-4DD7-84C4-D5A724E03549}">
      <dgm:prSet/>
      <dgm:spPr/>
      <dgm:t>
        <a:bodyPr/>
        <a:lstStyle/>
        <a:p>
          <a:endParaRPr lang="en-GB"/>
        </a:p>
      </dgm:t>
    </dgm:pt>
    <dgm:pt modelId="{B469F776-176C-4A46-8824-31C5445A5735}" type="sibTrans" cxnId="{5CC0DB2A-AB22-4DD7-84C4-D5A724E03549}">
      <dgm:prSet/>
      <dgm:spPr/>
      <dgm:t>
        <a:bodyPr/>
        <a:lstStyle/>
        <a:p>
          <a:endParaRPr lang="en-GB"/>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79569"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dgm:presLayoutVars>
          <dgm:bulletEnabled val="1"/>
        </dgm:presLayoutVars>
      </dgm:prSet>
      <dgm:spPr/>
      <dgm:t>
        <a:bodyPr/>
        <a:lstStyle/>
        <a:p>
          <a:endParaRPr lang="en-IN"/>
        </a:p>
      </dgm:t>
    </dgm:pt>
  </dgm:ptLst>
  <dgm:cxnLst>
    <dgm:cxn modelId="{8E1119FD-AFF3-4AB1-A176-B9EDE669B550}" type="presOf" srcId="{DC322679-1925-447A-83E6-122C2B910DE6}" destId="{F8186F68-B710-4ABC-833E-1D6E5BFED6C3}" srcOrd="1" destOrd="0" presId="urn:microsoft.com/office/officeart/2005/8/layout/list1"/>
    <dgm:cxn modelId="{4DA39B3D-4445-419C-B0B7-B0270593AE80}" type="presOf" srcId="{C05635C3-2FE3-4DFC-85C9-0CC61E713794}" destId="{68DD8A5F-F8EC-4003-B34A-18893B22DED1}"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5CC0DB2A-AB22-4DD7-84C4-D5A724E03549}" srcId="{DC322679-1925-447A-83E6-122C2B910DE6}" destId="{348039B8-F8E1-4EDA-A575-ACE7AEFB4C18}" srcOrd="1" destOrd="0" parTransId="{3C45179D-3859-4C56-A9B4-3B8954850CA3}" sibTransId="{B469F776-176C-4A46-8824-31C5445A5735}"/>
    <dgm:cxn modelId="{156D2E7A-1F21-4669-BF0D-C61DA3F9F6A1}" srcId="{DC322679-1925-447A-83E6-122C2B910DE6}" destId="{16BE4FCC-19BF-4425-8032-415572D4B9D3}" srcOrd="0" destOrd="0" parTransId="{FCC314F9-8C85-4083-A91E-CE319DDA8629}" sibTransId="{A8EEC24C-296E-48E6-806E-75CC4270C011}"/>
    <dgm:cxn modelId="{E5C50245-B369-404A-8463-4240EF119D6D}" type="presOf" srcId="{DC322679-1925-447A-83E6-122C2B910DE6}" destId="{1D8399BF-DE05-427C-9C00-426EA2944DB0}" srcOrd="0" destOrd="0" presId="urn:microsoft.com/office/officeart/2005/8/layout/list1"/>
    <dgm:cxn modelId="{BCCA0140-7EB3-4520-9F5D-5412F474B7AF}" type="presOf" srcId="{348039B8-F8E1-4EDA-A575-ACE7AEFB4C18}" destId="{391D666F-E0AD-4E42-AC8F-4FE69CED964F}" srcOrd="0" destOrd="1" presId="urn:microsoft.com/office/officeart/2005/8/layout/list1"/>
    <dgm:cxn modelId="{1D196A2F-02EE-4AF9-8299-357CFE2FB84E}" type="presOf" srcId="{16BE4FCC-19BF-4425-8032-415572D4B9D3}" destId="{391D666F-E0AD-4E42-AC8F-4FE69CED964F}" srcOrd="0" destOrd="0" presId="urn:microsoft.com/office/officeart/2005/8/layout/list1"/>
    <dgm:cxn modelId="{819C1CEE-7B5A-4DD4-B283-9CD75E8D57D5}" type="presParOf" srcId="{68DD8A5F-F8EC-4003-B34A-18893B22DED1}" destId="{DC6354ED-37CC-4FE9-A085-145953C2CA8E}" srcOrd="0" destOrd="0" presId="urn:microsoft.com/office/officeart/2005/8/layout/list1"/>
    <dgm:cxn modelId="{05F0C8CE-8C3A-43B4-855D-4F352EFDDB26}" type="presParOf" srcId="{DC6354ED-37CC-4FE9-A085-145953C2CA8E}" destId="{1D8399BF-DE05-427C-9C00-426EA2944DB0}" srcOrd="0" destOrd="0" presId="urn:microsoft.com/office/officeart/2005/8/layout/list1"/>
    <dgm:cxn modelId="{ED96D839-28E3-4676-936D-981F66F230A5}" type="presParOf" srcId="{DC6354ED-37CC-4FE9-A085-145953C2CA8E}" destId="{F8186F68-B710-4ABC-833E-1D6E5BFED6C3}" srcOrd="1" destOrd="0" presId="urn:microsoft.com/office/officeart/2005/8/layout/list1"/>
    <dgm:cxn modelId="{4F7874AF-6A2D-4A23-8215-6D6352D139F1}" type="presParOf" srcId="{68DD8A5F-F8EC-4003-B34A-18893B22DED1}" destId="{426F9E02-AAE4-408D-A595-8977CA4CD789}" srcOrd="1" destOrd="0" presId="urn:microsoft.com/office/officeart/2005/8/layout/list1"/>
    <dgm:cxn modelId="{D0FDEE2C-5930-4093-A6D8-F1114DB5B2C4}"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400" dirty="0" smtClean="0"/>
            <a:t>Segregation of funds:</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16BE4FCC-19BF-4425-8032-415572D4B9D3}">
      <dgm:prSet custT="1"/>
      <dgm:spPr/>
      <dgm:t>
        <a:bodyPr/>
        <a:lstStyle/>
        <a:p>
          <a:r>
            <a:rPr lang="en-US" sz="2200" dirty="0" smtClean="0"/>
            <a:t>Important to split fairly and equitably</a:t>
          </a:r>
          <a:endParaRPr lang="en-IN" sz="2200"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68AB427B-4799-4817-8BE0-42576C77A6B7}">
      <dgm:prSet custT="1"/>
      <dgm:spPr/>
      <dgm:t>
        <a:bodyPr/>
        <a:lstStyle/>
        <a:p>
          <a:r>
            <a:rPr lang="en-US" sz="2200" dirty="0" smtClean="0"/>
            <a:t>How?</a:t>
          </a:r>
          <a:endParaRPr lang="en-IN" sz="2200" dirty="0"/>
        </a:p>
      </dgm:t>
    </dgm:pt>
    <dgm:pt modelId="{E212A4A2-486D-464A-B056-3071F847AC46}" type="parTrans" cxnId="{404B99EA-FB8D-4C01-9938-D17A47A98648}">
      <dgm:prSet/>
      <dgm:spPr/>
      <dgm:t>
        <a:bodyPr/>
        <a:lstStyle/>
        <a:p>
          <a:endParaRPr lang="en-IN"/>
        </a:p>
      </dgm:t>
    </dgm:pt>
    <dgm:pt modelId="{78A8A27D-5A3F-4127-97C3-A4F63AFFA6FC}" type="sibTrans" cxnId="{404B99EA-FB8D-4C01-9938-D17A47A98648}">
      <dgm:prSet/>
      <dgm:spPr/>
      <dgm:t>
        <a:bodyPr/>
        <a:lstStyle/>
        <a:p>
          <a:endParaRPr lang="en-IN"/>
        </a:p>
      </dgm:t>
    </dgm:pt>
    <dgm:pt modelId="{05CC6BF3-4A81-4EA9-AA04-2393B65A0B24}">
      <dgm:prSet custT="1"/>
      <dgm:spPr/>
      <dgm:t>
        <a:bodyPr/>
        <a:lstStyle/>
        <a:p>
          <a:r>
            <a:rPr lang="en-US" sz="2200" dirty="0" smtClean="0"/>
            <a:t>Asset shares? (TCF is assessed in light of asset share calculations: “Within with-profits contracts, the almost universal method for measuring TCF is via asset share calculations”)</a:t>
          </a:r>
          <a:endParaRPr lang="en-IN" sz="2200" dirty="0"/>
        </a:p>
      </dgm:t>
    </dgm:pt>
    <dgm:pt modelId="{665DB5AB-4EA8-4412-B7E7-3DE8D5423864}" type="parTrans" cxnId="{72CBDA13-EF8D-40D9-985A-9624CC9AD95C}">
      <dgm:prSet/>
      <dgm:spPr/>
      <dgm:t>
        <a:bodyPr/>
        <a:lstStyle/>
        <a:p>
          <a:endParaRPr lang="en-IN"/>
        </a:p>
      </dgm:t>
    </dgm:pt>
    <dgm:pt modelId="{D1645C31-C416-4C11-980A-8FC80A5F5C0D}" type="sibTrans" cxnId="{72CBDA13-EF8D-40D9-985A-9624CC9AD95C}">
      <dgm:prSet/>
      <dgm:spPr/>
      <dgm:t>
        <a:bodyPr/>
        <a:lstStyle/>
        <a:p>
          <a:endParaRPr lang="en-IN"/>
        </a:p>
      </dgm:t>
    </dgm:pt>
    <dgm:pt modelId="{8E2144CB-E99D-484A-9F5B-903D6F86CA06}">
      <dgm:prSet custT="1"/>
      <dgm:spPr/>
      <dgm:t>
        <a:bodyPr/>
        <a:lstStyle/>
        <a:p>
          <a:r>
            <a:rPr lang="en-IN" sz="2200" dirty="0" smtClean="0"/>
            <a:t>Ensure governance requirements are in place - Role of with-profits actuary gains importance</a:t>
          </a:r>
          <a:endParaRPr lang="en-IN" sz="2200" dirty="0"/>
        </a:p>
      </dgm:t>
    </dgm:pt>
    <dgm:pt modelId="{AA343C48-335F-0842-8280-CA08D09819FD}" type="parTrans" cxnId="{5AE52E96-6631-E24C-8D8B-CE820A7F2F5F}">
      <dgm:prSet/>
      <dgm:spPr/>
      <dgm:t>
        <a:bodyPr/>
        <a:lstStyle/>
        <a:p>
          <a:endParaRPr lang="en-US"/>
        </a:p>
      </dgm:t>
    </dgm:pt>
    <dgm:pt modelId="{BBB140B9-D8A7-204F-80F1-44B6C322959C}" type="sibTrans" cxnId="{5AE52E96-6631-E24C-8D8B-CE820A7F2F5F}">
      <dgm:prSet/>
      <dgm:spPr/>
      <dgm:t>
        <a:bodyPr/>
        <a:lstStyle/>
        <a:p>
          <a:endParaRPr lang="en-US"/>
        </a:p>
      </dgm:t>
    </dgm:pt>
    <dgm:pt modelId="{4BA0CF07-DEB1-204C-B69C-69E15E816274}">
      <dgm:prSet custT="1"/>
      <dgm:spPr/>
      <dgm:t>
        <a:bodyPr/>
        <a:lstStyle/>
        <a:p>
          <a:endParaRPr lang="en-IN" sz="2200" dirty="0"/>
        </a:p>
      </dgm:t>
    </dgm:pt>
    <dgm:pt modelId="{4C0B86D6-1903-EB48-9408-F086C6F8885A}" type="parTrans" cxnId="{88F35CDD-D4F3-6046-80FF-16A42AA8CB96}">
      <dgm:prSet/>
      <dgm:spPr/>
    </dgm:pt>
    <dgm:pt modelId="{2587B9E1-BC4C-ED4E-BDF5-32948C9CE4DF}" type="sibTrans" cxnId="{88F35CDD-D4F3-6046-80FF-16A42AA8CB96}">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34283" custLinFactNeighborX="-27928" custLinFactNeighborY="-52051">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82970">
        <dgm:presLayoutVars>
          <dgm:bulletEnabled val="1"/>
        </dgm:presLayoutVars>
      </dgm:prSet>
      <dgm:spPr/>
      <dgm:t>
        <a:bodyPr/>
        <a:lstStyle/>
        <a:p>
          <a:endParaRPr lang="en-IN"/>
        </a:p>
      </dgm:t>
    </dgm:pt>
  </dgm:ptLst>
  <dgm:cxnLst>
    <dgm:cxn modelId="{88F35CDD-D4F3-6046-80FF-16A42AA8CB96}" srcId="{DC322679-1925-447A-83E6-122C2B910DE6}" destId="{4BA0CF07-DEB1-204C-B69C-69E15E816274}" srcOrd="4" destOrd="0" parTransId="{4C0B86D6-1903-EB48-9408-F086C6F8885A}" sibTransId="{2587B9E1-BC4C-ED4E-BDF5-32948C9CE4DF}"/>
    <dgm:cxn modelId="{8ED5F25E-A5A9-44BA-BCDC-5AB44BD8243C}" type="presOf" srcId="{C05635C3-2FE3-4DFC-85C9-0CC61E713794}" destId="{68DD8A5F-F8EC-4003-B34A-18893B22DED1}" srcOrd="0" destOrd="0" presId="urn:microsoft.com/office/officeart/2005/8/layout/list1"/>
    <dgm:cxn modelId="{404B99EA-FB8D-4C01-9938-D17A47A98648}" srcId="{DC322679-1925-447A-83E6-122C2B910DE6}" destId="{68AB427B-4799-4817-8BE0-42576C77A6B7}" srcOrd="1" destOrd="0" parTransId="{E212A4A2-486D-464A-B056-3071F847AC46}" sibTransId="{78A8A27D-5A3F-4127-97C3-A4F63AFFA6FC}"/>
    <dgm:cxn modelId="{A6ADEB0D-CE75-4377-B37E-6583B1649FFB}" srcId="{C05635C3-2FE3-4DFC-85C9-0CC61E713794}" destId="{DC322679-1925-447A-83E6-122C2B910DE6}" srcOrd="0" destOrd="0" parTransId="{C2F532BC-B8AF-47B7-AD20-B1117D4976B0}" sibTransId="{02581945-BA2E-48B7-B73B-C2AFCC74E4D3}"/>
    <dgm:cxn modelId="{0D0F1F1F-7DD2-4B76-9E52-5A1A58852E09}" type="presOf" srcId="{16BE4FCC-19BF-4425-8032-415572D4B9D3}" destId="{391D666F-E0AD-4E42-AC8F-4FE69CED964F}" srcOrd="0" destOrd="0" presId="urn:microsoft.com/office/officeart/2005/8/layout/list1"/>
    <dgm:cxn modelId="{DFD6F894-3A42-48F7-AD46-39A40EF682B1}" type="presOf" srcId="{DC322679-1925-447A-83E6-122C2B910DE6}" destId="{F8186F68-B710-4ABC-833E-1D6E5BFED6C3}" srcOrd="1" destOrd="0" presId="urn:microsoft.com/office/officeart/2005/8/layout/list1"/>
    <dgm:cxn modelId="{9D825369-8340-9541-841B-8D0621FFB412}" type="presOf" srcId="{8E2144CB-E99D-484A-9F5B-903D6F86CA06}" destId="{391D666F-E0AD-4E42-AC8F-4FE69CED964F}" srcOrd="0" destOrd="3" presId="urn:microsoft.com/office/officeart/2005/8/layout/list1"/>
    <dgm:cxn modelId="{72CBDA13-EF8D-40D9-985A-9624CC9AD95C}" srcId="{DC322679-1925-447A-83E6-122C2B910DE6}" destId="{05CC6BF3-4A81-4EA9-AA04-2393B65A0B24}" srcOrd="2" destOrd="0" parTransId="{665DB5AB-4EA8-4412-B7E7-3DE8D5423864}" sibTransId="{D1645C31-C416-4C11-980A-8FC80A5F5C0D}"/>
    <dgm:cxn modelId="{8DC29BAC-2E8E-4C67-8FED-F10E2545FC9F}" type="presOf" srcId="{68AB427B-4799-4817-8BE0-42576C77A6B7}" destId="{391D666F-E0AD-4E42-AC8F-4FE69CED964F}" srcOrd="0" destOrd="1" presId="urn:microsoft.com/office/officeart/2005/8/layout/list1"/>
    <dgm:cxn modelId="{5AE52E96-6631-E24C-8D8B-CE820A7F2F5F}" srcId="{DC322679-1925-447A-83E6-122C2B910DE6}" destId="{8E2144CB-E99D-484A-9F5B-903D6F86CA06}" srcOrd="3" destOrd="0" parTransId="{AA343C48-335F-0842-8280-CA08D09819FD}" sibTransId="{BBB140B9-D8A7-204F-80F1-44B6C322959C}"/>
    <dgm:cxn modelId="{156D2E7A-1F21-4669-BF0D-C61DA3F9F6A1}" srcId="{DC322679-1925-447A-83E6-122C2B910DE6}" destId="{16BE4FCC-19BF-4425-8032-415572D4B9D3}" srcOrd="0" destOrd="0" parTransId="{FCC314F9-8C85-4083-A91E-CE319DDA8629}" sibTransId="{A8EEC24C-296E-48E6-806E-75CC4270C011}"/>
    <dgm:cxn modelId="{C6A38A84-AD5A-1C48-BC25-2E1C4386638F}" type="presOf" srcId="{4BA0CF07-DEB1-204C-B69C-69E15E816274}" destId="{391D666F-E0AD-4E42-AC8F-4FE69CED964F}" srcOrd="0" destOrd="4" presId="urn:microsoft.com/office/officeart/2005/8/layout/list1"/>
    <dgm:cxn modelId="{79C50E57-F944-4530-B98D-40E30DD9E147}" type="presOf" srcId="{DC322679-1925-447A-83E6-122C2B910DE6}" destId="{1D8399BF-DE05-427C-9C00-426EA2944DB0}" srcOrd="0" destOrd="0" presId="urn:microsoft.com/office/officeart/2005/8/layout/list1"/>
    <dgm:cxn modelId="{CF5A4F7A-66FE-4565-A308-DFB3C64128B7}" type="presOf" srcId="{05CC6BF3-4A81-4EA9-AA04-2393B65A0B24}" destId="{391D666F-E0AD-4E42-AC8F-4FE69CED964F}" srcOrd="0" destOrd="2" presId="urn:microsoft.com/office/officeart/2005/8/layout/list1"/>
    <dgm:cxn modelId="{4F567BE7-9F73-4D53-8578-CE5FEFAA341A}" type="presParOf" srcId="{68DD8A5F-F8EC-4003-B34A-18893B22DED1}" destId="{DC6354ED-37CC-4FE9-A085-145953C2CA8E}" srcOrd="0" destOrd="0" presId="urn:microsoft.com/office/officeart/2005/8/layout/list1"/>
    <dgm:cxn modelId="{9372F35D-C3DF-45A9-B99F-25BE77766727}" type="presParOf" srcId="{DC6354ED-37CC-4FE9-A085-145953C2CA8E}" destId="{1D8399BF-DE05-427C-9C00-426EA2944DB0}" srcOrd="0" destOrd="0" presId="urn:microsoft.com/office/officeart/2005/8/layout/list1"/>
    <dgm:cxn modelId="{B7D7F25A-6165-455F-ACC1-8052FA11EBAE}" type="presParOf" srcId="{DC6354ED-37CC-4FE9-A085-145953C2CA8E}" destId="{F8186F68-B710-4ABC-833E-1D6E5BFED6C3}" srcOrd="1" destOrd="0" presId="urn:microsoft.com/office/officeart/2005/8/layout/list1"/>
    <dgm:cxn modelId="{679B29FA-4968-470F-9446-C61392152B06}" type="presParOf" srcId="{68DD8A5F-F8EC-4003-B34A-18893B22DED1}" destId="{426F9E02-AAE4-408D-A595-8977CA4CD789}" srcOrd="1" destOrd="0" presId="urn:microsoft.com/office/officeart/2005/8/layout/list1"/>
    <dgm:cxn modelId="{4F5B67EE-6BA0-4543-BB30-AEEB74B3F043}"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1900" dirty="0" smtClean="0"/>
            <a:t>Changes in MOA, AOA &amp; PPFM for gradual reduction in bonus</a:t>
          </a:r>
          <a:endParaRPr lang="en-IN" sz="19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556577F0-CF40-4B5B-8A86-364960B2D1C5}">
      <dgm:prSet custT="1"/>
      <dgm:spPr/>
      <dgm:t>
        <a:bodyPr/>
        <a:lstStyle/>
        <a:p>
          <a:r>
            <a:rPr lang="en-IN" sz="2200" dirty="0" smtClean="0"/>
            <a:t>Existing PPFM flexible to accommodate changes?</a:t>
          </a:r>
          <a:endParaRPr lang="en-IN" sz="2200" dirty="0"/>
        </a:p>
      </dgm:t>
    </dgm:pt>
    <dgm:pt modelId="{9FDAED30-D429-44AD-A654-DDEFFB96ADAA}" type="parTrans" cxnId="{F0DFE2F8-21BB-4D68-8B29-7AAF147F5FC9}">
      <dgm:prSet/>
      <dgm:spPr/>
      <dgm:t>
        <a:bodyPr/>
        <a:lstStyle/>
        <a:p>
          <a:endParaRPr lang="en-US"/>
        </a:p>
      </dgm:t>
    </dgm:pt>
    <dgm:pt modelId="{C8B44CD6-FCFE-4F14-8790-0635AFED949A}" type="sibTrans" cxnId="{F0DFE2F8-21BB-4D68-8B29-7AAF147F5FC9}">
      <dgm:prSet/>
      <dgm:spPr/>
      <dgm:t>
        <a:bodyPr/>
        <a:lstStyle/>
        <a:p>
          <a:endParaRPr lang="en-US"/>
        </a:p>
      </dgm:t>
    </dgm:pt>
    <dgm:pt modelId="{B9776672-4FAF-4DD3-82ED-E29E0F8E49B9}">
      <dgm:prSet custT="1"/>
      <dgm:spPr/>
      <dgm:t>
        <a:bodyPr/>
        <a:lstStyle/>
        <a:p>
          <a:r>
            <a:rPr lang="en-IN" sz="2200" dirty="0" smtClean="0"/>
            <a:t>Cannot be too broad or cautious in detail</a:t>
          </a:r>
          <a:endParaRPr lang="en-IN" sz="2200" dirty="0"/>
        </a:p>
      </dgm:t>
    </dgm:pt>
    <dgm:pt modelId="{3789C036-9AD2-4E31-82EA-67F5F93EEE95}" type="parTrans" cxnId="{C2F3C1E5-8A78-488B-871C-E40D05323651}">
      <dgm:prSet/>
      <dgm:spPr/>
      <dgm:t>
        <a:bodyPr/>
        <a:lstStyle/>
        <a:p>
          <a:endParaRPr lang="en-US"/>
        </a:p>
      </dgm:t>
    </dgm:pt>
    <dgm:pt modelId="{64F6469A-A024-4F46-983C-827C825D0D33}" type="sibTrans" cxnId="{C2F3C1E5-8A78-488B-871C-E40D05323651}">
      <dgm:prSet/>
      <dgm:spPr/>
      <dgm:t>
        <a:bodyPr/>
        <a:lstStyle/>
        <a:p>
          <a:endParaRPr lang="en-US"/>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IN" sz="2200" dirty="0" smtClean="0"/>
            <a:t>Changes in MOA, AOA – Special Resolution required</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EF2B6410-2D06-42B1-A1FA-1A4F0359CE3B}">
      <dgm:prSet custT="1"/>
      <dgm:spPr/>
      <dgm:t>
        <a:bodyPr/>
        <a:lstStyle/>
        <a:p>
          <a:r>
            <a:rPr lang="en-IN" sz="2200" dirty="0" smtClean="0"/>
            <a:t>Rigorous examination of changes</a:t>
          </a:r>
          <a:endParaRPr lang="en-IN" sz="2200" dirty="0"/>
        </a:p>
      </dgm:t>
    </dgm:pt>
    <dgm:pt modelId="{5AD68D39-6046-4BB0-9EC6-28CCE817F773}" type="parTrans" cxnId="{CC235576-20E4-41F8-9F4C-553AB10DD3E9}">
      <dgm:prSet/>
      <dgm:spPr/>
      <dgm:t>
        <a:bodyPr/>
        <a:lstStyle/>
        <a:p>
          <a:endParaRPr lang="en-US"/>
        </a:p>
      </dgm:t>
    </dgm:pt>
    <dgm:pt modelId="{1F83B98A-1CA6-4ED1-93F3-9C792360CDAF}" type="sibTrans" cxnId="{CC235576-20E4-41F8-9F4C-553AB10DD3E9}">
      <dgm:prSet/>
      <dgm:spPr/>
      <dgm:t>
        <a:bodyPr/>
        <a:lstStyle/>
        <a:p>
          <a:endParaRPr lang="en-US"/>
        </a:p>
      </dgm:t>
    </dgm:pt>
    <dgm:pt modelId="{59EFD2DF-4B6B-4F8D-B246-F039E98A6487}">
      <dgm:prSet custT="1"/>
      <dgm:spPr/>
      <dgm:t>
        <a:bodyPr/>
        <a:lstStyle/>
        <a:p>
          <a:r>
            <a:rPr lang="en-IN" sz="2200" dirty="0" smtClean="0"/>
            <a:t>Competitive advantage should not be lost</a:t>
          </a:r>
          <a:endParaRPr lang="en-IN" sz="2200" dirty="0"/>
        </a:p>
      </dgm:t>
    </dgm:pt>
    <dgm:pt modelId="{90B9AC30-9671-45BA-B62F-47C120F957EC}" type="parTrans" cxnId="{7C7087D6-B0EB-40DF-8D74-0D9D178A23AA}">
      <dgm:prSet/>
      <dgm:spPr/>
      <dgm:t>
        <a:bodyPr/>
        <a:lstStyle/>
        <a:p>
          <a:endParaRPr lang="en-US"/>
        </a:p>
      </dgm:t>
    </dgm:pt>
    <dgm:pt modelId="{A129130D-9AEA-4121-9ECA-78069EB5D29A}" type="sibTrans" cxnId="{7C7087D6-B0EB-40DF-8D74-0D9D178A23AA}">
      <dgm:prSet/>
      <dgm:spPr/>
      <dgm:t>
        <a:bodyPr/>
        <a:lstStyle/>
        <a:p>
          <a:endParaRPr lang="en-US"/>
        </a:p>
      </dgm:t>
    </dgm:pt>
    <dgm:pt modelId="{3DF27BBC-AB19-42F1-AE26-B4584B676C1C}">
      <dgm:prSet custT="1"/>
      <dgm:spPr/>
      <dgm:t>
        <a:bodyPr/>
        <a:lstStyle/>
        <a:p>
          <a:r>
            <a:rPr lang="en-IN" sz="2200" dirty="0" smtClean="0"/>
            <a:t>Test modified PPFM against business</a:t>
          </a:r>
          <a:endParaRPr lang="en-IN" sz="2200" dirty="0"/>
        </a:p>
      </dgm:t>
    </dgm:pt>
    <dgm:pt modelId="{794F5F5E-54D2-47DB-8DFB-C65CC040DC53}" type="parTrans" cxnId="{9E8C8A5B-672E-4645-84AB-C61E0DD8B74C}">
      <dgm:prSet/>
      <dgm:spPr/>
      <dgm:t>
        <a:bodyPr/>
        <a:lstStyle/>
        <a:p>
          <a:endParaRPr lang="en-US"/>
        </a:p>
      </dgm:t>
    </dgm:pt>
    <dgm:pt modelId="{48374E99-4B79-4942-B723-C6AA56ACE377}" type="sibTrans" cxnId="{9E8C8A5B-672E-4645-84AB-C61E0DD8B74C}">
      <dgm:prSet/>
      <dgm:spPr/>
      <dgm:t>
        <a:bodyPr/>
        <a:lstStyle/>
        <a:p>
          <a:endParaRPr lang="en-US"/>
        </a:p>
      </dgm:t>
    </dgm:pt>
    <dgm:pt modelId="{54E3D3C9-85D5-4712-8EF7-643E7BC161B4}">
      <dgm:prSet custT="1"/>
      <dgm:spPr/>
      <dgm:t>
        <a:bodyPr/>
        <a:lstStyle/>
        <a:p>
          <a:r>
            <a:rPr lang="en-IN" sz="2200" dirty="0" smtClean="0"/>
            <a:t>Maintain consistency with changes in Prospectus and Advertisements</a:t>
          </a:r>
          <a:endParaRPr lang="en-IN" sz="2200" dirty="0"/>
        </a:p>
      </dgm:t>
    </dgm:pt>
    <dgm:pt modelId="{4EAC5DB3-8003-4621-AABD-AE688CB3170A}" type="parTrans" cxnId="{6AB99CCC-C0EB-4AE5-9702-1A14CA70E018}">
      <dgm:prSet/>
      <dgm:spPr/>
      <dgm:t>
        <a:bodyPr/>
        <a:lstStyle/>
        <a:p>
          <a:endParaRPr lang="en-US"/>
        </a:p>
      </dgm:t>
    </dgm:pt>
    <dgm:pt modelId="{34DD70BC-1304-4924-9316-C1761AC026CB}" type="sibTrans" cxnId="{6AB99CCC-C0EB-4AE5-9702-1A14CA70E018}">
      <dgm:prSet/>
      <dgm:spPr/>
      <dgm:t>
        <a:bodyPr/>
        <a:lstStyle/>
        <a:p>
          <a:endParaRPr lang="en-US"/>
        </a:p>
      </dgm:t>
    </dgm:pt>
    <dgm:pt modelId="{3EA474AD-C515-41A8-A567-D8251E684E0D}">
      <dgm:prSet custT="1"/>
      <dgm:spPr/>
      <dgm:t>
        <a:bodyPr/>
        <a:lstStyle/>
        <a:p>
          <a:r>
            <a:rPr lang="en-IN" sz="2200" dirty="0" smtClean="0"/>
            <a:t>Consider External legal advice and cost </a:t>
          </a:r>
          <a:r>
            <a:rPr lang="en-IN" sz="2200" dirty="0" err="1" smtClean="0"/>
            <a:t>vs</a:t>
          </a:r>
          <a:r>
            <a:rPr lang="en-IN" sz="2200" dirty="0" smtClean="0"/>
            <a:t> benefits </a:t>
          </a:r>
          <a:endParaRPr lang="en-IN" sz="2200" dirty="0"/>
        </a:p>
      </dgm:t>
    </dgm:pt>
    <dgm:pt modelId="{C8DF80D0-5804-423E-B679-383B9EF29957}" type="parTrans" cxnId="{D872DDC2-E161-4975-BFED-EB68322161B3}">
      <dgm:prSet/>
      <dgm:spPr/>
      <dgm:t>
        <a:bodyPr/>
        <a:lstStyle/>
        <a:p>
          <a:endParaRPr lang="en-US"/>
        </a:p>
      </dgm:t>
    </dgm:pt>
    <dgm:pt modelId="{9F6322B5-077E-4D2E-AB69-A639CA9FEA54}" type="sibTrans" cxnId="{D872DDC2-E161-4975-BFED-EB68322161B3}">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23188" custScaleY="519565" custLinFactNeighborX="44285" custLinFactNeighborY="-258">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68436" custLinFactNeighborY="-74669">
        <dgm:presLayoutVars>
          <dgm:bulletEnabled val="1"/>
        </dgm:presLayoutVars>
      </dgm:prSet>
      <dgm:spPr/>
      <dgm:t>
        <a:bodyPr/>
        <a:lstStyle/>
        <a:p>
          <a:endParaRPr lang="en-IN"/>
        </a:p>
      </dgm:t>
    </dgm:pt>
  </dgm:ptLst>
  <dgm:cxnLst>
    <dgm:cxn modelId="{7C7087D6-B0EB-40DF-8D74-0D9D178A23AA}" srcId="{DC322679-1925-447A-83E6-122C2B910DE6}" destId="{59EFD2DF-4B6B-4F8D-B246-F039E98A6487}" srcOrd="4" destOrd="0" parTransId="{90B9AC30-9671-45BA-B62F-47C120F957EC}" sibTransId="{A129130D-9AEA-4121-9ECA-78069EB5D29A}"/>
    <dgm:cxn modelId="{CC235576-20E4-41F8-9F4C-553AB10DD3E9}" srcId="{DC322679-1925-447A-83E6-122C2B910DE6}" destId="{EF2B6410-2D06-42B1-A1FA-1A4F0359CE3B}" srcOrd="3" destOrd="0" parTransId="{5AD68D39-6046-4BB0-9EC6-28CCE817F773}" sibTransId="{1F83B98A-1CA6-4ED1-93F3-9C792360CDAF}"/>
    <dgm:cxn modelId="{1ADB1C7D-359F-45A6-82BC-680D3090B954}" type="presOf" srcId="{D04D2BD4-9299-4F66-9CB2-B157C9D884F6}" destId="{391D666F-E0AD-4E42-AC8F-4FE69CED964F}" srcOrd="0" destOrd="0" presId="urn:microsoft.com/office/officeart/2005/8/layout/list1"/>
    <dgm:cxn modelId="{762A61CA-85C6-45E4-9C08-9FD528D98D19}" type="presOf" srcId="{B9776672-4FAF-4DD3-82ED-E29E0F8E49B9}" destId="{391D666F-E0AD-4E42-AC8F-4FE69CED964F}" srcOrd="0" destOrd="2" presId="urn:microsoft.com/office/officeart/2005/8/layout/list1"/>
    <dgm:cxn modelId="{44F8C6AB-B61F-4519-AC0B-9F53366CE24F}" type="presOf" srcId="{54E3D3C9-85D5-4712-8EF7-643E7BC161B4}" destId="{391D666F-E0AD-4E42-AC8F-4FE69CED964F}" srcOrd="0" destOrd="6" presId="urn:microsoft.com/office/officeart/2005/8/layout/list1"/>
    <dgm:cxn modelId="{AA863904-3A08-47FB-9C43-6EF2D091F78A}" type="presOf" srcId="{3DF27BBC-AB19-42F1-AE26-B4584B676C1C}" destId="{391D666F-E0AD-4E42-AC8F-4FE69CED964F}" srcOrd="0" destOrd="5" presId="urn:microsoft.com/office/officeart/2005/8/layout/list1"/>
    <dgm:cxn modelId="{9E8C8A5B-672E-4645-84AB-C61E0DD8B74C}" srcId="{DC322679-1925-447A-83E6-122C2B910DE6}" destId="{3DF27BBC-AB19-42F1-AE26-B4584B676C1C}" srcOrd="5" destOrd="0" parTransId="{794F5F5E-54D2-47DB-8DFB-C65CC040DC53}" sibTransId="{48374E99-4B79-4942-B723-C6AA56ACE377}"/>
    <dgm:cxn modelId="{F0DFE2F8-21BB-4D68-8B29-7AAF147F5FC9}" srcId="{DC322679-1925-447A-83E6-122C2B910DE6}" destId="{556577F0-CF40-4B5B-8A86-364960B2D1C5}" srcOrd="1" destOrd="0" parTransId="{9FDAED30-D429-44AD-A654-DDEFFB96ADAA}" sibTransId="{C8B44CD6-FCFE-4F14-8790-0635AFED949A}"/>
    <dgm:cxn modelId="{5253B005-AEFD-46A9-8A1B-3C54C29C2E45}" type="presOf" srcId="{DC322679-1925-447A-83E6-122C2B910DE6}" destId="{F8186F68-B710-4ABC-833E-1D6E5BFED6C3}" srcOrd="1" destOrd="0" presId="urn:microsoft.com/office/officeart/2005/8/layout/list1"/>
    <dgm:cxn modelId="{2F2CDCE5-6308-4498-80AE-D6C5FDDF879E}" type="presOf" srcId="{3EA474AD-C515-41A8-A567-D8251E684E0D}" destId="{391D666F-E0AD-4E42-AC8F-4FE69CED964F}" srcOrd="0" destOrd="7" presId="urn:microsoft.com/office/officeart/2005/8/layout/list1"/>
    <dgm:cxn modelId="{BF1825ED-3239-41F9-BF0A-3E510E79B363}" type="presOf" srcId="{B505F422-66E2-45DE-9EC0-3A28D0BC1898}" destId="{391D666F-E0AD-4E42-AC8F-4FE69CED964F}" srcOrd="0" destOrd="8"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B8E04230-FF84-4967-B83A-02997D99ACF3}" type="presOf" srcId="{556577F0-CF40-4B5B-8A86-364960B2D1C5}" destId="{391D666F-E0AD-4E42-AC8F-4FE69CED964F}" srcOrd="0" destOrd="1" presId="urn:microsoft.com/office/officeart/2005/8/layout/list1"/>
    <dgm:cxn modelId="{D872DDC2-E161-4975-BFED-EB68322161B3}" srcId="{DC322679-1925-447A-83E6-122C2B910DE6}" destId="{3EA474AD-C515-41A8-A567-D8251E684E0D}" srcOrd="7" destOrd="0" parTransId="{C8DF80D0-5804-423E-B679-383B9EF29957}" sibTransId="{9F6322B5-077E-4D2E-AB69-A639CA9FEA54}"/>
    <dgm:cxn modelId="{F0FAB674-BF00-4D5C-9B48-F4DA42A362B8}" type="presOf" srcId="{EF2B6410-2D06-42B1-A1FA-1A4F0359CE3B}" destId="{391D666F-E0AD-4E42-AC8F-4FE69CED964F}" srcOrd="0" destOrd="3" presId="urn:microsoft.com/office/officeart/2005/8/layout/list1"/>
    <dgm:cxn modelId="{C2F3C1E5-8A78-488B-871C-E40D05323651}" srcId="{DC322679-1925-447A-83E6-122C2B910DE6}" destId="{B9776672-4FAF-4DD3-82ED-E29E0F8E49B9}" srcOrd="2" destOrd="0" parTransId="{3789C036-9AD2-4E31-82EA-67F5F93EEE95}" sibTransId="{64F6469A-A024-4F46-983C-827C825D0D33}"/>
    <dgm:cxn modelId="{E660D342-19E0-4B37-A598-24B9381267D9}" srcId="{DC322679-1925-447A-83E6-122C2B910DE6}" destId="{D04D2BD4-9299-4F66-9CB2-B157C9D884F6}" srcOrd="0" destOrd="0" parTransId="{B1A5CFBB-CABA-4ACD-8645-BFC06B07EE2F}" sibTransId="{40DF8C96-D7C6-4A21-985A-8DA42A1A0494}"/>
    <dgm:cxn modelId="{7AA644BB-BE1B-457D-81F5-5A7DF2C34F94}" type="presOf" srcId="{DC322679-1925-447A-83E6-122C2B910DE6}" destId="{1D8399BF-DE05-427C-9C00-426EA2944DB0}" srcOrd="0" destOrd="0" presId="urn:microsoft.com/office/officeart/2005/8/layout/list1"/>
    <dgm:cxn modelId="{8983C135-85EE-45E8-A16F-8622E4D35BE1}" srcId="{DC322679-1925-447A-83E6-122C2B910DE6}" destId="{B505F422-66E2-45DE-9EC0-3A28D0BC1898}" srcOrd="8" destOrd="0" parTransId="{9FF10844-2104-4E80-AFD9-B2DA4D0C2851}" sibTransId="{DB6BA36B-1C20-466C-854B-71E1F072EF58}"/>
    <dgm:cxn modelId="{B0117977-D1F7-4163-8C16-A7BB9DFBA19C}" type="presOf" srcId="{59EFD2DF-4B6B-4F8D-B246-F039E98A6487}" destId="{391D666F-E0AD-4E42-AC8F-4FE69CED964F}" srcOrd="0" destOrd="4" presId="urn:microsoft.com/office/officeart/2005/8/layout/list1"/>
    <dgm:cxn modelId="{7D6FD1F2-739C-4986-AABC-0CC132DE751E}" type="presOf" srcId="{C05635C3-2FE3-4DFC-85C9-0CC61E713794}" destId="{68DD8A5F-F8EC-4003-B34A-18893B22DED1}" srcOrd="0" destOrd="0" presId="urn:microsoft.com/office/officeart/2005/8/layout/list1"/>
    <dgm:cxn modelId="{6AB99CCC-C0EB-4AE5-9702-1A14CA70E018}" srcId="{DC322679-1925-447A-83E6-122C2B910DE6}" destId="{54E3D3C9-85D5-4712-8EF7-643E7BC161B4}" srcOrd="6" destOrd="0" parTransId="{4EAC5DB3-8003-4621-AABD-AE688CB3170A}" sibTransId="{34DD70BC-1304-4924-9316-C1761AC026CB}"/>
    <dgm:cxn modelId="{31C212FA-910D-40B0-9005-68CCCE368C4E}" type="presParOf" srcId="{68DD8A5F-F8EC-4003-B34A-18893B22DED1}" destId="{DC6354ED-37CC-4FE9-A085-145953C2CA8E}" srcOrd="0" destOrd="0" presId="urn:microsoft.com/office/officeart/2005/8/layout/list1"/>
    <dgm:cxn modelId="{46BE9029-3F58-4111-9B48-52C442821AB5}" type="presParOf" srcId="{DC6354ED-37CC-4FE9-A085-145953C2CA8E}" destId="{1D8399BF-DE05-427C-9C00-426EA2944DB0}" srcOrd="0" destOrd="0" presId="urn:microsoft.com/office/officeart/2005/8/layout/list1"/>
    <dgm:cxn modelId="{A33936E2-0C3C-4ABB-87A4-322D16F84310}" type="presParOf" srcId="{DC6354ED-37CC-4FE9-A085-145953C2CA8E}" destId="{F8186F68-B710-4ABC-833E-1D6E5BFED6C3}" srcOrd="1" destOrd="0" presId="urn:microsoft.com/office/officeart/2005/8/layout/list1"/>
    <dgm:cxn modelId="{632DDFAD-6215-4DDC-92F8-EADE792192AF}" type="presParOf" srcId="{68DD8A5F-F8EC-4003-B34A-18893B22DED1}" destId="{426F9E02-AAE4-408D-A595-8977CA4CD789}" srcOrd="1" destOrd="0" presId="urn:microsoft.com/office/officeart/2005/8/layout/list1"/>
    <dgm:cxn modelId="{2F5E7906-9476-467C-BE63-01169C6AD8A5}"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400" dirty="0" smtClean="0"/>
            <a:t>PPFM </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D04D2BD4-9299-4F66-9CB2-B157C9D884F6}">
      <dgm:prSet custT="1"/>
      <dgm:spPr/>
      <dgm:t>
        <a:bodyPr/>
        <a:lstStyle/>
        <a:p>
          <a:r>
            <a:rPr lang="en-IN" sz="2200" dirty="0" smtClean="0"/>
            <a:t>UK : Detailed document covering how with-profits business is conducted in various areas</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0E204104-A4FF-4E6B-B3CA-87E3E0077B8C}">
      <dgm:prSet custT="1"/>
      <dgm:spPr/>
      <dgm:t>
        <a:bodyPr/>
        <a:lstStyle/>
        <a:p>
          <a:endParaRPr lang="en-IN" sz="2200" dirty="0"/>
        </a:p>
      </dgm:t>
    </dgm:pt>
    <dgm:pt modelId="{4EC5C7C9-48B6-4464-94AE-54E8B3B9388A}" type="parTrans" cxnId="{FCC2EFBA-0B01-4CEC-92A4-7E3B313C68E9}">
      <dgm:prSet/>
      <dgm:spPr/>
      <dgm:t>
        <a:bodyPr/>
        <a:lstStyle/>
        <a:p>
          <a:endParaRPr lang="en-US"/>
        </a:p>
      </dgm:t>
    </dgm:pt>
    <dgm:pt modelId="{192CF664-8489-49AC-A1BC-7F5D4409E74B}" type="sibTrans" cxnId="{FCC2EFBA-0B01-4CEC-92A4-7E3B313C68E9}">
      <dgm:prSet/>
      <dgm:spPr/>
      <dgm:t>
        <a:bodyPr/>
        <a:lstStyle/>
        <a:p>
          <a:endParaRPr lang="en-US"/>
        </a:p>
      </dgm:t>
    </dgm:pt>
    <dgm:pt modelId="{3EA474AD-C515-41A8-A567-D8251E684E0D}">
      <dgm:prSet custT="1"/>
      <dgm:spPr/>
      <dgm:t>
        <a:bodyPr/>
        <a:lstStyle/>
        <a:p>
          <a:r>
            <a:rPr lang="en-IN" sz="2200" dirty="0" smtClean="0"/>
            <a:t> Documentation may cover best practices</a:t>
          </a:r>
          <a:endParaRPr lang="en-IN" sz="2200" dirty="0"/>
        </a:p>
      </dgm:t>
    </dgm:pt>
    <dgm:pt modelId="{9F6322B5-077E-4D2E-AB69-A639CA9FEA54}" type="sibTrans" cxnId="{D872DDC2-E161-4975-BFED-EB68322161B3}">
      <dgm:prSet/>
      <dgm:spPr/>
      <dgm:t>
        <a:bodyPr/>
        <a:lstStyle/>
        <a:p>
          <a:endParaRPr lang="en-US"/>
        </a:p>
      </dgm:t>
    </dgm:pt>
    <dgm:pt modelId="{C8DF80D0-5804-423E-B679-383B9EF29957}" type="parTrans" cxnId="{D872DDC2-E161-4975-BFED-EB68322161B3}">
      <dgm:prSet/>
      <dgm:spPr/>
      <dgm:t>
        <a:bodyPr/>
        <a:lstStyle/>
        <a:p>
          <a:endParaRPr lang="en-US"/>
        </a:p>
      </dgm:t>
    </dgm:pt>
    <dgm:pt modelId="{29C26607-1D9A-48AE-9E17-E71602A5DAF2}">
      <dgm:prSet custT="1"/>
      <dgm:spPr/>
      <dgm:t>
        <a:bodyPr/>
        <a:lstStyle/>
        <a:p>
          <a:r>
            <a:rPr lang="en-IN" sz="2200" dirty="0" smtClean="0"/>
            <a:t>Bonus philosophy document </a:t>
          </a:r>
          <a:endParaRPr lang="en-IN" sz="2200" dirty="0"/>
        </a:p>
      </dgm:t>
    </dgm:pt>
    <dgm:pt modelId="{7048D217-8E08-4032-936F-4ECAB6E17AB3}" type="sibTrans" cxnId="{0EE99E68-B3EC-4467-8D22-2905C591AC75}">
      <dgm:prSet/>
      <dgm:spPr/>
      <dgm:t>
        <a:bodyPr/>
        <a:lstStyle/>
        <a:p>
          <a:endParaRPr lang="en-US"/>
        </a:p>
      </dgm:t>
    </dgm:pt>
    <dgm:pt modelId="{FA19A481-6351-42AE-AAA3-BFD8843A9D12}" type="parTrans" cxnId="{0EE99E68-B3EC-4467-8D22-2905C591AC75}">
      <dgm:prSet/>
      <dgm:spPr/>
      <dgm:t>
        <a:bodyPr/>
        <a:lstStyle/>
        <a:p>
          <a:endParaRPr lang="en-US"/>
        </a:p>
      </dgm:t>
    </dgm:pt>
    <dgm:pt modelId="{F00B1442-A87A-4A93-BC69-AEB52F2E3C57}">
      <dgm:prSet custT="1"/>
      <dgm:spPr/>
      <dgm:t>
        <a:bodyPr/>
        <a:lstStyle/>
        <a:p>
          <a:r>
            <a:rPr lang="en-IN" sz="2200" dirty="0" smtClean="0"/>
            <a:t>WP committee report appended to AAR</a:t>
          </a:r>
          <a:endParaRPr lang="en-IN" sz="2200" dirty="0"/>
        </a:p>
      </dgm:t>
    </dgm:pt>
    <dgm:pt modelId="{BD9A84E1-407E-49E2-91E5-126AD099F349}" type="sibTrans" cxnId="{E399D06C-A7EB-4A62-B581-F818CF12D242}">
      <dgm:prSet/>
      <dgm:spPr/>
      <dgm:t>
        <a:bodyPr/>
        <a:lstStyle/>
        <a:p>
          <a:endParaRPr lang="en-US"/>
        </a:p>
      </dgm:t>
    </dgm:pt>
    <dgm:pt modelId="{DA3D453F-70DB-40F8-8862-6A7697A3664B}" type="parTrans" cxnId="{E399D06C-A7EB-4A62-B581-F818CF12D242}">
      <dgm:prSet/>
      <dgm:spPr/>
      <dgm:t>
        <a:bodyPr/>
        <a:lstStyle/>
        <a:p>
          <a:endParaRPr lang="en-US"/>
        </a:p>
      </dgm:t>
    </dgm:pt>
    <dgm:pt modelId="{CB560409-BFB1-43E5-A5A4-B1AB13B1D8CA}">
      <dgm:prSet custT="1"/>
      <dgm:spPr/>
      <dgm:t>
        <a:bodyPr/>
        <a:lstStyle/>
        <a:p>
          <a:r>
            <a:rPr lang="en-IN" sz="2200" dirty="0" smtClean="0"/>
            <a:t>Level of documentation varies from company to company</a:t>
          </a:r>
          <a:r>
            <a:rPr lang="en-IN" sz="2200" baseline="30000" dirty="0" smtClean="0"/>
            <a:t>#</a:t>
          </a:r>
        </a:p>
      </dgm:t>
    </dgm:pt>
    <dgm:pt modelId="{0BD175DD-3903-4A05-BEF6-C4B76CF07272}" type="sibTrans" cxnId="{F02A7F65-E33E-488E-978A-06D982FB6F56}">
      <dgm:prSet/>
      <dgm:spPr/>
      <dgm:t>
        <a:bodyPr/>
        <a:lstStyle/>
        <a:p>
          <a:endParaRPr lang="en-US"/>
        </a:p>
      </dgm:t>
    </dgm:pt>
    <dgm:pt modelId="{7568069D-33DD-44E2-940F-A1E42EC6874E}" type="parTrans" cxnId="{F02A7F65-E33E-488E-978A-06D982FB6F56}">
      <dgm:prSet/>
      <dgm:spPr/>
      <dgm:t>
        <a:bodyPr/>
        <a:lstStyle/>
        <a:p>
          <a:endParaRPr lang="en-US"/>
        </a:p>
      </dgm:t>
    </dgm:pt>
    <dgm:pt modelId="{556577F0-CF40-4B5B-8A86-364960B2D1C5}">
      <dgm:prSet custT="1"/>
      <dgm:spPr/>
      <dgm:t>
        <a:bodyPr/>
        <a:lstStyle/>
        <a:p>
          <a:r>
            <a:rPr lang="en-IN" sz="2200" dirty="0" smtClean="0"/>
            <a:t>India: Not mandatory, best practice</a:t>
          </a:r>
          <a:endParaRPr lang="en-IN" sz="2200" dirty="0"/>
        </a:p>
      </dgm:t>
    </dgm:pt>
    <dgm:pt modelId="{C8B44CD6-FCFE-4F14-8790-0635AFED949A}" type="sibTrans" cxnId="{F0DFE2F8-21BB-4D68-8B29-7AAF147F5FC9}">
      <dgm:prSet/>
      <dgm:spPr/>
      <dgm:t>
        <a:bodyPr/>
        <a:lstStyle/>
        <a:p>
          <a:endParaRPr lang="en-US"/>
        </a:p>
      </dgm:t>
    </dgm:pt>
    <dgm:pt modelId="{9FDAED30-D429-44AD-A654-DDEFFB96ADAA}" type="parTrans" cxnId="{F0DFE2F8-21BB-4D68-8B29-7AAF147F5FC9}">
      <dgm:prSet/>
      <dgm:spPr/>
      <dgm:t>
        <a:bodyPr/>
        <a:lstStyle/>
        <a:p>
          <a:endParaRPr lang="en-US"/>
        </a:p>
      </dgm:t>
    </dgm:pt>
    <dgm:pt modelId="{C0578461-3BE5-416E-892E-EA20A4F484A1}">
      <dgm:prSet custT="1"/>
      <dgm:spPr/>
      <dgm:t>
        <a:bodyPr/>
        <a:lstStyle/>
        <a:p>
          <a:endParaRPr lang="en-IN" sz="1000" dirty="0"/>
        </a:p>
      </dgm:t>
    </dgm:pt>
    <dgm:pt modelId="{40834B64-8B37-4E9A-ADFC-D2500083132E}" type="parTrans" cxnId="{E17A939B-D36E-4E6B-A8F1-6DA718D1EFF0}">
      <dgm:prSet/>
      <dgm:spPr/>
      <dgm:t>
        <a:bodyPr/>
        <a:lstStyle/>
        <a:p>
          <a:endParaRPr lang="en-US"/>
        </a:p>
      </dgm:t>
    </dgm:pt>
    <dgm:pt modelId="{5B687AE2-8F66-4B67-BE5F-97DBA44A5D14}" type="sibTrans" cxnId="{E17A939B-D36E-4E6B-A8F1-6DA718D1EFF0}">
      <dgm:prSet/>
      <dgm:spPr/>
      <dgm:t>
        <a:bodyPr/>
        <a:lstStyle/>
        <a:p>
          <a:endParaRPr lang="en-US"/>
        </a:p>
      </dgm:t>
    </dgm:pt>
    <dgm:pt modelId="{D5393A18-75E7-4B54-93A4-013900F37A42}">
      <dgm:prSet custT="1"/>
      <dgm:spPr/>
      <dgm:t>
        <a:bodyPr/>
        <a:lstStyle/>
        <a:p>
          <a:r>
            <a:rPr lang="en-IN" sz="2200" dirty="0" smtClean="0"/>
            <a:t>Changes in documentation required </a:t>
          </a:r>
          <a:endParaRPr lang="en-IN" sz="2200" dirty="0"/>
        </a:p>
      </dgm:t>
    </dgm:pt>
    <dgm:pt modelId="{B8C37941-93D0-48F7-9713-2130D1625B1B}" type="parTrans" cxnId="{51EA6E56-C4B6-41B9-A2A9-90AFF7649AAD}">
      <dgm:prSet/>
      <dgm:spPr/>
      <dgm:t>
        <a:bodyPr/>
        <a:lstStyle/>
        <a:p>
          <a:endParaRPr lang="en-US"/>
        </a:p>
      </dgm:t>
    </dgm:pt>
    <dgm:pt modelId="{2E132CC2-F922-481F-B88E-30B69FAF3B4B}" type="sibTrans" cxnId="{51EA6E56-C4B6-41B9-A2A9-90AFF7649AAD}">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19565"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68436" custLinFactNeighborY="-74669">
        <dgm:presLayoutVars>
          <dgm:bulletEnabled val="1"/>
        </dgm:presLayoutVars>
      </dgm:prSet>
      <dgm:spPr/>
      <dgm:t>
        <a:bodyPr/>
        <a:lstStyle/>
        <a:p>
          <a:endParaRPr lang="en-IN"/>
        </a:p>
      </dgm:t>
    </dgm:pt>
  </dgm:ptLst>
  <dgm:cxnLst>
    <dgm:cxn modelId="{1238DBBA-EDAC-49FE-A708-4DC7D8655AD1}" type="presOf" srcId="{D04D2BD4-9299-4F66-9CB2-B157C9D884F6}" destId="{391D666F-E0AD-4E42-AC8F-4FE69CED964F}" srcOrd="0" destOrd="2" presId="urn:microsoft.com/office/officeart/2005/8/layout/list1"/>
    <dgm:cxn modelId="{E007B138-20C3-4D4C-9C56-82054E263173}" type="presOf" srcId="{DC322679-1925-447A-83E6-122C2B910DE6}" destId="{1D8399BF-DE05-427C-9C00-426EA2944DB0}" srcOrd="0" destOrd="0" presId="urn:microsoft.com/office/officeart/2005/8/layout/list1"/>
    <dgm:cxn modelId="{DFE964F0-9DE5-4DCE-BE95-22D2E0EF1C19}" type="presOf" srcId="{C05635C3-2FE3-4DFC-85C9-0CC61E713794}" destId="{68DD8A5F-F8EC-4003-B34A-18893B22DED1}" srcOrd="0" destOrd="0" presId="urn:microsoft.com/office/officeart/2005/8/layout/list1"/>
    <dgm:cxn modelId="{0EE99E68-B3EC-4467-8D22-2905C591AC75}" srcId="{DC322679-1925-447A-83E6-122C2B910DE6}" destId="{29C26607-1D9A-48AE-9E17-E71602A5DAF2}" srcOrd="6" destOrd="0" parTransId="{FA19A481-6351-42AE-AAA3-BFD8843A9D12}" sibTransId="{7048D217-8E08-4032-936F-4ECAB6E17AB3}"/>
    <dgm:cxn modelId="{57529573-B4E8-47F4-9519-0DFB86142659}" type="presOf" srcId="{3EA474AD-C515-41A8-A567-D8251E684E0D}" destId="{391D666F-E0AD-4E42-AC8F-4FE69CED964F}" srcOrd="0" destOrd="7" presId="urn:microsoft.com/office/officeart/2005/8/layout/list1"/>
    <dgm:cxn modelId="{B3262B80-8C11-4736-93A2-7E08A0BAC5BD}" type="presOf" srcId="{29C26607-1D9A-48AE-9E17-E71602A5DAF2}" destId="{391D666F-E0AD-4E42-AC8F-4FE69CED964F}" srcOrd="0" destOrd="6" presId="urn:microsoft.com/office/officeart/2005/8/layout/list1"/>
    <dgm:cxn modelId="{C3B7C4C7-07B5-4AC0-A3F9-1A172725014C}" type="presOf" srcId="{0E204104-A4FF-4E6B-B3CA-87E3E0077B8C}" destId="{391D666F-E0AD-4E42-AC8F-4FE69CED964F}" srcOrd="0" destOrd="8" presId="urn:microsoft.com/office/officeart/2005/8/layout/list1"/>
    <dgm:cxn modelId="{E17A939B-D36E-4E6B-A8F1-6DA718D1EFF0}" srcId="{DC322679-1925-447A-83E6-122C2B910DE6}" destId="{C0578461-3BE5-416E-892E-EA20A4F484A1}" srcOrd="0" destOrd="0" parTransId="{40834B64-8B37-4E9A-ADFC-D2500083132E}" sibTransId="{5B687AE2-8F66-4B67-BE5F-97DBA44A5D14}"/>
    <dgm:cxn modelId="{F0DFE2F8-21BB-4D68-8B29-7AAF147F5FC9}" srcId="{DC322679-1925-447A-83E6-122C2B910DE6}" destId="{556577F0-CF40-4B5B-8A86-364960B2D1C5}" srcOrd="3" destOrd="0" parTransId="{9FDAED30-D429-44AD-A654-DDEFFB96ADAA}" sibTransId="{C8B44CD6-FCFE-4F14-8790-0635AFED949A}"/>
    <dgm:cxn modelId="{FCC2EFBA-0B01-4CEC-92A4-7E3B313C68E9}" srcId="{DC322679-1925-447A-83E6-122C2B910DE6}" destId="{0E204104-A4FF-4E6B-B3CA-87E3E0077B8C}" srcOrd="8" destOrd="0" parTransId="{4EC5C7C9-48B6-4464-94AE-54E8B3B9388A}" sibTransId="{192CF664-8489-49AC-A1BC-7F5D4409E74B}"/>
    <dgm:cxn modelId="{D2D49E5C-9D75-4F1D-86AB-9073CC3DA39C}" type="presOf" srcId="{DC322679-1925-447A-83E6-122C2B910DE6}" destId="{F8186F68-B710-4ABC-833E-1D6E5BFED6C3}" srcOrd="1" destOrd="0" presId="urn:microsoft.com/office/officeart/2005/8/layout/list1"/>
    <dgm:cxn modelId="{4EEAE279-6A33-4DAD-86D2-E3885C787E59}" type="presOf" srcId="{C0578461-3BE5-416E-892E-EA20A4F484A1}" destId="{391D666F-E0AD-4E42-AC8F-4FE69CED964F}"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51EA6E56-C4B6-41B9-A2A9-90AFF7649AAD}" srcId="{DC322679-1925-447A-83E6-122C2B910DE6}" destId="{D5393A18-75E7-4B54-93A4-013900F37A42}" srcOrd="1" destOrd="0" parTransId="{B8C37941-93D0-48F7-9713-2130D1625B1B}" sibTransId="{2E132CC2-F922-481F-B88E-30B69FAF3B4B}"/>
    <dgm:cxn modelId="{FA921597-4F17-4192-BD0F-EF0C59ED8EC0}" type="presOf" srcId="{556577F0-CF40-4B5B-8A86-364960B2D1C5}" destId="{391D666F-E0AD-4E42-AC8F-4FE69CED964F}" srcOrd="0" destOrd="3" presId="urn:microsoft.com/office/officeart/2005/8/layout/list1"/>
    <dgm:cxn modelId="{D872DDC2-E161-4975-BFED-EB68322161B3}" srcId="{DC322679-1925-447A-83E6-122C2B910DE6}" destId="{3EA474AD-C515-41A8-A567-D8251E684E0D}" srcOrd="7" destOrd="0" parTransId="{C8DF80D0-5804-423E-B679-383B9EF29957}" sibTransId="{9F6322B5-077E-4D2E-AB69-A639CA9FEA54}"/>
    <dgm:cxn modelId="{F02A7F65-E33E-488E-978A-06D982FB6F56}" srcId="{DC322679-1925-447A-83E6-122C2B910DE6}" destId="{CB560409-BFB1-43E5-A5A4-B1AB13B1D8CA}" srcOrd="4" destOrd="0" parTransId="{7568069D-33DD-44E2-940F-A1E42EC6874E}" sibTransId="{0BD175DD-3903-4A05-BEF6-C4B76CF07272}"/>
    <dgm:cxn modelId="{DEEFC4D6-A376-4D85-886C-E717007935BE}" type="presOf" srcId="{CB560409-BFB1-43E5-A5A4-B1AB13B1D8CA}" destId="{391D666F-E0AD-4E42-AC8F-4FE69CED964F}" srcOrd="0" destOrd="4" presId="urn:microsoft.com/office/officeart/2005/8/layout/list1"/>
    <dgm:cxn modelId="{E399D06C-A7EB-4A62-B581-F818CF12D242}" srcId="{DC322679-1925-447A-83E6-122C2B910DE6}" destId="{F00B1442-A87A-4A93-BC69-AEB52F2E3C57}" srcOrd="5" destOrd="0" parTransId="{DA3D453F-70DB-40F8-8862-6A7697A3664B}" sibTransId="{BD9A84E1-407E-49E2-91E5-126AD099F349}"/>
    <dgm:cxn modelId="{FE243E9D-ED16-4753-96CD-1CA4A5CCEC5F}" type="presOf" srcId="{F00B1442-A87A-4A93-BC69-AEB52F2E3C57}" destId="{391D666F-E0AD-4E42-AC8F-4FE69CED964F}" srcOrd="0" destOrd="5" presId="urn:microsoft.com/office/officeart/2005/8/layout/list1"/>
    <dgm:cxn modelId="{E660D342-19E0-4B37-A598-24B9381267D9}" srcId="{DC322679-1925-447A-83E6-122C2B910DE6}" destId="{D04D2BD4-9299-4F66-9CB2-B157C9D884F6}" srcOrd="2" destOrd="0" parTransId="{B1A5CFBB-CABA-4ACD-8645-BFC06B07EE2F}" sibTransId="{40DF8C96-D7C6-4A21-985A-8DA42A1A0494}"/>
    <dgm:cxn modelId="{F4D7F3C7-E805-4784-BB56-44613C4696A7}" type="presOf" srcId="{D5393A18-75E7-4B54-93A4-013900F37A42}" destId="{391D666F-E0AD-4E42-AC8F-4FE69CED964F}" srcOrd="0" destOrd="1" presId="urn:microsoft.com/office/officeart/2005/8/layout/list1"/>
    <dgm:cxn modelId="{EB12250E-6467-4C85-ADD1-D0ECCE657C75}" type="presParOf" srcId="{68DD8A5F-F8EC-4003-B34A-18893B22DED1}" destId="{DC6354ED-37CC-4FE9-A085-145953C2CA8E}" srcOrd="0" destOrd="0" presId="urn:microsoft.com/office/officeart/2005/8/layout/list1"/>
    <dgm:cxn modelId="{300DDABE-22B3-44F6-BEB8-72B9BFD7572F}" type="presParOf" srcId="{DC6354ED-37CC-4FE9-A085-145953C2CA8E}" destId="{1D8399BF-DE05-427C-9C00-426EA2944DB0}" srcOrd="0" destOrd="0" presId="urn:microsoft.com/office/officeart/2005/8/layout/list1"/>
    <dgm:cxn modelId="{F6EAB638-515F-4E69-8EB2-5FFFBF4DB506}" type="presParOf" srcId="{DC6354ED-37CC-4FE9-A085-145953C2CA8E}" destId="{F8186F68-B710-4ABC-833E-1D6E5BFED6C3}" srcOrd="1" destOrd="0" presId="urn:microsoft.com/office/officeart/2005/8/layout/list1"/>
    <dgm:cxn modelId="{5C5C2F9C-B371-41A9-B289-CEBEFC42C955}" type="presParOf" srcId="{68DD8A5F-F8EC-4003-B34A-18893B22DED1}" destId="{426F9E02-AAE4-408D-A595-8977CA4CD789}" srcOrd="1" destOrd="0" presId="urn:microsoft.com/office/officeart/2005/8/layout/list1"/>
    <dgm:cxn modelId="{CEE38466-27AE-41EB-A5A4-A7920031C8C6}"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400" dirty="0" smtClean="0"/>
            <a:t>Policyholder communication:</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8F1BF058-9984-3140-945E-23C543CA18AA}">
      <dgm:prSet custT="1"/>
      <dgm:spPr/>
      <dgm:t>
        <a:bodyPr/>
        <a:lstStyle/>
        <a:p>
          <a:r>
            <a:rPr lang="en-IN" sz="2400" dirty="0" smtClean="0"/>
            <a:t>Should be clear, unambiguous</a:t>
          </a:r>
          <a:endParaRPr lang="en-IN" sz="2400" dirty="0"/>
        </a:p>
      </dgm:t>
    </dgm:pt>
    <dgm:pt modelId="{B913EE81-9EB1-5541-861F-12E07D28D4E8}" type="parTrans" cxnId="{14238D3A-0C49-FD44-B1F3-CB2A7325BE1F}">
      <dgm:prSet/>
      <dgm:spPr/>
      <dgm:t>
        <a:bodyPr/>
        <a:lstStyle/>
        <a:p>
          <a:endParaRPr lang="en-US"/>
        </a:p>
      </dgm:t>
    </dgm:pt>
    <dgm:pt modelId="{CD9E4BF7-777A-E04A-A538-A2F2677CCB67}" type="sibTrans" cxnId="{14238D3A-0C49-FD44-B1F3-CB2A7325BE1F}">
      <dgm:prSet/>
      <dgm:spPr/>
      <dgm:t>
        <a:bodyPr/>
        <a:lstStyle/>
        <a:p>
          <a:endParaRPr lang="en-US"/>
        </a:p>
      </dgm:t>
    </dgm:pt>
    <dgm:pt modelId="{FBA8DD72-8B70-BE4A-8669-AE74AF44658C}">
      <dgm:prSet custT="1"/>
      <dgm:spPr/>
      <dgm:t>
        <a:bodyPr/>
        <a:lstStyle/>
        <a:p>
          <a:endParaRPr lang="en-IN" sz="800" dirty="0"/>
        </a:p>
      </dgm:t>
    </dgm:pt>
    <dgm:pt modelId="{79A95721-B7D2-7F46-9703-B82FD2557EDA}" type="parTrans" cxnId="{0AB11E9F-611B-6D46-8176-8E2C90822B18}">
      <dgm:prSet/>
      <dgm:spPr/>
      <dgm:t>
        <a:bodyPr/>
        <a:lstStyle/>
        <a:p>
          <a:endParaRPr lang="en-US"/>
        </a:p>
      </dgm:t>
    </dgm:pt>
    <dgm:pt modelId="{66656563-CB77-104E-AFC7-47A441CCC134}" type="sibTrans" cxnId="{0AB11E9F-611B-6D46-8176-8E2C90822B18}">
      <dgm:prSet/>
      <dgm:spPr/>
      <dgm:t>
        <a:bodyPr/>
        <a:lstStyle/>
        <a:p>
          <a:endParaRPr lang="en-US"/>
        </a:p>
      </dgm:t>
    </dgm:pt>
    <dgm:pt modelId="{0356CE18-5E28-E949-A96C-007509DA04CA}">
      <dgm:prSet custT="1"/>
      <dgm:spPr/>
      <dgm:t>
        <a:bodyPr/>
        <a:lstStyle/>
        <a:p>
          <a:r>
            <a:rPr lang="en-IN" sz="2400" dirty="0" smtClean="0"/>
            <a:t>All material information clearly communicated e.g. at point of sale</a:t>
          </a:r>
          <a:endParaRPr lang="en-IN" sz="2400" dirty="0"/>
        </a:p>
      </dgm:t>
    </dgm:pt>
    <dgm:pt modelId="{D1020D6D-C15A-9B45-88FA-15A10F883DEC}" type="parTrans" cxnId="{878A40A9-D5CB-8E4A-B901-52AAAB5C3D59}">
      <dgm:prSet/>
      <dgm:spPr/>
      <dgm:t>
        <a:bodyPr/>
        <a:lstStyle/>
        <a:p>
          <a:endParaRPr lang="en-US"/>
        </a:p>
      </dgm:t>
    </dgm:pt>
    <dgm:pt modelId="{B4A1EC0B-0407-AC4C-A3CB-252E9388DFB5}" type="sibTrans" cxnId="{878A40A9-D5CB-8E4A-B901-52AAAB5C3D59}">
      <dgm:prSet/>
      <dgm:spPr/>
      <dgm:t>
        <a:bodyPr/>
        <a:lstStyle/>
        <a:p>
          <a:endParaRPr lang="en-US"/>
        </a:p>
      </dgm:t>
    </dgm:pt>
    <dgm:pt modelId="{B1C3EF86-E062-6948-AD49-53E249831DF8}">
      <dgm:prSet custT="1"/>
      <dgm:spPr/>
      <dgm:t>
        <a:bodyPr/>
        <a:lstStyle/>
        <a:p>
          <a:endParaRPr lang="en-IN" sz="2400" dirty="0"/>
        </a:p>
      </dgm:t>
    </dgm:pt>
    <dgm:pt modelId="{09E091A3-02E9-0042-B3E8-00799283FF12}" type="sibTrans" cxnId="{F51B2731-F38D-AB4A-895C-2977D83CD552}">
      <dgm:prSet/>
      <dgm:spPr/>
      <dgm:t>
        <a:bodyPr/>
        <a:lstStyle/>
        <a:p>
          <a:endParaRPr lang="en-US"/>
        </a:p>
      </dgm:t>
    </dgm:pt>
    <dgm:pt modelId="{F516E0A6-80F9-814A-B4F7-45E22EB12012}" type="parTrans" cxnId="{F51B2731-F38D-AB4A-895C-2977D83CD552}">
      <dgm:prSet/>
      <dgm:spPr/>
      <dgm:t>
        <a:bodyPr/>
        <a:lstStyle/>
        <a:p>
          <a:endParaRPr lang="en-US"/>
        </a:p>
      </dgm:t>
    </dgm:pt>
    <dgm:pt modelId="{C5BEFD77-B858-5741-A917-ED451A727284}">
      <dgm:prSet custT="1"/>
      <dgm:spPr/>
      <dgm:t>
        <a:bodyPr/>
        <a:lstStyle/>
        <a:p>
          <a:r>
            <a:rPr lang="en-IN" sz="2400" dirty="0" smtClean="0"/>
            <a:t>Manage policyholder communication, any complaints carefully</a:t>
          </a:r>
          <a:endParaRPr lang="en-IN" sz="2400" dirty="0"/>
        </a:p>
      </dgm:t>
    </dgm:pt>
    <dgm:pt modelId="{2201C815-B721-7649-B3F6-5BF9BB22019B}" type="parTrans" cxnId="{AD7365C2-1F05-4440-98E8-EAE3690F5C4A}">
      <dgm:prSet/>
      <dgm:spPr/>
      <dgm:t>
        <a:bodyPr/>
        <a:lstStyle/>
        <a:p>
          <a:endParaRPr lang="en-US"/>
        </a:p>
      </dgm:t>
    </dgm:pt>
    <dgm:pt modelId="{15A8C9B6-AA23-0143-92D4-6E3FDCC7067C}" type="sibTrans" cxnId="{AD7365C2-1F05-4440-98E8-EAE3690F5C4A}">
      <dgm:prSet/>
      <dgm:spPr/>
      <dgm:t>
        <a:bodyPr/>
        <a:lstStyle/>
        <a:p>
          <a:endParaRPr lang="en-US"/>
        </a:p>
      </dgm:t>
    </dgm:pt>
    <dgm:pt modelId="{336441E1-F413-7749-940D-789577CBF2F7}">
      <dgm:prSet custT="1"/>
      <dgm:spPr/>
      <dgm:t>
        <a:bodyPr/>
        <a:lstStyle/>
        <a:p>
          <a:r>
            <a:rPr lang="en-IN" sz="2400" dirty="0" smtClean="0"/>
            <a:t>Should not be misleading</a:t>
          </a:r>
          <a:endParaRPr lang="en-IN" sz="2400" dirty="0"/>
        </a:p>
      </dgm:t>
    </dgm:pt>
    <dgm:pt modelId="{1922437E-443E-3C44-8DFD-54DACCEF20F0}" type="parTrans" cxnId="{748DEF69-C448-6A4E-987A-987B673413ED}">
      <dgm:prSet/>
      <dgm:spPr/>
      <dgm:t>
        <a:bodyPr/>
        <a:lstStyle/>
        <a:p>
          <a:endParaRPr lang="en-US"/>
        </a:p>
      </dgm:t>
    </dgm:pt>
    <dgm:pt modelId="{C3A07F5C-FCD7-2F41-A7D3-C2BEA8251237}" type="sibTrans" cxnId="{748DEF69-C448-6A4E-987A-987B673413ED}">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495467"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21582">
        <dgm:presLayoutVars>
          <dgm:bulletEnabled val="1"/>
        </dgm:presLayoutVars>
      </dgm:prSet>
      <dgm:spPr/>
      <dgm:t>
        <a:bodyPr/>
        <a:lstStyle/>
        <a:p>
          <a:endParaRPr lang="en-IN"/>
        </a:p>
      </dgm:t>
    </dgm:pt>
  </dgm:ptLst>
  <dgm:cxnLst>
    <dgm:cxn modelId="{ABF7D54D-7BE7-8546-958D-655307DD0AD1}" type="presOf" srcId="{336441E1-F413-7749-940D-789577CBF2F7}" destId="{391D666F-E0AD-4E42-AC8F-4FE69CED964F}" srcOrd="0" destOrd="2" presId="urn:microsoft.com/office/officeart/2005/8/layout/list1"/>
    <dgm:cxn modelId="{F51B2731-F38D-AB4A-895C-2977D83CD552}" srcId="{DC322679-1925-447A-83E6-122C2B910DE6}" destId="{B1C3EF86-E062-6948-AD49-53E249831DF8}" srcOrd="1" destOrd="0" parTransId="{F516E0A6-80F9-814A-B4F7-45E22EB12012}" sibTransId="{09E091A3-02E9-0042-B3E8-00799283FF12}"/>
    <dgm:cxn modelId="{734D34FF-423A-B049-91FE-CEC7D86B374F}" type="presOf" srcId="{DC322679-1925-447A-83E6-122C2B910DE6}" destId="{F8186F68-B710-4ABC-833E-1D6E5BFED6C3}" srcOrd="1" destOrd="0" presId="urn:microsoft.com/office/officeart/2005/8/layout/list1"/>
    <dgm:cxn modelId="{14238D3A-0C49-FD44-B1F3-CB2A7325BE1F}" srcId="{FBA8DD72-8B70-BE4A-8669-AE74AF44658C}" destId="{8F1BF058-9984-3140-945E-23C543CA18AA}" srcOrd="0" destOrd="0" parTransId="{B913EE81-9EB1-5541-861F-12E07D28D4E8}" sibTransId="{CD9E4BF7-777A-E04A-A538-A2F2677CCB67}"/>
    <dgm:cxn modelId="{AD7365C2-1F05-4440-98E8-EAE3690F5C4A}" srcId="{FBA8DD72-8B70-BE4A-8669-AE74AF44658C}" destId="{C5BEFD77-B858-5741-A917-ED451A727284}" srcOrd="3" destOrd="0" parTransId="{2201C815-B721-7649-B3F6-5BF9BB22019B}" sibTransId="{15A8C9B6-AA23-0143-92D4-6E3FDCC7067C}"/>
    <dgm:cxn modelId="{FAB6B2B6-BFFD-E94F-BF85-89456D4CB0BA}" type="presOf" srcId="{DC322679-1925-447A-83E6-122C2B910DE6}" destId="{1D8399BF-DE05-427C-9C00-426EA2944DB0}" srcOrd="0" destOrd="0" presId="urn:microsoft.com/office/officeart/2005/8/layout/list1"/>
    <dgm:cxn modelId="{BD2A1879-0A55-6548-8AA6-3788F8C17C72}" type="presOf" srcId="{FBA8DD72-8B70-BE4A-8669-AE74AF44658C}" destId="{391D666F-E0AD-4E42-AC8F-4FE69CED964F}"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9DD7167C-ADD3-534C-B863-EBFB587EAA25}" type="presOf" srcId="{0356CE18-5E28-E949-A96C-007509DA04CA}" destId="{391D666F-E0AD-4E42-AC8F-4FE69CED964F}" srcOrd="0" destOrd="3" presId="urn:microsoft.com/office/officeart/2005/8/layout/list1"/>
    <dgm:cxn modelId="{878A40A9-D5CB-8E4A-B901-52AAAB5C3D59}" srcId="{FBA8DD72-8B70-BE4A-8669-AE74AF44658C}" destId="{0356CE18-5E28-E949-A96C-007509DA04CA}" srcOrd="2" destOrd="0" parTransId="{D1020D6D-C15A-9B45-88FA-15A10F883DEC}" sibTransId="{B4A1EC0B-0407-AC4C-A3CB-252E9388DFB5}"/>
    <dgm:cxn modelId="{A57B4E44-EC2A-3748-ABB9-B5C0A18BE904}" type="presOf" srcId="{C5BEFD77-B858-5741-A917-ED451A727284}" destId="{391D666F-E0AD-4E42-AC8F-4FE69CED964F}" srcOrd="0" destOrd="4" presId="urn:microsoft.com/office/officeart/2005/8/layout/list1"/>
    <dgm:cxn modelId="{75C130FC-2AB3-1946-91CB-3520695C9966}" type="presOf" srcId="{C05635C3-2FE3-4DFC-85C9-0CC61E713794}" destId="{68DD8A5F-F8EC-4003-B34A-18893B22DED1}" srcOrd="0" destOrd="0" presId="urn:microsoft.com/office/officeart/2005/8/layout/list1"/>
    <dgm:cxn modelId="{748DEF69-C448-6A4E-987A-987B673413ED}" srcId="{FBA8DD72-8B70-BE4A-8669-AE74AF44658C}" destId="{336441E1-F413-7749-940D-789577CBF2F7}" srcOrd="1" destOrd="0" parTransId="{1922437E-443E-3C44-8DFD-54DACCEF20F0}" sibTransId="{C3A07F5C-FCD7-2F41-A7D3-C2BEA8251237}"/>
    <dgm:cxn modelId="{0AB11E9F-611B-6D46-8176-8E2C90822B18}" srcId="{DC322679-1925-447A-83E6-122C2B910DE6}" destId="{FBA8DD72-8B70-BE4A-8669-AE74AF44658C}" srcOrd="0" destOrd="0" parTransId="{79A95721-B7D2-7F46-9703-B82FD2557EDA}" sibTransId="{66656563-CB77-104E-AFC7-47A441CCC134}"/>
    <dgm:cxn modelId="{B45BCC14-BEBC-B24F-94C5-4306CC313AA7}" type="presOf" srcId="{8F1BF058-9984-3140-945E-23C543CA18AA}" destId="{391D666F-E0AD-4E42-AC8F-4FE69CED964F}" srcOrd="0" destOrd="1" presId="urn:microsoft.com/office/officeart/2005/8/layout/list1"/>
    <dgm:cxn modelId="{A0038BD4-6428-F045-B501-4A991ED297DB}" type="presOf" srcId="{B1C3EF86-E062-6948-AD49-53E249831DF8}" destId="{391D666F-E0AD-4E42-AC8F-4FE69CED964F}" srcOrd="0" destOrd="5" presId="urn:microsoft.com/office/officeart/2005/8/layout/list1"/>
    <dgm:cxn modelId="{1EB26D87-A5BF-7747-99F7-9EB0B86B7B6C}" type="presParOf" srcId="{68DD8A5F-F8EC-4003-B34A-18893B22DED1}" destId="{DC6354ED-37CC-4FE9-A085-145953C2CA8E}" srcOrd="0" destOrd="0" presId="urn:microsoft.com/office/officeart/2005/8/layout/list1"/>
    <dgm:cxn modelId="{F1647821-FF51-174C-BB1D-F0E12457193F}" type="presParOf" srcId="{DC6354ED-37CC-4FE9-A085-145953C2CA8E}" destId="{1D8399BF-DE05-427C-9C00-426EA2944DB0}" srcOrd="0" destOrd="0" presId="urn:microsoft.com/office/officeart/2005/8/layout/list1"/>
    <dgm:cxn modelId="{D3F64068-882A-2B47-9AAE-1F92BA7659D1}" type="presParOf" srcId="{DC6354ED-37CC-4FE9-A085-145953C2CA8E}" destId="{F8186F68-B710-4ABC-833E-1D6E5BFED6C3}" srcOrd="1" destOrd="0" presId="urn:microsoft.com/office/officeart/2005/8/layout/list1"/>
    <dgm:cxn modelId="{2E847B52-2FC6-0642-A1A9-CA117594AE3C}" type="presParOf" srcId="{68DD8A5F-F8EC-4003-B34A-18893B22DED1}" destId="{426F9E02-AAE4-408D-A595-8977CA4CD789}" srcOrd="1" destOrd="0" presId="urn:microsoft.com/office/officeart/2005/8/layout/list1"/>
    <dgm:cxn modelId="{CB8F0DEF-5395-6A45-84C2-203CD34BC81B}"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400" dirty="0" smtClean="0"/>
            <a:t>Policyholder communication:</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16BE4FCC-19BF-4425-8032-415572D4B9D3}">
      <dgm:prSet/>
      <dgm:spPr/>
      <dgm:t>
        <a:bodyPr/>
        <a:lstStyle/>
        <a:p>
          <a:r>
            <a:rPr lang="en-IN" sz="2600" dirty="0" smtClean="0"/>
            <a:t>Policyholders’ questions:</a:t>
          </a:r>
          <a:endParaRPr lang="en-IN" sz="2600"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394AFD4B-47DB-B44D-A168-4D10DFB74154}">
      <dgm:prSet custT="1"/>
      <dgm:spPr/>
      <dgm:t>
        <a:bodyPr/>
        <a:lstStyle/>
        <a:p>
          <a:endParaRPr lang="en-IN" sz="2400" dirty="0"/>
        </a:p>
      </dgm:t>
    </dgm:pt>
    <dgm:pt modelId="{CF5D26D4-7F56-BF4A-AC6C-EB56CC6085F1}" type="parTrans" cxnId="{5BB1C61C-E719-F345-B0A0-AF6EDF428840}">
      <dgm:prSet/>
      <dgm:spPr/>
      <dgm:t>
        <a:bodyPr/>
        <a:lstStyle/>
        <a:p>
          <a:endParaRPr lang="en-US"/>
        </a:p>
      </dgm:t>
    </dgm:pt>
    <dgm:pt modelId="{A744A5C6-B642-5247-BDAB-64DB9036FEDA}" type="sibTrans" cxnId="{5BB1C61C-E719-F345-B0A0-AF6EDF428840}">
      <dgm:prSet/>
      <dgm:spPr/>
      <dgm:t>
        <a:bodyPr/>
        <a:lstStyle/>
        <a:p>
          <a:endParaRPr lang="en-US"/>
        </a:p>
      </dgm:t>
    </dgm:pt>
    <dgm:pt modelId="{2A21F487-EAE3-FC41-B621-CEFF303A94A7}">
      <dgm:prSet custT="1"/>
      <dgm:spPr/>
      <dgm:t>
        <a:bodyPr/>
        <a:lstStyle/>
        <a:p>
          <a:r>
            <a:rPr lang="en-IN" sz="2400" dirty="0" smtClean="0"/>
            <a:t>Am I being treated fairly?</a:t>
          </a:r>
          <a:endParaRPr lang="en-IN" sz="2400" dirty="0"/>
        </a:p>
      </dgm:t>
    </dgm:pt>
    <dgm:pt modelId="{2EA8C91D-2690-D84E-BA0A-7B4A60212D54}" type="parTrans" cxnId="{C870CDA1-F56C-E44A-B2C0-0E84D78E8DF9}">
      <dgm:prSet/>
      <dgm:spPr/>
      <dgm:t>
        <a:bodyPr/>
        <a:lstStyle/>
        <a:p>
          <a:endParaRPr lang="en-US"/>
        </a:p>
      </dgm:t>
    </dgm:pt>
    <dgm:pt modelId="{A4F7E809-7901-3F43-9807-D24F81828CC2}" type="sibTrans" cxnId="{C870CDA1-F56C-E44A-B2C0-0E84D78E8DF9}">
      <dgm:prSet/>
      <dgm:spPr/>
      <dgm:t>
        <a:bodyPr/>
        <a:lstStyle/>
        <a:p>
          <a:endParaRPr lang="en-US"/>
        </a:p>
      </dgm:t>
    </dgm:pt>
    <dgm:pt modelId="{FBA8DD72-8B70-BE4A-8669-AE74AF44658C}">
      <dgm:prSet custT="1"/>
      <dgm:spPr/>
      <dgm:t>
        <a:bodyPr/>
        <a:lstStyle/>
        <a:p>
          <a:endParaRPr lang="en-IN" sz="800" dirty="0"/>
        </a:p>
      </dgm:t>
    </dgm:pt>
    <dgm:pt modelId="{79A95721-B7D2-7F46-9703-B82FD2557EDA}" type="parTrans" cxnId="{0AB11E9F-611B-6D46-8176-8E2C90822B18}">
      <dgm:prSet/>
      <dgm:spPr/>
      <dgm:t>
        <a:bodyPr/>
        <a:lstStyle/>
        <a:p>
          <a:endParaRPr lang="en-US"/>
        </a:p>
      </dgm:t>
    </dgm:pt>
    <dgm:pt modelId="{66656563-CB77-104E-AFC7-47A441CCC134}" type="sibTrans" cxnId="{0AB11E9F-611B-6D46-8176-8E2C90822B18}">
      <dgm:prSet/>
      <dgm:spPr/>
      <dgm:t>
        <a:bodyPr/>
        <a:lstStyle/>
        <a:p>
          <a:endParaRPr lang="en-US"/>
        </a:p>
      </dgm:t>
    </dgm:pt>
    <dgm:pt modelId="{CAFA1747-B7A3-D34B-923E-3869BB5D5375}">
      <dgm:prSet custT="1"/>
      <dgm:spPr/>
      <dgm:t>
        <a:bodyPr/>
        <a:lstStyle/>
        <a:p>
          <a:r>
            <a:rPr lang="en-IN" sz="2400" dirty="0" smtClean="0"/>
            <a:t>What was promised to me when I bought the policy?</a:t>
          </a:r>
          <a:endParaRPr lang="en-IN" sz="2400" dirty="0"/>
        </a:p>
      </dgm:t>
    </dgm:pt>
    <dgm:pt modelId="{D7CAE22A-C370-2043-8F41-B0AFC2307390}" type="parTrans" cxnId="{FAB7E328-2752-8B49-B05E-92414E0B05E8}">
      <dgm:prSet/>
      <dgm:spPr/>
      <dgm:t>
        <a:bodyPr/>
        <a:lstStyle/>
        <a:p>
          <a:endParaRPr lang="en-US"/>
        </a:p>
      </dgm:t>
    </dgm:pt>
    <dgm:pt modelId="{7F1BE433-5676-D047-AD09-9282E286E7DD}" type="sibTrans" cxnId="{FAB7E328-2752-8B49-B05E-92414E0B05E8}">
      <dgm:prSet/>
      <dgm:spPr/>
      <dgm:t>
        <a:bodyPr/>
        <a:lstStyle/>
        <a:p>
          <a:endParaRPr lang="en-US"/>
        </a:p>
      </dgm:t>
    </dgm:pt>
    <dgm:pt modelId="{9137F9BC-72A6-374C-B120-C8F69724BB15}">
      <dgm:prSet custT="1"/>
      <dgm:spPr/>
      <dgm:t>
        <a:bodyPr/>
        <a:lstStyle/>
        <a:p>
          <a:r>
            <a:rPr lang="en-IN" sz="2400" dirty="0" smtClean="0"/>
            <a:t>Are my guaranteed benefits intact?</a:t>
          </a:r>
          <a:endParaRPr lang="en-IN" sz="2400" dirty="0"/>
        </a:p>
      </dgm:t>
    </dgm:pt>
    <dgm:pt modelId="{751CF752-690C-6D45-A82F-83420C49F1AA}" type="parTrans" cxnId="{2272099D-1F39-DE4F-9A7A-FC8C2056EC16}">
      <dgm:prSet/>
      <dgm:spPr/>
      <dgm:t>
        <a:bodyPr/>
        <a:lstStyle/>
        <a:p>
          <a:endParaRPr lang="en-US"/>
        </a:p>
      </dgm:t>
    </dgm:pt>
    <dgm:pt modelId="{32889CD6-2A79-964E-B3E2-D3EC839BF1EF}" type="sibTrans" cxnId="{2272099D-1F39-DE4F-9A7A-FC8C2056EC16}">
      <dgm:prSet/>
      <dgm:spPr/>
      <dgm:t>
        <a:bodyPr/>
        <a:lstStyle/>
        <a:p>
          <a:endParaRPr lang="en-US"/>
        </a:p>
      </dgm:t>
    </dgm:pt>
    <dgm:pt modelId="{596E195A-09C2-4A43-B758-82828B2960C4}">
      <dgm:prSet custT="1"/>
      <dgm:spPr/>
      <dgm:t>
        <a:bodyPr/>
        <a:lstStyle/>
        <a:p>
          <a:r>
            <a:rPr lang="en-IN" sz="2400" dirty="0" smtClean="0"/>
            <a:t>What about the bonuses declared in the past?</a:t>
          </a:r>
          <a:endParaRPr lang="en-IN" sz="2400" dirty="0"/>
        </a:p>
      </dgm:t>
    </dgm:pt>
    <dgm:pt modelId="{51A5A5B4-2714-5B4A-9D39-B1CD33BF2ECB}" type="parTrans" cxnId="{4EDF8CD0-201E-8843-861B-6B4094885779}">
      <dgm:prSet/>
      <dgm:spPr/>
      <dgm:t>
        <a:bodyPr/>
        <a:lstStyle/>
        <a:p>
          <a:endParaRPr lang="en-US"/>
        </a:p>
      </dgm:t>
    </dgm:pt>
    <dgm:pt modelId="{F276B1C4-A398-EC4F-958C-0384A411E8F5}" type="sibTrans" cxnId="{4EDF8CD0-201E-8843-861B-6B4094885779}">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623027"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21582">
        <dgm:presLayoutVars>
          <dgm:bulletEnabled val="1"/>
        </dgm:presLayoutVars>
      </dgm:prSet>
      <dgm:spPr/>
      <dgm:t>
        <a:bodyPr/>
        <a:lstStyle/>
        <a:p>
          <a:endParaRPr lang="en-IN"/>
        </a:p>
      </dgm:t>
    </dgm:pt>
  </dgm:ptLst>
  <dgm:cxnLst>
    <dgm:cxn modelId="{0E774F3C-91C6-984B-98CC-474085E82768}" type="presOf" srcId="{9137F9BC-72A6-374C-B120-C8F69724BB15}" destId="{391D666F-E0AD-4E42-AC8F-4FE69CED964F}" srcOrd="0" destOrd="3" presId="urn:microsoft.com/office/officeart/2005/8/layout/list1"/>
    <dgm:cxn modelId="{699EAA2A-ACBF-4B2F-84D0-1C2F3BD1F5EB}" type="presOf" srcId="{DC322679-1925-447A-83E6-122C2B910DE6}" destId="{F8186F68-B710-4ABC-833E-1D6E5BFED6C3}" srcOrd="1" destOrd="0" presId="urn:microsoft.com/office/officeart/2005/8/layout/list1"/>
    <dgm:cxn modelId="{97EB48D0-623A-D64F-AC7A-B6A6E08EAF0E}" type="presOf" srcId="{2A21F487-EAE3-FC41-B621-CEFF303A94A7}" destId="{391D666F-E0AD-4E42-AC8F-4FE69CED964F}" srcOrd="0" destOrd="5" presId="urn:microsoft.com/office/officeart/2005/8/layout/list1"/>
    <dgm:cxn modelId="{C983831A-627E-8141-A76C-03FC57FD0491}" type="presOf" srcId="{CAFA1747-B7A3-D34B-923E-3869BB5D5375}" destId="{391D666F-E0AD-4E42-AC8F-4FE69CED964F}" srcOrd="0" destOrd="2" presId="urn:microsoft.com/office/officeart/2005/8/layout/list1"/>
    <dgm:cxn modelId="{C870CDA1-F56C-E44A-B2C0-0E84D78E8DF9}" srcId="{16BE4FCC-19BF-4425-8032-415572D4B9D3}" destId="{2A21F487-EAE3-FC41-B621-CEFF303A94A7}" srcOrd="3" destOrd="0" parTransId="{2EA8C91D-2690-D84E-BA0A-7B4A60212D54}" sibTransId="{A4F7E809-7901-3F43-9807-D24F81828CC2}"/>
    <dgm:cxn modelId="{AD61388C-3C30-5244-937E-81B914DFF381}" type="presOf" srcId="{394AFD4B-47DB-B44D-A168-4D10DFB74154}" destId="{391D666F-E0AD-4E42-AC8F-4FE69CED964F}" srcOrd="0" destOrd="6" presId="urn:microsoft.com/office/officeart/2005/8/layout/list1"/>
    <dgm:cxn modelId="{2272099D-1F39-DE4F-9A7A-FC8C2056EC16}" srcId="{16BE4FCC-19BF-4425-8032-415572D4B9D3}" destId="{9137F9BC-72A6-374C-B120-C8F69724BB15}" srcOrd="1" destOrd="0" parTransId="{751CF752-690C-6D45-A82F-83420C49F1AA}" sibTransId="{32889CD6-2A79-964E-B3E2-D3EC839BF1EF}"/>
    <dgm:cxn modelId="{4EDF8CD0-201E-8843-861B-6B4094885779}" srcId="{16BE4FCC-19BF-4425-8032-415572D4B9D3}" destId="{596E195A-09C2-4A43-B758-82828B2960C4}" srcOrd="2" destOrd="0" parTransId="{51A5A5B4-2714-5B4A-9D39-B1CD33BF2ECB}" sibTransId="{F276B1C4-A398-EC4F-958C-0384A411E8F5}"/>
    <dgm:cxn modelId="{A6ADEB0D-CE75-4377-B37E-6583B1649FFB}" srcId="{C05635C3-2FE3-4DFC-85C9-0CC61E713794}" destId="{DC322679-1925-447A-83E6-122C2B910DE6}" srcOrd="0" destOrd="0" parTransId="{C2F532BC-B8AF-47B7-AD20-B1117D4976B0}" sibTransId="{02581945-BA2E-48B7-B73B-C2AFCC74E4D3}"/>
    <dgm:cxn modelId="{E5E4D9DB-B536-5B41-A52A-07D313919672}" type="presOf" srcId="{596E195A-09C2-4A43-B758-82828B2960C4}" destId="{391D666F-E0AD-4E42-AC8F-4FE69CED964F}" srcOrd="0" destOrd="4" presId="urn:microsoft.com/office/officeart/2005/8/layout/list1"/>
    <dgm:cxn modelId="{FAD55B6F-C0BD-4B93-99ED-45593ADA8A5E}" type="presOf" srcId="{C05635C3-2FE3-4DFC-85C9-0CC61E713794}" destId="{68DD8A5F-F8EC-4003-B34A-18893B22DED1}" srcOrd="0" destOrd="0" presId="urn:microsoft.com/office/officeart/2005/8/layout/list1"/>
    <dgm:cxn modelId="{6B136B7B-73D8-44C2-ADF7-2AC668C7761A}" type="presOf" srcId="{DC322679-1925-447A-83E6-122C2B910DE6}" destId="{1D8399BF-DE05-427C-9C00-426EA2944DB0}" srcOrd="0" destOrd="0" presId="urn:microsoft.com/office/officeart/2005/8/layout/list1"/>
    <dgm:cxn modelId="{FAB7E328-2752-8B49-B05E-92414E0B05E8}" srcId="{16BE4FCC-19BF-4425-8032-415572D4B9D3}" destId="{CAFA1747-B7A3-D34B-923E-3869BB5D5375}" srcOrd="0" destOrd="0" parTransId="{D7CAE22A-C370-2043-8F41-B0AFC2307390}" sibTransId="{7F1BE433-5676-D047-AD09-9282E286E7DD}"/>
    <dgm:cxn modelId="{0AB11E9F-611B-6D46-8176-8E2C90822B18}" srcId="{DC322679-1925-447A-83E6-122C2B910DE6}" destId="{FBA8DD72-8B70-BE4A-8669-AE74AF44658C}" srcOrd="0" destOrd="0" parTransId="{79A95721-B7D2-7F46-9703-B82FD2557EDA}" sibTransId="{66656563-CB77-104E-AFC7-47A441CCC134}"/>
    <dgm:cxn modelId="{C277CA0F-3654-C743-B982-E6D2CA68069D}" type="presOf" srcId="{FBA8DD72-8B70-BE4A-8669-AE74AF44658C}" destId="{391D666F-E0AD-4E42-AC8F-4FE69CED964F}" srcOrd="0" destOrd="0" presId="urn:microsoft.com/office/officeart/2005/8/layout/list1"/>
    <dgm:cxn modelId="{156D2E7A-1F21-4669-BF0D-C61DA3F9F6A1}" srcId="{DC322679-1925-447A-83E6-122C2B910DE6}" destId="{16BE4FCC-19BF-4425-8032-415572D4B9D3}" srcOrd="1" destOrd="0" parTransId="{FCC314F9-8C85-4083-A91E-CE319DDA8629}" sibTransId="{A8EEC24C-296E-48E6-806E-75CC4270C011}"/>
    <dgm:cxn modelId="{1E4B9468-2335-405D-A993-47D6356946B9}" type="presOf" srcId="{16BE4FCC-19BF-4425-8032-415572D4B9D3}" destId="{391D666F-E0AD-4E42-AC8F-4FE69CED964F}" srcOrd="0" destOrd="1" presId="urn:microsoft.com/office/officeart/2005/8/layout/list1"/>
    <dgm:cxn modelId="{5BB1C61C-E719-F345-B0A0-AF6EDF428840}" srcId="{DC322679-1925-447A-83E6-122C2B910DE6}" destId="{394AFD4B-47DB-B44D-A168-4D10DFB74154}" srcOrd="2" destOrd="0" parTransId="{CF5D26D4-7F56-BF4A-AC6C-EB56CC6085F1}" sibTransId="{A744A5C6-B642-5247-BDAB-64DB9036FEDA}"/>
    <dgm:cxn modelId="{4FB0E35A-A6B7-4404-BC66-CA9C17388419}" type="presParOf" srcId="{68DD8A5F-F8EC-4003-B34A-18893B22DED1}" destId="{DC6354ED-37CC-4FE9-A085-145953C2CA8E}" srcOrd="0" destOrd="0" presId="urn:microsoft.com/office/officeart/2005/8/layout/list1"/>
    <dgm:cxn modelId="{A60E0AB2-8F97-4490-B100-73F1CC3DF7F1}" type="presParOf" srcId="{DC6354ED-37CC-4FE9-A085-145953C2CA8E}" destId="{1D8399BF-DE05-427C-9C00-426EA2944DB0}" srcOrd="0" destOrd="0" presId="urn:microsoft.com/office/officeart/2005/8/layout/list1"/>
    <dgm:cxn modelId="{1CB7C0E8-05EF-436F-8950-97BDE565EED9}" type="presParOf" srcId="{DC6354ED-37CC-4FE9-A085-145953C2CA8E}" destId="{F8186F68-B710-4ABC-833E-1D6E5BFED6C3}" srcOrd="1" destOrd="0" presId="urn:microsoft.com/office/officeart/2005/8/layout/list1"/>
    <dgm:cxn modelId="{07C4EF7D-50D7-4860-B2FF-006F2ABAD6D8}" type="presParOf" srcId="{68DD8A5F-F8EC-4003-B34A-18893B22DED1}" destId="{426F9E02-AAE4-408D-A595-8977CA4CD789}" srcOrd="1" destOrd="0" presId="urn:microsoft.com/office/officeart/2005/8/layout/list1"/>
    <dgm:cxn modelId="{B64A0444-5034-42A6-8F1B-2FD3E0552E25}"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400" dirty="0" smtClean="0"/>
            <a:t>Ethical issues to consider</a:t>
          </a:r>
          <a:r>
            <a:rPr lang="en-IN" sz="2000" dirty="0" smtClean="0"/>
            <a:t>:</a:t>
          </a:r>
          <a:endParaRPr lang="en-IN" sz="20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IN" sz="2200" dirty="0" smtClean="0"/>
            <a:t>Discretionary element in a product – policyholders expect firms to be fair &amp; reasonable in exercising discretion</a:t>
          </a:r>
          <a:endParaRPr lang="en-IN" sz="2200" dirty="0">
            <a:solidFill>
              <a:srgbClr val="FF0000"/>
            </a:solidFill>
          </a:endParaRPr>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313DE065-50C3-4989-A287-7F07D5AE5FDB}">
      <dgm:prSet custT="1"/>
      <dgm:spPr/>
      <dgm:t>
        <a:bodyPr/>
        <a:lstStyle/>
        <a:p>
          <a:r>
            <a:rPr lang="en-IN" sz="2200" dirty="0" smtClean="0"/>
            <a:t>As an actuary/AA/WPA (later slide)</a:t>
          </a:r>
        </a:p>
      </dgm:t>
    </dgm:pt>
    <dgm:pt modelId="{EEF1F1A6-1BA0-4AD7-8764-BB2D2F624942}" type="parTrans" cxnId="{06E3636B-E02C-4892-822E-C959FF782FDB}">
      <dgm:prSet/>
      <dgm:spPr/>
      <dgm:t>
        <a:bodyPr/>
        <a:lstStyle/>
        <a:p>
          <a:endParaRPr lang="en-US"/>
        </a:p>
      </dgm:t>
    </dgm:pt>
    <dgm:pt modelId="{32D614C9-8EE2-42FD-B8DA-BD0314EC1AC1}" type="sibTrans" cxnId="{06E3636B-E02C-4892-822E-C959FF782FDB}">
      <dgm:prSet/>
      <dgm:spPr/>
      <dgm:t>
        <a:bodyPr/>
        <a:lstStyle/>
        <a:p>
          <a:endParaRPr lang="en-US"/>
        </a:p>
      </dgm:t>
    </dgm:pt>
    <dgm:pt modelId="{E29EB10F-7947-4EC1-A53A-606E73BB100A}">
      <dgm:prSet custT="1"/>
      <dgm:spPr/>
      <dgm:t>
        <a:bodyPr/>
        <a:lstStyle/>
        <a:p>
          <a:r>
            <a:rPr lang="en-IN" sz="2200" dirty="0" smtClean="0"/>
            <a:t>What PRE has been created? Impact due to change (next slide)</a:t>
          </a:r>
        </a:p>
      </dgm:t>
    </dgm:pt>
    <dgm:pt modelId="{14FDCCEE-6ED5-4BDF-99D0-B03A76289D85}" type="parTrans" cxnId="{6EEE40AF-1060-431C-9EA1-684B08C857BA}">
      <dgm:prSet/>
      <dgm:spPr/>
      <dgm:t>
        <a:bodyPr/>
        <a:lstStyle/>
        <a:p>
          <a:endParaRPr lang="en-US"/>
        </a:p>
      </dgm:t>
    </dgm:pt>
    <dgm:pt modelId="{82FF9680-00CC-4FD1-A498-E6845566817B}" type="sibTrans" cxnId="{6EEE40AF-1060-431C-9EA1-684B08C857BA}">
      <dgm:prSet/>
      <dgm:spPr/>
      <dgm:t>
        <a:bodyPr/>
        <a:lstStyle/>
        <a:p>
          <a:endParaRPr lang="en-US"/>
        </a:p>
      </dgm:t>
    </dgm:pt>
    <dgm:pt modelId="{34A7483A-242F-4FBD-9095-5CCBB193A070}">
      <dgm:prSet custT="1"/>
      <dgm:spPr/>
      <dgm:t>
        <a:bodyPr/>
        <a:lstStyle/>
        <a:p>
          <a:endParaRPr lang="en-IN" sz="2200" dirty="0"/>
        </a:p>
      </dgm:t>
    </dgm:pt>
    <dgm:pt modelId="{31CF408B-CE0A-4F6C-80FF-1A282080A583}" type="parTrans" cxnId="{C2E84EB3-1320-4ACF-A2B9-B039AEEC7439}">
      <dgm:prSet/>
      <dgm:spPr/>
      <dgm:t>
        <a:bodyPr/>
        <a:lstStyle/>
        <a:p>
          <a:endParaRPr lang="en-US"/>
        </a:p>
      </dgm:t>
    </dgm:pt>
    <dgm:pt modelId="{36E4470C-4464-4838-AF43-228D5AF94028}" type="sibTrans" cxnId="{C2E84EB3-1320-4ACF-A2B9-B039AEEC7439}">
      <dgm:prSet/>
      <dgm:spPr/>
      <dgm:t>
        <a:bodyPr/>
        <a:lstStyle/>
        <a:p>
          <a:endParaRPr lang="en-US"/>
        </a:p>
      </dgm:t>
    </dgm:pt>
    <dgm:pt modelId="{0A5ADC46-E00E-4CA9-BFD8-F6541AC775B6}">
      <dgm:prSet custT="1"/>
      <dgm:spPr/>
      <dgm:t>
        <a:bodyPr/>
        <a:lstStyle/>
        <a:p>
          <a:r>
            <a:rPr lang="en-IN" sz="2200" dirty="0" smtClean="0"/>
            <a:t>Equity between various stakeholders, generations of policyholders (covered in TCF)</a:t>
          </a:r>
        </a:p>
      </dgm:t>
    </dgm:pt>
    <dgm:pt modelId="{4E3DA4CB-43BA-4638-A382-7DF0B8212C04}" type="parTrans" cxnId="{6896AA01-C3C5-431F-8FD5-0D045EB1CDE7}">
      <dgm:prSet/>
      <dgm:spPr/>
      <dgm:t>
        <a:bodyPr/>
        <a:lstStyle/>
        <a:p>
          <a:endParaRPr lang="en-US"/>
        </a:p>
      </dgm:t>
    </dgm:pt>
    <dgm:pt modelId="{B32F87EA-30DB-489F-A0F8-8A2CAADC80D3}" type="sibTrans" cxnId="{6896AA01-C3C5-431F-8FD5-0D045EB1CDE7}">
      <dgm:prSet/>
      <dgm:spPr/>
      <dgm:t>
        <a:bodyPr/>
        <a:lstStyle/>
        <a:p>
          <a:endParaRPr lang="en-US"/>
        </a:p>
      </dgm:t>
    </dgm:pt>
    <dgm:pt modelId="{14D9E7ED-FFEC-4B23-8BF8-5FD5617E3A42}">
      <dgm:prSet custT="1"/>
      <dgm:spPr/>
      <dgm:t>
        <a:bodyPr/>
        <a:lstStyle/>
        <a:p>
          <a:endParaRPr lang="en-IN" sz="2200" dirty="0"/>
        </a:p>
      </dgm:t>
    </dgm:pt>
    <dgm:pt modelId="{03A942B3-4667-4CB6-BF8F-C683E2D25740}" type="parTrans" cxnId="{86DE1AFF-9900-4DAB-A0AC-ACFCD9550634}">
      <dgm:prSet/>
      <dgm:spPr/>
      <dgm:t>
        <a:bodyPr/>
        <a:lstStyle/>
        <a:p>
          <a:endParaRPr lang="en-US"/>
        </a:p>
      </dgm:t>
    </dgm:pt>
    <dgm:pt modelId="{384D2C44-8FE0-459E-BE4B-A70D96A0C535}" type="sibTrans" cxnId="{86DE1AFF-9900-4DAB-A0AC-ACFCD9550634}">
      <dgm:prSet/>
      <dgm:spPr/>
      <dgm:t>
        <a:bodyPr/>
        <a:lstStyle/>
        <a:p>
          <a:endParaRPr lang="en-US"/>
        </a:p>
      </dgm:t>
    </dgm:pt>
    <dgm:pt modelId="{D484CB54-0C7E-4ED6-9319-4E6F5FF33D71}">
      <dgm:prSet custT="1"/>
      <dgm:spPr/>
      <dgm:t>
        <a:bodyPr/>
        <a:lstStyle/>
        <a:p>
          <a:endParaRPr lang="en-IN" sz="2200" dirty="0"/>
        </a:p>
      </dgm:t>
    </dgm:pt>
    <dgm:pt modelId="{24282E7E-A8A8-43AF-BB07-429D5CC37120}" type="parTrans" cxnId="{F118B3F1-C476-4559-B045-A474B2879F3B}">
      <dgm:prSet/>
      <dgm:spPr/>
      <dgm:t>
        <a:bodyPr/>
        <a:lstStyle/>
        <a:p>
          <a:endParaRPr lang="en-US"/>
        </a:p>
      </dgm:t>
    </dgm:pt>
    <dgm:pt modelId="{CD7B3456-C1C7-403D-BAA3-60C4C34E72D7}" type="sibTrans" cxnId="{F118B3F1-C476-4559-B045-A474B2879F3B}">
      <dgm:prSet/>
      <dgm:spPr/>
      <dgm:t>
        <a:bodyPr/>
        <a:lstStyle/>
        <a:p>
          <a:endParaRPr lang="en-US"/>
        </a:p>
      </dgm:t>
    </dgm:pt>
    <dgm:pt modelId="{C513624D-5D86-40DF-97BE-F824FB6F047E}">
      <dgm:prSet custT="1"/>
      <dgm:spPr/>
      <dgm:t>
        <a:bodyPr/>
        <a:lstStyle/>
        <a:p>
          <a:endParaRPr lang="en-IN" sz="2200" dirty="0"/>
        </a:p>
      </dgm:t>
    </dgm:pt>
    <dgm:pt modelId="{49C54514-90E8-41EC-8766-F02955BBDD58}" type="sibTrans" cxnId="{04048027-F535-4EE5-A985-3C5C288B4554}">
      <dgm:prSet/>
      <dgm:spPr/>
      <dgm:t>
        <a:bodyPr/>
        <a:lstStyle/>
        <a:p>
          <a:endParaRPr lang="en-US"/>
        </a:p>
      </dgm:t>
    </dgm:pt>
    <dgm:pt modelId="{2662D1C8-0863-4134-8CD9-64F51CC525B2}" type="parTrans" cxnId="{04048027-F535-4EE5-A985-3C5C288B4554}">
      <dgm:prSet/>
      <dgm:spPr/>
      <dgm:t>
        <a:bodyPr/>
        <a:lstStyle/>
        <a:p>
          <a:endParaRPr lang="en-US"/>
        </a:p>
      </dgm:t>
    </dgm:pt>
    <dgm:pt modelId="{070CF4BD-E4DD-2441-B0DD-138A1A4B77BB}">
      <dgm:prSet custT="1"/>
      <dgm:spPr/>
      <dgm:t>
        <a:bodyPr/>
        <a:lstStyle/>
        <a:p>
          <a:r>
            <a:rPr lang="en-IN" sz="2200" dirty="0" smtClean="0"/>
            <a:t>What are policyholders reasonably entitled to? Depends on source of surplus?</a:t>
          </a:r>
        </a:p>
      </dgm:t>
    </dgm:pt>
    <dgm:pt modelId="{B70F36DF-914D-0C48-B88C-74E276BC706C}" type="parTrans" cxnId="{9FF1E8F1-9312-2941-B271-EF2910C86C74}">
      <dgm:prSet/>
      <dgm:spPr/>
    </dgm:pt>
    <dgm:pt modelId="{E748BC94-0A66-C849-AEA5-E761AB75D51A}" type="sibTrans" cxnId="{9FF1E8F1-9312-2941-B271-EF2910C86C74}">
      <dgm:prSet/>
      <dgm:spPr/>
    </dgm:pt>
    <dgm:pt modelId="{2A41B11F-BC5F-BD49-8888-6F28284FDAFC}">
      <dgm:prSet custT="1"/>
      <dgm:spPr/>
      <dgm:t>
        <a:bodyPr/>
        <a:lstStyle/>
        <a:p>
          <a:endParaRPr lang="en-IN" sz="800" dirty="0">
            <a:solidFill>
              <a:srgbClr val="FF0000"/>
            </a:solidFill>
          </a:endParaRPr>
        </a:p>
      </dgm:t>
    </dgm:pt>
    <dgm:pt modelId="{80CA301E-B3C0-AF4E-8CD5-75816A36CAC5}" type="parTrans" cxnId="{5CB4FEB3-E68F-4240-A218-9571E8F2CA75}">
      <dgm:prSet/>
      <dgm:spPr/>
    </dgm:pt>
    <dgm:pt modelId="{D521EE3B-FBC0-B94A-BD14-92A69EBEA076}" type="sibTrans" cxnId="{5CB4FEB3-E68F-4240-A218-9571E8F2CA75}">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19565"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93501" custLinFactNeighborY="-74669">
        <dgm:presLayoutVars>
          <dgm:bulletEnabled val="1"/>
        </dgm:presLayoutVars>
      </dgm:prSet>
      <dgm:spPr/>
      <dgm:t>
        <a:bodyPr/>
        <a:lstStyle/>
        <a:p>
          <a:endParaRPr lang="en-IN"/>
        </a:p>
      </dgm:t>
    </dgm:pt>
  </dgm:ptLst>
  <dgm:cxnLst>
    <dgm:cxn modelId="{C2E84EB3-1320-4ACF-A2B9-B039AEEC7439}" srcId="{DC322679-1925-447A-83E6-122C2B910DE6}" destId="{34A7483A-242F-4FBD-9095-5CCBB193A070}" srcOrd="6" destOrd="0" parTransId="{31CF408B-CE0A-4F6C-80FF-1A282080A583}" sibTransId="{36E4470C-4464-4838-AF43-228D5AF94028}"/>
    <dgm:cxn modelId="{72E120FD-EEF1-415B-9DE3-5805DCF0A2AE}" type="presOf" srcId="{313DE065-50C3-4989-A287-7F07D5AE5FDB}" destId="{391D666F-E0AD-4E42-AC8F-4FE69CED964F}" srcOrd="0" destOrd="5" presId="urn:microsoft.com/office/officeart/2005/8/layout/list1"/>
    <dgm:cxn modelId="{493E2723-EE3B-456B-8FFD-EE2CD90A9C17}" type="presOf" srcId="{34A7483A-242F-4FBD-9095-5CCBB193A070}" destId="{391D666F-E0AD-4E42-AC8F-4FE69CED964F}" srcOrd="0" destOrd="6" presId="urn:microsoft.com/office/officeart/2005/8/layout/list1"/>
    <dgm:cxn modelId="{8480DA2E-34ED-44C2-8FBC-7D24C0C832FC}" type="presOf" srcId="{DC322679-1925-447A-83E6-122C2B910DE6}" destId="{F8186F68-B710-4ABC-833E-1D6E5BFED6C3}" srcOrd="1" destOrd="0" presId="urn:microsoft.com/office/officeart/2005/8/layout/list1"/>
    <dgm:cxn modelId="{3F2B37F1-07DE-7B49-89D1-CC7911B1B4F9}" type="presOf" srcId="{070CF4BD-E4DD-2441-B0DD-138A1A4B77BB}" destId="{391D666F-E0AD-4E42-AC8F-4FE69CED964F}" srcOrd="0" destOrd="3" presId="urn:microsoft.com/office/officeart/2005/8/layout/list1"/>
    <dgm:cxn modelId="{409302F5-17BF-4841-9854-7DA57A122B34}" type="presOf" srcId="{D04D2BD4-9299-4F66-9CB2-B157C9D884F6}" destId="{391D666F-E0AD-4E42-AC8F-4FE69CED964F}" srcOrd="0" destOrd="1" presId="urn:microsoft.com/office/officeart/2005/8/layout/list1"/>
    <dgm:cxn modelId="{86DE1AFF-9900-4DAB-A0AC-ACFCD9550634}" srcId="{DC322679-1925-447A-83E6-122C2B910DE6}" destId="{14D9E7ED-FFEC-4B23-8BF8-5FD5617E3A42}" srcOrd="9" destOrd="0" parTransId="{03A942B3-4667-4CB6-BF8F-C683E2D25740}" sibTransId="{384D2C44-8FE0-459E-BE4B-A70D96A0C535}"/>
    <dgm:cxn modelId="{2540AE15-9D1F-40D9-B42D-CE959FCEA021}" type="presOf" srcId="{C05635C3-2FE3-4DFC-85C9-0CC61E713794}" destId="{68DD8A5F-F8EC-4003-B34A-18893B22DED1}" srcOrd="0" destOrd="0" presId="urn:microsoft.com/office/officeart/2005/8/layout/list1"/>
    <dgm:cxn modelId="{04048027-F535-4EE5-A985-3C5C288B4554}" srcId="{DC322679-1925-447A-83E6-122C2B910DE6}" destId="{C513624D-5D86-40DF-97BE-F824FB6F047E}" srcOrd="7" destOrd="0" parTransId="{2662D1C8-0863-4134-8CD9-64F51CC525B2}" sibTransId="{49C54514-90E8-41EC-8766-F02955BBDD58}"/>
    <dgm:cxn modelId="{A6ADEB0D-CE75-4377-B37E-6583B1649FFB}" srcId="{C05635C3-2FE3-4DFC-85C9-0CC61E713794}" destId="{DC322679-1925-447A-83E6-122C2B910DE6}" srcOrd="0" destOrd="0" parTransId="{C2F532BC-B8AF-47B7-AD20-B1117D4976B0}" sibTransId="{02581945-BA2E-48B7-B73B-C2AFCC74E4D3}"/>
    <dgm:cxn modelId="{6E46B5D7-33DB-4411-A609-443E39F97595}" type="presOf" srcId="{0A5ADC46-E00E-4CA9-BFD8-F6541AC775B6}" destId="{391D666F-E0AD-4E42-AC8F-4FE69CED964F}" srcOrd="0" destOrd="2" presId="urn:microsoft.com/office/officeart/2005/8/layout/list1"/>
    <dgm:cxn modelId="{0787EE13-AB7A-4B4E-81C7-E424382EF8EF}" type="presOf" srcId="{14D9E7ED-FFEC-4B23-8BF8-5FD5617E3A42}" destId="{391D666F-E0AD-4E42-AC8F-4FE69CED964F}" srcOrd="0" destOrd="9" presId="urn:microsoft.com/office/officeart/2005/8/layout/list1"/>
    <dgm:cxn modelId="{9FF1E8F1-9312-2941-B271-EF2910C86C74}" srcId="{DC322679-1925-447A-83E6-122C2B910DE6}" destId="{070CF4BD-E4DD-2441-B0DD-138A1A4B77BB}" srcOrd="3" destOrd="0" parTransId="{B70F36DF-914D-0C48-B88C-74E276BC706C}" sibTransId="{E748BC94-0A66-C849-AEA5-E761AB75D51A}"/>
    <dgm:cxn modelId="{EAD5A1A7-D5A0-4206-8DD2-6C938F78886F}" type="presOf" srcId="{B505F422-66E2-45DE-9EC0-3A28D0BC1898}" destId="{391D666F-E0AD-4E42-AC8F-4FE69CED964F}" srcOrd="0" destOrd="10" presId="urn:microsoft.com/office/officeart/2005/8/layout/list1"/>
    <dgm:cxn modelId="{F118B3F1-C476-4559-B045-A474B2879F3B}" srcId="{DC322679-1925-447A-83E6-122C2B910DE6}" destId="{D484CB54-0C7E-4ED6-9319-4E6F5FF33D71}" srcOrd="8" destOrd="0" parTransId="{24282E7E-A8A8-43AF-BB07-429D5CC37120}" sibTransId="{CD7B3456-C1C7-403D-BAA3-60C4C34E72D7}"/>
    <dgm:cxn modelId="{6896AA01-C3C5-431F-8FD5-0D045EB1CDE7}" srcId="{DC322679-1925-447A-83E6-122C2B910DE6}" destId="{0A5ADC46-E00E-4CA9-BFD8-F6541AC775B6}" srcOrd="2" destOrd="0" parTransId="{4E3DA4CB-43BA-4638-A382-7DF0B8212C04}" sibTransId="{B32F87EA-30DB-489F-A0F8-8A2CAADC80D3}"/>
    <dgm:cxn modelId="{6EEE40AF-1060-431C-9EA1-684B08C857BA}" srcId="{DC322679-1925-447A-83E6-122C2B910DE6}" destId="{E29EB10F-7947-4EC1-A53A-606E73BB100A}" srcOrd="4" destOrd="0" parTransId="{14FDCCEE-6ED5-4BDF-99D0-B03A76289D85}" sibTransId="{82FF9680-00CC-4FD1-A498-E6845566817B}"/>
    <dgm:cxn modelId="{1EF23A98-D553-4EF7-8F49-EA9E23EB336E}" type="presOf" srcId="{DC322679-1925-447A-83E6-122C2B910DE6}" destId="{1D8399BF-DE05-427C-9C00-426EA2944DB0}" srcOrd="0" destOrd="0" presId="urn:microsoft.com/office/officeart/2005/8/layout/list1"/>
    <dgm:cxn modelId="{DD42B7E4-3930-7A49-B667-9FD3EB834991}" type="presOf" srcId="{2A41B11F-BC5F-BD49-8888-6F28284FDAFC}" destId="{391D666F-E0AD-4E42-AC8F-4FE69CED964F}" srcOrd="0" destOrd="0" presId="urn:microsoft.com/office/officeart/2005/8/layout/list1"/>
    <dgm:cxn modelId="{E660D342-19E0-4B37-A598-24B9381267D9}" srcId="{DC322679-1925-447A-83E6-122C2B910DE6}" destId="{D04D2BD4-9299-4F66-9CB2-B157C9D884F6}" srcOrd="1" destOrd="0" parTransId="{B1A5CFBB-CABA-4ACD-8645-BFC06B07EE2F}" sibTransId="{40DF8C96-D7C6-4A21-985A-8DA42A1A0494}"/>
    <dgm:cxn modelId="{06E3636B-E02C-4892-822E-C959FF782FDB}" srcId="{DC322679-1925-447A-83E6-122C2B910DE6}" destId="{313DE065-50C3-4989-A287-7F07D5AE5FDB}" srcOrd="5" destOrd="0" parTransId="{EEF1F1A6-1BA0-4AD7-8764-BB2D2F624942}" sibTransId="{32D614C9-8EE2-42FD-B8DA-BD0314EC1AC1}"/>
    <dgm:cxn modelId="{FF1B0BBA-1A0C-44C0-885B-F8FD0C0FE60B}" type="presOf" srcId="{D484CB54-0C7E-4ED6-9319-4E6F5FF33D71}" destId="{391D666F-E0AD-4E42-AC8F-4FE69CED964F}" srcOrd="0" destOrd="8" presId="urn:microsoft.com/office/officeart/2005/8/layout/list1"/>
    <dgm:cxn modelId="{C956BFDE-FE4B-486A-AD38-50BDCD1165E4}" type="presOf" srcId="{E29EB10F-7947-4EC1-A53A-606E73BB100A}" destId="{391D666F-E0AD-4E42-AC8F-4FE69CED964F}" srcOrd="0" destOrd="4" presId="urn:microsoft.com/office/officeart/2005/8/layout/list1"/>
    <dgm:cxn modelId="{8983C135-85EE-45E8-A16F-8622E4D35BE1}" srcId="{DC322679-1925-447A-83E6-122C2B910DE6}" destId="{B505F422-66E2-45DE-9EC0-3A28D0BC1898}" srcOrd="10" destOrd="0" parTransId="{9FF10844-2104-4E80-AFD9-B2DA4D0C2851}" sibTransId="{DB6BA36B-1C20-466C-854B-71E1F072EF58}"/>
    <dgm:cxn modelId="{5CB4FEB3-E68F-4240-A218-9571E8F2CA75}" srcId="{DC322679-1925-447A-83E6-122C2B910DE6}" destId="{2A41B11F-BC5F-BD49-8888-6F28284FDAFC}" srcOrd="0" destOrd="0" parTransId="{80CA301E-B3C0-AF4E-8CD5-75816A36CAC5}" sibTransId="{D521EE3B-FBC0-B94A-BD14-92A69EBEA076}"/>
    <dgm:cxn modelId="{F2915697-00D6-4380-BBEF-E80664FF9EFB}" type="presOf" srcId="{C513624D-5D86-40DF-97BE-F824FB6F047E}" destId="{391D666F-E0AD-4E42-AC8F-4FE69CED964F}" srcOrd="0" destOrd="7" presId="urn:microsoft.com/office/officeart/2005/8/layout/list1"/>
    <dgm:cxn modelId="{A29DA157-1CAC-40E4-B42B-0944DAB8BB4D}" type="presParOf" srcId="{68DD8A5F-F8EC-4003-B34A-18893B22DED1}" destId="{DC6354ED-37CC-4FE9-A085-145953C2CA8E}" srcOrd="0" destOrd="0" presId="urn:microsoft.com/office/officeart/2005/8/layout/list1"/>
    <dgm:cxn modelId="{16FBD56B-F247-45EA-8151-2C22862ED2ED}" type="presParOf" srcId="{DC6354ED-37CC-4FE9-A085-145953C2CA8E}" destId="{1D8399BF-DE05-427C-9C00-426EA2944DB0}" srcOrd="0" destOrd="0" presId="urn:microsoft.com/office/officeart/2005/8/layout/list1"/>
    <dgm:cxn modelId="{FF3933C9-38C7-4C08-9BCF-D1CF1C1128FD}" type="presParOf" srcId="{DC6354ED-37CC-4FE9-A085-145953C2CA8E}" destId="{F8186F68-B710-4ABC-833E-1D6E5BFED6C3}" srcOrd="1" destOrd="0" presId="urn:microsoft.com/office/officeart/2005/8/layout/list1"/>
    <dgm:cxn modelId="{6204053E-543F-491A-B2FE-7CF3690907D4}" type="presParOf" srcId="{68DD8A5F-F8EC-4003-B34A-18893B22DED1}" destId="{426F9E02-AAE4-408D-A595-8977CA4CD789}" srcOrd="1" destOrd="0" presId="urn:microsoft.com/office/officeart/2005/8/layout/list1"/>
    <dgm:cxn modelId="{6DE344D5-C87B-49A7-AA34-D8F3F3F82DBF}"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400" dirty="0" smtClean="0"/>
            <a:t>PRE</a:t>
          </a:r>
          <a:r>
            <a:rPr lang="en-IN" sz="1900" dirty="0" smtClean="0"/>
            <a:t>:</a:t>
          </a:r>
          <a:endParaRPr lang="en-IN" sz="19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IN" sz="2200" dirty="0" smtClean="0">
              <a:solidFill>
                <a:schemeClr val="tx1"/>
              </a:solidFill>
            </a:rPr>
            <a:t>IRDA AA regulations 2000, regulation 8(g) viii </a:t>
          </a:r>
          <a:endParaRPr lang="en-IN" sz="2200" dirty="0">
            <a:solidFill>
              <a:schemeClr val="tx1"/>
            </a:solidFill>
          </a:endParaRPr>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313DE065-50C3-4989-A287-7F07D5AE5FDB}">
      <dgm:prSet custT="1"/>
      <dgm:spPr/>
      <dgm:t>
        <a:bodyPr/>
        <a:lstStyle/>
        <a:p>
          <a:r>
            <a:rPr lang="en-IN" sz="2200" dirty="0" smtClean="0"/>
            <a:t>Past practice of the company: past bonuses, most recent past practices affect more</a:t>
          </a:r>
        </a:p>
      </dgm:t>
    </dgm:pt>
    <dgm:pt modelId="{EEF1F1A6-1BA0-4AD7-8764-BB2D2F624942}" type="parTrans" cxnId="{06E3636B-E02C-4892-822E-C959FF782FDB}">
      <dgm:prSet/>
      <dgm:spPr/>
      <dgm:t>
        <a:bodyPr/>
        <a:lstStyle/>
        <a:p>
          <a:endParaRPr lang="en-US"/>
        </a:p>
      </dgm:t>
    </dgm:pt>
    <dgm:pt modelId="{32D614C9-8EE2-42FD-B8DA-BD0314EC1AC1}" type="sibTrans" cxnId="{06E3636B-E02C-4892-822E-C959FF782FDB}">
      <dgm:prSet/>
      <dgm:spPr/>
      <dgm:t>
        <a:bodyPr/>
        <a:lstStyle/>
        <a:p>
          <a:endParaRPr lang="en-US"/>
        </a:p>
      </dgm:t>
    </dgm:pt>
    <dgm:pt modelId="{34A7483A-242F-4FBD-9095-5CCBB193A070}">
      <dgm:prSet custT="1"/>
      <dgm:spPr/>
      <dgm:t>
        <a:bodyPr/>
        <a:lstStyle/>
        <a:p>
          <a:endParaRPr lang="en-IN" sz="2200" dirty="0"/>
        </a:p>
      </dgm:t>
    </dgm:pt>
    <dgm:pt modelId="{31CF408B-CE0A-4F6C-80FF-1A282080A583}" type="parTrans" cxnId="{C2E84EB3-1320-4ACF-A2B9-B039AEEC7439}">
      <dgm:prSet/>
      <dgm:spPr/>
      <dgm:t>
        <a:bodyPr/>
        <a:lstStyle/>
        <a:p>
          <a:endParaRPr lang="en-US"/>
        </a:p>
      </dgm:t>
    </dgm:pt>
    <dgm:pt modelId="{36E4470C-4464-4838-AF43-228D5AF94028}" type="sibTrans" cxnId="{C2E84EB3-1320-4ACF-A2B9-B039AEEC7439}">
      <dgm:prSet/>
      <dgm:spPr/>
      <dgm:t>
        <a:bodyPr/>
        <a:lstStyle/>
        <a:p>
          <a:endParaRPr lang="en-US"/>
        </a:p>
      </dgm:t>
    </dgm:pt>
    <dgm:pt modelId="{0A5ADC46-E00E-4CA9-BFD8-F6541AC775B6}">
      <dgm:prSet custT="1"/>
      <dgm:spPr/>
      <dgm:t>
        <a:bodyPr/>
        <a:lstStyle/>
        <a:p>
          <a:r>
            <a:rPr lang="en-IN" sz="2200" dirty="0" smtClean="0"/>
            <a:t>Various other communications:</a:t>
          </a:r>
        </a:p>
      </dgm:t>
    </dgm:pt>
    <dgm:pt modelId="{4E3DA4CB-43BA-4638-A382-7DF0B8212C04}" type="parTrans" cxnId="{6896AA01-C3C5-431F-8FD5-0D045EB1CDE7}">
      <dgm:prSet/>
      <dgm:spPr/>
      <dgm:t>
        <a:bodyPr/>
        <a:lstStyle/>
        <a:p>
          <a:endParaRPr lang="en-US"/>
        </a:p>
      </dgm:t>
    </dgm:pt>
    <dgm:pt modelId="{B32F87EA-30DB-489F-A0F8-8A2CAADC80D3}" type="sibTrans" cxnId="{6896AA01-C3C5-431F-8FD5-0D045EB1CDE7}">
      <dgm:prSet/>
      <dgm:spPr/>
      <dgm:t>
        <a:bodyPr/>
        <a:lstStyle/>
        <a:p>
          <a:endParaRPr lang="en-US"/>
        </a:p>
      </dgm:t>
    </dgm:pt>
    <dgm:pt modelId="{14D9E7ED-FFEC-4B23-8BF8-5FD5617E3A42}">
      <dgm:prSet custT="1"/>
      <dgm:spPr/>
      <dgm:t>
        <a:bodyPr/>
        <a:lstStyle/>
        <a:p>
          <a:endParaRPr lang="en-IN" sz="2200" dirty="0"/>
        </a:p>
      </dgm:t>
    </dgm:pt>
    <dgm:pt modelId="{03A942B3-4667-4CB6-BF8F-C683E2D25740}" type="parTrans" cxnId="{86DE1AFF-9900-4DAB-A0AC-ACFCD9550634}">
      <dgm:prSet/>
      <dgm:spPr/>
      <dgm:t>
        <a:bodyPr/>
        <a:lstStyle/>
        <a:p>
          <a:endParaRPr lang="en-US"/>
        </a:p>
      </dgm:t>
    </dgm:pt>
    <dgm:pt modelId="{384D2C44-8FE0-459E-BE4B-A70D96A0C535}" type="sibTrans" cxnId="{86DE1AFF-9900-4DAB-A0AC-ACFCD9550634}">
      <dgm:prSet/>
      <dgm:spPr/>
      <dgm:t>
        <a:bodyPr/>
        <a:lstStyle/>
        <a:p>
          <a:endParaRPr lang="en-US"/>
        </a:p>
      </dgm:t>
    </dgm:pt>
    <dgm:pt modelId="{D484CB54-0C7E-4ED6-9319-4E6F5FF33D71}">
      <dgm:prSet custT="1"/>
      <dgm:spPr/>
      <dgm:t>
        <a:bodyPr/>
        <a:lstStyle/>
        <a:p>
          <a:endParaRPr lang="en-IN" sz="2200" dirty="0"/>
        </a:p>
      </dgm:t>
    </dgm:pt>
    <dgm:pt modelId="{24282E7E-A8A8-43AF-BB07-429D5CC37120}" type="parTrans" cxnId="{F118B3F1-C476-4559-B045-A474B2879F3B}">
      <dgm:prSet/>
      <dgm:spPr/>
      <dgm:t>
        <a:bodyPr/>
        <a:lstStyle/>
        <a:p>
          <a:endParaRPr lang="en-US"/>
        </a:p>
      </dgm:t>
    </dgm:pt>
    <dgm:pt modelId="{CD7B3456-C1C7-403D-BAA3-60C4C34E72D7}" type="sibTrans" cxnId="{F118B3F1-C476-4559-B045-A474B2879F3B}">
      <dgm:prSet/>
      <dgm:spPr/>
      <dgm:t>
        <a:bodyPr/>
        <a:lstStyle/>
        <a:p>
          <a:endParaRPr lang="en-US"/>
        </a:p>
      </dgm:t>
    </dgm:pt>
    <dgm:pt modelId="{C513624D-5D86-40DF-97BE-F824FB6F047E}">
      <dgm:prSet custT="1"/>
      <dgm:spPr/>
      <dgm:t>
        <a:bodyPr/>
        <a:lstStyle/>
        <a:p>
          <a:endParaRPr lang="en-IN" sz="2200" dirty="0"/>
        </a:p>
      </dgm:t>
    </dgm:pt>
    <dgm:pt modelId="{49C54514-90E8-41EC-8766-F02955BBDD58}" type="sibTrans" cxnId="{04048027-F535-4EE5-A985-3C5C288B4554}">
      <dgm:prSet/>
      <dgm:spPr/>
      <dgm:t>
        <a:bodyPr/>
        <a:lstStyle/>
        <a:p>
          <a:endParaRPr lang="en-US"/>
        </a:p>
      </dgm:t>
    </dgm:pt>
    <dgm:pt modelId="{2662D1C8-0863-4134-8CD9-64F51CC525B2}" type="parTrans" cxnId="{04048027-F535-4EE5-A985-3C5C288B4554}">
      <dgm:prSet/>
      <dgm:spPr/>
      <dgm:t>
        <a:bodyPr/>
        <a:lstStyle/>
        <a:p>
          <a:endParaRPr lang="en-US"/>
        </a:p>
      </dgm:t>
    </dgm:pt>
    <dgm:pt modelId="{635D9014-67FF-854C-86B7-83284E369CB6}">
      <dgm:prSet custT="1"/>
      <dgm:spPr/>
      <dgm:t>
        <a:bodyPr/>
        <a:lstStyle/>
        <a:p>
          <a:r>
            <a:rPr lang="en-IN" sz="2200" dirty="0" smtClean="0"/>
            <a:t>General practice within life industry</a:t>
          </a:r>
        </a:p>
      </dgm:t>
    </dgm:pt>
    <dgm:pt modelId="{423500C7-1569-304D-9BD4-5D675C3119BF}" type="parTrans" cxnId="{E5D4315E-2FC1-294D-93A0-95480CF388DF}">
      <dgm:prSet/>
      <dgm:spPr/>
      <dgm:t>
        <a:bodyPr/>
        <a:lstStyle/>
        <a:p>
          <a:endParaRPr lang="en-US"/>
        </a:p>
      </dgm:t>
    </dgm:pt>
    <dgm:pt modelId="{CC21AE21-6605-254D-A4B7-CA6A7E2C530B}" type="sibTrans" cxnId="{E5D4315E-2FC1-294D-93A0-95480CF388DF}">
      <dgm:prSet/>
      <dgm:spPr/>
      <dgm:t>
        <a:bodyPr/>
        <a:lstStyle/>
        <a:p>
          <a:endParaRPr lang="en-US"/>
        </a:p>
      </dgm:t>
    </dgm:pt>
    <dgm:pt modelId="{1B938BC9-6397-BE47-A3AA-40565D9B0C9D}">
      <dgm:prSet custT="1"/>
      <dgm:spPr/>
      <dgm:t>
        <a:bodyPr/>
        <a:lstStyle/>
        <a:p>
          <a:r>
            <a:rPr lang="en-IN" sz="2200" dirty="0" smtClean="0"/>
            <a:t>Shareprice of the company</a:t>
          </a:r>
        </a:p>
      </dgm:t>
    </dgm:pt>
    <dgm:pt modelId="{1F77EBB7-ECB2-204F-8340-5CE84F748806}" type="parTrans" cxnId="{7D6EB783-407A-DA4D-A335-36427CD65606}">
      <dgm:prSet/>
      <dgm:spPr/>
      <dgm:t>
        <a:bodyPr/>
        <a:lstStyle/>
        <a:p>
          <a:endParaRPr lang="en-US"/>
        </a:p>
      </dgm:t>
    </dgm:pt>
    <dgm:pt modelId="{932E073F-130E-524B-B253-ED5A5A8773ED}" type="sibTrans" cxnId="{7D6EB783-407A-DA4D-A335-36427CD65606}">
      <dgm:prSet/>
      <dgm:spPr/>
      <dgm:t>
        <a:bodyPr/>
        <a:lstStyle/>
        <a:p>
          <a:endParaRPr lang="en-US"/>
        </a:p>
      </dgm:t>
    </dgm:pt>
    <dgm:pt modelId="{1F8D555D-B89B-9942-B6CA-090CCDD0D1AB}">
      <dgm:prSet custT="1"/>
      <dgm:spPr/>
      <dgm:t>
        <a:bodyPr/>
        <a:lstStyle/>
        <a:p>
          <a:r>
            <a:rPr lang="en-IN" sz="2200" dirty="0" smtClean="0"/>
            <a:t>Upward trend in the investment market, long term investment return</a:t>
          </a:r>
        </a:p>
      </dgm:t>
    </dgm:pt>
    <dgm:pt modelId="{0C2C87CF-1C20-B04D-A3CE-AE33906077D0}" type="parTrans" cxnId="{0F2434F8-AF76-2045-A318-932F38754192}">
      <dgm:prSet/>
      <dgm:spPr/>
      <dgm:t>
        <a:bodyPr/>
        <a:lstStyle/>
        <a:p>
          <a:endParaRPr lang="en-US"/>
        </a:p>
      </dgm:t>
    </dgm:pt>
    <dgm:pt modelId="{E2828D74-EFBA-B94B-BD40-BB0263196CC9}" type="sibTrans" cxnId="{0F2434F8-AF76-2045-A318-932F38754192}">
      <dgm:prSet/>
      <dgm:spPr/>
      <dgm:t>
        <a:bodyPr/>
        <a:lstStyle/>
        <a:p>
          <a:endParaRPr lang="en-US"/>
        </a:p>
      </dgm:t>
    </dgm:pt>
    <dgm:pt modelId="{E02696F4-3F2B-A044-A2D5-9EA7DA62490E}">
      <dgm:prSet custT="1"/>
      <dgm:spPr/>
      <dgm:t>
        <a:bodyPr/>
        <a:lstStyle/>
        <a:p>
          <a:r>
            <a:rPr lang="en-IN" sz="1800" dirty="0" smtClean="0"/>
            <a:t>Broker/agent communication</a:t>
          </a:r>
        </a:p>
      </dgm:t>
    </dgm:pt>
    <dgm:pt modelId="{67050D08-ECC6-024C-B543-F550EABD57FC}" type="parTrans" cxnId="{87C4281B-3128-4B46-931A-FB363E3E6F7B}">
      <dgm:prSet/>
      <dgm:spPr/>
      <dgm:t>
        <a:bodyPr/>
        <a:lstStyle/>
        <a:p>
          <a:endParaRPr lang="en-US"/>
        </a:p>
      </dgm:t>
    </dgm:pt>
    <dgm:pt modelId="{30AFCF01-0067-9C40-BFC3-F58314032C9E}" type="sibTrans" cxnId="{87C4281B-3128-4B46-931A-FB363E3E6F7B}">
      <dgm:prSet/>
      <dgm:spPr/>
      <dgm:t>
        <a:bodyPr/>
        <a:lstStyle/>
        <a:p>
          <a:endParaRPr lang="en-US"/>
        </a:p>
      </dgm:t>
    </dgm:pt>
    <dgm:pt modelId="{1D7DE7A6-4390-2144-B964-5F606E0B664A}">
      <dgm:prSet custT="1"/>
      <dgm:spPr/>
      <dgm:t>
        <a:bodyPr/>
        <a:lstStyle/>
        <a:p>
          <a:r>
            <a:rPr lang="en-IN" sz="1800" dirty="0" smtClean="0"/>
            <a:t>Advertisement &amp; press releases: Information about company available elsewhere e.g. Accounts, statements made by company in financial press</a:t>
          </a:r>
        </a:p>
      </dgm:t>
    </dgm:pt>
    <dgm:pt modelId="{7CCC8AB7-3D47-FD42-92FA-BE27ADF9BB21}" type="parTrans" cxnId="{1D6CA165-02A5-C847-BA17-3467031A3FBB}">
      <dgm:prSet/>
      <dgm:spPr/>
      <dgm:t>
        <a:bodyPr/>
        <a:lstStyle/>
        <a:p>
          <a:endParaRPr lang="en-US"/>
        </a:p>
      </dgm:t>
    </dgm:pt>
    <dgm:pt modelId="{ED834F64-0081-D046-95E4-EE0B42D2AC50}" type="sibTrans" cxnId="{1D6CA165-02A5-C847-BA17-3467031A3FBB}">
      <dgm:prSet/>
      <dgm:spPr/>
      <dgm:t>
        <a:bodyPr/>
        <a:lstStyle/>
        <a:p>
          <a:endParaRPr lang="en-US"/>
        </a:p>
      </dgm:t>
    </dgm:pt>
    <dgm:pt modelId="{FC338ED5-9F58-5B48-8B6E-F0EB44D6979F}">
      <dgm:prSet custT="1"/>
      <dgm:spPr/>
      <dgm:t>
        <a:bodyPr/>
        <a:lstStyle/>
        <a:p>
          <a:r>
            <a:rPr lang="en-IN" sz="2200" dirty="0" smtClean="0">
              <a:solidFill>
                <a:schemeClr val="tx1"/>
              </a:solidFill>
            </a:rPr>
            <a:t>Past communications (PPFM, sales literature, BI)</a:t>
          </a:r>
          <a:endParaRPr lang="en-IN" sz="2200" dirty="0" smtClean="0"/>
        </a:p>
      </dgm:t>
    </dgm:pt>
    <dgm:pt modelId="{B9A31C34-B94F-934E-A6A6-5E6A0D57A4D1}" type="parTrans" cxnId="{8B059C26-8C40-4F44-87C7-AE3A27C36ED5}">
      <dgm:prSet/>
      <dgm:spPr/>
      <dgm:t>
        <a:bodyPr/>
        <a:lstStyle/>
        <a:p>
          <a:endParaRPr lang="en-US"/>
        </a:p>
      </dgm:t>
    </dgm:pt>
    <dgm:pt modelId="{69F55A6B-9D54-7C41-9FD1-CC459634A44C}" type="sibTrans" cxnId="{8B059C26-8C40-4F44-87C7-AE3A27C36ED5}">
      <dgm:prSet/>
      <dgm:spPr/>
      <dgm:t>
        <a:bodyPr/>
        <a:lstStyle/>
        <a:p>
          <a:endParaRPr lang="en-US"/>
        </a:p>
      </dgm:t>
    </dgm:pt>
    <dgm:pt modelId="{D89A9179-E838-4D4F-81AE-17A7212B8705}">
      <dgm:prSet custT="1"/>
      <dgm:spPr/>
      <dgm:t>
        <a:bodyPr/>
        <a:lstStyle/>
        <a:p>
          <a:endParaRPr lang="en-IN" sz="800" dirty="0">
            <a:solidFill>
              <a:schemeClr val="tx1"/>
            </a:solidFill>
          </a:endParaRPr>
        </a:p>
      </dgm:t>
    </dgm:pt>
    <dgm:pt modelId="{49B9C308-8F2E-B542-B361-825DA2526120}" type="parTrans" cxnId="{9E681150-FA1A-1C40-ABB3-E2E17678F8C9}">
      <dgm:prSet/>
      <dgm:spPr/>
    </dgm:pt>
    <dgm:pt modelId="{030A00DE-455D-C241-B33D-5C446266809D}" type="sibTrans" cxnId="{9E681150-FA1A-1C40-ABB3-E2E17678F8C9}">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19565"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93501" custLinFactNeighborY="-74669">
        <dgm:presLayoutVars>
          <dgm:bulletEnabled val="1"/>
        </dgm:presLayoutVars>
      </dgm:prSet>
      <dgm:spPr/>
      <dgm:t>
        <a:bodyPr/>
        <a:lstStyle/>
        <a:p>
          <a:endParaRPr lang="en-IN"/>
        </a:p>
      </dgm:t>
    </dgm:pt>
  </dgm:ptLst>
  <dgm:cxnLst>
    <dgm:cxn modelId="{26C329C0-293C-4E48-BB95-F945A8E358D1}" type="presOf" srcId="{1D7DE7A6-4390-2144-B964-5F606E0B664A}" destId="{391D666F-E0AD-4E42-AC8F-4FE69CED964F}" srcOrd="0" destOrd="5" presId="urn:microsoft.com/office/officeart/2005/8/layout/list1"/>
    <dgm:cxn modelId="{8983C135-85EE-45E8-A16F-8622E4D35BE1}" srcId="{DC322679-1925-447A-83E6-122C2B910DE6}" destId="{B505F422-66E2-45DE-9EC0-3A28D0BC1898}" srcOrd="12" destOrd="0" parTransId="{9FF10844-2104-4E80-AFD9-B2DA4D0C2851}" sibTransId="{DB6BA36B-1C20-466C-854B-71E1F072EF58}"/>
    <dgm:cxn modelId="{04048027-F535-4EE5-A985-3C5C288B4554}" srcId="{DC322679-1925-447A-83E6-122C2B910DE6}" destId="{C513624D-5D86-40DF-97BE-F824FB6F047E}" srcOrd="9" destOrd="0" parTransId="{2662D1C8-0863-4134-8CD9-64F51CC525B2}" sibTransId="{49C54514-90E8-41EC-8766-F02955BBDD58}"/>
    <dgm:cxn modelId="{350DD306-F6D6-9F41-B748-262B14F77B0C}" type="presOf" srcId="{E02696F4-3F2B-A044-A2D5-9EA7DA62490E}" destId="{391D666F-E0AD-4E42-AC8F-4FE69CED964F}" srcOrd="0" destOrd="4" presId="urn:microsoft.com/office/officeart/2005/8/layout/list1"/>
    <dgm:cxn modelId="{7D6EB783-407A-DA4D-A335-36427CD65606}" srcId="{DC322679-1925-447A-83E6-122C2B910DE6}" destId="{1B938BC9-6397-BE47-A3AA-40565D9B0C9D}" srcOrd="6" destOrd="0" parTransId="{1F77EBB7-ECB2-204F-8340-5CE84F748806}" sibTransId="{932E073F-130E-524B-B253-ED5A5A8773ED}"/>
    <dgm:cxn modelId="{FEAB945A-1C76-5345-BA35-189F92E96159}" type="presOf" srcId="{635D9014-67FF-854C-86B7-83284E369CB6}" destId="{391D666F-E0AD-4E42-AC8F-4FE69CED964F}" srcOrd="0" destOrd="7" presId="urn:microsoft.com/office/officeart/2005/8/layout/list1"/>
    <dgm:cxn modelId="{C2E84EB3-1320-4ACF-A2B9-B039AEEC7439}" srcId="{DC322679-1925-447A-83E6-122C2B910DE6}" destId="{34A7483A-242F-4FBD-9095-5CCBB193A070}" srcOrd="8" destOrd="0" parTransId="{31CF408B-CE0A-4F6C-80FF-1A282080A583}" sibTransId="{36E4470C-4464-4838-AF43-228D5AF94028}"/>
    <dgm:cxn modelId="{9E681150-FA1A-1C40-ABB3-E2E17678F8C9}" srcId="{DC322679-1925-447A-83E6-122C2B910DE6}" destId="{D89A9179-E838-4D4F-81AE-17A7212B8705}" srcOrd="0" destOrd="0" parTransId="{49B9C308-8F2E-B542-B361-825DA2526120}" sibTransId="{030A00DE-455D-C241-B33D-5C446266809D}"/>
    <dgm:cxn modelId="{87C4281B-3128-4B46-931A-FB363E3E6F7B}" srcId="{0A5ADC46-E00E-4CA9-BFD8-F6541AC775B6}" destId="{E02696F4-3F2B-A044-A2D5-9EA7DA62490E}" srcOrd="0" destOrd="0" parTransId="{67050D08-ECC6-024C-B543-F550EABD57FC}" sibTransId="{30AFCF01-0067-9C40-BFC3-F58314032C9E}"/>
    <dgm:cxn modelId="{ED4E17A0-4C0F-8947-ACC7-A0735A68A595}" type="presOf" srcId="{0A5ADC46-E00E-4CA9-BFD8-F6541AC775B6}" destId="{391D666F-E0AD-4E42-AC8F-4FE69CED964F}" srcOrd="0" destOrd="3"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919D4D05-DEDC-3847-8D1C-9CF5DBDC0CB1}" type="presOf" srcId="{1F8D555D-B89B-9942-B6CA-090CCDD0D1AB}" destId="{391D666F-E0AD-4E42-AC8F-4FE69CED964F}" srcOrd="0" destOrd="9" presId="urn:microsoft.com/office/officeart/2005/8/layout/list1"/>
    <dgm:cxn modelId="{20C32D45-32E1-E040-8DF4-B1B4B72EF253}" type="presOf" srcId="{313DE065-50C3-4989-A287-7F07D5AE5FDB}" destId="{391D666F-E0AD-4E42-AC8F-4FE69CED964F}" srcOrd="0" destOrd="6" presId="urn:microsoft.com/office/officeart/2005/8/layout/list1"/>
    <dgm:cxn modelId="{86DE1AFF-9900-4DAB-A0AC-ACFCD9550634}" srcId="{DC322679-1925-447A-83E6-122C2B910DE6}" destId="{14D9E7ED-FFEC-4B23-8BF8-5FD5617E3A42}" srcOrd="11" destOrd="0" parTransId="{03A942B3-4667-4CB6-BF8F-C683E2D25740}" sibTransId="{384D2C44-8FE0-459E-BE4B-A70D96A0C535}"/>
    <dgm:cxn modelId="{E660D342-19E0-4B37-A598-24B9381267D9}" srcId="{DC322679-1925-447A-83E6-122C2B910DE6}" destId="{D04D2BD4-9299-4F66-9CB2-B157C9D884F6}" srcOrd="1" destOrd="0" parTransId="{B1A5CFBB-CABA-4ACD-8645-BFC06B07EE2F}" sibTransId="{40DF8C96-D7C6-4A21-985A-8DA42A1A0494}"/>
    <dgm:cxn modelId="{0F2434F8-AF76-2045-A318-932F38754192}" srcId="{DC322679-1925-447A-83E6-122C2B910DE6}" destId="{1F8D555D-B89B-9942-B6CA-090CCDD0D1AB}" srcOrd="7" destOrd="0" parTransId="{0C2C87CF-1C20-B04D-A3CE-AE33906077D0}" sibTransId="{E2828D74-EFBA-B94B-BD40-BB0263196CC9}"/>
    <dgm:cxn modelId="{A27A1039-8809-CD46-8CC5-BDE85163BA66}" type="presOf" srcId="{FC338ED5-9F58-5B48-8B6E-F0EB44D6979F}" destId="{391D666F-E0AD-4E42-AC8F-4FE69CED964F}" srcOrd="0" destOrd="2" presId="urn:microsoft.com/office/officeart/2005/8/layout/list1"/>
    <dgm:cxn modelId="{CE9AD035-E4F8-CE4B-A93A-47A21FC96860}" type="presOf" srcId="{34A7483A-242F-4FBD-9095-5CCBB193A070}" destId="{391D666F-E0AD-4E42-AC8F-4FE69CED964F}" srcOrd="0" destOrd="10" presId="urn:microsoft.com/office/officeart/2005/8/layout/list1"/>
    <dgm:cxn modelId="{2F8B0D96-DCBB-6545-BB25-7A831C6047BD}" type="presOf" srcId="{D89A9179-E838-4D4F-81AE-17A7212B8705}" destId="{391D666F-E0AD-4E42-AC8F-4FE69CED964F}" srcOrd="0" destOrd="0" presId="urn:microsoft.com/office/officeart/2005/8/layout/list1"/>
    <dgm:cxn modelId="{06E3636B-E02C-4892-822E-C959FF782FDB}" srcId="{DC322679-1925-447A-83E6-122C2B910DE6}" destId="{313DE065-50C3-4989-A287-7F07D5AE5FDB}" srcOrd="4" destOrd="0" parTransId="{EEF1F1A6-1BA0-4AD7-8764-BB2D2F624942}" sibTransId="{32D614C9-8EE2-42FD-B8DA-BD0314EC1AC1}"/>
    <dgm:cxn modelId="{E5D4315E-2FC1-294D-93A0-95480CF388DF}" srcId="{DC322679-1925-447A-83E6-122C2B910DE6}" destId="{635D9014-67FF-854C-86B7-83284E369CB6}" srcOrd="5" destOrd="0" parTransId="{423500C7-1569-304D-9BD4-5D675C3119BF}" sibTransId="{CC21AE21-6605-254D-A4B7-CA6A7E2C530B}"/>
    <dgm:cxn modelId="{03C17A57-E1E0-B240-8AC1-5E940A5ADE1F}" type="presOf" srcId="{D484CB54-0C7E-4ED6-9319-4E6F5FF33D71}" destId="{391D666F-E0AD-4E42-AC8F-4FE69CED964F}" srcOrd="0" destOrd="12" presId="urn:microsoft.com/office/officeart/2005/8/layout/list1"/>
    <dgm:cxn modelId="{CF30D4BD-8509-6F41-A61F-F9E0148B653A}" type="presOf" srcId="{C513624D-5D86-40DF-97BE-F824FB6F047E}" destId="{391D666F-E0AD-4E42-AC8F-4FE69CED964F}" srcOrd="0" destOrd="11" presId="urn:microsoft.com/office/officeart/2005/8/layout/list1"/>
    <dgm:cxn modelId="{D7F9117A-2A9A-3C44-A02D-87B8ABC2D7F1}" type="presOf" srcId="{DC322679-1925-447A-83E6-122C2B910DE6}" destId="{F8186F68-B710-4ABC-833E-1D6E5BFED6C3}" srcOrd="1" destOrd="0" presId="urn:microsoft.com/office/officeart/2005/8/layout/list1"/>
    <dgm:cxn modelId="{7359C3BF-45B6-1148-8ACB-5B8947BE7DFE}" type="presOf" srcId="{1B938BC9-6397-BE47-A3AA-40565D9B0C9D}" destId="{391D666F-E0AD-4E42-AC8F-4FE69CED964F}" srcOrd="0" destOrd="8" presId="urn:microsoft.com/office/officeart/2005/8/layout/list1"/>
    <dgm:cxn modelId="{27CB1A46-3F58-FC4A-A89A-8537E5D48542}" type="presOf" srcId="{C05635C3-2FE3-4DFC-85C9-0CC61E713794}" destId="{68DD8A5F-F8EC-4003-B34A-18893B22DED1}" srcOrd="0" destOrd="0" presId="urn:microsoft.com/office/officeart/2005/8/layout/list1"/>
    <dgm:cxn modelId="{1D6CA165-02A5-C847-BA17-3467031A3FBB}" srcId="{0A5ADC46-E00E-4CA9-BFD8-F6541AC775B6}" destId="{1D7DE7A6-4390-2144-B964-5F606E0B664A}" srcOrd="1" destOrd="0" parTransId="{7CCC8AB7-3D47-FD42-92FA-BE27ADF9BB21}" sibTransId="{ED834F64-0081-D046-95E4-EE0B42D2AC50}"/>
    <dgm:cxn modelId="{296307BD-6435-AE45-BED6-AE247B42D4AD}" type="presOf" srcId="{14D9E7ED-FFEC-4B23-8BF8-5FD5617E3A42}" destId="{391D666F-E0AD-4E42-AC8F-4FE69CED964F}" srcOrd="0" destOrd="13" presId="urn:microsoft.com/office/officeart/2005/8/layout/list1"/>
    <dgm:cxn modelId="{CFB55F50-10A1-F24B-9439-BA4C57E1B3DD}" type="presOf" srcId="{B505F422-66E2-45DE-9EC0-3A28D0BC1898}" destId="{391D666F-E0AD-4E42-AC8F-4FE69CED964F}" srcOrd="0" destOrd="14" presId="urn:microsoft.com/office/officeart/2005/8/layout/list1"/>
    <dgm:cxn modelId="{98592F4D-A12A-904B-B132-C7792C551B5C}" type="presOf" srcId="{D04D2BD4-9299-4F66-9CB2-B157C9D884F6}" destId="{391D666F-E0AD-4E42-AC8F-4FE69CED964F}" srcOrd="0" destOrd="1" presId="urn:microsoft.com/office/officeart/2005/8/layout/list1"/>
    <dgm:cxn modelId="{FBBE0242-7172-FB45-A426-8D12E8186BC3}" type="presOf" srcId="{DC322679-1925-447A-83E6-122C2B910DE6}" destId="{1D8399BF-DE05-427C-9C00-426EA2944DB0}" srcOrd="0" destOrd="0" presId="urn:microsoft.com/office/officeart/2005/8/layout/list1"/>
    <dgm:cxn modelId="{6896AA01-C3C5-431F-8FD5-0D045EB1CDE7}" srcId="{DC322679-1925-447A-83E6-122C2B910DE6}" destId="{0A5ADC46-E00E-4CA9-BFD8-F6541AC775B6}" srcOrd="3" destOrd="0" parTransId="{4E3DA4CB-43BA-4638-A382-7DF0B8212C04}" sibTransId="{B32F87EA-30DB-489F-A0F8-8A2CAADC80D3}"/>
    <dgm:cxn modelId="{F118B3F1-C476-4559-B045-A474B2879F3B}" srcId="{DC322679-1925-447A-83E6-122C2B910DE6}" destId="{D484CB54-0C7E-4ED6-9319-4E6F5FF33D71}" srcOrd="10" destOrd="0" parTransId="{24282E7E-A8A8-43AF-BB07-429D5CC37120}" sibTransId="{CD7B3456-C1C7-403D-BAA3-60C4C34E72D7}"/>
    <dgm:cxn modelId="{8B059C26-8C40-4F44-87C7-AE3A27C36ED5}" srcId="{DC322679-1925-447A-83E6-122C2B910DE6}" destId="{FC338ED5-9F58-5B48-8B6E-F0EB44D6979F}" srcOrd="2" destOrd="0" parTransId="{B9A31C34-B94F-934E-A6A6-5E6A0D57A4D1}" sibTransId="{69F55A6B-9D54-7C41-9FD1-CC459634A44C}"/>
    <dgm:cxn modelId="{0E1DF34C-41C5-D140-8472-DB1122D2B7DB}" type="presParOf" srcId="{68DD8A5F-F8EC-4003-B34A-18893B22DED1}" destId="{DC6354ED-37CC-4FE9-A085-145953C2CA8E}" srcOrd="0" destOrd="0" presId="urn:microsoft.com/office/officeart/2005/8/layout/list1"/>
    <dgm:cxn modelId="{4ACD27B8-D385-6D4F-A58E-B32488D71937}" type="presParOf" srcId="{DC6354ED-37CC-4FE9-A085-145953C2CA8E}" destId="{1D8399BF-DE05-427C-9C00-426EA2944DB0}" srcOrd="0" destOrd="0" presId="urn:microsoft.com/office/officeart/2005/8/layout/list1"/>
    <dgm:cxn modelId="{85A59EE5-4DAA-B64D-B7CC-EF8DE0A79551}" type="presParOf" srcId="{DC6354ED-37CC-4FE9-A085-145953C2CA8E}" destId="{F8186F68-B710-4ABC-833E-1D6E5BFED6C3}" srcOrd="1" destOrd="0" presId="urn:microsoft.com/office/officeart/2005/8/layout/list1"/>
    <dgm:cxn modelId="{849BD62F-D2E0-6A44-9B04-D2F205F59094}" type="presParOf" srcId="{68DD8A5F-F8EC-4003-B34A-18893B22DED1}" destId="{426F9E02-AAE4-408D-A595-8977CA4CD789}" srcOrd="1" destOrd="0" presId="urn:microsoft.com/office/officeart/2005/8/layout/list1"/>
    <dgm:cxn modelId="{1154DC44-3F6C-4442-AB07-8F5B563ED53A}"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400" dirty="0" smtClean="0"/>
            <a:t>Issue under consideration:</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16BE4FCC-19BF-4425-8032-415572D4B9D3}">
      <dgm:prSet custT="1"/>
      <dgm:spPr/>
      <dgm:t>
        <a:bodyPr/>
        <a:lstStyle/>
        <a:p>
          <a:r>
            <a:rPr lang="en-IN" sz="2800" dirty="0" smtClean="0"/>
            <a:t>Increasing pressure from non-life side of business</a:t>
          </a:r>
          <a:endParaRPr lang="en-IN" sz="2800"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68AB427B-4799-4817-8BE0-42576C77A6B7}">
      <dgm:prSet custT="1"/>
      <dgm:spPr/>
      <dgm:t>
        <a:bodyPr/>
        <a:lstStyle/>
        <a:p>
          <a:r>
            <a:rPr lang="en-IN" sz="2800" dirty="0" smtClean="0"/>
            <a:t>So Board wishes to exercise its right to restrict 90:10 to par alone</a:t>
          </a:r>
          <a:endParaRPr lang="en-IN" sz="2800" dirty="0"/>
        </a:p>
      </dgm:t>
    </dgm:pt>
    <dgm:pt modelId="{E212A4A2-486D-464A-B056-3071F847AC46}" type="parTrans" cxnId="{404B99EA-FB8D-4C01-9938-D17A47A98648}">
      <dgm:prSet/>
      <dgm:spPr/>
      <dgm:t>
        <a:bodyPr/>
        <a:lstStyle/>
        <a:p>
          <a:endParaRPr lang="en-IN"/>
        </a:p>
      </dgm:t>
    </dgm:pt>
    <dgm:pt modelId="{78A8A27D-5A3F-4127-97C3-A4F63AFFA6FC}" type="sibTrans" cxnId="{404B99EA-FB8D-4C01-9938-D17A47A98648}">
      <dgm:prSet/>
      <dgm:spPr/>
      <dgm:t>
        <a:bodyPr/>
        <a:lstStyle/>
        <a:p>
          <a:endParaRPr lang="en-IN"/>
        </a:p>
      </dgm:t>
    </dgm:pt>
    <dgm:pt modelId="{05CC6BF3-4A81-4EA9-AA04-2393B65A0B24}">
      <dgm:prSet custT="1"/>
      <dgm:spPr/>
      <dgm:t>
        <a:bodyPr/>
        <a:lstStyle/>
        <a:p>
          <a:r>
            <a:rPr lang="en-US" sz="2800" dirty="0" smtClean="0"/>
            <a:t>As a WPA, what are PRE concerns and other issues?</a:t>
          </a:r>
          <a:endParaRPr lang="en-IN" sz="2800" dirty="0"/>
        </a:p>
      </dgm:t>
    </dgm:pt>
    <dgm:pt modelId="{665DB5AB-4EA8-4412-B7E7-3DE8D5423864}" type="parTrans" cxnId="{72CBDA13-EF8D-40D9-985A-9624CC9AD95C}">
      <dgm:prSet/>
      <dgm:spPr/>
      <dgm:t>
        <a:bodyPr/>
        <a:lstStyle/>
        <a:p>
          <a:endParaRPr lang="en-IN"/>
        </a:p>
      </dgm:t>
    </dgm:pt>
    <dgm:pt modelId="{D1645C31-C416-4C11-980A-8FC80A5F5C0D}" type="sibTrans" cxnId="{72CBDA13-EF8D-40D9-985A-9624CC9AD95C}">
      <dgm:prSet/>
      <dgm:spPr/>
      <dgm:t>
        <a:bodyPr/>
        <a:lstStyle/>
        <a:p>
          <a:endParaRPr lang="en-IN"/>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43301" custLinFactNeighborX="-9910" custLinFactNeighborY="-47609">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81265">
        <dgm:presLayoutVars>
          <dgm:bulletEnabled val="1"/>
        </dgm:presLayoutVars>
      </dgm:prSet>
      <dgm:spPr/>
      <dgm:t>
        <a:bodyPr/>
        <a:lstStyle/>
        <a:p>
          <a:endParaRPr lang="en-IN"/>
        </a:p>
      </dgm:t>
    </dgm:pt>
  </dgm:ptLst>
  <dgm:cxnLst>
    <dgm:cxn modelId="{62F298D0-3C67-0342-8ECC-C36022696F29}" type="presOf" srcId="{16BE4FCC-19BF-4425-8032-415572D4B9D3}" destId="{391D666F-E0AD-4E42-AC8F-4FE69CED964F}" srcOrd="0" destOrd="0" presId="urn:microsoft.com/office/officeart/2005/8/layout/list1"/>
    <dgm:cxn modelId="{A3D115B1-B917-8640-AA31-D476915C268B}" type="presOf" srcId="{DC322679-1925-447A-83E6-122C2B910DE6}" destId="{F8186F68-B710-4ABC-833E-1D6E5BFED6C3}" srcOrd="1" destOrd="0" presId="urn:microsoft.com/office/officeart/2005/8/layout/list1"/>
    <dgm:cxn modelId="{DCA9D2BA-0BA6-5242-A902-34249FF3592C}" type="presOf" srcId="{DC322679-1925-447A-83E6-122C2B910DE6}" destId="{1D8399BF-DE05-427C-9C00-426EA2944DB0}" srcOrd="0" destOrd="0" presId="urn:microsoft.com/office/officeart/2005/8/layout/list1"/>
    <dgm:cxn modelId="{404B99EA-FB8D-4C01-9938-D17A47A98648}" srcId="{DC322679-1925-447A-83E6-122C2B910DE6}" destId="{68AB427B-4799-4817-8BE0-42576C77A6B7}" srcOrd="1" destOrd="0" parTransId="{E212A4A2-486D-464A-B056-3071F847AC46}" sibTransId="{78A8A27D-5A3F-4127-97C3-A4F63AFFA6FC}"/>
    <dgm:cxn modelId="{80F5F1CE-B4EC-C84E-81F7-D8C30942C656}" type="presOf" srcId="{C05635C3-2FE3-4DFC-85C9-0CC61E713794}" destId="{68DD8A5F-F8EC-4003-B34A-18893B22DED1}"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030FFF76-5573-7B4E-AE17-CEC4F5217B8F}" type="presOf" srcId="{05CC6BF3-4A81-4EA9-AA04-2393B65A0B24}" destId="{391D666F-E0AD-4E42-AC8F-4FE69CED964F}" srcOrd="0" destOrd="2" presId="urn:microsoft.com/office/officeart/2005/8/layout/list1"/>
    <dgm:cxn modelId="{C0197E32-A816-254B-BF9C-197860FC10BD}" type="presOf" srcId="{68AB427B-4799-4817-8BE0-42576C77A6B7}" destId="{391D666F-E0AD-4E42-AC8F-4FE69CED964F}" srcOrd="0" destOrd="1" presId="urn:microsoft.com/office/officeart/2005/8/layout/list1"/>
    <dgm:cxn modelId="{156D2E7A-1F21-4669-BF0D-C61DA3F9F6A1}" srcId="{DC322679-1925-447A-83E6-122C2B910DE6}" destId="{16BE4FCC-19BF-4425-8032-415572D4B9D3}" srcOrd="0" destOrd="0" parTransId="{FCC314F9-8C85-4083-A91E-CE319DDA8629}" sibTransId="{A8EEC24C-296E-48E6-806E-75CC4270C011}"/>
    <dgm:cxn modelId="{72CBDA13-EF8D-40D9-985A-9624CC9AD95C}" srcId="{DC322679-1925-447A-83E6-122C2B910DE6}" destId="{05CC6BF3-4A81-4EA9-AA04-2393B65A0B24}" srcOrd="2" destOrd="0" parTransId="{665DB5AB-4EA8-4412-B7E7-3DE8D5423864}" sibTransId="{D1645C31-C416-4C11-980A-8FC80A5F5C0D}"/>
    <dgm:cxn modelId="{F3690BBC-854B-2E46-B1BD-86E8CF2BF676}" type="presParOf" srcId="{68DD8A5F-F8EC-4003-B34A-18893B22DED1}" destId="{DC6354ED-37CC-4FE9-A085-145953C2CA8E}" srcOrd="0" destOrd="0" presId="urn:microsoft.com/office/officeart/2005/8/layout/list1"/>
    <dgm:cxn modelId="{62F22E12-07C9-CD49-AB0E-14A554ED775D}" type="presParOf" srcId="{DC6354ED-37CC-4FE9-A085-145953C2CA8E}" destId="{1D8399BF-DE05-427C-9C00-426EA2944DB0}" srcOrd="0" destOrd="0" presId="urn:microsoft.com/office/officeart/2005/8/layout/list1"/>
    <dgm:cxn modelId="{6FF84CD6-0DC5-294D-B610-4CCE8DF5A580}" type="presParOf" srcId="{DC6354ED-37CC-4FE9-A085-145953C2CA8E}" destId="{F8186F68-B710-4ABC-833E-1D6E5BFED6C3}" srcOrd="1" destOrd="0" presId="urn:microsoft.com/office/officeart/2005/8/layout/list1"/>
    <dgm:cxn modelId="{236FC155-EC54-F74D-893D-539B921941C9}" type="presParOf" srcId="{68DD8A5F-F8EC-4003-B34A-18893B22DED1}" destId="{426F9E02-AAE4-408D-A595-8977CA4CD789}" srcOrd="1" destOrd="0" presId="urn:microsoft.com/office/officeart/2005/8/layout/list1"/>
    <dgm:cxn modelId="{8C693165-949A-5947-856E-2A4739E20166}"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400" dirty="0" smtClean="0"/>
            <a:t>As an actuary/AA/WPA</a:t>
          </a:r>
          <a:r>
            <a:rPr lang="en-IN" sz="1900" dirty="0" smtClean="0"/>
            <a:t>:</a:t>
          </a:r>
          <a:endParaRPr lang="en-IN" sz="19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IN" sz="2200" dirty="0" smtClean="0">
              <a:solidFill>
                <a:srgbClr val="000000"/>
              </a:solidFill>
            </a:rPr>
            <a:t>Act honestly, with highest standards to integrity, competence &amp; care</a:t>
          </a:r>
          <a:endParaRPr lang="en-IN" sz="2200" dirty="0">
            <a:solidFill>
              <a:srgbClr val="000000"/>
            </a:solidFill>
          </a:endParaRPr>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313DE065-50C3-4989-A287-7F07D5AE5FDB}">
      <dgm:prSet custT="1"/>
      <dgm:spPr/>
      <dgm:t>
        <a:bodyPr/>
        <a:lstStyle/>
        <a:p>
          <a:r>
            <a:rPr lang="en-IN" sz="2200" dirty="0" smtClean="0"/>
            <a:t>Any communication – clear, accurate, not misleading (The Actuaries’ Code) </a:t>
          </a:r>
        </a:p>
      </dgm:t>
    </dgm:pt>
    <dgm:pt modelId="{EEF1F1A6-1BA0-4AD7-8764-BB2D2F624942}" type="parTrans" cxnId="{06E3636B-E02C-4892-822E-C959FF782FDB}">
      <dgm:prSet/>
      <dgm:spPr/>
      <dgm:t>
        <a:bodyPr/>
        <a:lstStyle/>
        <a:p>
          <a:endParaRPr lang="en-US"/>
        </a:p>
      </dgm:t>
    </dgm:pt>
    <dgm:pt modelId="{32D614C9-8EE2-42FD-B8DA-BD0314EC1AC1}" type="sibTrans" cxnId="{06E3636B-E02C-4892-822E-C959FF782FDB}">
      <dgm:prSet/>
      <dgm:spPr/>
      <dgm:t>
        <a:bodyPr/>
        <a:lstStyle/>
        <a:p>
          <a:endParaRPr lang="en-US"/>
        </a:p>
      </dgm:t>
    </dgm:pt>
    <dgm:pt modelId="{E29EB10F-7947-4EC1-A53A-606E73BB100A}">
      <dgm:prSet custT="1"/>
      <dgm:spPr/>
      <dgm:t>
        <a:bodyPr/>
        <a:lstStyle/>
        <a:p>
          <a:r>
            <a:rPr lang="en-IN" sz="2200" dirty="0" smtClean="0"/>
            <a:t>Speak up to clients/Board if believe that a decision/action is unlawful, unethical (The Actuaries’ Code), explain about his/her duty to treat customers fairly</a:t>
          </a:r>
        </a:p>
      </dgm:t>
    </dgm:pt>
    <dgm:pt modelId="{14FDCCEE-6ED5-4BDF-99D0-B03A76289D85}" type="parTrans" cxnId="{6EEE40AF-1060-431C-9EA1-684B08C857BA}">
      <dgm:prSet/>
      <dgm:spPr/>
      <dgm:t>
        <a:bodyPr/>
        <a:lstStyle/>
        <a:p>
          <a:endParaRPr lang="en-US"/>
        </a:p>
      </dgm:t>
    </dgm:pt>
    <dgm:pt modelId="{82FF9680-00CC-4FD1-A498-E6845566817B}" type="sibTrans" cxnId="{6EEE40AF-1060-431C-9EA1-684B08C857BA}">
      <dgm:prSet/>
      <dgm:spPr/>
      <dgm:t>
        <a:bodyPr/>
        <a:lstStyle/>
        <a:p>
          <a:endParaRPr lang="en-US"/>
        </a:p>
      </dgm:t>
    </dgm:pt>
    <dgm:pt modelId="{34A7483A-242F-4FBD-9095-5CCBB193A070}">
      <dgm:prSet custT="1"/>
      <dgm:spPr/>
      <dgm:t>
        <a:bodyPr/>
        <a:lstStyle/>
        <a:p>
          <a:endParaRPr lang="en-IN" sz="2200" dirty="0"/>
        </a:p>
      </dgm:t>
    </dgm:pt>
    <dgm:pt modelId="{31CF408B-CE0A-4F6C-80FF-1A282080A583}" type="parTrans" cxnId="{C2E84EB3-1320-4ACF-A2B9-B039AEEC7439}">
      <dgm:prSet/>
      <dgm:spPr/>
      <dgm:t>
        <a:bodyPr/>
        <a:lstStyle/>
        <a:p>
          <a:endParaRPr lang="en-US"/>
        </a:p>
      </dgm:t>
    </dgm:pt>
    <dgm:pt modelId="{36E4470C-4464-4838-AF43-228D5AF94028}" type="sibTrans" cxnId="{C2E84EB3-1320-4ACF-A2B9-B039AEEC7439}">
      <dgm:prSet/>
      <dgm:spPr/>
      <dgm:t>
        <a:bodyPr/>
        <a:lstStyle/>
        <a:p>
          <a:endParaRPr lang="en-US"/>
        </a:p>
      </dgm:t>
    </dgm:pt>
    <dgm:pt modelId="{0A5ADC46-E00E-4CA9-BFD8-F6541AC775B6}">
      <dgm:prSet custT="1"/>
      <dgm:spPr/>
      <dgm:t>
        <a:bodyPr/>
        <a:lstStyle/>
        <a:p>
          <a:r>
            <a:rPr lang="en-IN" sz="2200" dirty="0" smtClean="0"/>
            <a:t>Not allow bias or influence of others to override professional judgment (The Actuaries’ Code)</a:t>
          </a:r>
        </a:p>
      </dgm:t>
    </dgm:pt>
    <dgm:pt modelId="{4E3DA4CB-43BA-4638-A382-7DF0B8212C04}" type="parTrans" cxnId="{6896AA01-C3C5-431F-8FD5-0D045EB1CDE7}">
      <dgm:prSet/>
      <dgm:spPr/>
      <dgm:t>
        <a:bodyPr/>
        <a:lstStyle/>
        <a:p>
          <a:endParaRPr lang="en-US"/>
        </a:p>
      </dgm:t>
    </dgm:pt>
    <dgm:pt modelId="{B32F87EA-30DB-489F-A0F8-8A2CAADC80D3}" type="sibTrans" cxnId="{6896AA01-C3C5-431F-8FD5-0D045EB1CDE7}">
      <dgm:prSet/>
      <dgm:spPr/>
      <dgm:t>
        <a:bodyPr/>
        <a:lstStyle/>
        <a:p>
          <a:endParaRPr lang="en-US"/>
        </a:p>
      </dgm:t>
    </dgm:pt>
    <dgm:pt modelId="{14D9E7ED-FFEC-4B23-8BF8-5FD5617E3A42}">
      <dgm:prSet custT="1"/>
      <dgm:spPr/>
      <dgm:t>
        <a:bodyPr/>
        <a:lstStyle/>
        <a:p>
          <a:endParaRPr lang="en-IN" sz="2200" dirty="0"/>
        </a:p>
      </dgm:t>
    </dgm:pt>
    <dgm:pt modelId="{03A942B3-4667-4CB6-BF8F-C683E2D25740}" type="parTrans" cxnId="{86DE1AFF-9900-4DAB-A0AC-ACFCD9550634}">
      <dgm:prSet/>
      <dgm:spPr/>
      <dgm:t>
        <a:bodyPr/>
        <a:lstStyle/>
        <a:p>
          <a:endParaRPr lang="en-US"/>
        </a:p>
      </dgm:t>
    </dgm:pt>
    <dgm:pt modelId="{384D2C44-8FE0-459E-BE4B-A70D96A0C535}" type="sibTrans" cxnId="{86DE1AFF-9900-4DAB-A0AC-ACFCD9550634}">
      <dgm:prSet/>
      <dgm:spPr/>
      <dgm:t>
        <a:bodyPr/>
        <a:lstStyle/>
        <a:p>
          <a:endParaRPr lang="en-US"/>
        </a:p>
      </dgm:t>
    </dgm:pt>
    <dgm:pt modelId="{D484CB54-0C7E-4ED6-9319-4E6F5FF33D71}">
      <dgm:prSet custT="1"/>
      <dgm:spPr/>
      <dgm:t>
        <a:bodyPr/>
        <a:lstStyle/>
        <a:p>
          <a:endParaRPr lang="en-IN" sz="2200" dirty="0"/>
        </a:p>
      </dgm:t>
    </dgm:pt>
    <dgm:pt modelId="{24282E7E-A8A8-43AF-BB07-429D5CC37120}" type="parTrans" cxnId="{F118B3F1-C476-4559-B045-A474B2879F3B}">
      <dgm:prSet/>
      <dgm:spPr/>
      <dgm:t>
        <a:bodyPr/>
        <a:lstStyle/>
        <a:p>
          <a:endParaRPr lang="en-US"/>
        </a:p>
      </dgm:t>
    </dgm:pt>
    <dgm:pt modelId="{CD7B3456-C1C7-403D-BAA3-60C4C34E72D7}" type="sibTrans" cxnId="{F118B3F1-C476-4559-B045-A474B2879F3B}">
      <dgm:prSet/>
      <dgm:spPr/>
      <dgm:t>
        <a:bodyPr/>
        <a:lstStyle/>
        <a:p>
          <a:endParaRPr lang="en-US"/>
        </a:p>
      </dgm:t>
    </dgm:pt>
    <dgm:pt modelId="{C513624D-5D86-40DF-97BE-F824FB6F047E}">
      <dgm:prSet custT="1"/>
      <dgm:spPr/>
      <dgm:t>
        <a:bodyPr/>
        <a:lstStyle/>
        <a:p>
          <a:endParaRPr lang="en-IN" sz="2200" dirty="0"/>
        </a:p>
      </dgm:t>
    </dgm:pt>
    <dgm:pt modelId="{49C54514-90E8-41EC-8766-F02955BBDD58}" type="sibTrans" cxnId="{04048027-F535-4EE5-A985-3C5C288B4554}">
      <dgm:prSet/>
      <dgm:spPr/>
      <dgm:t>
        <a:bodyPr/>
        <a:lstStyle/>
        <a:p>
          <a:endParaRPr lang="en-US"/>
        </a:p>
      </dgm:t>
    </dgm:pt>
    <dgm:pt modelId="{2662D1C8-0863-4134-8CD9-64F51CC525B2}" type="parTrans" cxnId="{04048027-F535-4EE5-A985-3C5C288B4554}">
      <dgm:prSet/>
      <dgm:spPr/>
      <dgm:t>
        <a:bodyPr/>
        <a:lstStyle/>
        <a:p>
          <a:endParaRPr lang="en-US"/>
        </a:p>
      </dgm:t>
    </dgm:pt>
    <dgm:pt modelId="{619724A5-1E77-C84A-986F-33C5A0A4E906}">
      <dgm:prSet custT="1"/>
      <dgm:spPr/>
      <dgm:t>
        <a:bodyPr/>
        <a:lstStyle/>
        <a:p>
          <a:r>
            <a:rPr lang="en-IN" sz="2200" dirty="0" smtClean="0"/>
            <a:t>Any conflict of interests – disclose &amp; manage</a:t>
          </a:r>
        </a:p>
      </dgm:t>
    </dgm:pt>
    <dgm:pt modelId="{0E89356C-1EE6-DB45-A764-4988F6A8319D}" type="parTrans" cxnId="{4082F47E-9761-C648-907A-41812606C04C}">
      <dgm:prSet/>
      <dgm:spPr/>
    </dgm:pt>
    <dgm:pt modelId="{F7F07164-CC98-2D4A-88C5-8C6F0924C3D5}" type="sibTrans" cxnId="{4082F47E-9761-C648-907A-41812606C04C}">
      <dgm:prSet/>
      <dgm:spPr/>
    </dgm:pt>
    <dgm:pt modelId="{45E19146-B6F8-8946-8A88-4A71C1C7D7A1}">
      <dgm:prSet custT="1"/>
      <dgm:spPr/>
      <dgm:t>
        <a:bodyPr/>
        <a:lstStyle/>
        <a:p>
          <a:endParaRPr lang="en-IN" sz="800" dirty="0">
            <a:solidFill>
              <a:srgbClr val="000000"/>
            </a:solidFill>
          </a:endParaRPr>
        </a:p>
      </dgm:t>
    </dgm:pt>
    <dgm:pt modelId="{10C4F2A4-ECA8-754D-BCFE-504C004A98AF}" type="parTrans" cxnId="{C034DAD4-6CB2-9144-A30B-75185E661F4C}">
      <dgm:prSet/>
      <dgm:spPr/>
    </dgm:pt>
    <dgm:pt modelId="{C16B1B5F-8C7B-D54E-A846-B52B1F6D6333}" type="sibTrans" cxnId="{C034DAD4-6CB2-9144-A30B-75185E661F4C}">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19565"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93501" custLinFactNeighborY="-74669">
        <dgm:presLayoutVars>
          <dgm:bulletEnabled val="1"/>
        </dgm:presLayoutVars>
      </dgm:prSet>
      <dgm:spPr/>
      <dgm:t>
        <a:bodyPr/>
        <a:lstStyle/>
        <a:p>
          <a:endParaRPr lang="en-IN"/>
        </a:p>
      </dgm:t>
    </dgm:pt>
  </dgm:ptLst>
  <dgm:cxnLst>
    <dgm:cxn modelId="{817254E5-7455-3D48-A798-EF8541A709A0}" type="presOf" srcId="{DC322679-1925-447A-83E6-122C2B910DE6}" destId="{F8186F68-B710-4ABC-833E-1D6E5BFED6C3}" srcOrd="1" destOrd="0" presId="urn:microsoft.com/office/officeart/2005/8/layout/list1"/>
    <dgm:cxn modelId="{C2E84EB3-1320-4ACF-A2B9-B039AEEC7439}" srcId="{DC322679-1925-447A-83E6-122C2B910DE6}" destId="{34A7483A-242F-4FBD-9095-5CCBB193A070}" srcOrd="6" destOrd="0" parTransId="{31CF408B-CE0A-4F6C-80FF-1A282080A583}" sibTransId="{36E4470C-4464-4838-AF43-228D5AF94028}"/>
    <dgm:cxn modelId="{008D4EC3-1EE6-AB4B-B5A0-687BEDC9A710}" type="presOf" srcId="{D04D2BD4-9299-4F66-9CB2-B157C9D884F6}" destId="{391D666F-E0AD-4E42-AC8F-4FE69CED964F}" srcOrd="0" destOrd="1" presId="urn:microsoft.com/office/officeart/2005/8/layout/list1"/>
    <dgm:cxn modelId="{7DD7B1EF-500E-DE4A-8371-EFB708C48D65}" type="presOf" srcId="{619724A5-1E77-C84A-986F-33C5A0A4E906}" destId="{391D666F-E0AD-4E42-AC8F-4FE69CED964F}" srcOrd="0" destOrd="3" presId="urn:microsoft.com/office/officeart/2005/8/layout/list1"/>
    <dgm:cxn modelId="{9C2C927D-EF6A-344F-96D8-B9144D59BD8C}" type="presOf" srcId="{C05635C3-2FE3-4DFC-85C9-0CC61E713794}" destId="{68DD8A5F-F8EC-4003-B34A-18893B22DED1}" srcOrd="0" destOrd="0" presId="urn:microsoft.com/office/officeart/2005/8/layout/list1"/>
    <dgm:cxn modelId="{7AA7EEC5-1D63-7E47-8C56-195A177DDF65}" type="presOf" srcId="{34A7483A-242F-4FBD-9095-5CCBB193A070}" destId="{391D666F-E0AD-4E42-AC8F-4FE69CED964F}" srcOrd="0" destOrd="6" presId="urn:microsoft.com/office/officeart/2005/8/layout/list1"/>
    <dgm:cxn modelId="{F94156F5-8783-E444-8281-EAB9C606FCFF}" type="presOf" srcId="{DC322679-1925-447A-83E6-122C2B910DE6}" destId="{1D8399BF-DE05-427C-9C00-426EA2944DB0}" srcOrd="0" destOrd="0" presId="urn:microsoft.com/office/officeart/2005/8/layout/list1"/>
    <dgm:cxn modelId="{A0A323C8-7CCB-6842-806F-05C12D65D053}" type="presOf" srcId="{313DE065-50C3-4989-A287-7F07D5AE5FDB}" destId="{391D666F-E0AD-4E42-AC8F-4FE69CED964F}" srcOrd="0" destOrd="5" presId="urn:microsoft.com/office/officeart/2005/8/layout/list1"/>
    <dgm:cxn modelId="{86DE1AFF-9900-4DAB-A0AC-ACFCD9550634}" srcId="{DC322679-1925-447A-83E6-122C2B910DE6}" destId="{14D9E7ED-FFEC-4B23-8BF8-5FD5617E3A42}" srcOrd="9" destOrd="0" parTransId="{03A942B3-4667-4CB6-BF8F-C683E2D25740}" sibTransId="{384D2C44-8FE0-459E-BE4B-A70D96A0C535}"/>
    <dgm:cxn modelId="{E0E80D33-24AD-9C4C-8879-7EF1DBBA38A3}" type="presOf" srcId="{45E19146-B6F8-8946-8A88-4A71C1C7D7A1}" destId="{391D666F-E0AD-4E42-AC8F-4FE69CED964F}" srcOrd="0" destOrd="0" presId="urn:microsoft.com/office/officeart/2005/8/layout/list1"/>
    <dgm:cxn modelId="{26B623E2-9758-6A4B-B000-9B500513AA0F}" type="presOf" srcId="{0A5ADC46-E00E-4CA9-BFD8-F6541AC775B6}" destId="{391D666F-E0AD-4E42-AC8F-4FE69CED964F}" srcOrd="0" destOrd="2" presId="urn:microsoft.com/office/officeart/2005/8/layout/list1"/>
    <dgm:cxn modelId="{04048027-F535-4EE5-A985-3C5C288B4554}" srcId="{DC322679-1925-447A-83E6-122C2B910DE6}" destId="{C513624D-5D86-40DF-97BE-F824FB6F047E}" srcOrd="7" destOrd="0" parTransId="{2662D1C8-0863-4134-8CD9-64F51CC525B2}" sibTransId="{49C54514-90E8-41EC-8766-F02955BBDD58}"/>
    <dgm:cxn modelId="{A6ADEB0D-CE75-4377-B37E-6583B1649FFB}" srcId="{C05635C3-2FE3-4DFC-85C9-0CC61E713794}" destId="{DC322679-1925-447A-83E6-122C2B910DE6}" srcOrd="0" destOrd="0" parTransId="{C2F532BC-B8AF-47B7-AD20-B1117D4976B0}" sibTransId="{02581945-BA2E-48B7-B73B-C2AFCC74E4D3}"/>
    <dgm:cxn modelId="{94B90966-BCFE-B648-82CA-03B852C7BF71}" type="presOf" srcId="{B505F422-66E2-45DE-9EC0-3A28D0BC1898}" destId="{391D666F-E0AD-4E42-AC8F-4FE69CED964F}" srcOrd="0" destOrd="10" presId="urn:microsoft.com/office/officeart/2005/8/layout/list1"/>
    <dgm:cxn modelId="{F118B3F1-C476-4559-B045-A474B2879F3B}" srcId="{DC322679-1925-447A-83E6-122C2B910DE6}" destId="{D484CB54-0C7E-4ED6-9319-4E6F5FF33D71}" srcOrd="8" destOrd="0" parTransId="{24282E7E-A8A8-43AF-BB07-429D5CC37120}" sibTransId="{CD7B3456-C1C7-403D-BAA3-60C4C34E72D7}"/>
    <dgm:cxn modelId="{4617B8B3-DEBC-B340-88F0-1EA501ED4FC2}" type="presOf" srcId="{E29EB10F-7947-4EC1-A53A-606E73BB100A}" destId="{391D666F-E0AD-4E42-AC8F-4FE69CED964F}" srcOrd="0" destOrd="4" presId="urn:microsoft.com/office/officeart/2005/8/layout/list1"/>
    <dgm:cxn modelId="{6896AA01-C3C5-431F-8FD5-0D045EB1CDE7}" srcId="{DC322679-1925-447A-83E6-122C2B910DE6}" destId="{0A5ADC46-E00E-4CA9-BFD8-F6541AC775B6}" srcOrd="2" destOrd="0" parTransId="{4E3DA4CB-43BA-4638-A382-7DF0B8212C04}" sibTransId="{B32F87EA-30DB-489F-A0F8-8A2CAADC80D3}"/>
    <dgm:cxn modelId="{F0E21106-0F4D-5444-BC99-ED6F8CDD9A62}" type="presOf" srcId="{14D9E7ED-FFEC-4B23-8BF8-5FD5617E3A42}" destId="{391D666F-E0AD-4E42-AC8F-4FE69CED964F}" srcOrd="0" destOrd="9" presId="urn:microsoft.com/office/officeart/2005/8/layout/list1"/>
    <dgm:cxn modelId="{6EEE40AF-1060-431C-9EA1-684B08C857BA}" srcId="{DC322679-1925-447A-83E6-122C2B910DE6}" destId="{E29EB10F-7947-4EC1-A53A-606E73BB100A}" srcOrd="4" destOrd="0" parTransId="{14FDCCEE-6ED5-4BDF-99D0-B03A76289D85}" sibTransId="{82FF9680-00CC-4FD1-A498-E6845566817B}"/>
    <dgm:cxn modelId="{4082F47E-9761-C648-907A-41812606C04C}" srcId="{DC322679-1925-447A-83E6-122C2B910DE6}" destId="{619724A5-1E77-C84A-986F-33C5A0A4E906}" srcOrd="3" destOrd="0" parTransId="{0E89356C-1EE6-DB45-A764-4988F6A8319D}" sibTransId="{F7F07164-CC98-2D4A-88C5-8C6F0924C3D5}"/>
    <dgm:cxn modelId="{242A0956-920D-7945-B3C6-09D8EA0872EC}" type="presOf" srcId="{C513624D-5D86-40DF-97BE-F824FB6F047E}" destId="{391D666F-E0AD-4E42-AC8F-4FE69CED964F}" srcOrd="0" destOrd="7" presId="urn:microsoft.com/office/officeart/2005/8/layout/list1"/>
    <dgm:cxn modelId="{E660D342-19E0-4B37-A598-24B9381267D9}" srcId="{DC322679-1925-447A-83E6-122C2B910DE6}" destId="{D04D2BD4-9299-4F66-9CB2-B157C9D884F6}" srcOrd="1" destOrd="0" parTransId="{B1A5CFBB-CABA-4ACD-8645-BFC06B07EE2F}" sibTransId="{40DF8C96-D7C6-4A21-985A-8DA42A1A0494}"/>
    <dgm:cxn modelId="{06E3636B-E02C-4892-822E-C959FF782FDB}" srcId="{DC322679-1925-447A-83E6-122C2B910DE6}" destId="{313DE065-50C3-4989-A287-7F07D5AE5FDB}" srcOrd="5" destOrd="0" parTransId="{EEF1F1A6-1BA0-4AD7-8764-BB2D2F624942}" sibTransId="{32D614C9-8EE2-42FD-B8DA-BD0314EC1AC1}"/>
    <dgm:cxn modelId="{C034DAD4-6CB2-9144-A30B-75185E661F4C}" srcId="{DC322679-1925-447A-83E6-122C2B910DE6}" destId="{45E19146-B6F8-8946-8A88-4A71C1C7D7A1}" srcOrd="0" destOrd="0" parTransId="{10C4F2A4-ECA8-754D-BCFE-504C004A98AF}" sibTransId="{C16B1B5F-8C7B-D54E-A846-B52B1F6D6333}"/>
    <dgm:cxn modelId="{374658A2-6F42-354C-8F8F-B4CCB470A263}" type="presOf" srcId="{D484CB54-0C7E-4ED6-9319-4E6F5FF33D71}" destId="{391D666F-E0AD-4E42-AC8F-4FE69CED964F}" srcOrd="0" destOrd="8" presId="urn:microsoft.com/office/officeart/2005/8/layout/list1"/>
    <dgm:cxn modelId="{8983C135-85EE-45E8-A16F-8622E4D35BE1}" srcId="{DC322679-1925-447A-83E6-122C2B910DE6}" destId="{B505F422-66E2-45DE-9EC0-3A28D0BC1898}" srcOrd="10" destOrd="0" parTransId="{9FF10844-2104-4E80-AFD9-B2DA4D0C2851}" sibTransId="{DB6BA36B-1C20-466C-854B-71E1F072EF58}"/>
    <dgm:cxn modelId="{24B2618A-0954-B644-B347-1F09D8FE0FF7}" type="presParOf" srcId="{68DD8A5F-F8EC-4003-B34A-18893B22DED1}" destId="{DC6354ED-37CC-4FE9-A085-145953C2CA8E}" srcOrd="0" destOrd="0" presId="urn:microsoft.com/office/officeart/2005/8/layout/list1"/>
    <dgm:cxn modelId="{5CCC07C6-F332-2D4D-A8E0-3D43E8A38499}" type="presParOf" srcId="{DC6354ED-37CC-4FE9-A085-145953C2CA8E}" destId="{1D8399BF-DE05-427C-9C00-426EA2944DB0}" srcOrd="0" destOrd="0" presId="urn:microsoft.com/office/officeart/2005/8/layout/list1"/>
    <dgm:cxn modelId="{F6A6C2BB-F7B1-E142-93FA-0961D2E0F6E2}" type="presParOf" srcId="{DC6354ED-37CC-4FE9-A085-145953C2CA8E}" destId="{F8186F68-B710-4ABC-833E-1D6E5BFED6C3}" srcOrd="1" destOrd="0" presId="urn:microsoft.com/office/officeart/2005/8/layout/list1"/>
    <dgm:cxn modelId="{EE8FDF32-EBE7-A440-8063-1DCDD1F41374}" type="presParOf" srcId="{68DD8A5F-F8EC-4003-B34A-18893B22DED1}" destId="{426F9E02-AAE4-408D-A595-8977CA4CD789}" srcOrd="1" destOrd="0" presId="urn:microsoft.com/office/officeart/2005/8/layout/list1"/>
    <dgm:cxn modelId="{D83AA14A-0CF7-1442-B318-8C5B2BB5B3B0}"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400" dirty="0" smtClean="0"/>
            <a:t>TCF requirements and challenges </a:t>
          </a:r>
          <a:endParaRPr lang="en-IN" sz="24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IN" sz="2200" dirty="0" smtClean="0"/>
            <a:t>Requirement: Use of target ranges for payout of Asset share on maturity or Surrender</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14D9E7ED-FFEC-4B23-8BF8-5FD5617E3A42}">
      <dgm:prSet custT="1"/>
      <dgm:spPr/>
      <dgm:t>
        <a:bodyPr/>
        <a:lstStyle/>
        <a:p>
          <a:endParaRPr lang="en-IN" sz="2200" dirty="0"/>
        </a:p>
      </dgm:t>
    </dgm:pt>
    <dgm:pt modelId="{03A942B3-4667-4CB6-BF8F-C683E2D25740}" type="parTrans" cxnId="{86DE1AFF-9900-4DAB-A0AC-ACFCD9550634}">
      <dgm:prSet/>
      <dgm:spPr/>
      <dgm:t>
        <a:bodyPr/>
        <a:lstStyle/>
        <a:p>
          <a:endParaRPr lang="en-US"/>
        </a:p>
      </dgm:t>
    </dgm:pt>
    <dgm:pt modelId="{384D2C44-8FE0-459E-BE4B-A70D96A0C535}" type="sibTrans" cxnId="{86DE1AFF-9900-4DAB-A0AC-ACFCD9550634}">
      <dgm:prSet/>
      <dgm:spPr/>
      <dgm:t>
        <a:bodyPr/>
        <a:lstStyle/>
        <a:p>
          <a:endParaRPr lang="en-US"/>
        </a:p>
      </dgm:t>
    </dgm:pt>
    <dgm:pt modelId="{D484CB54-0C7E-4ED6-9319-4E6F5FF33D71}">
      <dgm:prSet custT="1"/>
      <dgm:spPr/>
      <dgm:t>
        <a:bodyPr/>
        <a:lstStyle/>
        <a:p>
          <a:endParaRPr lang="en-IN" sz="2200" dirty="0"/>
        </a:p>
      </dgm:t>
    </dgm:pt>
    <dgm:pt modelId="{24282E7E-A8A8-43AF-BB07-429D5CC37120}" type="parTrans" cxnId="{F118B3F1-C476-4559-B045-A474B2879F3B}">
      <dgm:prSet/>
      <dgm:spPr/>
      <dgm:t>
        <a:bodyPr/>
        <a:lstStyle/>
        <a:p>
          <a:endParaRPr lang="en-US"/>
        </a:p>
      </dgm:t>
    </dgm:pt>
    <dgm:pt modelId="{CD7B3456-C1C7-403D-BAA3-60C4C34E72D7}" type="sibTrans" cxnId="{F118B3F1-C476-4559-B045-A474B2879F3B}">
      <dgm:prSet/>
      <dgm:spPr/>
      <dgm:t>
        <a:bodyPr/>
        <a:lstStyle/>
        <a:p>
          <a:endParaRPr lang="en-US"/>
        </a:p>
      </dgm:t>
    </dgm:pt>
    <dgm:pt modelId="{AB9610F8-C245-4A73-B73F-6693EF702FBA}">
      <dgm:prSet custT="1"/>
      <dgm:spPr/>
      <dgm:t>
        <a:bodyPr/>
        <a:lstStyle/>
        <a:p>
          <a:r>
            <a:rPr lang="en-IN" sz="2200" dirty="0" smtClean="0"/>
            <a:t>Challenge: Should a fair payout satisfy above requirement OR  Should it be based on PRE</a:t>
          </a:r>
          <a:endParaRPr lang="en-IN" sz="2200" dirty="0"/>
        </a:p>
      </dgm:t>
    </dgm:pt>
    <dgm:pt modelId="{B35C5877-0D65-4E74-B669-A4A594450811}" type="parTrans" cxnId="{E582671E-2454-4C22-85E7-3AF370576AB2}">
      <dgm:prSet/>
      <dgm:spPr/>
      <dgm:t>
        <a:bodyPr/>
        <a:lstStyle/>
        <a:p>
          <a:endParaRPr lang="en-US"/>
        </a:p>
      </dgm:t>
    </dgm:pt>
    <dgm:pt modelId="{20CE5610-4765-45F0-ADE4-A6C2EA4D8D75}" type="sibTrans" cxnId="{E582671E-2454-4C22-85E7-3AF370576AB2}">
      <dgm:prSet/>
      <dgm:spPr/>
      <dgm:t>
        <a:bodyPr/>
        <a:lstStyle/>
        <a:p>
          <a:endParaRPr lang="en-US"/>
        </a:p>
      </dgm:t>
    </dgm:pt>
    <dgm:pt modelId="{4125AC9C-BD01-42CF-A521-31218BD3A6A8}">
      <dgm:prSet custT="1"/>
      <dgm:spPr/>
      <dgm:t>
        <a:bodyPr/>
        <a:lstStyle/>
        <a:p>
          <a:r>
            <a:rPr lang="en-US" sz="2200" dirty="0" smtClean="0"/>
            <a:t>Requirement: Process for reattribution of the inherited estate</a:t>
          </a:r>
          <a:endParaRPr lang="en-IN" sz="2200" dirty="0"/>
        </a:p>
      </dgm:t>
    </dgm:pt>
    <dgm:pt modelId="{85CDE211-88FA-40C5-8C68-59254DB626EA}" type="parTrans" cxnId="{055AFEC5-26DC-40CB-A4BE-E2642DC44B96}">
      <dgm:prSet/>
      <dgm:spPr/>
      <dgm:t>
        <a:bodyPr/>
        <a:lstStyle/>
        <a:p>
          <a:endParaRPr lang="en-US"/>
        </a:p>
      </dgm:t>
    </dgm:pt>
    <dgm:pt modelId="{F1C45CB4-F078-491B-84D8-AFC494E3D5BC}" type="sibTrans" cxnId="{055AFEC5-26DC-40CB-A4BE-E2642DC44B96}">
      <dgm:prSet/>
      <dgm:spPr/>
      <dgm:t>
        <a:bodyPr/>
        <a:lstStyle/>
        <a:p>
          <a:endParaRPr lang="en-US"/>
        </a:p>
      </dgm:t>
    </dgm:pt>
    <dgm:pt modelId="{282FB0B7-0391-475E-8992-573EE9D9C146}">
      <dgm:prSet custT="1"/>
      <dgm:spPr/>
      <dgm:t>
        <a:bodyPr/>
        <a:lstStyle/>
        <a:p>
          <a:r>
            <a:rPr lang="en-IN" sz="2200" dirty="0" smtClean="0"/>
            <a:t>Challenge: Ensuring Equity between with-profit policyholders and shareholders</a:t>
          </a:r>
          <a:endParaRPr lang="en-IN" sz="2200" dirty="0"/>
        </a:p>
      </dgm:t>
    </dgm:pt>
    <dgm:pt modelId="{42C275A3-8770-4E93-90BD-6C1B2A99CBFC}" type="parTrans" cxnId="{9533DB6C-4017-4CEA-9275-0C5704A306CD}">
      <dgm:prSet/>
      <dgm:spPr/>
      <dgm:t>
        <a:bodyPr/>
        <a:lstStyle/>
        <a:p>
          <a:endParaRPr lang="en-US"/>
        </a:p>
      </dgm:t>
    </dgm:pt>
    <dgm:pt modelId="{DC91C2FB-8F65-4994-AE1A-37924940C424}" type="sibTrans" cxnId="{9533DB6C-4017-4CEA-9275-0C5704A306CD}">
      <dgm:prSet/>
      <dgm:spPr/>
      <dgm:t>
        <a:bodyPr/>
        <a:lstStyle/>
        <a:p>
          <a:endParaRPr lang="en-US"/>
        </a:p>
      </dgm:t>
    </dgm:pt>
    <dgm:pt modelId="{BDD95DB4-329E-4A7F-B4F3-FA0C5F66055B}">
      <dgm:prSet custT="1"/>
      <dgm:spPr/>
      <dgm:t>
        <a:bodyPr/>
        <a:lstStyle/>
        <a:p>
          <a:r>
            <a:rPr lang="en-IN" sz="2200" dirty="0" smtClean="0"/>
            <a:t>Future actions:</a:t>
          </a:r>
          <a:endParaRPr lang="en-IN" sz="2200" dirty="0"/>
        </a:p>
      </dgm:t>
    </dgm:pt>
    <dgm:pt modelId="{F1C6BE18-183A-4EFB-ACDE-5142A3E9B489}" type="parTrans" cxnId="{90617F6D-E76F-4FD1-AF15-5E363BC42D2D}">
      <dgm:prSet/>
      <dgm:spPr/>
      <dgm:t>
        <a:bodyPr/>
        <a:lstStyle/>
        <a:p>
          <a:endParaRPr lang="en-US"/>
        </a:p>
      </dgm:t>
    </dgm:pt>
    <dgm:pt modelId="{62FE0943-1BD4-4212-89D2-3CA85336732D}" type="sibTrans" cxnId="{90617F6D-E76F-4FD1-AF15-5E363BC42D2D}">
      <dgm:prSet/>
      <dgm:spPr/>
      <dgm:t>
        <a:bodyPr/>
        <a:lstStyle/>
        <a:p>
          <a:endParaRPr lang="en-US"/>
        </a:p>
      </dgm:t>
    </dgm:pt>
    <dgm:pt modelId="{B51B9E53-DF0D-4E28-9956-EDA4F02E7DC3}">
      <dgm:prSet custT="1"/>
      <dgm:spPr/>
      <dgm:t>
        <a:bodyPr/>
        <a:lstStyle/>
        <a:p>
          <a:r>
            <a:rPr lang="en-IN" sz="2200" dirty="0" smtClean="0"/>
            <a:t>Independent assessment whether fund compliant with TCF </a:t>
          </a:r>
          <a:endParaRPr lang="en-IN" sz="2200" dirty="0"/>
        </a:p>
      </dgm:t>
    </dgm:pt>
    <dgm:pt modelId="{4443113D-3576-4EDA-A750-B1BD2076B65D}" type="parTrans" cxnId="{9AD3D56F-E012-4617-A7A0-D47F3F97574E}">
      <dgm:prSet/>
      <dgm:spPr/>
      <dgm:t>
        <a:bodyPr/>
        <a:lstStyle/>
        <a:p>
          <a:endParaRPr lang="en-US"/>
        </a:p>
      </dgm:t>
    </dgm:pt>
    <dgm:pt modelId="{DFD05AB5-E1C1-4235-92C5-D0698F15F94B}" type="sibTrans" cxnId="{9AD3D56F-E012-4617-A7A0-D47F3F97574E}">
      <dgm:prSet/>
      <dgm:spPr/>
      <dgm:t>
        <a:bodyPr/>
        <a:lstStyle/>
        <a:p>
          <a:endParaRPr lang="en-US"/>
        </a:p>
      </dgm:t>
    </dgm:pt>
    <dgm:pt modelId="{0AB58328-648B-4851-ABFF-BE0BA400FBCD}">
      <dgm:prSet custT="1"/>
      <dgm:spPr/>
      <dgm:t>
        <a:bodyPr/>
        <a:lstStyle/>
        <a:p>
          <a:r>
            <a:rPr lang="en-IN" sz="2200" dirty="0" smtClean="0"/>
            <a:t>Disclosure to policyholders</a:t>
          </a:r>
          <a:endParaRPr lang="en-IN" sz="2200" dirty="0"/>
        </a:p>
      </dgm:t>
    </dgm:pt>
    <dgm:pt modelId="{09D0F45F-D9DC-4C8C-8D44-F06EA622ADBD}" type="parTrans" cxnId="{6E615F50-0C6D-4343-99D6-13DA63044116}">
      <dgm:prSet/>
      <dgm:spPr/>
      <dgm:t>
        <a:bodyPr/>
        <a:lstStyle/>
        <a:p>
          <a:endParaRPr lang="en-US"/>
        </a:p>
      </dgm:t>
    </dgm:pt>
    <dgm:pt modelId="{17C53081-F3A7-4670-A217-50BBCF111133}" type="sibTrans" cxnId="{6E615F50-0C6D-4343-99D6-13DA63044116}">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01786"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93501" custLinFactNeighborY="-74669">
        <dgm:presLayoutVars>
          <dgm:bulletEnabled val="1"/>
        </dgm:presLayoutVars>
      </dgm:prSet>
      <dgm:spPr/>
      <dgm:t>
        <a:bodyPr/>
        <a:lstStyle/>
        <a:p>
          <a:endParaRPr lang="en-IN"/>
        </a:p>
      </dgm:t>
    </dgm:pt>
  </dgm:ptLst>
  <dgm:cxnLst>
    <dgm:cxn modelId="{8983C135-85EE-45E8-A16F-8622E4D35BE1}" srcId="{DC322679-1925-447A-83E6-122C2B910DE6}" destId="{B505F422-66E2-45DE-9EC0-3A28D0BC1898}" srcOrd="9" destOrd="0" parTransId="{9FF10844-2104-4E80-AFD9-B2DA4D0C2851}" sibTransId="{DB6BA36B-1C20-466C-854B-71E1F072EF58}"/>
    <dgm:cxn modelId="{90617F6D-E76F-4FD1-AF15-5E363BC42D2D}" srcId="{DC322679-1925-447A-83E6-122C2B910DE6}" destId="{BDD95DB4-329E-4A7F-B4F3-FA0C5F66055B}" srcOrd="4" destOrd="0" parTransId="{F1C6BE18-183A-4EFB-ACDE-5142A3E9B489}" sibTransId="{62FE0943-1BD4-4212-89D2-3CA85336732D}"/>
    <dgm:cxn modelId="{9AD3D56F-E012-4617-A7A0-D47F3F97574E}" srcId="{DC322679-1925-447A-83E6-122C2B910DE6}" destId="{B51B9E53-DF0D-4E28-9956-EDA4F02E7DC3}" srcOrd="6" destOrd="0" parTransId="{4443113D-3576-4EDA-A750-B1BD2076B65D}" sibTransId="{DFD05AB5-E1C1-4235-92C5-D0698F15F94B}"/>
    <dgm:cxn modelId="{D3273CD6-356D-CD42-A0CE-000429A6EE73}" type="presOf" srcId="{DC322679-1925-447A-83E6-122C2B910DE6}" destId="{1D8399BF-DE05-427C-9C00-426EA2944DB0}" srcOrd="0" destOrd="0" presId="urn:microsoft.com/office/officeart/2005/8/layout/list1"/>
    <dgm:cxn modelId="{6D914C94-21A3-9C44-B279-4A9424559C84}" type="presOf" srcId="{282FB0B7-0391-475E-8992-573EE9D9C146}" destId="{391D666F-E0AD-4E42-AC8F-4FE69CED964F}" srcOrd="0" destOrd="3" presId="urn:microsoft.com/office/officeart/2005/8/layout/list1"/>
    <dgm:cxn modelId="{E6AAEE4C-9291-624B-8452-ABCD6DB9203D}" type="presOf" srcId="{D04D2BD4-9299-4F66-9CB2-B157C9D884F6}" destId="{391D666F-E0AD-4E42-AC8F-4FE69CED964F}" srcOrd="0" destOrd="0" presId="urn:microsoft.com/office/officeart/2005/8/layout/list1"/>
    <dgm:cxn modelId="{9533DB6C-4017-4CEA-9275-0C5704A306CD}" srcId="{DC322679-1925-447A-83E6-122C2B910DE6}" destId="{282FB0B7-0391-475E-8992-573EE9D9C146}" srcOrd="3" destOrd="0" parTransId="{42C275A3-8770-4E93-90BD-6C1B2A99CBFC}" sibTransId="{DC91C2FB-8F65-4994-AE1A-37924940C424}"/>
    <dgm:cxn modelId="{055AFEC5-26DC-40CB-A4BE-E2642DC44B96}" srcId="{DC322679-1925-447A-83E6-122C2B910DE6}" destId="{4125AC9C-BD01-42CF-A521-31218BD3A6A8}" srcOrd="2" destOrd="0" parTransId="{85CDE211-88FA-40C5-8C68-59254DB626EA}" sibTransId="{F1C45CB4-F078-491B-84D8-AFC494E3D5BC}"/>
    <dgm:cxn modelId="{6AFE71B2-025F-5043-BF17-E28C198DBF65}" type="presOf" srcId="{4125AC9C-BD01-42CF-A521-31218BD3A6A8}" destId="{391D666F-E0AD-4E42-AC8F-4FE69CED964F}" srcOrd="0" destOrd="2" presId="urn:microsoft.com/office/officeart/2005/8/layout/list1"/>
    <dgm:cxn modelId="{16B1DDD6-5EBB-9243-96DE-63E1CDC44AE9}" type="presOf" srcId="{DC322679-1925-447A-83E6-122C2B910DE6}" destId="{F8186F68-B710-4ABC-833E-1D6E5BFED6C3}" srcOrd="1"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E3E909DF-12D8-D04D-9F20-FD59D945A9AE}" type="presOf" srcId="{0AB58328-648B-4851-ABFF-BE0BA400FBCD}" destId="{391D666F-E0AD-4E42-AC8F-4FE69CED964F}" srcOrd="0" destOrd="5" presId="urn:microsoft.com/office/officeart/2005/8/layout/list1"/>
    <dgm:cxn modelId="{3780A128-2680-0E49-A83C-0A2F5742182B}" type="presOf" srcId="{BDD95DB4-329E-4A7F-B4F3-FA0C5F66055B}" destId="{391D666F-E0AD-4E42-AC8F-4FE69CED964F}" srcOrd="0" destOrd="4" presId="urn:microsoft.com/office/officeart/2005/8/layout/list1"/>
    <dgm:cxn modelId="{86DE1AFF-9900-4DAB-A0AC-ACFCD9550634}" srcId="{DC322679-1925-447A-83E6-122C2B910DE6}" destId="{14D9E7ED-FFEC-4B23-8BF8-5FD5617E3A42}" srcOrd="8" destOrd="0" parTransId="{03A942B3-4667-4CB6-BF8F-C683E2D25740}" sibTransId="{384D2C44-8FE0-459E-BE4B-A70D96A0C535}"/>
    <dgm:cxn modelId="{E660D342-19E0-4B37-A598-24B9381267D9}" srcId="{DC322679-1925-447A-83E6-122C2B910DE6}" destId="{D04D2BD4-9299-4F66-9CB2-B157C9D884F6}" srcOrd="0" destOrd="0" parTransId="{B1A5CFBB-CABA-4ACD-8645-BFC06B07EE2F}" sibTransId="{40DF8C96-D7C6-4A21-985A-8DA42A1A0494}"/>
    <dgm:cxn modelId="{C74C418B-F80D-2B4D-9F80-060CBCAB345B}" type="presOf" srcId="{C05635C3-2FE3-4DFC-85C9-0CC61E713794}" destId="{68DD8A5F-F8EC-4003-B34A-18893B22DED1}" srcOrd="0" destOrd="0" presId="urn:microsoft.com/office/officeart/2005/8/layout/list1"/>
    <dgm:cxn modelId="{9C7AFA47-5F4B-F54B-9D4C-BAE96665BA34}" type="presOf" srcId="{AB9610F8-C245-4A73-B73F-6693EF702FBA}" destId="{391D666F-E0AD-4E42-AC8F-4FE69CED964F}" srcOrd="0" destOrd="1" presId="urn:microsoft.com/office/officeart/2005/8/layout/list1"/>
    <dgm:cxn modelId="{6E615F50-0C6D-4343-99D6-13DA63044116}" srcId="{DC322679-1925-447A-83E6-122C2B910DE6}" destId="{0AB58328-648B-4851-ABFF-BE0BA400FBCD}" srcOrd="5" destOrd="0" parTransId="{09D0F45F-D9DC-4C8C-8D44-F06EA622ADBD}" sibTransId="{17C53081-F3A7-4670-A217-50BBCF111133}"/>
    <dgm:cxn modelId="{052FC81B-D84C-3547-BC36-E134BB868271}" type="presOf" srcId="{D484CB54-0C7E-4ED6-9319-4E6F5FF33D71}" destId="{391D666F-E0AD-4E42-AC8F-4FE69CED964F}" srcOrd="0" destOrd="7" presId="urn:microsoft.com/office/officeart/2005/8/layout/list1"/>
    <dgm:cxn modelId="{4D7D7A1C-3C01-CE47-9F5A-0FBB89396DB7}" type="presOf" srcId="{B51B9E53-DF0D-4E28-9956-EDA4F02E7DC3}" destId="{391D666F-E0AD-4E42-AC8F-4FE69CED964F}" srcOrd="0" destOrd="6" presId="urn:microsoft.com/office/officeart/2005/8/layout/list1"/>
    <dgm:cxn modelId="{BFDFD2CF-AE2D-5E41-9F7F-C08C6673AA77}" type="presOf" srcId="{B505F422-66E2-45DE-9EC0-3A28D0BC1898}" destId="{391D666F-E0AD-4E42-AC8F-4FE69CED964F}" srcOrd="0" destOrd="9" presId="urn:microsoft.com/office/officeart/2005/8/layout/list1"/>
    <dgm:cxn modelId="{E582671E-2454-4C22-85E7-3AF370576AB2}" srcId="{DC322679-1925-447A-83E6-122C2B910DE6}" destId="{AB9610F8-C245-4A73-B73F-6693EF702FBA}" srcOrd="1" destOrd="0" parTransId="{B35C5877-0D65-4E74-B669-A4A594450811}" sibTransId="{20CE5610-4765-45F0-ADE4-A6C2EA4D8D75}"/>
    <dgm:cxn modelId="{F118B3F1-C476-4559-B045-A474B2879F3B}" srcId="{DC322679-1925-447A-83E6-122C2B910DE6}" destId="{D484CB54-0C7E-4ED6-9319-4E6F5FF33D71}" srcOrd="7" destOrd="0" parTransId="{24282E7E-A8A8-43AF-BB07-429D5CC37120}" sibTransId="{CD7B3456-C1C7-403D-BAA3-60C4C34E72D7}"/>
    <dgm:cxn modelId="{2C1618BF-BBAD-D74C-A294-EC7D79CDE118}" type="presOf" srcId="{14D9E7ED-FFEC-4B23-8BF8-5FD5617E3A42}" destId="{391D666F-E0AD-4E42-AC8F-4FE69CED964F}" srcOrd="0" destOrd="8" presId="urn:microsoft.com/office/officeart/2005/8/layout/list1"/>
    <dgm:cxn modelId="{81F3CDF1-B837-A84A-AA5E-7AFD3DE60C13}" type="presParOf" srcId="{68DD8A5F-F8EC-4003-B34A-18893B22DED1}" destId="{DC6354ED-37CC-4FE9-A085-145953C2CA8E}" srcOrd="0" destOrd="0" presId="urn:microsoft.com/office/officeart/2005/8/layout/list1"/>
    <dgm:cxn modelId="{199793ED-D4CF-754B-85F3-D55C7E01B245}" type="presParOf" srcId="{DC6354ED-37CC-4FE9-A085-145953C2CA8E}" destId="{1D8399BF-DE05-427C-9C00-426EA2944DB0}" srcOrd="0" destOrd="0" presId="urn:microsoft.com/office/officeart/2005/8/layout/list1"/>
    <dgm:cxn modelId="{604084B0-9453-8E45-8C27-4E7B73CC9E0F}" type="presParOf" srcId="{DC6354ED-37CC-4FE9-A085-145953C2CA8E}" destId="{F8186F68-B710-4ABC-833E-1D6E5BFED6C3}" srcOrd="1" destOrd="0" presId="urn:microsoft.com/office/officeart/2005/8/layout/list1"/>
    <dgm:cxn modelId="{6347167C-CD64-224D-96D7-9DD06DD651B3}" type="presParOf" srcId="{68DD8A5F-F8EC-4003-B34A-18893B22DED1}" destId="{426F9E02-AAE4-408D-A595-8977CA4CD789}" srcOrd="1" destOrd="0" presId="urn:microsoft.com/office/officeart/2005/8/layout/list1"/>
    <dgm:cxn modelId="{86EA647B-D20C-D044-8ACB-52C9306012D9}"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200" dirty="0" smtClean="0"/>
            <a:t>Independent views from other professionals:</a:t>
          </a:r>
          <a:endParaRPr lang="en-IN" sz="22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B505F422-66E2-45DE-9EC0-3A28D0BC1898}">
      <dgm:prSet/>
      <dgm:spPr/>
      <dgm:t>
        <a:bodyPr/>
        <a:lstStyle/>
        <a:p>
          <a:endParaRPr lang="en-IN" sz="3100" dirty="0"/>
        </a:p>
      </dgm:t>
    </dgm:pt>
    <dgm:pt modelId="{9FF10844-2104-4E80-AFD9-B2DA4D0C2851}" type="parTrans" cxnId="{8983C135-85EE-45E8-A16F-8622E4D35BE1}">
      <dgm:prSet/>
      <dgm:spPr/>
      <dgm:t>
        <a:bodyPr/>
        <a:lstStyle/>
        <a:p>
          <a:endParaRPr lang="en-US"/>
        </a:p>
      </dgm:t>
    </dgm:pt>
    <dgm:pt modelId="{DB6BA36B-1C20-466C-854B-71E1F072EF58}" type="sibTrans" cxnId="{8983C135-85EE-45E8-A16F-8622E4D35BE1}">
      <dgm:prSet/>
      <dgm:spPr/>
      <dgm:t>
        <a:bodyPr/>
        <a:lstStyle/>
        <a:p>
          <a:endParaRPr lang="en-US"/>
        </a:p>
      </dgm:t>
    </dgm:pt>
    <dgm:pt modelId="{D04D2BD4-9299-4F66-9CB2-B157C9D884F6}">
      <dgm:prSet custT="1"/>
      <dgm:spPr/>
      <dgm:t>
        <a:bodyPr/>
        <a:lstStyle/>
        <a:p>
          <a:r>
            <a:rPr lang="en-US" sz="2200" dirty="0" smtClean="0"/>
            <a:t>Members will consider whether advice from other professionals and other specialists is necessary to assure the relevance and quality of their work (The Actuaries Code 2.3)</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313DE065-50C3-4989-A287-7F07D5AE5FDB}">
      <dgm:prSet custT="1"/>
      <dgm:spPr/>
      <dgm:t>
        <a:bodyPr/>
        <a:lstStyle/>
        <a:p>
          <a:endParaRPr lang="en-IN" sz="2200" dirty="0"/>
        </a:p>
      </dgm:t>
    </dgm:pt>
    <dgm:pt modelId="{EEF1F1A6-1BA0-4AD7-8764-BB2D2F624942}" type="parTrans" cxnId="{06E3636B-E02C-4892-822E-C959FF782FDB}">
      <dgm:prSet/>
      <dgm:spPr/>
      <dgm:t>
        <a:bodyPr/>
        <a:lstStyle/>
        <a:p>
          <a:endParaRPr lang="en-US"/>
        </a:p>
      </dgm:t>
    </dgm:pt>
    <dgm:pt modelId="{32D614C9-8EE2-42FD-B8DA-BD0314EC1AC1}" type="sibTrans" cxnId="{06E3636B-E02C-4892-822E-C959FF782FDB}">
      <dgm:prSet/>
      <dgm:spPr/>
      <dgm:t>
        <a:bodyPr/>
        <a:lstStyle/>
        <a:p>
          <a:endParaRPr lang="en-US"/>
        </a:p>
      </dgm:t>
    </dgm:pt>
    <dgm:pt modelId="{14D9E7ED-FFEC-4B23-8BF8-5FD5617E3A42}">
      <dgm:prSet custT="1"/>
      <dgm:spPr/>
      <dgm:t>
        <a:bodyPr/>
        <a:lstStyle/>
        <a:p>
          <a:endParaRPr lang="en-IN" sz="2200" dirty="0"/>
        </a:p>
      </dgm:t>
    </dgm:pt>
    <dgm:pt modelId="{03A942B3-4667-4CB6-BF8F-C683E2D25740}" type="parTrans" cxnId="{86DE1AFF-9900-4DAB-A0AC-ACFCD9550634}">
      <dgm:prSet/>
      <dgm:spPr/>
      <dgm:t>
        <a:bodyPr/>
        <a:lstStyle/>
        <a:p>
          <a:endParaRPr lang="en-US"/>
        </a:p>
      </dgm:t>
    </dgm:pt>
    <dgm:pt modelId="{384D2C44-8FE0-459E-BE4B-A70D96A0C535}" type="sibTrans" cxnId="{86DE1AFF-9900-4DAB-A0AC-ACFCD9550634}">
      <dgm:prSet/>
      <dgm:spPr/>
      <dgm:t>
        <a:bodyPr/>
        <a:lstStyle/>
        <a:p>
          <a:endParaRPr lang="en-US"/>
        </a:p>
      </dgm:t>
    </dgm:pt>
    <dgm:pt modelId="{D484CB54-0C7E-4ED6-9319-4E6F5FF33D71}">
      <dgm:prSet custT="1"/>
      <dgm:spPr/>
      <dgm:t>
        <a:bodyPr/>
        <a:lstStyle/>
        <a:p>
          <a:endParaRPr lang="en-IN" sz="2200" dirty="0"/>
        </a:p>
      </dgm:t>
    </dgm:pt>
    <dgm:pt modelId="{24282E7E-A8A8-43AF-BB07-429D5CC37120}" type="parTrans" cxnId="{F118B3F1-C476-4559-B045-A474B2879F3B}">
      <dgm:prSet/>
      <dgm:spPr/>
      <dgm:t>
        <a:bodyPr/>
        <a:lstStyle/>
        <a:p>
          <a:endParaRPr lang="en-US"/>
        </a:p>
      </dgm:t>
    </dgm:pt>
    <dgm:pt modelId="{CD7B3456-C1C7-403D-BAA3-60C4C34E72D7}" type="sibTrans" cxnId="{F118B3F1-C476-4559-B045-A474B2879F3B}">
      <dgm:prSet/>
      <dgm:spPr/>
      <dgm:t>
        <a:bodyPr/>
        <a:lstStyle/>
        <a:p>
          <a:endParaRPr lang="en-US"/>
        </a:p>
      </dgm:t>
    </dgm:pt>
    <dgm:pt modelId="{CB76EA17-17CF-DF4C-A21E-E98A8B1990FA}">
      <dgm:prSet custT="1"/>
      <dgm:spPr/>
      <dgm:t>
        <a:bodyPr/>
        <a:lstStyle/>
        <a:p>
          <a:r>
            <a:rPr lang="en-IN" sz="2200" dirty="0" smtClean="0"/>
            <a:t>WPC (Independent Actuary),other independent actuary, actuarial consulting firm</a:t>
          </a:r>
          <a:endParaRPr lang="en-IN" sz="2200" dirty="0"/>
        </a:p>
      </dgm:t>
    </dgm:pt>
    <dgm:pt modelId="{498B1538-7A12-5D45-8681-C467B4E157AB}" type="parTrans" cxnId="{7AD8A027-1006-3D42-A0F9-1E6298097876}">
      <dgm:prSet/>
      <dgm:spPr/>
      <dgm:t>
        <a:bodyPr/>
        <a:lstStyle/>
        <a:p>
          <a:endParaRPr lang="en-US"/>
        </a:p>
      </dgm:t>
    </dgm:pt>
    <dgm:pt modelId="{6A4AF4BD-43B6-C948-A945-8EEB4B842A8A}" type="sibTrans" cxnId="{7AD8A027-1006-3D42-A0F9-1E6298097876}">
      <dgm:prSet/>
      <dgm:spPr/>
      <dgm:t>
        <a:bodyPr/>
        <a:lstStyle/>
        <a:p>
          <a:endParaRPr lang="en-US"/>
        </a:p>
      </dgm:t>
    </dgm:pt>
    <dgm:pt modelId="{422197E8-1A05-D549-9304-954234DCFC3C}">
      <dgm:prSet custT="1"/>
      <dgm:spPr/>
      <dgm:t>
        <a:bodyPr/>
        <a:lstStyle/>
        <a:p>
          <a:endParaRPr lang="en-IN" sz="800" dirty="0"/>
        </a:p>
      </dgm:t>
    </dgm:pt>
    <dgm:pt modelId="{BE5F12AA-1D17-FF47-BEF7-0784A25D9C2D}" type="parTrans" cxnId="{73CF1FC1-4777-6645-9674-6E57644FB2EB}">
      <dgm:prSet/>
      <dgm:spPr/>
      <dgm:t>
        <a:bodyPr/>
        <a:lstStyle/>
        <a:p>
          <a:endParaRPr lang="en-US"/>
        </a:p>
      </dgm:t>
    </dgm:pt>
    <dgm:pt modelId="{4480537C-8485-8D45-8F23-BDB02BDD014E}" type="sibTrans" cxnId="{73CF1FC1-4777-6645-9674-6E57644FB2EB}">
      <dgm:prSet/>
      <dgm:spPr/>
      <dgm:t>
        <a:bodyPr/>
        <a:lstStyle/>
        <a:p>
          <a:endParaRPr lang="en-US"/>
        </a:p>
      </dgm:t>
    </dgm:pt>
    <dgm:pt modelId="{D46A7E5E-B091-4F23-A4B8-8CB94B436D14}">
      <dgm:prSet custT="1"/>
      <dgm:spPr/>
      <dgm:t>
        <a:bodyPr/>
        <a:lstStyle/>
        <a:p>
          <a:r>
            <a:rPr lang="en-IN" sz="2200" dirty="0" smtClean="0"/>
            <a:t>Reviewing actuary (GN 42,UK) but no whistle blowing obligations or protection</a:t>
          </a:r>
          <a:endParaRPr lang="en-IN" sz="2200" dirty="0"/>
        </a:p>
      </dgm:t>
    </dgm:pt>
    <dgm:pt modelId="{FA12C240-E139-4205-ABBD-BF391D1373E3}" type="parTrans" cxnId="{F84578AC-56B8-46BB-BAB0-3D8535DC16A0}">
      <dgm:prSet/>
      <dgm:spPr/>
      <dgm:t>
        <a:bodyPr/>
        <a:lstStyle/>
        <a:p>
          <a:endParaRPr lang="en-US"/>
        </a:p>
      </dgm:t>
    </dgm:pt>
    <dgm:pt modelId="{BF6EC297-EDEB-4F09-B916-1E0F44A231B7}" type="sibTrans" cxnId="{F84578AC-56B8-46BB-BAB0-3D8535DC16A0}">
      <dgm:prSet/>
      <dgm:spPr/>
      <dgm:t>
        <a:bodyPr/>
        <a:lstStyle/>
        <a:p>
          <a:endParaRPr lang="en-US"/>
        </a:p>
      </dgm:t>
    </dgm:pt>
    <dgm:pt modelId="{19B2918B-34CC-4E97-A6B4-05D4CB2DA906}">
      <dgm:prSet custT="1"/>
      <dgm:spPr/>
      <dgm:t>
        <a:bodyPr/>
        <a:lstStyle/>
        <a:p>
          <a:r>
            <a:rPr lang="en-IN" sz="2200" dirty="0" smtClean="0"/>
            <a:t>Second opinion on bonus reduction implementation plan</a:t>
          </a:r>
          <a:endParaRPr lang="en-IN" sz="2200" dirty="0"/>
        </a:p>
      </dgm:t>
    </dgm:pt>
    <dgm:pt modelId="{F086A827-78AB-4119-9645-04FFDDD8E53E}" type="parTrans" cxnId="{3B6DB9D4-CDFA-44F9-B7D4-8DFF2BA25778}">
      <dgm:prSet/>
      <dgm:spPr/>
      <dgm:t>
        <a:bodyPr/>
        <a:lstStyle/>
        <a:p>
          <a:endParaRPr lang="en-US"/>
        </a:p>
      </dgm:t>
    </dgm:pt>
    <dgm:pt modelId="{26322D08-BC46-4803-947B-12F80FF5B0B9}" type="sibTrans" cxnId="{3B6DB9D4-CDFA-44F9-B7D4-8DFF2BA25778}">
      <dgm:prSet/>
      <dgm:spPr/>
      <dgm:t>
        <a:bodyPr/>
        <a:lstStyle/>
        <a:p>
          <a:endParaRPr lang="en-US"/>
        </a:p>
      </dgm:t>
    </dgm:pt>
    <dgm:pt modelId="{1FA6E8CB-39D0-4622-85FA-B6F7C31306F9}">
      <dgm:prSet custT="1"/>
      <dgm:spPr/>
      <dgm:t>
        <a:bodyPr/>
        <a:lstStyle/>
        <a:p>
          <a:r>
            <a:rPr lang="en-IN" sz="2200" dirty="0" smtClean="0"/>
            <a:t>Assess impact on policyholder interests</a:t>
          </a:r>
          <a:endParaRPr lang="en-IN" sz="2200" dirty="0"/>
        </a:p>
      </dgm:t>
    </dgm:pt>
    <dgm:pt modelId="{3DB837B5-D346-4C64-A0D6-9F77B460DDB6}" type="parTrans" cxnId="{FA092AE1-B880-47F7-9C76-6847562D4E29}">
      <dgm:prSet/>
      <dgm:spPr/>
      <dgm:t>
        <a:bodyPr/>
        <a:lstStyle/>
        <a:p>
          <a:endParaRPr lang="en-US"/>
        </a:p>
      </dgm:t>
    </dgm:pt>
    <dgm:pt modelId="{8BDD319E-5ADB-45BF-AB72-74833A324DEB}" type="sibTrans" cxnId="{FA092AE1-B880-47F7-9C76-6847562D4E29}">
      <dgm:prSet/>
      <dgm:spPr/>
      <dgm:t>
        <a:bodyPr/>
        <a:lstStyle/>
        <a:p>
          <a:endParaRPr lang="en-US"/>
        </a:p>
      </dgm:t>
    </dgm:pt>
    <dgm:pt modelId="{41B5DB96-011A-4258-986E-8D54295D209D}">
      <dgm:prSet custT="1"/>
      <dgm:spPr/>
      <dgm:t>
        <a:bodyPr/>
        <a:lstStyle/>
        <a:p>
          <a:r>
            <a:rPr lang="en-IN" sz="2200" dirty="0" smtClean="0"/>
            <a:t>Advise on other areas defined in TOR, Scope</a:t>
          </a:r>
          <a:endParaRPr lang="en-IN" sz="2200" dirty="0"/>
        </a:p>
      </dgm:t>
    </dgm:pt>
    <dgm:pt modelId="{A54E332B-C3A0-4AB7-9A83-E55B1562A778}" type="parTrans" cxnId="{8C21EE2B-FF1B-4A89-AD3E-47AE95BA64FC}">
      <dgm:prSet/>
      <dgm:spPr/>
      <dgm:t>
        <a:bodyPr/>
        <a:lstStyle/>
        <a:p>
          <a:endParaRPr lang="en-US"/>
        </a:p>
      </dgm:t>
    </dgm:pt>
    <dgm:pt modelId="{5E8F5C3D-7FE5-4607-B757-297635F0EE4B}" type="sibTrans" cxnId="{8C21EE2B-FF1B-4A89-AD3E-47AE95BA64FC}">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08698" custScaleY="519565"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222602" custLinFactNeighborY="-74669">
        <dgm:presLayoutVars>
          <dgm:bulletEnabled val="1"/>
        </dgm:presLayoutVars>
      </dgm:prSet>
      <dgm:spPr/>
      <dgm:t>
        <a:bodyPr/>
        <a:lstStyle/>
        <a:p>
          <a:endParaRPr lang="en-IN"/>
        </a:p>
      </dgm:t>
    </dgm:pt>
  </dgm:ptLst>
  <dgm:cxnLst>
    <dgm:cxn modelId="{8983C135-85EE-45E8-A16F-8622E4D35BE1}" srcId="{DC322679-1925-447A-83E6-122C2B910DE6}" destId="{B505F422-66E2-45DE-9EC0-3A28D0BC1898}" srcOrd="10" destOrd="0" parTransId="{9FF10844-2104-4E80-AFD9-B2DA4D0C2851}" sibTransId="{DB6BA36B-1C20-466C-854B-71E1F072EF58}"/>
    <dgm:cxn modelId="{15ACD649-113F-4AD5-8925-251036D1934A}" type="presOf" srcId="{1FA6E8CB-39D0-4622-85FA-B6F7C31306F9}" destId="{391D666F-E0AD-4E42-AC8F-4FE69CED964F}" srcOrd="0" destOrd="5" presId="urn:microsoft.com/office/officeart/2005/8/layout/list1"/>
    <dgm:cxn modelId="{0E91F1A0-C6B5-4346-BC83-A6B032E6498B}" type="presOf" srcId="{14D9E7ED-FFEC-4B23-8BF8-5FD5617E3A42}" destId="{391D666F-E0AD-4E42-AC8F-4FE69CED964F}" srcOrd="0" destOrd="9" presId="urn:microsoft.com/office/officeart/2005/8/layout/list1"/>
    <dgm:cxn modelId="{F84578AC-56B8-46BB-BAB0-3D8535DC16A0}" srcId="{DC322679-1925-447A-83E6-122C2B910DE6}" destId="{D46A7E5E-B091-4F23-A4B8-8CB94B436D14}" srcOrd="2" destOrd="0" parTransId="{FA12C240-E139-4205-ABBD-BF391D1373E3}" sibTransId="{BF6EC297-EDEB-4F09-B916-1E0F44A231B7}"/>
    <dgm:cxn modelId="{8C21EE2B-FF1B-4A89-AD3E-47AE95BA64FC}" srcId="{DC322679-1925-447A-83E6-122C2B910DE6}" destId="{41B5DB96-011A-4258-986E-8D54295D209D}" srcOrd="6" destOrd="0" parTransId="{A54E332B-C3A0-4AB7-9A83-E55B1562A778}" sibTransId="{5E8F5C3D-7FE5-4607-B757-297635F0EE4B}"/>
    <dgm:cxn modelId="{FA092AE1-B880-47F7-9C76-6847562D4E29}" srcId="{DC322679-1925-447A-83E6-122C2B910DE6}" destId="{1FA6E8CB-39D0-4622-85FA-B6F7C31306F9}" srcOrd="5" destOrd="0" parTransId="{3DB837B5-D346-4C64-A0D6-9F77B460DDB6}" sibTransId="{8BDD319E-5ADB-45BF-AB72-74833A324DEB}"/>
    <dgm:cxn modelId="{D599038F-A8B1-4188-BD01-7C65DC39A1AD}" type="presOf" srcId="{41B5DB96-011A-4258-986E-8D54295D209D}" destId="{391D666F-E0AD-4E42-AC8F-4FE69CED964F}" srcOrd="0" destOrd="6" presId="urn:microsoft.com/office/officeart/2005/8/layout/list1"/>
    <dgm:cxn modelId="{59011021-FFAC-4658-92E2-0137D2A72ABA}" type="presOf" srcId="{DC322679-1925-447A-83E6-122C2B910DE6}" destId="{F8186F68-B710-4ABC-833E-1D6E5BFED6C3}" srcOrd="1" destOrd="0" presId="urn:microsoft.com/office/officeart/2005/8/layout/list1"/>
    <dgm:cxn modelId="{DEB699C5-32E0-4017-9320-C939D80D7CB0}" type="presOf" srcId="{DC322679-1925-447A-83E6-122C2B910DE6}" destId="{1D8399BF-DE05-427C-9C00-426EA2944DB0}" srcOrd="0" destOrd="0" presId="urn:microsoft.com/office/officeart/2005/8/layout/list1"/>
    <dgm:cxn modelId="{3D701B99-103A-4487-BEE2-FFA210B245C7}" type="presOf" srcId="{D484CB54-0C7E-4ED6-9319-4E6F5FF33D71}" destId="{391D666F-E0AD-4E42-AC8F-4FE69CED964F}" srcOrd="0" destOrd="8"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C3D520BD-4DC1-4EAC-B5EF-78E3D683483B}" type="presOf" srcId="{C05635C3-2FE3-4DFC-85C9-0CC61E713794}" destId="{68DD8A5F-F8EC-4003-B34A-18893B22DED1}" srcOrd="0" destOrd="0" presId="urn:microsoft.com/office/officeart/2005/8/layout/list1"/>
    <dgm:cxn modelId="{86DE1AFF-9900-4DAB-A0AC-ACFCD9550634}" srcId="{DC322679-1925-447A-83E6-122C2B910DE6}" destId="{14D9E7ED-FFEC-4B23-8BF8-5FD5617E3A42}" srcOrd="9" destOrd="0" parTransId="{03A942B3-4667-4CB6-BF8F-C683E2D25740}" sibTransId="{384D2C44-8FE0-459E-BE4B-A70D96A0C535}"/>
    <dgm:cxn modelId="{E660D342-19E0-4B37-A598-24B9381267D9}" srcId="{DC322679-1925-447A-83E6-122C2B910DE6}" destId="{D04D2BD4-9299-4F66-9CB2-B157C9D884F6}" srcOrd="1" destOrd="0" parTransId="{B1A5CFBB-CABA-4ACD-8645-BFC06B07EE2F}" sibTransId="{40DF8C96-D7C6-4A21-985A-8DA42A1A0494}"/>
    <dgm:cxn modelId="{6068ABDB-5003-0746-80EB-0B3CC6E29DC1}" type="presOf" srcId="{CB76EA17-17CF-DF4C-A21E-E98A8B1990FA}" destId="{391D666F-E0AD-4E42-AC8F-4FE69CED964F}" srcOrd="0" destOrd="3" presId="urn:microsoft.com/office/officeart/2005/8/layout/list1"/>
    <dgm:cxn modelId="{4D03DF35-0169-4BD9-A2B1-3120DC7210F5}" type="presOf" srcId="{D04D2BD4-9299-4F66-9CB2-B157C9D884F6}" destId="{391D666F-E0AD-4E42-AC8F-4FE69CED964F}" srcOrd="0" destOrd="1" presId="urn:microsoft.com/office/officeart/2005/8/layout/list1"/>
    <dgm:cxn modelId="{06E3636B-E02C-4892-822E-C959FF782FDB}" srcId="{DC322679-1925-447A-83E6-122C2B910DE6}" destId="{313DE065-50C3-4989-A287-7F07D5AE5FDB}" srcOrd="7" destOrd="0" parTransId="{EEF1F1A6-1BA0-4AD7-8764-BB2D2F624942}" sibTransId="{32D614C9-8EE2-42FD-B8DA-BD0314EC1AC1}"/>
    <dgm:cxn modelId="{7AD8A027-1006-3D42-A0F9-1E6298097876}" srcId="{DC322679-1925-447A-83E6-122C2B910DE6}" destId="{CB76EA17-17CF-DF4C-A21E-E98A8B1990FA}" srcOrd="3" destOrd="0" parTransId="{498B1538-7A12-5D45-8681-C467B4E157AB}" sibTransId="{6A4AF4BD-43B6-C948-A945-8EEB4B842A8A}"/>
    <dgm:cxn modelId="{3B6DB9D4-CDFA-44F9-B7D4-8DFF2BA25778}" srcId="{DC322679-1925-447A-83E6-122C2B910DE6}" destId="{19B2918B-34CC-4E97-A6B4-05D4CB2DA906}" srcOrd="4" destOrd="0" parTransId="{F086A827-78AB-4119-9645-04FFDDD8E53E}" sibTransId="{26322D08-BC46-4803-947B-12F80FF5B0B9}"/>
    <dgm:cxn modelId="{BF06EBF8-E557-4B1E-A9D5-B0F2CB7FF6E3}" type="presOf" srcId="{D46A7E5E-B091-4F23-A4B8-8CB94B436D14}" destId="{391D666F-E0AD-4E42-AC8F-4FE69CED964F}" srcOrd="0" destOrd="2" presId="urn:microsoft.com/office/officeart/2005/8/layout/list1"/>
    <dgm:cxn modelId="{BE3280F6-9C5D-3348-B5AA-33520E1B27BA}" type="presOf" srcId="{422197E8-1A05-D549-9304-954234DCFC3C}" destId="{391D666F-E0AD-4E42-AC8F-4FE69CED964F}" srcOrd="0" destOrd="0" presId="urn:microsoft.com/office/officeart/2005/8/layout/list1"/>
    <dgm:cxn modelId="{4A166C84-DB09-4E71-A8E9-D176B789A7F6}" type="presOf" srcId="{B505F422-66E2-45DE-9EC0-3A28D0BC1898}" destId="{391D666F-E0AD-4E42-AC8F-4FE69CED964F}" srcOrd="0" destOrd="10" presId="urn:microsoft.com/office/officeart/2005/8/layout/list1"/>
    <dgm:cxn modelId="{73CF1FC1-4777-6645-9674-6E57644FB2EB}" srcId="{DC322679-1925-447A-83E6-122C2B910DE6}" destId="{422197E8-1A05-D549-9304-954234DCFC3C}" srcOrd="0" destOrd="0" parTransId="{BE5F12AA-1D17-FF47-BEF7-0784A25D9C2D}" sibTransId="{4480537C-8485-8D45-8F23-BDB02BDD014E}"/>
    <dgm:cxn modelId="{F118B3F1-C476-4559-B045-A474B2879F3B}" srcId="{DC322679-1925-447A-83E6-122C2B910DE6}" destId="{D484CB54-0C7E-4ED6-9319-4E6F5FF33D71}" srcOrd="8" destOrd="0" parTransId="{24282E7E-A8A8-43AF-BB07-429D5CC37120}" sibTransId="{CD7B3456-C1C7-403D-BAA3-60C4C34E72D7}"/>
    <dgm:cxn modelId="{35DB9977-7C7F-4009-9BF4-229EA34DB7AE}" type="presOf" srcId="{19B2918B-34CC-4E97-A6B4-05D4CB2DA906}" destId="{391D666F-E0AD-4E42-AC8F-4FE69CED964F}" srcOrd="0" destOrd="4" presId="urn:microsoft.com/office/officeart/2005/8/layout/list1"/>
    <dgm:cxn modelId="{5CF45D7A-305A-491A-8DE0-96DFE303842C}" type="presOf" srcId="{313DE065-50C3-4989-A287-7F07D5AE5FDB}" destId="{391D666F-E0AD-4E42-AC8F-4FE69CED964F}" srcOrd="0" destOrd="7" presId="urn:microsoft.com/office/officeart/2005/8/layout/list1"/>
    <dgm:cxn modelId="{12E5334C-2D91-4320-ADD8-35EE99B5971A}" type="presParOf" srcId="{68DD8A5F-F8EC-4003-B34A-18893B22DED1}" destId="{DC6354ED-37CC-4FE9-A085-145953C2CA8E}" srcOrd="0" destOrd="0" presId="urn:microsoft.com/office/officeart/2005/8/layout/list1"/>
    <dgm:cxn modelId="{C6006CDA-8774-4D6E-B9FF-0AC3F11EC064}" type="presParOf" srcId="{DC6354ED-37CC-4FE9-A085-145953C2CA8E}" destId="{1D8399BF-DE05-427C-9C00-426EA2944DB0}" srcOrd="0" destOrd="0" presId="urn:microsoft.com/office/officeart/2005/8/layout/list1"/>
    <dgm:cxn modelId="{8511BA71-D541-4B85-BF90-5132AC8B2A26}" type="presParOf" srcId="{DC6354ED-37CC-4FE9-A085-145953C2CA8E}" destId="{F8186F68-B710-4ABC-833E-1D6E5BFED6C3}" srcOrd="1" destOrd="0" presId="urn:microsoft.com/office/officeart/2005/8/layout/list1"/>
    <dgm:cxn modelId="{EC8067DE-60CC-424A-9479-AFDB9A1AD091}" type="presParOf" srcId="{68DD8A5F-F8EC-4003-B34A-18893B22DED1}" destId="{426F9E02-AAE4-408D-A595-8977CA4CD789}" srcOrd="1" destOrd="0" presId="urn:microsoft.com/office/officeart/2005/8/layout/list1"/>
    <dgm:cxn modelId="{C7FB3810-9E7D-4C0B-8E1C-4E69E12145AE}"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000" dirty="0" smtClean="0"/>
            <a:t>Main responsibilities</a:t>
          </a:r>
          <a:endParaRPr lang="en-IN" sz="20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AB9610F8-C245-4A73-B73F-6693EF702FBA}">
      <dgm:prSet custT="1"/>
      <dgm:spPr/>
      <dgm:t>
        <a:bodyPr/>
        <a:lstStyle/>
        <a:p>
          <a:r>
            <a:rPr lang="en-US" sz="2200" b="0" dirty="0" smtClean="0"/>
            <a:t>To produce a publicly available annual report for policyholders</a:t>
          </a:r>
          <a:endParaRPr lang="en-IN" sz="2200" b="0" dirty="0"/>
        </a:p>
      </dgm:t>
    </dgm:pt>
    <dgm:pt modelId="{B35C5877-0D65-4E74-B669-A4A594450811}" type="parTrans" cxnId="{E582671E-2454-4C22-85E7-3AF370576AB2}">
      <dgm:prSet/>
      <dgm:spPr/>
      <dgm:t>
        <a:bodyPr/>
        <a:lstStyle/>
        <a:p>
          <a:endParaRPr lang="en-US"/>
        </a:p>
      </dgm:t>
    </dgm:pt>
    <dgm:pt modelId="{20CE5610-4765-45F0-ADE4-A6C2EA4D8D75}" type="sibTrans" cxnId="{E582671E-2454-4C22-85E7-3AF370576AB2}">
      <dgm:prSet/>
      <dgm:spPr/>
      <dgm:t>
        <a:bodyPr/>
        <a:lstStyle/>
        <a:p>
          <a:endParaRPr lang="en-US"/>
        </a:p>
      </dgm:t>
    </dgm:pt>
    <dgm:pt modelId="{282FB0B7-0391-475E-8992-573EE9D9C146}">
      <dgm:prSet custT="1"/>
      <dgm:spPr/>
      <dgm:t>
        <a:bodyPr/>
        <a:lstStyle/>
        <a:p>
          <a:r>
            <a:rPr lang="en-US" sz="2200" b="0" dirty="0" smtClean="0"/>
            <a:t>Report must confirm if  the firm has properly taken policyholders’ interests into account in exercising its discretion and whether it has treated its customers fairly</a:t>
          </a:r>
          <a:endParaRPr lang="en-IN" sz="2200" b="0" dirty="0"/>
        </a:p>
      </dgm:t>
    </dgm:pt>
    <dgm:pt modelId="{42C275A3-8770-4E93-90BD-6C1B2A99CBFC}" type="parTrans" cxnId="{9533DB6C-4017-4CEA-9275-0C5704A306CD}">
      <dgm:prSet/>
      <dgm:spPr/>
      <dgm:t>
        <a:bodyPr/>
        <a:lstStyle/>
        <a:p>
          <a:endParaRPr lang="en-US"/>
        </a:p>
      </dgm:t>
    </dgm:pt>
    <dgm:pt modelId="{DC91C2FB-8F65-4994-AE1A-37924940C424}" type="sibTrans" cxnId="{9533DB6C-4017-4CEA-9275-0C5704A306CD}">
      <dgm:prSet/>
      <dgm:spPr/>
      <dgm:t>
        <a:bodyPr/>
        <a:lstStyle/>
        <a:p>
          <a:endParaRPr lang="en-US"/>
        </a:p>
      </dgm:t>
    </dgm:pt>
    <dgm:pt modelId="{39FA2A7E-0C45-46D9-BAAC-40136BCF7C3F}">
      <dgm:prSet custT="1"/>
      <dgm:spPr/>
      <dgm:t>
        <a:bodyPr/>
        <a:lstStyle/>
        <a:p>
          <a:r>
            <a:rPr lang="en-US" sz="2200" b="0" dirty="0" smtClean="0"/>
            <a:t>Advise management on key aspects of the discretion exercised</a:t>
          </a:r>
          <a:endParaRPr lang="en-IN" sz="2200" b="0" dirty="0"/>
        </a:p>
      </dgm:t>
    </dgm:pt>
    <dgm:pt modelId="{AB1B7E66-8D87-4854-9F5E-984113B27060}" type="parTrans" cxnId="{B7E70369-27B9-463C-94FE-79C1099BFA68}">
      <dgm:prSet/>
      <dgm:spPr/>
      <dgm:t>
        <a:bodyPr/>
        <a:lstStyle/>
        <a:p>
          <a:endParaRPr lang="en-US"/>
        </a:p>
      </dgm:t>
    </dgm:pt>
    <dgm:pt modelId="{D10A4981-6650-4283-9AD1-32CE5A16EED4}" type="sibTrans" cxnId="{B7E70369-27B9-463C-94FE-79C1099BFA68}">
      <dgm:prSet/>
      <dgm:spPr/>
      <dgm:t>
        <a:bodyPr/>
        <a:lstStyle/>
        <a:p>
          <a:endParaRPr lang="en-US"/>
        </a:p>
      </dgm:t>
    </dgm:pt>
    <dgm:pt modelId="{97F77FB2-548F-432E-A29E-C0266D6B8059}">
      <dgm:prSet custT="1"/>
      <dgm:spPr/>
      <dgm:t>
        <a:bodyPr/>
        <a:lstStyle/>
        <a:p>
          <a:r>
            <a:rPr lang="en-IN" sz="2200" b="0" dirty="0" smtClean="0"/>
            <a:t>Advising/ reporting on areas of discretion including:</a:t>
          </a:r>
          <a:endParaRPr lang="en-IN" sz="2200" b="0" dirty="0"/>
        </a:p>
      </dgm:t>
    </dgm:pt>
    <dgm:pt modelId="{7820B5FB-E2D9-4395-8CC1-F34F201B4527}" type="parTrans" cxnId="{B8BE8F34-B902-4929-A341-8196E04E1477}">
      <dgm:prSet/>
      <dgm:spPr/>
      <dgm:t>
        <a:bodyPr/>
        <a:lstStyle/>
        <a:p>
          <a:endParaRPr lang="en-US"/>
        </a:p>
      </dgm:t>
    </dgm:pt>
    <dgm:pt modelId="{97FB7223-5CBD-48BD-BCE0-27EEB151759E}" type="sibTrans" cxnId="{B8BE8F34-B902-4929-A341-8196E04E1477}">
      <dgm:prSet/>
      <dgm:spPr/>
      <dgm:t>
        <a:bodyPr/>
        <a:lstStyle/>
        <a:p>
          <a:endParaRPr lang="en-US"/>
        </a:p>
      </dgm:t>
    </dgm:pt>
    <dgm:pt modelId="{BC67B685-F45D-4EA9-95A1-9602C3251F88}">
      <dgm:prSet custT="1"/>
      <dgm:spPr/>
      <dgm:t>
        <a:bodyPr/>
        <a:lstStyle/>
        <a:p>
          <a:r>
            <a:rPr lang="en-US" sz="2200" dirty="0" smtClean="0"/>
            <a:t>communication with policyholders and potential policyholders on the above issues</a:t>
          </a:r>
          <a:endParaRPr lang="en-IN" sz="2200" b="0" dirty="0"/>
        </a:p>
      </dgm:t>
    </dgm:pt>
    <dgm:pt modelId="{985A1978-CEE7-4D55-A1CC-836FFD679F3A}" type="parTrans" cxnId="{00FF8984-9881-44D1-8929-E5824D2BBD72}">
      <dgm:prSet/>
      <dgm:spPr/>
      <dgm:t>
        <a:bodyPr/>
        <a:lstStyle/>
        <a:p>
          <a:endParaRPr lang="en-US"/>
        </a:p>
      </dgm:t>
    </dgm:pt>
    <dgm:pt modelId="{6831BD40-D9C3-4E5A-8EC7-E9CE3AE59538}" type="sibTrans" cxnId="{00FF8984-9881-44D1-8929-E5824D2BBD72}">
      <dgm:prSet/>
      <dgm:spPr/>
      <dgm:t>
        <a:bodyPr/>
        <a:lstStyle/>
        <a:p>
          <a:endParaRPr lang="en-US"/>
        </a:p>
      </dgm:t>
    </dgm:pt>
    <dgm:pt modelId="{BBAED7C7-DBE6-4B7C-A593-649B212C928C}">
      <dgm:prSet custT="1"/>
      <dgm:spPr/>
      <dgm:t>
        <a:bodyPr/>
        <a:lstStyle/>
        <a:p>
          <a:r>
            <a:rPr lang="en-IN" sz="2200" b="0" dirty="0" smtClean="0"/>
            <a:t>Bonus rates</a:t>
          </a:r>
          <a:endParaRPr lang="en-IN" sz="2200" b="0" dirty="0"/>
        </a:p>
      </dgm:t>
    </dgm:pt>
    <dgm:pt modelId="{1F1278A8-2A05-4E69-9510-DF023EC006DF}" type="parTrans" cxnId="{5EA0F8B0-7095-416B-B8B7-0FF879492CB8}">
      <dgm:prSet/>
      <dgm:spPr/>
      <dgm:t>
        <a:bodyPr/>
        <a:lstStyle/>
        <a:p>
          <a:endParaRPr lang="en-US"/>
        </a:p>
      </dgm:t>
    </dgm:pt>
    <dgm:pt modelId="{8222303D-B42C-47DA-BB54-11273451F238}" type="sibTrans" cxnId="{5EA0F8B0-7095-416B-B8B7-0FF879492CB8}">
      <dgm:prSet/>
      <dgm:spPr/>
      <dgm:t>
        <a:bodyPr/>
        <a:lstStyle/>
        <a:p>
          <a:endParaRPr lang="en-US"/>
        </a:p>
      </dgm:t>
    </dgm:pt>
    <dgm:pt modelId="{3DC87C4C-254A-4A7B-9A93-ACFA289EE119}">
      <dgm:prSet custT="1"/>
      <dgm:spPr/>
      <dgm:t>
        <a:bodyPr/>
        <a:lstStyle/>
        <a:p>
          <a:r>
            <a:rPr lang="en-IN" sz="2200" b="0" dirty="0" smtClean="0"/>
            <a:t>Surrender value methodology</a:t>
          </a:r>
          <a:endParaRPr lang="en-IN" sz="2200" b="0" dirty="0"/>
        </a:p>
      </dgm:t>
    </dgm:pt>
    <dgm:pt modelId="{15F4C2D0-5C70-4C23-A023-0F066551A638}" type="parTrans" cxnId="{6C44DB0A-D44F-4AB0-B62B-9557B8DFA7AE}">
      <dgm:prSet/>
      <dgm:spPr/>
      <dgm:t>
        <a:bodyPr/>
        <a:lstStyle/>
        <a:p>
          <a:endParaRPr lang="en-US"/>
        </a:p>
      </dgm:t>
    </dgm:pt>
    <dgm:pt modelId="{FCE7A934-7576-41E5-BD13-4A12C3BCC779}" type="sibTrans" cxnId="{6C44DB0A-D44F-4AB0-B62B-9557B8DFA7AE}">
      <dgm:prSet/>
      <dgm:spPr/>
      <dgm:t>
        <a:bodyPr/>
        <a:lstStyle/>
        <a:p>
          <a:endParaRPr lang="en-US"/>
        </a:p>
      </dgm:t>
    </dgm:pt>
    <dgm:pt modelId="{CB6B65C0-AB44-4E06-A064-78DEC02540D2}">
      <dgm:prSet custT="1"/>
      <dgm:spPr/>
      <dgm:t>
        <a:bodyPr/>
        <a:lstStyle/>
        <a:p>
          <a:r>
            <a:rPr lang="en-IN" sz="2200" b="0" dirty="0" smtClean="0"/>
            <a:t>Investment strategy &amp; investment fees charged to WP fund…</a:t>
          </a:r>
          <a:endParaRPr lang="en-IN" sz="2200" b="0" dirty="0"/>
        </a:p>
      </dgm:t>
    </dgm:pt>
    <dgm:pt modelId="{EB41BA47-AE1E-49A0-8B84-EA1C5D23A9D0}" type="parTrans" cxnId="{1C924EE3-AE28-4767-AFFA-BFBAE3849941}">
      <dgm:prSet/>
      <dgm:spPr/>
      <dgm:t>
        <a:bodyPr/>
        <a:lstStyle/>
        <a:p>
          <a:endParaRPr lang="en-US"/>
        </a:p>
      </dgm:t>
    </dgm:pt>
    <dgm:pt modelId="{6DFC83D3-1355-41A0-8941-FE40ED0E83E9}" type="sibTrans" cxnId="{1C924EE3-AE28-4767-AFFA-BFBAE3849941}">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01786"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93501" custLinFactNeighborY="-74669">
        <dgm:presLayoutVars>
          <dgm:bulletEnabled val="1"/>
        </dgm:presLayoutVars>
      </dgm:prSet>
      <dgm:spPr/>
      <dgm:t>
        <a:bodyPr/>
        <a:lstStyle/>
        <a:p>
          <a:endParaRPr lang="en-IN"/>
        </a:p>
      </dgm:t>
    </dgm:pt>
  </dgm:ptLst>
  <dgm:cxnLst>
    <dgm:cxn modelId="{61514D85-5392-1C4C-AC24-F6D3C6A79C82}" type="presOf" srcId="{BBAED7C7-DBE6-4B7C-A593-649B212C928C}" destId="{391D666F-E0AD-4E42-AC8F-4FE69CED964F}" srcOrd="0" destOrd="5" presId="urn:microsoft.com/office/officeart/2005/8/layout/list1"/>
    <dgm:cxn modelId="{B8BE8F34-B902-4929-A341-8196E04E1477}" srcId="{DC322679-1925-447A-83E6-122C2B910DE6}" destId="{97F77FB2-548F-432E-A29E-C0266D6B8059}" srcOrd="3" destOrd="0" parTransId="{7820B5FB-E2D9-4395-8CC1-F34F201B4527}" sibTransId="{97FB7223-5CBD-48BD-BCE0-27EEB151759E}"/>
    <dgm:cxn modelId="{1C924EE3-AE28-4767-AFFA-BFBAE3849941}" srcId="{DC322679-1925-447A-83E6-122C2B910DE6}" destId="{CB6B65C0-AB44-4E06-A064-78DEC02540D2}" srcOrd="7" destOrd="0" parTransId="{EB41BA47-AE1E-49A0-8B84-EA1C5D23A9D0}" sibTransId="{6DFC83D3-1355-41A0-8941-FE40ED0E83E9}"/>
    <dgm:cxn modelId="{C452065C-6CA1-2A4E-94B8-7FDFEC17C037}" type="presOf" srcId="{3DC87C4C-254A-4A7B-9A93-ACFA289EE119}" destId="{391D666F-E0AD-4E42-AC8F-4FE69CED964F}" srcOrd="0" destOrd="6" presId="urn:microsoft.com/office/officeart/2005/8/layout/list1"/>
    <dgm:cxn modelId="{C305432C-5E59-A34E-8B9A-7BA579B71DBE}" type="presOf" srcId="{DC322679-1925-447A-83E6-122C2B910DE6}" destId="{F8186F68-B710-4ABC-833E-1D6E5BFED6C3}" srcOrd="1" destOrd="0" presId="urn:microsoft.com/office/officeart/2005/8/layout/list1"/>
    <dgm:cxn modelId="{3F366F84-E425-244C-BC0E-E7A3CD261C30}" type="presOf" srcId="{BC67B685-F45D-4EA9-95A1-9602C3251F88}" destId="{391D666F-E0AD-4E42-AC8F-4FE69CED964F}" srcOrd="0" destOrd="4" presId="urn:microsoft.com/office/officeart/2005/8/layout/list1"/>
    <dgm:cxn modelId="{7DDA8339-C7D8-2243-95B1-04D6A30E0B63}" type="presOf" srcId="{DC322679-1925-447A-83E6-122C2B910DE6}" destId="{1D8399BF-DE05-427C-9C00-426EA2944DB0}" srcOrd="0" destOrd="0" presId="urn:microsoft.com/office/officeart/2005/8/layout/list1"/>
    <dgm:cxn modelId="{6C44DB0A-D44F-4AB0-B62B-9557B8DFA7AE}" srcId="{DC322679-1925-447A-83E6-122C2B910DE6}" destId="{3DC87C4C-254A-4A7B-9A93-ACFA289EE119}" srcOrd="6" destOrd="0" parTransId="{15F4C2D0-5C70-4C23-A023-0F066551A638}" sibTransId="{FCE7A934-7576-41E5-BD13-4A12C3BCC779}"/>
    <dgm:cxn modelId="{D9197477-9206-B843-A800-19354553BA04}" type="presOf" srcId="{282FB0B7-0391-475E-8992-573EE9D9C146}" destId="{391D666F-E0AD-4E42-AC8F-4FE69CED964F}" srcOrd="0" destOrd="2" presId="urn:microsoft.com/office/officeart/2005/8/layout/list1"/>
    <dgm:cxn modelId="{9533DB6C-4017-4CEA-9275-0C5704A306CD}" srcId="{DC322679-1925-447A-83E6-122C2B910DE6}" destId="{282FB0B7-0391-475E-8992-573EE9D9C146}" srcOrd="2" destOrd="0" parTransId="{42C275A3-8770-4E93-90BD-6C1B2A99CBFC}" sibTransId="{DC91C2FB-8F65-4994-AE1A-37924940C424}"/>
    <dgm:cxn modelId="{E582671E-2454-4C22-85E7-3AF370576AB2}" srcId="{DC322679-1925-447A-83E6-122C2B910DE6}" destId="{AB9610F8-C245-4A73-B73F-6693EF702FBA}" srcOrd="1" destOrd="0" parTransId="{B35C5877-0D65-4E74-B669-A4A594450811}" sibTransId="{20CE5610-4765-45F0-ADE4-A6C2EA4D8D75}"/>
    <dgm:cxn modelId="{00FF8984-9881-44D1-8929-E5824D2BBD72}" srcId="{DC322679-1925-447A-83E6-122C2B910DE6}" destId="{BC67B685-F45D-4EA9-95A1-9602C3251F88}" srcOrd="4" destOrd="0" parTransId="{985A1978-CEE7-4D55-A1CC-836FFD679F3A}" sibTransId="{6831BD40-D9C3-4E5A-8EC7-E9CE3AE59538}"/>
    <dgm:cxn modelId="{7E0136E6-ED55-9149-AB1E-9BFDE3610A45}" type="presOf" srcId="{39FA2A7E-0C45-46D9-BAAC-40136BCF7C3F}" destId="{391D666F-E0AD-4E42-AC8F-4FE69CED964F}"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48B823F0-18D7-ED4E-B821-CB4A74E47288}" type="presOf" srcId="{AB9610F8-C245-4A73-B73F-6693EF702FBA}" destId="{391D666F-E0AD-4E42-AC8F-4FE69CED964F}" srcOrd="0" destOrd="1" presId="urn:microsoft.com/office/officeart/2005/8/layout/list1"/>
    <dgm:cxn modelId="{B7E70369-27B9-463C-94FE-79C1099BFA68}" srcId="{DC322679-1925-447A-83E6-122C2B910DE6}" destId="{39FA2A7E-0C45-46D9-BAAC-40136BCF7C3F}" srcOrd="0" destOrd="0" parTransId="{AB1B7E66-8D87-4854-9F5E-984113B27060}" sibTransId="{D10A4981-6650-4283-9AD1-32CE5A16EED4}"/>
    <dgm:cxn modelId="{82081BEA-29F3-0E4F-A50F-8DB50A8188A6}" type="presOf" srcId="{C05635C3-2FE3-4DFC-85C9-0CC61E713794}" destId="{68DD8A5F-F8EC-4003-B34A-18893B22DED1}" srcOrd="0" destOrd="0" presId="urn:microsoft.com/office/officeart/2005/8/layout/list1"/>
    <dgm:cxn modelId="{609986F2-F454-F140-93DF-15FF8AA973E4}" type="presOf" srcId="{CB6B65C0-AB44-4E06-A064-78DEC02540D2}" destId="{391D666F-E0AD-4E42-AC8F-4FE69CED964F}" srcOrd="0" destOrd="7" presId="urn:microsoft.com/office/officeart/2005/8/layout/list1"/>
    <dgm:cxn modelId="{6BD4371A-2190-6E4C-BC39-36EDF5064099}" type="presOf" srcId="{97F77FB2-548F-432E-A29E-C0266D6B8059}" destId="{391D666F-E0AD-4E42-AC8F-4FE69CED964F}" srcOrd="0" destOrd="3" presId="urn:microsoft.com/office/officeart/2005/8/layout/list1"/>
    <dgm:cxn modelId="{5EA0F8B0-7095-416B-B8B7-0FF879492CB8}" srcId="{DC322679-1925-447A-83E6-122C2B910DE6}" destId="{BBAED7C7-DBE6-4B7C-A593-649B212C928C}" srcOrd="5" destOrd="0" parTransId="{1F1278A8-2A05-4E69-9510-DF023EC006DF}" sibTransId="{8222303D-B42C-47DA-BB54-11273451F238}"/>
    <dgm:cxn modelId="{E1DD3A30-F7E0-9247-9020-C95B613E7808}" type="presParOf" srcId="{68DD8A5F-F8EC-4003-B34A-18893B22DED1}" destId="{DC6354ED-37CC-4FE9-A085-145953C2CA8E}" srcOrd="0" destOrd="0" presId="urn:microsoft.com/office/officeart/2005/8/layout/list1"/>
    <dgm:cxn modelId="{2A7FC4E3-FCC9-BA44-81FD-6CD9D9A44356}" type="presParOf" srcId="{DC6354ED-37CC-4FE9-A085-145953C2CA8E}" destId="{1D8399BF-DE05-427C-9C00-426EA2944DB0}" srcOrd="0" destOrd="0" presId="urn:microsoft.com/office/officeart/2005/8/layout/list1"/>
    <dgm:cxn modelId="{06415E34-70EB-1E44-88EA-7427FCA9695E}" type="presParOf" srcId="{DC6354ED-37CC-4FE9-A085-145953C2CA8E}" destId="{F8186F68-B710-4ABC-833E-1D6E5BFED6C3}" srcOrd="1" destOrd="0" presId="urn:microsoft.com/office/officeart/2005/8/layout/list1"/>
    <dgm:cxn modelId="{C6FA3D1C-F8D4-F14B-A37C-2C838E1D63AA}" type="presParOf" srcId="{68DD8A5F-F8EC-4003-B34A-18893B22DED1}" destId="{426F9E02-AAE4-408D-A595-8977CA4CD789}" srcOrd="1" destOrd="0" presId="urn:microsoft.com/office/officeart/2005/8/layout/list1"/>
    <dgm:cxn modelId="{4DCFC016-01C7-C44B-85F9-ABD3D48635EA}"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2000" dirty="0" smtClean="0"/>
            <a:t>Main responsibilities</a:t>
          </a:r>
          <a:endParaRPr lang="en-IN" sz="20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39FA2A7E-0C45-46D9-BAAC-40136BCF7C3F}">
      <dgm:prSet custT="1"/>
      <dgm:spPr/>
      <dgm:t>
        <a:bodyPr/>
        <a:lstStyle/>
        <a:p>
          <a:r>
            <a:rPr lang="en-US" sz="2000" dirty="0" smtClean="0"/>
            <a:t>Compliance with PPFM</a:t>
          </a:r>
          <a:endParaRPr lang="en-IN" sz="2000" b="0" dirty="0"/>
        </a:p>
      </dgm:t>
    </dgm:pt>
    <dgm:pt modelId="{AB1B7E66-8D87-4854-9F5E-984113B27060}" type="parTrans" cxnId="{B7E70369-27B9-463C-94FE-79C1099BFA68}">
      <dgm:prSet/>
      <dgm:spPr/>
      <dgm:t>
        <a:bodyPr/>
        <a:lstStyle/>
        <a:p>
          <a:endParaRPr lang="en-US"/>
        </a:p>
      </dgm:t>
    </dgm:pt>
    <dgm:pt modelId="{D10A4981-6650-4283-9AD1-32CE5A16EED4}" type="sibTrans" cxnId="{B7E70369-27B9-463C-94FE-79C1099BFA68}">
      <dgm:prSet/>
      <dgm:spPr/>
      <dgm:t>
        <a:bodyPr/>
        <a:lstStyle/>
        <a:p>
          <a:endParaRPr lang="en-US"/>
        </a:p>
      </dgm:t>
    </dgm:pt>
    <dgm:pt modelId="{A09B0A96-1D51-4C65-B896-AB90D7633BFF}">
      <dgm:prSet custT="1"/>
      <dgm:spPr/>
      <dgm:t>
        <a:bodyPr/>
        <a:lstStyle/>
        <a:p>
          <a:r>
            <a:rPr lang="en-US" sz="2000" dirty="0" smtClean="0"/>
            <a:t>Bonus rates and MVRs</a:t>
          </a:r>
          <a:endParaRPr lang="en-US" sz="2000" dirty="0"/>
        </a:p>
      </dgm:t>
    </dgm:pt>
    <dgm:pt modelId="{9EF4FC89-10FE-44AF-9147-2FE0B1F1F7EC}" type="parTrans" cxnId="{DAECC595-3B7B-4837-8B53-B258E1E36F20}">
      <dgm:prSet/>
      <dgm:spPr/>
      <dgm:t>
        <a:bodyPr/>
        <a:lstStyle/>
        <a:p>
          <a:endParaRPr lang="en-US"/>
        </a:p>
      </dgm:t>
    </dgm:pt>
    <dgm:pt modelId="{5C970CC7-3BEE-4064-9167-CCE81EBC8763}" type="sibTrans" cxnId="{DAECC595-3B7B-4837-8B53-B258E1E36F20}">
      <dgm:prSet/>
      <dgm:spPr/>
      <dgm:t>
        <a:bodyPr/>
        <a:lstStyle/>
        <a:p>
          <a:endParaRPr lang="en-US"/>
        </a:p>
      </dgm:t>
    </dgm:pt>
    <dgm:pt modelId="{ABA21E98-8790-491C-8C42-FFB898E07404}">
      <dgm:prSet custT="1"/>
      <dgm:spPr/>
      <dgm:t>
        <a:bodyPr/>
        <a:lstStyle/>
        <a:p>
          <a:r>
            <a:rPr lang="en-US" sz="2000" dirty="0" smtClean="0"/>
            <a:t>Distribution / retention of surplus</a:t>
          </a:r>
          <a:endParaRPr lang="en-US" sz="2000" dirty="0"/>
        </a:p>
      </dgm:t>
    </dgm:pt>
    <dgm:pt modelId="{A97BA703-0314-4DA6-A8A7-0C2BCA84BC55}" type="parTrans" cxnId="{E28AFC3A-4C69-4222-ADFF-06B8F45654E6}">
      <dgm:prSet/>
      <dgm:spPr/>
      <dgm:t>
        <a:bodyPr/>
        <a:lstStyle/>
        <a:p>
          <a:endParaRPr lang="en-US"/>
        </a:p>
      </dgm:t>
    </dgm:pt>
    <dgm:pt modelId="{AE241F53-48E1-48DE-B53B-16AD8C577827}" type="sibTrans" cxnId="{E28AFC3A-4C69-4222-ADFF-06B8F45654E6}">
      <dgm:prSet/>
      <dgm:spPr/>
      <dgm:t>
        <a:bodyPr/>
        <a:lstStyle/>
        <a:p>
          <a:endParaRPr lang="en-US"/>
        </a:p>
      </dgm:t>
    </dgm:pt>
    <dgm:pt modelId="{64F4D716-269A-48CC-B0AF-955CC2F00500}">
      <dgm:prSet custT="1"/>
      <dgm:spPr/>
      <dgm:t>
        <a:bodyPr/>
        <a:lstStyle/>
        <a:p>
          <a:r>
            <a:rPr lang="en-US" sz="2000" dirty="0" smtClean="0"/>
            <a:t>Significant changes to the risk/investment profile of the with‐profits fund</a:t>
          </a:r>
          <a:endParaRPr lang="en-US" sz="2000" dirty="0"/>
        </a:p>
      </dgm:t>
    </dgm:pt>
    <dgm:pt modelId="{504C7537-D7DC-4A5B-8394-F181E18A0389}" type="parTrans" cxnId="{9447087C-BF90-474E-A33E-6137F80516D2}">
      <dgm:prSet/>
      <dgm:spPr/>
      <dgm:t>
        <a:bodyPr/>
        <a:lstStyle/>
        <a:p>
          <a:endParaRPr lang="en-US"/>
        </a:p>
      </dgm:t>
    </dgm:pt>
    <dgm:pt modelId="{2EDC793B-BEEA-49DE-9BEC-9510A29A0D1D}" type="sibTrans" cxnId="{9447087C-BF90-474E-A33E-6137F80516D2}">
      <dgm:prSet/>
      <dgm:spPr/>
      <dgm:t>
        <a:bodyPr/>
        <a:lstStyle/>
        <a:p>
          <a:endParaRPr lang="en-US"/>
        </a:p>
      </dgm:t>
    </dgm:pt>
    <dgm:pt modelId="{A0426F79-1F52-4E8E-9FB4-0338BCFEE3AF}">
      <dgm:prSet custT="1"/>
      <dgm:spPr/>
      <dgm:t>
        <a:bodyPr/>
        <a:lstStyle/>
        <a:p>
          <a:r>
            <a:rPr lang="en-US" sz="2000" dirty="0" smtClean="0"/>
            <a:t>Impact of planned or implemented management actions</a:t>
          </a:r>
          <a:endParaRPr lang="en-US" sz="2000" dirty="0"/>
        </a:p>
      </dgm:t>
    </dgm:pt>
    <dgm:pt modelId="{67EC7D23-E8C6-42DB-B67A-1EC68511C72C}" type="parTrans" cxnId="{DB2CF1C4-3290-49DC-B456-B6BC0ACEF2BF}">
      <dgm:prSet/>
      <dgm:spPr/>
      <dgm:t>
        <a:bodyPr/>
        <a:lstStyle/>
        <a:p>
          <a:endParaRPr lang="en-US"/>
        </a:p>
      </dgm:t>
    </dgm:pt>
    <dgm:pt modelId="{67594A59-A1D4-499F-A00C-1D0FC0446D62}" type="sibTrans" cxnId="{DB2CF1C4-3290-49DC-B456-B6BC0ACEF2BF}">
      <dgm:prSet/>
      <dgm:spPr/>
      <dgm:t>
        <a:bodyPr/>
        <a:lstStyle/>
        <a:p>
          <a:endParaRPr lang="en-US"/>
        </a:p>
      </dgm:t>
    </dgm:pt>
    <dgm:pt modelId="{FED65BDC-A1F1-445D-83A8-6F56CFCB8424}">
      <dgm:prSet custT="1"/>
      <dgm:spPr/>
      <dgm:t>
        <a:bodyPr/>
        <a:lstStyle/>
        <a:p>
          <a:r>
            <a:rPr lang="en-US" sz="2000" dirty="0" smtClean="0"/>
            <a:t>Future new business strategy</a:t>
          </a:r>
          <a:endParaRPr lang="en-US" sz="2000" dirty="0"/>
        </a:p>
      </dgm:t>
    </dgm:pt>
    <dgm:pt modelId="{61FAF113-85DA-4C3C-84B7-9B8FD2C3BAAC}" type="parTrans" cxnId="{0B0B623F-20DD-4101-8258-6F415D3521CA}">
      <dgm:prSet/>
      <dgm:spPr/>
      <dgm:t>
        <a:bodyPr/>
        <a:lstStyle/>
        <a:p>
          <a:endParaRPr lang="en-US"/>
        </a:p>
      </dgm:t>
    </dgm:pt>
    <dgm:pt modelId="{50AE4741-4C37-4A2F-9E58-604D2AFFF2CA}" type="sibTrans" cxnId="{0B0B623F-20DD-4101-8258-6F415D3521CA}">
      <dgm:prSet/>
      <dgm:spPr/>
      <dgm:t>
        <a:bodyPr/>
        <a:lstStyle/>
        <a:p>
          <a:endParaRPr lang="en-US"/>
        </a:p>
      </dgm:t>
    </dgm:pt>
    <dgm:pt modelId="{959869E4-EB2C-48D4-81C3-D2BBAD06CE9E}">
      <dgm:prSet custT="1"/>
      <dgm:spPr/>
      <dgm:t>
        <a:bodyPr/>
        <a:lstStyle/>
        <a:p>
          <a:r>
            <a:rPr lang="en-US" sz="2000" dirty="0" smtClean="0"/>
            <a:t>Firm’s customer communications</a:t>
          </a:r>
          <a:endParaRPr lang="en-US" sz="2000" dirty="0"/>
        </a:p>
      </dgm:t>
    </dgm:pt>
    <dgm:pt modelId="{7CAB88FA-A8E8-4D26-8E51-6F81C8F11A39}" type="parTrans" cxnId="{D1DD2710-BC8C-4333-BE70-D3819E051EA8}">
      <dgm:prSet/>
      <dgm:spPr/>
      <dgm:t>
        <a:bodyPr/>
        <a:lstStyle/>
        <a:p>
          <a:endParaRPr lang="en-US"/>
        </a:p>
      </dgm:t>
    </dgm:pt>
    <dgm:pt modelId="{464472F2-B17E-425E-9AF7-F94594A24883}" type="sibTrans" cxnId="{D1DD2710-BC8C-4333-BE70-D3819E051EA8}">
      <dgm:prSet/>
      <dgm:spPr/>
      <dgm:t>
        <a:bodyPr/>
        <a:lstStyle/>
        <a:p>
          <a:endParaRPr lang="en-US"/>
        </a:p>
      </dgm:t>
    </dgm:pt>
    <dgm:pt modelId="{221233E0-DDF4-4C6A-A6F9-007638F5ABDB}">
      <dgm:prSet custT="1"/>
      <dgm:spPr/>
      <dgm:t>
        <a:bodyPr/>
        <a:lstStyle/>
        <a:p>
          <a:r>
            <a:rPr lang="en-US" sz="2000" dirty="0" smtClean="0"/>
            <a:t>Conflicts of interest</a:t>
          </a:r>
          <a:endParaRPr lang="en-IN" sz="2000" b="0" dirty="0"/>
        </a:p>
      </dgm:t>
    </dgm:pt>
    <dgm:pt modelId="{3AB47647-2ED0-4764-A213-B7C195F50ED6}" type="parTrans" cxnId="{9210FC79-5629-4A22-A209-2DCA2287AC85}">
      <dgm:prSet/>
      <dgm:spPr/>
      <dgm:t>
        <a:bodyPr/>
        <a:lstStyle/>
        <a:p>
          <a:endParaRPr lang="en-US"/>
        </a:p>
      </dgm:t>
    </dgm:pt>
    <dgm:pt modelId="{F09D42B6-E94E-46B0-97F9-8BE395346C62}" type="sibTrans" cxnId="{9210FC79-5629-4A22-A209-2DCA2287AC85}">
      <dgm:prSet/>
      <dgm:spPr/>
      <dgm:t>
        <a:bodyPr/>
        <a:lstStyle/>
        <a:p>
          <a:endParaRPr lang="en-US"/>
        </a:p>
      </dgm:t>
    </dgm:pt>
    <dgm:pt modelId="{8C3D8288-6BA8-4F6C-8843-81BED6920B8B}">
      <dgm:prSet custT="1"/>
      <dgm:spPr/>
      <dgm:t>
        <a:bodyPr/>
        <a:lstStyle/>
        <a:p>
          <a:r>
            <a:rPr lang="en-US" sz="2000" dirty="0" smtClean="0"/>
            <a:t>Drafting and adherence to distribution, management and run‐off plans and court schemes as</a:t>
          </a:r>
          <a:endParaRPr lang="en-US" sz="2000" dirty="0"/>
        </a:p>
      </dgm:t>
    </dgm:pt>
    <dgm:pt modelId="{18C10A7C-2759-4832-BA06-022EEF29AA9F}" type="parTrans" cxnId="{43C25F10-1E3C-4BAE-9684-68D6E7190798}">
      <dgm:prSet/>
      <dgm:spPr/>
      <dgm:t>
        <a:bodyPr/>
        <a:lstStyle/>
        <a:p>
          <a:endParaRPr lang="en-US"/>
        </a:p>
      </dgm:t>
    </dgm:pt>
    <dgm:pt modelId="{53EEC58C-B062-439A-866F-58C0AAA2EFDE}" type="sibTrans" cxnId="{43C25F10-1E3C-4BAE-9684-68D6E7190798}">
      <dgm:prSet/>
      <dgm:spPr/>
      <dgm:t>
        <a:bodyPr/>
        <a:lstStyle/>
        <a:p>
          <a:endParaRPr lang="en-US"/>
        </a:p>
      </dgm:t>
    </dgm:pt>
    <dgm:pt modelId="{E6F4789A-7E14-4C4D-B22B-5D1F49EFD959}">
      <dgm:prSet custT="1"/>
      <dgm:spPr/>
      <dgm:t>
        <a:bodyPr/>
        <a:lstStyle/>
        <a:p>
          <a:r>
            <a:rPr lang="en-US" sz="2000" dirty="0" smtClean="0"/>
            <a:t>appropriate;</a:t>
          </a:r>
          <a:endParaRPr lang="en-US" sz="2000" dirty="0"/>
        </a:p>
      </dgm:t>
    </dgm:pt>
    <dgm:pt modelId="{C7229ECB-FB99-414C-B4C6-2B99456AF703}" type="parTrans" cxnId="{256C144C-7C6B-4C16-B130-6DE1EAD72713}">
      <dgm:prSet/>
      <dgm:spPr/>
      <dgm:t>
        <a:bodyPr/>
        <a:lstStyle/>
        <a:p>
          <a:endParaRPr lang="en-US"/>
        </a:p>
      </dgm:t>
    </dgm:pt>
    <dgm:pt modelId="{825C1751-8278-4849-AB04-DA2200FEE9E2}" type="sibTrans" cxnId="{256C144C-7C6B-4C16-B130-6DE1EAD72713}">
      <dgm:prSet/>
      <dgm:spPr/>
      <dgm:t>
        <a:bodyPr/>
        <a:lstStyle/>
        <a:p>
          <a:endParaRPr lang="en-US"/>
        </a:p>
      </dgm:t>
    </dgm:pt>
    <dgm:pt modelId="{94B407CB-F636-4279-9E58-8DA2A68B713F}">
      <dgm:prSet custT="1"/>
      <dgm:spPr/>
      <dgm:t>
        <a:bodyPr/>
        <a:lstStyle/>
        <a:p>
          <a:r>
            <a:rPr lang="en-US" sz="2000" dirty="0" smtClean="0"/>
            <a:t>Operational costs</a:t>
          </a:r>
          <a:endParaRPr lang="en-US" sz="2000" dirty="0"/>
        </a:p>
      </dgm:t>
    </dgm:pt>
    <dgm:pt modelId="{787580C8-1CA4-4FAD-A7E3-B313082EAEB9}" type="parTrans" cxnId="{C2A9B8AE-187C-4B85-812C-2B8CDDEFB50D}">
      <dgm:prSet/>
      <dgm:spPr/>
      <dgm:t>
        <a:bodyPr/>
        <a:lstStyle/>
        <a:p>
          <a:endParaRPr lang="en-US"/>
        </a:p>
      </dgm:t>
    </dgm:pt>
    <dgm:pt modelId="{AB8496DE-1213-4BF6-8BBB-5118F4E5F483}" type="sibTrans" cxnId="{C2A9B8AE-187C-4B85-812C-2B8CDDEFB50D}">
      <dgm:prSet/>
      <dgm:spPr/>
      <dgm:t>
        <a:bodyPr/>
        <a:lstStyle/>
        <a:p>
          <a:endParaRPr lang="en-US"/>
        </a:p>
      </dgm:t>
    </dgm:pt>
    <dgm:pt modelId="{4F2D9169-D7D9-4982-A37B-8D42B795E605}">
      <dgm:prSet custT="1"/>
      <dgm:spPr/>
      <dgm:t>
        <a:bodyPr/>
        <a:lstStyle/>
        <a:p>
          <a:r>
            <a:rPr lang="en-US" sz="2000" b="0" dirty="0" smtClean="0"/>
            <a:t>Any other issues the with‐profits policyholders may reasonably expect WPC to scrutinize</a:t>
          </a:r>
          <a:endParaRPr lang="en-US" sz="2000" b="0" dirty="0"/>
        </a:p>
      </dgm:t>
    </dgm:pt>
    <dgm:pt modelId="{90FECFF3-7611-493C-9482-D2131F7474CA}" type="parTrans" cxnId="{E7C9F13F-691B-4C20-8369-28AD6727B048}">
      <dgm:prSet/>
      <dgm:spPr/>
      <dgm:t>
        <a:bodyPr/>
        <a:lstStyle/>
        <a:p>
          <a:endParaRPr lang="en-US"/>
        </a:p>
      </dgm:t>
    </dgm:pt>
    <dgm:pt modelId="{AE398AC9-278E-4689-A847-0EB00BBAECEC}" type="sibTrans" cxnId="{E7C9F13F-691B-4C20-8369-28AD6727B048}">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Y="501786" custLinFactY="-79091" custLinFactNeighborX="8214" custLinFactNeighborY="-100000">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59160" custLinFactNeighborY="-74669">
        <dgm:presLayoutVars>
          <dgm:bulletEnabled val="1"/>
        </dgm:presLayoutVars>
      </dgm:prSet>
      <dgm:spPr/>
      <dgm:t>
        <a:bodyPr/>
        <a:lstStyle/>
        <a:p>
          <a:endParaRPr lang="en-IN"/>
        </a:p>
      </dgm:t>
    </dgm:pt>
  </dgm:ptLst>
  <dgm:cxnLst>
    <dgm:cxn modelId="{256C144C-7C6B-4C16-B130-6DE1EAD72713}" srcId="{DC322679-1925-447A-83E6-122C2B910DE6}" destId="{E6F4789A-7E14-4C4D-B22B-5D1F49EFD959}" srcOrd="9" destOrd="0" parTransId="{C7229ECB-FB99-414C-B4C6-2B99456AF703}" sibTransId="{825C1751-8278-4849-AB04-DA2200FEE9E2}"/>
    <dgm:cxn modelId="{AE1E7A37-2A44-4B49-8031-F60E163A41F3}" type="presOf" srcId="{64F4D716-269A-48CC-B0AF-955CC2F00500}" destId="{391D666F-E0AD-4E42-AC8F-4FE69CED964F}" srcOrd="0" destOrd="4" presId="urn:microsoft.com/office/officeart/2005/8/layout/list1"/>
    <dgm:cxn modelId="{C9CDC268-1BE0-9447-B1E5-AB5EB1CC52B4}" type="presOf" srcId="{DC322679-1925-447A-83E6-122C2B910DE6}" destId="{1D8399BF-DE05-427C-9C00-426EA2944DB0}" srcOrd="0" destOrd="0" presId="urn:microsoft.com/office/officeart/2005/8/layout/list1"/>
    <dgm:cxn modelId="{C2A9B8AE-187C-4B85-812C-2B8CDDEFB50D}" srcId="{DC322679-1925-447A-83E6-122C2B910DE6}" destId="{94B407CB-F636-4279-9E58-8DA2A68B713F}" srcOrd="10" destOrd="0" parTransId="{787580C8-1CA4-4FAD-A7E3-B313082EAEB9}" sibTransId="{AB8496DE-1213-4BF6-8BBB-5118F4E5F483}"/>
    <dgm:cxn modelId="{0BA2C5E3-FA8D-9845-93DC-14E0A7190F4A}" type="presOf" srcId="{E6F4789A-7E14-4C4D-B22B-5D1F49EFD959}" destId="{391D666F-E0AD-4E42-AC8F-4FE69CED964F}" srcOrd="0" destOrd="9" presId="urn:microsoft.com/office/officeart/2005/8/layout/list1"/>
    <dgm:cxn modelId="{D1DD2710-BC8C-4333-BE70-D3819E051EA8}" srcId="{DC322679-1925-447A-83E6-122C2B910DE6}" destId="{959869E4-EB2C-48D4-81C3-D2BBAD06CE9E}" srcOrd="7" destOrd="0" parTransId="{7CAB88FA-A8E8-4D26-8E51-6F81C8F11A39}" sibTransId="{464472F2-B17E-425E-9AF7-F94594A24883}"/>
    <dgm:cxn modelId="{B817E4A9-3F78-524D-A9F5-6862B845E946}" type="presOf" srcId="{FED65BDC-A1F1-445D-83A8-6F56CFCB8424}" destId="{391D666F-E0AD-4E42-AC8F-4FE69CED964F}" srcOrd="0" destOrd="6" presId="urn:microsoft.com/office/officeart/2005/8/layout/list1"/>
    <dgm:cxn modelId="{0D871B66-3A79-FC4C-A467-A7AFD610D91C}" type="presOf" srcId="{221233E0-DDF4-4C6A-A6F9-007638F5ABDB}" destId="{391D666F-E0AD-4E42-AC8F-4FE69CED964F}" srcOrd="0" destOrd="1" presId="urn:microsoft.com/office/officeart/2005/8/layout/list1"/>
    <dgm:cxn modelId="{4E71665A-26FB-FC40-85E7-A1F4C53F41CF}" type="presOf" srcId="{ABA21E98-8790-491C-8C42-FFB898E07404}" destId="{391D666F-E0AD-4E42-AC8F-4FE69CED964F}" srcOrd="0" destOrd="3" presId="urn:microsoft.com/office/officeart/2005/8/layout/list1"/>
    <dgm:cxn modelId="{7DC197CA-81A3-4C45-A210-E1E9940729EF}" type="presOf" srcId="{4F2D9169-D7D9-4982-A37B-8D42B795E605}" destId="{391D666F-E0AD-4E42-AC8F-4FE69CED964F}" srcOrd="0" destOrd="11" presId="urn:microsoft.com/office/officeart/2005/8/layout/list1"/>
    <dgm:cxn modelId="{9210FC79-5629-4A22-A209-2DCA2287AC85}" srcId="{DC322679-1925-447A-83E6-122C2B910DE6}" destId="{221233E0-DDF4-4C6A-A6F9-007638F5ABDB}" srcOrd="1" destOrd="0" parTransId="{3AB47647-2ED0-4764-A213-B7C195F50ED6}" sibTransId="{F09D42B6-E94E-46B0-97F9-8BE395346C62}"/>
    <dgm:cxn modelId="{E28AFC3A-4C69-4222-ADFF-06B8F45654E6}" srcId="{DC322679-1925-447A-83E6-122C2B910DE6}" destId="{ABA21E98-8790-491C-8C42-FFB898E07404}" srcOrd="3" destOrd="0" parTransId="{A97BA703-0314-4DA6-A8A7-0C2BCA84BC55}" sibTransId="{AE241F53-48E1-48DE-B53B-16AD8C577827}"/>
    <dgm:cxn modelId="{B4CABCA7-528A-F642-96B2-C0C908E0292E}" type="presOf" srcId="{94B407CB-F636-4279-9E58-8DA2A68B713F}" destId="{391D666F-E0AD-4E42-AC8F-4FE69CED964F}" srcOrd="0" destOrd="10" presId="urn:microsoft.com/office/officeart/2005/8/layout/list1"/>
    <dgm:cxn modelId="{43C25F10-1E3C-4BAE-9684-68D6E7190798}" srcId="{DC322679-1925-447A-83E6-122C2B910DE6}" destId="{8C3D8288-6BA8-4F6C-8843-81BED6920B8B}" srcOrd="8" destOrd="0" parTransId="{18C10A7C-2759-4832-BA06-022EEF29AA9F}" sibTransId="{53EEC58C-B062-439A-866F-58C0AAA2EFDE}"/>
    <dgm:cxn modelId="{A6ADEB0D-CE75-4377-B37E-6583B1649FFB}" srcId="{C05635C3-2FE3-4DFC-85C9-0CC61E713794}" destId="{DC322679-1925-447A-83E6-122C2B910DE6}" srcOrd="0" destOrd="0" parTransId="{C2F532BC-B8AF-47B7-AD20-B1117D4976B0}" sibTransId="{02581945-BA2E-48B7-B73B-C2AFCC74E4D3}"/>
    <dgm:cxn modelId="{9447087C-BF90-474E-A33E-6137F80516D2}" srcId="{DC322679-1925-447A-83E6-122C2B910DE6}" destId="{64F4D716-269A-48CC-B0AF-955CC2F00500}" srcOrd="4" destOrd="0" parTransId="{504C7537-D7DC-4A5B-8394-F181E18A0389}" sibTransId="{2EDC793B-BEEA-49DE-9BEC-9510A29A0D1D}"/>
    <dgm:cxn modelId="{1FCF8085-4B3E-B340-828F-7E7D0BA3D1CF}" type="presOf" srcId="{8C3D8288-6BA8-4F6C-8843-81BED6920B8B}" destId="{391D666F-E0AD-4E42-AC8F-4FE69CED964F}" srcOrd="0" destOrd="8" presId="urn:microsoft.com/office/officeart/2005/8/layout/list1"/>
    <dgm:cxn modelId="{DB2CF1C4-3290-49DC-B456-B6BC0ACEF2BF}" srcId="{DC322679-1925-447A-83E6-122C2B910DE6}" destId="{A0426F79-1F52-4E8E-9FB4-0338BCFEE3AF}" srcOrd="5" destOrd="0" parTransId="{67EC7D23-E8C6-42DB-B67A-1EC68511C72C}" sibTransId="{67594A59-A1D4-499F-A00C-1D0FC0446D62}"/>
    <dgm:cxn modelId="{DAECC595-3B7B-4837-8B53-B258E1E36F20}" srcId="{DC322679-1925-447A-83E6-122C2B910DE6}" destId="{A09B0A96-1D51-4C65-B896-AB90D7633BFF}" srcOrd="2" destOrd="0" parTransId="{9EF4FC89-10FE-44AF-9147-2FE0B1F1F7EC}" sibTransId="{5C970CC7-3BEE-4064-9167-CCE81EBC8763}"/>
    <dgm:cxn modelId="{1CD862E7-3B8A-7949-B542-BCCBB13CE7F6}" type="presOf" srcId="{C05635C3-2FE3-4DFC-85C9-0CC61E713794}" destId="{68DD8A5F-F8EC-4003-B34A-18893B22DED1}" srcOrd="0" destOrd="0" presId="urn:microsoft.com/office/officeart/2005/8/layout/list1"/>
    <dgm:cxn modelId="{B7E70369-27B9-463C-94FE-79C1099BFA68}" srcId="{DC322679-1925-447A-83E6-122C2B910DE6}" destId="{39FA2A7E-0C45-46D9-BAAC-40136BCF7C3F}" srcOrd="0" destOrd="0" parTransId="{AB1B7E66-8D87-4854-9F5E-984113B27060}" sibTransId="{D10A4981-6650-4283-9AD1-32CE5A16EED4}"/>
    <dgm:cxn modelId="{A56A22DF-E0EE-AF49-B941-324670608A1B}" type="presOf" srcId="{39FA2A7E-0C45-46D9-BAAC-40136BCF7C3F}" destId="{391D666F-E0AD-4E42-AC8F-4FE69CED964F}" srcOrd="0" destOrd="0" presId="urn:microsoft.com/office/officeart/2005/8/layout/list1"/>
    <dgm:cxn modelId="{9CEE49DB-E1FC-BB47-975F-C0A285402773}" type="presOf" srcId="{959869E4-EB2C-48D4-81C3-D2BBAD06CE9E}" destId="{391D666F-E0AD-4E42-AC8F-4FE69CED964F}" srcOrd="0" destOrd="7" presId="urn:microsoft.com/office/officeart/2005/8/layout/list1"/>
    <dgm:cxn modelId="{2C64CC35-6DC1-FB49-90CD-9B9AE81763F6}" type="presOf" srcId="{A0426F79-1F52-4E8E-9FB4-0338BCFEE3AF}" destId="{391D666F-E0AD-4E42-AC8F-4FE69CED964F}" srcOrd="0" destOrd="5" presId="urn:microsoft.com/office/officeart/2005/8/layout/list1"/>
    <dgm:cxn modelId="{BA84D0FC-EECE-2548-AF07-DAAE3A0AB01E}" type="presOf" srcId="{A09B0A96-1D51-4C65-B896-AB90D7633BFF}" destId="{391D666F-E0AD-4E42-AC8F-4FE69CED964F}" srcOrd="0" destOrd="2" presId="urn:microsoft.com/office/officeart/2005/8/layout/list1"/>
    <dgm:cxn modelId="{0DBB3BC8-BBDC-B24F-BF39-FC459285DBDA}" type="presOf" srcId="{DC322679-1925-447A-83E6-122C2B910DE6}" destId="{F8186F68-B710-4ABC-833E-1D6E5BFED6C3}" srcOrd="1" destOrd="0" presId="urn:microsoft.com/office/officeart/2005/8/layout/list1"/>
    <dgm:cxn modelId="{0B0B623F-20DD-4101-8258-6F415D3521CA}" srcId="{DC322679-1925-447A-83E6-122C2B910DE6}" destId="{FED65BDC-A1F1-445D-83A8-6F56CFCB8424}" srcOrd="6" destOrd="0" parTransId="{61FAF113-85DA-4C3C-84B7-9B8FD2C3BAAC}" sibTransId="{50AE4741-4C37-4A2F-9E58-604D2AFFF2CA}"/>
    <dgm:cxn modelId="{E7C9F13F-691B-4C20-8369-28AD6727B048}" srcId="{DC322679-1925-447A-83E6-122C2B910DE6}" destId="{4F2D9169-D7D9-4982-A37B-8D42B795E605}" srcOrd="11" destOrd="0" parTransId="{90FECFF3-7611-493C-9482-D2131F7474CA}" sibTransId="{AE398AC9-278E-4689-A847-0EB00BBAECEC}"/>
    <dgm:cxn modelId="{BF2EBC73-0A64-A944-A90A-12B96C7B0123}" type="presParOf" srcId="{68DD8A5F-F8EC-4003-B34A-18893B22DED1}" destId="{DC6354ED-37CC-4FE9-A085-145953C2CA8E}" srcOrd="0" destOrd="0" presId="urn:microsoft.com/office/officeart/2005/8/layout/list1"/>
    <dgm:cxn modelId="{BEDC64A3-54A0-2C4A-879E-FCB36AA67993}" type="presParOf" srcId="{DC6354ED-37CC-4FE9-A085-145953C2CA8E}" destId="{1D8399BF-DE05-427C-9C00-426EA2944DB0}" srcOrd="0" destOrd="0" presId="urn:microsoft.com/office/officeart/2005/8/layout/list1"/>
    <dgm:cxn modelId="{C43A20AA-4FA6-0D4D-9AFB-B54C25AF6BCC}" type="presParOf" srcId="{DC6354ED-37CC-4FE9-A085-145953C2CA8E}" destId="{F8186F68-B710-4ABC-833E-1D6E5BFED6C3}" srcOrd="1" destOrd="0" presId="urn:microsoft.com/office/officeart/2005/8/layout/list1"/>
    <dgm:cxn modelId="{94258EBA-824B-D541-A6F8-FDA2F7B2F7D1}" type="presParOf" srcId="{68DD8A5F-F8EC-4003-B34A-18893B22DED1}" destId="{426F9E02-AAE4-408D-A595-8977CA4CD789}" srcOrd="1" destOrd="0" presId="urn:microsoft.com/office/officeart/2005/8/layout/list1"/>
    <dgm:cxn modelId="{C0763D58-1772-8E44-977A-B2857CDB92B7}"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000" dirty="0" smtClean="0"/>
            <a:t>Sets out how with-profits business is conducted in each of the following areas</a:t>
          </a:r>
          <a:endParaRPr lang="en-IN" sz="20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ADBD3588-C62A-42F8-A334-BA4C1E4D0E03}">
      <dgm:prSet custT="1"/>
      <dgm:spPr/>
      <dgm:t>
        <a:bodyPr/>
        <a:lstStyle/>
        <a:p>
          <a:r>
            <a:rPr lang="en-US" sz="2000" dirty="0" smtClean="0"/>
            <a:t>Annual bonus policy</a:t>
          </a:r>
          <a:endParaRPr lang="en-US" sz="2000" dirty="0"/>
        </a:p>
      </dgm:t>
    </dgm:pt>
    <dgm:pt modelId="{98C08909-225F-4BB3-8221-831953B03F2E}" type="parTrans" cxnId="{269F149B-4996-44F6-9B24-B86B40A16BCD}">
      <dgm:prSet/>
      <dgm:spPr/>
      <dgm:t>
        <a:bodyPr/>
        <a:lstStyle/>
        <a:p>
          <a:endParaRPr lang="en-US"/>
        </a:p>
      </dgm:t>
    </dgm:pt>
    <dgm:pt modelId="{FF1D99D2-99D3-4B29-91EE-DCF091530A62}" type="sibTrans" cxnId="{269F149B-4996-44F6-9B24-B86B40A16BCD}">
      <dgm:prSet/>
      <dgm:spPr/>
      <dgm:t>
        <a:bodyPr/>
        <a:lstStyle/>
        <a:p>
          <a:endParaRPr lang="en-US"/>
        </a:p>
      </dgm:t>
    </dgm:pt>
    <dgm:pt modelId="{4EB35D0B-2985-4D43-A6DD-C5D03D63ADBE}">
      <dgm:prSet custT="1"/>
      <dgm:spPr/>
      <dgm:t>
        <a:bodyPr/>
        <a:lstStyle/>
        <a:p>
          <a:r>
            <a:rPr lang="en-IN" sz="2000" b="0" dirty="0" smtClean="0"/>
            <a:t>Determining payouts to policyholders including methods, approximations used, documentation and procedures for changing methods and assumptions </a:t>
          </a:r>
          <a:endParaRPr lang="en-IN" sz="2000" b="0" dirty="0"/>
        </a:p>
      </dgm:t>
    </dgm:pt>
    <dgm:pt modelId="{78DDBC1E-4D06-4B12-9746-8D57C1D10357}" type="parTrans" cxnId="{4CFA3093-E8A4-4DED-8136-D881C749E54A}">
      <dgm:prSet/>
      <dgm:spPr/>
      <dgm:t>
        <a:bodyPr/>
        <a:lstStyle/>
        <a:p>
          <a:endParaRPr lang="en-US"/>
        </a:p>
      </dgm:t>
    </dgm:pt>
    <dgm:pt modelId="{BFF51260-77D4-48FC-A247-3D5D0A43DE76}" type="sibTrans" cxnId="{4CFA3093-E8A4-4DED-8136-D881C749E54A}">
      <dgm:prSet/>
      <dgm:spPr/>
      <dgm:t>
        <a:bodyPr/>
        <a:lstStyle/>
        <a:p>
          <a:endParaRPr lang="en-US"/>
        </a:p>
      </dgm:t>
    </dgm:pt>
    <dgm:pt modelId="{BEB269F0-39D4-44F1-B41B-8903E40705C2}">
      <dgm:prSet custT="1"/>
      <dgm:spPr/>
      <dgm:t>
        <a:bodyPr/>
        <a:lstStyle/>
        <a:p>
          <a:endParaRPr lang="en-US" sz="1800" dirty="0"/>
        </a:p>
      </dgm:t>
    </dgm:pt>
    <dgm:pt modelId="{6F1A7F21-798F-4F08-AB25-ADF566D3CE7C}" type="parTrans" cxnId="{BC67F608-C916-4FA3-8269-C6872B0B0C46}">
      <dgm:prSet/>
      <dgm:spPr/>
      <dgm:t>
        <a:bodyPr/>
        <a:lstStyle/>
        <a:p>
          <a:endParaRPr lang="en-US"/>
        </a:p>
      </dgm:t>
    </dgm:pt>
    <dgm:pt modelId="{E6A9F275-5597-4CA2-9B71-DCE3FC3346C9}" type="sibTrans" cxnId="{BC67F608-C916-4FA3-8269-C6872B0B0C46}">
      <dgm:prSet/>
      <dgm:spPr/>
      <dgm:t>
        <a:bodyPr/>
        <a:lstStyle/>
        <a:p>
          <a:endParaRPr lang="en-US"/>
        </a:p>
      </dgm:t>
    </dgm:pt>
    <dgm:pt modelId="{D9C67233-6FB5-4318-B880-26FABC1011CE}">
      <dgm:prSet custT="1"/>
      <dgm:spPr/>
      <dgm:t>
        <a:bodyPr/>
        <a:lstStyle/>
        <a:p>
          <a:r>
            <a:rPr lang="en-US" sz="2000" dirty="0" smtClean="0"/>
            <a:t>Terminal Bonus policy</a:t>
          </a:r>
          <a:endParaRPr lang="en-US" sz="2000" dirty="0"/>
        </a:p>
      </dgm:t>
    </dgm:pt>
    <dgm:pt modelId="{FD067BDF-8EF0-4538-8B13-4A9A0BC9758E}" type="parTrans" cxnId="{183A20CB-73AA-457E-B943-A2DCE565E65E}">
      <dgm:prSet/>
      <dgm:spPr/>
      <dgm:t>
        <a:bodyPr/>
        <a:lstStyle/>
        <a:p>
          <a:endParaRPr lang="en-US"/>
        </a:p>
      </dgm:t>
    </dgm:pt>
    <dgm:pt modelId="{A455BF38-813F-4090-ADA9-4963D4BD2B28}" type="sibTrans" cxnId="{183A20CB-73AA-457E-B943-A2DCE565E65E}">
      <dgm:prSet/>
      <dgm:spPr/>
      <dgm:t>
        <a:bodyPr/>
        <a:lstStyle/>
        <a:p>
          <a:endParaRPr lang="en-US"/>
        </a:p>
      </dgm:t>
    </dgm:pt>
    <dgm:pt modelId="{A2693005-6B7C-4906-AC7F-1DBFDD2899F1}">
      <dgm:prSet custT="1"/>
      <dgm:spPr/>
      <dgm:t>
        <a:bodyPr/>
        <a:lstStyle/>
        <a:p>
          <a:r>
            <a:rPr lang="en-US" sz="2000" dirty="0" smtClean="0"/>
            <a:t>Smoothing policy</a:t>
          </a:r>
          <a:endParaRPr lang="en-US" sz="2000" dirty="0"/>
        </a:p>
      </dgm:t>
    </dgm:pt>
    <dgm:pt modelId="{7DC6F147-E302-4672-9F20-565535E07AEB}" type="parTrans" cxnId="{24EBB843-F859-4639-B4A8-CF2A4432233A}">
      <dgm:prSet/>
      <dgm:spPr/>
      <dgm:t>
        <a:bodyPr/>
        <a:lstStyle/>
        <a:p>
          <a:endParaRPr lang="en-US"/>
        </a:p>
      </dgm:t>
    </dgm:pt>
    <dgm:pt modelId="{AAF84875-4F1A-440B-AA2A-F9EE77832EA7}" type="sibTrans" cxnId="{24EBB843-F859-4639-B4A8-CF2A4432233A}">
      <dgm:prSet/>
      <dgm:spPr/>
      <dgm:t>
        <a:bodyPr/>
        <a:lstStyle/>
        <a:p>
          <a:endParaRPr lang="en-US"/>
        </a:p>
      </dgm:t>
    </dgm:pt>
    <dgm:pt modelId="{E625CB44-0A83-4AA2-A8C0-F340EE626BEE}">
      <dgm:prSet custT="1"/>
      <dgm:spPr/>
      <dgm:t>
        <a:bodyPr/>
        <a:lstStyle/>
        <a:p>
          <a:r>
            <a:rPr lang="en-US" sz="2000" dirty="0" smtClean="0"/>
            <a:t>Investment strategy</a:t>
          </a:r>
          <a:endParaRPr lang="en-US" sz="2000" dirty="0"/>
        </a:p>
      </dgm:t>
    </dgm:pt>
    <dgm:pt modelId="{FC27E6E3-8483-4CE1-954A-EF5C236FB837}" type="parTrans" cxnId="{1C92EBB6-090E-4473-9D39-24B7B89E5226}">
      <dgm:prSet/>
      <dgm:spPr/>
      <dgm:t>
        <a:bodyPr/>
        <a:lstStyle/>
        <a:p>
          <a:endParaRPr lang="en-US"/>
        </a:p>
      </dgm:t>
    </dgm:pt>
    <dgm:pt modelId="{7EC50966-61BE-4906-AACB-E8C3E3EA4C38}" type="sibTrans" cxnId="{1C92EBB6-090E-4473-9D39-24B7B89E5226}">
      <dgm:prSet/>
      <dgm:spPr/>
      <dgm:t>
        <a:bodyPr/>
        <a:lstStyle/>
        <a:p>
          <a:endParaRPr lang="en-US"/>
        </a:p>
      </dgm:t>
    </dgm:pt>
    <dgm:pt modelId="{293128DC-CCBD-4FC1-98EC-99411CC9BDF3}">
      <dgm:prSet custT="1"/>
      <dgm:spPr/>
      <dgm:t>
        <a:bodyPr/>
        <a:lstStyle/>
        <a:p>
          <a:endParaRPr lang="en-US" sz="1800" dirty="0"/>
        </a:p>
      </dgm:t>
    </dgm:pt>
    <dgm:pt modelId="{DBDD0D67-1419-48DF-9EC9-75814676A400}" type="parTrans" cxnId="{72AD291C-E5D7-4426-A707-2EC15979235D}">
      <dgm:prSet/>
      <dgm:spPr/>
      <dgm:t>
        <a:bodyPr/>
        <a:lstStyle/>
        <a:p>
          <a:endParaRPr lang="en-US"/>
        </a:p>
      </dgm:t>
    </dgm:pt>
    <dgm:pt modelId="{CA15904F-536B-4F32-9AAD-3D823434C2E5}" type="sibTrans" cxnId="{72AD291C-E5D7-4426-A707-2EC15979235D}">
      <dgm:prSet/>
      <dgm:spPr/>
      <dgm:t>
        <a:bodyPr/>
        <a:lstStyle/>
        <a:p>
          <a:endParaRPr lang="en-US"/>
        </a:p>
      </dgm:t>
    </dgm:pt>
    <dgm:pt modelId="{FC5F4520-91BB-4E14-9745-388ECADD03DA}">
      <dgm:prSet custT="1"/>
      <dgm:spPr/>
      <dgm:t>
        <a:bodyPr/>
        <a:lstStyle/>
        <a:p>
          <a:endParaRPr lang="en-IN" sz="1800" b="0" dirty="0"/>
        </a:p>
      </dgm:t>
    </dgm:pt>
    <dgm:pt modelId="{ABB073A8-D13F-4D44-A367-9E2E806CE9AB}" type="parTrans" cxnId="{A5D3F84A-B69D-4453-BCE0-EC0CC2D4636B}">
      <dgm:prSet/>
      <dgm:spPr/>
      <dgm:t>
        <a:bodyPr/>
        <a:lstStyle/>
        <a:p>
          <a:endParaRPr lang="en-US"/>
        </a:p>
      </dgm:t>
    </dgm:pt>
    <dgm:pt modelId="{D656BC15-8A58-4000-9135-27C25CFFE4B7}" type="sibTrans" cxnId="{A5D3F84A-B69D-4453-BCE0-EC0CC2D4636B}">
      <dgm:prSet/>
      <dgm:spPr/>
      <dgm:t>
        <a:bodyPr/>
        <a:lstStyle/>
        <a:p>
          <a:endParaRPr lang="en-US"/>
        </a:p>
      </dgm:t>
    </dgm:pt>
    <dgm:pt modelId="{B0C6ED3D-ABCE-4511-9022-19BFB9BA277E}">
      <dgm:prSet custT="1"/>
      <dgm:spPr/>
      <dgm:t>
        <a:bodyPr/>
        <a:lstStyle/>
        <a:p>
          <a:r>
            <a:rPr lang="en-US" sz="2000" dirty="0" smtClean="0"/>
            <a:t>Business risk</a:t>
          </a:r>
          <a:endParaRPr lang="en-US" sz="2000" dirty="0"/>
        </a:p>
      </dgm:t>
    </dgm:pt>
    <dgm:pt modelId="{9CCA139B-8105-4F73-B7B8-C25E0B7D0934}" type="parTrans" cxnId="{635E3B4B-9CBE-4A52-83D3-E4F265656C70}">
      <dgm:prSet/>
      <dgm:spPr/>
      <dgm:t>
        <a:bodyPr/>
        <a:lstStyle/>
        <a:p>
          <a:endParaRPr lang="en-US"/>
        </a:p>
      </dgm:t>
    </dgm:pt>
    <dgm:pt modelId="{37431115-739D-45A4-A20F-A7C991A9A0E2}" type="sibTrans" cxnId="{635E3B4B-9CBE-4A52-83D3-E4F265656C70}">
      <dgm:prSet/>
      <dgm:spPr/>
      <dgm:t>
        <a:bodyPr/>
        <a:lstStyle/>
        <a:p>
          <a:endParaRPr lang="en-US"/>
        </a:p>
      </dgm:t>
    </dgm:pt>
    <dgm:pt modelId="{46D5B3DB-DC59-41DC-B411-DD8ECCF9A8D5}">
      <dgm:prSet custT="1"/>
      <dgm:spPr/>
      <dgm:t>
        <a:bodyPr/>
        <a:lstStyle/>
        <a:p>
          <a:r>
            <a:rPr lang="en-US" sz="2000" dirty="0" smtClean="0"/>
            <a:t>Charges and expenses</a:t>
          </a:r>
          <a:endParaRPr lang="en-US" sz="2000" dirty="0"/>
        </a:p>
      </dgm:t>
    </dgm:pt>
    <dgm:pt modelId="{E030A783-FA98-49D3-864E-433B8C301355}" type="parTrans" cxnId="{AC140DBB-A092-41EE-9FE8-0711501E8DF7}">
      <dgm:prSet/>
      <dgm:spPr/>
      <dgm:t>
        <a:bodyPr/>
        <a:lstStyle/>
        <a:p>
          <a:endParaRPr lang="en-US"/>
        </a:p>
      </dgm:t>
    </dgm:pt>
    <dgm:pt modelId="{C523E522-26FB-49BD-95EA-1A47884F4900}" type="sibTrans" cxnId="{AC140DBB-A092-41EE-9FE8-0711501E8DF7}">
      <dgm:prSet/>
      <dgm:spPr/>
      <dgm:t>
        <a:bodyPr/>
        <a:lstStyle/>
        <a:p>
          <a:endParaRPr lang="en-US"/>
        </a:p>
      </dgm:t>
    </dgm:pt>
    <dgm:pt modelId="{2F12045D-4B7B-4992-BD28-A646742848D9}">
      <dgm:prSet custT="1"/>
      <dgm:spPr/>
      <dgm:t>
        <a:bodyPr/>
        <a:lstStyle/>
        <a:p>
          <a:endParaRPr lang="en-US" sz="1800" dirty="0"/>
        </a:p>
      </dgm:t>
    </dgm:pt>
    <dgm:pt modelId="{3F865160-7BBF-465C-AC9E-DAFF1B619A39}" type="parTrans" cxnId="{1986DF62-6D7F-406F-AF09-268549B80D48}">
      <dgm:prSet/>
      <dgm:spPr/>
      <dgm:t>
        <a:bodyPr/>
        <a:lstStyle/>
        <a:p>
          <a:endParaRPr lang="en-US"/>
        </a:p>
      </dgm:t>
    </dgm:pt>
    <dgm:pt modelId="{05C3DDCB-4C45-4248-A353-255019D1498F}" type="sibTrans" cxnId="{1986DF62-6D7F-406F-AF09-268549B80D48}">
      <dgm:prSet/>
      <dgm:spPr/>
      <dgm:t>
        <a:bodyPr/>
        <a:lstStyle/>
        <a:p>
          <a:endParaRPr lang="en-US"/>
        </a:p>
      </dgm:t>
    </dgm:pt>
    <dgm:pt modelId="{1EB4692F-C393-400C-BB66-503B7FA98CA8}">
      <dgm:prSet custT="1"/>
      <dgm:spPr/>
      <dgm:t>
        <a:bodyPr/>
        <a:lstStyle/>
        <a:p>
          <a:r>
            <a:rPr lang="en-US" sz="2000" dirty="0" smtClean="0"/>
            <a:t>Achieving equity between policyholders and shareholders</a:t>
          </a:r>
          <a:endParaRPr lang="en-US" sz="2000" dirty="0"/>
        </a:p>
      </dgm:t>
    </dgm:pt>
    <dgm:pt modelId="{2FFC63FF-9144-4BC3-942E-FD1902C22587}" type="parTrans" cxnId="{A8E69C5F-10A4-4544-B17E-496450A73C9C}">
      <dgm:prSet/>
      <dgm:spPr/>
      <dgm:t>
        <a:bodyPr/>
        <a:lstStyle/>
        <a:p>
          <a:endParaRPr lang="en-US"/>
        </a:p>
      </dgm:t>
    </dgm:pt>
    <dgm:pt modelId="{995E7B17-AACA-47EF-9D47-8C5BEA2BB1B4}" type="sibTrans" cxnId="{A8E69C5F-10A4-4544-B17E-496450A73C9C}">
      <dgm:prSet/>
      <dgm:spPr/>
      <dgm:t>
        <a:bodyPr/>
        <a:lstStyle/>
        <a:p>
          <a:endParaRPr lang="en-US"/>
        </a:p>
      </dgm:t>
    </dgm:pt>
    <dgm:pt modelId="{65439D55-409F-420E-86F4-55FC3EBCBDAA}">
      <dgm:prSet custT="1"/>
      <dgm:spPr/>
      <dgm:t>
        <a:bodyPr/>
        <a:lstStyle/>
        <a:p>
          <a:r>
            <a:rPr lang="en-US" sz="2000" dirty="0" smtClean="0"/>
            <a:t>Management of inherited estate</a:t>
          </a:r>
          <a:endParaRPr lang="en-US" sz="2000" dirty="0"/>
        </a:p>
      </dgm:t>
    </dgm:pt>
    <dgm:pt modelId="{1512CDCD-2802-4E4E-A9F7-B972FEEC8952}" type="parTrans" cxnId="{3BF5D0A2-654F-47B6-A95C-12651B38C849}">
      <dgm:prSet/>
      <dgm:spPr/>
      <dgm:t>
        <a:bodyPr/>
        <a:lstStyle/>
        <a:p>
          <a:endParaRPr lang="en-US"/>
        </a:p>
      </dgm:t>
    </dgm:pt>
    <dgm:pt modelId="{26E0DF63-07F3-48D9-BBBA-C383915098A3}" type="sibTrans" cxnId="{3BF5D0A2-654F-47B6-A95C-12651B38C849}">
      <dgm:prSet/>
      <dgm:spPr/>
      <dgm:t>
        <a:bodyPr/>
        <a:lstStyle/>
        <a:p>
          <a:endParaRPr lang="en-US"/>
        </a:p>
      </dgm:t>
    </dgm:pt>
    <dgm:pt modelId="{7986AB68-345C-45A3-9006-98FAFA37DF83}">
      <dgm:prSet custT="1"/>
      <dgm:spPr/>
      <dgm:t>
        <a:bodyPr/>
        <a:lstStyle/>
        <a:p>
          <a:r>
            <a:rPr lang="en-US" sz="2000" dirty="0" smtClean="0"/>
            <a:t>Volume and type of new business</a:t>
          </a:r>
          <a:endParaRPr lang="en-US" sz="2000" dirty="0"/>
        </a:p>
      </dgm:t>
    </dgm:pt>
    <dgm:pt modelId="{F40A93EC-C4DF-404D-94D9-B906E027895B}" type="parTrans" cxnId="{40B4501A-FDEA-4E82-A78F-F79CB6065365}">
      <dgm:prSet/>
      <dgm:spPr/>
      <dgm:t>
        <a:bodyPr/>
        <a:lstStyle/>
        <a:p>
          <a:endParaRPr lang="en-US"/>
        </a:p>
      </dgm:t>
    </dgm:pt>
    <dgm:pt modelId="{80306F53-C1C1-400C-A4C4-77815F3A9CF1}" type="sibTrans" cxnId="{40B4501A-FDEA-4E82-A78F-F79CB6065365}">
      <dgm:prSet/>
      <dgm:spPr/>
      <dgm:t>
        <a:bodyPr/>
        <a:lstStyle/>
        <a:p>
          <a:endParaRPr lang="en-US"/>
        </a:p>
      </dgm:t>
    </dgm:pt>
    <dgm:pt modelId="{AAFAFB01-88CE-41CD-AF26-5B3DD298BF93}">
      <dgm:prSet custT="1"/>
      <dgm:spPr/>
      <dgm:t>
        <a:bodyPr/>
        <a:lstStyle/>
        <a:p>
          <a:r>
            <a:rPr lang="en-US" sz="2000" dirty="0" smtClean="0"/>
            <a:t>Closure to New business</a:t>
          </a:r>
          <a:endParaRPr lang="en-US" sz="2000" dirty="0"/>
        </a:p>
      </dgm:t>
    </dgm:pt>
    <dgm:pt modelId="{ABCD4138-4511-4377-8611-03A0288300A5}" type="parTrans" cxnId="{866BA857-CCD8-4BA4-BC16-9F60504BB18C}">
      <dgm:prSet/>
      <dgm:spPr/>
      <dgm:t>
        <a:bodyPr/>
        <a:lstStyle/>
        <a:p>
          <a:endParaRPr lang="en-US"/>
        </a:p>
      </dgm:t>
    </dgm:pt>
    <dgm:pt modelId="{81193A1D-C64D-4C43-AD6F-5D557206767E}" type="sibTrans" cxnId="{866BA857-CCD8-4BA4-BC16-9F60504BB18C}">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42997" custScaleY="426887" custLinFactNeighborX="76484" custLinFactNeighborY="-5813">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74055" custLinFactNeighborY="-74669">
        <dgm:presLayoutVars>
          <dgm:bulletEnabled val="1"/>
        </dgm:presLayoutVars>
      </dgm:prSet>
      <dgm:spPr/>
      <dgm:t>
        <a:bodyPr/>
        <a:lstStyle/>
        <a:p>
          <a:endParaRPr lang="en-IN"/>
        </a:p>
      </dgm:t>
    </dgm:pt>
  </dgm:ptLst>
  <dgm:cxnLst>
    <dgm:cxn modelId="{9BCA2750-2C2F-C44B-A0F3-939C90F03CF6}" type="presOf" srcId="{B0C6ED3D-ABCE-4511-9022-19BFB9BA277E}" destId="{391D666F-E0AD-4E42-AC8F-4FE69CED964F}" srcOrd="0" destOrd="8" presId="urn:microsoft.com/office/officeart/2005/8/layout/list1"/>
    <dgm:cxn modelId="{644A9DB1-319C-E84A-A78A-62D5960A3C5F}" type="presOf" srcId="{7986AB68-345C-45A3-9006-98FAFA37DF83}" destId="{391D666F-E0AD-4E42-AC8F-4FE69CED964F}" srcOrd="0" destOrd="10" presId="urn:microsoft.com/office/officeart/2005/8/layout/list1"/>
    <dgm:cxn modelId="{A8E69C5F-10A4-4544-B17E-496450A73C9C}" srcId="{DC322679-1925-447A-83E6-122C2B910DE6}" destId="{1EB4692F-C393-400C-BB66-503B7FA98CA8}" srcOrd="6" destOrd="0" parTransId="{2FFC63FF-9144-4BC3-942E-FD1902C22587}" sibTransId="{995E7B17-AACA-47EF-9D47-8C5BEA2BB1B4}"/>
    <dgm:cxn modelId="{A5D3F84A-B69D-4453-BCE0-EC0CC2D4636B}" srcId="{DC322679-1925-447A-83E6-122C2B910DE6}" destId="{FC5F4520-91BB-4E14-9745-388ECADD03DA}" srcOrd="0" destOrd="0" parTransId="{ABB073A8-D13F-4D44-A367-9E2E806CE9AB}" sibTransId="{D656BC15-8A58-4000-9135-27C25CFFE4B7}"/>
    <dgm:cxn modelId="{811B7DBF-06B9-EB48-994E-DC3AACEDC30E}" type="presOf" srcId="{FC5F4520-91BB-4E14-9745-388ECADD03DA}" destId="{391D666F-E0AD-4E42-AC8F-4FE69CED964F}" srcOrd="0" destOrd="0" presId="urn:microsoft.com/office/officeart/2005/8/layout/list1"/>
    <dgm:cxn modelId="{183A20CB-73AA-457E-B943-A2DCE565E65E}" srcId="{DC322679-1925-447A-83E6-122C2B910DE6}" destId="{D9C67233-6FB5-4318-B880-26FABC1011CE}" srcOrd="3" destOrd="0" parTransId="{FD067BDF-8EF0-4538-8B13-4A9A0BC9758E}" sibTransId="{A455BF38-813F-4090-ADA9-4963D4BD2B28}"/>
    <dgm:cxn modelId="{24EBB843-F859-4639-B4A8-CF2A4432233A}" srcId="{DC322679-1925-447A-83E6-122C2B910DE6}" destId="{A2693005-6B7C-4906-AC7F-1DBFDD2899F1}" srcOrd="4" destOrd="0" parTransId="{7DC6F147-E302-4672-9F20-565535E07AEB}" sibTransId="{AAF84875-4F1A-440B-AA2A-F9EE77832EA7}"/>
    <dgm:cxn modelId="{DEC73366-CA30-244D-8169-EA1795F5D2DF}" type="presOf" srcId="{E625CB44-0A83-4AA2-A8C0-F340EE626BEE}" destId="{391D666F-E0AD-4E42-AC8F-4FE69CED964F}" srcOrd="0" destOrd="5" presId="urn:microsoft.com/office/officeart/2005/8/layout/list1"/>
    <dgm:cxn modelId="{866BA857-CCD8-4BA4-BC16-9F60504BB18C}" srcId="{DC322679-1925-447A-83E6-122C2B910DE6}" destId="{AAFAFB01-88CE-41CD-AF26-5B3DD298BF93}" srcOrd="11" destOrd="0" parTransId="{ABCD4138-4511-4377-8611-03A0288300A5}" sibTransId="{81193A1D-C64D-4C43-AD6F-5D557206767E}"/>
    <dgm:cxn modelId="{90EB507C-C9F7-1A41-A666-2C1214C94036}" type="presOf" srcId="{C05635C3-2FE3-4DFC-85C9-0CC61E713794}" destId="{68DD8A5F-F8EC-4003-B34A-18893B22DED1}" srcOrd="0" destOrd="0" presId="urn:microsoft.com/office/officeart/2005/8/layout/list1"/>
    <dgm:cxn modelId="{58C3910A-FC12-3649-81A4-9822B735B4A6}" type="presOf" srcId="{65439D55-409F-420E-86F4-55FC3EBCBDAA}" destId="{391D666F-E0AD-4E42-AC8F-4FE69CED964F}" srcOrd="0" destOrd="7" presId="urn:microsoft.com/office/officeart/2005/8/layout/list1"/>
    <dgm:cxn modelId="{6C7DA28C-5B98-554F-A082-FC5DDB92E46B}" type="presOf" srcId="{D9C67233-6FB5-4318-B880-26FABC1011CE}" destId="{391D666F-E0AD-4E42-AC8F-4FE69CED964F}" srcOrd="0" destOrd="3" presId="urn:microsoft.com/office/officeart/2005/8/layout/list1"/>
    <dgm:cxn modelId="{54820C0F-80C4-E040-80D2-D24F103B097A}" type="presOf" srcId="{ADBD3588-C62A-42F8-A334-BA4C1E4D0E03}" destId="{391D666F-E0AD-4E42-AC8F-4FE69CED964F}" srcOrd="0" destOrd="2" presId="urn:microsoft.com/office/officeart/2005/8/layout/list1"/>
    <dgm:cxn modelId="{6CC54EF3-1FD5-8743-AAFB-20CF14BE0A9D}" type="presOf" srcId="{293128DC-CCBD-4FC1-98EC-99411CC9BDF3}" destId="{391D666F-E0AD-4E42-AC8F-4FE69CED964F}" srcOrd="0" destOrd="13" presId="urn:microsoft.com/office/officeart/2005/8/layout/list1"/>
    <dgm:cxn modelId="{4CFA3093-E8A4-4DED-8136-D881C749E54A}" srcId="{DC322679-1925-447A-83E6-122C2B910DE6}" destId="{4EB35D0B-2985-4D43-A6DD-C5D03D63ADBE}" srcOrd="1" destOrd="0" parTransId="{78DDBC1E-4D06-4B12-9746-8D57C1D10357}" sibTransId="{BFF51260-77D4-48FC-A247-3D5D0A43DE76}"/>
    <dgm:cxn modelId="{635E3B4B-9CBE-4A52-83D3-E4F265656C70}" srcId="{DC322679-1925-447A-83E6-122C2B910DE6}" destId="{B0C6ED3D-ABCE-4511-9022-19BFB9BA277E}" srcOrd="8" destOrd="0" parTransId="{9CCA139B-8105-4F73-B7B8-C25E0B7D0934}" sibTransId="{37431115-739D-45A4-A20F-A7C991A9A0E2}"/>
    <dgm:cxn modelId="{BC67F608-C916-4FA3-8269-C6872B0B0C46}" srcId="{DC322679-1925-447A-83E6-122C2B910DE6}" destId="{BEB269F0-39D4-44F1-B41B-8903E40705C2}" srcOrd="14" destOrd="0" parTransId="{6F1A7F21-798F-4F08-AB25-ADF566D3CE7C}" sibTransId="{E6A9F275-5597-4CA2-9B71-DCE3FC3346C9}"/>
    <dgm:cxn modelId="{A3D26B06-7473-5B4F-BE77-005E7F07E027}" type="presOf" srcId="{4EB35D0B-2985-4D43-A6DD-C5D03D63ADBE}" destId="{391D666F-E0AD-4E42-AC8F-4FE69CED964F}" srcOrd="0" destOrd="1" presId="urn:microsoft.com/office/officeart/2005/8/layout/list1"/>
    <dgm:cxn modelId="{269F149B-4996-44F6-9B24-B86B40A16BCD}" srcId="{DC322679-1925-447A-83E6-122C2B910DE6}" destId="{ADBD3588-C62A-42F8-A334-BA4C1E4D0E03}" srcOrd="2" destOrd="0" parTransId="{98C08909-225F-4BB3-8221-831953B03F2E}" sibTransId="{FF1D99D2-99D3-4B29-91EE-DCF091530A62}"/>
    <dgm:cxn modelId="{2D89E9D1-4E70-504E-BFC1-F0CDE2E3AC2A}" type="presOf" srcId="{A2693005-6B7C-4906-AC7F-1DBFDD2899F1}" destId="{391D666F-E0AD-4E42-AC8F-4FE69CED964F}" srcOrd="0" destOrd="4" presId="urn:microsoft.com/office/officeart/2005/8/layout/list1"/>
    <dgm:cxn modelId="{624A1473-64C0-5748-9EF3-BD51DAC93D28}" type="presOf" srcId="{DC322679-1925-447A-83E6-122C2B910DE6}" destId="{1D8399BF-DE05-427C-9C00-426EA2944DB0}" srcOrd="0" destOrd="0" presId="urn:microsoft.com/office/officeart/2005/8/layout/list1"/>
    <dgm:cxn modelId="{81B1BED3-8EBB-0941-A8A2-9034FD812987}" type="presOf" srcId="{AAFAFB01-88CE-41CD-AF26-5B3DD298BF93}" destId="{391D666F-E0AD-4E42-AC8F-4FE69CED964F}" srcOrd="0" destOrd="11"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1F16810D-4F0D-D54E-9A89-5D9C0B675C15}" type="presOf" srcId="{DC322679-1925-447A-83E6-122C2B910DE6}" destId="{F8186F68-B710-4ABC-833E-1D6E5BFED6C3}" srcOrd="1" destOrd="0" presId="urn:microsoft.com/office/officeart/2005/8/layout/list1"/>
    <dgm:cxn modelId="{4467C01A-DA04-D948-BB12-4EAFF8DC9CDC}" type="presOf" srcId="{1EB4692F-C393-400C-BB66-503B7FA98CA8}" destId="{391D666F-E0AD-4E42-AC8F-4FE69CED964F}" srcOrd="0" destOrd="6" presId="urn:microsoft.com/office/officeart/2005/8/layout/list1"/>
    <dgm:cxn modelId="{B9605E14-B6E8-834D-A048-A9DF2F7BA402}" type="presOf" srcId="{BEB269F0-39D4-44F1-B41B-8903E40705C2}" destId="{391D666F-E0AD-4E42-AC8F-4FE69CED964F}" srcOrd="0" destOrd="14" presId="urn:microsoft.com/office/officeart/2005/8/layout/list1"/>
    <dgm:cxn modelId="{AC140DBB-A092-41EE-9FE8-0711501E8DF7}" srcId="{DC322679-1925-447A-83E6-122C2B910DE6}" destId="{46D5B3DB-DC59-41DC-B411-DD8ECCF9A8D5}" srcOrd="9" destOrd="0" parTransId="{E030A783-FA98-49D3-864E-433B8C301355}" sibTransId="{C523E522-26FB-49BD-95EA-1A47884F4900}"/>
    <dgm:cxn modelId="{72AD291C-E5D7-4426-A707-2EC15979235D}" srcId="{DC322679-1925-447A-83E6-122C2B910DE6}" destId="{293128DC-CCBD-4FC1-98EC-99411CC9BDF3}" srcOrd="13" destOrd="0" parTransId="{DBDD0D67-1419-48DF-9EC9-75814676A400}" sibTransId="{CA15904F-536B-4F32-9AAD-3D823434C2E5}"/>
    <dgm:cxn modelId="{8C2B6841-EC99-E34B-8930-A68F31210B56}" type="presOf" srcId="{46D5B3DB-DC59-41DC-B411-DD8ECCF9A8D5}" destId="{391D666F-E0AD-4E42-AC8F-4FE69CED964F}" srcOrd="0" destOrd="9" presId="urn:microsoft.com/office/officeart/2005/8/layout/list1"/>
    <dgm:cxn modelId="{1C92EBB6-090E-4473-9D39-24B7B89E5226}" srcId="{DC322679-1925-447A-83E6-122C2B910DE6}" destId="{E625CB44-0A83-4AA2-A8C0-F340EE626BEE}" srcOrd="5" destOrd="0" parTransId="{FC27E6E3-8483-4CE1-954A-EF5C236FB837}" sibTransId="{7EC50966-61BE-4906-AACB-E8C3E3EA4C38}"/>
    <dgm:cxn modelId="{40B4501A-FDEA-4E82-A78F-F79CB6065365}" srcId="{DC322679-1925-447A-83E6-122C2B910DE6}" destId="{7986AB68-345C-45A3-9006-98FAFA37DF83}" srcOrd="10" destOrd="0" parTransId="{F40A93EC-C4DF-404D-94D9-B906E027895B}" sibTransId="{80306F53-C1C1-400C-A4C4-77815F3A9CF1}"/>
    <dgm:cxn modelId="{1986DF62-6D7F-406F-AF09-268549B80D48}" srcId="{DC322679-1925-447A-83E6-122C2B910DE6}" destId="{2F12045D-4B7B-4992-BD28-A646742848D9}" srcOrd="12" destOrd="0" parTransId="{3F865160-7BBF-465C-AC9E-DAFF1B619A39}" sibTransId="{05C3DDCB-4C45-4248-A353-255019D1498F}"/>
    <dgm:cxn modelId="{FC2C2032-A42E-CC49-8858-E871D6BC0CA4}" type="presOf" srcId="{2F12045D-4B7B-4992-BD28-A646742848D9}" destId="{391D666F-E0AD-4E42-AC8F-4FE69CED964F}" srcOrd="0" destOrd="12" presId="urn:microsoft.com/office/officeart/2005/8/layout/list1"/>
    <dgm:cxn modelId="{3BF5D0A2-654F-47B6-A95C-12651B38C849}" srcId="{DC322679-1925-447A-83E6-122C2B910DE6}" destId="{65439D55-409F-420E-86F4-55FC3EBCBDAA}" srcOrd="7" destOrd="0" parTransId="{1512CDCD-2802-4E4E-A9F7-B972FEEC8952}" sibTransId="{26E0DF63-07F3-48D9-BBBA-C383915098A3}"/>
    <dgm:cxn modelId="{8B17BCF7-6EC3-EF41-8222-2AE21B504D95}" type="presParOf" srcId="{68DD8A5F-F8EC-4003-B34A-18893B22DED1}" destId="{DC6354ED-37CC-4FE9-A085-145953C2CA8E}" srcOrd="0" destOrd="0" presId="urn:microsoft.com/office/officeart/2005/8/layout/list1"/>
    <dgm:cxn modelId="{860649FB-1B6A-3E46-BB41-1DC71716F43C}" type="presParOf" srcId="{DC6354ED-37CC-4FE9-A085-145953C2CA8E}" destId="{1D8399BF-DE05-427C-9C00-426EA2944DB0}" srcOrd="0" destOrd="0" presId="urn:microsoft.com/office/officeart/2005/8/layout/list1"/>
    <dgm:cxn modelId="{A16889F6-2A02-3649-9944-170A9B9D221F}" type="presParOf" srcId="{DC6354ED-37CC-4FE9-A085-145953C2CA8E}" destId="{F8186F68-B710-4ABC-833E-1D6E5BFED6C3}" srcOrd="1" destOrd="0" presId="urn:microsoft.com/office/officeart/2005/8/layout/list1"/>
    <dgm:cxn modelId="{EAF43B30-972D-DF41-A7AC-76B3A5B10D7B}" type="presParOf" srcId="{68DD8A5F-F8EC-4003-B34A-18893B22DED1}" destId="{426F9E02-AAE4-408D-A595-8977CA4CD789}" srcOrd="1" destOrd="0" presId="urn:microsoft.com/office/officeart/2005/8/layout/list1"/>
    <dgm:cxn modelId="{E9666872-B690-C74C-824F-783BF928FC46}"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000" dirty="0" smtClean="0"/>
            <a:t>COBS 20.2: Areas where FSA applies</a:t>
          </a:r>
          <a:endParaRPr lang="en-IN" sz="20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A09B0A96-1D51-4C65-B896-AB90D7633BFF}">
      <dgm:prSet custT="1"/>
      <dgm:spPr/>
      <dgm:t>
        <a:bodyPr/>
        <a:lstStyle/>
        <a:p>
          <a:r>
            <a:rPr lang="en-US" sz="2000" b="0" dirty="0" smtClean="0"/>
            <a:t>The terms on which new with-profits business should be accepted</a:t>
          </a:r>
          <a:endParaRPr lang="en-US" sz="2000" dirty="0"/>
        </a:p>
      </dgm:t>
    </dgm:pt>
    <dgm:pt modelId="{9EF4FC89-10FE-44AF-9147-2FE0B1F1F7EC}" type="parTrans" cxnId="{DAECC595-3B7B-4837-8B53-B258E1E36F20}">
      <dgm:prSet/>
      <dgm:spPr/>
      <dgm:t>
        <a:bodyPr/>
        <a:lstStyle/>
        <a:p>
          <a:endParaRPr lang="en-US"/>
        </a:p>
      </dgm:t>
    </dgm:pt>
    <dgm:pt modelId="{5C970CC7-3BEE-4064-9167-CCE81EBC8763}" type="sibTrans" cxnId="{DAECC595-3B7B-4837-8B53-B258E1E36F20}">
      <dgm:prSet/>
      <dgm:spPr/>
      <dgm:t>
        <a:bodyPr/>
        <a:lstStyle/>
        <a:p>
          <a:endParaRPr lang="en-US"/>
        </a:p>
      </dgm:t>
    </dgm:pt>
    <dgm:pt modelId="{19D239F6-6DAF-40BB-96D8-4BA201AC5278}">
      <dgm:prSet custT="1"/>
      <dgm:spPr/>
      <dgm:t>
        <a:bodyPr/>
        <a:lstStyle/>
        <a:p>
          <a:r>
            <a:rPr lang="en-US" sz="2000" dirty="0" smtClean="0"/>
            <a:t>Process for reattribution of inherited estate – help firms understand what is appropriate, ensure policyholders are treated fairly</a:t>
          </a:r>
          <a:endParaRPr lang="en-US" sz="2000" dirty="0"/>
        </a:p>
      </dgm:t>
    </dgm:pt>
    <dgm:pt modelId="{DF26323C-922F-4321-9C23-DC8954E78179}" type="parTrans" cxnId="{2C6A0E12-2E7A-481E-AD1B-FCC7213DEDAE}">
      <dgm:prSet/>
      <dgm:spPr/>
      <dgm:t>
        <a:bodyPr/>
        <a:lstStyle/>
        <a:p>
          <a:endParaRPr lang="en-US"/>
        </a:p>
      </dgm:t>
    </dgm:pt>
    <dgm:pt modelId="{FA4AAC8D-440B-4103-9B0F-B6FECE5660B5}" type="sibTrans" cxnId="{2C6A0E12-2E7A-481E-AD1B-FCC7213DEDAE}">
      <dgm:prSet/>
      <dgm:spPr/>
      <dgm:t>
        <a:bodyPr/>
        <a:lstStyle/>
        <a:p>
          <a:endParaRPr lang="en-US"/>
        </a:p>
      </dgm:t>
    </dgm:pt>
    <dgm:pt modelId="{D27BED4C-D0C7-4EFD-834A-D5192D245778}">
      <dgm:prSet custT="1"/>
      <dgm:spPr/>
      <dgm:t>
        <a:bodyPr/>
        <a:lstStyle/>
        <a:p>
          <a:r>
            <a:rPr lang="en-US" sz="2000" dirty="0" smtClean="0"/>
            <a:t>Details required of run-off plans if firms close to new with-profits business</a:t>
          </a:r>
          <a:endParaRPr lang="en-US" sz="2000" dirty="0"/>
        </a:p>
      </dgm:t>
    </dgm:pt>
    <dgm:pt modelId="{2407B237-C02C-492D-8340-C20B63B16DDF}" type="parTrans" cxnId="{B7B09A2E-E06D-4B9E-93A9-54F230C501CB}">
      <dgm:prSet/>
      <dgm:spPr/>
      <dgm:t>
        <a:bodyPr/>
        <a:lstStyle/>
        <a:p>
          <a:endParaRPr lang="en-US"/>
        </a:p>
      </dgm:t>
    </dgm:pt>
    <dgm:pt modelId="{BA886949-5439-4331-BF9F-5D463B30D93A}" type="sibTrans" cxnId="{B7B09A2E-E06D-4B9E-93A9-54F230C501CB}">
      <dgm:prSet/>
      <dgm:spPr/>
      <dgm:t>
        <a:bodyPr/>
        <a:lstStyle/>
        <a:p>
          <a:endParaRPr lang="en-US"/>
        </a:p>
      </dgm:t>
    </dgm:pt>
    <dgm:pt modelId="{ADBD3588-C62A-42F8-A334-BA4C1E4D0E03}">
      <dgm:prSet custT="1"/>
      <dgm:spPr/>
      <dgm:t>
        <a:bodyPr/>
        <a:lstStyle/>
        <a:p>
          <a:r>
            <a:rPr lang="en-US" sz="2000" dirty="0" smtClean="0"/>
            <a:t>Use of target ranges: Firms must specify target ranges around 100% of unsmoothed asset shares within which 90% of maturity payouts must lie</a:t>
          </a:r>
          <a:endParaRPr lang="en-US" sz="2000" dirty="0"/>
        </a:p>
      </dgm:t>
    </dgm:pt>
    <dgm:pt modelId="{98C08909-225F-4BB3-8221-831953B03F2E}" type="parTrans" cxnId="{269F149B-4996-44F6-9B24-B86B40A16BCD}">
      <dgm:prSet/>
      <dgm:spPr/>
      <dgm:t>
        <a:bodyPr/>
        <a:lstStyle/>
        <a:p>
          <a:endParaRPr lang="en-US"/>
        </a:p>
      </dgm:t>
    </dgm:pt>
    <dgm:pt modelId="{FF1D99D2-99D3-4B29-91EE-DCF091530A62}" type="sibTrans" cxnId="{269F149B-4996-44F6-9B24-B86B40A16BCD}">
      <dgm:prSet/>
      <dgm:spPr/>
      <dgm:t>
        <a:bodyPr/>
        <a:lstStyle/>
        <a:p>
          <a:endParaRPr lang="en-US"/>
        </a:p>
      </dgm:t>
    </dgm:pt>
    <dgm:pt modelId="{4EB35D0B-2985-4D43-A6DD-C5D03D63ADBE}">
      <dgm:prSet custT="1"/>
      <dgm:spPr/>
      <dgm:t>
        <a:bodyPr/>
        <a:lstStyle/>
        <a:p>
          <a:r>
            <a:rPr lang="en-IN" sz="2000" b="0" dirty="0" smtClean="0"/>
            <a:t>Circumstances under which bonus distributions or surplus transferred </a:t>
          </a:r>
          <a:endParaRPr lang="en-IN" sz="2000" b="0" dirty="0"/>
        </a:p>
      </dgm:t>
    </dgm:pt>
    <dgm:pt modelId="{78DDBC1E-4D06-4B12-9746-8D57C1D10357}" type="parTrans" cxnId="{4CFA3093-E8A4-4DED-8136-D881C749E54A}">
      <dgm:prSet/>
      <dgm:spPr/>
      <dgm:t>
        <a:bodyPr/>
        <a:lstStyle/>
        <a:p>
          <a:endParaRPr lang="en-US"/>
        </a:p>
      </dgm:t>
    </dgm:pt>
    <dgm:pt modelId="{BFF51260-77D4-48FC-A247-3D5D0A43DE76}" type="sibTrans" cxnId="{4CFA3093-E8A4-4DED-8136-D881C749E54A}">
      <dgm:prSet/>
      <dgm:spPr/>
      <dgm:t>
        <a:bodyPr/>
        <a:lstStyle/>
        <a:p>
          <a:endParaRPr lang="en-US"/>
        </a:p>
      </dgm:t>
    </dgm:pt>
    <dgm:pt modelId="{4C146DB5-F911-4060-B0CC-AFFE16DA3F20}">
      <dgm:prSet custT="1"/>
      <dgm:spPr/>
      <dgm:t>
        <a:bodyPr/>
        <a:lstStyle/>
        <a:p>
          <a:r>
            <a:rPr lang="en-US" sz="2000" dirty="0" smtClean="0"/>
            <a:t>Description of any profit-sharing arrangements.</a:t>
          </a:r>
          <a:endParaRPr lang="en-US" sz="2000" dirty="0"/>
        </a:p>
      </dgm:t>
    </dgm:pt>
    <dgm:pt modelId="{80046052-05C0-414C-8B05-CA5F14C5F135}" type="parTrans" cxnId="{415EF790-2607-4D16-9717-4AFFADD4889A}">
      <dgm:prSet/>
      <dgm:spPr/>
      <dgm:t>
        <a:bodyPr/>
        <a:lstStyle/>
        <a:p>
          <a:endParaRPr lang="en-US"/>
        </a:p>
      </dgm:t>
    </dgm:pt>
    <dgm:pt modelId="{308C391E-E49A-4D8A-AEC0-622C6C6B2C10}" type="sibTrans" cxnId="{415EF790-2607-4D16-9717-4AFFADD4889A}">
      <dgm:prSet/>
      <dgm:spPr/>
      <dgm:t>
        <a:bodyPr/>
        <a:lstStyle/>
        <a:p>
          <a:endParaRPr lang="en-US"/>
        </a:p>
      </dgm:t>
    </dgm:pt>
    <dgm:pt modelId="{70202FC9-EC5A-4326-B011-3C8A4ECABEBF}">
      <dgm:prSet custT="1"/>
      <dgm:spPr/>
      <dgm:t>
        <a:bodyPr/>
        <a:lstStyle/>
        <a:p>
          <a:r>
            <a:rPr lang="en-US" sz="2000" dirty="0" smtClean="0"/>
            <a:t>It must also cover any other areas that are considered important to the management of the company’s with-profits fund(s) and that may affect with-profits payouts</a:t>
          </a:r>
          <a:endParaRPr lang="en-US" sz="2000" dirty="0"/>
        </a:p>
      </dgm:t>
    </dgm:pt>
    <dgm:pt modelId="{EB7E1EAD-F84A-473B-84F3-58393B3EFEF8}" type="parTrans" cxnId="{2B4FC25F-B95A-41B6-B629-A745981F72B2}">
      <dgm:prSet/>
      <dgm:spPr/>
      <dgm:t>
        <a:bodyPr/>
        <a:lstStyle/>
        <a:p>
          <a:endParaRPr lang="en-US"/>
        </a:p>
      </dgm:t>
    </dgm:pt>
    <dgm:pt modelId="{6BEC41B3-8255-4B03-9F22-4128BE286D51}" type="sibTrans" cxnId="{2B4FC25F-B95A-41B6-B629-A745981F72B2}">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42997" custScaleY="460260" custLinFactNeighborX="-5285" custLinFactNeighborY="-59921">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59160" custLinFactNeighborY="-74669">
        <dgm:presLayoutVars>
          <dgm:bulletEnabled val="1"/>
        </dgm:presLayoutVars>
      </dgm:prSet>
      <dgm:spPr/>
      <dgm:t>
        <a:bodyPr/>
        <a:lstStyle/>
        <a:p>
          <a:endParaRPr lang="en-IN"/>
        </a:p>
      </dgm:t>
    </dgm:pt>
  </dgm:ptLst>
  <dgm:cxnLst>
    <dgm:cxn modelId="{29965DAD-09DB-9644-BCFF-2455E3858603}" type="presOf" srcId="{A09B0A96-1D51-4C65-B896-AB90D7633BFF}" destId="{391D666F-E0AD-4E42-AC8F-4FE69CED964F}" srcOrd="0" destOrd="1" presId="urn:microsoft.com/office/officeart/2005/8/layout/list1"/>
    <dgm:cxn modelId="{4A2C760A-7FFA-7347-8A29-32501BBDAB33}" type="presOf" srcId="{C05635C3-2FE3-4DFC-85C9-0CC61E713794}" destId="{68DD8A5F-F8EC-4003-B34A-18893B22DED1}" srcOrd="0" destOrd="0" presId="urn:microsoft.com/office/officeart/2005/8/layout/list1"/>
    <dgm:cxn modelId="{1EE9C6E2-39E0-DF46-8E77-69C6AAF65183}" type="presOf" srcId="{DC322679-1925-447A-83E6-122C2B910DE6}" destId="{1D8399BF-DE05-427C-9C00-426EA2944DB0}" srcOrd="0" destOrd="0" presId="urn:microsoft.com/office/officeart/2005/8/layout/list1"/>
    <dgm:cxn modelId="{B7B09A2E-E06D-4B9E-93A9-54F230C501CB}" srcId="{DC322679-1925-447A-83E6-122C2B910DE6}" destId="{D27BED4C-D0C7-4EFD-834A-D5192D245778}" srcOrd="3" destOrd="0" parTransId="{2407B237-C02C-492D-8340-C20B63B16DDF}" sibTransId="{BA886949-5439-4331-BF9F-5D463B30D93A}"/>
    <dgm:cxn modelId="{4CFA3093-E8A4-4DED-8136-D881C749E54A}" srcId="{DC322679-1925-447A-83E6-122C2B910DE6}" destId="{4EB35D0B-2985-4D43-A6DD-C5D03D63ADBE}" srcOrd="0" destOrd="0" parTransId="{78DDBC1E-4D06-4B12-9746-8D57C1D10357}" sibTransId="{BFF51260-77D4-48FC-A247-3D5D0A43DE76}"/>
    <dgm:cxn modelId="{269F149B-4996-44F6-9B24-B86B40A16BCD}" srcId="{DC322679-1925-447A-83E6-122C2B910DE6}" destId="{ADBD3588-C62A-42F8-A334-BA4C1E4D0E03}" srcOrd="4" destOrd="0" parTransId="{98C08909-225F-4BB3-8221-831953B03F2E}" sibTransId="{FF1D99D2-99D3-4B29-91EE-DCF091530A62}"/>
    <dgm:cxn modelId="{2C6A0E12-2E7A-481E-AD1B-FCC7213DEDAE}" srcId="{DC322679-1925-447A-83E6-122C2B910DE6}" destId="{19D239F6-6DAF-40BB-96D8-4BA201AC5278}" srcOrd="2" destOrd="0" parTransId="{DF26323C-922F-4321-9C23-DC8954E78179}" sibTransId="{FA4AAC8D-440B-4103-9B0F-B6FECE5660B5}"/>
    <dgm:cxn modelId="{42A322DF-8A7E-464C-AAA9-4CA878DFCC88}" type="presOf" srcId="{4EB35D0B-2985-4D43-A6DD-C5D03D63ADBE}" destId="{391D666F-E0AD-4E42-AC8F-4FE69CED964F}" srcOrd="0" destOrd="0" presId="urn:microsoft.com/office/officeart/2005/8/layout/list1"/>
    <dgm:cxn modelId="{415EF790-2607-4D16-9717-4AFFADD4889A}" srcId="{DC322679-1925-447A-83E6-122C2B910DE6}" destId="{4C146DB5-F911-4060-B0CC-AFFE16DA3F20}" srcOrd="5" destOrd="0" parTransId="{80046052-05C0-414C-8B05-CA5F14C5F135}" sibTransId="{308C391E-E49A-4D8A-AEC0-622C6C6B2C10}"/>
    <dgm:cxn modelId="{398E11CB-0A07-0048-BFD0-15DAA04CB864}" type="presOf" srcId="{D27BED4C-D0C7-4EFD-834A-D5192D245778}" destId="{391D666F-E0AD-4E42-AC8F-4FE69CED964F}" srcOrd="0" destOrd="3" presId="urn:microsoft.com/office/officeart/2005/8/layout/list1"/>
    <dgm:cxn modelId="{2B4FC25F-B95A-41B6-B629-A745981F72B2}" srcId="{DC322679-1925-447A-83E6-122C2B910DE6}" destId="{70202FC9-EC5A-4326-B011-3C8A4ECABEBF}" srcOrd="6" destOrd="0" parTransId="{EB7E1EAD-F84A-473B-84F3-58393B3EFEF8}" sibTransId="{6BEC41B3-8255-4B03-9F22-4128BE286D51}"/>
    <dgm:cxn modelId="{EA8D5278-FB53-1A46-BB80-1B6E825CFDE8}" type="presOf" srcId="{ADBD3588-C62A-42F8-A334-BA4C1E4D0E03}" destId="{391D666F-E0AD-4E42-AC8F-4FE69CED964F}" srcOrd="0" destOrd="4" presId="urn:microsoft.com/office/officeart/2005/8/layout/list1"/>
    <dgm:cxn modelId="{882B5901-319A-4146-A7B9-8F447E9598F0}" type="presOf" srcId="{19D239F6-6DAF-40BB-96D8-4BA201AC5278}" destId="{391D666F-E0AD-4E42-AC8F-4FE69CED964F}" srcOrd="0" destOrd="2"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8C4E772A-C92A-9748-91FB-E8DD92D90DA2}" type="presOf" srcId="{70202FC9-EC5A-4326-B011-3C8A4ECABEBF}" destId="{391D666F-E0AD-4E42-AC8F-4FE69CED964F}" srcOrd="0" destOrd="6" presId="urn:microsoft.com/office/officeart/2005/8/layout/list1"/>
    <dgm:cxn modelId="{DAECC595-3B7B-4837-8B53-B258E1E36F20}" srcId="{DC322679-1925-447A-83E6-122C2B910DE6}" destId="{A09B0A96-1D51-4C65-B896-AB90D7633BFF}" srcOrd="1" destOrd="0" parTransId="{9EF4FC89-10FE-44AF-9147-2FE0B1F1F7EC}" sibTransId="{5C970CC7-3BEE-4064-9167-CCE81EBC8763}"/>
    <dgm:cxn modelId="{BB7608D4-CD37-CC4F-9ED1-5BA51A23C5EA}" type="presOf" srcId="{DC322679-1925-447A-83E6-122C2B910DE6}" destId="{F8186F68-B710-4ABC-833E-1D6E5BFED6C3}" srcOrd="1" destOrd="0" presId="urn:microsoft.com/office/officeart/2005/8/layout/list1"/>
    <dgm:cxn modelId="{2D3B393D-0CBD-FF43-94D5-A78D9FAF5D7B}" type="presOf" srcId="{4C146DB5-F911-4060-B0CC-AFFE16DA3F20}" destId="{391D666F-E0AD-4E42-AC8F-4FE69CED964F}" srcOrd="0" destOrd="5" presId="urn:microsoft.com/office/officeart/2005/8/layout/list1"/>
    <dgm:cxn modelId="{BDF7CF9B-86A8-3146-AB4E-A6DAE9A2BE3B}" type="presParOf" srcId="{68DD8A5F-F8EC-4003-B34A-18893B22DED1}" destId="{DC6354ED-37CC-4FE9-A085-145953C2CA8E}" srcOrd="0" destOrd="0" presId="urn:microsoft.com/office/officeart/2005/8/layout/list1"/>
    <dgm:cxn modelId="{5E515253-8553-7847-9235-28CAFD783799}" type="presParOf" srcId="{DC6354ED-37CC-4FE9-A085-145953C2CA8E}" destId="{1D8399BF-DE05-427C-9C00-426EA2944DB0}" srcOrd="0" destOrd="0" presId="urn:microsoft.com/office/officeart/2005/8/layout/list1"/>
    <dgm:cxn modelId="{012737D0-EBEB-6341-B976-B89FB716F8E5}" type="presParOf" srcId="{DC6354ED-37CC-4FE9-A085-145953C2CA8E}" destId="{F8186F68-B710-4ABC-833E-1D6E5BFED6C3}" srcOrd="1" destOrd="0" presId="urn:microsoft.com/office/officeart/2005/8/layout/list1"/>
    <dgm:cxn modelId="{0DDFDC63-83A5-E243-B9B7-14E9E6448176}" type="presParOf" srcId="{68DD8A5F-F8EC-4003-B34A-18893B22DED1}" destId="{426F9E02-AAE4-408D-A595-8977CA4CD789}" srcOrd="1" destOrd="0" presId="urn:microsoft.com/office/officeart/2005/8/layout/list1"/>
    <dgm:cxn modelId="{1E3CDABE-F392-5840-903A-C8BA05391EAC}"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A746303-2978-4BD7-BA28-75798398041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005FDC2-8319-4A1E-AB8D-435BB5F2C9B0}">
      <dgm:prSet phldrT="[Text]"/>
      <dgm:spPr/>
      <dgm:t>
        <a:bodyPr/>
        <a:lstStyle/>
        <a:p>
          <a:r>
            <a:rPr lang="en-US" dirty="0" smtClean="0"/>
            <a:t>With-profits committee</a:t>
          </a:r>
          <a:endParaRPr lang="en-US" dirty="0"/>
        </a:p>
      </dgm:t>
    </dgm:pt>
    <dgm:pt modelId="{884DA359-F91E-40D7-9084-308DFB7487AB}" type="parTrans" cxnId="{99C3DAF2-698A-40D2-AF2B-6DCEC93824E1}">
      <dgm:prSet/>
      <dgm:spPr/>
      <dgm:t>
        <a:bodyPr/>
        <a:lstStyle/>
        <a:p>
          <a:endParaRPr lang="en-US"/>
        </a:p>
      </dgm:t>
    </dgm:pt>
    <dgm:pt modelId="{328543EC-88A4-4B41-845F-917B790C5447}" type="sibTrans" cxnId="{99C3DAF2-698A-40D2-AF2B-6DCEC93824E1}">
      <dgm:prSet/>
      <dgm:spPr/>
      <dgm:t>
        <a:bodyPr/>
        <a:lstStyle/>
        <a:p>
          <a:endParaRPr lang="en-US"/>
        </a:p>
      </dgm:t>
    </dgm:pt>
    <dgm:pt modelId="{E36B66C4-533B-46F6-846E-E8374E18AA07}">
      <dgm:prSet phldrT="[Text]"/>
      <dgm:spPr/>
      <dgm:t>
        <a:bodyPr/>
        <a:lstStyle/>
        <a:p>
          <a:r>
            <a:rPr lang="en-US" dirty="0"/>
            <a:t>CEO</a:t>
          </a:r>
        </a:p>
      </dgm:t>
    </dgm:pt>
    <dgm:pt modelId="{C3C44FFF-F25D-44BB-8839-99F879A0C6B5}" type="parTrans" cxnId="{09E882F2-E6F2-4B23-AD7E-5A28287BC5AD}">
      <dgm:prSet/>
      <dgm:spPr/>
      <dgm:t>
        <a:bodyPr/>
        <a:lstStyle/>
        <a:p>
          <a:endParaRPr lang="en-US"/>
        </a:p>
      </dgm:t>
    </dgm:pt>
    <dgm:pt modelId="{A5FBFEE7-0868-4A5C-8948-8B4E3574EFF6}" type="sibTrans" cxnId="{09E882F2-E6F2-4B23-AD7E-5A28287BC5AD}">
      <dgm:prSet/>
      <dgm:spPr/>
      <dgm:t>
        <a:bodyPr/>
        <a:lstStyle/>
        <a:p>
          <a:endParaRPr lang="en-US"/>
        </a:p>
      </dgm:t>
    </dgm:pt>
    <dgm:pt modelId="{69D9A4C1-2D07-4294-AB32-EC038FC6CBDB}">
      <dgm:prSet phldrT="[Text]"/>
      <dgm:spPr/>
      <dgm:t>
        <a:bodyPr/>
        <a:lstStyle/>
        <a:p>
          <a:r>
            <a:rPr lang="en-US" dirty="0"/>
            <a:t>AA</a:t>
          </a:r>
        </a:p>
      </dgm:t>
    </dgm:pt>
    <dgm:pt modelId="{EAB23C2E-9C57-424E-A100-1EB3340866D5}" type="parTrans" cxnId="{E37915CB-6B63-4ADB-A50F-6485356480DD}">
      <dgm:prSet/>
      <dgm:spPr/>
      <dgm:t>
        <a:bodyPr/>
        <a:lstStyle/>
        <a:p>
          <a:endParaRPr lang="en-US"/>
        </a:p>
      </dgm:t>
    </dgm:pt>
    <dgm:pt modelId="{74A5675D-9CDB-42EF-BA99-1571738C1179}" type="sibTrans" cxnId="{E37915CB-6B63-4ADB-A50F-6485356480DD}">
      <dgm:prSet/>
      <dgm:spPr/>
      <dgm:t>
        <a:bodyPr/>
        <a:lstStyle/>
        <a:p>
          <a:endParaRPr lang="en-US"/>
        </a:p>
      </dgm:t>
    </dgm:pt>
    <dgm:pt modelId="{A0FEA6D2-9CB5-40C8-963F-518C1E54578D}">
      <dgm:prSet phldrT="[Text]"/>
      <dgm:spPr/>
      <dgm:t>
        <a:bodyPr/>
        <a:lstStyle/>
        <a:p>
          <a:r>
            <a:rPr lang="en-US" dirty="0"/>
            <a:t>Independent Actuary</a:t>
          </a:r>
        </a:p>
      </dgm:t>
    </dgm:pt>
    <dgm:pt modelId="{39899438-D4F2-4605-A8A0-0FC1EBE15BFF}" type="parTrans" cxnId="{64224A4D-C5BF-4385-963B-5BEBB22A0A1A}">
      <dgm:prSet/>
      <dgm:spPr/>
      <dgm:t>
        <a:bodyPr/>
        <a:lstStyle/>
        <a:p>
          <a:endParaRPr lang="en-US"/>
        </a:p>
      </dgm:t>
    </dgm:pt>
    <dgm:pt modelId="{0A14B525-11FF-4B57-B08A-43048749C72B}" type="sibTrans" cxnId="{64224A4D-C5BF-4385-963B-5BEBB22A0A1A}">
      <dgm:prSet/>
      <dgm:spPr/>
      <dgm:t>
        <a:bodyPr/>
        <a:lstStyle/>
        <a:p>
          <a:endParaRPr lang="en-US"/>
        </a:p>
      </dgm:t>
    </dgm:pt>
    <dgm:pt modelId="{89088B9D-BEBA-47DB-BAAB-1C4F281B2461}">
      <dgm:prSet phldrT="[Text]"/>
      <dgm:spPr/>
      <dgm:t>
        <a:bodyPr/>
        <a:lstStyle/>
        <a:p>
          <a:r>
            <a:rPr lang="en-US" dirty="0" smtClean="0"/>
            <a:t>Independent Director</a:t>
          </a:r>
          <a:endParaRPr lang="en-US" dirty="0"/>
        </a:p>
      </dgm:t>
    </dgm:pt>
    <dgm:pt modelId="{F9F461A1-8285-4589-AB53-E5C982F5D743}" type="sibTrans" cxnId="{60499BDA-0F16-4D9A-A2DA-536621BC4A88}">
      <dgm:prSet/>
      <dgm:spPr/>
      <dgm:t>
        <a:bodyPr/>
        <a:lstStyle/>
        <a:p>
          <a:endParaRPr lang="en-US"/>
        </a:p>
      </dgm:t>
    </dgm:pt>
    <dgm:pt modelId="{DB827545-1CA0-4534-B30C-8FF080DCDEB7}" type="parTrans" cxnId="{60499BDA-0F16-4D9A-A2DA-536621BC4A88}">
      <dgm:prSet/>
      <dgm:spPr/>
      <dgm:t>
        <a:bodyPr/>
        <a:lstStyle/>
        <a:p>
          <a:endParaRPr lang="en-US"/>
        </a:p>
      </dgm:t>
    </dgm:pt>
    <dgm:pt modelId="{D384A3F3-C5BF-4B27-9682-B4FBAA10A9C7}" type="pres">
      <dgm:prSet presAssocID="{AA746303-2978-4BD7-BA28-757983980416}" presName="hierChild1" presStyleCnt="0">
        <dgm:presLayoutVars>
          <dgm:orgChart val="1"/>
          <dgm:chPref val="1"/>
          <dgm:dir/>
          <dgm:animOne val="branch"/>
          <dgm:animLvl val="lvl"/>
          <dgm:resizeHandles/>
        </dgm:presLayoutVars>
      </dgm:prSet>
      <dgm:spPr/>
      <dgm:t>
        <a:bodyPr/>
        <a:lstStyle/>
        <a:p>
          <a:endParaRPr lang="en-US"/>
        </a:p>
      </dgm:t>
    </dgm:pt>
    <dgm:pt modelId="{1C8ABCE0-B09E-4C5F-B049-B6F5EBCC1215}" type="pres">
      <dgm:prSet presAssocID="{7005FDC2-8319-4A1E-AB8D-435BB5F2C9B0}" presName="hierRoot1" presStyleCnt="0">
        <dgm:presLayoutVars>
          <dgm:hierBranch val="init"/>
        </dgm:presLayoutVars>
      </dgm:prSet>
      <dgm:spPr/>
    </dgm:pt>
    <dgm:pt modelId="{79D71CAA-F248-40D6-99BA-71E333CF0418}" type="pres">
      <dgm:prSet presAssocID="{7005FDC2-8319-4A1E-AB8D-435BB5F2C9B0}" presName="rootComposite1" presStyleCnt="0"/>
      <dgm:spPr/>
    </dgm:pt>
    <dgm:pt modelId="{D22F4655-2AA1-4CCB-A82E-623CBE432915}" type="pres">
      <dgm:prSet presAssocID="{7005FDC2-8319-4A1E-AB8D-435BB5F2C9B0}" presName="rootText1" presStyleLbl="node0" presStyleIdx="0" presStyleCnt="1">
        <dgm:presLayoutVars>
          <dgm:chPref val="3"/>
        </dgm:presLayoutVars>
      </dgm:prSet>
      <dgm:spPr/>
      <dgm:t>
        <a:bodyPr/>
        <a:lstStyle/>
        <a:p>
          <a:endParaRPr lang="en-US"/>
        </a:p>
      </dgm:t>
    </dgm:pt>
    <dgm:pt modelId="{0E601658-EDB2-4065-B099-9DA2F1699EBA}" type="pres">
      <dgm:prSet presAssocID="{7005FDC2-8319-4A1E-AB8D-435BB5F2C9B0}" presName="rootConnector1" presStyleLbl="node1" presStyleIdx="0" presStyleCnt="0"/>
      <dgm:spPr/>
      <dgm:t>
        <a:bodyPr/>
        <a:lstStyle/>
        <a:p>
          <a:endParaRPr lang="en-US"/>
        </a:p>
      </dgm:t>
    </dgm:pt>
    <dgm:pt modelId="{DDC5D421-CBCA-47D4-929C-660F12F2906D}" type="pres">
      <dgm:prSet presAssocID="{7005FDC2-8319-4A1E-AB8D-435BB5F2C9B0}" presName="hierChild2" presStyleCnt="0"/>
      <dgm:spPr/>
    </dgm:pt>
    <dgm:pt modelId="{47056BC1-8D91-40B0-B5C3-83F5FA85DA4F}" type="pres">
      <dgm:prSet presAssocID="{DB827545-1CA0-4534-B30C-8FF080DCDEB7}" presName="Name37" presStyleLbl="parChTrans1D2" presStyleIdx="0" presStyleCnt="4"/>
      <dgm:spPr/>
      <dgm:t>
        <a:bodyPr/>
        <a:lstStyle/>
        <a:p>
          <a:endParaRPr lang="en-US"/>
        </a:p>
      </dgm:t>
    </dgm:pt>
    <dgm:pt modelId="{A545554D-56F1-452F-90BE-CC52FF1F68E7}" type="pres">
      <dgm:prSet presAssocID="{89088B9D-BEBA-47DB-BAAB-1C4F281B2461}" presName="hierRoot2" presStyleCnt="0">
        <dgm:presLayoutVars>
          <dgm:hierBranch val="init"/>
        </dgm:presLayoutVars>
      </dgm:prSet>
      <dgm:spPr/>
    </dgm:pt>
    <dgm:pt modelId="{B7712828-D809-4665-8C49-A68539C0B72B}" type="pres">
      <dgm:prSet presAssocID="{89088B9D-BEBA-47DB-BAAB-1C4F281B2461}" presName="rootComposite" presStyleCnt="0"/>
      <dgm:spPr/>
    </dgm:pt>
    <dgm:pt modelId="{2236B941-2913-41B2-9794-DE2AA8D848F2}" type="pres">
      <dgm:prSet presAssocID="{89088B9D-BEBA-47DB-BAAB-1C4F281B2461}" presName="rootText" presStyleLbl="node2" presStyleIdx="0" presStyleCnt="4">
        <dgm:presLayoutVars>
          <dgm:chPref val="3"/>
        </dgm:presLayoutVars>
      </dgm:prSet>
      <dgm:spPr/>
      <dgm:t>
        <a:bodyPr/>
        <a:lstStyle/>
        <a:p>
          <a:endParaRPr lang="en-US"/>
        </a:p>
      </dgm:t>
    </dgm:pt>
    <dgm:pt modelId="{FD155D19-D1F3-4570-A93E-EDD5192DC344}" type="pres">
      <dgm:prSet presAssocID="{89088B9D-BEBA-47DB-BAAB-1C4F281B2461}" presName="rootConnector" presStyleLbl="node2" presStyleIdx="0" presStyleCnt="4"/>
      <dgm:spPr/>
      <dgm:t>
        <a:bodyPr/>
        <a:lstStyle/>
        <a:p>
          <a:endParaRPr lang="en-US"/>
        </a:p>
      </dgm:t>
    </dgm:pt>
    <dgm:pt modelId="{51664B94-5B9D-4ABA-B82A-999A0F8D74D8}" type="pres">
      <dgm:prSet presAssocID="{89088B9D-BEBA-47DB-BAAB-1C4F281B2461}" presName="hierChild4" presStyleCnt="0"/>
      <dgm:spPr/>
    </dgm:pt>
    <dgm:pt modelId="{0B795C40-D0CD-4FA5-BC43-46525C4684C2}" type="pres">
      <dgm:prSet presAssocID="{89088B9D-BEBA-47DB-BAAB-1C4F281B2461}" presName="hierChild5" presStyleCnt="0"/>
      <dgm:spPr/>
    </dgm:pt>
    <dgm:pt modelId="{21EA2781-507F-462F-905E-DF7297C76634}" type="pres">
      <dgm:prSet presAssocID="{C3C44FFF-F25D-44BB-8839-99F879A0C6B5}" presName="Name37" presStyleLbl="parChTrans1D2" presStyleIdx="1" presStyleCnt="4"/>
      <dgm:spPr/>
      <dgm:t>
        <a:bodyPr/>
        <a:lstStyle/>
        <a:p>
          <a:endParaRPr lang="en-US"/>
        </a:p>
      </dgm:t>
    </dgm:pt>
    <dgm:pt modelId="{1E3EDF43-EA54-4DF9-9DD0-D63C17A847D4}" type="pres">
      <dgm:prSet presAssocID="{E36B66C4-533B-46F6-846E-E8374E18AA07}" presName="hierRoot2" presStyleCnt="0">
        <dgm:presLayoutVars>
          <dgm:hierBranch val="init"/>
        </dgm:presLayoutVars>
      </dgm:prSet>
      <dgm:spPr/>
    </dgm:pt>
    <dgm:pt modelId="{D5C727CD-4258-4F1A-A589-5CE1679BCD9E}" type="pres">
      <dgm:prSet presAssocID="{E36B66C4-533B-46F6-846E-E8374E18AA07}" presName="rootComposite" presStyleCnt="0"/>
      <dgm:spPr/>
    </dgm:pt>
    <dgm:pt modelId="{00946537-ED80-4D45-865C-D06207BC17A0}" type="pres">
      <dgm:prSet presAssocID="{E36B66C4-533B-46F6-846E-E8374E18AA07}" presName="rootText" presStyleLbl="node2" presStyleIdx="1" presStyleCnt="4">
        <dgm:presLayoutVars>
          <dgm:chPref val="3"/>
        </dgm:presLayoutVars>
      </dgm:prSet>
      <dgm:spPr/>
      <dgm:t>
        <a:bodyPr/>
        <a:lstStyle/>
        <a:p>
          <a:endParaRPr lang="en-US"/>
        </a:p>
      </dgm:t>
    </dgm:pt>
    <dgm:pt modelId="{D0965639-AE1F-47B7-B723-4D6E7CDFF651}" type="pres">
      <dgm:prSet presAssocID="{E36B66C4-533B-46F6-846E-E8374E18AA07}" presName="rootConnector" presStyleLbl="node2" presStyleIdx="1" presStyleCnt="4"/>
      <dgm:spPr/>
      <dgm:t>
        <a:bodyPr/>
        <a:lstStyle/>
        <a:p>
          <a:endParaRPr lang="en-US"/>
        </a:p>
      </dgm:t>
    </dgm:pt>
    <dgm:pt modelId="{C72567DC-F58D-4C50-A7A3-6D2F1753297A}" type="pres">
      <dgm:prSet presAssocID="{E36B66C4-533B-46F6-846E-E8374E18AA07}" presName="hierChild4" presStyleCnt="0"/>
      <dgm:spPr/>
    </dgm:pt>
    <dgm:pt modelId="{7B78A689-BD18-4EEF-B105-38A46FE09329}" type="pres">
      <dgm:prSet presAssocID="{E36B66C4-533B-46F6-846E-E8374E18AA07}" presName="hierChild5" presStyleCnt="0"/>
      <dgm:spPr/>
    </dgm:pt>
    <dgm:pt modelId="{235F46F4-77D0-4015-91C5-D5DDFAA0C525}" type="pres">
      <dgm:prSet presAssocID="{EAB23C2E-9C57-424E-A100-1EB3340866D5}" presName="Name37" presStyleLbl="parChTrans1D2" presStyleIdx="2" presStyleCnt="4"/>
      <dgm:spPr/>
      <dgm:t>
        <a:bodyPr/>
        <a:lstStyle/>
        <a:p>
          <a:endParaRPr lang="en-US"/>
        </a:p>
      </dgm:t>
    </dgm:pt>
    <dgm:pt modelId="{616D6D6E-DC0E-4A35-8190-5D63FF8CC207}" type="pres">
      <dgm:prSet presAssocID="{69D9A4C1-2D07-4294-AB32-EC038FC6CBDB}" presName="hierRoot2" presStyleCnt="0">
        <dgm:presLayoutVars>
          <dgm:hierBranch val="init"/>
        </dgm:presLayoutVars>
      </dgm:prSet>
      <dgm:spPr/>
    </dgm:pt>
    <dgm:pt modelId="{7A6DB610-0CC7-4504-93E5-99B4EA7DF327}" type="pres">
      <dgm:prSet presAssocID="{69D9A4C1-2D07-4294-AB32-EC038FC6CBDB}" presName="rootComposite" presStyleCnt="0"/>
      <dgm:spPr/>
    </dgm:pt>
    <dgm:pt modelId="{C616201A-C3CA-474E-B90A-A65EA5DEE86E}" type="pres">
      <dgm:prSet presAssocID="{69D9A4C1-2D07-4294-AB32-EC038FC6CBDB}" presName="rootText" presStyleLbl="node2" presStyleIdx="2" presStyleCnt="4">
        <dgm:presLayoutVars>
          <dgm:chPref val="3"/>
        </dgm:presLayoutVars>
      </dgm:prSet>
      <dgm:spPr/>
      <dgm:t>
        <a:bodyPr/>
        <a:lstStyle/>
        <a:p>
          <a:endParaRPr lang="en-US"/>
        </a:p>
      </dgm:t>
    </dgm:pt>
    <dgm:pt modelId="{876CC0D6-D439-4157-8A47-E5A846991DE8}" type="pres">
      <dgm:prSet presAssocID="{69D9A4C1-2D07-4294-AB32-EC038FC6CBDB}" presName="rootConnector" presStyleLbl="node2" presStyleIdx="2" presStyleCnt="4"/>
      <dgm:spPr/>
      <dgm:t>
        <a:bodyPr/>
        <a:lstStyle/>
        <a:p>
          <a:endParaRPr lang="en-US"/>
        </a:p>
      </dgm:t>
    </dgm:pt>
    <dgm:pt modelId="{2F50FFBB-AD75-4255-ACB6-091B55B5E1A3}" type="pres">
      <dgm:prSet presAssocID="{69D9A4C1-2D07-4294-AB32-EC038FC6CBDB}" presName="hierChild4" presStyleCnt="0"/>
      <dgm:spPr/>
    </dgm:pt>
    <dgm:pt modelId="{1016504E-FE82-41CD-B624-8ACF4C18FD4C}" type="pres">
      <dgm:prSet presAssocID="{69D9A4C1-2D07-4294-AB32-EC038FC6CBDB}" presName="hierChild5" presStyleCnt="0"/>
      <dgm:spPr/>
    </dgm:pt>
    <dgm:pt modelId="{29EAA0FA-B21B-463D-9A4C-3D24B3291ADA}" type="pres">
      <dgm:prSet presAssocID="{39899438-D4F2-4605-A8A0-0FC1EBE15BFF}" presName="Name37" presStyleLbl="parChTrans1D2" presStyleIdx="3" presStyleCnt="4"/>
      <dgm:spPr/>
      <dgm:t>
        <a:bodyPr/>
        <a:lstStyle/>
        <a:p>
          <a:endParaRPr lang="en-US"/>
        </a:p>
      </dgm:t>
    </dgm:pt>
    <dgm:pt modelId="{32237637-D20A-4FF5-B934-8349FDF8AA46}" type="pres">
      <dgm:prSet presAssocID="{A0FEA6D2-9CB5-40C8-963F-518C1E54578D}" presName="hierRoot2" presStyleCnt="0">
        <dgm:presLayoutVars>
          <dgm:hierBranch val="init"/>
        </dgm:presLayoutVars>
      </dgm:prSet>
      <dgm:spPr/>
    </dgm:pt>
    <dgm:pt modelId="{AAFD62E4-56D0-4C1C-B987-6F8FEDCE3589}" type="pres">
      <dgm:prSet presAssocID="{A0FEA6D2-9CB5-40C8-963F-518C1E54578D}" presName="rootComposite" presStyleCnt="0"/>
      <dgm:spPr/>
    </dgm:pt>
    <dgm:pt modelId="{585865DE-AC0A-4A72-B6A6-1D095B11160D}" type="pres">
      <dgm:prSet presAssocID="{A0FEA6D2-9CB5-40C8-963F-518C1E54578D}" presName="rootText" presStyleLbl="node2" presStyleIdx="3" presStyleCnt="4">
        <dgm:presLayoutVars>
          <dgm:chPref val="3"/>
        </dgm:presLayoutVars>
      </dgm:prSet>
      <dgm:spPr/>
      <dgm:t>
        <a:bodyPr/>
        <a:lstStyle/>
        <a:p>
          <a:endParaRPr lang="en-US"/>
        </a:p>
      </dgm:t>
    </dgm:pt>
    <dgm:pt modelId="{8A5432D7-636E-44CA-A76E-0C14D5716047}" type="pres">
      <dgm:prSet presAssocID="{A0FEA6D2-9CB5-40C8-963F-518C1E54578D}" presName="rootConnector" presStyleLbl="node2" presStyleIdx="3" presStyleCnt="4"/>
      <dgm:spPr/>
      <dgm:t>
        <a:bodyPr/>
        <a:lstStyle/>
        <a:p>
          <a:endParaRPr lang="en-US"/>
        </a:p>
      </dgm:t>
    </dgm:pt>
    <dgm:pt modelId="{156DD5DA-5FFF-49BB-A3A8-5704BD4E49F6}" type="pres">
      <dgm:prSet presAssocID="{A0FEA6D2-9CB5-40C8-963F-518C1E54578D}" presName="hierChild4" presStyleCnt="0"/>
      <dgm:spPr/>
    </dgm:pt>
    <dgm:pt modelId="{3C758B34-A74B-4E6B-87AB-A90F6CE1FFD8}" type="pres">
      <dgm:prSet presAssocID="{A0FEA6D2-9CB5-40C8-963F-518C1E54578D}" presName="hierChild5" presStyleCnt="0"/>
      <dgm:spPr/>
    </dgm:pt>
    <dgm:pt modelId="{C2F221E5-AC9A-4E43-949A-5198BCA07047}" type="pres">
      <dgm:prSet presAssocID="{7005FDC2-8319-4A1E-AB8D-435BB5F2C9B0}" presName="hierChild3" presStyleCnt="0"/>
      <dgm:spPr/>
    </dgm:pt>
  </dgm:ptLst>
  <dgm:cxnLst>
    <dgm:cxn modelId="{3053B3CE-B1FF-9549-9CA6-8E38C728C186}" type="presOf" srcId="{AA746303-2978-4BD7-BA28-757983980416}" destId="{D384A3F3-C5BF-4B27-9682-B4FBAA10A9C7}" srcOrd="0" destOrd="0" presId="urn:microsoft.com/office/officeart/2005/8/layout/orgChart1"/>
    <dgm:cxn modelId="{64224A4D-C5BF-4385-963B-5BEBB22A0A1A}" srcId="{7005FDC2-8319-4A1E-AB8D-435BB5F2C9B0}" destId="{A0FEA6D2-9CB5-40C8-963F-518C1E54578D}" srcOrd="3" destOrd="0" parTransId="{39899438-D4F2-4605-A8A0-0FC1EBE15BFF}" sibTransId="{0A14B525-11FF-4B57-B08A-43048749C72B}"/>
    <dgm:cxn modelId="{B50616FF-FAB1-EE43-8009-98CE1A6F22CA}" type="presOf" srcId="{69D9A4C1-2D07-4294-AB32-EC038FC6CBDB}" destId="{876CC0D6-D439-4157-8A47-E5A846991DE8}" srcOrd="1" destOrd="0" presId="urn:microsoft.com/office/officeart/2005/8/layout/orgChart1"/>
    <dgm:cxn modelId="{0FD56076-9549-4B40-BDB7-42C36B860898}" type="presOf" srcId="{C3C44FFF-F25D-44BB-8839-99F879A0C6B5}" destId="{21EA2781-507F-462F-905E-DF7297C76634}" srcOrd="0" destOrd="0" presId="urn:microsoft.com/office/officeart/2005/8/layout/orgChart1"/>
    <dgm:cxn modelId="{E37915CB-6B63-4ADB-A50F-6485356480DD}" srcId="{7005FDC2-8319-4A1E-AB8D-435BB5F2C9B0}" destId="{69D9A4C1-2D07-4294-AB32-EC038FC6CBDB}" srcOrd="2" destOrd="0" parTransId="{EAB23C2E-9C57-424E-A100-1EB3340866D5}" sibTransId="{74A5675D-9CDB-42EF-BA99-1571738C1179}"/>
    <dgm:cxn modelId="{2C756D5A-A841-C04A-932F-50DCCC59AB1D}" type="presOf" srcId="{89088B9D-BEBA-47DB-BAAB-1C4F281B2461}" destId="{FD155D19-D1F3-4570-A93E-EDD5192DC344}" srcOrd="1" destOrd="0" presId="urn:microsoft.com/office/officeart/2005/8/layout/orgChart1"/>
    <dgm:cxn modelId="{68C54CCF-3AD3-8142-8FE4-0DF2108BADAD}" type="presOf" srcId="{DB827545-1CA0-4534-B30C-8FF080DCDEB7}" destId="{47056BC1-8D91-40B0-B5C3-83F5FA85DA4F}" srcOrd="0" destOrd="0" presId="urn:microsoft.com/office/officeart/2005/8/layout/orgChart1"/>
    <dgm:cxn modelId="{09E882F2-E6F2-4B23-AD7E-5A28287BC5AD}" srcId="{7005FDC2-8319-4A1E-AB8D-435BB5F2C9B0}" destId="{E36B66C4-533B-46F6-846E-E8374E18AA07}" srcOrd="1" destOrd="0" parTransId="{C3C44FFF-F25D-44BB-8839-99F879A0C6B5}" sibTransId="{A5FBFEE7-0868-4A5C-8948-8B4E3574EFF6}"/>
    <dgm:cxn modelId="{E8E4CA3C-993E-994F-A0BB-2063B353E909}" type="presOf" srcId="{7005FDC2-8319-4A1E-AB8D-435BB5F2C9B0}" destId="{D22F4655-2AA1-4CCB-A82E-623CBE432915}" srcOrd="0" destOrd="0" presId="urn:microsoft.com/office/officeart/2005/8/layout/orgChart1"/>
    <dgm:cxn modelId="{157C60C7-C646-6447-A7DB-F11064881C09}" type="presOf" srcId="{A0FEA6D2-9CB5-40C8-963F-518C1E54578D}" destId="{8A5432D7-636E-44CA-A76E-0C14D5716047}" srcOrd="1" destOrd="0" presId="urn:microsoft.com/office/officeart/2005/8/layout/orgChart1"/>
    <dgm:cxn modelId="{C8C211B5-A9C3-8F44-B1EF-2C3783915285}" type="presOf" srcId="{69D9A4C1-2D07-4294-AB32-EC038FC6CBDB}" destId="{C616201A-C3CA-474E-B90A-A65EA5DEE86E}" srcOrd="0" destOrd="0" presId="urn:microsoft.com/office/officeart/2005/8/layout/orgChart1"/>
    <dgm:cxn modelId="{D0DB2611-20CF-EE4B-9A06-C87C3C7D98FE}" type="presOf" srcId="{E36B66C4-533B-46F6-846E-E8374E18AA07}" destId="{00946537-ED80-4D45-865C-D06207BC17A0}" srcOrd="0" destOrd="0" presId="urn:microsoft.com/office/officeart/2005/8/layout/orgChart1"/>
    <dgm:cxn modelId="{5945BCD2-1DF4-7249-B4BE-2A8F8210992F}" type="presOf" srcId="{89088B9D-BEBA-47DB-BAAB-1C4F281B2461}" destId="{2236B941-2913-41B2-9794-DE2AA8D848F2}" srcOrd="0" destOrd="0" presId="urn:microsoft.com/office/officeart/2005/8/layout/orgChart1"/>
    <dgm:cxn modelId="{60499BDA-0F16-4D9A-A2DA-536621BC4A88}" srcId="{7005FDC2-8319-4A1E-AB8D-435BB5F2C9B0}" destId="{89088B9D-BEBA-47DB-BAAB-1C4F281B2461}" srcOrd="0" destOrd="0" parTransId="{DB827545-1CA0-4534-B30C-8FF080DCDEB7}" sibTransId="{F9F461A1-8285-4589-AB53-E5C982F5D743}"/>
    <dgm:cxn modelId="{E9C42D7B-7E18-1F49-9AC1-256A092BBB62}" type="presOf" srcId="{E36B66C4-533B-46F6-846E-E8374E18AA07}" destId="{D0965639-AE1F-47B7-B723-4D6E7CDFF651}" srcOrd="1" destOrd="0" presId="urn:microsoft.com/office/officeart/2005/8/layout/orgChart1"/>
    <dgm:cxn modelId="{D624C6EF-A0E0-5442-AA55-57C6D8FEE945}" type="presOf" srcId="{39899438-D4F2-4605-A8A0-0FC1EBE15BFF}" destId="{29EAA0FA-B21B-463D-9A4C-3D24B3291ADA}" srcOrd="0" destOrd="0" presId="urn:microsoft.com/office/officeart/2005/8/layout/orgChart1"/>
    <dgm:cxn modelId="{9E78C200-6D15-DC4E-B585-0CE07DCE3820}" type="presOf" srcId="{A0FEA6D2-9CB5-40C8-963F-518C1E54578D}" destId="{585865DE-AC0A-4A72-B6A6-1D095B11160D}" srcOrd="0" destOrd="0" presId="urn:microsoft.com/office/officeart/2005/8/layout/orgChart1"/>
    <dgm:cxn modelId="{99C3DAF2-698A-40D2-AF2B-6DCEC93824E1}" srcId="{AA746303-2978-4BD7-BA28-757983980416}" destId="{7005FDC2-8319-4A1E-AB8D-435BB5F2C9B0}" srcOrd="0" destOrd="0" parTransId="{884DA359-F91E-40D7-9084-308DFB7487AB}" sibTransId="{328543EC-88A4-4B41-845F-917B790C5447}"/>
    <dgm:cxn modelId="{3304BCD4-A897-0A4C-9439-941BECA1A4CF}" type="presOf" srcId="{7005FDC2-8319-4A1E-AB8D-435BB5F2C9B0}" destId="{0E601658-EDB2-4065-B099-9DA2F1699EBA}" srcOrd="1" destOrd="0" presId="urn:microsoft.com/office/officeart/2005/8/layout/orgChart1"/>
    <dgm:cxn modelId="{47523128-8C42-C449-BAD5-00CE06BC23FD}" type="presOf" srcId="{EAB23C2E-9C57-424E-A100-1EB3340866D5}" destId="{235F46F4-77D0-4015-91C5-D5DDFAA0C525}" srcOrd="0" destOrd="0" presId="urn:microsoft.com/office/officeart/2005/8/layout/orgChart1"/>
    <dgm:cxn modelId="{5BBC9B23-2FF2-E046-8CA0-6939DBD5131D}" type="presParOf" srcId="{D384A3F3-C5BF-4B27-9682-B4FBAA10A9C7}" destId="{1C8ABCE0-B09E-4C5F-B049-B6F5EBCC1215}" srcOrd="0" destOrd="0" presId="urn:microsoft.com/office/officeart/2005/8/layout/orgChart1"/>
    <dgm:cxn modelId="{2A9115A9-80D1-7F49-B156-35EEC3CA4249}" type="presParOf" srcId="{1C8ABCE0-B09E-4C5F-B049-B6F5EBCC1215}" destId="{79D71CAA-F248-40D6-99BA-71E333CF0418}" srcOrd="0" destOrd="0" presId="urn:microsoft.com/office/officeart/2005/8/layout/orgChart1"/>
    <dgm:cxn modelId="{9D2A6007-36EB-4645-840A-EE8D86C9B083}" type="presParOf" srcId="{79D71CAA-F248-40D6-99BA-71E333CF0418}" destId="{D22F4655-2AA1-4CCB-A82E-623CBE432915}" srcOrd="0" destOrd="0" presId="urn:microsoft.com/office/officeart/2005/8/layout/orgChart1"/>
    <dgm:cxn modelId="{57AFB340-6DB7-1143-B855-7A85F825A8F0}" type="presParOf" srcId="{79D71CAA-F248-40D6-99BA-71E333CF0418}" destId="{0E601658-EDB2-4065-B099-9DA2F1699EBA}" srcOrd="1" destOrd="0" presId="urn:microsoft.com/office/officeart/2005/8/layout/orgChart1"/>
    <dgm:cxn modelId="{00941A2E-041D-234D-9667-BE44506EE507}" type="presParOf" srcId="{1C8ABCE0-B09E-4C5F-B049-B6F5EBCC1215}" destId="{DDC5D421-CBCA-47D4-929C-660F12F2906D}" srcOrd="1" destOrd="0" presId="urn:microsoft.com/office/officeart/2005/8/layout/orgChart1"/>
    <dgm:cxn modelId="{2F461AB0-3E92-6348-BE63-7DB4D203D47C}" type="presParOf" srcId="{DDC5D421-CBCA-47D4-929C-660F12F2906D}" destId="{47056BC1-8D91-40B0-B5C3-83F5FA85DA4F}" srcOrd="0" destOrd="0" presId="urn:microsoft.com/office/officeart/2005/8/layout/orgChart1"/>
    <dgm:cxn modelId="{E07CCD20-5C60-3641-8A35-CDD70BC8E943}" type="presParOf" srcId="{DDC5D421-CBCA-47D4-929C-660F12F2906D}" destId="{A545554D-56F1-452F-90BE-CC52FF1F68E7}" srcOrd="1" destOrd="0" presId="urn:microsoft.com/office/officeart/2005/8/layout/orgChart1"/>
    <dgm:cxn modelId="{92353348-FD12-114D-8DF7-066E044CA6B4}" type="presParOf" srcId="{A545554D-56F1-452F-90BE-CC52FF1F68E7}" destId="{B7712828-D809-4665-8C49-A68539C0B72B}" srcOrd="0" destOrd="0" presId="urn:microsoft.com/office/officeart/2005/8/layout/orgChart1"/>
    <dgm:cxn modelId="{89353FD3-52F5-324B-8117-85C7BA458CE6}" type="presParOf" srcId="{B7712828-D809-4665-8C49-A68539C0B72B}" destId="{2236B941-2913-41B2-9794-DE2AA8D848F2}" srcOrd="0" destOrd="0" presId="urn:microsoft.com/office/officeart/2005/8/layout/orgChart1"/>
    <dgm:cxn modelId="{3F75C604-A153-A742-84EE-084A319B714B}" type="presParOf" srcId="{B7712828-D809-4665-8C49-A68539C0B72B}" destId="{FD155D19-D1F3-4570-A93E-EDD5192DC344}" srcOrd="1" destOrd="0" presId="urn:microsoft.com/office/officeart/2005/8/layout/orgChart1"/>
    <dgm:cxn modelId="{469D38E2-5A99-1F47-8D11-2F97F46E5C3D}" type="presParOf" srcId="{A545554D-56F1-452F-90BE-CC52FF1F68E7}" destId="{51664B94-5B9D-4ABA-B82A-999A0F8D74D8}" srcOrd="1" destOrd="0" presId="urn:microsoft.com/office/officeart/2005/8/layout/orgChart1"/>
    <dgm:cxn modelId="{2A0C569B-1B63-B54A-8725-AB7952087D11}" type="presParOf" srcId="{A545554D-56F1-452F-90BE-CC52FF1F68E7}" destId="{0B795C40-D0CD-4FA5-BC43-46525C4684C2}" srcOrd="2" destOrd="0" presId="urn:microsoft.com/office/officeart/2005/8/layout/orgChart1"/>
    <dgm:cxn modelId="{7254AEAD-7055-5947-8579-FD7221EB94F0}" type="presParOf" srcId="{DDC5D421-CBCA-47D4-929C-660F12F2906D}" destId="{21EA2781-507F-462F-905E-DF7297C76634}" srcOrd="2" destOrd="0" presId="urn:microsoft.com/office/officeart/2005/8/layout/orgChart1"/>
    <dgm:cxn modelId="{47E6E397-F604-6042-97FD-8E8BBF53E759}" type="presParOf" srcId="{DDC5D421-CBCA-47D4-929C-660F12F2906D}" destId="{1E3EDF43-EA54-4DF9-9DD0-D63C17A847D4}" srcOrd="3" destOrd="0" presId="urn:microsoft.com/office/officeart/2005/8/layout/orgChart1"/>
    <dgm:cxn modelId="{4A044F04-5187-0E44-A16C-D7E8269D05D9}" type="presParOf" srcId="{1E3EDF43-EA54-4DF9-9DD0-D63C17A847D4}" destId="{D5C727CD-4258-4F1A-A589-5CE1679BCD9E}" srcOrd="0" destOrd="0" presId="urn:microsoft.com/office/officeart/2005/8/layout/orgChart1"/>
    <dgm:cxn modelId="{14B43F6C-DC74-CC41-9D38-59AB056A56DD}" type="presParOf" srcId="{D5C727CD-4258-4F1A-A589-5CE1679BCD9E}" destId="{00946537-ED80-4D45-865C-D06207BC17A0}" srcOrd="0" destOrd="0" presId="urn:microsoft.com/office/officeart/2005/8/layout/orgChart1"/>
    <dgm:cxn modelId="{392BB912-6795-FD46-9B99-DF37861D4E68}" type="presParOf" srcId="{D5C727CD-4258-4F1A-A589-5CE1679BCD9E}" destId="{D0965639-AE1F-47B7-B723-4D6E7CDFF651}" srcOrd="1" destOrd="0" presId="urn:microsoft.com/office/officeart/2005/8/layout/orgChart1"/>
    <dgm:cxn modelId="{B6B24D62-D19A-C44E-B330-96F2098396B4}" type="presParOf" srcId="{1E3EDF43-EA54-4DF9-9DD0-D63C17A847D4}" destId="{C72567DC-F58D-4C50-A7A3-6D2F1753297A}" srcOrd="1" destOrd="0" presId="urn:microsoft.com/office/officeart/2005/8/layout/orgChart1"/>
    <dgm:cxn modelId="{D1F4E9C0-3443-B845-9931-8F690199C82B}" type="presParOf" srcId="{1E3EDF43-EA54-4DF9-9DD0-D63C17A847D4}" destId="{7B78A689-BD18-4EEF-B105-38A46FE09329}" srcOrd="2" destOrd="0" presId="urn:microsoft.com/office/officeart/2005/8/layout/orgChart1"/>
    <dgm:cxn modelId="{698D221B-FE6E-3E49-BE07-D72FEB8B262C}" type="presParOf" srcId="{DDC5D421-CBCA-47D4-929C-660F12F2906D}" destId="{235F46F4-77D0-4015-91C5-D5DDFAA0C525}" srcOrd="4" destOrd="0" presId="urn:microsoft.com/office/officeart/2005/8/layout/orgChart1"/>
    <dgm:cxn modelId="{20E09349-2544-9C44-ABAE-68C69828B616}" type="presParOf" srcId="{DDC5D421-CBCA-47D4-929C-660F12F2906D}" destId="{616D6D6E-DC0E-4A35-8190-5D63FF8CC207}" srcOrd="5" destOrd="0" presId="urn:microsoft.com/office/officeart/2005/8/layout/orgChart1"/>
    <dgm:cxn modelId="{9DDC055F-2492-E445-8AB1-DE0512F3A769}" type="presParOf" srcId="{616D6D6E-DC0E-4A35-8190-5D63FF8CC207}" destId="{7A6DB610-0CC7-4504-93E5-99B4EA7DF327}" srcOrd="0" destOrd="0" presId="urn:microsoft.com/office/officeart/2005/8/layout/orgChart1"/>
    <dgm:cxn modelId="{59B1A79C-B41A-2F4B-A953-ED14EDF6A218}" type="presParOf" srcId="{7A6DB610-0CC7-4504-93E5-99B4EA7DF327}" destId="{C616201A-C3CA-474E-B90A-A65EA5DEE86E}" srcOrd="0" destOrd="0" presId="urn:microsoft.com/office/officeart/2005/8/layout/orgChart1"/>
    <dgm:cxn modelId="{9D1F34BD-4DA6-4248-B5B9-4112519E24C8}" type="presParOf" srcId="{7A6DB610-0CC7-4504-93E5-99B4EA7DF327}" destId="{876CC0D6-D439-4157-8A47-E5A846991DE8}" srcOrd="1" destOrd="0" presId="urn:microsoft.com/office/officeart/2005/8/layout/orgChart1"/>
    <dgm:cxn modelId="{3A10237B-9DC4-C041-BB7D-9B3957E25CBC}" type="presParOf" srcId="{616D6D6E-DC0E-4A35-8190-5D63FF8CC207}" destId="{2F50FFBB-AD75-4255-ACB6-091B55B5E1A3}" srcOrd="1" destOrd="0" presId="urn:microsoft.com/office/officeart/2005/8/layout/orgChart1"/>
    <dgm:cxn modelId="{DEA1F297-4CAF-4642-AC40-B5602CE98E4B}" type="presParOf" srcId="{616D6D6E-DC0E-4A35-8190-5D63FF8CC207}" destId="{1016504E-FE82-41CD-B624-8ACF4C18FD4C}" srcOrd="2" destOrd="0" presId="urn:microsoft.com/office/officeart/2005/8/layout/orgChart1"/>
    <dgm:cxn modelId="{E28E4F8E-77A8-774B-9401-C7511676BC85}" type="presParOf" srcId="{DDC5D421-CBCA-47D4-929C-660F12F2906D}" destId="{29EAA0FA-B21B-463D-9A4C-3D24B3291ADA}" srcOrd="6" destOrd="0" presId="urn:microsoft.com/office/officeart/2005/8/layout/orgChart1"/>
    <dgm:cxn modelId="{EB6D8D65-21FD-AE44-82FB-0CB318F8205E}" type="presParOf" srcId="{DDC5D421-CBCA-47D4-929C-660F12F2906D}" destId="{32237637-D20A-4FF5-B934-8349FDF8AA46}" srcOrd="7" destOrd="0" presId="urn:microsoft.com/office/officeart/2005/8/layout/orgChart1"/>
    <dgm:cxn modelId="{BB38C1B0-699F-C849-A1EB-9BF26CFC0BA0}" type="presParOf" srcId="{32237637-D20A-4FF5-B934-8349FDF8AA46}" destId="{AAFD62E4-56D0-4C1C-B987-6F8FEDCE3589}" srcOrd="0" destOrd="0" presId="urn:microsoft.com/office/officeart/2005/8/layout/orgChart1"/>
    <dgm:cxn modelId="{2548D005-011B-5347-9920-A777A57A8E73}" type="presParOf" srcId="{AAFD62E4-56D0-4C1C-B987-6F8FEDCE3589}" destId="{585865DE-AC0A-4A72-B6A6-1D095B11160D}" srcOrd="0" destOrd="0" presId="urn:microsoft.com/office/officeart/2005/8/layout/orgChart1"/>
    <dgm:cxn modelId="{F8716978-5B4C-A248-B520-631F1AEAB86F}" type="presParOf" srcId="{AAFD62E4-56D0-4C1C-B987-6F8FEDCE3589}" destId="{8A5432D7-636E-44CA-A76E-0C14D5716047}" srcOrd="1" destOrd="0" presId="urn:microsoft.com/office/officeart/2005/8/layout/orgChart1"/>
    <dgm:cxn modelId="{67B8E578-FB21-A241-BAE7-ECE52D706192}" type="presParOf" srcId="{32237637-D20A-4FF5-B934-8349FDF8AA46}" destId="{156DD5DA-5FFF-49BB-A3A8-5704BD4E49F6}" srcOrd="1" destOrd="0" presId="urn:microsoft.com/office/officeart/2005/8/layout/orgChart1"/>
    <dgm:cxn modelId="{73F8BB18-221E-8E4B-91B2-FDD027E7C357}" type="presParOf" srcId="{32237637-D20A-4FF5-B934-8349FDF8AA46}" destId="{3C758B34-A74B-4E6B-87AB-A90F6CE1FFD8}" srcOrd="2" destOrd="0" presId="urn:microsoft.com/office/officeart/2005/8/layout/orgChart1"/>
    <dgm:cxn modelId="{2642886D-7FAE-1C49-8ADF-EFDE7020B58E}" type="presParOf" srcId="{1C8ABCE0-B09E-4C5F-B049-B6F5EBCC1215}" destId="{C2F221E5-AC9A-4E43-949A-5198BCA0704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US" sz="2200" dirty="0" smtClean="0"/>
            <a:t>The following shall be approved by WPC</a:t>
          </a:r>
          <a:endParaRPr lang="en-IN" sz="22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D27BED4C-D0C7-4EFD-834A-D5192D245778}">
      <dgm:prSet custT="1"/>
      <dgm:spPr/>
      <dgm:t>
        <a:bodyPr/>
        <a:lstStyle/>
        <a:p>
          <a:r>
            <a:rPr lang="en-US" sz="2200" dirty="0" smtClean="0"/>
            <a:t>The investment income earned on the fund etc which are represented in the asset share</a:t>
          </a:r>
          <a:endParaRPr lang="en-US" sz="2200" dirty="0"/>
        </a:p>
      </dgm:t>
    </dgm:pt>
    <dgm:pt modelId="{BA886949-5439-4331-BF9F-5D463B30D93A}" type="sibTrans" cxnId="{B7B09A2E-E06D-4B9E-93A9-54F230C501CB}">
      <dgm:prSet/>
      <dgm:spPr/>
      <dgm:t>
        <a:bodyPr/>
        <a:lstStyle/>
        <a:p>
          <a:endParaRPr lang="en-US"/>
        </a:p>
      </dgm:t>
    </dgm:pt>
    <dgm:pt modelId="{2407B237-C02C-492D-8340-C20B63B16DDF}" type="parTrans" cxnId="{B7B09A2E-E06D-4B9E-93A9-54F230C501CB}">
      <dgm:prSet/>
      <dgm:spPr/>
      <dgm:t>
        <a:bodyPr/>
        <a:lstStyle/>
        <a:p>
          <a:endParaRPr lang="en-US"/>
        </a:p>
      </dgm:t>
    </dgm:pt>
    <dgm:pt modelId="{A09B0A96-1D51-4C65-B896-AB90D7633BFF}">
      <dgm:prSet custT="1"/>
      <dgm:spPr/>
      <dgm:t>
        <a:bodyPr/>
        <a:lstStyle/>
        <a:p>
          <a:r>
            <a:rPr lang="en-US" sz="2200" b="0" dirty="0" smtClean="0"/>
            <a:t>The expenses allowed for</a:t>
          </a:r>
          <a:endParaRPr lang="en-US" sz="2200" dirty="0"/>
        </a:p>
      </dgm:t>
    </dgm:pt>
    <dgm:pt modelId="{5C970CC7-3BEE-4064-9167-CCE81EBC8763}" type="sibTrans" cxnId="{DAECC595-3B7B-4837-8B53-B258E1E36F20}">
      <dgm:prSet/>
      <dgm:spPr/>
      <dgm:t>
        <a:bodyPr/>
        <a:lstStyle/>
        <a:p>
          <a:endParaRPr lang="en-US"/>
        </a:p>
      </dgm:t>
    </dgm:pt>
    <dgm:pt modelId="{9EF4FC89-10FE-44AF-9147-2FE0B1F1F7EC}" type="parTrans" cxnId="{DAECC595-3B7B-4837-8B53-B258E1E36F20}">
      <dgm:prSet/>
      <dgm:spPr/>
      <dgm:t>
        <a:bodyPr/>
        <a:lstStyle/>
        <a:p>
          <a:endParaRPr lang="en-US"/>
        </a:p>
      </dgm:t>
    </dgm:pt>
    <dgm:pt modelId="{C4051DC6-EC6B-4873-AD80-78817E8116C5}">
      <dgm:prSet custT="1"/>
      <dgm:spPr/>
      <dgm:t>
        <a:bodyPr/>
        <a:lstStyle/>
        <a:p>
          <a:endParaRPr lang="en-IN" sz="1800" b="0" dirty="0"/>
        </a:p>
      </dgm:t>
    </dgm:pt>
    <dgm:pt modelId="{F6576728-6B88-468F-AEA8-4D13107DBCF7}" type="parTrans" cxnId="{BE817847-2C2F-484B-AC3D-AFB4AB50C28B}">
      <dgm:prSet/>
      <dgm:spPr/>
      <dgm:t>
        <a:bodyPr/>
        <a:lstStyle/>
        <a:p>
          <a:endParaRPr lang="en-US"/>
        </a:p>
      </dgm:t>
    </dgm:pt>
    <dgm:pt modelId="{45C4C735-B855-47C4-9BC5-C72A30103957}" type="sibTrans" cxnId="{BE817847-2C2F-484B-AC3D-AFB4AB50C28B}">
      <dgm:prSet/>
      <dgm:spPr/>
      <dgm:t>
        <a:bodyPr/>
        <a:lstStyle/>
        <a:p>
          <a:endParaRPr lang="en-US"/>
        </a:p>
      </dgm:t>
    </dgm:pt>
    <dgm:pt modelId="{C427B5B3-5350-41DE-8D3B-04677B424BE8}">
      <dgm:prSet custT="1"/>
      <dgm:spPr/>
      <dgm:t>
        <a:bodyPr/>
        <a:lstStyle/>
        <a:p>
          <a:r>
            <a:rPr lang="en-IN" sz="2200" b="0" dirty="0" smtClean="0"/>
            <a:t>Detailed  working of the asset share</a:t>
          </a:r>
          <a:endParaRPr lang="en-IN" sz="1800" b="0" dirty="0"/>
        </a:p>
      </dgm:t>
    </dgm:pt>
    <dgm:pt modelId="{29AAF7DF-611B-44B3-BF8C-9A0512AF7574}" type="parTrans" cxnId="{06AD9A7B-055F-4BA2-84A4-EEEA62DF284B}">
      <dgm:prSet/>
      <dgm:spPr/>
      <dgm:t>
        <a:bodyPr/>
        <a:lstStyle/>
        <a:p>
          <a:endParaRPr lang="en-US"/>
        </a:p>
      </dgm:t>
    </dgm:pt>
    <dgm:pt modelId="{514A62C3-98BE-4672-948E-FA1746608252}" type="sibTrans" cxnId="{06AD9A7B-055F-4BA2-84A4-EEEA62DF284B}">
      <dgm:prSet/>
      <dgm:spPr/>
      <dgm:t>
        <a:bodyPr/>
        <a:lstStyle/>
        <a:p>
          <a:endParaRPr lang="en-US"/>
        </a:p>
      </dgm:t>
    </dgm:pt>
    <dgm:pt modelId="{442A5B63-2508-4798-87A6-80519195DB1B}">
      <dgm:prSet custT="1"/>
      <dgm:spPr/>
      <dgm:t>
        <a:bodyPr/>
        <a:lstStyle/>
        <a:p>
          <a:r>
            <a:rPr lang="en-US" sz="2200" dirty="0" smtClean="0"/>
            <a:t>Report appended to AAR</a:t>
          </a:r>
          <a:endParaRPr lang="en-US" sz="2200" dirty="0"/>
        </a:p>
      </dgm:t>
    </dgm:pt>
    <dgm:pt modelId="{784E0F1A-6C5E-4EA3-B101-F656C63BCF87}" type="parTrans" cxnId="{F71E6993-0910-4ACB-BB48-AC936F2FE96A}">
      <dgm:prSet/>
      <dgm:spPr/>
      <dgm:t>
        <a:bodyPr/>
        <a:lstStyle/>
        <a:p>
          <a:endParaRPr lang="en-US"/>
        </a:p>
      </dgm:t>
    </dgm:pt>
    <dgm:pt modelId="{0900A4CC-36A5-446A-B89A-21E4E1C1FF2E}" type="sibTrans" cxnId="{F71E6993-0910-4ACB-BB48-AC936F2FE96A}">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42997" custScaleY="348832" custLinFactNeighborX="-6548" custLinFactNeighborY="-1733">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38316" custLinFactNeighborY="-74669">
        <dgm:presLayoutVars>
          <dgm:bulletEnabled val="1"/>
        </dgm:presLayoutVars>
      </dgm:prSet>
      <dgm:spPr/>
      <dgm:t>
        <a:bodyPr/>
        <a:lstStyle/>
        <a:p>
          <a:endParaRPr lang="en-IN"/>
        </a:p>
      </dgm:t>
    </dgm:pt>
  </dgm:ptLst>
  <dgm:cxnLst>
    <dgm:cxn modelId="{A21FC322-977E-6F40-81AF-B8B608B46684}" type="presOf" srcId="{442A5B63-2508-4798-87A6-80519195DB1B}" destId="{391D666F-E0AD-4E42-AC8F-4FE69CED964F}" srcOrd="0" destOrd="4" presId="urn:microsoft.com/office/officeart/2005/8/layout/list1"/>
    <dgm:cxn modelId="{BE817847-2C2F-484B-AC3D-AFB4AB50C28B}" srcId="{DC322679-1925-447A-83E6-122C2B910DE6}" destId="{C4051DC6-EC6B-4873-AD80-78817E8116C5}" srcOrd="0" destOrd="0" parTransId="{F6576728-6B88-468F-AEA8-4D13107DBCF7}" sibTransId="{45C4C735-B855-47C4-9BC5-C72A30103957}"/>
    <dgm:cxn modelId="{F71E6993-0910-4ACB-BB48-AC936F2FE96A}" srcId="{DC322679-1925-447A-83E6-122C2B910DE6}" destId="{442A5B63-2508-4798-87A6-80519195DB1B}" srcOrd="4" destOrd="0" parTransId="{784E0F1A-6C5E-4EA3-B101-F656C63BCF87}" sibTransId="{0900A4CC-36A5-446A-B89A-21E4E1C1FF2E}"/>
    <dgm:cxn modelId="{53729F7A-63E5-9D43-AFF3-B30AD91759B7}" type="presOf" srcId="{C05635C3-2FE3-4DFC-85C9-0CC61E713794}" destId="{68DD8A5F-F8EC-4003-B34A-18893B22DED1}" srcOrd="0" destOrd="0" presId="urn:microsoft.com/office/officeart/2005/8/layout/list1"/>
    <dgm:cxn modelId="{6AEFD17B-F9D7-EC41-8508-6A406E077933}" type="presOf" srcId="{DC322679-1925-447A-83E6-122C2B910DE6}" destId="{1D8399BF-DE05-427C-9C00-426EA2944DB0}" srcOrd="0" destOrd="0" presId="urn:microsoft.com/office/officeart/2005/8/layout/list1"/>
    <dgm:cxn modelId="{7F5B4DC2-5E0E-6840-B787-CB242D511433}" type="presOf" srcId="{DC322679-1925-447A-83E6-122C2B910DE6}" destId="{F8186F68-B710-4ABC-833E-1D6E5BFED6C3}" srcOrd="1"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D2D5E051-D431-6C4D-A4D1-279F39A638AD}" type="presOf" srcId="{A09B0A96-1D51-4C65-B896-AB90D7633BFF}" destId="{391D666F-E0AD-4E42-AC8F-4FE69CED964F}" srcOrd="0" destOrd="2" presId="urn:microsoft.com/office/officeart/2005/8/layout/list1"/>
    <dgm:cxn modelId="{8BD634F1-3648-E349-819B-59A10BD8ACF4}" type="presOf" srcId="{D27BED4C-D0C7-4EFD-834A-D5192D245778}" destId="{391D666F-E0AD-4E42-AC8F-4FE69CED964F}" srcOrd="0" destOrd="3" presId="urn:microsoft.com/office/officeart/2005/8/layout/list1"/>
    <dgm:cxn modelId="{0200A99E-8FE3-CD4B-937A-821A31525ED8}" type="presOf" srcId="{C4051DC6-EC6B-4873-AD80-78817E8116C5}" destId="{391D666F-E0AD-4E42-AC8F-4FE69CED964F}" srcOrd="0" destOrd="0" presId="urn:microsoft.com/office/officeart/2005/8/layout/list1"/>
    <dgm:cxn modelId="{5CDE94DB-7FD4-944F-A568-31E837CD4C24}" type="presOf" srcId="{C427B5B3-5350-41DE-8D3B-04677B424BE8}" destId="{391D666F-E0AD-4E42-AC8F-4FE69CED964F}" srcOrd="0" destOrd="1" presId="urn:microsoft.com/office/officeart/2005/8/layout/list1"/>
    <dgm:cxn modelId="{DAECC595-3B7B-4837-8B53-B258E1E36F20}" srcId="{DC322679-1925-447A-83E6-122C2B910DE6}" destId="{A09B0A96-1D51-4C65-B896-AB90D7633BFF}" srcOrd="2" destOrd="0" parTransId="{9EF4FC89-10FE-44AF-9147-2FE0B1F1F7EC}" sibTransId="{5C970CC7-3BEE-4064-9167-CCE81EBC8763}"/>
    <dgm:cxn modelId="{B7B09A2E-E06D-4B9E-93A9-54F230C501CB}" srcId="{DC322679-1925-447A-83E6-122C2B910DE6}" destId="{D27BED4C-D0C7-4EFD-834A-D5192D245778}" srcOrd="3" destOrd="0" parTransId="{2407B237-C02C-492D-8340-C20B63B16DDF}" sibTransId="{BA886949-5439-4331-BF9F-5D463B30D93A}"/>
    <dgm:cxn modelId="{06AD9A7B-055F-4BA2-84A4-EEEA62DF284B}" srcId="{DC322679-1925-447A-83E6-122C2B910DE6}" destId="{C427B5B3-5350-41DE-8D3B-04677B424BE8}" srcOrd="1" destOrd="0" parTransId="{29AAF7DF-611B-44B3-BF8C-9A0512AF7574}" sibTransId="{514A62C3-98BE-4672-948E-FA1746608252}"/>
    <dgm:cxn modelId="{520E1383-214E-A748-814A-4991C7CD5765}" type="presParOf" srcId="{68DD8A5F-F8EC-4003-B34A-18893B22DED1}" destId="{DC6354ED-37CC-4FE9-A085-145953C2CA8E}" srcOrd="0" destOrd="0" presId="urn:microsoft.com/office/officeart/2005/8/layout/list1"/>
    <dgm:cxn modelId="{9362AFBB-D75A-2A4A-B2C5-B80E328CBFE2}" type="presParOf" srcId="{DC6354ED-37CC-4FE9-A085-145953C2CA8E}" destId="{1D8399BF-DE05-427C-9C00-426EA2944DB0}" srcOrd="0" destOrd="0" presId="urn:microsoft.com/office/officeart/2005/8/layout/list1"/>
    <dgm:cxn modelId="{4D7693C2-424B-7240-978F-3E90CCB3CF50}" type="presParOf" srcId="{DC6354ED-37CC-4FE9-A085-145953C2CA8E}" destId="{F8186F68-B710-4ABC-833E-1D6E5BFED6C3}" srcOrd="1" destOrd="0" presId="urn:microsoft.com/office/officeart/2005/8/layout/list1"/>
    <dgm:cxn modelId="{41C6EEB0-9AAE-FA48-BADE-4AA7B71AA5C2}" type="presParOf" srcId="{68DD8A5F-F8EC-4003-B34A-18893B22DED1}" destId="{426F9E02-AAE4-408D-A595-8977CA4CD789}" srcOrd="1" destOrd="0" presId="urn:microsoft.com/office/officeart/2005/8/layout/list1"/>
    <dgm:cxn modelId="{615C9EFC-1A52-7845-9371-2682C3AC3F87}"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1900" dirty="0" smtClean="0"/>
            <a:t>Advantages</a:t>
          </a:r>
          <a:endParaRPr lang="en-IN" sz="19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D04D2BD4-9299-4F66-9CB2-B157C9D884F6}">
      <dgm:prSet custT="1"/>
      <dgm:spPr/>
      <dgm:t>
        <a:bodyPr/>
        <a:lstStyle/>
        <a:p>
          <a:r>
            <a:rPr lang="en-IN" sz="2200" dirty="0" smtClean="0"/>
            <a:t>Helps to set PRE</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AD88D22F-5173-4FF5-AC27-3805736A85FF}">
      <dgm:prSet custT="1"/>
      <dgm:spPr/>
      <dgm:t>
        <a:bodyPr/>
        <a:lstStyle/>
        <a:p>
          <a:r>
            <a:rPr lang="en-IN" sz="2200" dirty="0" smtClean="0"/>
            <a:t>Reduces operational risk</a:t>
          </a:r>
          <a:endParaRPr lang="en-IN" sz="2200" dirty="0"/>
        </a:p>
      </dgm:t>
    </dgm:pt>
    <dgm:pt modelId="{FDB06934-5BAB-4FAF-9FFC-50836AA13BED}" type="parTrans" cxnId="{8CC4A1E7-1ED7-4BE3-83D2-15F54B29ABB1}">
      <dgm:prSet/>
      <dgm:spPr/>
      <dgm:t>
        <a:bodyPr/>
        <a:lstStyle/>
        <a:p>
          <a:endParaRPr lang="en-US"/>
        </a:p>
      </dgm:t>
    </dgm:pt>
    <dgm:pt modelId="{B9A8AEF2-947D-4EE6-8C4C-76A630C20209}" type="sibTrans" cxnId="{8CC4A1E7-1ED7-4BE3-83D2-15F54B29ABB1}">
      <dgm:prSet/>
      <dgm:spPr/>
      <dgm:t>
        <a:bodyPr/>
        <a:lstStyle/>
        <a:p>
          <a:endParaRPr lang="en-US"/>
        </a:p>
      </dgm:t>
    </dgm:pt>
    <dgm:pt modelId="{9936A964-3BBD-4562-AC8D-0DAA9AD63DC3}">
      <dgm:prSet custT="1"/>
      <dgm:spPr/>
      <dgm:t>
        <a:bodyPr/>
        <a:lstStyle/>
        <a:p>
          <a:r>
            <a:rPr lang="en-IN" sz="2200" dirty="0" smtClean="0"/>
            <a:t>Statute for future decisions</a:t>
          </a:r>
          <a:endParaRPr lang="en-IN" sz="2200" dirty="0"/>
        </a:p>
      </dgm:t>
    </dgm:pt>
    <dgm:pt modelId="{83DD2DC6-5E9D-4258-BC42-40FA263CB388}" type="parTrans" cxnId="{0AEC1908-6B56-484F-841C-D58AD6869089}">
      <dgm:prSet/>
      <dgm:spPr/>
      <dgm:t>
        <a:bodyPr/>
        <a:lstStyle/>
        <a:p>
          <a:endParaRPr lang="en-US"/>
        </a:p>
      </dgm:t>
    </dgm:pt>
    <dgm:pt modelId="{7B380BD5-18D7-45E0-9DC3-4823C80D2761}" type="sibTrans" cxnId="{0AEC1908-6B56-484F-841C-D58AD6869089}">
      <dgm:prSet/>
      <dgm:spPr/>
      <dgm:t>
        <a:bodyPr/>
        <a:lstStyle/>
        <a:p>
          <a:endParaRPr lang="en-US"/>
        </a:p>
      </dgm:t>
    </dgm:pt>
    <dgm:pt modelId="{FFCF8C46-0D98-431A-A803-C5F3E6FC6C93}">
      <dgm:prSet custT="1"/>
      <dgm:spPr/>
      <dgm:t>
        <a:bodyPr/>
        <a:lstStyle/>
        <a:p>
          <a:r>
            <a:rPr lang="en-IN" sz="2200" dirty="0" smtClean="0"/>
            <a:t>Demonstrates compliances to regulator</a:t>
          </a:r>
          <a:endParaRPr lang="en-IN" sz="2200" dirty="0"/>
        </a:p>
      </dgm:t>
    </dgm:pt>
    <dgm:pt modelId="{6CCA237D-2BC3-49BB-A842-88CAF31FB78D}" type="parTrans" cxnId="{288B8142-5159-459F-B4CC-8F16125A1013}">
      <dgm:prSet/>
      <dgm:spPr/>
      <dgm:t>
        <a:bodyPr/>
        <a:lstStyle/>
        <a:p>
          <a:endParaRPr lang="en-US"/>
        </a:p>
      </dgm:t>
    </dgm:pt>
    <dgm:pt modelId="{D574E8C3-8A60-45C8-BB72-318D002FAECA}" type="sibTrans" cxnId="{288B8142-5159-459F-B4CC-8F16125A1013}">
      <dgm:prSet/>
      <dgm:spPr/>
      <dgm:t>
        <a:bodyPr/>
        <a:lstStyle/>
        <a:p>
          <a:endParaRPr lang="en-US"/>
        </a:p>
      </dgm:t>
    </dgm:pt>
    <dgm:pt modelId="{9E1DAC34-7AE2-4A2F-A022-57E07703B4B4}">
      <dgm:prSet custT="1"/>
      <dgm:spPr/>
      <dgm:t>
        <a:bodyPr/>
        <a:lstStyle/>
        <a:p>
          <a:r>
            <a:rPr lang="en-IN" sz="2200" dirty="0" smtClean="0"/>
            <a:t>Aids consistency between changes in management</a:t>
          </a:r>
          <a:endParaRPr lang="en-IN" sz="2200" dirty="0"/>
        </a:p>
      </dgm:t>
    </dgm:pt>
    <dgm:pt modelId="{54889597-94E1-479D-BAE1-C37C78A2B42D}" type="parTrans" cxnId="{ED3AFEFD-1D96-4FA9-A156-42C5ED9F6096}">
      <dgm:prSet/>
      <dgm:spPr/>
      <dgm:t>
        <a:bodyPr/>
        <a:lstStyle/>
        <a:p>
          <a:endParaRPr lang="en-US"/>
        </a:p>
      </dgm:t>
    </dgm:pt>
    <dgm:pt modelId="{345D2798-F268-4F7A-8C05-217B091829D5}" type="sibTrans" cxnId="{ED3AFEFD-1D96-4FA9-A156-42C5ED9F6096}">
      <dgm:prSet/>
      <dgm:spPr/>
      <dgm:t>
        <a:bodyPr/>
        <a:lstStyle/>
        <a:p>
          <a:endParaRPr lang="en-US"/>
        </a:p>
      </dgm:t>
    </dgm:pt>
    <dgm:pt modelId="{28940404-0861-41AA-AA86-57516E90CE3A}">
      <dgm:prSet custT="1"/>
      <dgm:spPr/>
      <dgm:t>
        <a:bodyPr/>
        <a:lstStyle/>
        <a:p>
          <a:r>
            <a:rPr lang="en-IN" sz="2200" dirty="0" smtClean="0"/>
            <a:t>Demonstrates compliance with TCF </a:t>
          </a:r>
          <a:endParaRPr lang="en-IN" sz="2200" dirty="0"/>
        </a:p>
      </dgm:t>
    </dgm:pt>
    <dgm:pt modelId="{016FC3AD-CF82-4839-B3D7-2C0D737DB1D9}" type="parTrans" cxnId="{E3E1EE6B-7907-4B46-908F-A9E892CAD42A}">
      <dgm:prSet/>
      <dgm:spPr/>
      <dgm:t>
        <a:bodyPr/>
        <a:lstStyle/>
        <a:p>
          <a:endParaRPr lang="en-US"/>
        </a:p>
      </dgm:t>
    </dgm:pt>
    <dgm:pt modelId="{C3128E05-4300-4AFB-B92A-3991684F503A}" type="sibTrans" cxnId="{E3E1EE6B-7907-4B46-908F-A9E892CAD42A}">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42997" custScaleY="458566" custLinFactNeighborX="-59564" custLinFactNeighborY="5816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171317" custLinFactNeighborY="-74669">
        <dgm:presLayoutVars>
          <dgm:bulletEnabled val="1"/>
        </dgm:presLayoutVars>
      </dgm:prSet>
      <dgm:spPr/>
      <dgm:t>
        <a:bodyPr/>
        <a:lstStyle/>
        <a:p>
          <a:endParaRPr lang="en-IN"/>
        </a:p>
      </dgm:t>
    </dgm:pt>
  </dgm:ptLst>
  <dgm:cxnLst>
    <dgm:cxn modelId="{288B8142-5159-459F-B4CC-8F16125A1013}" srcId="{DC322679-1925-447A-83E6-122C2B910DE6}" destId="{FFCF8C46-0D98-431A-A803-C5F3E6FC6C93}" srcOrd="3" destOrd="0" parTransId="{6CCA237D-2BC3-49BB-A842-88CAF31FB78D}" sibTransId="{D574E8C3-8A60-45C8-BB72-318D002FAECA}"/>
    <dgm:cxn modelId="{62D6540C-3815-40E0-A613-96BF3526EF9A}" type="presOf" srcId="{DC322679-1925-447A-83E6-122C2B910DE6}" destId="{1D8399BF-DE05-427C-9C00-426EA2944DB0}" srcOrd="0" destOrd="0" presId="urn:microsoft.com/office/officeart/2005/8/layout/list1"/>
    <dgm:cxn modelId="{E153A1F5-7F23-4884-BE45-7CCCFA71A566}" type="presOf" srcId="{C05635C3-2FE3-4DFC-85C9-0CC61E713794}" destId="{68DD8A5F-F8EC-4003-B34A-18893B22DED1}" srcOrd="0" destOrd="0" presId="urn:microsoft.com/office/officeart/2005/8/layout/list1"/>
    <dgm:cxn modelId="{8CC4A1E7-1ED7-4BE3-83D2-15F54B29ABB1}" srcId="{DC322679-1925-447A-83E6-122C2B910DE6}" destId="{AD88D22F-5173-4FF5-AC27-3805736A85FF}" srcOrd="1" destOrd="0" parTransId="{FDB06934-5BAB-4FAF-9FFC-50836AA13BED}" sibTransId="{B9A8AEF2-947D-4EE6-8C4C-76A630C20209}"/>
    <dgm:cxn modelId="{E3E1EE6B-7907-4B46-908F-A9E892CAD42A}" srcId="{DC322679-1925-447A-83E6-122C2B910DE6}" destId="{28940404-0861-41AA-AA86-57516E90CE3A}" srcOrd="5" destOrd="0" parTransId="{016FC3AD-CF82-4839-B3D7-2C0D737DB1D9}" sibTransId="{C3128E05-4300-4AFB-B92A-3991684F503A}"/>
    <dgm:cxn modelId="{0AEC1908-6B56-484F-841C-D58AD6869089}" srcId="{DC322679-1925-447A-83E6-122C2B910DE6}" destId="{9936A964-3BBD-4562-AC8D-0DAA9AD63DC3}" srcOrd="2" destOrd="0" parTransId="{83DD2DC6-5E9D-4258-BC42-40FA263CB388}" sibTransId="{7B380BD5-18D7-45E0-9DC3-4823C80D2761}"/>
    <dgm:cxn modelId="{64FDAEBE-146F-4C16-BBB3-53741B20AAA4}" type="presOf" srcId="{FFCF8C46-0D98-431A-A803-C5F3E6FC6C93}" destId="{391D666F-E0AD-4E42-AC8F-4FE69CED964F}" srcOrd="0" destOrd="3" presId="urn:microsoft.com/office/officeart/2005/8/layout/list1"/>
    <dgm:cxn modelId="{ED3AFEFD-1D96-4FA9-A156-42C5ED9F6096}" srcId="{DC322679-1925-447A-83E6-122C2B910DE6}" destId="{9E1DAC34-7AE2-4A2F-A022-57E07703B4B4}" srcOrd="4" destOrd="0" parTransId="{54889597-94E1-479D-BAE1-C37C78A2B42D}" sibTransId="{345D2798-F268-4F7A-8C05-217B091829D5}"/>
    <dgm:cxn modelId="{A8646505-50BF-4D39-9B04-1ACB377B6B91}" type="presOf" srcId="{28940404-0861-41AA-AA86-57516E90CE3A}" destId="{391D666F-E0AD-4E42-AC8F-4FE69CED964F}" srcOrd="0" destOrd="5" presId="urn:microsoft.com/office/officeart/2005/8/layout/list1"/>
    <dgm:cxn modelId="{72699F11-9E23-4895-B4F7-0B519AEE8090}" type="presOf" srcId="{DC322679-1925-447A-83E6-122C2B910DE6}" destId="{F8186F68-B710-4ABC-833E-1D6E5BFED6C3}" srcOrd="1"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B780F7E0-B06A-453C-9A0B-7BD2AE9D46A1}" type="presOf" srcId="{AD88D22F-5173-4FF5-AC27-3805736A85FF}" destId="{391D666F-E0AD-4E42-AC8F-4FE69CED964F}" srcOrd="0" destOrd="1" presId="urn:microsoft.com/office/officeart/2005/8/layout/list1"/>
    <dgm:cxn modelId="{A1AEF980-D1C5-47D9-8CE1-8ED2368841CD}" type="presOf" srcId="{9E1DAC34-7AE2-4A2F-A022-57E07703B4B4}" destId="{391D666F-E0AD-4E42-AC8F-4FE69CED964F}" srcOrd="0" destOrd="4" presId="urn:microsoft.com/office/officeart/2005/8/layout/list1"/>
    <dgm:cxn modelId="{A342738A-0E9C-491C-9252-B3D0601F0D51}" type="presOf" srcId="{9936A964-3BBD-4562-AC8D-0DAA9AD63DC3}" destId="{391D666F-E0AD-4E42-AC8F-4FE69CED964F}" srcOrd="0" destOrd="2" presId="urn:microsoft.com/office/officeart/2005/8/layout/list1"/>
    <dgm:cxn modelId="{446E49F0-8D4C-40FD-B4AA-4E6BBAAEE95E}" type="presOf" srcId="{D04D2BD4-9299-4F66-9CB2-B157C9D884F6}" destId="{391D666F-E0AD-4E42-AC8F-4FE69CED964F}" srcOrd="0" destOrd="0" presId="urn:microsoft.com/office/officeart/2005/8/layout/list1"/>
    <dgm:cxn modelId="{E660D342-19E0-4B37-A598-24B9381267D9}" srcId="{DC322679-1925-447A-83E6-122C2B910DE6}" destId="{D04D2BD4-9299-4F66-9CB2-B157C9D884F6}" srcOrd="0" destOrd="0" parTransId="{B1A5CFBB-CABA-4ACD-8645-BFC06B07EE2F}" sibTransId="{40DF8C96-D7C6-4A21-985A-8DA42A1A0494}"/>
    <dgm:cxn modelId="{563C1909-B972-4950-AC6F-7A2D90BBAE9A}" type="presParOf" srcId="{68DD8A5F-F8EC-4003-B34A-18893B22DED1}" destId="{DC6354ED-37CC-4FE9-A085-145953C2CA8E}" srcOrd="0" destOrd="0" presId="urn:microsoft.com/office/officeart/2005/8/layout/list1"/>
    <dgm:cxn modelId="{2684CC91-702F-412C-8204-455B9D8C6D3F}" type="presParOf" srcId="{DC6354ED-37CC-4FE9-A085-145953C2CA8E}" destId="{1D8399BF-DE05-427C-9C00-426EA2944DB0}" srcOrd="0" destOrd="0" presId="urn:microsoft.com/office/officeart/2005/8/layout/list1"/>
    <dgm:cxn modelId="{8EE6204F-7B5E-42A1-9BAC-2753BCD89D84}" type="presParOf" srcId="{DC6354ED-37CC-4FE9-A085-145953C2CA8E}" destId="{F8186F68-B710-4ABC-833E-1D6E5BFED6C3}" srcOrd="1" destOrd="0" presId="urn:microsoft.com/office/officeart/2005/8/layout/list1"/>
    <dgm:cxn modelId="{4FB04FC7-5875-4886-BDB6-B4F6C8169836}" type="presParOf" srcId="{68DD8A5F-F8EC-4003-B34A-18893B22DED1}" destId="{426F9E02-AAE4-408D-A595-8977CA4CD789}" srcOrd="1" destOrd="0" presId="urn:microsoft.com/office/officeart/2005/8/layout/list1"/>
    <dgm:cxn modelId="{31F312A0-9AB7-4778-8A70-C8A0BCA353BD}"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custT="1"/>
      <dgm:spPr/>
      <dgm:t>
        <a:bodyPr/>
        <a:lstStyle/>
        <a:p>
          <a:r>
            <a:rPr lang="en-IN" sz="1900" dirty="0" smtClean="0"/>
            <a:t>Disadvantages</a:t>
          </a:r>
          <a:endParaRPr lang="en-IN" sz="1900"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D04D2BD4-9299-4F66-9CB2-B157C9D884F6}">
      <dgm:prSet custT="1"/>
      <dgm:spPr/>
      <dgm:t>
        <a:bodyPr/>
        <a:lstStyle/>
        <a:p>
          <a:r>
            <a:rPr lang="en-IN" sz="2200" dirty="0" smtClean="0"/>
            <a:t>Helps to set PRE </a:t>
          </a:r>
          <a:endParaRPr lang="en-IN" sz="2200" dirty="0"/>
        </a:p>
      </dgm:t>
    </dgm:pt>
    <dgm:pt modelId="{B1A5CFBB-CABA-4ACD-8645-BFC06B07EE2F}" type="parTrans" cxnId="{E660D342-19E0-4B37-A598-24B9381267D9}">
      <dgm:prSet/>
      <dgm:spPr/>
      <dgm:t>
        <a:bodyPr/>
        <a:lstStyle/>
        <a:p>
          <a:endParaRPr lang="en-US"/>
        </a:p>
      </dgm:t>
    </dgm:pt>
    <dgm:pt modelId="{40DF8C96-D7C6-4A21-985A-8DA42A1A0494}" type="sibTrans" cxnId="{E660D342-19E0-4B37-A598-24B9381267D9}">
      <dgm:prSet/>
      <dgm:spPr/>
      <dgm:t>
        <a:bodyPr/>
        <a:lstStyle/>
        <a:p>
          <a:endParaRPr lang="en-US"/>
        </a:p>
      </dgm:t>
    </dgm:pt>
    <dgm:pt modelId="{BDD95DB4-329E-4A7F-B4F3-FA0C5F66055B}">
      <dgm:prSet custT="1"/>
      <dgm:spPr/>
      <dgm:t>
        <a:bodyPr/>
        <a:lstStyle/>
        <a:p>
          <a:r>
            <a:rPr lang="en-IN" sz="2200" dirty="0" smtClean="0"/>
            <a:t>Fear of disclosing too much</a:t>
          </a:r>
          <a:endParaRPr lang="en-IN" sz="2200" dirty="0"/>
        </a:p>
      </dgm:t>
    </dgm:pt>
    <dgm:pt modelId="{62FE0943-1BD4-4212-89D2-3CA85336732D}" type="sibTrans" cxnId="{90617F6D-E76F-4FD1-AF15-5E363BC42D2D}">
      <dgm:prSet/>
      <dgm:spPr/>
      <dgm:t>
        <a:bodyPr/>
        <a:lstStyle/>
        <a:p>
          <a:endParaRPr lang="en-US"/>
        </a:p>
      </dgm:t>
    </dgm:pt>
    <dgm:pt modelId="{F1C6BE18-183A-4EFB-ACDE-5142A3E9B489}" type="parTrans" cxnId="{90617F6D-E76F-4FD1-AF15-5E363BC42D2D}">
      <dgm:prSet/>
      <dgm:spPr/>
      <dgm:t>
        <a:bodyPr/>
        <a:lstStyle/>
        <a:p>
          <a:endParaRPr lang="en-US"/>
        </a:p>
      </dgm:t>
    </dgm:pt>
    <dgm:pt modelId="{31A73145-F82E-43F7-9BFD-14F26A0A562E}">
      <dgm:prSet custT="1"/>
      <dgm:spPr/>
      <dgm:t>
        <a:bodyPr/>
        <a:lstStyle/>
        <a:p>
          <a:r>
            <a:rPr lang="en-IN" sz="2200" dirty="0" smtClean="0"/>
            <a:t>Introduces Inflexibility</a:t>
          </a:r>
          <a:endParaRPr lang="en-IN" sz="2200" dirty="0"/>
        </a:p>
      </dgm:t>
    </dgm:pt>
    <dgm:pt modelId="{1F951C6C-5D41-4C77-9253-FC0897FD2171}" type="parTrans" cxnId="{925AD8B9-1C44-4F91-9B29-4D1745812FE5}">
      <dgm:prSet/>
      <dgm:spPr/>
      <dgm:t>
        <a:bodyPr/>
        <a:lstStyle/>
        <a:p>
          <a:endParaRPr lang="en-US"/>
        </a:p>
      </dgm:t>
    </dgm:pt>
    <dgm:pt modelId="{D7F6B4E2-D614-4D67-BD78-530E829B91BE}" type="sibTrans" cxnId="{925AD8B9-1C44-4F91-9B29-4D1745812FE5}">
      <dgm:prSet/>
      <dgm:spPr/>
      <dgm:t>
        <a:bodyPr/>
        <a:lstStyle/>
        <a:p>
          <a:endParaRPr lang="en-US"/>
        </a:p>
      </dgm:t>
    </dgm:pt>
    <dgm:pt modelId="{67DEE45F-1A26-48FC-A28F-1E65F0A79D62}">
      <dgm:prSet custT="1"/>
      <dgm:spPr/>
      <dgm:t>
        <a:bodyPr/>
        <a:lstStyle/>
        <a:p>
          <a:r>
            <a:rPr lang="en-IN" sz="2200" dirty="0" smtClean="0"/>
            <a:t>Regulatory intervention</a:t>
          </a:r>
          <a:endParaRPr lang="en-IN" sz="2200" dirty="0"/>
        </a:p>
      </dgm:t>
    </dgm:pt>
    <dgm:pt modelId="{F97E5E47-C4C6-4E7A-94B8-0F8FDDAE8CC3}" type="parTrans" cxnId="{41DF10EF-9588-4AFB-9DEC-940CA8F38430}">
      <dgm:prSet/>
      <dgm:spPr/>
      <dgm:t>
        <a:bodyPr/>
        <a:lstStyle/>
        <a:p>
          <a:endParaRPr lang="en-US"/>
        </a:p>
      </dgm:t>
    </dgm:pt>
    <dgm:pt modelId="{B4BD644A-09A4-444C-BBC0-6230B06E9DB2}" type="sibTrans" cxnId="{41DF10EF-9588-4AFB-9DEC-940CA8F38430}">
      <dgm:prSet/>
      <dgm:spPr/>
      <dgm:t>
        <a:bodyPr/>
        <a:lstStyle/>
        <a:p>
          <a:endParaRPr lang="en-US"/>
        </a:p>
      </dgm:t>
    </dgm:pt>
    <dgm:pt modelId="{9D36A222-CAA8-423B-A3BF-2652C4C7A2EA}">
      <dgm:prSet custT="1"/>
      <dgm:spPr/>
      <dgm:t>
        <a:bodyPr/>
        <a:lstStyle/>
        <a:p>
          <a:r>
            <a:rPr lang="en-IN" sz="2200" dirty="0" smtClean="0"/>
            <a:t>Competition </a:t>
          </a:r>
          <a:endParaRPr lang="en-IN" sz="2200" dirty="0"/>
        </a:p>
      </dgm:t>
    </dgm:pt>
    <dgm:pt modelId="{F906774E-AD8B-4083-94E5-3F1E8E45F9F1}" type="parTrans" cxnId="{2CDD42D4-9231-4FE1-B6FB-F24C48FD5F36}">
      <dgm:prSet/>
      <dgm:spPr/>
      <dgm:t>
        <a:bodyPr/>
        <a:lstStyle/>
        <a:p>
          <a:endParaRPr lang="en-US"/>
        </a:p>
      </dgm:t>
    </dgm:pt>
    <dgm:pt modelId="{C24211B3-10EF-4320-933B-70C6C5B1A74F}" type="sibTrans" cxnId="{2CDD42D4-9231-4FE1-B6FB-F24C48FD5F36}">
      <dgm:prSet/>
      <dgm:spPr/>
      <dgm:t>
        <a:bodyPr/>
        <a:lstStyle/>
        <a:p>
          <a:endParaRPr lang="en-US"/>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ScaleX="171899" custScaleY="484150" custLinFactNeighborX="-100000" custLinFactNeighborY="-1468">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custScaleY="367605" custLinFactNeighborY="-74669">
        <dgm:presLayoutVars>
          <dgm:bulletEnabled val="1"/>
        </dgm:presLayoutVars>
      </dgm:prSet>
      <dgm:spPr/>
      <dgm:t>
        <a:bodyPr/>
        <a:lstStyle/>
        <a:p>
          <a:endParaRPr lang="en-IN"/>
        </a:p>
      </dgm:t>
    </dgm:pt>
  </dgm:ptLst>
  <dgm:cxnLst>
    <dgm:cxn modelId="{2CDD42D4-9231-4FE1-B6FB-F24C48FD5F36}" srcId="{DC322679-1925-447A-83E6-122C2B910DE6}" destId="{9D36A222-CAA8-423B-A3BF-2652C4C7A2EA}" srcOrd="3" destOrd="0" parTransId="{F906774E-AD8B-4083-94E5-3F1E8E45F9F1}" sibTransId="{C24211B3-10EF-4320-933B-70C6C5B1A74F}"/>
    <dgm:cxn modelId="{925AD8B9-1C44-4F91-9B29-4D1745812FE5}" srcId="{DC322679-1925-447A-83E6-122C2B910DE6}" destId="{31A73145-F82E-43F7-9BFD-14F26A0A562E}" srcOrd="1" destOrd="0" parTransId="{1F951C6C-5D41-4C77-9253-FC0897FD2171}" sibTransId="{D7F6B4E2-D614-4D67-BD78-530E829B91BE}"/>
    <dgm:cxn modelId="{41DF10EF-9588-4AFB-9DEC-940CA8F38430}" srcId="{DC322679-1925-447A-83E6-122C2B910DE6}" destId="{67DEE45F-1A26-48FC-A28F-1E65F0A79D62}" srcOrd="4" destOrd="0" parTransId="{F97E5E47-C4C6-4E7A-94B8-0F8FDDAE8CC3}" sibTransId="{B4BD644A-09A4-444C-BBC0-6230B06E9DB2}"/>
    <dgm:cxn modelId="{D9C5F887-3395-47F3-8BE6-9842AA19BC2F}" type="presOf" srcId="{31A73145-F82E-43F7-9BFD-14F26A0A562E}" destId="{391D666F-E0AD-4E42-AC8F-4FE69CED964F}" srcOrd="0" destOrd="1"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10029AC4-1057-4FB5-9DD4-77CFC736E350}" type="presOf" srcId="{DC322679-1925-447A-83E6-122C2B910DE6}" destId="{F8186F68-B710-4ABC-833E-1D6E5BFED6C3}" srcOrd="1" destOrd="0" presId="urn:microsoft.com/office/officeart/2005/8/layout/list1"/>
    <dgm:cxn modelId="{C627109B-BCC9-4145-B714-8822B62B1C77}" type="presOf" srcId="{BDD95DB4-329E-4A7F-B4F3-FA0C5F66055B}" destId="{391D666F-E0AD-4E42-AC8F-4FE69CED964F}" srcOrd="0" destOrd="2" presId="urn:microsoft.com/office/officeart/2005/8/layout/list1"/>
    <dgm:cxn modelId="{30AD00C5-77EB-46CB-998C-CE58E0A890CD}" type="presOf" srcId="{DC322679-1925-447A-83E6-122C2B910DE6}" destId="{1D8399BF-DE05-427C-9C00-426EA2944DB0}" srcOrd="0" destOrd="0" presId="urn:microsoft.com/office/officeart/2005/8/layout/list1"/>
    <dgm:cxn modelId="{77507552-0673-4D0C-8878-9FFAE7D968E2}" type="presOf" srcId="{67DEE45F-1A26-48FC-A28F-1E65F0A79D62}" destId="{391D666F-E0AD-4E42-AC8F-4FE69CED964F}" srcOrd="0" destOrd="4" presId="urn:microsoft.com/office/officeart/2005/8/layout/list1"/>
    <dgm:cxn modelId="{8ABC639C-BFDD-47B7-A912-2C7DA0C72019}" type="presOf" srcId="{D04D2BD4-9299-4F66-9CB2-B157C9D884F6}" destId="{391D666F-E0AD-4E42-AC8F-4FE69CED964F}" srcOrd="0" destOrd="0" presId="urn:microsoft.com/office/officeart/2005/8/layout/list1"/>
    <dgm:cxn modelId="{6F52D06E-DC0B-4C02-B2E2-BA88DA997EF2}" type="presOf" srcId="{C05635C3-2FE3-4DFC-85C9-0CC61E713794}" destId="{68DD8A5F-F8EC-4003-B34A-18893B22DED1}" srcOrd="0" destOrd="0" presId="urn:microsoft.com/office/officeart/2005/8/layout/list1"/>
    <dgm:cxn modelId="{90617F6D-E76F-4FD1-AF15-5E363BC42D2D}" srcId="{DC322679-1925-447A-83E6-122C2B910DE6}" destId="{BDD95DB4-329E-4A7F-B4F3-FA0C5F66055B}" srcOrd="2" destOrd="0" parTransId="{F1C6BE18-183A-4EFB-ACDE-5142A3E9B489}" sibTransId="{62FE0943-1BD4-4212-89D2-3CA85336732D}"/>
    <dgm:cxn modelId="{E660D342-19E0-4B37-A598-24B9381267D9}" srcId="{DC322679-1925-447A-83E6-122C2B910DE6}" destId="{D04D2BD4-9299-4F66-9CB2-B157C9D884F6}" srcOrd="0" destOrd="0" parTransId="{B1A5CFBB-CABA-4ACD-8645-BFC06B07EE2F}" sibTransId="{40DF8C96-D7C6-4A21-985A-8DA42A1A0494}"/>
    <dgm:cxn modelId="{2A4B5E88-D1F7-4330-83D6-4C9E8085987E}" type="presOf" srcId="{9D36A222-CAA8-423B-A3BF-2652C4C7A2EA}" destId="{391D666F-E0AD-4E42-AC8F-4FE69CED964F}" srcOrd="0" destOrd="3" presId="urn:microsoft.com/office/officeart/2005/8/layout/list1"/>
    <dgm:cxn modelId="{EA462BD1-74E3-45EC-B301-3BEC05D2FBB3}" type="presParOf" srcId="{68DD8A5F-F8EC-4003-B34A-18893B22DED1}" destId="{DC6354ED-37CC-4FE9-A085-145953C2CA8E}" srcOrd="0" destOrd="0" presId="urn:microsoft.com/office/officeart/2005/8/layout/list1"/>
    <dgm:cxn modelId="{AE0C1CC5-D286-427D-A62D-D1987BC80091}" type="presParOf" srcId="{DC6354ED-37CC-4FE9-A085-145953C2CA8E}" destId="{1D8399BF-DE05-427C-9C00-426EA2944DB0}" srcOrd="0" destOrd="0" presId="urn:microsoft.com/office/officeart/2005/8/layout/list1"/>
    <dgm:cxn modelId="{93BBD444-DB41-44BE-9B9A-40473CE4D618}" type="presParOf" srcId="{DC6354ED-37CC-4FE9-A085-145953C2CA8E}" destId="{F8186F68-B710-4ABC-833E-1D6E5BFED6C3}" srcOrd="1" destOrd="0" presId="urn:microsoft.com/office/officeart/2005/8/layout/list1"/>
    <dgm:cxn modelId="{087A4321-03AF-48B5-B29D-312D59B6730E}" type="presParOf" srcId="{68DD8A5F-F8EC-4003-B34A-18893B22DED1}" destId="{426F9E02-AAE4-408D-A595-8977CA4CD789}" srcOrd="1" destOrd="0" presId="urn:microsoft.com/office/officeart/2005/8/layout/list1"/>
    <dgm:cxn modelId="{8706420F-0B76-41FA-A904-006C93604B9F}"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AC6331-636A-43B9-81E5-F26D4A4B362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B5CA3CC-393D-41EE-8BC0-8F6969E62277}" type="asst">
      <dgm:prSet phldrT="[Text]"/>
      <dgm:spPr/>
      <dgm:t>
        <a:bodyPr/>
        <a:lstStyle/>
        <a:p>
          <a:r>
            <a:rPr lang="en-US" dirty="0"/>
            <a:t>With profits fund</a:t>
          </a:r>
        </a:p>
      </dgm:t>
    </dgm:pt>
    <dgm:pt modelId="{AF3C30FF-16FF-4817-9A14-60B8FD83CED4}" type="parTrans" cxnId="{4D2F88F5-A73B-4826-9F70-8307C5DEDAFB}">
      <dgm:prSet/>
      <dgm:spPr/>
      <dgm:t>
        <a:bodyPr/>
        <a:lstStyle/>
        <a:p>
          <a:endParaRPr lang="en-US"/>
        </a:p>
      </dgm:t>
    </dgm:pt>
    <dgm:pt modelId="{193F2C82-3256-44E6-A53C-8F192EE7777D}" type="sibTrans" cxnId="{4D2F88F5-A73B-4826-9F70-8307C5DEDAFB}">
      <dgm:prSet/>
      <dgm:spPr/>
      <dgm:t>
        <a:bodyPr/>
        <a:lstStyle/>
        <a:p>
          <a:endParaRPr lang="en-US"/>
        </a:p>
      </dgm:t>
    </dgm:pt>
    <dgm:pt modelId="{8A4B4BAA-D523-44F1-AFF9-DE164489563C}">
      <dgm:prSet phldrT="[Text]"/>
      <dgm:spPr/>
      <dgm:t>
        <a:bodyPr/>
        <a:lstStyle/>
        <a:p>
          <a:r>
            <a:rPr lang="en-US" dirty="0" smtClean="0"/>
            <a:t>With-profits </a:t>
          </a:r>
          <a:r>
            <a:rPr lang="en-US" dirty="0"/>
            <a:t>actuary</a:t>
          </a:r>
        </a:p>
      </dgm:t>
    </dgm:pt>
    <dgm:pt modelId="{57C5E687-52EA-47D6-B5C1-969680ABE97F}" type="parTrans" cxnId="{FC5AB442-0B4C-410C-8B4C-26EFF95FEE3B}">
      <dgm:prSet/>
      <dgm:spPr/>
      <dgm:t>
        <a:bodyPr/>
        <a:lstStyle/>
        <a:p>
          <a:endParaRPr lang="en-US"/>
        </a:p>
      </dgm:t>
    </dgm:pt>
    <dgm:pt modelId="{F15C45A0-2CF0-4B4A-BD1B-419287FEA813}" type="sibTrans" cxnId="{FC5AB442-0B4C-410C-8B4C-26EFF95FEE3B}">
      <dgm:prSet/>
      <dgm:spPr/>
      <dgm:t>
        <a:bodyPr/>
        <a:lstStyle/>
        <a:p>
          <a:endParaRPr lang="en-US"/>
        </a:p>
      </dgm:t>
    </dgm:pt>
    <dgm:pt modelId="{7EE7A801-FC41-48AA-AFAA-4C90E7C32459}">
      <dgm:prSet phldrT="[Text]"/>
      <dgm:spPr/>
      <dgm:t>
        <a:bodyPr/>
        <a:lstStyle/>
        <a:p>
          <a:r>
            <a:rPr lang="en-US" dirty="0"/>
            <a:t>Actuarial function holder</a:t>
          </a:r>
        </a:p>
      </dgm:t>
    </dgm:pt>
    <dgm:pt modelId="{A1C847BE-B1AA-46E0-A71E-DDC80EB2B6A8}" type="parTrans" cxnId="{24168FF3-533B-4396-A0A5-377D60FEAD58}">
      <dgm:prSet/>
      <dgm:spPr/>
      <dgm:t>
        <a:bodyPr/>
        <a:lstStyle/>
        <a:p>
          <a:endParaRPr lang="en-US"/>
        </a:p>
      </dgm:t>
    </dgm:pt>
    <dgm:pt modelId="{9245708E-A1F3-4CB9-ACEF-3C7CA6ABEC99}" type="sibTrans" cxnId="{24168FF3-533B-4396-A0A5-377D60FEAD58}">
      <dgm:prSet/>
      <dgm:spPr/>
      <dgm:t>
        <a:bodyPr/>
        <a:lstStyle/>
        <a:p>
          <a:endParaRPr lang="en-US"/>
        </a:p>
      </dgm:t>
    </dgm:pt>
    <dgm:pt modelId="{7841389A-306E-40AE-A3E4-6DE819BB43D5}">
      <dgm:prSet phldrT="[Text]"/>
      <dgm:spPr/>
      <dgm:t>
        <a:bodyPr/>
        <a:lstStyle/>
        <a:p>
          <a:r>
            <a:rPr lang="en-US" dirty="0"/>
            <a:t>With-profits committee</a:t>
          </a:r>
        </a:p>
      </dgm:t>
    </dgm:pt>
    <dgm:pt modelId="{F6E3131A-2975-4C21-9EDC-A70C3F670F0B}" type="sibTrans" cxnId="{581CFA1D-FD46-49BF-82DB-D017B4AAA5D1}">
      <dgm:prSet/>
      <dgm:spPr/>
      <dgm:t>
        <a:bodyPr/>
        <a:lstStyle/>
        <a:p>
          <a:endParaRPr lang="en-US"/>
        </a:p>
      </dgm:t>
    </dgm:pt>
    <dgm:pt modelId="{7186D7EB-52A7-4704-A019-8268547E7147}" type="parTrans" cxnId="{581CFA1D-FD46-49BF-82DB-D017B4AAA5D1}">
      <dgm:prSet/>
      <dgm:spPr/>
      <dgm:t>
        <a:bodyPr/>
        <a:lstStyle/>
        <a:p>
          <a:endParaRPr lang="en-US"/>
        </a:p>
      </dgm:t>
    </dgm:pt>
    <dgm:pt modelId="{0F03011A-1E3E-417B-9DFA-28837F79F3DB}" type="pres">
      <dgm:prSet presAssocID="{CDAC6331-636A-43B9-81E5-F26D4A4B362C}" presName="hierChild1" presStyleCnt="0">
        <dgm:presLayoutVars>
          <dgm:orgChart val="1"/>
          <dgm:chPref val="1"/>
          <dgm:dir/>
          <dgm:animOne val="branch"/>
          <dgm:animLvl val="lvl"/>
          <dgm:resizeHandles/>
        </dgm:presLayoutVars>
      </dgm:prSet>
      <dgm:spPr/>
      <dgm:t>
        <a:bodyPr/>
        <a:lstStyle/>
        <a:p>
          <a:endParaRPr lang="en-US"/>
        </a:p>
      </dgm:t>
    </dgm:pt>
    <dgm:pt modelId="{E4703047-30C0-440B-95BC-E25EAAF46679}" type="pres">
      <dgm:prSet presAssocID="{3B5CA3CC-393D-41EE-8BC0-8F6969E62277}" presName="hierRoot1" presStyleCnt="0">
        <dgm:presLayoutVars>
          <dgm:hierBranch val="init"/>
        </dgm:presLayoutVars>
      </dgm:prSet>
      <dgm:spPr/>
    </dgm:pt>
    <dgm:pt modelId="{58CF648D-1AC6-4DA8-9B8D-3EF8C2AB6220}" type="pres">
      <dgm:prSet presAssocID="{3B5CA3CC-393D-41EE-8BC0-8F6969E62277}" presName="rootComposite1" presStyleCnt="0"/>
      <dgm:spPr/>
    </dgm:pt>
    <dgm:pt modelId="{8E1B39AA-3EAC-4D6F-9DB0-155011B3A656}" type="pres">
      <dgm:prSet presAssocID="{3B5CA3CC-393D-41EE-8BC0-8F6969E62277}" presName="rootText1" presStyleLbl="node0" presStyleIdx="0" presStyleCnt="1">
        <dgm:presLayoutVars>
          <dgm:chPref val="3"/>
        </dgm:presLayoutVars>
      </dgm:prSet>
      <dgm:spPr/>
      <dgm:t>
        <a:bodyPr/>
        <a:lstStyle/>
        <a:p>
          <a:endParaRPr lang="en-US"/>
        </a:p>
      </dgm:t>
    </dgm:pt>
    <dgm:pt modelId="{59AA1F9D-3E9E-49E7-9682-18ED32F429A3}" type="pres">
      <dgm:prSet presAssocID="{3B5CA3CC-393D-41EE-8BC0-8F6969E62277}" presName="rootConnector1" presStyleLbl="asst0" presStyleIdx="0" presStyleCnt="0"/>
      <dgm:spPr/>
      <dgm:t>
        <a:bodyPr/>
        <a:lstStyle/>
        <a:p>
          <a:endParaRPr lang="en-US"/>
        </a:p>
      </dgm:t>
    </dgm:pt>
    <dgm:pt modelId="{AE345F4D-6899-406D-BBFC-25D47F2D52D2}" type="pres">
      <dgm:prSet presAssocID="{3B5CA3CC-393D-41EE-8BC0-8F6969E62277}" presName="hierChild2" presStyleCnt="0"/>
      <dgm:spPr/>
    </dgm:pt>
    <dgm:pt modelId="{5D121762-819F-4B71-BA95-8AF79F9C0F9A}" type="pres">
      <dgm:prSet presAssocID="{7186D7EB-52A7-4704-A019-8268547E7147}" presName="Name37" presStyleLbl="parChTrans1D2" presStyleIdx="0" presStyleCnt="3"/>
      <dgm:spPr/>
      <dgm:t>
        <a:bodyPr/>
        <a:lstStyle/>
        <a:p>
          <a:endParaRPr lang="en-US"/>
        </a:p>
      </dgm:t>
    </dgm:pt>
    <dgm:pt modelId="{514E90A4-3190-4C99-9768-A0D3D8833225}" type="pres">
      <dgm:prSet presAssocID="{7841389A-306E-40AE-A3E4-6DE819BB43D5}" presName="hierRoot2" presStyleCnt="0">
        <dgm:presLayoutVars>
          <dgm:hierBranch val="init"/>
        </dgm:presLayoutVars>
      </dgm:prSet>
      <dgm:spPr/>
    </dgm:pt>
    <dgm:pt modelId="{9B1F7A1F-D1D0-4122-A8E9-7805D091E943}" type="pres">
      <dgm:prSet presAssocID="{7841389A-306E-40AE-A3E4-6DE819BB43D5}" presName="rootComposite" presStyleCnt="0"/>
      <dgm:spPr/>
    </dgm:pt>
    <dgm:pt modelId="{BD865DB0-DAAD-4B26-B041-DB52231B8E59}" type="pres">
      <dgm:prSet presAssocID="{7841389A-306E-40AE-A3E4-6DE819BB43D5}" presName="rootText" presStyleLbl="node2" presStyleIdx="0" presStyleCnt="3">
        <dgm:presLayoutVars>
          <dgm:chPref val="3"/>
        </dgm:presLayoutVars>
      </dgm:prSet>
      <dgm:spPr/>
      <dgm:t>
        <a:bodyPr/>
        <a:lstStyle/>
        <a:p>
          <a:endParaRPr lang="en-US"/>
        </a:p>
      </dgm:t>
    </dgm:pt>
    <dgm:pt modelId="{B64E59AC-47D3-4E59-9AD0-E3723CD67D4E}" type="pres">
      <dgm:prSet presAssocID="{7841389A-306E-40AE-A3E4-6DE819BB43D5}" presName="rootConnector" presStyleLbl="node2" presStyleIdx="0" presStyleCnt="3"/>
      <dgm:spPr/>
      <dgm:t>
        <a:bodyPr/>
        <a:lstStyle/>
        <a:p>
          <a:endParaRPr lang="en-US"/>
        </a:p>
      </dgm:t>
    </dgm:pt>
    <dgm:pt modelId="{D9434875-7E3A-471C-B92D-C47792E2BA12}" type="pres">
      <dgm:prSet presAssocID="{7841389A-306E-40AE-A3E4-6DE819BB43D5}" presName="hierChild4" presStyleCnt="0"/>
      <dgm:spPr/>
    </dgm:pt>
    <dgm:pt modelId="{6EE8712A-02B2-4718-B861-3A0E09EB0522}" type="pres">
      <dgm:prSet presAssocID="{7841389A-306E-40AE-A3E4-6DE819BB43D5}" presName="hierChild5" presStyleCnt="0"/>
      <dgm:spPr/>
    </dgm:pt>
    <dgm:pt modelId="{F72F0577-B3F0-4EE8-AD41-193D458C4B03}" type="pres">
      <dgm:prSet presAssocID="{57C5E687-52EA-47D6-B5C1-969680ABE97F}" presName="Name37" presStyleLbl="parChTrans1D2" presStyleIdx="1" presStyleCnt="3"/>
      <dgm:spPr/>
      <dgm:t>
        <a:bodyPr/>
        <a:lstStyle/>
        <a:p>
          <a:endParaRPr lang="en-US"/>
        </a:p>
      </dgm:t>
    </dgm:pt>
    <dgm:pt modelId="{262DBDD8-A959-4290-B55E-02C61D0D97EF}" type="pres">
      <dgm:prSet presAssocID="{8A4B4BAA-D523-44F1-AFF9-DE164489563C}" presName="hierRoot2" presStyleCnt="0">
        <dgm:presLayoutVars>
          <dgm:hierBranch val="init"/>
        </dgm:presLayoutVars>
      </dgm:prSet>
      <dgm:spPr/>
    </dgm:pt>
    <dgm:pt modelId="{D5A4CCCD-7A8F-4657-9E92-535F38B21080}" type="pres">
      <dgm:prSet presAssocID="{8A4B4BAA-D523-44F1-AFF9-DE164489563C}" presName="rootComposite" presStyleCnt="0"/>
      <dgm:spPr/>
    </dgm:pt>
    <dgm:pt modelId="{A2AD87DE-27D1-4396-982A-576AE4FC38C7}" type="pres">
      <dgm:prSet presAssocID="{8A4B4BAA-D523-44F1-AFF9-DE164489563C}" presName="rootText" presStyleLbl="node2" presStyleIdx="1" presStyleCnt="3">
        <dgm:presLayoutVars>
          <dgm:chPref val="3"/>
        </dgm:presLayoutVars>
      </dgm:prSet>
      <dgm:spPr/>
      <dgm:t>
        <a:bodyPr/>
        <a:lstStyle/>
        <a:p>
          <a:endParaRPr lang="en-US"/>
        </a:p>
      </dgm:t>
    </dgm:pt>
    <dgm:pt modelId="{F1105C96-6462-4EEC-BF57-0565677C287E}" type="pres">
      <dgm:prSet presAssocID="{8A4B4BAA-D523-44F1-AFF9-DE164489563C}" presName="rootConnector" presStyleLbl="node2" presStyleIdx="1" presStyleCnt="3"/>
      <dgm:spPr/>
      <dgm:t>
        <a:bodyPr/>
        <a:lstStyle/>
        <a:p>
          <a:endParaRPr lang="en-US"/>
        </a:p>
      </dgm:t>
    </dgm:pt>
    <dgm:pt modelId="{9EDAD005-7612-4593-9494-687C7FBA742F}" type="pres">
      <dgm:prSet presAssocID="{8A4B4BAA-D523-44F1-AFF9-DE164489563C}" presName="hierChild4" presStyleCnt="0"/>
      <dgm:spPr/>
    </dgm:pt>
    <dgm:pt modelId="{C30ADAFC-DCAF-4981-8D0A-3D9F4CC46589}" type="pres">
      <dgm:prSet presAssocID="{8A4B4BAA-D523-44F1-AFF9-DE164489563C}" presName="hierChild5" presStyleCnt="0"/>
      <dgm:spPr/>
    </dgm:pt>
    <dgm:pt modelId="{4D7E231E-FF98-4034-895C-E50F20822146}" type="pres">
      <dgm:prSet presAssocID="{A1C847BE-B1AA-46E0-A71E-DDC80EB2B6A8}" presName="Name37" presStyleLbl="parChTrans1D2" presStyleIdx="2" presStyleCnt="3"/>
      <dgm:spPr/>
      <dgm:t>
        <a:bodyPr/>
        <a:lstStyle/>
        <a:p>
          <a:endParaRPr lang="en-US"/>
        </a:p>
      </dgm:t>
    </dgm:pt>
    <dgm:pt modelId="{A838986B-8245-4DD7-9D62-E0567D9C2BD4}" type="pres">
      <dgm:prSet presAssocID="{7EE7A801-FC41-48AA-AFAA-4C90E7C32459}" presName="hierRoot2" presStyleCnt="0">
        <dgm:presLayoutVars>
          <dgm:hierBranch val="init"/>
        </dgm:presLayoutVars>
      </dgm:prSet>
      <dgm:spPr/>
    </dgm:pt>
    <dgm:pt modelId="{45023401-BAE8-44F7-91ED-859994D48E5E}" type="pres">
      <dgm:prSet presAssocID="{7EE7A801-FC41-48AA-AFAA-4C90E7C32459}" presName="rootComposite" presStyleCnt="0"/>
      <dgm:spPr/>
    </dgm:pt>
    <dgm:pt modelId="{857FBAD6-E5C6-401F-B203-8BF15613AAE0}" type="pres">
      <dgm:prSet presAssocID="{7EE7A801-FC41-48AA-AFAA-4C90E7C32459}" presName="rootText" presStyleLbl="node2" presStyleIdx="2" presStyleCnt="3">
        <dgm:presLayoutVars>
          <dgm:chPref val="3"/>
        </dgm:presLayoutVars>
      </dgm:prSet>
      <dgm:spPr/>
      <dgm:t>
        <a:bodyPr/>
        <a:lstStyle/>
        <a:p>
          <a:endParaRPr lang="en-US"/>
        </a:p>
      </dgm:t>
    </dgm:pt>
    <dgm:pt modelId="{B406EE47-EF5B-40DD-8427-FF27CB2DBA50}" type="pres">
      <dgm:prSet presAssocID="{7EE7A801-FC41-48AA-AFAA-4C90E7C32459}" presName="rootConnector" presStyleLbl="node2" presStyleIdx="2" presStyleCnt="3"/>
      <dgm:spPr/>
      <dgm:t>
        <a:bodyPr/>
        <a:lstStyle/>
        <a:p>
          <a:endParaRPr lang="en-US"/>
        </a:p>
      </dgm:t>
    </dgm:pt>
    <dgm:pt modelId="{F3A92C61-2BD0-40C9-93B5-3EDA4F186767}" type="pres">
      <dgm:prSet presAssocID="{7EE7A801-FC41-48AA-AFAA-4C90E7C32459}" presName="hierChild4" presStyleCnt="0"/>
      <dgm:spPr/>
    </dgm:pt>
    <dgm:pt modelId="{26CC7965-8A40-4954-BA45-478CB9A604C1}" type="pres">
      <dgm:prSet presAssocID="{7EE7A801-FC41-48AA-AFAA-4C90E7C32459}" presName="hierChild5" presStyleCnt="0"/>
      <dgm:spPr/>
    </dgm:pt>
    <dgm:pt modelId="{8BFD3E83-B38D-4BEB-B315-B6F5795224C5}" type="pres">
      <dgm:prSet presAssocID="{3B5CA3CC-393D-41EE-8BC0-8F6969E62277}" presName="hierChild3" presStyleCnt="0"/>
      <dgm:spPr/>
    </dgm:pt>
  </dgm:ptLst>
  <dgm:cxnLst>
    <dgm:cxn modelId="{95725D44-AB6A-1B49-A793-423074F11ABA}" type="presOf" srcId="{A1C847BE-B1AA-46E0-A71E-DDC80EB2B6A8}" destId="{4D7E231E-FF98-4034-895C-E50F20822146}" srcOrd="0" destOrd="0" presId="urn:microsoft.com/office/officeart/2005/8/layout/orgChart1"/>
    <dgm:cxn modelId="{07F8C440-6F4F-2C4E-BDA0-B5DA4A81284B}" type="presOf" srcId="{7EE7A801-FC41-48AA-AFAA-4C90E7C32459}" destId="{857FBAD6-E5C6-401F-B203-8BF15613AAE0}" srcOrd="0" destOrd="0" presId="urn:microsoft.com/office/officeart/2005/8/layout/orgChart1"/>
    <dgm:cxn modelId="{BA730539-F55F-E745-BE5B-790422980DAA}" type="presOf" srcId="{8A4B4BAA-D523-44F1-AFF9-DE164489563C}" destId="{A2AD87DE-27D1-4396-982A-576AE4FC38C7}" srcOrd="0" destOrd="0" presId="urn:microsoft.com/office/officeart/2005/8/layout/orgChart1"/>
    <dgm:cxn modelId="{3BD793D8-7BD0-204B-B843-9D67985AEC79}" type="presOf" srcId="{CDAC6331-636A-43B9-81E5-F26D4A4B362C}" destId="{0F03011A-1E3E-417B-9DFA-28837F79F3DB}" srcOrd="0" destOrd="0" presId="urn:microsoft.com/office/officeart/2005/8/layout/orgChart1"/>
    <dgm:cxn modelId="{BC7F1842-E263-DC46-B1DA-AD79DC0E1E58}" type="presOf" srcId="{57C5E687-52EA-47D6-B5C1-969680ABE97F}" destId="{F72F0577-B3F0-4EE8-AD41-193D458C4B03}" srcOrd="0" destOrd="0" presId="urn:microsoft.com/office/officeart/2005/8/layout/orgChart1"/>
    <dgm:cxn modelId="{581CFA1D-FD46-49BF-82DB-D017B4AAA5D1}" srcId="{3B5CA3CC-393D-41EE-8BC0-8F6969E62277}" destId="{7841389A-306E-40AE-A3E4-6DE819BB43D5}" srcOrd="0" destOrd="0" parTransId="{7186D7EB-52A7-4704-A019-8268547E7147}" sibTransId="{F6E3131A-2975-4C21-9EDC-A70C3F670F0B}"/>
    <dgm:cxn modelId="{24168FF3-533B-4396-A0A5-377D60FEAD58}" srcId="{3B5CA3CC-393D-41EE-8BC0-8F6969E62277}" destId="{7EE7A801-FC41-48AA-AFAA-4C90E7C32459}" srcOrd="2" destOrd="0" parTransId="{A1C847BE-B1AA-46E0-A71E-DDC80EB2B6A8}" sibTransId="{9245708E-A1F3-4CB9-ACEF-3C7CA6ABEC99}"/>
    <dgm:cxn modelId="{4D2F88F5-A73B-4826-9F70-8307C5DEDAFB}" srcId="{CDAC6331-636A-43B9-81E5-F26D4A4B362C}" destId="{3B5CA3CC-393D-41EE-8BC0-8F6969E62277}" srcOrd="0" destOrd="0" parTransId="{AF3C30FF-16FF-4817-9A14-60B8FD83CED4}" sibTransId="{193F2C82-3256-44E6-A53C-8F192EE7777D}"/>
    <dgm:cxn modelId="{1CEC42CD-B0E6-FC47-92F7-92CA3E78EC48}" type="presOf" srcId="{8A4B4BAA-D523-44F1-AFF9-DE164489563C}" destId="{F1105C96-6462-4EEC-BF57-0565677C287E}" srcOrd="1" destOrd="0" presId="urn:microsoft.com/office/officeart/2005/8/layout/orgChart1"/>
    <dgm:cxn modelId="{174AA3C1-A57B-EF47-A90B-0EDDA2A6BDF3}" type="presOf" srcId="{3B5CA3CC-393D-41EE-8BC0-8F6969E62277}" destId="{8E1B39AA-3EAC-4D6F-9DB0-155011B3A656}" srcOrd="0" destOrd="0" presId="urn:microsoft.com/office/officeart/2005/8/layout/orgChart1"/>
    <dgm:cxn modelId="{F6548D04-500E-144F-8D29-88BC102B1F8E}" type="presOf" srcId="{3B5CA3CC-393D-41EE-8BC0-8F6969E62277}" destId="{59AA1F9D-3E9E-49E7-9682-18ED32F429A3}" srcOrd="1" destOrd="0" presId="urn:microsoft.com/office/officeart/2005/8/layout/orgChart1"/>
    <dgm:cxn modelId="{7B8C8115-A70A-4049-9A14-474207EB5147}" type="presOf" srcId="{7186D7EB-52A7-4704-A019-8268547E7147}" destId="{5D121762-819F-4B71-BA95-8AF79F9C0F9A}" srcOrd="0" destOrd="0" presId="urn:microsoft.com/office/officeart/2005/8/layout/orgChart1"/>
    <dgm:cxn modelId="{FC5AB442-0B4C-410C-8B4C-26EFF95FEE3B}" srcId="{3B5CA3CC-393D-41EE-8BC0-8F6969E62277}" destId="{8A4B4BAA-D523-44F1-AFF9-DE164489563C}" srcOrd="1" destOrd="0" parTransId="{57C5E687-52EA-47D6-B5C1-969680ABE97F}" sibTransId="{F15C45A0-2CF0-4B4A-BD1B-419287FEA813}"/>
    <dgm:cxn modelId="{42E8C94B-6D44-334C-84F8-4CB832F61598}" type="presOf" srcId="{7841389A-306E-40AE-A3E4-6DE819BB43D5}" destId="{B64E59AC-47D3-4E59-9AD0-E3723CD67D4E}" srcOrd="1" destOrd="0" presId="urn:microsoft.com/office/officeart/2005/8/layout/orgChart1"/>
    <dgm:cxn modelId="{31086AD9-0644-DC4B-869B-B365DDE36A71}" type="presOf" srcId="{7EE7A801-FC41-48AA-AFAA-4C90E7C32459}" destId="{B406EE47-EF5B-40DD-8427-FF27CB2DBA50}" srcOrd="1" destOrd="0" presId="urn:microsoft.com/office/officeart/2005/8/layout/orgChart1"/>
    <dgm:cxn modelId="{43FD6718-1CF4-4444-AA1D-125290FC187B}" type="presOf" srcId="{7841389A-306E-40AE-A3E4-6DE819BB43D5}" destId="{BD865DB0-DAAD-4B26-B041-DB52231B8E59}" srcOrd="0" destOrd="0" presId="urn:microsoft.com/office/officeart/2005/8/layout/orgChart1"/>
    <dgm:cxn modelId="{BF5C2A20-36EE-424D-AEB5-F15EEEC7F044}" type="presParOf" srcId="{0F03011A-1E3E-417B-9DFA-28837F79F3DB}" destId="{E4703047-30C0-440B-95BC-E25EAAF46679}" srcOrd="0" destOrd="0" presId="urn:microsoft.com/office/officeart/2005/8/layout/orgChart1"/>
    <dgm:cxn modelId="{1EA3E456-4FFE-FC45-A109-92DE64BFAD4D}" type="presParOf" srcId="{E4703047-30C0-440B-95BC-E25EAAF46679}" destId="{58CF648D-1AC6-4DA8-9B8D-3EF8C2AB6220}" srcOrd="0" destOrd="0" presId="urn:microsoft.com/office/officeart/2005/8/layout/orgChart1"/>
    <dgm:cxn modelId="{14124002-021C-1146-809E-81161F096954}" type="presParOf" srcId="{58CF648D-1AC6-4DA8-9B8D-3EF8C2AB6220}" destId="{8E1B39AA-3EAC-4D6F-9DB0-155011B3A656}" srcOrd="0" destOrd="0" presId="urn:microsoft.com/office/officeart/2005/8/layout/orgChart1"/>
    <dgm:cxn modelId="{F6BA42AA-B051-6A4D-BCFD-1FE5F0C3A684}" type="presParOf" srcId="{58CF648D-1AC6-4DA8-9B8D-3EF8C2AB6220}" destId="{59AA1F9D-3E9E-49E7-9682-18ED32F429A3}" srcOrd="1" destOrd="0" presId="urn:microsoft.com/office/officeart/2005/8/layout/orgChart1"/>
    <dgm:cxn modelId="{C921D4BE-C83B-984F-80D4-31653332AC18}" type="presParOf" srcId="{E4703047-30C0-440B-95BC-E25EAAF46679}" destId="{AE345F4D-6899-406D-BBFC-25D47F2D52D2}" srcOrd="1" destOrd="0" presId="urn:microsoft.com/office/officeart/2005/8/layout/orgChart1"/>
    <dgm:cxn modelId="{30E2E591-E609-4542-A2A2-C77D01F91D66}" type="presParOf" srcId="{AE345F4D-6899-406D-BBFC-25D47F2D52D2}" destId="{5D121762-819F-4B71-BA95-8AF79F9C0F9A}" srcOrd="0" destOrd="0" presId="urn:microsoft.com/office/officeart/2005/8/layout/orgChart1"/>
    <dgm:cxn modelId="{D20FC82A-060E-AA4A-82FA-B112C86467E7}" type="presParOf" srcId="{AE345F4D-6899-406D-BBFC-25D47F2D52D2}" destId="{514E90A4-3190-4C99-9768-A0D3D8833225}" srcOrd="1" destOrd="0" presId="urn:microsoft.com/office/officeart/2005/8/layout/orgChart1"/>
    <dgm:cxn modelId="{C88FE713-7CF9-3141-A7C8-0B7995B3F3B2}" type="presParOf" srcId="{514E90A4-3190-4C99-9768-A0D3D8833225}" destId="{9B1F7A1F-D1D0-4122-A8E9-7805D091E943}" srcOrd="0" destOrd="0" presId="urn:microsoft.com/office/officeart/2005/8/layout/orgChart1"/>
    <dgm:cxn modelId="{8A17517C-D89D-254D-A47D-B7E653A590A6}" type="presParOf" srcId="{9B1F7A1F-D1D0-4122-A8E9-7805D091E943}" destId="{BD865DB0-DAAD-4B26-B041-DB52231B8E59}" srcOrd="0" destOrd="0" presId="urn:microsoft.com/office/officeart/2005/8/layout/orgChart1"/>
    <dgm:cxn modelId="{B6937747-84EE-0247-A20A-6FB37104956F}" type="presParOf" srcId="{9B1F7A1F-D1D0-4122-A8E9-7805D091E943}" destId="{B64E59AC-47D3-4E59-9AD0-E3723CD67D4E}" srcOrd="1" destOrd="0" presId="urn:microsoft.com/office/officeart/2005/8/layout/orgChart1"/>
    <dgm:cxn modelId="{359D30FD-0F19-5540-BDD6-A850FFE9C6E7}" type="presParOf" srcId="{514E90A4-3190-4C99-9768-A0D3D8833225}" destId="{D9434875-7E3A-471C-B92D-C47792E2BA12}" srcOrd="1" destOrd="0" presId="urn:microsoft.com/office/officeart/2005/8/layout/orgChart1"/>
    <dgm:cxn modelId="{E6399339-22CA-2E49-90AE-37939DF17397}" type="presParOf" srcId="{514E90A4-3190-4C99-9768-A0D3D8833225}" destId="{6EE8712A-02B2-4718-B861-3A0E09EB0522}" srcOrd="2" destOrd="0" presId="urn:microsoft.com/office/officeart/2005/8/layout/orgChart1"/>
    <dgm:cxn modelId="{85751661-774B-3545-B633-FCFFD2D83E2E}" type="presParOf" srcId="{AE345F4D-6899-406D-BBFC-25D47F2D52D2}" destId="{F72F0577-B3F0-4EE8-AD41-193D458C4B03}" srcOrd="2" destOrd="0" presId="urn:microsoft.com/office/officeart/2005/8/layout/orgChart1"/>
    <dgm:cxn modelId="{A95A70B1-F1A4-2F4B-BDB6-67D46D6FF25F}" type="presParOf" srcId="{AE345F4D-6899-406D-BBFC-25D47F2D52D2}" destId="{262DBDD8-A959-4290-B55E-02C61D0D97EF}" srcOrd="3" destOrd="0" presId="urn:microsoft.com/office/officeart/2005/8/layout/orgChart1"/>
    <dgm:cxn modelId="{F7F5D1C4-EFB5-1749-AA95-054B8733CC51}" type="presParOf" srcId="{262DBDD8-A959-4290-B55E-02C61D0D97EF}" destId="{D5A4CCCD-7A8F-4657-9E92-535F38B21080}" srcOrd="0" destOrd="0" presId="urn:microsoft.com/office/officeart/2005/8/layout/orgChart1"/>
    <dgm:cxn modelId="{5A9608BD-FCCB-284B-94DF-5931C405CE54}" type="presParOf" srcId="{D5A4CCCD-7A8F-4657-9E92-535F38B21080}" destId="{A2AD87DE-27D1-4396-982A-576AE4FC38C7}" srcOrd="0" destOrd="0" presId="urn:microsoft.com/office/officeart/2005/8/layout/orgChart1"/>
    <dgm:cxn modelId="{2C73A300-2EA6-DF46-93EF-5356CE80DE1B}" type="presParOf" srcId="{D5A4CCCD-7A8F-4657-9E92-535F38B21080}" destId="{F1105C96-6462-4EEC-BF57-0565677C287E}" srcOrd="1" destOrd="0" presId="urn:microsoft.com/office/officeart/2005/8/layout/orgChart1"/>
    <dgm:cxn modelId="{2B19E7D1-A4F8-E845-9DAF-15E3A5B6444A}" type="presParOf" srcId="{262DBDD8-A959-4290-B55E-02C61D0D97EF}" destId="{9EDAD005-7612-4593-9494-687C7FBA742F}" srcOrd="1" destOrd="0" presId="urn:microsoft.com/office/officeart/2005/8/layout/orgChart1"/>
    <dgm:cxn modelId="{A897E79D-8013-974D-BD02-BA13E8EF1B88}" type="presParOf" srcId="{262DBDD8-A959-4290-B55E-02C61D0D97EF}" destId="{C30ADAFC-DCAF-4981-8D0A-3D9F4CC46589}" srcOrd="2" destOrd="0" presId="urn:microsoft.com/office/officeart/2005/8/layout/orgChart1"/>
    <dgm:cxn modelId="{A2638483-5ACC-E247-9D38-4B3F235AF74B}" type="presParOf" srcId="{AE345F4D-6899-406D-BBFC-25D47F2D52D2}" destId="{4D7E231E-FF98-4034-895C-E50F20822146}" srcOrd="4" destOrd="0" presId="urn:microsoft.com/office/officeart/2005/8/layout/orgChart1"/>
    <dgm:cxn modelId="{DFE062D4-3AB0-A646-8C3C-07AB6D961BB4}" type="presParOf" srcId="{AE345F4D-6899-406D-BBFC-25D47F2D52D2}" destId="{A838986B-8245-4DD7-9D62-E0567D9C2BD4}" srcOrd="5" destOrd="0" presId="urn:microsoft.com/office/officeart/2005/8/layout/orgChart1"/>
    <dgm:cxn modelId="{0C4FA104-35AF-8048-8367-3EE1B7E6D0E9}" type="presParOf" srcId="{A838986B-8245-4DD7-9D62-E0567D9C2BD4}" destId="{45023401-BAE8-44F7-91ED-859994D48E5E}" srcOrd="0" destOrd="0" presId="urn:microsoft.com/office/officeart/2005/8/layout/orgChart1"/>
    <dgm:cxn modelId="{4C233D11-C90C-DE4D-9789-458E56F877A1}" type="presParOf" srcId="{45023401-BAE8-44F7-91ED-859994D48E5E}" destId="{857FBAD6-E5C6-401F-B203-8BF15613AAE0}" srcOrd="0" destOrd="0" presId="urn:microsoft.com/office/officeart/2005/8/layout/orgChart1"/>
    <dgm:cxn modelId="{485FB035-D4A9-364A-8708-17AFC490AFA8}" type="presParOf" srcId="{45023401-BAE8-44F7-91ED-859994D48E5E}" destId="{B406EE47-EF5B-40DD-8427-FF27CB2DBA50}" srcOrd="1" destOrd="0" presId="urn:microsoft.com/office/officeart/2005/8/layout/orgChart1"/>
    <dgm:cxn modelId="{CE35FAE5-7CD1-9E46-A066-E603AAFC7990}" type="presParOf" srcId="{A838986B-8245-4DD7-9D62-E0567D9C2BD4}" destId="{F3A92C61-2BD0-40C9-93B5-3EDA4F186767}" srcOrd="1" destOrd="0" presId="urn:microsoft.com/office/officeart/2005/8/layout/orgChart1"/>
    <dgm:cxn modelId="{1AC11AA2-9209-944A-800C-9DA75CC9D10A}" type="presParOf" srcId="{A838986B-8245-4DD7-9D62-E0567D9C2BD4}" destId="{26CC7965-8A40-4954-BA45-478CB9A604C1}" srcOrd="2" destOrd="0" presId="urn:microsoft.com/office/officeart/2005/8/layout/orgChart1"/>
    <dgm:cxn modelId="{5DA79B1C-C72E-5241-B469-DDB9C9210539}" type="presParOf" srcId="{E4703047-30C0-440B-95BC-E25EAAF46679}" destId="{8BFD3E83-B38D-4BEB-B315-B6F5795224C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0BB5CE-222A-43E4-A0F5-6B537DE8A541}"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384569DF-BB8B-414D-B3DB-83BE2A913872}">
      <dgm:prSet phldrT="[Text]" custT="1"/>
      <dgm:spPr/>
      <dgm:t>
        <a:bodyPr/>
        <a:lstStyle/>
        <a:p>
          <a:r>
            <a:rPr lang="en-US" sz="1900" baseline="0" dirty="0" smtClean="0"/>
            <a:t>With-profits committee</a:t>
          </a:r>
          <a:endParaRPr lang="en-US" sz="1900" baseline="0" dirty="0"/>
        </a:p>
      </dgm:t>
    </dgm:pt>
    <dgm:pt modelId="{BEE6A3B7-809F-4147-B9CF-D4B749142BAE}" type="parTrans" cxnId="{AFA06BC6-E4F9-49F9-AC84-1381CC5B2717}">
      <dgm:prSet/>
      <dgm:spPr/>
      <dgm:t>
        <a:bodyPr/>
        <a:lstStyle/>
        <a:p>
          <a:endParaRPr lang="en-US"/>
        </a:p>
      </dgm:t>
    </dgm:pt>
    <dgm:pt modelId="{1734C3FD-1538-45A3-B030-9B943411023D}" type="sibTrans" cxnId="{AFA06BC6-E4F9-49F9-AC84-1381CC5B2717}">
      <dgm:prSet/>
      <dgm:spPr/>
      <dgm:t>
        <a:bodyPr/>
        <a:lstStyle/>
        <a:p>
          <a:endParaRPr lang="en-US"/>
        </a:p>
      </dgm:t>
    </dgm:pt>
    <dgm:pt modelId="{10B092FD-68B9-440E-8AC7-A7D9DE35258B}">
      <dgm:prSet phldrT="[Text]"/>
      <dgm:spPr/>
      <dgm:t>
        <a:bodyPr/>
        <a:lstStyle/>
        <a:p>
          <a:r>
            <a:rPr lang="en-US" dirty="0" smtClean="0"/>
            <a:t>Independent Director</a:t>
          </a:r>
          <a:endParaRPr lang="en-US" dirty="0"/>
        </a:p>
      </dgm:t>
    </dgm:pt>
    <dgm:pt modelId="{B25BA8EF-0CFE-49E5-A8FF-1C69245EDDE8}" type="sibTrans" cxnId="{5BBC3708-0193-4448-8F58-DD4660554339}">
      <dgm:prSet/>
      <dgm:spPr/>
      <dgm:t>
        <a:bodyPr/>
        <a:lstStyle/>
        <a:p>
          <a:endParaRPr lang="en-US"/>
        </a:p>
      </dgm:t>
    </dgm:pt>
    <dgm:pt modelId="{6188E487-B38C-43D3-9AFA-99DAFB6EDDDB}" type="parTrans" cxnId="{5BBC3708-0193-4448-8F58-DD4660554339}">
      <dgm:prSet/>
      <dgm:spPr/>
      <dgm:t>
        <a:bodyPr/>
        <a:lstStyle/>
        <a:p>
          <a:endParaRPr lang="en-US"/>
        </a:p>
      </dgm:t>
    </dgm:pt>
    <dgm:pt modelId="{6C14A269-6AC3-4192-A489-8D0535439E03}">
      <dgm:prSet phldrT="[Text]"/>
      <dgm:spPr/>
      <dgm:t>
        <a:bodyPr/>
        <a:lstStyle/>
        <a:p>
          <a:r>
            <a:rPr lang="en-US" dirty="0" smtClean="0"/>
            <a:t>CEO</a:t>
          </a:r>
          <a:endParaRPr lang="en-US" dirty="0"/>
        </a:p>
      </dgm:t>
    </dgm:pt>
    <dgm:pt modelId="{20501758-3284-4499-BDA2-F8AD852AA843}" type="parTrans" cxnId="{3AA1F596-5BB0-4098-93D8-A639FC36FBE0}">
      <dgm:prSet/>
      <dgm:spPr/>
      <dgm:t>
        <a:bodyPr/>
        <a:lstStyle/>
        <a:p>
          <a:endParaRPr lang="en-US"/>
        </a:p>
      </dgm:t>
    </dgm:pt>
    <dgm:pt modelId="{5123B094-DE16-4968-A396-14641A43D1C6}" type="sibTrans" cxnId="{3AA1F596-5BB0-4098-93D8-A639FC36FBE0}">
      <dgm:prSet/>
      <dgm:spPr/>
      <dgm:t>
        <a:bodyPr/>
        <a:lstStyle/>
        <a:p>
          <a:endParaRPr lang="en-US"/>
        </a:p>
      </dgm:t>
    </dgm:pt>
    <dgm:pt modelId="{F3DE2B74-89B5-4965-8DFB-C5A5139AE287}">
      <dgm:prSet phldrT="[Text]"/>
      <dgm:spPr/>
      <dgm:t>
        <a:bodyPr/>
        <a:lstStyle/>
        <a:p>
          <a:r>
            <a:rPr lang="en-US" dirty="0" smtClean="0"/>
            <a:t>Appointed Actuary</a:t>
          </a:r>
          <a:endParaRPr lang="en-US" dirty="0"/>
        </a:p>
      </dgm:t>
    </dgm:pt>
    <dgm:pt modelId="{939CE5E1-9074-4DA4-8170-7DD1979B055E}" type="parTrans" cxnId="{581735CF-025D-455E-8961-20EC1EAE72A5}">
      <dgm:prSet/>
      <dgm:spPr/>
      <dgm:t>
        <a:bodyPr/>
        <a:lstStyle/>
        <a:p>
          <a:endParaRPr lang="en-US"/>
        </a:p>
      </dgm:t>
    </dgm:pt>
    <dgm:pt modelId="{FB409EA7-3B72-41A5-AFE8-91831B75FFA7}" type="sibTrans" cxnId="{581735CF-025D-455E-8961-20EC1EAE72A5}">
      <dgm:prSet/>
      <dgm:spPr/>
      <dgm:t>
        <a:bodyPr/>
        <a:lstStyle/>
        <a:p>
          <a:endParaRPr lang="en-US"/>
        </a:p>
      </dgm:t>
    </dgm:pt>
    <dgm:pt modelId="{F6A89BF5-C9AA-4345-8998-3BDBB723A116}">
      <dgm:prSet/>
      <dgm:spPr/>
      <dgm:t>
        <a:bodyPr/>
        <a:lstStyle/>
        <a:p>
          <a:r>
            <a:rPr lang="en-GB" dirty="0" smtClean="0"/>
            <a:t>Independent Actuary</a:t>
          </a:r>
          <a:endParaRPr lang="en-GB" dirty="0"/>
        </a:p>
      </dgm:t>
    </dgm:pt>
    <dgm:pt modelId="{057C57AD-775B-45F5-9947-886A56B1650C}" type="parTrans" cxnId="{2C8B390E-5249-4DDE-BBCA-E44763409F15}">
      <dgm:prSet/>
      <dgm:spPr/>
      <dgm:t>
        <a:bodyPr/>
        <a:lstStyle/>
        <a:p>
          <a:endParaRPr lang="en-GB"/>
        </a:p>
      </dgm:t>
    </dgm:pt>
    <dgm:pt modelId="{471C43D9-18D4-4029-A47E-9E0F1B52D9EC}" type="sibTrans" cxnId="{2C8B390E-5249-4DDE-BBCA-E44763409F15}">
      <dgm:prSet/>
      <dgm:spPr/>
      <dgm:t>
        <a:bodyPr/>
        <a:lstStyle/>
        <a:p>
          <a:endParaRPr lang="en-GB"/>
        </a:p>
      </dgm:t>
    </dgm:pt>
    <dgm:pt modelId="{1ADCB3F5-B53C-4ED0-A70F-2080F2337293}" type="pres">
      <dgm:prSet presAssocID="{AF0BB5CE-222A-43E4-A0F5-6B537DE8A541}" presName="mainComposite" presStyleCnt="0">
        <dgm:presLayoutVars>
          <dgm:chPref val="1"/>
          <dgm:dir/>
          <dgm:animOne val="branch"/>
          <dgm:animLvl val="lvl"/>
          <dgm:resizeHandles val="exact"/>
        </dgm:presLayoutVars>
      </dgm:prSet>
      <dgm:spPr/>
      <dgm:t>
        <a:bodyPr/>
        <a:lstStyle/>
        <a:p>
          <a:endParaRPr lang="en-US"/>
        </a:p>
      </dgm:t>
    </dgm:pt>
    <dgm:pt modelId="{990AFEFA-652B-48FD-A37E-2A8823026E7F}" type="pres">
      <dgm:prSet presAssocID="{AF0BB5CE-222A-43E4-A0F5-6B537DE8A541}" presName="hierFlow" presStyleCnt="0"/>
      <dgm:spPr/>
    </dgm:pt>
    <dgm:pt modelId="{4F928A6D-0A45-4F89-BEA9-E5FE2AD4EA24}" type="pres">
      <dgm:prSet presAssocID="{AF0BB5CE-222A-43E4-A0F5-6B537DE8A541}" presName="hierChild1" presStyleCnt="0">
        <dgm:presLayoutVars>
          <dgm:chPref val="1"/>
          <dgm:animOne val="branch"/>
          <dgm:animLvl val="lvl"/>
        </dgm:presLayoutVars>
      </dgm:prSet>
      <dgm:spPr/>
    </dgm:pt>
    <dgm:pt modelId="{BA9B8852-E8EF-4213-B82E-EA1229105604}" type="pres">
      <dgm:prSet presAssocID="{384569DF-BB8B-414D-B3DB-83BE2A913872}" presName="Name14" presStyleCnt="0"/>
      <dgm:spPr/>
    </dgm:pt>
    <dgm:pt modelId="{6CEB0A87-0674-448C-9F4F-1A48D1D5D65B}" type="pres">
      <dgm:prSet presAssocID="{384569DF-BB8B-414D-B3DB-83BE2A913872}" presName="level1Shape" presStyleLbl="node0" presStyleIdx="0" presStyleCnt="1" custScaleY="98873" custLinFactNeighborX="423" custLinFactNeighborY="-33803">
        <dgm:presLayoutVars>
          <dgm:chPref val="3"/>
        </dgm:presLayoutVars>
      </dgm:prSet>
      <dgm:spPr/>
      <dgm:t>
        <a:bodyPr/>
        <a:lstStyle/>
        <a:p>
          <a:endParaRPr lang="en-US"/>
        </a:p>
      </dgm:t>
    </dgm:pt>
    <dgm:pt modelId="{81A0F589-A9ED-4D14-87A6-BA74B82D01BE}" type="pres">
      <dgm:prSet presAssocID="{384569DF-BB8B-414D-B3DB-83BE2A913872}" presName="hierChild2" presStyleCnt="0"/>
      <dgm:spPr/>
    </dgm:pt>
    <dgm:pt modelId="{0552B7A7-B900-4326-BB24-3C43D5161BC0}" type="pres">
      <dgm:prSet presAssocID="{6188E487-B38C-43D3-9AFA-99DAFB6EDDDB}" presName="Name19" presStyleLbl="parChTrans1D2" presStyleIdx="0" presStyleCnt="4"/>
      <dgm:spPr/>
      <dgm:t>
        <a:bodyPr/>
        <a:lstStyle/>
        <a:p>
          <a:endParaRPr lang="en-US"/>
        </a:p>
      </dgm:t>
    </dgm:pt>
    <dgm:pt modelId="{0C1D0AA6-D22E-493B-B4CB-E3FCCA1C7FB0}" type="pres">
      <dgm:prSet presAssocID="{10B092FD-68B9-440E-8AC7-A7D9DE35258B}" presName="Name21" presStyleCnt="0"/>
      <dgm:spPr/>
    </dgm:pt>
    <dgm:pt modelId="{A0183848-5B1A-4213-81DD-D991C2BDFA37}" type="pres">
      <dgm:prSet presAssocID="{10B092FD-68B9-440E-8AC7-A7D9DE35258B}" presName="level2Shape" presStyleLbl="node2" presStyleIdx="0" presStyleCnt="4"/>
      <dgm:spPr/>
      <dgm:t>
        <a:bodyPr/>
        <a:lstStyle/>
        <a:p>
          <a:endParaRPr lang="en-US"/>
        </a:p>
      </dgm:t>
    </dgm:pt>
    <dgm:pt modelId="{D56F58EC-D80C-411E-BBC1-61A0DDC0B6CD}" type="pres">
      <dgm:prSet presAssocID="{10B092FD-68B9-440E-8AC7-A7D9DE35258B}" presName="hierChild3" presStyleCnt="0"/>
      <dgm:spPr/>
    </dgm:pt>
    <dgm:pt modelId="{D02FA1C8-5423-40D3-8027-6AFD633507C5}" type="pres">
      <dgm:prSet presAssocID="{20501758-3284-4499-BDA2-F8AD852AA843}" presName="Name19" presStyleLbl="parChTrans1D2" presStyleIdx="1" presStyleCnt="4"/>
      <dgm:spPr/>
      <dgm:t>
        <a:bodyPr/>
        <a:lstStyle/>
        <a:p>
          <a:endParaRPr lang="en-US"/>
        </a:p>
      </dgm:t>
    </dgm:pt>
    <dgm:pt modelId="{AFB3A0B1-C785-4216-9FAE-873425D699D5}" type="pres">
      <dgm:prSet presAssocID="{6C14A269-6AC3-4192-A489-8D0535439E03}" presName="Name21" presStyleCnt="0"/>
      <dgm:spPr/>
    </dgm:pt>
    <dgm:pt modelId="{02F05E96-30C9-445C-8699-6E0895F20743}" type="pres">
      <dgm:prSet presAssocID="{6C14A269-6AC3-4192-A489-8D0535439E03}" presName="level2Shape" presStyleLbl="node2" presStyleIdx="1" presStyleCnt="4"/>
      <dgm:spPr/>
      <dgm:t>
        <a:bodyPr/>
        <a:lstStyle/>
        <a:p>
          <a:endParaRPr lang="en-US"/>
        </a:p>
      </dgm:t>
    </dgm:pt>
    <dgm:pt modelId="{9324856B-C81A-49A8-8084-E946A6782C0A}" type="pres">
      <dgm:prSet presAssocID="{6C14A269-6AC3-4192-A489-8D0535439E03}" presName="hierChild3" presStyleCnt="0"/>
      <dgm:spPr/>
    </dgm:pt>
    <dgm:pt modelId="{88F224A0-DF1F-40CF-856B-655036EE5205}" type="pres">
      <dgm:prSet presAssocID="{939CE5E1-9074-4DA4-8170-7DD1979B055E}" presName="Name19" presStyleLbl="parChTrans1D2" presStyleIdx="2" presStyleCnt="4"/>
      <dgm:spPr/>
      <dgm:t>
        <a:bodyPr/>
        <a:lstStyle/>
        <a:p>
          <a:endParaRPr lang="en-US"/>
        </a:p>
      </dgm:t>
    </dgm:pt>
    <dgm:pt modelId="{F8E77457-B400-4E95-AB10-BB41B93B0A7C}" type="pres">
      <dgm:prSet presAssocID="{F3DE2B74-89B5-4965-8DFB-C5A5139AE287}" presName="Name21" presStyleCnt="0"/>
      <dgm:spPr/>
    </dgm:pt>
    <dgm:pt modelId="{13BD6DA0-B26F-4EE3-8289-7AA7E7C28485}" type="pres">
      <dgm:prSet presAssocID="{F3DE2B74-89B5-4965-8DFB-C5A5139AE287}" presName="level2Shape" presStyleLbl="node2" presStyleIdx="2" presStyleCnt="4"/>
      <dgm:spPr/>
      <dgm:t>
        <a:bodyPr/>
        <a:lstStyle/>
        <a:p>
          <a:endParaRPr lang="en-US"/>
        </a:p>
      </dgm:t>
    </dgm:pt>
    <dgm:pt modelId="{216DF382-B335-4A3C-84EF-864722C01B0A}" type="pres">
      <dgm:prSet presAssocID="{F3DE2B74-89B5-4965-8DFB-C5A5139AE287}" presName="hierChild3" presStyleCnt="0"/>
      <dgm:spPr/>
    </dgm:pt>
    <dgm:pt modelId="{2751BBE5-960D-4CA8-A42D-34CC5E57FE31}" type="pres">
      <dgm:prSet presAssocID="{057C57AD-775B-45F5-9947-886A56B1650C}" presName="Name19" presStyleLbl="parChTrans1D2" presStyleIdx="3" presStyleCnt="4"/>
      <dgm:spPr/>
      <dgm:t>
        <a:bodyPr/>
        <a:lstStyle/>
        <a:p>
          <a:endParaRPr lang="en-GB"/>
        </a:p>
      </dgm:t>
    </dgm:pt>
    <dgm:pt modelId="{02C2BAA2-194B-4C11-ADB7-D7C8518983E8}" type="pres">
      <dgm:prSet presAssocID="{F6A89BF5-C9AA-4345-8998-3BDBB723A116}" presName="Name21" presStyleCnt="0"/>
      <dgm:spPr/>
    </dgm:pt>
    <dgm:pt modelId="{5F2D4AB2-43DC-4CC3-A224-C6B28EB7AFB7}" type="pres">
      <dgm:prSet presAssocID="{F6A89BF5-C9AA-4345-8998-3BDBB723A116}" presName="level2Shape" presStyleLbl="node2" presStyleIdx="3" presStyleCnt="4"/>
      <dgm:spPr/>
      <dgm:t>
        <a:bodyPr/>
        <a:lstStyle/>
        <a:p>
          <a:endParaRPr lang="en-GB"/>
        </a:p>
      </dgm:t>
    </dgm:pt>
    <dgm:pt modelId="{3E996016-D949-49BE-AEEC-CDDFA04314EA}" type="pres">
      <dgm:prSet presAssocID="{F6A89BF5-C9AA-4345-8998-3BDBB723A116}" presName="hierChild3" presStyleCnt="0"/>
      <dgm:spPr/>
    </dgm:pt>
    <dgm:pt modelId="{FD739272-63D0-4234-8D3B-A26B84133930}" type="pres">
      <dgm:prSet presAssocID="{AF0BB5CE-222A-43E4-A0F5-6B537DE8A541}" presName="bgShapesFlow" presStyleCnt="0"/>
      <dgm:spPr/>
    </dgm:pt>
  </dgm:ptLst>
  <dgm:cxnLst>
    <dgm:cxn modelId="{89563A2B-4006-4E0F-AF9E-D26F58B13B22}" type="presOf" srcId="{6C14A269-6AC3-4192-A489-8D0535439E03}" destId="{02F05E96-30C9-445C-8699-6E0895F20743}" srcOrd="0" destOrd="0" presId="urn:microsoft.com/office/officeart/2005/8/layout/hierarchy6"/>
    <dgm:cxn modelId="{AFA06BC6-E4F9-49F9-AC84-1381CC5B2717}" srcId="{AF0BB5CE-222A-43E4-A0F5-6B537DE8A541}" destId="{384569DF-BB8B-414D-B3DB-83BE2A913872}" srcOrd="0" destOrd="0" parTransId="{BEE6A3B7-809F-4147-B9CF-D4B749142BAE}" sibTransId="{1734C3FD-1538-45A3-B030-9B943411023D}"/>
    <dgm:cxn modelId="{42C74FDC-E87A-40BB-B38B-184DF584DCD0}" type="presOf" srcId="{F6A89BF5-C9AA-4345-8998-3BDBB723A116}" destId="{5F2D4AB2-43DC-4CC3-A224-C6B28EB7AFB7}" srcOrd="0" destOrd="0" presId="urn:microsoft.com/office/officeart/2005/8/layout/hierarchy6"/>
    <dgm:cxn modelId="{7747E5E5-2BF6-4B53-888F-F06127461B56}" type="presOf" srcId="{F3DE2B74-89B5-4965-8DFB-C5A5139AE287}" destId="{13BD6DA0-B26F-4EE3-8289-7AA7E7C28485}" srcOrd="0" destOrd="0" presId="urn:microsoft.com/office/officeart/2005/8/layout/hierarchy6"/>
    <dgm:cxn modelId="{70AF6FA3-7DBA-434A-BFBB-24D744AD1CC4}" type="presOf" srcId="{10B092FD-68B9-440E-8AC7-A7D9DE35258B}" destId="{A0183848-5B1A-4213-81DD-D991C2BDFA37}" srcOrd="0" destOrd="0" presId="urn:microsoft.com/office/officeart/2005/8/layout/hierarchy6"/>
    <dgm:cxn modelId="{175B389F-0B59-4E31-AC89-953887B65C11}" type="presOf" srcId="{20501758-3284-4499-BDA2-F8AD852AA843}" destId="{D02FA1C8-5423-40D3-8027-6AFD633507C5}" srcOrd="0" destOrd="0" presId="urn:microsoft.com/office/officeart/2005/8/layout/hierarchy6"/>
    <dgm:cxn modelId="{1CE334E3-E4BD-488C-A85E-BFE1D9DE5F2E}" type="presOf" srcId="{6188E487-B38C-43D3-9AFA-99DAFB6EDDDB}" destId="{0552B7A7-B900-4326-BB24-3C43D5161BC0}" srcOrd="0" destOrd="0" presId="urn:microsoft.com/office/officeart/2005/8/layout/hierarchy6"/>
    <dgm:cxn modelId="{E68D5422-1A24-4D80-AFB3-E37EF36F7BD3}" type="presOf" srcId="{057C57AD-775B-45F5-9947-886A56B1650C}" destId="{2751BBE5-960D-4CA8-A42D-34CC5E57FE31}" srcOrd="0" destOrd="0" presId="urn:microsoft.com/office/officeart/2005/8/layout/hierarchy6"/>
    <dgm:cxn modelId="{BC790F33-B69D-4F3E-B1D7-C49865CE6403}" type="presOf" srcId="{AF0BB5CE-222A-43E4-A0F5-6B537DE8A541}" destId="{1ADCB3F5-B53C-4ED0-A70F-2080F2337293}" srcOrd="0" destOrd="0" presId="urn:microsoft.com/office/officeart/2005/8/layout/hierarchy6"/>
    <dgm:cxn modelId="{5BBC3708-0193-4448-8F58-DD4660554339}" srcId="{384569DF-BB8B-414D-B3DB-83BE2A913872}" destId="{10B092FD-68B9-440E-8AC7-A7D9DE35258B}" srcOrd="0" destOrd="0" parTransId="{6188E487-B38C-43D3-9AFA-99DAFB6EDDDB}" sibTransId="{B25BA8EF-0CFE-49E5-A8FF-1C69245EDDE8}"/>
    <dgm:cxn modelId="{3AA1F596-5BB0-4098-93D8-A639FC36FBE0}" srcId="{384569DF-BB8B-414D-B3DB-83BE2A913872}" destId="{6C14A269-6AC3-4192-A489-8D0535439E03}" srcOrd="1" destOrd="0" parTransId="{20501758-3284-4499-BDA2-F8AD852AA843}" sibTransId="{5123B094-DE16-4968-A396-14641A43D1C6}"/>
    <dgm:cxn modelId="{4FF08C0A-914D-43E6-8F64-8ACA9287CD62}" type="presOf" srcId="{939CE5E1-9074-4DA4-8170-7DD1979B055E}" destId="{88F224A0-DF1F-40CF-856B-655036EE5205}" srcOrd="0" destOrd="0" presId="urn:microsoft.com/office/officeart/2005/8/layout/hierarchy6"/>
    <dgm:cxn modelId="{581735CF-025D-455E-8961-20EC1EAE72A5}" srcId="{384569DF-BB8B-414D-B3DB-83BE2A913872}" destId="{F3DE2B74-89B5-4965-8DFB-C5A5139AE287}" srcOrd="2" destOrd="0" parTransId="{939CE5E1-9074-4DA4-8170-7DD1979B055E}" sibTransId="{FB409EA7-3B72-41A5-AFE8-91831B75FFA7}"/>
    <dgm:cxn modelId="{C23B3143-5DB2-4294-AB50-EA9BA0941BE2}" type="presOf" srcId="{384569DF-BB8B-414D-B3DB-83BE2A913872}" destId="{6CEB0A87-0674-448C-9F4F-1A48D1D5D65B}" srcOrd="0" destOrd="0" presId="urn:microsoft.com/office/officeart/2005/8/layout/hierarchy6"/>
    <dgm:cxn modelId="{2C8B390E-5249-4DDE-BBCA-E44763409F15}" srcId="{384569DF-BB8B-414D-B3DB-83BE2A913872}" destId="{F6A89BF5-C9AA-4345-8998-3BDBB723A116}" srcOrd="3" destOrd="0" parTransId="{057C57AD-775B-45F5-9947-886A56B1650C}" sibTransId="{471C43D9-18D4-4029-A47E-9E0F1B52D9EC}"/>
    <dgm:cxn modelId="{8F85DE3B-0874-4B19-ADDF-7AEBBC17B1EE}" type="presParOf" srcId="{1ADCB3F5-B53C-4ED0-A70F-2080F2337293}" destId="{990AFEFA-652B-48FD-A37E-2A8823026E7F}" srcOrd="0" destOrd="0" presId="urn:microsoft.com/office/officeart/2005/8/layout/hierarchy6"/>
    <dgm:cxn modelId="{65E13BE7-5F71-4D4B-8910-110593DAB571}" type="presParOf" srcId="{990AFEFA-652B-48FD-A37E-2A8823026E7F}" destId="{4F928A6D-0A45-4F89-BEA9-E5FE2AD4EA24}" srcOrd="0" destOrd="0" presId="urn:microsoft.com/office/officeart/2005/8/layout/hierarchy6"/>
    <dgm:cxn modelId="{03D7B12E-58B9-442D-A365-95B87CB1F25B}" type="presParOf" srcId="{4F928A6D-0A45-4F89-BEA9-E5FE2AD4EA24}" destId="{BA9B8852-E8EF-4213-B82E-EA1229105604}" srcOrd="0" destOrd="0" presId="urn:microsoft.com/office/officeart/2005/8/layout/hierarchy6"/>
    <dgm:cxn modelId="{5CFDE7F9-DED4-4DAE-A562-998546B9B3B1}" type="presParOf" srcId="{BA9B8852-E8EF-4213-B82E-EA1229105604}" destId="{6CEB0A87-0674-448C-9F4F-1A48D1D5D65B}" srcOrd="0" destOrd="0" presId="urn:microsoft.com/office/officeart/2005/8/layout/hierarchy6"/>
    <dgm:cxn modelId="{36432CAC-487A-4EF6-BE84-580EB0566B01}" type="presParOf" srcId="{BA9B8852-E8EF-4213-B82E-EA1229105604}" destId="{81A0F589-A9ED-4D14-87A6-BA74B82D01BE}" srcOrd="1" destOrd="0" presId="urn:microsoft.com/office/officeart/2005/8/layout/hierarchy6"/>
    <dgm:cxn modelId="{123C5CD4-A6D1-4F95-9DE5-AE2519972DF0}" type="presParOf" srcId="{81A0F589-A9ED-4D14-87A6-BA74B82D01BE}" destId="{0552B7A7-B900-4326-BB24-3C43D5161BC0}" srcOrd="0" destOrd="0" presId="urn:microsoft.com/office/officeart/2005/8/layout/hierarchy6"/>
    <dgm:cxn modelId="{ACB9A1F7-D55D-4841-98EF-C9206CE9777E}" type="presParOf" srcId="{81A0F589-A9ED-4D14-87A6-BA74B82D01BE}" destId="{0C1D0AA6-D22E-493B-B4CB-E3FCCA1C7FB0}" srcOrd="1" destOrd="0" presId="urn:microsoft.com/office/officeart/2005/8/layout/hierarchy6"/>
    <dgm:cxn modelId="{2707E720-D265-476A-A607-8994C6CA1676}" type="presParOf" srcId="{0C1D0AA6-D22E-493B-B4CB-E3FCCA1C7FB0}" destId="{A0183848-5B1A-4213-81DD-D991C2BDFA37}" srcOrd="0" destOrd="0" presId="urn:microsoft.com/office/officeart/2005/8/layout/hierarchy6"/>
    <dgm:cxn modelId="{E6298994-2E58-4D78-98A4-1BC51788E813}" type="presParOf" srcId="{0C1D0AA6-D22E-493B-B4CB-E3FCCA1C7FB0}" destId="{D56F58EC-D80C-411E-BBC1-61A0DDC0B6CD}" srcOrd="1" destOrd="0" presId="urn:microsoft.com/office/officeart/2005/8/layout/hierarchy6"/>
    <dgm:cxn modelId="{E52D071F-5F2C-49DE-9595-B15BAEA70911}" type="presParOf" srcId="{81A0F589-A9ED-4D14-87A6-BA74B82D01BE}" destId="{D02FA1C8-5423-40D3-8027-6AFD633507C5}" srcOrd="2" destOrd="0" presId="urn:microsoft.com/office/officeart/2005/8/layout/hierarchy6"/>
    <dgm:cxn modelId="{1E46642A-F8AA-418A-9A42-87393DFDA3D6}" type="presParOf" srcId="{81A0F589-A9ED-4D14-87A6-BA74B82D01BE}" destId="{AFB3A0B1-C785-4216-9FAE-873425D699D5}" srcOrd="3" destOrd="0" presId="urn:microsoft.com/office/officeart/2005/8/layout/hierarchy6"/>
    <dgm:cxn modelId="{B6683285-CA62-42A2-B65A-C6299A8530B6}" type="presParOf" srcId="{AFB3A0B1-C785-4216-9FAE-873425D699D5}" destId="{02F05E96-30C9-445C-8699-6E0895F20743}" srcOrd="0" destOrd="0" presId="urn:microsoft.com/office/officeart/2005/8/layout/hierarchy6"/>
    <dgm:cxn modelId="{4863793A-AC5E-4A23-B9F0-C3B5D94207E5}" type="presParOf" srcId="{AFB3A0B1-C785-4216-9FAE-873425D699D5}" destId="{9324856B-C81A-49A8-8084-E946A6782C0A}" srcOrd="1" destOrd="0" presId="urn:microsoft.com/office/officeart/2005/8/layout/hierarchy6"/>
    <dgm:cxn modelId="{12C53412-9F8D-4067-96E6-A6FC9C72C5F6}" type="presParOf" srcId="{81A0F589-A9ED-4D14-87A6-BA74B82D01BE}" destId="{88F224A0-DF1F-40CF-856B-655036EE5205}" srcOrd="4" destOrd="0" presId="urn:microsoft.com/office/officeart/2005/8/layout/hierarchy6"/>
    <dgm:cxn modelId="{311241BF-164A-4C8E-8FEC-E82D2583807B}" type="presParOf" srcId="{81A0F589-A9ED-4D14-87A6-BA74B82D01BE}" destId="{F8E77457-B400-4E95-AB10-BB41B93B0A7C}" srcOrd="5" destOrd="0" presId="urn:microsoft.com/office/officeart/2005/8/layout/hierarchy6"/>
    <dgm:cxn modelId="{8B13A209-016D-43E9-8906-50EFDA3499A1}" type="presParOf" srcId="{F8E77457-B400-4E95-AB10-BB41B93B0A7C}" destId="{13BD6DA0-B26F-4EE3-8289-7AA7E7C28485}" srcOrd="0" destOrd="0" presId="urn:microsoft.com/office/officeart/2005/8/layout/hierarchy6"/>
    <dgm:cxn modelId="{EB9F8161-3298-4579-9C58-E32A5A819004}" type="presParOf" srcId="{F8E77457-B400-4E95-AB10-BB41B93B0A7C}" destId="{216DF382-B335-4A3C-84EF-864722C01B0A}" srcOrd="1" destOrd="0" presId="urn:microsoft.com/office/officeart/2005/8/layout/hierarchy6"/>
    <dgm:cxn modelId="{DD70E598-0B30-44D1-B256-38064A624DAC}" type="presParOf" srcId="{81A0F589-A9ED-4D14-87A6-BA74B82D01BE}" destId="{2751BBE5-960D-4CA8-A42D-34CC5E57FE31}" srcOrd="6" destOrd="0" presId="urn:microsoft.com/office/officeart/2005/8/layout/hierarchy6"/>
    <dgm:cxn modelId="{0875244D-9F21-49F6-ADA1-D2662B5CD943}" type="presParOf" srcId="{81A0F589-A9ED-4D14-87A6-BA74B82D01BE}" destId="{02C2BAA2-194B-4C11-ADB7-D7C8518983E8}" srcOrd="7" destOrd="0" presId="urn:microsoft.com/office/officeart/2005/8/layout/hierarchy6"/>
    <dgm:cxn modelId="{EB82F29A-2812-4A79-8EBD-43157BE1A2C1}" type="presParOf" srcId="{02C2BAA2-194B-4C11-ADB7-D7C8518983E8}" destId="{5F2D4AB2-43DC-4CC3-A224-C6B28EB7AFB7}" srcOrd="0" destOrd="0" presId="urn:microsoft.com/office/officeart/2005/8/layout/hierarchy6"/>
    <dgm:cxn modelId="{E240C490-20A5-48CE-9493-F31E68D9E316}" type="presParOf" srcId="{02C2BAA2-194B-4C11-ADB7-D7C8518983E8}" destId="{3E996016-D949-49BE-AEEC-CDDFA04314EA}" srcOrd="1" destOrd="0" presId="urn:microsoft.com/office/officeart/2005/8/layout/hierarchy6"/>
    <dgm:cxn modelId="{0E551191-FADB-4EB9-81FE-709EE41FA666}" type="presParOf" srcId="{1ADCB3F5-B53C-4ED0-A70F-2080F2337293}" destId="{FD739272-63D0-4234-8D3B-A26B8413393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b="1" dirty="0" smtClean="0"/>
            <a:t>Impact on Bonus (RB/TB)</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CA268417-820F-42C2-BAF9-1B1445EB8C39}">
      <dgm:prSet phldrT="[Text]"/>
      <dgm:spPr/>
      <dgm:t>
        <a:bodyPr/>
        <a:lstStyle/>
        <a:p>
          <a:r>
            <a:rPr lang="en-US" dirty="0" smtClean="0"/>
            <a:t>Impact on Estate</a:t>
          </a:r>
          <a:endParaRPr lang="en-IN" dirty="0"/>
        </a:p>
      </dgm:t>
    </dgm:pt>
    <dgm:pt modelId="{F2E04ACB-A5AB-4526-88E2-5270413A173A}" type="parTrans" cxnId="{96BBC77B-A80B-4D87-BF9E-53A46D4A2C33}">
      <dgm:prSet/>
      <dgm:spPr/>
      <dgm:t>
        <a:bodyPr/>
        <a:lstStyle/>
        <a:p>
          <a:endParaRPr lang="en-IN"/>
        </a:p>
      </dgm:t>
    </dgm:pt>
    <dgm:pt modelId="{0B08FB25-E7AA-4D78-BFDE-03FE009506B8}" type="sibTrans" cxnId="{96BBC77B-A80B-4D87-BF9E-53A46D4A2C33}">
      <dgm:prSet/>
      <dgm:spPr/>
      <dgm:t>
        <a:bodyPr/>
        <a:lstStyle/>
        <a:p>
          <a:endParaRPr lang="en-IN"/>
        </a:p>
      </dgm:t>
    </dgm:pt>
    <dgm:pt modelId="{15FFFE7D-D43B-4B60-843F-BF233FEA55D2}">
      <dgm:prSet phldrT="[Text]"/>
      <dgm:spPr/>
      <dgm:t>
        <a:bodyPr/>
        <a:lstStyle/>
        <a:p>
          <a:r>
            <a:rPr lang="en-US" dirty="0" smtClean="0"/>
            <a:t>Solvency of the Company</a:t>
          </a:r>
          <a:endParaRPr lang="en-IN" dirty="0"/>
        </a:p>
      </dgm:t>
    </dgm:pt>
    <dgm:pt modelId="{DA863E88-AFE3-416B-A881-36C2D7B10CD0}" type="parTrans" cxnId="{1BF042C4-C8AD-47C9-A37F-9A0C4E3BF139}">
      <dgm:prSet/>
      <dgm:spPr/>
      <dgm:t>
        <a:bodyPr/>
        <a:lstStyle/>
        <a:p>
          <a:endParaRPr lang="en-IN"/>
        </a:p>
      </dgm:t>
    </dgm:pt>
    <dgm:pt modelId="{D49C1FA7-BBAE-455D-BD0E-92F845214A62}" type="sibTrans" cxnId="{1BF042C4-C8AD-47C9-A37F-9A0C4E3BF139}">
      <dgm:prSet/>
      <dgm:spPr/>
      <dgm:t>
        <a:bodyPr/>
        <a:lstStyle/>
        <a:p>
          <a:endParaRPr lang="en-IN"/>
        </a:p>
      </dgm:t>
    </dgm:pt>
    <dgm:pt modelId="{53D5A38F-E22E-422F-89E1-F96FE9091757}">
      <dgm:prSet/>
      <dgm:spPr/>
      <dgm:t>
        <a:bodyPr/>
        <a:lstStyle/>
        <a:p>
          <a:r>
            <a:rPr lang="en-US" dirty="0" smtClean="0"/>
            <a:t> Reduced Bonus - Reduced  expected Return</a:t>
          </a:r>
          <a:endParaRPr lang="en-IN" dirty="0"/>
        </a:p>
      </dgm:t>
    </dgm:pt>
    <dgm:pt modelId="{94DDBD5A-6020-4F6C-8264-1E3DA615CD21}" type="parTrans" cxnId="{3418822B-7EBA-4E1B-97E0-B591EB11D75D}">
      <dgm:prSet/>
      <dgm:spPr/>
      <dgm:t>
        <a:bodyPr/>
        <a:lstStyle/>
        <a:p>
          <a:endParaRPr lang="en-IN"/>
        </a:p>
      </dgm:t>
    </dgm:pt>
    <dgm:pt modelId="{EE693697-D7B8-4BDC-8D93-D42A232A12B0}" type="sibTrans" cxnId="{3418822B-7EBA-4E1B-97E0-B591EB11D75D}">
      <dgm:prSet/>
      <dgm:spPr/>
      <dgm:t>
        <a:bodyPr/>
        <a:lstStyle/>
        <a:p>
          <a:endParaRPr lang="en-IN"/>
        </a:p>
      </dgm:t>
    </dgm:pt>
    <dgm:pt modelId="{102D074F-CDDC-4C2C-A70E-283949FDC35C}">
      <dgm:prSet/>
      <dgm:spPr/>
      <dgm:t>
        <a:bodyPr/>
        <a:lstStyle/>
        <a:p>
          <a:r>
            <a:rPr lang="en-US" dirty="0" smtClean="0"/>
            <a:t> Perceived value/ Needs and financial goals NOT met</a:t>
          </a:r>
          <a:endParaRPr lang="en-IN" dirty="0"/>
        </a:p>
      </dgm:t>
    </dgm:pt>
    <dgm:pt modelId="{E39414D8-EC4D-42F0-B3AE-E86A8C63834B}" type="parTrans" cxnId="{7504241B-AF1E-4B54-BD24-0D8CBE1BE58E}">
      <dgm:prSet/>
      <dgm:spPr/>
      <dgm:t>
        <a:bodyPr/>
        <a:lstStyle/>
        <a:p>
          <a:endParaRPr lang="en-IN"/>
        </a:p>
      </dgm:t>
    </dgm:pt>
    <dgm:pt modelId="{5294BAF6-A765-4879-BB08-3ACD524F0086}" type="sibTrans" cxnId="{7504241B-AF1E-4B54-BD24-0D8CBE1BE58E}">
      <dgm:prSet/>
      <dgm:spPr/>
      <dgm:t>
        <a:bodyPr/>
        <a:lstStyle/>
        <a:p>
          <a:endParaRPr lang="en-IN"/>
        </a:p>
      </dgm:t>
    </dgm:pt>
    <dgm:pt modelId="{45C31920-8DD9-447A-B4C7-613DADFD786C}">
      <dgm:prSet/>
      <dgm:spPr/>
      <dgm:t>
        <a:bodyPr/>
        <a:lstStyle/>
        <a:p>
          <a:r>
            <a:rPr lang="en-US" dirty="0" smtClean="0"/>
            <a:t> May discontinue early with a low  surrender value (GSV!)</a:t>
          </a:r>
          <a:endParaRPr lang="en-IN" dirty="0"/>
        </a:p>
      </dgm:t>
    </dgm:pt>
    <dgm:pt modelId="{B46CFC29-15A5-4365-9A98-0C1C5B80410D}" type="parTrans" cxnId="{82CFF1BC-9930-4850-ADAF-3FF1E695D440}">
      <dgm:prSet/>
      <dgm:spPr/>
      <dgm:t>
        <a:bodyPr/>
        <a:lstStyle/>
        <a:p>
          <a:endParaRPr lang="en-IN"/>
        </a:p>
      </dgm:t>
    </dgm:pt>
    <dgm:pt modelId="{45CFB198-872C-4868-BF93-64B3B68F23BB}" type="sibTrans" cxnId="{82CFF1BC-9930-4850-ADAF-3FF1E695D440}">
      <dgm:prSet/>
      <dgm:spPr/>
      <dgm:t>
        <a:bodyPr/>
        <a:lstStyle/>
        <a:p>
          <a:endParaRPr lang="en-IN"/>
        </a:p>
      </dgm:t>
    </dgm:pt>
    <dgm:pt modelId="{D66EE962-2FA4-4DD1-9A45-E029ACDEC0F6}">
      <dgm:prSet/>
      <dgm:spPr/>
      <dgm:t>
        <a:bodyPr/>
        <a:lstStyle/>
        <a:p>
          <a:r>
            <a:rPr lang="en-US" dirty="0" smtClean="0"/>
            <a:t> Possibility of increased return due to high bonuses? </a:t>
          </a:r>
          <a:endParaRPr lang="en-IN" dirty="0"/>
        </a:p>
      </dgm:t>
    </dgm:pt>
    <dgm:pt modelId="{FE91121B-6324-405C-ADD6-7CDEEDC7EAF1}" type="parTrans" cxnId="{3A351CB4-E4EF-49F5-B595-EF92FE5411A0}">
      <dgm:prSet/>
      <dgm:spPr/>
      <dgm:t>
        <a:bodyPr/>
        <a:lstStyle/>
        <a:p>
          <a:endParaRPr lang="en-IN"/>
        </a:p>
      </dgm:t>
    </dgm:pt>
    <dgm:pt modelId="{528885AD-CB21-4ACA-B3A4-C500909C95E4}" type="sibTrans" cxnId="{3A351CB4-E4EF-49F5-B595-EF92FE5411A0}">
      <dgm:prSet/>
      <dgm:spPr/>
      <dgm:t>
        <a:bodyPr/>
        <a:lstStyle/>
        <a:p>
          <a:endParaRPr lang="en-IN"/>
        </a:p>
      </dgm:t>
    </dgm:pt>
    <dgm:pt modelId="{A12D3647-C642-4BED-8294-45252C22A56B}">
      <dgm:prSet/>
      <dgm:spPr/>
      <dgm:t>
        <a:bodyPr/>
        <a:lstStyle/>
        <a:p>
          <a:r>
            <a:rPr lang="en-US" dirty="0" smtClean="0"/>
            <a:t> Support from Estate to maintain reasonable expectation  - affecting TB</a:t>
          </a:r>
          <a:endParaRPr lang="en-IN" dirty="0"/>
        </a:p>
      </dgm:t>
    </dgm:pt>
    <dgm:pt modelId="{F4A0AB49-67DE-45B8-ABC5-3E68F9281A07}" type="parTrans" cxnId="{09382926-98F0-44E9-9630-BB0077862E65}">
      <dgm:prSet/>
      <dgm:spPr/>
      <dgm:t>
        <a:bodyPr/>
        <a:lstStyle/>
        <a:p>
          <a:endParaRPr lang="en-IN"/>
        </a:p>
      </dgm:t>
    </dgm:pt>
    <dgm:pt modelId="{5FA31630-F25A-4CB7-82DE-443F0125ED29}" type="sibTrans" cxnId="{09382926-98F0-44E9-9630-BB0077862E65}">
      <dgm:prSet/>
      <dgm:spPr/>
      <dgm:t>
        <a:bodyPr/>
        <a:lstStyle/>
        <a:p>
          <a:endParaRPr lang="en-IN"/>
        </a:p>
      </dgm:t>
    </dgm:pt>
    <dgm:pt modelId="{D37FB91F-A1E2-4026-A6F3-6AB0CA3FF527}">
      <dgm:prSet/>
      <dgm:spPr/>
      <dgm:t>
        <a:bodyPr/>
        <a:lstStyle/>
        <a:p>
          <a:r>
            <a:rPr lang="en-US" dirty="0" smtClean="0"/>
            <a:t> Lower investment Freedom – affecting surplus so RB/TB</a:t>
          </a:r>
          <a:endParaRPr lang="en-IN" dirty="0"/>
        </a:p>
      </dgm:t>
    </dgm:pt>
    <dgm:pt modelId="{251C5572-37D4-4ADA-8C77-813C3E3EC7B1}" type="parTrans" cxnId="{BAC41A4D-45FF-459D-B9F4-C7253B81724B}">
      <dgm:prSet/>
      <dgm:spPr/>
      <dgm:t>
        <a:bodyPr/>
        <a:lstStyle/>
        <a:p>
          <a:endParaRPr lang="en-IN"/>
        </a:p>
      </dgm:t>
    </dgm:pt>
    <dgm:pt modelId="{4E130BCE-CB3E-4D9E-A108-1F5D094348B3}" type="sibTrans" cxnId="{BAC41A4D-45FF-459D-B9F4-C7253B81724B}">
      <dgm:prSet/>
      <dgm:spPr/>
      <dgm:t>
        <a:bodyPr/>
        <a:lstStyle/>
        <a:p>
          <a:endParaRPr lang="en-IN"/>
        </a:p>
      </dgm:t>
    </dgm:pt>
    <dgm:pt modelId="{A1DD91EF-75FD-4C65-90E3-C14327F46D33}">
      <dgm:prSet/>
      <dgm:spPr/>
      <dgm:t>
        <a:bodyPr/>
        <a:lstStyle/>
        <a:p>
          <a:r>
            <a:rPr lang="en-US" dirty="0" smtClean="0"/>
            <a:t> Higher expenses (per policy and investment expense) – affecting surplus so RB/TB</a:t>
          </a:r>
          <a:endParaRPr lang="en-IN" dirty="0"/>
        </a:p>
      </dgm:t>
    </dgm:pt>
    <dgm:pt modelId="{A5723D33-54C1-4A36-BA6E-6E5231D9C3C8}" type="parTrans" cxnId="{488AA3E0-A2CF-4132-B96A-349F26788DFA}">
      <dgm:prSet/>
      <dgm:spPr/>
      <dgm:t>
        <a:bodyPr/>
        <a:lstStyle/>
        <a:p>
          <a:endParaRPr lang="en-IN"/>
        </a:p>
      </dgm:t>
    </dgm:pt>
    <dgm:pt modelId="{13EF0504-B422-4809-89C6-E446374C477D}" type="sibTrans" cxnId="{488AA3E0-A2CF-4132-B96A-349F26788DFA}">
      <dgm:prSet/>
      <dgm:spPr/>
      <dgm:t>
        <a:bodyPr/>
        <a:lstStyle/>
        <a:p>
          <a:endParaRPr lang="en-IN"/>
        </a:p>
      </dgm:t>
    </dgm:pt>
    <dgm:pt modelId="{4075E8DF-BEDD-4A53-BB9B-572146157EDA}">
      <dgm:prSet/>
      <dgm:spPr/>
      <dgm:t>
        <a:bodyPr/>
        <a:lstStyle/>
        <a:p>
          <a:r>
            <a:rPr lang="en-US" dirty="0" smtClean="0"/>
            <a:t> Par fund deficit after segregation of the life fund </a:t>
          </a:r>
          <a:endParaRPr lang="en-IN" dirty="0"/>
        </a:p>
      </dgm:t>
    </dgm:pt>
    <dgm:pt modelId="{5EACEB72-2EB6-47D7-9990-1CB2E51B7566}" type="parTrans" cxnId="{81E88E89-899E-4AD6-88C9-9C3F9980955F}">
      <dgm:prSet/>
      <dgm:spPr/>
      <dgm:t>
        <a:bodyPr/>
        <a:lstStyle/>
        <a:p>
          <a:endParaRPr lang="en-IN"/>
        </a:p>
      </dgm:t>
    </dgm:pt>
    <dgm:pt modelId="{13E453DB-E10F-4CD6-BFC3-545748B4459E}" type="sibTrans" cxnId="{81E88E89-899E-4AD6-88C9-9C3F9980955F}">
      <dgm:prSet/>
      <dgm:spPr/>
      <dgm:t>
        <a:bodyPr/>
        <a:lstStyle/>
        <a:p>
          <a:endParaRPr lang="en-IN"/>
        </a:p>
      </dgm:t>
    </dgm:pt>
    <dgm:pt modelId="{E74A01C9-032A-4497-8B7A-424653E662C7}">
      <dgm:prSet/>
      <dgm:spPr/>
      <dgm:t>
        <a:bodyPr/>
        <a:lstStyle/>
        <a:p>
          <a:r>
            <a:rPr lang="en-US" dirty="0" smtClean="0"/>
            <a:t> Funding of new business strain after split (closure to NB)</a:t>
          </a:r>
          <a:endParaRPr lang="en-IN" dirty="0"/>
        </a:p>
      </dgm:t>
    </dgm:pt>
    <dgm:pt modelId="{143CACFA-1965-4A78-B359-6F041644AFFB}" type="parTrans" cxnId="{E7A7E137-67CB-40C5-9025-FFA7859D1B93}">
      <dgm:prSet/>
      <dgm:spPr/>
      <dgm:t>
        <a:bodyPr/>
        <a:lstStyle/>
        <a:p>
          <a:endParaRPr lang="en-IN"/>
        </a:p>
      </dgm:t>
    </dgm:pt>
    <dgm:pt modelId="{A1FD4B5F-CDCE-4E5E-B14F-80743C7E61E3}" type="sibTrans" cxnId="{E7A7E137-67CB-40C5-9025-FFA7859D1B93}">
      <dgm:prSet/>
      <dgm:spPr/>
      <dgm:t>
        <a:bodyPr/>
        <a:lstStyle/>
        <a:p>
          <a:endParaRPr lang="en-IN"/>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3"/>
      <dgm:spPr/>
      <dgm:t>
        <a:bodyPr/>
        <a:lstStyle/>
        <a:p>
          <a:endParaRPr lang="en-IN"/>
        </a:p>
      </dgm:t>
    </dgm:pt>
    <dgm:pt modelId="{F8186F68-B710-4ABC-833E-1D6E5BFED6C3}" type="pres">
      <dgm:prSet presAssocID="{DC322679-1925-447A-83E6-122C2B910DE6}" presName="parentText" presStyleLbl="node1" presStyleIdx="0" presStyleCnt="3"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3">
        <dgm:presLayoutVars>
          <dgm:bulletEnabled val="1"/>
        </dgm:presLayoutVars>
      </dgm:prSet>
      <dgm:spPr/>
      <dgm:t>
        <a:bodyPr/>
        <a:lstStyle/>
        <a:p>
          <a:endParaRPr lang="en-IN"/>
        </a:p>
      </dgm:t>
    </dgm:pt>
    <dgm:pt modelId="{6F581B38-9BA0-41A4-ABE9-7BEE4EC3D713}" type="pres">
      <dgm:prSet presAssocID="{02581945-BA2E-48B7-B73B-C2AFCC74E4D3}" presName="spaceBetweenRectangles" presStyleCnt="0"/>
      <dgm:spPr/>
    </dgm:pt>
    <dgm:pt modelId="{5CE1073F-879F-4E05-943A-6F6DA42D5B64}" type="pres">
      <dgm:prSet presAssocID="{CA268417-820F-42C2-BAF9-1B1445EB8C39}" presName="parentLin" presStyleCnt="0"/>
      <dgm:spPr/>
    </dgm:pt>
    <dgm:pt modelId="{6B4875E3-56B5-4A8F-9EA3-4BCBB6D26187}" type="pres">
      <dgm:prSet presAssocID="{CA268417-820F-42C2-BAF9-1B1445EB8C39}" presName="parentLeftMargin" presStyleLbl="node1" presStyleIdx="0" presStyleCnt="3"/>
      <dgm:spPr/>
      <dgm:t>
        <a:bodyPr/>
        <a:lstStyle/>
        <a:p>
          <a:endParaRPr lang="en-IN"/>
        </a:p>
      </dgm:t>
    </dgm:pt>
    <dgm:pt modelId="{BDEDFFF4-98DD-4A45-8BA7-10B4525C0490}" type="pres">
      <dgm:prSet presAssocID="{CA268417-820F-42C2-BAF9-1B1445EB8C39}" presName="parentText" presStyleLbl="node1" presStyleIdx="1" presStyleCnt="3">
        <dgm:presLayoutVars>
          <dgm:chMax val="0"/>
          <dgm:bulletEnabled val="1"/>
        </dgm:presLayoutVars>
      </dgm:prSet>
      <dgm:spPr/>
      <dgm:t>
        <a:bodyPr/>
        <a:lstStyle/>
        <a:p>
          <a:endParaRPr lang="en-IN"/>
        </a:p>
      </dgm:t>
    </dgm:pt>
    <dgm:pt modelId="{1EA2A7B5-B644-4BFD-9A2A-CF31C4AE14D0}" type="pres">
      <dgm:prSet presAssocID="{CA268417-820F-42C2-BAF9-1B1445EB8C39}" presName="negativeSpace" presStyleCnt="0"/>
      <dgm:spPr/>
    </dgm:pt>
    <dgm:pt modelId="{8E2CAC9D-2DE8-484E-81F4-88ADD9DFD76B}" type="pres">
      <dgm:prSet presAssocID="{CA268417-820F-42C2-BAF9-1B1445EB8C39}" presName="childText" presStyleLbl="conFgAcc1" presStyleIdx="1" presStyleCnt="3">
        <dgm:presLayoutVars>
          <dgm:bulletEnabled val="1"/>
        </dgm:presLayoutVars>
      </dgm:prSet>
      <dgm:spPr/>
      <dgm:t>
        <a:bodyPr/>
        <a:lstStyle/>
        <a:p>
          <a:endParaRPr lang="en-IN"/>
        </a:p>
      </dgm:t>
    </dgm:pt>
    <dgm:pt modelId="{AE0BD1F9-614F-4074-ADD7-DBED611EF148}" type="pres">
      <dgm:prSet presAssocID="{0B08FB25-E7AA-4D78-BFDE-03FE009506B8}" presName="spaceBetweenRectangles" presStyleCnt="0"/>
      <dgm:spPr/>
    </dgm:pt>
    <dgm:pt modelId="{8E307C3D-CCBB-4F53-99A1-3963EB12D93C}" type="pres">
      <dgm:prSet presAssocID="{15FFFE7D-D43B-4B60-843F-BF233FEA55D2}" presName="parentLin" presStyleCnt="0"/>
      <dgm:spPr/>
    </dgm:pt>
    <dgm:pt modelId="{0CDE8A36-BA00-4CE4-AC8E-47905EF751BE}" type="pres">
      <dgm:prSet presAssocID="{15FFFE7D-D43B-4B60-843F-BF233FEA55D2}" presName="parentLeftMargin" presStyleLbl="node1" presStyleIdx="1" presStyleCnt="3"/>
      <dgm:spPr/>
      <dgm:t>
        <a:bodyPr/>
        <a:lstStyle/>
        <a:p>
          <a:endParaRPr lang="en-IN"/>
        </a:p>
      </dgm:t>
    </dgm:pt>
    <dgm:pt modelId="{437068EC-5B5A-4347-8E55-34401B44BDA6}" type="pres">
      <dgm:prSet presAssocID="{15FFFE7D-D43B-4B60-843F-BF233FEA55D2}" presName="parentText" presStyleLbl="node1" presStyleIdx="2" presStyleCnt="3">
        <dgm:presLayoutVars>
          <dgm:chMax val="0"/>
          <dgm:bulletEnabled val="1"/>
        </dgm:presLayoutVars>
      </dgm:prSet>
      <dgm:spPr/>
      <dgm:t>
        <a:bodyPr/>
        <a:lstStyle/>
        <a:p>
          <a:endParaRPr lang="en-IN"/>
        </a:p>
      </dgm:t>
    </dgm:pt>
    <dgm:pt modelId="{840087A1-BA06-4A17-AD0B-1D6092995623}" type="pres">
      <dgm:prSet presAssocID="{15FFFE7D-D43B-4B60-843F-BF233FEA55D2}" presName="negativeSpace" presStyleCnt="0"/>
      <dgm:spPr/>
    </dgm:pt>
    <dgm:pt modelId="{389EEA69-7644-4CFF-8558-40A7ED15D060}" type="pres">
      <dgm:prSet presAssocID="{15FFFE7D-D43B-4B60-843F-BF233FEA55D2}" presName="childText" presStyleLbl="conFgAcc1" presStyleIdx="2" presStyleCnt="3">
        <dgm:presLayoutVars>
          <dgm:bulletEnabled val="1"/>
        </dgm:presLayoutVars>
      </dgm:prSet>
      <dgm:spPr/>
      <dgm:t>
        <a:bodyPr/>
        <a:lstStyle/>
        <a:p>
          <a:endParaRPr lang="en-IN"/>
        </a:p>
      </dgm:t>
    </dgm:pt>
  </dgm:ptLst>
  <dgm:cxnLst>
    <dgm:cxn modelId="{9A02339F-95CE-42CF-B899-30B5992A1EA8}" type="presOf" srcId="{102D074F-CDDC-4C2C-A70E-283949FDC35C}" destId="{391D666F-E0AD-4E42-AC8F-4FE69CED964F}" srcOrd="0" destOrd="1" presId="urn:microsoft.com/office/officeart/2005/8/layout/list1"/>
    <dgm:cxn modelId="{BAC41A4D-45FF-459D-B9F4-C7253B81724B}" srcId="{CA268417-820F-42C2-BAF9-1B1445EB8C39}" destId="{D37FB91F-A1E2-4026-A6F3-6AB0CA3FF527}" srcOrd="1" destOrd="0" parTransId="{251C5572-37D4-4ADA-8C77-813C3E3EC7B1}" sibTransId="{4E130BCE-CB3E-4D9E-A108-1F5D094348B3}"/>
    <dgm:cxn modelId="{29A24D4D-308A-43D5-B886-2DFE65C2C549}" type="presOf" srcId="{53D5A38F-E22E-422F-89E1-F96FE9091757}" destId="{391D666F-E0AD-4E42-AC8F-4FE69CED964F}" srcOrd="0" destOrd="0" presId="urn:microsoft.com/office/officeart/2005/8/layout/list1"/>
    <dgm:cxn modelId="{48ABA7CD-32D2-470E-B232-5123267B6F99}" type="presOf" srcId="{CA268417-820F-42C2-BAF9-1B1445EB8C39}" destId="{6B4875E3-56B5-4A8F-9EA3-4BCBB6D26187}" srcOrd="0" destOrd="0" presId="urn:microsoft.com/office/officeart/2005/8/layout/list1"/>
    <dgm:cxn modelId="{09382926-98F0-44E9-9630-BB0077862E65}" srcId="{CA268417-820F-42C2-BAF9-1B1445EB8C39}" destId="{A12D3647-C642-4BED-8294-45252C22A56B}" srcOrd="0" destOrd="0" parTransId="{F4A0AB49-67DE-45B8-ABC5-3E68F9281A07}" sibTransId="{5FA31630-F25A-4CB7-82DE-443F0125ED29}"/>
    <dgm:cxn modelId="{3A351CB4-E4EF-49F5-B595-EF92FE5411A0}" srcId="{DC322679-1925-447A-83E6-122C2B910DE6}" destId="{D66EE962-2FA4-4DD1-9A45-E029ACDEC0F6}" srcOrd="3" destOrd="0" parTransId="{FE91121B-6324-405C-ADD6-7CDEEDC7EAF1}" sibTransId="{528885AD-CB21-4ACA-B3A4-C500909C95E4}"/>
    <dgm:cxn modelId="{81E88E89-899E-4AD6-88C9-9C3F9980955F}" srcId="{15FFFE7D-D43B-4B60-843F-BF233FEA55D2}" destId="{4075E8DF-BEDD-4A53-BB9B-572146157EDA}" srcOrd="0" destOrd="0" parTransId="{5EACEB72-2EB6-47D7-9990-1CB2E51B7566}" sibTransId="{13E453DB-E10F-4CD6-BFC3-545748B4459E}"/>
    <dgm:cxn modelId="{A20BF1AA-F2C0-4B12-9FA2-46E88F49D89C}" type="presOf" srcId="{CA268417-820F-42C2-BAF9-1B1445EB8C39}" destId="{BDEDFFF4-98DD-4A45-8BA7-10B4525C0490}" srcOrd="1" destOrd="0" presId="urn:microsoft.com/office/officeart/2005/8/layout/list1"/>
    <dgm:cxn modelId="{DBF5F839-5450-416B-A00C-8AC640481B1B}" type="presOf" srcId="{45C31920-8DD9-447A-B4C7-613DADFD786C}" destId="{391D666F-E0AD-4E42-AC8F-4FE69CED964F}" srcOrd="0" destOrd="2" presId="urn:microsoft.com/office/officeart/2005/8/layout/list1"/>
    <dgm:cxn modelId="{5A92103F-0A5B-4BC0-8909-E03B49CF3FC2}" type="presOf" srcId="{A1DD91EF-75FD-4C65-90E3-C14327F46D33}" destId="{8E2CAC9D-2DE8-484E-81F4-88ADD9DFD76B}" srcOrd="0" destOrd="2" presId="urn:microsoft.com/office/officeart/2005/8/layout/list1"/>
    <dgm:cxn modelId="{61D7389A-B4D5-4871-A279-2F2DA51015D4}" type="presOf" srcId="{15FFFE7D-D43B-4B60-843F-BF233FEA55D2}" destId="{0CDE8A36-BA00-4CE4-AC8E-47905EF751BE}"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488AA3E0-A2CF-4132-B96A-349F26788DFA}" srcId="{CA268417-820F-42C2-BAF9-1B1445EB8C39}" destId="{A1DD91EF-75FD-4C65-90E3-C14327F46D33}" srcOrd="2" destOrd="0" parTransId="{A5723D33-54C1-4A36-BA6E-6E5231D9C3C8}" sibTransId="{13EF0504-B422-4809-89C6-E446374C477D}"/>
    <dgm:cxn modelId="{82CFF1BC-9930-4850-ADAF-3FF1E695D440}" srcId="{DC322679-1925-447A-83E6-122C2B910DE6}" destId="{45C31920-8DD9-447A-B4C7-613DADFD786C}" srcOrd="2" destOrd="0" parTransId="{B46CFC29-15A5-4365-9A98-0C1C5B80410D}" sibTransId="{45CFB198-872C-4868-BF93-64B3B68F23BB}"/>
    <dgm:cxn modelId="{7E0883DA-BDDD-4444-A9E8-929B419DBF95}" type="presOf" srcId="{E74A01C9-032A-4497-8B7A-424653E662C7}" destId="{389EEA69-7644-4CFF-8558-40A7ED15D060}" srcOrd="0" destOrd="1" presId="urn:microsoft.com/office/officeart/2005/8/layout/list1"/>
    <dgm:cxn modelId="{96BBC77B-A80B-4D87-BF9E-53A46D4A2C33}" srcId="{C05635C3-2FE3-4DFC-85C9-0CC61E713794}" destId="{CA268417-820F-42C2-BAF9-1B1445EB8C39}" srcOrd="1" destOrd="0" parTransId="{F2E04ACB-A5AB-4526-88E2-5270413A173A}" sibTransId="{0B08FB25-E7AA-4D78-BFDE-03FE009506B8}"/>
    <dgm:cxn modelId="{52ABBFC8-F64C-4215-B644-42F24D6FF8D7}" type="presOf" srcId="{15FFFE7D-D43B-4B60-843F-BF233FEA55D2}" destId="{437068EC-5B5A-4347-8E55-34401B44BDA6}" srcOrd="1" destOrd="0" presId="urn:microsoft.com/office/officeart/2005/8/layout/list1"/>
    <dgm:cxn modelId="{B2057B74-90EE-4AB1-B41C-8343620331FB}" type="presOf" srcId="{4075E8DF-BEDD-4A53-BB9B-572146157EDA}" destId="{389EEA69-7644-4CFF-8558-40A7ED15D060}" srcOrd="0" destOrd="0" presId="urn:microsoft.com/office/officeart/2005/8/layout/list1"/>
    <dgm:cxn modelId="{0C1B987D-C2F8-46E9-8E56-9B46AFA0E116}" type="presOf" srcId="{C05635C3-2FE3-4DFC-85C9-0CC61E713794}" destId="{68DD8A5F-F8EC-4003-B34A-18893B22DED1}" srcOrd="0" destOrd="0" presId="urn:microsoft.com/office/officeart/2005/8/layout/list1"/>
    <dgm:cxn modelId="{25B5E7D4-CDBE-4B44-A52D-F4D3AA52A3B7}" type="presOf" srcId="{D37FB91F-A1E2-4026-A6F3-6AB0CA3FF527}" destId="{8E2CAC9D-2DE8-484E-81F4-88ADD9DFD76B}" srcOrd="0" destOrd="1" presId="urn:microsoft.com/office/officeart/2005/8/layout/list1"/>
    <dgm:cxn modelId="{E7A7E137-67CB-40C5-9025-FFA7859D1B93}" srcId="{15FFFE7D-D43B-4B60-843F-BF233FEA55D2}" destId="{E74A01C9-032A-4497-8B7A-424653E662C7}" srcOrd="1" destOrd="0" parTransId="{143CACFA-1965-4A78-B359-6F041644AFFB}" sibTransId="{A1FD4B5F-CDCE-4E5E-B14F-80743C7E61E3}"/>
    <dgm:cxn modelId="{3418822B-7EBA-4E1B-97E0-B591EB11D75D}" srcId="{DC322679-1925-447A-83E6-122C2B910DE6}" destId="{53D5A38F-E22E-422F-89E1-F96FE9091757}" srcOrd="0" destOrd="0" parTransId="{94DDBD5A-6020-4F6C-8264-1E3DA615CD21}" sibTransId="{EE693697-D7B8-4BDC-8D93-D42A232A12B0}"/>
    <dgm:cxn modelId="{7504241B-AF1E-4B54-BD24-0D8CBE1BE58E}" srcId="{DC322679-1925-447A-83E6-122C2B910DE6}" destId="{102D074F-CDDC-4C2C-A70E-283949FDC35C}" srcOrd="1" destOrd="0" parTransId="{E39414D8-EC4D-42F0-B3AE-E86A8C63834B}" sibTransId="{5294BAF6-A765-4879-BB08-3ACD524F0086}"/>
    <dgm:cxn modelId="{1DE84221-4B29-49C4-ABA3-4762A35EF8FE}" type="presOf" srcId="{D66EE962-2FA4-4DD1-9A45-E029ACDEC0F6}" destId="{391D666F-E0AD-4E42-AC8F-4FE69CED964F}" srcOrd="0" destOrd="3" presId="urn:microsoft.com/office/officeart/2005/8/layout/list1"/>
    <dgm:cxn modelId="{946E7497-177E-4A43-A152-0B0A39E65F42}" type="presOf" srcId="{A12D3647-C642-4BED-8294-45252C22A56B}" destId="{8E2CAC9D-2DE8-484E-81F4-88ADD9DFD76B}" srcOrd="0" destOrd="0" presId="urn:microsoft.com/office/officeart/2005/8/layout/list1"/>
    <dgm:cxn modelId="{1BF042C4-C8AD-47C9-A37F-9A0C4E3BF139}" srcId="{C05635C3-2FE3-4DFC-85C9-0CC61E713794}" destId="{15FFFE7D-D43B-4B60-843F-BF233FEA55D2}" srcOrd="2" destOrd="0" parTransId="{DA863E88-AFE3-416B-A881-36C2D7B10CD0}" sibTransId="{D49C1FA7-BBAE-455D-BD0E-92F845214A62}"/>
    <dgm:cxn modelId="{8775E092-B088-429F-B624-8ED10290891F}" type="presOf" srcId="{DC322679-1925-447A-83E6-122C2B910DE6}" destId="{1D8399BF-DE05-427C-9C00-426EA2944DB0}" srcOrd="0" destOrd="0" presId="urn:microsoft.com/office/officeart/2005/8/layout/list1"/>
    <dgm:cxn modelId="{40993551-6B94-4CFB-BEBB-17DC01390095}" type="presOf" srcId="{DC322679-1925-447A-83E6-122C2B910DE6}" destId="{F8186F68-B710-4ABC-833E-1D6E5BFED6C3}" srcOrd="1" destOrd="0" presId="urn:microsoft.com/office/officeart/2005/8/layout/list1"/>
    <dgm:cxn modelId="{B55D7CA0-FE23-477D-A20A-BF69CB4A788C}" type="presParOf" srcId="{68DD8A5F-F8EC-4003-B34A-18893B22DED1}" destId="{DC6354ED-37CC-4FE9-A085-145953C2CA8E}" srcOrd="0" destOrd="0" presId="urn:microsoft.com/office/officeart/2005/8/layout/list1"/>
    <dgm:cxn modelId="{C6A2F230-F403-4781-800C-A81FCC570821}" type="presParOf" srcId="{DC6354ED-37CC-4FE9-A085-145953C2CA8E}" destId="{1D8399BF-DE05-427C-9C00-426EA2944DB0}" srcOrd="0" destOrd="0" presId="urn:microsoft.com/office/officeart/2005/8/layout/list1"/>
    <dgm:cxn modelId="{82863D89-2E5B-492D-9029-5EB004BC84F4}" type="presParOf" srcId="{DC6354ED-37CC-4FE9-A085-145953C2CA8E}" destId="{F8186F68-B710-4ABC-833E-1D6E5BFED6C3}" srcOrd="1" destOrd="0" presId="urn:microsoft.com/office/officeart/2005/8/layout/list1"/>
    <dgm:cxn modelId="{2A96B60C-61D3-443F-A551-3834759CA137}" type="presParOf" srcId="{68DD8A5F-F8EC-4003-B34A-18893B22DED1}" destId="{426F9E02-AAE4-408D-A595-8977CA4CD789}" srcOrd="1" destOrd="0" presId="urn:microsoft.com/office/officeart/2005/8/layout/list1"/>
    <dgm:cxn modelId="{4840AB8A-8F92-45C7-85ED-ADC56A102A6D}" type="presParOf" srcId="{68DD8A5F-F8EC-4003-B34A-18893B22DED1}" destId="{391D666F-E0AD-4E42-AC8F-4FE69CED964F}" srcOrd="2" destOrd="0" presId="urn:microsoft.com/office/officeart/2005/8/layout/list1"/>
    <dgm:cxn modelId="{4159AB86-F2BB-4542-B002-77BAF259AE7A}" type="presParOf" srcId="{68DD8A5F-F8EC-4003-B34A-18893B22DED1}" destId="{6F581B38-9BA0-41A4-ABE9-7BEE4EC3D713}" srcOrd="3" destOrd="0" presId="urn:microsoft.com/office/officeart/2005/8/layout/list1"/>
    <dgm:cxn modelId="{27885555-B3E9-4017-B128-AE3E9C0BA762}" type="presParOf" srcId="{68DD8A5F-F8EC-4003-B34A-18893B22DED1}" destId="{5CE1073F-879F-4E05-943A-6F6DA42D5B64}" srcOrd="4" destOrd="0" presId="urn:microsoft.com/office/officeart/2005/8/layout/list1"/>
    <dgm:cxn modelId="{8928DF76-D851-4D2F-B88A-5CF282BEA9B4}" type="presParOf" srcId="{5CE1073F-879F-4E05-943A-6F6DA42D5B64}" destId="{6B4875E3-56B5-4A8F-9EA3-4BCBB6D26187}" srcOrd="0" destOrd="0" presId="urn:microsoft.com/office/officeart/2005/8/layout/list1"/>
    <dgm:cxn modelId="{AC76F251-0855-4C8D-ACAB-7D8DBD5750E0}" type="presParOf" srcId="{5CE1073F-879F-4E05-943A-6F6DA42D5B64}" destId="{BDEDFFF4-98DD-4A45-8BA7-10B4525C0490}" srcOrd="1" destOrd="0" presId="urn:microsoft.com/office/officeart/2005/8/layout/list1"/>
    <dgm:cxn modelId="{5E0470F2-6541-4F9C-8CB9-340A859C68B8}" type="presParOf" srcId="{68DD8A5F-F8EC-4003-B34A-18893B22DED1}" destId="{1EA2A7B5-B644-4BFD-9A2A-CF31C4AE14D0}" srcOrd="5" destOrd="0" presId="urn:microsoft.com/office/officeart/2005/8/layout/list1"/>
    <dgm:cxn modelId="{06928AB0-2089-4675-BBDC-2D8E21926996}" type="presParOf" srcId="{68DD8A5F-F8EC-4003-B34A-18893B22DED1}" destId="{8E2CAC9D-2DE8-484E-81F4-88ADD9DFD76B}" srcOrd="6" destOrd="0" presId="urn:microsoft.com/office/officeart/2005/8/layout/list1"/>
    <dgm:cxn modelId="{0347F0B2-2E62-41F0-A403-5F70F55A3DEC}" type="presParOf" srcId="{68DD8A5F-F8EC-4003-B34A-18893B22DED1}" destId="{AE0BD1F9-614F-4074-ADD7-DBED611EF148}" srcOrd="7" destOrd="0" presId="urn:microsoft.com/office/officeart/2005/8/layout/list1"/>
    <dgm:cxn modelId="{EBB84255-702D-4B37-B13E-832AEDC85EAE}" type="presParOf" srcId="{68DD8A5F-F8EC-4003-B34A-18893B22DED1}" destId="{8E307C3D-CCBB-4F53-99A1-3963EB12D93C}" srcOrd="8" destOrd="0" presId="urn:microsoft.com/office/officeart/2005/8/layout/list1"/>
    <dgm:cxn modelId="{C8186010-9C50-449D-9EB4-1F0690A632C5}" type="presParOf" srcId="{8E307C3D-CCBB-4F53-99A1-3963EB12D93C}" destId="{0CDE8A36-BA00-4CE4-AC8E-47905EF751BE}" srcOrd="0" destOrd="0" presId="urn:microsoft.com/office/officeart/2005/8/layout/list1"/>
    <dgm:cxn modelId="{8192D9F4-0E10-4F31-96CB-61E9ADF633BD}" type="presParOf" srcId="{8E307C3D-CCBB-4F53-99A1-3963EB12D93C}" destId="{437068EC-5B5A-4347-8E55-34401B44BDA6}" srcOrd="1" destOrd="0" presId="urn:microsoft.com/office/officeart/2005/8/layout/list1"/>
    <dgm:cxn modelId="{DCA8A086-F17B-4428-A3CF-29AC84F0B486}" type="presParOf" srcId="{68DD8A5F-F8EC-4003-B34A-18893B22DED1}" destId="{840087A1-BA06-4A17-AD0B-1D6092995623}" srcOrd="9" destOrd="0" presId="urn:microsoft.com/office/officeart/2005/8/layout/list1"/>
    <dgm:cxn modelId="{D3FB6050-2DEB-4649-A3A8-9F04366FD6B5}" type="presParOf" srcId="{68DD8A5F-F8EC-4003-B34A-18893B22DED1}" destId="{389EEA69-7644-4CFF-8558-40A7ED15D06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dirty="0" smtClean="0"/>
            <a:t>Additional capital injection to:</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CA268417-820F-42C2-BAF9-1B1445EB8C39}">
      <dgm:prSet phldrT="[Text]"/>
      <dgm:spPr/>
      <dgm:t>
        <a:bodyPr/>
        <a:lstStyle/>
        <a:p>
          <a:r>
            <a:rPr lang="en-US" dirty="0" smtClean="0"/>
            <a:t> Impact on S/H transfers:</a:t>
          </a:r>
          <a:endParaRPr lang="en-IN" dirty="0"/>
        </a:p>
      </dgm:t>
    </dgm:pt>
    <dgm:pt modelId="{F2E04ACB-A5AB-4526-88E2-5270413A173A}" type="parTrans" cxnId="{96BBC77B-A80B-4D87-BF9E-53A46D4A2C33}">
      <dgm:prSet/>
      <dgm:spPr/>
      <dgm:t>
        <a:bodyPr/>
        <a:lstStyle/>
        <a:p>
          <a:endParaRPr lang="en-IN"/>
        </a:p>
      </dgm:t>
    </dgm:pt>
    <dgm:pt modelId="{0B08FB25-E7AA-4D78-BFDE-03FE009506B8}" type="sibTrans" cxnId="{96BBC77B-A80B-4D87-BF9E-53A46D4A2C33}">
      <dgm:prSet/>
      <dgm:spPr/>
      <dgm:t>
        <a:bodyPr/>
        <a:lstStyle/>
        <a:p>
          <a:endParaRPr lang="en-IN"/>
        </a:p>
      </dgm:t>
    </dgm:pt>
    <dgm:pt modelId="{15FFFE7D-D43B-4B60-843F-BF233FEA55D2}">
      <dgm:prSet phldrT="[Text]"/>
      <dgm:spPr/>
      <dgm:t>
        <a:bodyPr/>
        <a:lstStyle/>
        <a:p>
          <a:r>
            <a:rPr lang="en-US" dirty="0" smtClean="0"/>
            <a:t>Fairness to shareholders:</a:t>
          </a:r>
          <a:endParaRPr lang="en-IN" dirty="0"/>
        </a:p>
      </dgm:t>
    </dgm:pt>
    <dgm:pt modelId="{DA863E88-AFE3-416B-A881-36C2D7B10CD0}" type="parTrans" cxnId="{1BF042C4-C8AD-47C9-A37F-9A0C4E3BF139}">
      <dgm:prSet/>
      <dgm:spPr/>
      <dgm:t>
        <a:bodyPr/>
        <a:lstStyle/>
        <a:p>
          <a:endParaRPr lang="en-IN"/>
        </a:p>
      </dgm:t>
    </dgm:pt>
    <dgm:pt modelId="{D49C1FA7-BBAE-455D-BD0E-92F845214A62}" type="sibTrans" cxnId="{1BF042C4-C8AD-47C9-A37F-9A0C4E3BF139}">
      <dgm:prSet/>
      <dgm:spPr/>
      <dgm:t>
        <a:bodyPr/>
        <a:lstStyle/>
        <a:p>
          <a:endParaRPr lang="en-IN"/>
        </a:p>
      </dgm:t>
    </dgm:pt>
    <dgm:pt modelId="{53D5A38F-E22E-422F-89E1-F96FE9091757}">
      <dgm:prSet/>
      <dgm:spPr/>
      <dgm:t>
        <a:bodyPr/>
        <a:lstStyle/>
        <a:p>
          <a:r>
            <a:rPr lang="en-US" dirty="0" smtClean="0"/>
            <a:t> Support new business strain on capital intense non par business</a:t>
          </a:r>
          <a:endParaRPr lang="en-IN" dirty="0"/>
        </a:p>
      </dgm:t>
    </dgm:pt>
    <dgm:pt modelId="{94DDBD5A-6020-4F6C-8264-1E3DA615CD21}" type="parTrans" cxnId="{3418822B-7EBA-4E1B-97E0-B591EB11D75D}">
      <dgm:prSet/>
      <dgm:spPr/>
      <dgm:t>
        <a:bodyPr/>
        <a:lstStyle/>
        <a:p>
          <a:endParaRPr lang="en-IN"/>
        </a:p>
      </dgm:t>
    </dgm:pt>
    <dgm:pt modelId="{EE693697-D7B8-4BDC-8D93-D42A232A12B0}" type="sibTrans" cxnId="{3418822B-7EBA-4E1B-97E0-B591EB11D75D}">
      <dgm:prSet/>
      <dgm:spPr/>
      <dgm:t>
        <a:bodyPr/>
        <a:lstStyle/>
        <a:p>
          <a:endParaRPr lang="en-IN"/>
        </a:p>
      </dgm:t>
    </dgm:pt>
    <dgm:pt modelId="{A12D3647-C642-4BED-8294-45252C22A56B}">
      <dgm:prSet/>
      <dgm:spPr/>
      <dgm:t>
        <a:bodyPr/>
        <a:lstStyle/>
        <a:p>
          <a:r>
            <a:rPr lang="en-US" dirty="0" smtClean="0"/>
            <a:t>May reduce from par business</a:t>
          </a:r>
          <a:endParaRPr lang="en-IN" dirty="0"/>
        </a:p>
      </dgm:t>
    </dgm:pt>
    <dgm:pt modelId="{F4A0AB49-67DE-45B8-ABC5-3E68F9281A07}" type="parTrans" cxnId="{09382926-98F0-44E9-9630-BB0077862E65}">
      <dgm:prSet/>
      <dgm:spPr/>
      <dgm:t>
        <a:bodyPr/>
        <a:lstStyle/>
        <a:p>
          <a:endParaRPr lang="en-IN"/>
        </a:p>
      </dgm:t>
    </dgm:pt>
    <dgm:pt modelId="{5FA31630-F25A-4CB7-82DE-443F0125ED29}" type="sibTrans" cxnId="{09382926-98F0-44E9-9630-BB0077862E65}">
      <dgm:prSet/>
      <dgm:spPr/>
      <dgm:t>
        <a:bodyPr/>
        <a:lstStyle/>
        <a:p>
          <a:endParaRPr lang="en-IN"/>
        </a:p>
      </dgm:t>
    </dgm:pt>
    <dgm:pt modelId="{4075E8DF-BEDD-4A53-BB9B-572146157EDA}">
      <dgm:prSet/>
      <dgm:spPr/>
      <dgm:t>
        <a:bodyPr/>
        <a:lstStyle/>
        <a:p>
          <a:r>
            <a:rPr lang="en-US" dirty="0" smtClean="0"/>
            <a:t>'100% surplus for 100% loss' Vs '10% of surplus for 100% loss'</a:t>
          </a:r>
          <a:endParaRPr lang="en-IN" dirty="0"/>
        </a:p>
      </dgm:t>
    </dgm:pt>
    <dgm:pt modelId="{5EACEB72-2EB6-47D7-9990-1CB2E51B7566}" type="parTrans" cxnId="{81E88E89-899E-4AD6-88C9-9C3F9980955F}">
      <dgm:prSet/>
      <dgm:spPr/>
      <dgm:t>
        <a:bodyPr/>
        <a:lstStyle/>
        <a:p>
          <a:endParaRPr lang="en-IN"/>
        </a:p>
      </dgm:t>
    </dgm:pt>
    <dgm:pt modelId="{13E453DB-E10F-4CD6-BFC3-545748B4459E}" type="sibTrans" cxnId="{81E88E89-899E-4AD6-88C9-9C3F9980955F}">
      <dgm:prSet/>
      <dgm:spPr/>
      <dgm:t>
        <a:bodyPr/>
        <a:lstStyle/>
        <a:p>
          <a:endParaRPr lang="en-IN"/>
        </a:p>
      </dgm:t>
    </dgm:pt>
    <dgm:pt modelId="{C15992A3-44BA-4C63-A39D-7BB2DCAA0661}">
      <dgm:prSet/>
      <dgm:spPr/>
      <dgm:t>
        <a:bodyPr/>
        <a:lstStyle/>
        <a:p>
          <a:r>
            <a:rPr lang="en-US" dirty="0" smtClean="0"/>
            <a:t> Maintain the bonus distribution at the current level to  met PRE</a:t>
          </a:r>
          <a:endParaRPr lang="en-IN" dirty="0"/>
        </a:p>
      </dgm:t>
    </dgm:pt>
    <dgm:pt modelId="{67EF071C-652A-4A59-BD16-D4E9441126FA}" type="parTrans" cxnId="{763EA85A-E306-41B1-AC18-1535F7B3F4D8}">
      <dgm:prSet/>
      <dgm:spPr/>
      <dgm:t>
        <a:bodyPr/>
        <a:lstStyle/>
        <a:p>
          <a:endParaRPr lang="en-IN"/>
        </a:p>
      </dgm:t>
    </dgm:pt>
    <dgm:pt modelId="{36A6C30A-7C60-4BBA-80FA-F71797A24ABE}" type="sibTrans" cxnId="{763EA85A-E306-41B1-AC18-1535F7B3F4D8}">
      <dgm:prSet/>
      <dgm:spPr/>
      <dgm:t>
        <a:bodyPr/>
        <a:lstStyle/>
        <a:p>
          <a:endParaRPr lang="en-IN"/>
        </a:p>
      </dgm:t>
    </dgm:pt>
    <dgm:pt modelId="{0FF2AB70-E459-4EC6-BFCF-9555B47A7C2F}">
      <dgm:prSet/>
      <dgm:spPr/>
      <dgm:t>
        <a:bodyPr/>
        <a:lstStyle/>
        <a:p>
          <a:r>
            <a:rPr lang="en-US" dirty="0" smtClean="0"/>
            <a:t> Help meet regulatory capital requirements </a:t>
          </a:r>
          <a:endParaRPr lang="en-IN" dirty="0"/>
        </a:p>
      </dgm:t>
    </dgm:pt>
    <dgm:pt modelId="{DFB916BF-A708-454F-AC6A-4B74691D05AC}" type="parTrans" cxnId="{AA2C3FDB-33DB-41A9-BA4D-A7E9A4B3D93F}">
      <dgm:prSet/>
      <dgm:spPr/>
      <dgm:t>
        <a:bodyPr/>
        <a:lstStyle/>
        <a:p>
          <a:endParaRPr lang="en-IN"/>
        </a:p>
      </dgm:t>
    </dgm:pt>
    <dgm:pt modelId="{056EDF9E-C850-4D7C-B914-E4135FE06497}" type="sibTrans" cxnId="{AA2C3FDB-33DB-41A9-BA4D-A7E9A4B3D93F}">
      <dgm:prSet/>
      <dgm:spPr/>
      <dgm:t>
        <a:bodyPr/>
        <a:lstStyle/>
        <a:p>
          <a:endParaRPr lang="en-IN"/>
        </a:p>
      </dgm:t>
    </dgm:pt>
    <dgm:pt modelId="{1D64FC8C-B463-41F5-B841-1D7710CD0F23}">
      <dgm:prSet/>
      <dgm:spPr/>
      <dgm:t>
        <a:bodyPr/>
        <a:lstStyle/>
        <a:p>
          <a:r>
            <a:rPr lang="en-US" dirty="0" smtClean="0"/>
            <a:t> Support possible increase  of mathematical reserves</a:t>
          </a:r>
          <a:endParaRPr lang="en-IN" dirty="0"/>
        </a:p>
      </dgm:t>
    </dgm:pt>
    <dgm:pt modelId="{7B637969-EB7D-4FC8-921A-1265F4E2E41C}" type="parTrans" cxnId="{494868DD-9CF0-40FD-B06E-7D606D3FB6CE}">
      <dgm:prSet/>
      <dgm:spPr/>
      <dgm:t>
        <a:bodyPr/>
        <a:lstStyle/>
        <a:p>
          <a:endParaRPr lang="en-IN"/>
        </a:p>
      </dgm:t>
    </dgm:pt>
    <dgm:pt modelId="{156AD434-B383-41A8-BF30-57EB234F2603}" type="sibTrans" cxnId="{494868DD-9CF0-40FD-B06E-7D606D3FB6CE}">
      <dgm:prSet/>
      <dgm:spPr/>
      <dgm:t>
        <a:bodyPr/>
        <a:lstStyle/>
        <a:p>
          <a:endParaRPr lang="en-IN"/>
        </a:p>
      </dgm:t>
    </dgm:pt>
    <dgm:pt modelId="{6FA08B01-354E-4EE9-9F3C-F7EA8E023D71}">
      <dgm:prSet/>
      <dgm:spPr/>
      <dgm:t>
        <a:bodyPr/>
        <a:lstStyle/>
        <a:p>
          <a:r>
            <a:rPr lang="en-US" dirty="0" smtClean="0"/>
            <a:t> Support the smoothing of bonus</a:t>
          </a:r>
          <a:endParaRPr lang="en-IN" dirty="0"/>
        </a:p>
      </dgm:t>
    </dgm:pt>
    <dgm:pt modelId="{9BBFE080-A07B-47B8-81E8-B46DCD363307}" type="parTrans" cxnId="{128D0FDE-8DCD-4D40-9BD6-D4E882F78EC4}">
      <dgm:prSet/>
      <dgm:spPr/>
      <dgm:t>
        <a:bodyPr/>
        <a:lstStyle/>
        <a:p>
          <a:endParaRPr lang="en-IN"/>
        </a:p>
      </dgm:t>
    </dgm:pt>
    <dgm:pt modelId="{882E7B5B-FF22-46EA-A29F-C4326380F000}" type="sibTrans" cxnId="{128D0FDE-8DCD-4D40-9BD6-D4E882F78EC4}">
      <dgm:prSet/>
      <dgm:spPr/>
      <dgm:t>
        <a:bodyPr/>
        <a:lstStyle/>
        <a:p>
          <a:endParaRPr lang="en-IN"/>
        </a:p>
      </dgm:t>
    </dgm:pt>
    <dgm:pt modelId="{FACB5BDB-AD54-4321-9D9D-426A35D53726}">
      <dgm:prSet/>
      <dgm:spPr/>
      <dgm:t>
        <a:bodyPr/>
        <a:lstStyle/>
        <a:p>
          <a:r>
            <a:rPr lang="en-US" dirty="0" smtClean="0"/>
            <a:t>May increase from non-par – entitlement to 100% of surplus</a:t>
          </a:r>
          <a:endParaRPr lang="en-IN" dirty="0"/>
        </a:p>
      </dgm:t>
    </dgm:pt>
    <dgm:pt modelId="{518C664F-D4D2-4F55-A80A-1E259245965A}" type="parTrans" cxnId="{E9573E77-9BF8-4EBE-B061-EE78C40D819C}">
      <dgm:prSet/>
      <dgm:spPr/>
      <dgm:t>
        <a:bodyPr/>
        <a:lstStyle/>
        <a:p>
          <a:endParaRPr lang="en-IN"/>
        </a:p>
      </dgm:t>
    </dgm:pt>
    <dgm:pt modelId="{7638805A-A520-4F8D-B823-BBA4581859DE}" type="sibTrans" cxnId="{E9573E77-9BF8-4EBE-B061-EE78C40D819C}">
      <dgm:prSet/>
      <dgm:spPr/>
      <dgm:t>
        <a:bodyPr/>
        <a:lstStyle/>
        <a:p>
          <a:endParaRPr lang="en-IN"/>
        </a:p>
      </dgm:t>
    </dgm:pt>
    <dgm:pt modelId="{E77092A2-1A8A-4047-974C-4B252A02DE38}">
      <dgm:prSet/>
      <dgm:spPr/>
      <dgm:t>
        <a:bodyPr/>
        <a:lstStyle/>
        <a:p>
          <a:r>
            <a:rPr lang="en-US" dirty="0" smtClean="0"/>
            <a:t>May reduce further from par/non par - lower investment surplus </a:t>
          </a:r>
          <a:endParaRPr lang="en-IN" dirty="0"/>
        </a:p>
      </dgm:t>
    </dgm:pt>
    <dgm:pt modelId="{454BBB28-DB28-4131-972C-D4F0C1CD5ED0}" type="parTrans" cxnId="{CC352019-C468-448B-A510-7403D265452F}">
      <dgm:prSet/>
      <dgm:spPr/>
    </dgm:pt>
    <dgm:pt modelId="{2784A776-BF25-4AD9-8DF6-AB4705EABB5D}" type="sibTrans" cxnId="{CC352019-C468-448B-A510-7403D265452F}">
      <dgm:prSet/>
      <dgm:spPr/>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3"/>
      <dgm:spPr/>
      <dgm:t>
        <a:bodyPr/>
        <a:lstStyle/>
        <a:p>
          <a:endParaRPr lang="en-IN"/>
        </a:p>
      </dgm:t>
    </dgm:pt>
    <dgm:pt modelId="{F8186F68-B710-4ABC-833E-1D6E5BFED6C3}" type="pres">
      <dgm:prSet presAssocID="{DC322679-1925-447A-83E6-122C2B910DE6}" presName="parentText" presStyleLbl="node1" presStyleIdx="0" presStyleCnt="3"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3">
        <dgm:presLayoutVars>
          <dgm:bulletEnabled val="1"/>
        </dgm:presLayoutVars>
      </dgm:prSet>
      <dgm:spPr/>
      <dgm:t>
        <a:bodyPr/>
        <a:lstStyle/>
        <a:p>
          <a:endParaRPr lang="en-IN"/>
        </a:p>
      </dgm:t>
    </dgm:pt>
    <dgm:pt modelId="{6F581B38-9BA0-41A4-ABE9-7BEE4EC3D713}" type="pres">
      <dgm:prSet presAssocID="{02581945-BA2E-48B7-B73B-C2AFCC74E4D3}" presName="spaceBetweenRectangles" presStyleCnt="0"/>
      <dgm:spPr/>
    </dgm:pt>
    <dgm:pt modelId="{5CE1073F-879F-4E05-943A-6F6DA42D5B64}" type="pres">
      <dgm:prSet presAssocID="{CA268417-820F-42C2-BAF9-1B1445EB8C39}" presName="parentLin" presStyleCnt="0"/>
      <dgm:spPr/>
    </dgm:pt>
    <dgm:pt modelId="{6B4875E3-56B5-4A8F-9EA3-4BCBB6D26187}" type="pres">
      <dgm:prSet presAssocID="{CA268417-820F-42C2-BAF9-1B1445EB8C39}" presName="parentLeftMargin" presStyleLbl="node1" presStyleIdx="0" presStyleCnt="3"/>
      <dgm:spPr/>
      <dgm:t>
        <a:bodyPr/>
        <a:lstStyle/>
        <a:p>
          <a:endParaRPr lang="en-IN"/>
        </a:p>
      </dgm:t>
    </dgm:pt>
    <dgm:pt modelId="{BDEDFFF4-98DD-4A45-8BA7-10B4525C0490}" type="pres">
      <dgm:prSet presAssocID="{CA268417-820F-42C2-BAF9-1B1445EB8C39}" presName="parentText" presStyleLbl="node1" presStyleIdx="1" presStyleCnt="3">
        <dgm:presLayoutVars>
          <dgm:chMax val="0"/>
          <dgm:bulletEnabled val="1"/>
        </dgm:presLayoutVars>
      </dgm:prSet>
      <dgm:spPr/>
      <dgm:t>
        <a:bodyPr/>
        <a:lstStyle/>
        <a:p>
          <a:endParaRPr lang="en-IN"/>
        </a:p>
      </dgm:t>
    </dgm:pt>
    <dgm:pt modelId="{1EA2A7B5-B644-4BFD-9A2A-CF31C4AE14D0}" type="pres">
      <dgm:prSet presAssocID="{CA268417-820F-42C2-BAF9-1B1445EB8C39}" presName="negativeSpace" presStyleCnt="0"/>
      <dgm:spPr/>
    </dgm:pt>
    <dgm:pt modelId="{8E2CAC9D-2DE8-484E-81F4-88ADD9DFD76B}" type="pres">
      <dgm:prSet presAssocID="{CA268417-820F-42C2-BAF9-1B1445EB8C39}" presName="childText" presStyleLbl="conFgAcc1" presStyleIdx="1" presStyleCnt="3">
        <dgm:presLayoutVars>
          <dgm:bulletEnabled val="1"/>
        </dgm:presLayoutVars>
      </dgm:prSet>
      <dgm:spPr/>
      <dgm:t>
        <a:bodyPr/>
        <a:lstStyle/>
        <a:p>
          <a:endParaRPr lang="en-IN"/>
        </a:p>
      </dgm:t>
    </dgm:pt>
    <dgm:pt modelId="{AE0BD1F9-614F-4074-ADD7-DBED611EF148}" type="pres">
      <dgm:prSet presAssocID="{0B08FB25-E7AA-4D78-BFDE-03FE009506B8}" presName="spaceBetweenRectangles" presStyleCnt="0"/>
      <dgm:spPr/>
    </dgm:pt>
    <dgm:pt modelId="{8E307C3D-CCBB-4F53-99A1-3963EB12D93C}" type="pres">
      <dgm:prSet presAssocID="{15FFFE7D-D43B-4B60-843F-BF233FEA55D2}" presName="parentLin" presStyleCnt="0"/>
      <dgm:spPr/>
    </dgm:pt>
    <dgm:pt modelId="{0CDE8A36-BA00-4CE4-AC8E-47905EF751BE}" type="pres">
      <dgm:prSet presAssocID="{15FFFE7D-D43B-4B60-843F-BF233FEA55D2}" presName="parentLeftMargin" presStyleLbl="node1" presStyleIdx="1" presStyleCnt="3"/>
      <dgm:spPr/>
      <dgm:t>
        <a:bodyPr/>
        <a:lstStyle/>
        <a:p>
          <a:endParaRPr lang="en-IN"/>
        </a:p>
      </dgm:t>
    </dgm:pt>
    <dgm:pt modelId="{437068EC-5B5A-4347-8E55-34401B44BDA6}" type="pres">
      <dgm:prSet presAssocID="{15FFFE7D-D43B-4B60-843F-BF233FEA55D2}" presName="parentText" presStyleLbl="node1" presStyleIdx="2" presStyleCnt="3">
        <dgm:presLayoutVars>
          <dgm:chMax val="0"/>
          <dgm:bulletEnabled val="1"/>
        </dgm:presLayoutVars>
      </dgm:prSet>
      <dgm:spPr/>
      <dgm:t>
        <a:bodyPr/>
        <a:lstStyle/>
        <a:p>
          <a:endParaRPr lang="en-IN"/>
        </a:p>
      </dgm:t>
    </dgm:pt>
    <dgm:pt modelId="{840087A1-BA06-4A17-AD0B-1D6092995623}" type="pres">
      <dgm:prSet presAssocID="{15FFFE7D-D43B-4B60-843F-BF233FEA55D2}" presName="negativeSpace" presStyleCnt="0"/>
      <dgm:spPr/>
    </dgm:pt>
    <dgm:pt modelId="{389EEA69-7644-4CFF-8558-40A7ED15D060}" type="pres">
      <dgm:prSet presAssocID="{15FFFE7D-D43B-4B60-843F-BF233FEA55D2}" presName="childText" presStyleLbl="conFgAcc1" presStyleIdx="2" presStyleCnt="3">
        <dgm:presLayoutVars>
          <dgm:bulletEnabled val="1"/>
        </dgm:presLayoutVars>
      </dgm:prSet>
      <dgm:spPr/>
      <dgm:t>
        <a:bodyPr/>
        <a:lstStyle/>
        <a:p>
          <a:endParaRPr lang="en-IN"/>
        </a:p>
      </dgm:t>
    </dgm:pt>
  </dgm:ptLst>
  <dgm:cxnLst>
    <dgm:cxn modelId="{D7146A84-BEC1-4C2A-BA8C-0CF33F9FE2E5}" type="presOf" srcId="{A12D3647-C642-4BED-8294-45252C22A56B}" destId="{8E2CAC9D-2DE8-484E-81F4-88ADD9DFD76B}" srcOrd="0" destOrd="0" presId="urn:microsoft.com/office/officeart/2005/8/layout/list1"/>
    <dgm:cxn modelId="{90B85620-9FAB-47DF-A8EA-91845D3605B8}" type="presOf" srcId="{15FFFE7D-D43B-4B60-843F-BF233FEA55D2}" destId="{437068EC-5B5A-4347-8E55-34401B44BDA6}" srcOrd="1" destOrd="0" presId="urn:microsoft.com/office/officeart/2005/8/layout/list1"/>
    <dgm:cxn modelId="{CC352019-C468-448B-A510-7403D265452F}" srcId="{CA268417-820F-42C2-BAF9-1B1445EB8C39}" destId="{E77092A2-1A8A-4047-974C-4B252A02DE38}" srcOrd="1" destOrd="0" parTransId="{454BBB28-DB28-4131-972C-D4F0C1CD5ED0}" sibTransId="{2784A776-BF25-4AD9-8DF6-AB4705EABB5D}"/>
    <dgm:cxn modelId="{96BBC77B-A80B-4D87-BF9E-53A46D4A2C33}" srcId="{C05635C3-2FE3-4DFC-85C9-0CC61E713794}" destId="{CA268417-820F-42C2-BAF9-1B1445EB8C39}" srcOrd="1" destOrd="0" parTransId="{F2E04ACB-A5AB-4526-88E2-5270413A173A}" sibTransId="{0B08FB25-E7AA-4D78-BFDE-03FE009506B8}"/>
    <dgm:cxn modelId="{AC7FCCA2-27E3-4FF7-B293-4C23A3DF2E5C}" type="presOf" srcId="{6FA08B01-354E-4EE9-9F3C-F7EA8E023D71}" destId="{391D666F-E0AD-4E42-AC8F-4FE69CED964F}" srcOrd="0" destOrd="4" presId="urn:microsoft.com/office/officeart/2005/8/layout/list1"/>
    <dgm:cxn modelId="{763EA85A-E306-41B1-AC18-1535F7B3F4D8}" srcId="{DC322679-1925-447A-83E6-122C2B910DE6}" destId="{C15992A3-44BA-4C63-A39D-7BB2DCAA0661}" srcOrd="1" destOrd="0" parTransId="{67EF071C-652A-4A59-BD16-D4E9441126FA}" sibTransId="{36A6C30A-7C60-4BBA-80FA-F71797A24ABE}"/>
    <dgm:cxn modelId="{43B400FB-8CB2-462C-9241-DDB378446E4D}" type="presOf" srcId="{FACB5BDB-AD54-4321-9D9D-426A35D53726}" destId="{8E2CAC9D-2DE8-484E-81F4-88ADD9DFD76B}" srcOrd="0" destOrd="2" presId="urn:microsoft.com/office/officeart/2005/8/layout/list1"/>
    <dgm:cxn modelId="{A9B5BB95-9C6E-4218-AA3D-C5F9FBBFE6E7}" type="presOf" srcId="{15FFFE7D-D43B-4B60-843F-BF233FEA55D2}" destId="{0CDE8A36-BA00-4CE4-AC8E-47905EF751BE}" srcOrd="0" destOrd="0" presId="urn:microsoft.com/office/officeart/2005/8/layout/list1"/>
    <dgm:cxn modelId="{81E88E89-899E-4AD6-88C9-9C3F9980955F}" srcId="{15FFFE7D-D43B-4B60-843F-BF233FEA55D2}" destId="{4075E8DF-BEDD-4A53-BB9B-572146157EDA}" srcOrd="0" destOrd="0" parTransId="{5EACEB72-2EB6-47D7-9990-1CB2E51B7566}" sibTransId="{13E453DB-E10F-4CD6-BFC3-545748B4459E}"/>
    <dgm:cxn modelId="{128D0FDE-8DCD-4D40-9BD6-D4E882F78EC4}" srcId="{DC322679-1925-447A-83E6-122C2B910DE6}" destId="{6FA08B01-354E-4EE9-9F3C-F7EA8E023D71}" srcOrd="4" destOrd="0" parTransId="{9BBFE080-A07B-47B8-81E8-B46DCD363307}" sibTransId="{882E7B5B-FF22-46EA-A29F-C4326380F000}"/>
    <dgm:cxn modelId="{3719CEA1-D5C0-4C8B-9107-9B7CFDF18B78}" type="presOf" srcId="{CA268417-820F-42C2-BAF9-1B1445EB8C39}" destId="{6B4875E3-56B5-4A8F-9EA3-4BCBB6D26187}" srcOrd="0" destOrd="0" presId="urn:microsoft.com/office/officeart/2005/8/layout/list1"/>
    <dgm:cxn modelId="{CE4422A9-4D78-4262-9025-2201F301DF51}" type="presOf" srcId="{1D64FC8C-B463-41F5-B841-1D7710CD0F23}" destId="{391D666F-E0AD-4E42-AC8F-4FE69CED964F}" srcOrd="0" destOrd="3" presId="urn:microsoft.com/office/officeart/2005/8/layout/list1"/>
    <dgm:cxn modelId="{B862E282-E7B8-4995-B5C9-9A02F75559BD}" type="presOf" srcId="{53D5A38F-E22E-422F-89E1-F96FE9091757}" destId="{391D666F-E0AD-4E42-AC8F-4FE69CED964F}" srcOrd="0" destOrd="0" presId="urn:microsoft.com/office/officeart/2005/8/layout/list1"/>
    <dgm:cxn modelId="{494868DD-9CF0-40FD-B06E-7D606D3FB6CE}" srcId="{DC322679-1925-447A-83E6-122C2B910DE6}" destId="{1D64FC8C-B463-41F5-B841-1D7710CD0F23}" srcOrd="3" destOrd="0" parTransId="{7B637969-EB7D-4FC8-921A-1265F4E2E41C}" sibTransId="{156AD434-B383-41A8-BF30-57EB234F2603}"/>
    <dgm:cxn modelId="{545FE6A8-6E69-4603-BDCE-46AC1F3423C3}" type="presOf" srcId="{4075E8DF-BEDD-4A53-BB9B-572146157EDA}" destId="{389EEA69-7644-4CFF-8558-40A7ED15D060}" srcOrd="0" destOrd="0" presId="urn:microsoft.com/office/officeart/2005/8/layout/list1"/>
    <dgm:cxn modelId="{3418822B-7EBA-4E1B-97E0-B591EB11D75D}" srcId="{DC322679-1925-447A-83E6-122C2B910DE6}" destId="{53D5A38F-E22E-422F-89E1-F96FE9091757}" srcOrd="0" destOrd="0" parTransId="{94DDBD5A-6020-4F6C-8264-1E3DA615CD21}" sibTransId="{EE693697-D7B8-4BDC-8D93-D42A232A12B0}"/>
    <dgm:cxn modelId="{09382926-98F0-44E9-9630-BB0077862E65}" srcId="{CA268417-820F-42C2-BAF9-1B1445EB8C39}" destId="{A12D3647-C642-4BED-8294-45252C22A56B}" srcOrd="0" destOrd="0" parTransId="{F4A0AB49-67DE-45B8-ABC5-3E68F9281A07}" sibTransId="{5FA31630-F25A-4CB7-82DE-443F0125ED29}"/>
    <dgm:cxn modelId="{EC67BC45-1E88-410C-AC64-BECC5330DB59}" type="presOf" srcId="{DC322679-1925-447A-83E6-122C2B910DE6}" destId="{1D8399BF-DE05-427C-9C00-426EA2944DB0}"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E9573E77-9BF8-4EBE-B061-EE78C40D819C}" srcId="{CA268417-820F-42C2-BAF9-1B1445EB8C39}" destId="{FACB5BDB-AD54-4321-9D9D-426A35D53726}" srcOrd="2" destOrd="0" parTransId="{518C664F-D4D2-4F55-A80A-1E259245965A}" sibTransId="{7638805A-A520-4F8D-B823-BBA4581859DE}"/>
    <dgm:cxn modelId="{AA2C3FDB-33DB-41A9-BA4D-A7E9A4B3D93F}" srcId="{DC322679-1925-447A-83E6-122C2B910DE6}" destId="{0FF2AB70-E459-4EC6-BFCF-9555B47A7C2F}" srcOrd="2" destOrd="0" parTransId="{DFB916BF-A708-454F-AC6A-4B74691D05AC}" sibTransId="{056EDF9E-C850-4D7C-B914-E4135FE06497}"/>
    <dgm:cxn modelId="{A999CDE8-A44E-4D9F-BE1C-02DE9827F98A}" type="presOf" srcId="{C15992A3-44BA-4C63-A39D-7BB2DCAA0661}" destId="{391D666F-E0AD-4E42-AC8F-4FE69CED964F}" srcOrd="0" destOrd="1" presId="urn:microsoft.com/office/officeart/2005/8/layout/list1"/>
    <dgm:cxn modelId="{31AE9E29-3BCF-4CFF-B5E8-0D87F376CBD9}" type="presOf" srcId="{CA268417-820F-42C2-BAF9-1B1445EB8C39}" destId="{BDEDFFF4-98DD-4A45-8BA7-10B4525C0490}" srcOrd="1" destOrd="0" presId="urn:microsoft.com/office/officeart/2005/8/layout/list1"/>
    <dgm:cxn modelId="{BD2D0C8C-C1F5-40AF-819A-856F362D55E1}" type="presOf" srcId="{C05635C3-2FE3-4DFC-85C9-0CC61E713794}" destId="{68DD8A5F-F8EC-4003-B34A-18893B22DED1}" srcOrd="0" destOrd="0" presId="urn:microsoft.com/office/officeart/2005/8/layout/list1"/>
    <dgm:cxn modelId="{1BF042C4-C8AD-47C9-A37F-9A0C4E3BF139}" srcId="{C05635C3-2FE3-4DFC-85C9-0CC61E713794}" destId="{15FFFE7D-D43B-4B60-843F-BF233FEA55D2}" srcOrd="2" destOrd="0" parTransId="{DA863E88-AFE3-416B-A881-36C2D7B10CD0}" sibTransId="{D49C1FA7-BBAE-455D-BD0E-92F845214A62}"/>
    <dgm:cxn modelId="{C6324FCA-E76E-4E72-A762-EC6CE1132FF2}" type="presOf" srcId="{0FF2AB70-E459-4EC6-BFCF-9555B47A7C2F}" destId="{391D666F-E0AD-4E42-AC8F-4FE69CED964F}" srcOrd="0" destOrd="2" presId="urn:microsoft.com/office/officeart/2005/8/layout/list1"/>
    <dgm:cxn modelId="{4C751E15-B1D0-4C73-A0B0-67D0529F9D7E}" type="presOf" srcId="{DC322679-1925-447A-83E6-122C2B910DE6}" destId="{F8186F68-B710-4ABC-833E-1D6E5BFED6C3}" srcOrd="1" destOrd="0" presId="urn:microsoft.com/office/officeart/2005/8/layout/list1"/>
    <dgm:cxn modelId="{EC49DC5F-D9F3-4C7C-B3ED-2C2352F4AAC2}" type="presOf" srcId="{E77092A2-1A8A-4047-974C-4B252A02DE38}" destId="{8E2CAC9D-2DE8-484E-81F4-88ADD9DFD76B}" srcOrd="0" destOrd="1" presId="urn:microsoft.com/office/officeart/2005/8/layout/list1"/>
    <dgm:cxn modelId="{025A8B33-6B35-4455-A0C7-2F1164A6CF6E}" type="presParOf" srcId="{68DD8A5F-F8EC-4003-B34A-18893B22DED1}" destId="{DC6354ED-37CC-4FE9-A085-145953C2CA8E}" srcOrd="0" destOrd="0" presId="urn:microsoft.com/office/officeart/2005/8/layout/list1"/>
    <dgm:cxn modelId="{896D1C2D-9436-4E72-B028-D614A59908ED}" type="presParOf" srcId="{DC6354ED-37CC-4FE9-A085-145953C2CA8E}" destId="{1D8399BF-DE05-427C-9C00-426EA2944DB0}" srcOrd="0" destOrd="0" presId="urn:microsoft.com/office/officeart/2005/8/layout/list1"/>
    <dgm:cxn modelId="{21957E89-FC98-4228-B222-8A340F3622AF}" type="presParOf" srcId="{DC6354ED-37CC-4FE9-A085-145953C2CA8E}" destId="{F8186F68-B710-4ABC-833E-1D6E5BFED6C3}" srcOrd="1" destOrd="0" presId="urn:microsoft.com/office/officeart/2005/8/layout/list1"/>
    <dgm:cxn modelId="{8E907438-01CC-478E-BCEB-98A9FF808071}" type="presParOf" srcId="{68DD8A5F-F8EC-4003-B34A-18893B22DED1}" destId="{426F9E02-AAE4-408D-A595-8977CA4CD789}" srcOrd="1" destOrd="0" presId="urn:microsoft.com/office/officeart/2005/8/layout/list1"/>
    <dgm:cxn modelId="{8A4F662A-485A-4822-90B4-DFF73A3F641A}" type="presParOf" srcId="{68DD8A5F-F8EC-4003-B34A-18893B22DED1}" destId="{391D666F-E0AD-4E42-AC8F-4FE69CED964F}" srcOrd="2" destOrd="0" presId="urn:microsoft.com/office/officeart/2005/8/layout/list1"/>
    <dgm:cxn modelId="{39381AFE-987A-4822-8DAF-EDB4C7AB0A3F}" type="presParOf" srcId="{68DD8A5F-F8EC-4003-B34A-18893B22DED1}" destId="{6F581B38-9BA0-41A4-ABE9-7BEE4EC3D713}" srcOrd="3" destOrd="0" presId="urn:microsoft.com/office/officeart/2005/8/layout/list1"/>
    <dgm:cxn modelId="{62377FFE-B37F-443D-B45F-254FDEBD9605}" type="presParOf" srcId="{68DD8A5F-F8EC-4003-B34A-18893B22DED1}" destId="{5CE1073F-879F-4E05-943A-6F6DA42D5B64}" srcOrd="4" destOrd="0" presId="urn:microsoft.com/office/officeart/2005/8/layout/list1"/>
    <dgm:cxn modelId="{D315721A-D03C-4649-845B-3916BA785568}" type="presParOf" srcId="{5CE1073F-879F-4E05-943A-6F6DA42D5B64}" destId="{6B4875E3-56B5-4A8F-9EA3-4BCBB6D26187}" srcOrd="0" destOrd="0" presId="urn:microsoft.com/office/officeart/2005/8/layout/list1"/>
    <dgm:cxn modelId="{0B767E9B-F259-43BA-AAA8-4FEB5EC15B3A}" type="presParOf" srcId="{5CE1073F-879F-4E05-943A-6F6DA42D5B64}" destId="{BDEDFFF4-98DD-4A45-8BA7-10B4525C0490}" srcOrd="1" destOrd="0" presId="urn:microsoft.com/office/officeart/2005/8/layout/list1"/>
    <dgm:cxn modelId="{A156EE97-DB05-4CE4-A23A-E1B53935174C}" type="presParOf" srcId="{68DD8A5F-F8EC-4003-B34A-18893B22DED1}" destId="{1EA2A7B5-B644-4BFD-9A2A-CF31C4AE14D0}" srcOrd="5" destOrd="0" presId="urn:microsoft.com/office/officeart/2005/8/layout/list1"/>
    <dgm:cxn modelId="{720D7F16-3E2D-44AE-97DF-B6105D052F6D}" type="presParOf" srcId="{68DD8A5F-F8EC-4003-B34A-18893B22DED1}" destId="{8E2CAC9D-2DE8-484E-81F4-88ADD9DFD76B}" srcOrd="6" destOrd="0" presId="urn:microsoft.com/office/officeart/2005/8/layout/list1"/>
    <dgm:cxn modelId="{2FCDF46A-4C36-4EB9-9FB7-9D4CC31631D0}" type="presParOf" srcId="{68DD8A5F-F8EC-4003-B34A-18893B22DED1}" destId="{AE0BD1F9-614F-4074-ADD7-DBED611EF148}" srcOrd="7" destOrd="0" presId="urn:microsoft.com/office/officeart/2005/8/layout/list1"/>
    <dgm:cxn modelId="{6E98B24B-2188-4A04-B42D-4D90357B1CA6}" type="presParOf" srcId="{68DD8A5F-F8EC-4003-B34A-18893B22DED1}" destId="{8E307C3D-CCBB-4F53-99A1-3963EB12D93C}" srcOrd="8" destOrd="0" presId="urn:microsoft.com/office/officeart/2005/8/layout/list1"/>
    <dgm:cxn modelId="{949563B6-930E-4F02-8B73-B3CBB5C5F20E}" type="presParOf" srcId="{8E307C3D-CCBB-4F53-99A1-3963EB12D93C}" destId="{0CDE8A36-BA00-4CE4-AC8E-47905EF751BE}" srcOrd="0" destOrd="0" presId="urn:microsoft.com/office/officeart/2005/8/layout/list1"/>
    <dgm:cxn modelId="{7B40A722-BE72-4268-A967-19B2FF10ACD0}" type="presParOf" srcId="{8E307C3D-CCBB-4F53-99A1-3963EB12D93C}" destId="{437068EC-5B5A-4347-8E55-34401B44BDA6}" srcOrd="1" destOrd="0" presId="urn:microsoft.com/office/officeart/2005/8/layout/list1"/>
    <dgm:cxn modelId="{EF10DAB0-1BE1-49ED-95A5-1CEB48A82E9B}" type="presParOf" srcId="{68DD8A5F-F8EC-4003-B34A-18893B22DED1}" destId="{840087A1-BA06-4A17-AD0B-1D6092995623}" srcOrd="9" destOrd="0" presId="urn:microsoft.com/office/officeart/2005/8/layout/list1"/>
    <dgm:cxn modelId="{FD55B9DD-BF94-4129-B276-D1A86C907771}" type="presParOf" srcId="{68DD8A5F-F8EC-4003-B34A-18893B22DED1}" destId="{389EEA69-7644-4CFF-8558-40A7ED15D06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5635C3-2FE3-4DFC-85C9-0CC61E7137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C322679-1925-447A-83E6-122C2B910DE6}">
      <dgm:prSet phldrT="[Text]"/>
      <dgm:spPr/>
      <dgm:t>
        <a:bodyPr/>
        <a:lstStyle/>
        <a:p>
          <a:r>
            <a:rPr lang="en-US" dirty="0" smtClean="0"/>
            <a:t>Various Sensitivity Analysis Required:</a:t>
          </a:r>
          <a:endParaRPr lang="en-IN" dirty="0"/>
        </a:p>
      </dgm:t>
    </dgm:pt>
    <dgm:pt modelId="{C2F532BC-B8AF-47B7-AD20-B1117D4976B0}" type="parTrans" cxnId="{A6ADEB0D-CE75-4377-B37E-6583B1649FFB}">
      <dgm:prSet/>
      <dgm:spPr/>
      <dgm:t>
        <a:bodyPr/>
        <a:lstStyle/>
        <a:p>
          <a:endParaRPr lang="en-IN"/>
        </a:p>
      </dgm:t>
    </dgm:pt>
    <dgm:pt modelId="{02581945-BA2E-48B7-B73B-C2AFCC74E4D3}" type="sibTrans" cxnId="{A6ADEB0D-CE75-4377-B37E-6583B1649FFB}">
      <dgm:prSet/>
      <dgm:spPr/>
      <dgm:t>
        <a:bodyPr/>
        <a:lstStyle/>
        <a:p>
          <a:endParaRPr lang="en-IN"/>
        </a:p>
      </dgm:t>
    </dgm:pt>
    <dgm:pt modelId="{C6314AA4-C050-41CA-87E6-633D6A4FFC2B}">
      <dgm:prSet/>
      <dgm:spPr/>
      <dgm:t>
        <a:bodyPr/>
        <a:lstStyle/>
        <a:p>
          <a:r>
            <a:rPr lang="en-US" dirty="0" smtClean="0"/>
            <a:t>Other dynamic testing (e.g. impact of bonus on surrender, impact of interest rate  based on new investment strategy on bonus  etc)</a:t>
          </a:r>
          <a:endParaRPr lang="en-IN" dirty="0"/>
        </a:p>
      </dgm:t>
    </dgm:pt>
    <dgm:pt modelId="{CB0ADA0D-E9EB-4DF5-B298-EC5309A8D60B}" type="parTrans" cxnId="{781CC23A-41E2-44A6-BB21-287CC11F13BC}">
      <dgm:prSet/>
      <dgm:spPr/>
      <dgm:t>
        <a:bodyPr/>
        <a:lstStyle/>
        <a:p>
          <a:endParaRPr lang="en-IN"/>
        </a:p>
      </dgm:t>
    </dgm:pt>
    <dgm:pt modelId="{A907AAD3-7B6C-4741-841D-E1A6E2F848DA}" type="sibTrans" cxnId="{781CC23A-41E2-44A6-BB21-287CC11F13BC}">
      <dgm:prSet/>
      <dgm:spPr/>
      <dgm:t>
        <a:bodyPr/>
        <a:lstStyle/>
        <a:p>
          <a:endParaRPr lang="en-IN"/>
        </a:p>
      </dgm:t>
    </dgm:pt>
    <dgm:pt modelId="{16BE4FCC-19BF-4425-8032-415572D4B9D3}">
      <dgm:prSet/>
      <dgm:spPr/>
      <dgm:t>
        <a:bodyPr/>
        <a:lstStyle/>
        <a:p>
          <a:r>
            <a:rPr lang="en-US" dirty="0" smtClean="0"/>
            <a:t>Reduced bonus rate series – impact on PRE</a:t>
          </a:r>
          <a:endParaRPr lang="en-IN" dirty="0"/>
        </a:p>
      </dgm:t>
    </dgm:pt>
    <dgm:pt modelId="{FCC314F9-8C85-4083-A91E-CE319DDA8629}" type="parTrans" cxnId="{156D2E7A-1F21-4669-BF0D-C61DA3F9F6A1}">
      <dgm:prSet/>
      <dgm:spPr/>
      <dgm:t>
        <a:bodyPr/>
        <a:lstStyle/>
        <a:p>
          <a:endParaRPr lang="en-IN"/>
        </a:p>
      </dgm:t>
    </dgm:pt>
    <dgm:pt modelId="{A8EEC24C-296E-48E6-806E-75CC4270C011}" type="sibTrans" cxnId="{156D2E7A-1F21-4669-BF0D-C61DA3F9F6A1}">
      <dgm:prSet/>
      <dgm:spPr/>
      <dgm:t>
        <a:bodyPr/>
        <a:lstStyle/>
        <a:p>
          <a:endParaRPr lang="en-IN"/>
        </a:p>
      </dgm:t>
    </dgm:pt>
    <dgm:pt modelId="{ACE4FA3C-B65C-465E-B5E7-65699B5F7AEA}">
      <dgm:prSet/>
      <dgm:spPr/>
      <dgm:t>
        <a:bodyPr/>
        <a:lstStyle/>
        <a:p>
          <a:r>
            <a:rPr lang="en-US" dirty="0" smtClean="0"/>
            <a:t>Estate building  - support that can be drawn from it</a:t>
          </a:r>
          <a:endParaRPr lang="en-IN" dirty="0"/>
        </a:p>
      </dgm:t>
    </dgm:pt>
    <dgm:pt modelId="{4815422F-DBCE-4DCE-8FA4-CA939357E156}" type="parTrans" cxnId="{4432A929-4CBE-4A7A-9376-4761D2DA07F7}">
      <dgm:prSet/>
      <dgm:spPr/>
      <dgm:t>
        <a:bodyPr/>
        <a:lstStyle/>
        <a:p>
          <a:endParaRPr lang="en-IN"/>
        </a:p>
      </dgm:t>
    </dgm:pt>
    <dgm:pt modelId="{2E70C1C5-C869-476F-9E53-56423B018D34}" type="sibTrans" cxnId="{4432A929-4CBE-4A7A-9376-4761D2DA07F7}">
      <dgm:prSet/>
      <dgm:spPr/>
      <dgm:t>
        <a:bodyPr/>
        <a:lstStyle/>
        <a:p>
          <a:endParaRPr lang="en-IN"/>
        </a:p>
      </dgm:t>
    </dgm:pt>
    <dgm:pt modelId="{68AB427B-4799-4817-8BE0-42576C77A6B7}">
      <dgm:prSet/>
      <dgm:spPr/>
      <dgm:t>
        <a:bodyPr/>
        <a:lstStyle/>
        <a:p>
          <a:r>
            <a:rPr lang="en-US" dirty="0" smtClean="0"/>
            <a:t>Business Volume and business mix -  impact on business plan</a:t>
          </a:r>
          <a:endParaRPr lang="en-IN" dirty="0"/>
        </a:p>
      </dgm:t>
    </dgm:pt>
    <dgm:pt modelId="{E212A4A2-486D-464A-B056-3071F847AC46}" type="parTrans" cxnId="{404B99EA-FB8D-4C01-9938-D17A47A98648}">
      <dgm:prSet/>
      <dgm:spPr/>
      <dgm:t>
        <a:bodyPr/>
        <a:lstStyle/>
        <a:p>
          <a:endParaRPr lang="en-IN"/>
        </a:p>
      </dgm:t>
    </dgm:pt>
    <dgm:pt modelId="{78A8A27D-5A3F-4127-97C3-A4F63AFFA6FC}" type="sibTrans" cxnId="{404B99EA-FB8D-4C01-9938-D17A47A98648}">
      <dgm:prSet/>
      <dgm:spPr/>
      <dgm:t>
        <a:bodyPr/>
        <a:lstStyle/>
        <a:p>
          <a:endParaRPr lang="en-IN"/>
        </a:p>
      </dgm:t>
    </dgm:pt>
    <dgm:pt modelId="{05CC6BF3-4A81-4EA9-AA04-2393B65A0B24}">
      <dgm:prSet/>
      <dgm:spPr/>
      <dgm:t>
        <a:bodyPr/>
        <a:lstStyle/>
        <a:p>
          <a:r>
            <a:rPr lang="en-US" dirty="0" smtClean="0"/>
            <a:t>Surrender Rates  - assessing the liquidity risk!</a:t>
          </a:r>
          <a:endParaRPr lang="en-IN" dirty="0"/>
        </a:p>
      </dgm:t>
    </dgm:pt>
    <dgm:pt modelId="{665DB5AB-4EA8-4412-B7E7-3DE8D5423864}" type="parTrans" cxnId="{72CBDA13-EF8D-40D9-985A-9624CC9AD95C}">
      <dgm:prSet/>
      <dgm:spPr/>
      <dgm:t>
        <a:bodyPr/>
        <a:lstStyle/>
        <a:p>
          <a:endParaRPr lang="en-IN"/>
        </a:p>
      </dgm:t>
    </dgm:pt>
    <dgm:pt modelId="{D1645C31-C416-4C11-980A-8FC80A5F5C0D}" type="sibTrans" cxnId="{72CBDA13-EF8D-40D9-985A-9624CC9AD95C}">
      <dgm:prSet/>
      <dgm:spPr/>
      <dgm:t>
        <a:bodyPr/>
        <a:lstStyle/>
        <a:p>
          <a:endParaRPr lang="en-IN"/>
        </a:p>
      </dgm:t>
    </dgm:pt>
    <dgm:pt modelId="{7C59118A-1D1A-4F36-A91C-06294A1878CD}">
      <dgm:prSet/>
      <dgm:spPr/>
      <dgm:t>
        <a:bodyPr/>
        <a:lstStyle/>
        <a:p>
          <a:r>
            <a:rPr lang="en-US" dirty="0" smtClean="0"/>
            <a:t>Expenses - may go up due to reduced business volume</a:t>
          </a:r>
          <a:endParaRPr lang="en-IN" dirty="0"/>
        </a:p>
      </dgm:t>
    </dgm:pt>
    <dgm:pt modelId="{728EE2BE-A912-4978-ADD8-BADFD78EEB48}" type="parTrans" cxnId="{DAF4F47D-5780-45B3-91F4-7A7AFE443CE2}">
      <dgm:prSet/>
      <dgm:spPr/>
      <dgm:t>
        <a:bodyPr/>
        <a:lstStyle/>
        <a:p>
          <a:endParaRPr lang="en-IN"/>
        </a:p>
      </dgm:t>
    </dgm:pt>
    <dgm:pt modelId="{14A0142E-52A3-4568-8160-6064C06CC830}" type="sibTrans" cxnId="{DAF4F47D-5780-45B3-91F4-7A7AFE443CE2}">
      <dgm:prSet/>
      <dgm:spPr/>
      <dgm:t>
        <a:bodyPr/>
        <a:lstStyle/>
        <a:p>
          <a:endParaRPr lang="en-IN"/>
        </a:p>
      </dgm:t>
    </dgm:pt>
    <dgm:pt modelId="{944767F9-3125-4F3A-B146-BA98D1E000A9}">
      <dgm:prSet/>
      <dgm:spPr/>
      <dgm:t>
        <a:bodyPr/>
        <a:lstStyle/>
        <a:p>
          <a:r>
            <a:rPr lang="en-US" dirty="0" smtClean="0"/>
            <a:t>Investment strategy  - reduced investment freedom and better ALM</a:t>
          </a:r>
          <a:endParaRPr lang="en-IN" dirty="0"/>
        </a:p>
      </dgm:t>
    </dgm:pt>
    <dgm:pt modelId="{E0117F11-C3C9-4FD4-9514-70201E0BF28B}" type="parTrans" cxnId="{2BD72F63-CD69-4247-8FD3-D4190B3F0164}">
      <dgm:prSet/>
      <dgm:spPr/>
      <dgm:t>
        <a:bodyPr/>
        <a:lstStyle/>
        <a:p>
          <a:endParaRPr lang="en-IN"/>
        </a:p>
      </dgm:t>
    </dgm:pt>
    <dgm:pt modelId="{7EE137B0-01AF-43C7-B720-89BEAEAE82DF}" type="sibTrans" cxnId="{2BD72F63-CD69-4247-8FD3-D4190B3F0164}">
      <dgm:prSet/>
      <dgm:spPr/>
      <dgm:t>
        <a:bodyPr/>
        <a:lstStyle/>
        <a:p>
          <a:endParaRPr lang="en-IN"/>
        </a:p>
      </dgm:t>
    </dgm:pt>
    <dgm:pt modelId="{68DD8A5F-F8EC-4003-B34A-18893B22DED1}" type="pres">
      <dgm:prSet presAssocID="{C05635C3-2FE3-4DFC-85C9-0CC61E713794}" presName="linear" presStyleCnt="0">
        <dgm:presLayoutVars>
          <dgm:dir/>
          <dgm:animLvl val="lvl"/>
          <dgm:resizeHandles val="exact"/>
        </dgm:presLayoutVars>
      </dgm:prSet>
      <dgm:spPr/>
      <dgm:t>
        <a:bodyPr/>
        <a:lstStyle/>
        <a:p>
          <a:endParaRPr lang="en-IN"/>
        </a:p>
      </dgm:t>
    </dgm:pt>
    <dgm:pt modelId="{DC6354ED-37CC-4FE9-A085-145953C2CA8E}" type="pres">
      <dgm:prSet presAssocID="{DC322679-1925-447A-83E6-122C2B910DE6}" presName="parentLin" presStyleCnt="0"/>
      <dgm:spPr/>
    </dgm:pt>
    <dgm:pt modelId="{1D8399BF-DE05-427C-9C00-426EA2944DB0}" type="pres">
      <dgm:prSet presAssocID="{DC322679-1925-447A-83E6-122C2B910DE6}" presName="parentLeftMargin" presStyleLbl="node1" presStyleIdx="0" presStyleCnt="1"/>
      <dgm:spPr/>
      <dgm:t>
        <a:bodyPr/>
        <a:lstStyle/>
        <a:p>
          <a:endParaRPr lang="en-IN"/>
        </a:p>
      </dgm:t>
    </dgm:pt>
    <dgm:pt modelId="{F8186F68-B710-4ABC-833E-1D6E5BFED6C3}" type="pres">
      <dgm:prSet presAssocID="{DC322679-1925-447A-83E6-122C2B910DE6}" presName="parentText" presStyleLbl="node1" presStyleIdx="0" presStyleCnt="1" custLinFactNeighborX="-11111" custLinFactNeighborY="-8136">
        <dgm:presLayoutVars>
          <dgm:chMax val="0"/>
          <dgm:bulletEnabled val="1"/>
        </dgm:presLayoutVars>
      </dgm:prSet>
      <dgm:spPr/>
      <dgm:t>
        <a:bodyPr/>
        <a:lstStyle/>
        <a:p>
          <a:endParaRPr lang="en-IN"/>
        </a:p>
      </dgm:t>
    </dgm:pt>
    <dgm:pt modelId="{426F9E02-AAE4-408D-A595-8977CA4CD789}" type="pres">
      <dgm:prSet presAssocID="{DC322679-1925-447A-83E6-122C2B910DE6}" presName="negativeSpace" presStyleCnt="0"/>
      <dgm:spPr/>
    </dgm:pt>
    <dgm:pt modelId="{391D666F-E0AD-4E42-AC8F-4FE69CED964F}" type="pres">
      <dgm:prSet presAssocID="{DC322679-1925-447A-83E6-122C2B910DE6}" presName="childText" presStyleLbl="conFgAcc1" presStyleIdx="0" presStyleCnt="1">
        <dgm:presLayoutVars>
          <dgm:bulletEnabled val="1"/>
        </dgm:presLayoutVars>
      </dgm:prSet>
      <dgm:spPr/>
      <dgm:t>
        <a:bodyPr/>
        <a:lstStyle/>
        <a:p>
          <a:endParaRPr lang="en-IN"/>
        </a:p>
      </dgm:t>
    </dgm:pt>
  </dgm:ptLst>
  <dgm:cxnLst>
    <dgm:cxn modelId="{2BD72F63-CD69-4247-8FD3-D4190B3F0164}" srcId="{DC322679-1925-447A-83E6-122C2B910DE6}" destId="{944767F9-3125-4F3A-B146-BA98D1E000A9}" srcOrd="5" destOrd="0" parTransId="{E0117F11-C3C9-4FD4-9514-70201E0BF28B}" sibTransId="{7EE137B0-01AF-43C7-B720-89BEAEAE82DF}"/>
    <dgm:cxn modelId="{4432A929-4CBE-4A7A-9376-4761D2DA07F7}" srcId="{DC322679-1925-447A-83E6-122C2B910DE6}" destId="{ACE4FA3C-B65C-465E-B5E7-65699B5F7AEA}" srcOrd="3" destOrd="0" parTransId="{4815422F-DBCE-4DCE-8FA4-CA939357E156}" sibTransId="{2E70C1C5-C869-476F-9E53-56423B018D34}"/>
    <dgm:cxn modelId="{8ED17DDE-AE13-4459-AEF9-4E8E64E32050}" type="presOf" srcId="{C6314AA4-C050-41CA-87E6-633D6A4FFC2B}" destId="{391D666F-E0AD-4E42-AC8F-4FE69CED964F}" srcOrd="0" destOrd="6" presId="urn:microsoft.com/office/officeart/2005/8/layout/list1"/>
    <dgm:cxn modelId="{156D2E7A-1F21-4669-BF0D-C61DA3F9F6A1}" srcId="{DC322679-1925-447A-83E6-122C2B910DE6}" destId="{16BE4FCC-19BF-4425-8032-415572D4B9D3}" srcOrd="0" destOrd="0" parTransId="{FCC314F9-8C85-4083-A91E-CE319DDA8629}" sibTransId="{A8EEC24C-296E-48E6-806E-75CC4270C011}"/>
    <dgm:cxn modelId="{DAF4F47D-5780-45B3-91F4-7A7AFE443CE2}" srcId="{DC322679-1925-447A-83E6-122C2B910DE6}" destId="{7C59118A-1D1A-4F36-A91C-06294A1878CD}" srcOrd="4" destOrd="0" parTransId="{728EE2BE-A912-4978-ADD8-BADFD78EEB48}" sibTransId="{14A0142E-52A3-4568-8160-6064C06CC830}"/>
    <dgm:cxn modelId="{781CC23A-41E2-44A6-BB21-287CC11F13BC}" srcId="{DC322679-1925-447A-83E6-122C2B910DE6}" destId="{C6314AA4-C050-41CA-87E6-633D6A4FFC2B}" srcOrd="6" destOrd="0" parTransId="{CB0ADA0D-E9EB-4DF5-B298-EC5309A8D60B}" sibTransId="{A907AAD3-7B6C-4741-841D-E1A6E2F848DA}"/>
    <dgm:cxn modelId="{99557EB4-73C4-4290-BA12-1E9407186E1B}" type="presOf" srcId="{944767F9-3125-4F3A-B146-BA98D1E000A9}" destId="{391D666F-E0AD-4E42-AC8F-4FE69CED964F}" srcOrd="0" destOrd="5" presId="urn:microsoft.com/office/officeart/2005/8/layout/list1"/>
    <dgm:cxn modelId="{C0126A2D-DFCD-4C9B-A598-C1644ACC6323}" type="presOf" srcId="{DC322679-1925-447A-83E6-122C2B910DE6}" destId="{1D8399BF-DE05-427C-9C00-426EA2944DB0}" srcOrd="0" destOrd="0" presId="urn:microsoft.com/office/officeart/2005/8/layout/list1"/>
    <dgm:cxn modelId="{A6ADEB0D-CE75-4377-B37E-6583B1649FFB}" srcId="{C05635C3-2FE3-4DFC-85C9-0CC61E713794}" destId="{DC322679-1925-447A-83E6-122C2B910DE6}" srcOrd="0" destOrd="0" parTransId="{C2F532BC-B8AF-47B7-AD20-B1117D4976B0}" sibTransId="{02581945-BA2E-48B7-B73B-C2AFCC74E4D3}"/>
    <dgm:cxn modelId="{72CBDA13-EF8D-40D9-985A-9624CC9AD95C}" srcId="{DC322679-1925-447A-83E6-122C2B910DE6}" destId="{05CC6BF3-4A81-4EA9-AA04-2393B65A0B24}" srcOrd="2" destOrd="0" parTransId="{665DB5AB-4EA8-4412-B7E7-3DE8D5423864}" sibTransId="{D1645C31-C416-4C11-980A-8FC80A5F5C0D}"/>
    <dgm:cxn modelId="{C6BD0D47-5AA0-4D18-9B6D-FCB660189BC5}" type="presOf" srcId="{7C59118A-1D1A-4F36-A91C-06294A1878CD}" destId="{391D666F-E0AD-4E42-AC8F-4FE69CED964F}" srcOrd="0" destOrd="4" presId="urn:microsoft.com/office/officeart/2005/8/layout/list1"/>
    <dgm:cxn modelId="{CC98FC3A-4743-4854-89F5-353DFDFD2BE0}" type="presOf" srcId="{68AB427B-4799-4817-8BE0-42576C77A6B7}" destId="{391D666F-E0AD-4E42-AC8F-4FE69CED964F}" srcOrd="0" destOrd="1" presId="urn:microsoft.com/office/officeart/2005/8/layout/list1"/>
    <dgm:cxn modelId="{42EA27F1-DC69-47CC-B11C-0FA9F6B67EDE}" type="presOf" srcId="{DC322679-1925-447A-83E6-122C2B910DE6}" destId="{F8186F68-B710-4ABC-833E-1D6E5BFED6C3}" srcOrd="1" destOrd="0" presId="urn:microsoft.com/office/officeart/2005/8/layout/list1"/>
    <dgm:cxn modelId="{F02A9B35-8013-468E-849C-07173496F2C9}" type="presOf" srcId="{ACE4FA3C-B65C-465E-B5E7-65699B5F7AEA}" destId="{391D666F-E0AD-4E42-AC8F-4FE69CED964F}" srcOrd="0" destOrd="3" presId="urn:microsoft.com/office/officeart/2005/8/layout/list1"/>
    <dgm:cxn modelId="{404B99EA-FB8D-4C01-9938-D17A47A98648}" srcId="{DC322679-1925-447A-83E6-122C2B910DE6}" destId="{68AB427B-4799-4817-8BE0-42576C77A6B7}" srcOrd="1" destOrd="0" parTransId="{E212A4A2-486D-464A-B056-3071F847AC46}" sibTransId="{78A8A27D-5A3F-4127-97C3-A4F63AFFA6FC}"/>
    <dgm:cxn modelId="{D0AD7789-D5AD-449E-8B14-CB0A891C3F1E}" type="presOf" srcId="{05CC6BF3-4A81-4EA9-AA04-2393B65A0B24}" destId="{391D666F-E0AD-4E42-AC8F-4FE69CED964F}" srcOrd="0" destOrd="2" presId="urn:microsoft.com/office/officeart/2005/8/layout/list1"/>
    <dgm:cxn modelId="{803B145F-39B5-468C-AEFA-96203B8468CC}" type="presOf" srcId="{C05635C3-2FE3-4DFC-85C9-0CC61E713794}" destId="{68DD8A5F-F8EC-4003-B34A-18893B22DED1}" srcOrd="0" destOrd="0" presId="urn:microsoft.com/office/officeart/2005/8/layout/list1"/>
    <dgm:cxn modelId="{2AA217D4-9A99-4465-9625-B3A8A37CFCE9}" type="presOf" srcId="{16BE4FCC-19BF-4425-8032-415572D4B9D3}" destId="{391D666F-E0AD-4E42-AC8F-4FE69CED964F}" srcOrd="0" destOrd="0" presId="urn:microsoft.com/office/officeart/2005/8/layout/list1"/>
    <dgm:cxn modelId="{1BC8272A-AA5A-4E68-BB3D-B2D551D70F8F}" type="presParOf" srcId="{68DD8A5F-F8EC-4003-B34A-18893B22DED1}" destId="{DC6354ED-37CC-4FE9-A085-145953C2CA8E}" srcOrd="0" destOrd="0" presId="urn:microsoft.com/office/officeart/2005/8/layout/list1"/>
    <dgm:cxn modelId="{4A281DA3-E0A9-4825-9893-D9DDBD1EE3CF}" type="presParOf" srcId="{DC6354ED-37CC-4FE9-A085-145953C2CA8E}" destId="{1D8399BF-DE05-427C-9C00-426EA2944DB0}" srcOrd="0" destOrd="0" presId="urn:microsoft.com/office/officeart/2005/8/layout/list1"/>
    <dgm:cxn modelId="{C44DEDEF-6BC2-434A-8843-00869E8B138E}" type="presParOf" srcId="{DC6354ED-37CC-4FE9-A085-145953C2CA8E}" destId="{F8186F68-B710-4ABC-833E-1D6E5BFED6C3}" srcOrd="1" destOrd="0" presId="urn:microsoft.com/office/officeart/2005/8/layout/list1"/>
    <dgm:cxn modelId="{77E454F5-56F1-48C4-866F-5236FE36DE31}" type="presParOf" srcId="{68DD8A5F-F8EC-4003-B34A-18893B22DED1}" destId="{426F9E02-AAE4-408D-A595-8977CA4CD789}" srcOrd="1" destOrd="0" presId="urn:microsoft.com/office/officeart/2005/8/layout/list1"/>
    <dgm:cxn modelId="{47CCF094-A402-48B3-99DA-737090DB6DE3}" type="presParOf" srcId="{68DD8A5F-F8EC-4003-B34A-18893B22DED1}" destId="{391D666F-E0AD-4E42-AC8F-4FE69CED964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D666F-E0AD-4E42-AC8F-4FE69CED964F}">
      <dsp:nvSpPr>
        <dsp:cNvPr id="0" name=""/>
        <dsp:cNvSpPr/>
      </dsp:nvSpPr>
      <dsp:spPr>
        <a:xfrm>
          <a:off x="0" y="379799"/>
          <a:ext cx="8458200" cy="441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520700" rIns="656450" bIns="177800" numCol="1" spcCol="1270" anchor="t" anchorCtr="0">
          <a:noAutofit/>
        </a:bodyPr>
        <a:lstStyle/>
        <a:p>
          <a:pPr marL="228600" lvl="1" indent="-228600" algn="l" defTabSz="1111250">
            <a:lnSpc>
              <a:spcPct val="90000"/>
            </a:lnSpc>
            <a:spcBef>
              <a:spcPct val="0"/>
            </a:spcBef>
            <a:spcAft>
              <a:spcPct val="15000"/>
            </a:spcAft>
            <a:buChar char="••"/>
          </a:pPr>
          <a:r>
            <a:rPr lang="en-IN" sz="2500" kern="1200" dirty="0" smtClean="0"/>
            <a:t>Proprietary composite company</a:t>
          </a:r>
          <a:endParaRPr lang="en-IN" sz="2500" kern="1200" dirty="0"/>
        </a:p>
        <a:p>
          <a:pPr marL="228600" lvl="1" indent="-228600" algn="l" defTabSz="1111250">
            <a:lnSpc>
              <a:spcPct val="90000"/>
            </a:lnSpc>
            <a:spcBef>
              <a:spcPct val="0"/>
            </a:spcBef>
            <a:spcAft>
              <a:spcPct val="15000"/>
            </a:spcAft>
            <a:buChar char="••"/>
          </a:pPr>
          <a:r>
            <a:rPr lang="en-IN" sz="2500" kern="1200" dirty="0" smtClean="0"/>
            <a:t>All life business written in a single fund (separate revenue account for premiums, expenses, claims but combined investment income)</a:t>
          </a:r>
          <a:endParaRPr lang="en-IN" sz="2500" kern="1200" dirty="0"/>
        </a:p>
        <a:p>
          <a:pPr marL="228600" lvl="1" indent="-228600" algn="l" defTabSz="1111250">
            <a:lnSpc>
              <a:spcPct val="90000"/>
            </a:lnSpc>
            <a:spcBef>
              <a:spcPct val="0"/>
            </a:spcBef>
            <a:spcAft>
              <a:spcPct val="15000"/>
            </a:spcAft>
            <a:buChar char="••"/>
          </a:pPr>
          <a:r>
            <a:rPr lang="en-IN" sz="2500" kern="1200" dirty="0" smtClean="0"/>
            <a:t>Company’s constitution: Any profits arising from par life business – 90:10, any profits arising from non-par – distributed as per company’s discretion</a:t>
          </a:r>
          <a:endParaRPr lang="en-IN" sz="2500" kern="1200" dirty="0"/>
        </a:p>
        <a:p>
          <a:pPr marL="228600" lvl="1" indent="-228600" algn="l" defTabSz="1111250">
            <a:lnSpc>
              <a:spcPct val="90000"/>
            </a:lnSpc>
            <a:spcBef>
              <a:spcPct val="0"/>
            </a:spcBef>
            <a:spcAft>
              <a:spcPct val="15000"/>
            </a:spcAft>
            <a:buChar char="••"/>
          </a:pPr>
          <a:r>
            <a:rPr lang="en-IN" sz="2500" kern="1200" dirty="0" smtClean="0"/>
            <a:t>Company’s practice from many years: all profits from the fund – both par and non-par included in the 90:10</a:t>
          </a:r>
          <a:endParaRPr lang="en-IN" sz="2500" kern="1200" dirty="0"/>
        </a:p>
      </dsp:txBody>
      <dsp:txXfrm>
        <a:off x="0" y="379799"/>
        <a:ext cx="8458200" cy="4410000"/>
      </dsp:txXfrm>
    </dsp:sp>
    <dsp:sp modelId="{F8186F68-B710-4ABC-833E-1D6E5BFED6C3}">
      <dsp:nvSpPr>
        <dsp:cNvPr id="0" name=""/>
        <dsp:cNvSpPr/>
      </dsp:nvSpPr>
      <dsp:spPr>
        <a:xfrm>
          <a:off x="375920" y="0"/>
          <a:ext cx="5920740" cy="738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1111250">
            <a:lnSpc>
              <a:spcPct val="90000"/>
            </a:lnSpc>
            <a:spcBef>
              <a:spcPct val="0"/>
            </a:spcBef>
            <a:spcAft>
              <a:spcPct val="35000"/>
            </a:spcAft>
          </a:pPr>
          <a:r>
            <a:rPr lang="en-US" sz="2500" kern="1200" dirty="0" smtClean="0"/>
            <a:t>Current set-up:</a:t>
          </a:r>
          <a:endParaRPr lang="en-IN" sz="2500" kern="1200" dirty="0"/>
        </a:p>
      </dsp:txBody>
      <dsp:txXfrm>
        <a:off x="411946" y="36026"/>
        <a:ext cx="5848688" cy="6659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D666F-E0AD-4E42-AC8F-4FE69CED964F}">
      <dsp:nvSpPr>
        <dsp:cNvPr id="0" name=""/>
        <dsp:cNvSpPr/>
      </dsp:nvSpPr>
      <dsp:spPr>
        <a:xfrm>
          <a:off x="0" y="761997"/>
          <a:ext cx="8458200" cy="327660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583184" rIns="656450" bIns="199136" numCol="1" spcCol="1270" anchor="t" anchorCtr="0">
          <a:noAutofit/>
        </a:bodyPr>
        <a:lstStyle/>
        <a:p>
          <a:pPr marL="285750" lvl="1" indent="-285750" algn="l" defTabSz="1244600">
            <a:lnSpc>
              <a:spcPct val="90000"/>
            </a:lnSpc>
            <a:spcBef>
              <a:spcPct val="0"/>
            </a:spcBef>
            <a:spcAft>
              <a:spcPct val="15000"/>
            </a:spcAft>
            <a:buChar char="••"/>
          </a:pPr>
          <a:r>
            <a:rPr lang="en-IN" sz="2800" kern="1200" dirty="0" smtClean="0"/>
            <a:t>Increasing pressure from non-life side of business</a:t>
          </a:r>
          <a:endParaRPr lang="en-IN" sz="2800" kern="1200" dirty="0"/>
        </a:p>
        <a:p>
          <a:pPr marL="285750" lvl="1" indent="-285750" algn="l" defTabSz="1244600">
            <a:lnSpc>
              <a:spcPct val="90000"/>
            </a:lnSpc>
            <a:spcBef>
              <a:spcPct val="0"/>
            </a:spcBef>
            <a:spcAft>
              <a:spcPct val="15000"/>
            </a:spcAft>
            <a:buChar char="••"/>
          </a:pPr>
          <a:r>
            <a:rPr lang="en-IN" sz="2800" kern="1200" dirty="0" smtClean="0"/>
            <a:t>So Board wishes to exercise its right to restrict 90:10 to par alone</a:t>
          </a:r>
          <a:endParaRPr lang="en-IN" sz="2800" kern="1200" dirty="0"/>
        </a:p>
        <a:p>
          <a:pPr marL="285750" lvl="1" indent="-285750" algn="l" defTabSz="1244600">
            <a:lnSpc>
              <a:spcPct val="90000"/>
            </a:lnSpc>
            <a:spcBef>
              <a:spcPct val="0"/>
            </a:spcBef>
            <a:spcAft>
              <a:spcPct val="15000"/>
            </a:spcAft>
            <a:buChar char="••"/>
          </a:pPr>
          <a:r>
            <a:rPr lang="en-US" sz="2800" kern="1200" dirty="0" smtClean="0"/>
            <a:t>As a WPA, what are PRE concerns and other issues?</a:t>
          </a:r>
          <a:endParaRPr lang="en-IN" sz="2800" kern="1200" dirty="0"/>
        </a:p>
      </dsp:txBody>
      <dsp:txXfrm>
        <a:off x="0" y="761997"/>
        <a:ext cx="8458200" cy="3276604"/>
      </dsp:txXfrm>
    </dsp:sp>
    <dsp:sp modelId="{F8186F68-B710-4ABC-833E-1D6E5BFED6C3}">
      <dsp:nvSpPr>
        <dsp:cNvPr id="0" name=""/>
        <dsp:cNvSpPr/>
      </dsp:nvSpPr>
      <dsp:spPr>
        <a:xfrm>
          <a:off x="380999" y="0"/>
          <a:ext cx="5920740" cy="8180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1066800">
            <a:lnSpc>
              <a:spcPct val="90000"/>
            </a:lnSpc>
            <a:spcBef>
              <a:spcPct val="0"/>
            </a:spcBef>
            <a:spcAft>
              <a:spcPct val="35000"/>
            </a:spcAft>
          </a:pPr>
          <a:r>
            <a:rPr lang="en-US" sz="2400" kern="1200" dirty="0" smtClean="0"/>
            <a:t>Issue under consideration:</a:t>
          </a:r>
          <a:endParaRPr lang="en-IN" sz="2400" kern="1200" dirty="0"/>
        </a:p>
      </dsp:txBody>
      <dsp:txXfrm>
        <a:off x="420934" y="39935"/>
        <a:ext cx="5840870" cy="73820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D666F-E0AD-4E42-AC8F-4FE69CED964F}">
      <dsp:nvSpPr>
        <dsp:cNvPr id="0" name=""/>
        <dsp:cNvSpPr/>
      </dsp:nvSpPr>
      <dsp:spPr>
        <a:xfrm>
          <a:off x="0" y="490331"/>
          <a:ext cx="3962400" cy="441126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526" tIns="697522" rIns="307526" bIns="156464" numCol="1" spcCol="1270" anchor="t" anchorCtr="0">
          <a:noAutofit/>
        </a:bodyPr>
        <a:lstStyle/>
        <a:p>
          <a:pPr marL="228600" lvl="1" indent="-228600" algn="l" defTabSz="977900">
            <a:lnSpc>
              <a:spcPct val="90000"/>
            </a:lnSpc>
            <a:spcBef>
              <a:spcPct val="0"/>
            </a:spcBef>
            <a:spcAft>
              <a:spcPct val="15000"/>
            </a:spcAft>
            <a:buChar char="••"/>
          </a:pPr>
          <a:r>
            <a:rPr lang="en-IN" sz="2200" kern="1200" dirty="0" smtClean="0"/>
            <a:t>Helps to set PRE</a:t>
          </a:r>
          <a:endParaRPr lang="en-IN" sz="2200" kern="1200" dirty="0"/>
        </a:p>
        <a:p>
          <a:pPr marL="228600" lvl="1" indent="-228600" algn="l" defTabSz="977900">
            <a:lnSpc>
              <a:spcPct val="90000"/>
            </a:lnSpc>
            <a:spcBef>
              <a:spcPct val="0"/>
            </a:spcBef>
            <a:spcAft>
              <a:spcPct val="15000"/>
            </a:spcAft>
            <a:buChar char="••"/>
          </a:pPr>
          <a:r>
            <a:rPr lang="en-IN" sz="2200" kern="1200" dirty="0" smtClean="0"/>
            <a:t>Reduces operational risk</a:t>
          </a:r>
          <a:endParaRPr lang="en-IN" sz="2200" kern="1200" dirty="0"/>
        </a:p>
        <a:p>
          <a:pPr marL="228600" lvl="1" indent="-228600" algn="l" defTabSz="977900">
            <a:lnSpc>
              <a:spcPct val="90000"/>
            </a:lnSpc>
            <a:spcBef>
              <a:spcPct val="0"/>
            </a:spcBef>
            <a:spcAft>
              <a:spcPct val="15000"/>
            </a:spcAft>
            <a:buChar char="••"/>
          </a:pPr>
          <a:r>
            <a:rPr lang="en-IN" sz="2200" kern="1200" dirty="0" smtClean="0"/>
            <a:t>Statute for future decisions</a:t>
          </a:r>
          <a:endParaRPr lang="en-IN" sz="2200" kern="1200" dirty="0"/>
        </a:p>
        <a:p>
          <a:pPr marL="228600" lvl="1" indent="-228600" algn="l" defTabSz="977900">
            <a:lnSpc>
              <a:spcPct val="90000"/>
            </a:lnSpc>
            <a:spcBef>
              <a:spcPct val="0"/>
            </a:spcBef>
            <a:spcAft>
              <a:spcPct val="15000"/>
            </a:spcAft>
            <a:buChar char="••"/>
          </a:pPr>
          <a:r>
            <a:rPr lang="en-IN" sz="2200" kern="1200" dirty="0" smtClean="0"/>
            <a:t>Demonstrates compliances to regulator</a:t>
          </a:r>
          <a:endParaRPr lang="en-IN" sz="2200" kern="1200" dirty="0"/>
        </a:p>
        <a:p>
          <a:pPr marL="228600" lvl="1" indent="-228600" algn="l" defTabSz="977900">
            <a:lnSpc>
              <a:spcPct val="90000"/>
            </a:lnSpc>
            <a:spcBef>
              <a:spcPct val="0"/>
            </a:spcBef>
            <a:spcAft>
              <a:spcPct val="15000"/>
            </a:spcAft>
            <a:buChar char="••"/>
          </a:pPr>
          <a:r>
            <a:rPr lang="en-IN" sz="2200" kern="1200" dirty="0" smtClean="0"/>
            <a:t>Aids consistency between changes in management</a:t>
          </a:r>
          <a:endParaRPr lang="en-IN" sz="2200" kern="1200" dirty="0"/>
        </a:p>
        <a:p>
          <a:pPr marL="228600" lvl="1" indent="-228600" algn="l" defTabSz="977900">
            <a:lnSpc>
              <a:spcPct val="90000"/>
            </a:lnSpc>
            <a:spcBef>
              <a:spcPct val="0"/>
            </a:spcBef>
            <a:spcAft>
              <a:spcPct val="15000"/>
            </a:spcAft>
            <a:buChar char="••"/>
          </a:pPr>
          <a:r>
            <a:rPr lang="en-IN" sz="2200" kern="1200" dirty="0" smtClean="0"/>
            <a:t>Demonstrates compliance with TCF </a:t>
          </a:r>
          <a:endParaRPr lang="en-IN" sz="2200" kern="1200" dirty="0"/>
        </a:p>
      </dsp:txBody>
      <dsp:txXfrm>
        <a:off x="0" y="490331"/>
        <a:ext cx="3962400" cy="4411265"/>
      </dsp:txXfrm>
    </dsp:sp>
    <dsp:sp modelId="{F8186F68-B710-4ABC-833E-1D6E5BFED6C3}">
      <dsp:nvSpPr>
        <dsp:cNvPr id="0" name=""/>
        <dsp:cNvSpPr/>
      </dsp:nvSpPr>
      <dsp:spPr>
        <a:xfrm>
          <a:off x="76200" y="78787"/>
          <a:ext cx="3772613" cy="6028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839" tIns="0" rIns="104839" bIns="0" numCol="1" spcCol="1270" anchor="ctr" anchorCtr="0">
          <a:noAutofit/>
        </a:bodyPr>
        <a:lstStyle/>
        <a:p>
          <a:pPr lvl="0" algn="l" defTabSz="844550">
            <a:lnSpc>
              <a:spcPct val="90000"/>
            </a:lnSpc>
            <a:spcBef>
              <a:spcPct val="0"/>
            </a:spcBef>
            <a:spcAft>
              <a:spcPct val="35000"/>
            </a:spcAft>
          </a:pPr>
          <a:r>
            <a:rPr lang="en-IN" sz="1900" kern="1200" dirty="0" smtClean="0"/>
            <a:t>Advantages</a:t>
          </a:r>
          <a:endParaRPr lang="en-IN" sz="1900" kern="1200" dirty="0"/>
        </a:p>
      </dsp:txBody>
      <dsp:txXfrm>
        <a:off x="105627" y="108214"/>
        <a:ext cx="3713759" cy="5439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D666F-E0AD-4E42-AC8F-4FE69CED964F}">
      <dsp:nvSpPr>
        <dsp:cNvPr id="0" name=""/>
        <dsp:cNvSpPr/>
      </dsp:nvSpPr>
      <dsp:spPr>
        <a:xfrm>
          <a:off x="0" y="517835"/>
          <a:ext cx="3962400" cy="43100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7526" tIns="730786" rIns="307526" bIns="156464" numCol="1" spcCol="1270" anchor="t" anchorCtr="0">
          <a:noAutofit/>
        </a:bodyPr>
        <a:lstStyle/>
        <a:p>
          <a:pPr marL="228600" lvl="1" indent="-228600" algn="l" defTabSz="977900">
            <a:lnSpc>
              <a:spcPct val="90000"/>
            </a:lnSpc>
            <a:spcBef>
              <a:spcPct val="0"/>
            </a:spcBef>
            <a:spcAft>
              <a:spcPct val="15000"/>
            </a:spcAft>
            <a:buChar char="••"/>
          </a:pPr>
          <a:r>
            <a:rPr lang="en-IN" sz="2200" kern="1200" dirty="0" smtClean="0"/>
            <a:t>Helps to set PRE </a:t>
          </a:r>
          <a:endParaRPr lang="en-IN" sz="2200" kern="1200" dirty="0"/>
        </a:p>
        <a:p>
          <a:pPr marL="228600" lvl="1" indent="-228600" algn="l" defTabSz="977900">
            <a:lnSpc>
              <a:spcPct val="90000"/>
            </a:lnSpc>
            <a:spcBef>
              <a:spcPct val="0"/>
            </a:spcBef>
            <a:spcAft>
              <a:spcPct val="15000"/>
            </a:spcAft>
            <a:buChar char="••"/>
          </a:pPr>
          <a:r>
            <a:rPr lang="en-IN" sz="2200" kern="1200" dirty="0" smtClean="0"/>
            <a:t>Introduces Inflexibility</a:t>
          </a:r>
          <a:endParaRPr lang="en-IN" sz="2200" kern="1200" dirty="0"/>
        </a:p>
        <a:p>
          <a:pPr marL="228600" lvl="1" indent="-228600" algn="l" defTabSz="977900">
            <a:lnSpc>
              <a:spcPct val="90000"/>
            </a:lnSpc>
            <a:spcBef>
              <a:spcPct val="0"/>
            </a:spcBef>
            <a:spcAft>
              <a:spcPct val="15000"/>
            </a:spcAft>
            <a:buChar char="••"/>
          </a:pPr>
          <a:r>
            <a:rPr lang="en-IN" sz="2200" kern="1200" dirty="0" smtClean="0"/>
            <a:t>Fear of disclosing too much</a:t>
          </a:r>
          <a:endParaRPr lang="en-IN" sz="2200" kern="1200" dirty="0"/>
        </a:p>
        <a:p>
          <a:pPr marL="228600" lvl="1" indent="-228600" algn="l" defTabSz="977900">
            <a:lnSpc>
              <a:spcPct val="90000"/>
            </a:lnSpc>
            <a:spcBef>
              <a:spcPct val="0"/>
            </a:spcBef>
            <a:spcAft>
              <a:spcPct val="15000"/>
            </a:spcAft>
            <a:buChar char="••"/>
          </a:pPr>
          <a:r>
            <a:rPr lang="en-IN" sz="2200" kern="1200" dirty="0" smtClean="0"/>
            <a:t>Competition </a:t>
          </a:r>
          <a:endParaRPr lang="en-IN" sz="2200" kern="1200" dirty="0"/>
        </a:p>
        <a:p>
          <a:pPr marL="228600" lvl="1" indent="-228600" algn="l" defTabSz="977900">
            <a:lnSpc>
              <a:spcPct val="90000"/>
            </a:lnSpc>
            <a:spcBef>
              <a:spcPct val="0"/>
            </a:spcBef>
            <a:spcAft>
              <a:spcPct val="15000"/>
            </a:spcAft>
            <a:buChar char="••"/>
          </a:pPr>
          <a:r>
            <a:rPr lang="en-IN" sz="2200" kern="1200" dirty="0" smtClean="0"/>
            <a:t>Regulatory intervention</a:t>
          </a:r>
          <a:endParaRPr lang="en-IN" sz="2200" kern="1200" dirty="0"/>
        </a:p>
      </dsp:txBody>
      <dsp:txXfrm>
        <a:off x="0" y="517835"/>
        <a:ext cx="3962400" cy="4310062"/>
      </dsp:txXfrm>
    </dsp:sp>
    <dsp:sp modelId="{F8186F68-B710-4ABC-833E-1D6E5BFED6C3}">
      <dsp:nvSpPr>
        <dsp:cNvPr id="0" name=""/>
        <dsp:cNvSpPr/>
      </dsp:nvSpPr>
      <dsp:spPr>
        <a:xfrm>
          <a:off x="0" y="0"/>
          <a:ext cx="3804098" cy="6315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839" tIns="0" rIns="104839" bIns="0" numCol="1" spcCol="1270" anchor="ctr" anchorCtr="0">
          <a:noAutofit/>
        </a:bodyPr>
        <a:lstStyle/>
        <a:p>
          <a:pPr lvl="0" algn="l" defTabSz="844550">
            <a:lnSpc>
              <a:spcPct val="90000"/>
            </a:lnSpc>
            <a:spcBef>
              <a:spcPct val="0"/>
            </a:spcBef>
            <a:spcAft>
              <a:spcPct val="35000"/>
            </a:spcAft>
          </a:pPr>
          <a:r>
            <a:rPr lang="en-IN" sz="1900" kern="1200" dirty="0" smtClean="0"/>
            <a:t>Disadvantages</a:t>
          </a:r>
          <a:endParaRPr lang="en-IN" sz="1900" kern="1200" dirty="0"/>
        </a:p>
      </dsp:txBody>
      <dsp:txXfrm>
        <a:off x="30830" y="30830"/>
        <a:ext cx="3742438" cy="569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E231E-FF98-4034-895C-E50F20822146}">
      <dsp:nvSpPr>
        <dsp:cNvPr id="0" name=""/>
        <dsp:cNvSpPr/>
      </dsp:nvSpPr>
      <dsp:spPr>
        <a:xfrm>
          <a:off x="3086099" y="1448828"/>
          <a:ext cx="2183438" cy="378943"/>
        </a:xfrm>
        <a:custGeom>
          <a:avLst/>
          <a:gdLst/>
          <a:ahLst/>
          <a:cxnLst/>
          <a:rect l="0" t="0" r="0" b="0"/>
          <a:pathLst>
            <a:path>
              <a:moveTo>
                <a:pt x="0" y="0"/>
              </a:moveTo>
              <a:lnTo>
                <a:pt x="0" y="189471"/>
              </a:lnTo>
              <a:lnTo>
                <a:pt x="2183438" y="189471"/>
              </a:lnTo>
              <a:lnTo>
                <a:pt x="2183438" y="3789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2F0577-B3F0-4EE8-AD41-193D458C4B03}">
      <dsp:nvSpPr>
        <dsp:cNvPr id="0" name=""/>
        <dsp:cNvSpPr/>
      </dsp:nvSpPr>
      <dsp:spPr>
        <a:xfrm>
          <a:off x="3040380" y="1448828"/>
          <a:ext cx="91440" cy="378943"/>
        </a:xfrm>
        <a:custGeom>
          <a:avLst/>
          <a:gdLst/>
          <a:ahLst/>
          <a:cxnLst/>
          <a:rect l="0" t="0" r="0" b="0"/>
          <a:pathLst>
            <a:path>
              <a:moveTo>
                <a:pt x="45720" y="0"/>
              </a:moveTo>
              <a:lnTo>
                <a:pt x="45720" y="3789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121762-819F-4B71-BA95-8AF79F9C0F9A}">
      <dsp:nvSpPr>
        <dsp:cNvPr id="0" name=""/>
        <dsp:cNvSpPr/>
      </dsp:nvSpPr>
      <dsp:spPr>
        <a:xfrm>
          <a:off x="902661" y="1448828"/>
          <a:ext cx="2183438" cy="378943"/>
        </a:xfrm>
        <a:custGeom>
          <a:avLst/>
          <a:gdLst/>
          <a:ahLst/>
          <a:cxnLst/>
          <a:rect l="0" t="0" r="0" b="0"/>
          <a:pathLst>
            <a:path>
              <a:moveTo>
                <a:pt x="2183438" y="0"/>
              </a:moveTo>
              <a:lnTo>
                <a:pt x="2183438" y="189471"/>
              </a:lnTo>
              <a:lnTo>
                <a:pt x="0" y="189471"/>
              </a:lnTo>
              <a:lnTo>
                <a:pt x="0" y="3789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1B39AA-3EAC-4D6F-9DB0-155011B3A656}">
      <dsp:nvSpPr>
        <dsp:cNvPr id="0" name=""/>
        <dsp:cNvSpPr/>
      </dsp:nvSpPr>
      <dsp:spPr>
        <a:xfrm>
          <a:off x="2183852" y="546580"/>
          <a:ext cx="1804494" cy="9022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With profits fund</a:t>
          </a:r>
        </a:p>
      </dsp:txBody>
      <dsp:txXfrm>
        <a:off x="2183852" y="546580"/>
        <a:ext cx="1804494" cy="902247"/>
      </dsp:txXfrm>
    </dsp:sp>
    <dsp:sp modelId="{BD865DB0-DAAD-4B26-B041-DB52231B8E59}">
      <dsp:nvSpPr>
        <dsp:cNvPr id="0" name=""/>
        <dsp:cNvSpPr/>
      </dsp:nvSpPr>
      <dsp:spPr>
        <a:xfrm>
          <a:off x="414" y="1827771"/>
          <a:ext cx="1804494" cy="9022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With-profits committee</a:t>
          </a:r>
        </a:p>
      </dsp:txBody>
      <dsp:txXfrm>
        <a:off x="414" y="1827771"/>
        <a:ext cx="1804494" cy="902247"/>
      </dsp:txXfrm>
    </dsp:sp>
    <dsp:sp modelId="{A2AD87DE-27D1-4396-982A-576AE4FC38C7}">
      <dsp:nvSpPr>
        <dsp:cNvPr id="0" name=""/>
        <dsp:cNvSpPr/>
      </dsp:nvSpPr>
      <dsp:spPr>
        <a:xfrm>
          <a:off x="2183852" y="1827771"/>
          <a:ext cx="1804494" cy="9022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With-profits </a:t>
          </a:r>
          <a:r>
            <a:rPr lang="en-US" sz="2200" kern="1200" dirty="0"/>
            <a:t>actuary</a:t>
          </a:r>
        </a:p>
      </dsp:txBody>
      <dsp:txXfrm>
        <a:off x="2183852" y="1827771"/>
        <a:ext cx="1804494" cy="902247"/>
      </dsp:txXfrm>
    </dsp:sp>
    <dsp:sp modelId="{857FBAD6-E5C6-401F-B203-8BF15613AAE0}">
      <dsp:nvSpPr>
        <dsp:cNvPr id="0" name=""/>
        <dsp:cNvSpPr/>
      </dsp:nvSpPr>
      <dsp:spPr>
        <a:xfrm>
          <a:off x="4367291" y="1827771"/>
          <a:ext cx="1804494" cy="9022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Actuarial function holder</a:t>
          </a:r>
        </a:p>
      </dsp:txBody>
      <dsp:txXfrm>
        <a:off x="4367291" y="1827771"/>
        <a:ext cx="1804494" cy="9022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B0A87-0674-448C-9F4F-1A48D1D5D65B}">
      <dsp:nvSpPr>
        <dsp:cNvPr id="0" name=""/>
        <dsp:cNvSpPr/>
      </dsp:nvSpPr>
      <dsp:spPr>
        <a:xfrm>
          <a:off x="3161469" y="254580"/>
          <a:ext cx="1615529" cy="10648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baseline="0" dirty="0" smtClean="0"/>
            <a:t>With-profits committee</a:t>
          </a:r>
          <a:endParaRPr lang="en-US" sz="1900" kern="1200" baseline="0" dirty="0"/>
        </a:p>
      </dsp:txBody>
      <dsp:txXfrm>
        <a:off x="3192658" y="285769"/>
        <a:ext cx="1553151" cy="1002503"/>
      </dsp:txXfrm>
    </dsp:sp>
    <dsp:sp modelId="{0552B7A7-B900-4326-BB24-3C43D5161BC0}">
      <dsp:nvSpPr>
        <dsp:cNvPr id="0" name=""/>
        <dsp:cNvSpPr/>
      </dsp:nvSpPr>
      <dsp:spPr>
        <a:xfrm>
          <a:off x="812117" y="1319462"/>
          <a:ext cx="3157115" cy="794872"/>
        </a:xfrm>
        <a:custGeom>
          <a:avLst/>
          <a:gdLst/>
          <a:ahLst/>
          <a:cxnLst/>
          <a:rect l="0" t="0" r="0" b="0"/>
          <a:pathLst>
            <a:path>
              <a:moveTo>
                <a:pt x="3157115" y="0"/>
              </a:moveTo>
              <a:lnTo>
                <a:pt x="3157115" y="397436"/>
              </a:lnTo>
              <a:lnTo>
                <a:pt x="0" y="397436"/>
              </a:lnTo>
              <a:lnTo>
                <a:pt x="0" y="79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183848-5B1A-4213-81DD-D991C2BDFA37}">
      <dsp:nvSpPr>
        <dsp:cNvPr id="0" name=""/>
        <dsp:cNvSpPr/>
      </dsp:nvSpPr>
      <dsp:spPr>
        <a:xfrm>
          <a:off x="4353" y="2114334"/>
          <a:ext cx="1615529" cy="1077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Independent Director</a:t>
          </a:r>
          <a:endParaRPr lang="en-US" sz="2000" kern="1200" dirty="0"/>
        </a:p>
      </dsp:txBody>
      <dsp:txXfrm>
        <a:off x="35898" y="2145879"/>
        <a:ext cx="1552439" cy="1013929"/>
      </dsp:txXfrm>
    </dsp:sp>
    <dsp:sp modelId="{D02FA1C8-5423-40D3-8027-6AFD633507C5}">
      <dsp:nvSpPr>
        <dsp:cNvPr id="0" name=""/>
        <dsp:cNvSpPr/>
      </dsp:nvSpPr>
      <dsp:spPr>
        <a:xfrm>
          <a:off x="2912305" y="1319462"/>
          <a:ext cx="1056927" cy="794872"/>
        </a:xfrm>
        <a:custGeom>
          <a:avLst/>
          <a:gdLst/>
          <a:ahLst/>
          <a:cxnLst/>
          <a:rect l="0" t="0" r="0" b="0"/>
          <a:pathLst>
            <a:path>
              <a:moveTo>
                <a:pt x="1056927" y="0"/>
              </a:moveTo>
              <a:lnTo>
                <a:pt x="1056927" y="397436"/>
              </a:lnTo>
              <a:lnTo>
                <a:pt x="0" y="397436"/>
              </a:lnTo>
              <a:lnTo>
                <a:pt x="0" y="79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F05E96-30C9-445C-8699-6E0895F20743}">
      <dsp:nvSpPr>
        <dsp:cNvPr id="0" name=""/>
        <dsp:cNvSpPr/>
      </dsp:nvSpPr>
      <dsp:spPr>
        <a:xfrm>
          <a:off x="2104541" y="2114334"/>
          <a:ext cx="1615529" cy="1077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CEO</a:t>
          </a:r>
          <a:endParaRPr lang="en-US" sz="2000" kern="1200" dirty="0"/>
        </a:p>
      </dsp:txBody>
      <dsp:txXfrm>
        <a:off x="2136086" y="2145879"/>
        <a:ext cx="1552439" cy="1013929"/>
      </dsp:txXfrm>
    </dsp:sp>
    <dsp:sp modelId="{88F224A0-DF1F-40CF-856B-655036EE5205}">
      <dsp:nvSpPr>
        <dsp:cNvPr id="0" name=""/>
        <dsp:cNvSpPr/>
      </dsp:nvSpPr>
      <dsp:spPr>
        <a:xfrm>
          <a:off x="3969233" y="1319462"/>
          <a:ext cx="1043260" cy="794872"/>
        </a:xfrm>
        <a:custGeom>
          <a:avLst/>
          <a:gdLst/>
          <a:ahLst/>
          <a:cxnLst/>
          <a:rect l="0" t="0" r="0" b="0"/>
          <a:pathLst>
            <a:path>
              <a:moveTo>
                <a:pt x="0" y="0"/>
              </a:moveTo>
              <a:lnTo>
                <a:pt x="0" y="397436"/>
              </a:lnTo>
              <a:lnTo>
                <a:pt x="1043260" y="397436"/>
              </a:lnTo>
              <a:lnTo>
                <a:pt x="1043260" y="79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BD6DA0-B26F-4EE3-8289-7AA7E7C28485}">
      <dsp:nvSpPr>
        <dsp:cNvPr id="0" name=""/>
        <dsp:cNvSpPr/>
      </dsp:nvSpPr>
      <dsp:spPr>
        <a:xfrm>
          <a:off x="4204729" y="2114334"/>
          <a:ext cx="1615529" cy="1077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Appointed Actuary</a:t>
          </a:r>
          <a:endParaRPr lang="en-US" sz="2000" kern="1200" dirty="0"/>
        </a:p>
      </dsp:txBody>
      <dsp:txXfrm>
        <a:off x="4236274" y="2145879"/>
        <a:ext cx="1552439" cy="1013929"/>
      </dsp:txXfrm>
    </dsp:sp>
    <dsp:sp modelId="{2751BBE5-960D-4CA8-A42D-34CC5E57FE31}">
      <dsp:nvSpPr>
        <dsp:cNvPr id="0" name=""/>
        <dsp:cNvSpPr/>
      </dsp:nvSpPr>
      <dsp:spPr>
        <a:xfrm>
          <a:off x="3969233" y="1319462"/>
          <a:ext cx="3143448" cy="794872"/>
        </a:xfrm>
        <a:custGeom>
          <a:avLst/>
          <a:gdLst/>
          <a:ahLst/>
          <a:cxnLst/>
          <a:rect l="0" t="0" r="0" b="0"/>
          <a:pathLst>
            <a:path>
              <a:moveTo>
                <a:pt x="0" y="0"/>
              </a:moveTo>
              <a:lnTo>
                <a:pt x="0" y="397436"/>
              </a:lnTo>
              <a:lnTo>
                <a:pt x="3143448" y="397436"/>
              </a:lnTo>
              <a:lnTo>
                <a:pt x="3143448" y="79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2D4AB2-43DC-4CC3-A224-C6B28EB7AFB7}">
      <dsp:nvSpPr>
        <dsp:cNvPr id="0" name=""/>
        <dsp:cNvSpPr/>
      </dsp:nvSpPr>
      <dsp:spPr>
        <a:xfrm>
          <a:off x="6304917" y="2114334"/>
          <a:ext cx="1615529" cy="1077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smtClean="0"/>
            <a:t>Independent Actuary</a:t>
          </a:r>
          <a:endParaRPr lang="en-GB" sz="2000" kern="1200" dirty="0"/>
        </a:p>
      </dsp:txBody>
      <dsp:txXfrm>
        <a:off x="6336462" y="2145879"/>
        <a:ext cx="1552439" cy="10139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D666F-E0AD-4E42-AC8F-4FE69CED964F}">
      <dsp:nvSpPr>
        <dsp:cNvPr id="0" name=""/>
        <dsp:cNvSpPr/>
      </dsp:nvSpPr>
      <dsp:spPr>
        <a:xfrm>
          <a:off x="0" y="280619"/>
          <a:ext cx="7848600" cy="146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139" tIns="333248" rIns="60913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 Reduced Bonus - Reduced  expected Return</a:t>
          </a:r>
          <a:endParaRPr lang="en-IN" sz="1600" kern="1200" dirty="0"/>
        </a:p>
        <a:p>
          <a:pPr marL="171450" lvl="1" indent="-171450" algn="l" defTabSz="711200">
            <a:lnSpc>
              <a:spcPct val="90000"/>
            </a:lnSpc>
            <a:spcBef>
              <a:spcPct val="0"/>
            </a:spcBef>
            <a:spcAft>
              <a:spcPct val="15000"/>
            </a:spcAft>
            <a:buChar char="••"/>
          </a:pPr>
          <a:r>
            <a:rPr lang="en-US" sz="1600" kern="1200" dirty="0" smtClean="0"/>
            <a:t> Perceived value/ Needs and financial goals NOT met</a:t>
          </a:r>
          <a:endParaRPr lang="en-IN" sz="1600" kern="1200" dirty="0"/>
        </a:p>
        <a:p>
          <a:pPr marL="171450" lvl="1" indent="-171450" algn="l" defTabSz="711200">
            <a:lnSpc>
              <a:spcPct val="90000"/>
            </a:lnSpc>
            <a:spcBef>
              <a:spcPct val="0"/>
            </a:spcBef>
            <a:spcAft>
              <a:spcPct val="15000"/>
            </a:spcAft>
            <a:buChar char="••"/>
          </a:pPr>
          <a:r>
            <a:rPr lang="en-US" sz="1600" kern="1200" dirty="0" smtClean="0"/>
            <a:t> May discontinue early with a low  surrender value (GSV!)</a:t>
          </a:r>
          <a:endParaRPr lang="en-IN" sz="1600" kern="1200" dirty="0"/>
        </a:p>
        <a:p>
          <a:pPr marL="171450" lvl="1" indent="-171450" algn="l" defTabSz="711200">
            <a:lnSpc>
              <a:spcPct val="90000"/>
            </a:lnSpc>
            <a:spcBef>
              <a:spcPct val="0"/>
            </a:spcBef>
            <a:spcAft>
              <a:spcPct val="15000"/>
            </a:spcAft>
            <a:buChar char="••"/>
          </a:pPr>
          <a:r>
            <a:rPr lang="en-US" sz="1600" kern="1200" dirty="0" smtClean="0"/>
            <a:t> Possibility of increased return due to high bonuses? </a:t>
          </a:r>
          <a:endParaRPr lang="en-IN" sz="1600" kern="1200" dirty="0"/>
        </a:p>
      </dsp:txBody>
      <dsp:txXfrm>
        <a:off x="0" y="280619"/>
        <a:ext cx="7848600" cy="1461600"/>
      </dsp:txXfrm>
    </dsp:sp>
    <dsp:sp modelId="{F8186F68-B710-4ABC-833E-1D6E5BFED6C3}">
      <dsp:nvSpPr>
        <dsp:cNvPr id="0" name=""/>
        <dsp:cNvSpPr/>
      </dsp:nvSpPr>
      <dsp:spPr>
        <a:xfrm>
          <a:off x="348827" y="6032"/>
          <a:ext cx="54940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lvl="0" algn="l" defTabSz="711200">
            <a:lnSpc>
              <a:spcPct val="90000"/>
            </a:lnSpc>
            <a:spcBef>
              <a:spcPct val="0"/>
            </a:spcBef>
            <a:spcAft>
              <a:spcPct val="35000"/>
            </a:spcAft>
          </a:pPr>
          <a:r>
            <a:rPr lang="en-US" sz="1600" b="1" kern="1200" dirty="0" smtClean="0"/>
            <a:t>Impact on Bonus (RB/TB)</a:t>
          </a:r>
          <a:endParaRPr lang="en-IN" sz="1600" kern="1200" dirty="0"/>
        </a:p>
      </dsp:txBody>
      <dsp:txXfrm>
        <a:off x="371884" y="29089"/>
        <a:ext cx="5447906" cy="426206"/>
      </dsp:txXfrm>
    </dsp:sp>
    <dsp:sp modelId="{8E2CAC9D-2DE8-484E-81F4-88ADD9DFD76B}">
      <dsp:nvSpPr>
        <dsp:cNvPr id="0" name=""/>
        <dsp:cNvSpPr/>
      </dsp:nvSpPr>
      <dsp:spPr>
        <a:xfrm>
          <a:off x="0" y="2064779"/>
          <a:ext cx="7848600" cy="1436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139" tIns="333248" rIns="60913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 Support from Estate to maintain reasonable expectation  - affecting TB</a:t>
          </a:r>
          <a:endParaRPr lang="en-IN" sz="1600" kern="1200" dirty="0"/>
        </a:p>
        <a:p>
          <a:pPr marL="171450" lvl="1" indent="-171450" algn="l" defTabSz="711200">
            <a:lnSpc>
              <a:spcPct val="90000"/>
            </a:lnSpc>
            <a:spcBef>
              <a:spcPct val="0"/>
            </a:spcBef>
            <a:spcAft>
              <a:spcPct val="15000"/>
            </a:spcAft>
            <a:buChar char="••"/>
          </a:pPr>
          <a:r>
            <a:rPr lang="en-US" sz="1600" kern="1200" dirty="0" smtClean="0"/>
            <a:t> Lower investment Freedom – affecting surplus so RB/TB</a:t>
          </a:r>
          <a:endParaRPr lang="en-IN" sz="1600" kern="1200" dirty="0"/>
        </a:p>
        <a:p>
          <a:pPr marL="171450" lvl="1" indent="-171450" algn="l" defTabSz="711200">
            <a:lnSpc>
              <a:spcPct val="90000"/>
            </a:lnSpc>
            <a:spcBef>
              <a:spcPct val="0"/>
            </a:spcBef>
            <a:spcAft>
              <a:spcPct val="15000"/>
            </a:spcAft>
            <a:buChar char="••"/>
          </a:pPr>
          <a:r>
            <a:rPr lang="en-US" sz="1600" kern="1200" dirty="0" smtClean="0"/>
            <a:t> Higher expenses (per policy and investment expense) – affecting surplus so RB/TB</a:t>
          </a:r>
          <a:endParaRPr lang="en-IN" sz="1600" kern="1200" dirty="0"/>
        </a:p>
      </dsp:txBody>
      <dsp:txXfrm>
        <a:off x="0" y="2064779"/>
        <a:ext cx="7848600" cy="1436400"/>
      </dsp:txXfrm>
    </dsp:sp>
    <dsp:sp modelId="{BDEDFFF4-98DD-4A45-8BA7-10B4525C0490}">
      <dsp:nvSpPr>
        <dsp:cNvPr id="0" name=""/>
        <dsp:cNvSpPr/>
      </dsp:nvSpPr>
      <dsp:spPr>
        <a:xfrm>
          <a:off x="392430" y="1828619"/>
          <a:ext cx="54940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lvl="0" algn="l" defTabSz="711200">
            <a:lnSpc>
              <a:spcPct val="90000"/>
            </a:lnSpc>
            <a:spcBef>
              <a:spcPct val="0"/>
            </a:spcBef>
            <a:spcAft>
              <a:spcPct val="35000"/>
            </a:spcAft>
          </a:pPr>
          <a:r>
            <a:rPr lang="en-US" sz="1600" kern="1200" dirty="0" smtClean="0"/>
            <a:t>Impact on Estate</a:t>
          </a:r>
          <a:endParaRPr lang="en-IN" sz="1600" kern="1200" dirty="0"/>
        </a:p>
      </dsp:txBody>
      <dsp:txXfrm>
        <a:off x="415487" y="1851676"/>
        <a:ext cx="5447906" cy="426206"/>
      </dsp:txXfrm>
    </dsp:sp>
    <dsp:sp modelId="{389EEA69-7644-4CFF-8558-40A7ED15D060}">
      <dsp:nvSpPr>
        <dsp:cNvPr id="0" name=""/>
        <dsp:cNvSpPr/>
      </dsp:nvSpPr>
      <dsp:spPr>
        <a:xfrm>
          <a:off x="0" y="3823740"/>
          <a:ext cx="7848600"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139" tIns="333248" rIns="60913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 Par fund deficit after segregation of the life fund </a:t>
          </a:r>
          <a:endParaRPr lang="en-IN" sz="1600" kern="1200" dirty="0"/>
        </a:p>
        <a:p>
          <a:pPr marL="171450" lvl="1" indent="-171450" algn="l" defTabSz="711200">
            <a:lnSpc>
              <a:spcPct val="90000"/>
            </a:lnSpc>
            <a:spcBef>
              <a:spcPct val="0"/>
            </a:spcBef>
            <a:spcAft>
              <a:spcPct val="15000"/>
            </a:spcAft>
            <a:buChar char="••"/>
          </a:pPr>
          <a:r>
            <a:rPr lang="en-US" sz="1600" kern="1200" dirty="0" smtClean="0"/>
            <a:t> Funding of new business strain after split (closure to NB)</a:t>
          </a:r>
          <a:endParaRPr lang="en-IN" sz="1600" kern="1200" dirty="0"/>
        </a:p>
      </dsp:txBody>
      <dsp:txXfrm>
        <a:off x="0" y="3823740"/>
        <a:ext cx="7848600" cy="932400"/>
      </dsp:txXfrm>
    </dsp:sp>
    <dsp:sp modelId="{437068EC-5B5A-4347-8E55-34401B44BDA6}">
      <dsp:nvSpPr>
        <dsp:cNvPr id="0" name=""/>
        <dsp:cNvSpPr/>
      </dsp:nvSpPr>
      <dsp:spPr>
        <a:xfrm>
          <a:off x="392430" y="3587580"/>
          <a:ext cx="54940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lvl="0" algn="l" defTabSz="711200">
            <a:lnSpc>
              <a:spcPct val="90000"/>
            </a:lnSpc>
            <a:spcBef>
              <a:spcPct val="0"/>
            </a:spcBef>
            <a:spcAft>
              <a:spcPct val="35000"/>
            </a:spcAft>
          </a:pPr>
          <a:r>
            <a:rPr lang="en-US" sz="1600" kern="1200" dirty="0" smtClean="0"/>
            <a:t>Solvency of the Company</a:t>
          </a:r>
          <a:endParaRPr lang="en-IN" sz="1600" kern="1200" dirty="0"/>
        </a:p>
      </dsp:txBody>
      <dsp:txXfrm>
        <a:off x="415487" y="3610637"/>
        <a:ext cx="5447906" cy="4262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9358E9-B927-CC4C-8B5F-B749A023B569}" type="datetimeFigureOut">
              <a:rPr lang="en-US" smtClean="0"/>
              <a:pPr/>
              <a:t>12/10/2014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75C30-EBF2-1B42-9F62-A8B058214F21}" type="slidenum">
              <a:rPr lang="en-US" smtClean="0"/>
              <a:pPr/>
              <a:t>‹#›</a:t>
            </a:fld>
            <a:endParaRPr lang="en-US"/>
          </a:p>
        </p:txBody>
      </p:sp>
    </p:spTree>
    <p:extLst>
      <p:ext uri="{BB962C8B-B14F-4D97-AF65-F5344CB8AC3E}">
        <p14:creationId xmlns:p14="http://schemas.microsoft.com/office/powerpoint/2010/main" val="6760125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IRDA AA regulations, regulation 8(g) viii: </a:t>
            </a:r>
            <a:r>
              <a:rPr lang="en-GB" sz="1200" kern="1200" dirty="0" smtClean="0">
                <a:solidFill>
                  <a:schemeClr val="tx1"/>
                </a:solidFill>
                <a:latin typeface="+mn-lt"/>
                <a:ea typeface="+mn-ea"/>
                <a:cs typeface="+mn-cs"/>
              </a:rPr>
              <a:t>The duties and obligations of an AA of an insurer include:</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in case of insurer carrying on life insurance business, (viii) to ensure that the policyholders’ reasonable expectations have been considered in the matter of valuation of liabilities and distribution of surplus to the participating policyholders who are entitled to a share of surplus;</a:t>
            </a:r>
            <a:r>
              <a:rPr lang="en-GB" dirty="0" smtClean="0"/>
              <a:t> </a:t>
            </a:r>
            <a:endParaRPr lang="en-US" dirty="0"/>
          </a:p>
        </p:txBody>
      </p:sp>
      <p:sp>
        <p:nvSpPr>
          <p:cNvPr id="4" name="Slide Number Placeholder 3"/>
          <p:cNvSpPr>
            <a:spLocks noGrp="1"/>
          </p:cNvSpPr>
          <p:nvPr>
            <p:ph type="sldNum" sz="quarter" idx="10"/>
          </p:nvPr>
        </p:nvSpPr>
        <p:spPr/>
        <p:txBody>
          <a:bodyPr/>
          <a:lstStyle/>
          <a:p>
            <a:fld id="{7F575C30-EBF2-1B42-9F62-A8B058214F21}"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5C9EF-AD7F-45E5-9494-1B08AA896DAD}" type="datetimeFigureOut">
              <a:rPr lang="en-US" smtClean="0"/>
              <a:pPr/>
              <a:t>12/10/2014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8AEA9-805A-430B-B098-170AD1E745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5C9EF-AD7F-45E5-9494-1B08AA896DAD}" type="datetimeFigureOut">
              <a:rPr lang="en-US" smtClean="0"/>
              <a:pPr/>
              <a:t>12/10/2014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C8AEA9-805A-430B-B098-170AD1E745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6.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Case Study L6 — Distribution of profits</a:t>
            </a:r>
            <a:endParaRPr lang="en-US" dirty="0"/>
          </a:p>
        </p:txBody>
      </p:sp>
      <p:sp>
        <p:nvSpPr>
          <p:cNvPr id="3" name="Subtitle 2"/>
          <p:cNvSpPr>
            <a:spLocks noGrp="1"/>
          </p:cNvSpPr>
          <p:nvPr>
            <p:ph type="subTitle" idx="1"/>
          </p:nvPr>
        </p:nvSpPr>
        <p:spPr/>
        <p:txBody>
          <a:bodyPr>
            <a:normAutofit fontScale="92500" lnSpcReduction="20000"/>
          </a:bodyPr>
          <a:lstStyle/>
          <a:p>
            <a:r>
              <a:rPr lang="en-US" dirty="0" err="1" smtClean="0">
                <a:solidFill>
                  <a:schemeClr val="tx1"/>
                </a:solidFill>
              </a:rPr>
              <a:t>Archana</a:t>
            </a:r>
            <a:r>
              <a:rPr lang="en-US" dirty="0" smtClean="0">
                <a:solidFill>
                  <a:schemeClr val="tx1"/>
                </a:solidFill>
              </a:rPr>
              <a:t> Anoor, </a:t>
            </a:r>
            <a:r>
              <a:rPr lang="en-US" dirty="0" err="1" smtClean="0">
                <a:solidFill>
                  <a:schemeClr val="tx1"/>
                </a:solidFill>
              </a:rPr>
              <a:t>Rahul</a:t>
            </a:r>
            <a:r>
              <a:rPr lang="en-US" dirty="0" smtClean="0">
                <a:solidFill>
                  <a:schemeClr val="tx1"/>
                </a:solidFill>
              </a:rPr>
              <a:t> </a:t>
            </a:r>
            <a:r>
              <a:rPr lang="en-US" dirty="0" err="1" smtClean="0">
                <a:solidFill>
                  <a:schemeClr val="tx1"/>
                </a:solidFill>
              </a:rPr>
              <a:t>Khandelwal</a:t>
            </a:r>
            <a:r>
              <a:rPr lang="en-US" dirty="0" smtClean="0">
                <a:solidFill>
                  <a:schemeClr val="tx1"/>
                </a:solidFill>
              </a:rPr>
              <a:t> and </a:t>
            </a:r>
            <a:r>
              <a:rPr lang="en-US" dirty="0" err="1" smtClean="0">
                <a:solidFill>
                  <a:schemeClr val="tx1"/>
                </a:solidFill>
              </a:rPr>
              <a:t>Rutika</a:t>
            </a:r>
            <a:r>
              <a:rPr lang="en-US" dirty="0" smtClean="0">
                <a:solidFill>
                  <a:schemeClr val="tx1"/>
                </a:solidFill>
              </a:rPr>
              <a:t> Kumar </a:t>
            </a:r>
          </a:p>
          <a:p>
            <a:endParaRPr lang="en-US" dirty="0" smtClean="0">
              <a:solidFill>
                <a:schemeClr val="tx1"/>
              </a:solidFill>
            </a:endParaRPr>
          </a:p>
          <a:p>
            <a:r>
              <a:rPr lang="en-US" dirty="0" smtClean="0">
                <a:solidFill>
                  <a:schemeClr val="tx1"/>
                </a:solidFill>
              </a:rPr>
              <a:t>Guide: Philip Jackson</a:t>
            </a:r>
            <a:endParaRPr lang="en-US"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0" y="0"/>
            <a:ext cx="2133599" cy="18483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sz="3600" dirty="0" smtClean="0"/>
              <a:t>1. Financial Impact and Sensitivity Analysis</a:t>
            </a:r>
            <a:endParaRPr lang="en-IN" sz="3600" dirty="0"/>
          </a:p>
        </p:txBody>
      </p:sp>
      <p:sp>
        <p:nvSpPr>
          <p:cNvPr id="3" name="Content Placeholder 2"/>
          <p:cNvSpPr>
            <a:spLocks noGrp="1"/>
          </p:cNvSpPr>
          <p:nvPr>
            <p:ph idx="1"/>
          </p:nvPr>
        </p:nvSpPr>
        <p:spPr>
          <a:xfrm>
            <a:off x="457200" y="1295400"/>
            <a:ext cx="8229600" cy="381000"/>
          </a:xfrm>
        </p:spPr>
        <p:txBody>
          <a:bodyPr>
            <a:normAutofit fontScale="70000" lnSpcReduction="20000"/>
          </a:bodyPr>
          <a:lstStyle/>
          <a:p>
            <a:r>
              <a:rPr lang="en-US" b="1" dirty="0" smtClean="0"/>
              <a:t>Sensitivity Analysis</a:t>
            </a:r>
            <a:endParaRPr lang="en-IN" dirty="0" smtClean="0"/>
          </a:p>
          <a:p>
            <a:endParaRPr lang="en-IN" dirty="0"/>
          </a:p>
        </p:txBody>
      </p:sp>
      <p:graphicFrame>
        <p:nvGraphicFramePr>
          <p:cNvPr id="4" name="Diagram 3"/>
          <p:cNvGraphicFramePr/>
          <p:nvPr/>
        </p:nvGraphicFramePr>
        <p:xfrm>
          <a:off x="381000" y="16764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2. Practical ways to implement change </a:t>
            </a:r>
            <a:endParaRPr lang="en-IN" sz="3600" dirty="0"/>
          </a:p>
        </p:txBody>
      </p:sp>
      <p:graphicFrame>
        <p:nvGraphicFramePr>
          <p:cNvPr id="4" name="Diagram 3"/>
          <p:cNvGraphicFramePr/>
          <p:nvPr/>
        </p:nvGraphicFramePr>
        <p:xfrm>
          <a:off x="685800" y="1295400"/>
          <a:ext cx="7848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a:bodyPr>
          <a:lstStyle/>
          <a:p>
            <a:r>
              <a:rPr lang="en-US" sz="3600" dirty="0" smtClean="0"/>
              <a:t>2. Practical ways to implement change</a:t>
            </a:r>
            <a:endParaRPr lang="en-US" sz="3600" dirty="0"/>
          </a:p>
        </p:txBody>
      </p:sp>
      <p:graphicFrame>
        <p:nvGraphicFramePr>
          <p:cNvPr id="5" name="Diagram 4"/>
          <p:cNvGraphicFramePr/>
          <p:nvPr/>
        </p:nvGraphicFramePr>
        <p:xfrm>
          <a:off x="1295400" y="1447800"/>
          <a:ext cx="6096000" cy="345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990600" y="914400"/>
            <a:ext cx="7162800" cy="457200"/>
            <a:chOff x="375920" y="175401"/>
            <a:chExt cx="5920740" cy="457200"/>
          </a:xfrm>
        </p:grpSpPr>
        <p:sp>
          <p:nvSpPr>
            <p:cNvPr id="7" name="Rounded Rectangle 6"/>
            <p:cNvSpPr/>
            <p:nvPr/>
          </p:nvSpPr>
          <p:spPr>
            <a:xfrm>
              <a:off x="375920" y="175401"/>
              <a:ext cx="5920740" cy="4572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407623" y="207104"/>
              <a:ext cx="5857334" cy="3492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3790" tIns="0" rIns="223790" bIns="0" numCol="1" spcCol="1270" anchor="ctr" anchorCtr="0">
              <a:noAutofit/>
            </a:bodyPr>
            <a:lstStyle/>
            <a:p>
              <a:pPr lvl="0" algn="l" defTabSz="977900">
                <a:lnSpc>
                  <a:spcPct val="90000"/>
                </a:lnSpc>
                <a:spcBef>
                  <a:spcPct val="0"/>
                </a:spcBef>
                <a:spcAft>
                  <a:spcPct val="35000"/>
                </a:spcAft>
              </a:pPr>
              <a:r>
                <a:rPr lang="en-US" sz="2400" kern="1200" dirty="0" smtClean="0"/>
                <a:t>Bonus rates – various options:</a:t>
              </a:r>
              <a:endParaRPr lang="en-IN" sz="2400" kern="1200" dirty="0"/>
            </a:p>
          </p:txBody>
        </p:sp>
      </p:grpSp>
      <p:graphicFrame>
        <p:nvGraphicFramePr>
          <p:cNvPr id="9" name="Diagram 8"/>
          <p:cNvGraphicFramePr/>
          <p:nvPr/>
        </p:nvGraphicFramePr>
        <p:xfrm>
          <a:off x="381000" y="4876800"/>
          <a:ext cx="8458200" cy="175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2. Practical ways to implement change</a:t>
            </a:r>
            <a:endParaRPr lang="en-IN" sz="3600" dirty="0"/>
          </a:p>
        </p:txBody>
      </p:sp>
      <p:sp>
        <p:nvSpPr>
          <p:cNvPr id="3" name="Content Placeholder 2"/>
          <p:cNvSpPr>
            <a:spLocks noGrp="1"/>
          </p:cNvSpPr>
          <p:nvPr>
            <p:ph idx="1"/>
          </p:nvPr>
        </p:nvSpPr>
        <p:spPr>
          <a:xfrm>
            <a:off x="457200" y="1295400"/>
            <a:ext cx="8229600" cy="152400"/>
          </a:xfrm>
        </p:spPr>
        <p:txBody>
          <a:bodyPr>
            <a:normAutofit fontScale="25000" lnSpcReduction="20000"/>
          </a:bodyPr>
          <a:lstStyle/>
          <a:p>
            <a:pPr>
              <a:buNone/>
            </a:pPr>
            <a:endParaRPr lang="en-IN" dirty="0" smtClean="0"/>
          </a:p>
          <a:p>
            <a:endParaRPr lang="en-IN" dirty="0"/>
          </a:p>
        </p:txBody>
      </p:sp>
      <p:graphicFrame>
        <p:nvGraphicFramePr>
          <p:cNvPr id="4" name="Diagram 3"/>
          <p:cNvGraphicFramePr/>
          <p:nvPr>
            <p:extLst>
              <p:ext uri="{D42A27DB-BD31-4B8C-83A1-F6EECF244321}">
                <p14:modId xmlns:p14="http://schemas.microsoft.com/office/powerpoint/2010/main" val="2107005919"/>
              </p:ext>
            </p:extLst>
          </p:nvPr>
        </p:nvGraphicFramePr>
        <p:xfrm>
          <a:off x="381000" y="1371600"/>
          <a:ext cx="84582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3. Legal and constitutional issues </a:t>
            </a:r>
            <a:endParaRPr lang="en-IN" sz="3600" dirty="0"/>
          </a:p>
        </p:txBody>
      </p:sp>
      <p:sp>
        <p:nvSpPr>
          <p:cNvPr id="3" name="Content Placeholder 2"/>
          <p:cNvSpPr>
            <a:spLocks noGrp="1"/>
          </p:cNvSpPr>
          <p:nvPr>
            <p:ph idx="1"/>
          </p:nvPr>
        </p:nvSpPr>
        <p:spPr>
          <a:xfrm>
            <a:off x="457200" y="1219200"/>
            <a:ext cx="8229600" cy="381000"/>
          </a:xfrm>
        </p:spPr>
        <p:txBody>
          <a:bodyPr>
            <a:normAutofit fontScale="70000" lnSpcReduction="20000"/>
          </a:bodyPr>
          <a:lstStyle/>
          <a:p>
            <a:r>
              <a:rPr lang="en-IN" dirty="0" smtClean="0"/>
              <a:t>Constitutional issues</a:t>
            </a:r>
            <a:endParaRPr lang="en-IN" dirty="0"/>
          </a:p>
        </p:txBody>
      </p:sp>
      <p:graphicFrame>
        <p:nvGraphicFramePr>
          <p:cNvPr id="4" name="Diagram 3"/>
          <p:cNvGraphicFramePr/>
          <p:nvPr>
            <p:extLst>
              <p:ext uri="{D42A27DB-BD31-4B8C-83A1-F6EECF244321}">
                <p14:modId xmlns:p14="http://schemas.microsoft.com/office/powerpoint/2010/main" val="3100988013"/>
              </p:ext>
            </p:extLst>
          </p:nvPr>
        </p:nvGraphicFramePr>
        <p:xfrm>
          <a:off x="381000" y="1676400"/>
          <a:ext cx="8458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IN" sz="3600" dirty="0" smtClean="0"/>
              <a:t>3. Documentation</a:t>
            </a:r>
            <a:endParaRPr lang="en-IN" sz="3600" dirty="0"/>
          </a:p>
        </p:txBody>
      </p:sp>
      <p:sp>
        <p:nvSpPr>
          <p:cNvPr id="3" name="Content Placeholder 2"/>
          <p:cNvSpPr>
            <a:spLocks noGrp="1"/>
          </p:cNvSpPr>
          <p:nvPr>
            <p:ph idx="1"/>
          </p:nvPr>
        </p:nvSpPr>
        <p:spPr>
          <a:xfrm>
            <a:off x="457200" y="1219200"/>
            <a:ext cx="8229600" cy="381000"/>
          </a:xfrm>
        </p:spPr>
        <p:txBody>
          <a:bodyPr>
            <a:normAutofit fontScale="70000" lnSpcReduction="20000"/>
          </a:bodyPr>
          <a:lstStyle/>
          <a:p>
            <a:r>
              <a:rPr lang="en-IN" dirty="0" smtClean="0"/>
              <a:t>UK and India</a:t>
            </a:r>
            <a:endParaRPr lang="en-IN" dirty="0"/>
          </a:p>
        </p:txBody>
      </p:sp>
      <p:graphicFrame>
        <p:nvGraphicFramePr>
          <p:cNvPr id="4" name="Diagram 3"/>
          <p:cNvGraphicFramePr/>
          <p:nvPr>
            <p:extLst>
              <p:ext uri="{D42A27DB-BD31-4B8C-83A1-F6EECF244321}">
                <p14:modId xmlns:p14="http://schemas.microsoft.com/office/powerpoint/2010/main" val="3711472147"/>
              </p:ext>
            </p:extLst>
          </p:nvPr>
        </p:nvGraphicFramePr>
        <p:xfrm>
          <a:off x="381000" y="1676400"/>
          <a:ext cx="84582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14400" y="5791200"/>
            <a:ext cx="7620000" cy="923330"/>
          </a:xfrm>
          <a:prstGeom prst="rect">
            <a:avLst/>
          </a:prstGeom>
          <a:noFill/>
        </p:spPr>
        <p:txBody>
          <a:bodyPr wrap="square" rtlCol="0">
            <a:spAutoFit/>
          </a:bodyPr>
          <a:lstStyle/>
          <a:p>
            <a:r>
              <a:rPr lang="en-US" dirty="0" smtClean="0"/>
              <a:t># Source: As per </a:t>
            </a:r>
            <a:r>
              <a:rPr lang="en-US" dirty="0" err="1" smtClean="0"/>
              <a:t>Milliman</a:t>
            </a:r>
            <a:r>
              <a:rPr lang="en-US" dirty="0" smtClean="0"/>
              <a:t> survey on </a:t>
            </a:r>
            <a:r>
              <a:rPr lang="en-US" i="1" dirty="0" smtClean="0"/>
              <a:t>“Governance framework for participating business”</a:t>
            </a:r>
            <a:r>
              <a:rPr lang="en-US" dirty="0" smtClean="0"/>
              <a:t> only 40% of companies surveyed had detailed documentation specifying how participating business is managed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944562"/>
          </a:xfrm>
        </p:spPr>
        <p:txBody>
          <a:bodyPr>
            <a:normAutofit fontScale="90000"/>
          </a:bodyPr>
          <a:lstStyle/>
          <a:p>
            <a:r>
              <a:rPr lang="en-US" sz="3600" dirty="0" smtClean="0"/>
              <a:t>4. Policyholder communication &amp; Publicity </a:t>
            </a:r>
            <a:endParaRPr lang="en-IN" sz="3600" dirty="0"/>
          </a:p>
        </p:txBody>
      </p:sp>
      <p:sp>
        <p:nvSpPr>
          <p:cNvPr id="3" name="Content Placeholder 2"/>
          <p:cNvSpPr>
            <a:spLocks noGrp="1"/>
          </p:cNvSpPr>
          <p:nvPr>
            <p:ph idx="1"/>
          </p:nvPr>
        </p:nvSpPr>
        <p:spPr>
          <a:xfrm>
            <a:off x="457200" y="1295400"/>
            <a:ext cx="8229600" cy="152400"/>
          </a:xfrm>
        </p:spPr>
        <p:txBody>
          <a:bodyPr>
            <a:normAutofit fontScale="25000" lnSpcReduction="20000"/>
          </a:bodyPr>
          <a:lstStyle/>
          <a:p>
            <a:pPr>
              <a:buNone/>
            </a:pPr>
            <a:endParaRPr lang="en-IN" dirty="0" smtClean="0"/>
          </a:p>
          <a:p>
            <a:endParaRPr lang="en-IN" dirty="0"/>
          </a:p>
        </p:txBody>
      </p:sp>
      <p:graphicFrame>
        <p:nvGraphicFramePr>
          <p:cNvPr id="4" name="Diagram 3"/>
          <p:cNvGraphicFramePr/>
          <p:nvPr/>
        </p:nvGraphicFramePr>
        <p:xfrm>
          <a:off x="381000" y="1219200"/>
          <a:ext cx="84582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944562"/>
          </a:xfrm>
        </p:spPr>
        <p:txBody>
          <a:bodyPr>
            <a:normAutofit fontScale="90000"/>
          </a:bodyPr>
          <a:lstStyle/>
          <a:p>
            <a:r>
              <a:rPr lang="en-US" sz="3600" dirty="0" smtClean="0"/>
              <a:t>4. Policyholder communication &amp; Publicity </a:t>
            </a:r>
            <a:endParaRPr lang="en-IN" sz="3600" dirty="0"/>
          </a:p>
        </p:txBody>
      </p:sp>
      <p:sp>
        <p:nvSpPr>
          <p:cNvPr id="3" name="Content Placeholder 2"/>
          <p:cNvSpPr>
            <a:spLocks noGrp="1"/>
          </p:cNvSpPr>
          <p:nvPr>
            <p:ph idx="1"/>
          </p:nvPr>
        </p:nvSpPr>
        <p:spPr>
          <a:xfrm>
            <a:off x="457200" y="1295400"/>
            <a:ext cx="8229600" cy="152400"/>
          </a:xfrm>
        </p:spPr>
        <p:txBody>
          <a:bodyPr>
            <a:normAutofit fontScale="25000" lnSpcReduction="20000"/>
          </a:bodyPr>
          <a:lstStyle/>
          <a:p>
            <a:pPr>
              <a:buNone/>
            </a:pPr>
            <a:endParaRPr lang="en-IN" dirty="0" smtClean="0"/>
          </a:p>
          <a:p>
            <a:endParaRPr lang="en-IN" dirty="0"/>
          </a:p>
        </p:txBody>
      </p:sp>
      <p:graphicFrame>
        <p:nvGraphicFramePr>
          <p:cNvPr id="4" name="Diagram 3"/>
          <p:cNvGraphicFramePr/>
          <p:nvPr/>
        </p:nvGraphicFramePr>
        <p:xfrm>
          <a:off x="381000" y="1219200"/>
          <a:ext cx="84582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5. Ethical concerns</a:t>
            </a:r>
            <a:endParaRPr lang="en-IN" sz="3600" dirty="0"/>
          </a:p>
        </p:txBody>
      </p:sp>
      <p:graphicFrame>
        <p:nvGraphicFramePr>
          <p:cNvPr id="4" name="Diagram 3"/>
          <p:cNvGraphicFramePr/>
          <p:nvPr/>
        </p:nvGraphicFramePr>
        <p:xfrm>
          <a:off x="381000" y="1371600"/>
          <a:ext cx="8458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5. Ethical concerns</a:t>
            </a:r>
            <a:endParaRPr lang="en-IN" sz="3600" dirty="0"/>
          </a:p>
        </p:txBody>
      </p:sp>
      <p:graphicFrame>
        <p:nvGraphicFramePr>
          <p:cNvPr id="4" name="Diagram 3"/>
          <p:cNvGraphicFramePr/>
          <p:nvPr/>
        </p:nvGraphicFramePr>
        <p:xfrm>
          <a:off x="381000" y="1371600"/>
          <a:ext cx="8458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6781800" cy="914400"/>
          </a:xfrm>
        </p:spPr>
        <p:txBody>
          <a:bodyPr/>
          <a:lstStyle/>
          <a:p>
            <a:r>
              <a:rPr lang="en-US" dirty="0" smtClean="0"/>
              <a:t>Agenda</a:t>
            </a:r>
            <a:endParaRPr lang="en-US" dirty="0"/>
          </a:p>
        </p:txBody>
      </p:sp>
      <p:sp>
        <p:nvSpPr>
          <p:cNvPr id="3" name="Content Placeholder 2"/>
          <p:cNvSpPr>
            <a:spLocks noGrp="1"/>
          </p:cNvSpPr>
          <p:nvPr>
            <p:ph idx="1"/>
          </p:nvPr>
        </p:nvSpPr>
        <p:spPr>
          <a:xfrm>
            <a:off x="457200" y="838200"/>
            <a:ext cx="8229600" cy="5867400"/>
          </a:xfrm>
        </p:spPr>
        <p:txBody>
          <a:bodyPr/>
          <a:lstStyle/>
          <a:p>
            <a:r>
              <a:rPr lang="en-US" sz="2800" dirty="0" smtClean="0"/>
              <a:t>Introduction</a:t>
            </a:r>
          </a:p>
          <a:p>
            <a:r>
              <a:rPr lang="en-US" sz="2800" dirty="0" smtClean="0"/>
              <a:t>Case study – problem statement</a:t>
            </a:r>
          </a:p>
          <a:p>
            <a:r>
              <a:rPr lang="en-US" sz="2800" dirty="0" smtClean="0"/>
              <a:t>Context and regulatory framework?</a:t>
            </a:r>
          </a:p>
          <a:p>
            <a:r>
              <a:rPr lang="en-US" sz="2800" dirty="0" smtClean="0"/>
              <a:t>Discussion points:</a:t>
            </a:r>
          </a:p>
          <a:p>
            <a:pPr marL="914400" lvl="1" indent="-457200">
              <a:buFont typeface="+mj-lt"/>
              <a:buAutoNum type="arabicPeriod"/>
            </a:pPr>
            <a:r>
              <a:rPr lang="en-US" sz="2400" dirty="0" smtClean="0"/>
              <a:t>Financial Impact and Sensitivity analysis</a:t>
            </a:r>
          </a:p>
          <a:p>
            <a:pPr marL="914400" lvl="1" indent="-457200">
              <a:buFont typeface="+mj-lt"/>
              <a:buAutoNum type="arabicPeriod"/>
            </a:pPr>
            <a:r>
              <a:rPr lang="en-US" sz="2400" dirty="0" smtClean="0"/>
              <a:t>Practical ways to implement change</a:t>
            </a:r>
          </a:p>
          <a:p>
            <a:pPr marL="914400" lvl="1" indent="-457200">
              <a:buFont typeface="+mj-lt"/>
              <a:buAutoNum type="arabicPeriod"/>
            </a:pPr>
            <a:r>
              <a:rPr lang="en-US" sz="2400" dirty="0" smtClean="0"/>
              <a:t>Legal and constitutional issues (including PPFM)</a:t>
            </a:r>
          </a:p>
          <a:p>
            <a:pPr marL="914400" lvl="1" indent="-457200">
              <a:buFont typeface="+mj-lt"/>
              <a:buAutoNum type="arabicPeriod"/>
            </a:pPr>
            <a:r>
              <a:rPr lang="en-US" sz="2400" dirty="0" smtClean="0"/>
              <a:t>Policyholder communication &amp; Publicity</a:t>
            </a:r>
          </a:p>
          <a:p>
            <a:pPr marL="914400" lvl="1" indent="-457200">
              <a:buFont typeface="+mj-lt"/>
              <a:buAutoNum type="arabicPeriod"/>
            </a:pPr>
            <a:r>
              <a:rPr lang="en-US" sz="2400" dirty="0" smtClean="0"/>
              <a:t>Ethical concerns</a:t>
            </a:r>
          </a:p>
          <a:p>
            <a:pPr marL="914400" lvl="1" indent="-457200">
              <a:buFont typeface="+mj-lt"/>
              <a:buAutoNum type="arabicPeriod"/>
            </a:pPr>
            <a:r>
              <a:rPr lang="en-US" sz="2400" dirty="0" smtClean="0"/>
              <a:t>TCF</a:t>
            </a:r>
          </a:p>
          <a:p>
            <a:pPr marL="914400" lvl="1" indent="-457200">
              <a:buFont typeface="+mj-lt"/>
              <a:buAutoNum type="arabicPeriod"/>
            </a:pPr>
            <a:r>
              <a:rPr lang="en-US" sz="2400" dirty="0" smtClean="0"/>
              <a:t>Consult for independent views</a:t>
            </a:r>
          </a:p>
          <a:p>
            <a:r>
              <a:rPr lang="en-US" sz="2800" dirty="0" smtClean="0"/>
              <a:t>Discussion &amp; Questions</a:t>
            </a:r>
          </a:p>
          <a:p>
            <a:pPr lvl="1"/>
            <a:endParaRPr lang="en-US" sz="2400" dirty="0" smtClean="0"/>
          </a:p>
          <a:p>
            <a:endParaRPr lang="en-US" dirty="0" smtClean="0"/>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010401" y="0"/>
            <a:ext cx="2133599" cy="18483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5. Ethical concerns</a:t>
            </a:r>
            <a:endParaRPr lang="en-IN" sz="3600" dirty="0"/>
          </a:p>
        </p:txBody>
      </p:sp>
      <p:graphicFrame>
        <p:nvGraphicFramePr>
          <p:cNvPr id="4" name="Diagram 3"/>
          <p:cNvGraphicFramePr/>
          <p:nvPr/>
        </p:nvGraphicFramePr>
        <p:xfrm>
          <a:off x="381000" y="1371600"/>
          <a:ext cx="8458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6. Treating Customers Fairly</a:t>
            </a:r>
            <a:endParaRPr lang="en-IN" sz="3600" dirty="0"/>
          </a:p>
        </p:txBody>
      </p:sp>
      <p:sp>
        <p:nvSpPr>
          <p:cNvPr id="3" name="Content Placeholder 2"/>
          <p:cNvSpPr>
            <a:spLocks noGrp="1"/>
          </p:cNvSpPr>
          <p:nvPr>
            <p:ph idx="1"/>
          </p:nvPr>
        </p:nvSpPr>
        <p:spPr>
          <a:xfrm>
            <a:off x="457200" y="1219200"/>
            <a:ext cx="8229600" cy="381000"/>
          </a:xfrm>
        </p:spPr>
        <p:txBody>
          <a:bodyPr>
            <a:normAutofit fontScale="70000" lnSpcReduction="20000"/>
          </a:bodyPr>
          <a:lstStyle/>
          <a:p>
            <a:r>
              <a:rPr lang="en-IN" dirty="0" smtClean="0"/>
              <a:t>Globally acknowledged best practice</a:t>
            </a:r>
            <a:endParaRPr lang="en-IN" dirty="0"/>
          </a:p>
        </p:txBody>
      </p:sp>
      <p:graphicFrame>
        <p:nvGraphicFramePr>
          <p:cNvPr id="4" name="Diagram 3"/>
          <p:cNvGraphicFramePr/>
          <p:nvPr/>
        </p:nvGraphicFramePr>
        <p:xfrm>
          <a:off x="381000" y="16764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7. Independent Views</a:t>
            </a:r>
            <a:endParaRPr lang="en-IN" sz="3600" dirty="0"/>
          </a:p>
        </p:txBody>
      </p:sp>
      <p:graphicFrame>
        <p:nvGraphicFramePr>
          <p:cNvPr id="4" name="Diagram 3"/>
          <p:cNvGraphicFramePr/>
          <p:nvPr>
            <p:extLst>
              <p:ext uri="{D42A27DB-BD31-4B8C-83A1-F6EECF244321}">
                <p14:modId xmlns:p14="http://schemas.microsoft.com/office/powerpoint/2010/main" val="570589085"/>
              </p:ext>
            </p:extLst>
          </p:nvPr>
        </p:nvGraphicFramePr>
        <p:xfrm>
          <a:off x="381000" y="1371600"/>
          <a:ext cx="84582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ular Callout 4"/>
          <p:cNvSpPr/>
          <p:nvPr/>
        </p:nvSpPr>
        <p:spPr>
          <a:xfrm>
            <a:off x="2743200" y="2286000"/>
            <a:ext cx="3733800" cy="1143000"/>
          </a:xfrm>
          <a:prstGeom prst="wedgeRectCallout">
            <a:avLst>
              <a:gd name="adj1" fmla="val -7111"/>
              <a:gd name="adj2" fmla="val 13050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Questions?</a:t>
            </a:r>
            <a:endParaRPr lang="en-US"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438400"/>
            <a:ext cx="8153400" cy="769441"/>
          </a:xfrm>
          <a:prstGeom prst="rect">
            <a:avLst/>
          </a:prstGeom>
          <a:noFill/>
        </p:spPr>
        <p:txBody>
          <a:bodyPr wrap="square" rtlCol="0">
            <a:spAutoFit/>
          </a:bodyPr>
          <a:lstStyle/>
          <a:p>
            <a:pPr algn="ctr"/>
            <a:r>
              <a:rPr lang="en-US" sz="4400" dirty="0" smtClean="0"/>
              <a:t>Appendix</a:t>
            </a:r>
            <a:endParaRPr lang="en-US" sz="4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Role of With-Profits Actuary - UK</a:t>
            </a:r>
            <a:endParaRPr lang="en-IN" sz="3600" dirty="0"/>
          </a:p>
        </p:txBody>
      </p:sp>
      <p:graphicFrame>
        <p:nvGraphicFramePr>
          <p:cNvPr id="4" name="Diagram 3"/>
          <p:cNvGraphicFramePr/>
          <p:nvPr/>
        </p:nvGraphicFramePr>
        <p:xfrm>
          <a:off x="381000" y="1219200"/>
          <a:ext cx="84582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Role of UK With-Profits Committee</a:t>
            </a:r>
            <a:endParaRPr lang="en-IN" sz="3600" dirty="0"/>
          </a:p>
        </p:txBody>
      </p:sp>
      <p:graphicFrame>
        <p:nvGraphicFramePr>
          <p:cNvPr id="4" name="Diagram 3"/>
          <p:cNvGraphicFramePr/>
          <p:nvPr/>
        </p:nvGraphicFramePr>
        <p:xfrm>
          <a:off x="381000" y="1219200"/>
          <a:ext cx="8458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sz="3600" dirty="0" smtClean="0"/>
              <a:t>UK -Principles and Practices of Management</a:t>
            </a:r>
            <a:endParaRPr lang="en-IN" sz="3600" dirty="0"/>
          </a:p>
        </p:txBody>
      </p:sp>
      <p:graphicFrame>
        <p:nvGraphicFramePr>
          <p:cNvPr id="4" name="Diagram 3"/>
          <p:cNvGraphicFramePr/>
          <p:nvPr/>
        </p:nvGraphicFramePr>
        <p:xfrm>
          <a:off x="381000" y="1219200"/>
          <a:ext cx="8458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62000" y="304800"/>
            <a:ext cx="7524750" cy="5191125"/>
          </a:xfrm>
          <a:prstGeom prst="rect">
            <a:avLst/>
          </a:prstGeom>
          <a:noFill/>
          <a:ln w="9525">
            <a:noFill/>
            <a:miter lim="800000"/>
            <a:headEnd/>
            <a:tailEnd/>
          </a:ln>
        </p:spPr>
      </p:pic>
      <p:sp>
        <p:nvSpPr>
          <p:cNvPr id="3" name="TextBox 2"/>
          <p:cNvSpPr txBox="1"/>
          <p:nvPr/>
        </p:nvSpPr>
        <p:spPr>
          <a:xfrm>
            <a:off x="1295400" y="5638800"/>
            <a:ext cx="6553200" cy="646331"/>
          </a:xfrm>
          <a:prstGeom prst="rect">
            <a:avLst/>
          </a:prstGeom>
          <a:noFill/>
        </p:spPr>
        <p:txBody>
          <a:bodyPr wrap="square" rtlCol="0">
            <a:spAutoFit/>
          </a:bodyPr>
          <a:lstStyle/>
          <a:p>
            <a:r>
              <a:rPr lang="en-US" dirty="0" smtClean="0"/>
              <a:t>Source: </a:t>
            </a:r>
            <a:r>
              <a:rPr lang="en-US" dirty="0" err="1" smtClean="0"/>
              <a:t>Milliman</a:t>
            </a:r>
            <a:r>
              <a:rPr lang="en-US" dirty="0" smtClean="0"/>
              <a:t>, Presentation by With-profits business session 1:A UK perspective, Nick </a:t>
            </a:r>
            <a:r>
              <a:rPr lang="en-US" dirty="0" err="1" smtClean="0"/>
              <a:t>Dumbreck</a:t>
            </a:r>
            <a:r>
              <a:rPr lang="en-US" dirty="0" smtClean="0"/>
              <a:t>, 29 November 2013, 9</a:t>
            </a:r>
            <a:r>
              <a:rPr lang="en-US" baseline="30000" dirty="0" smtClean="0"/>
              <a:t>th</a:t>
            </a:r>
            <a:r>
              <a:rPr lang="en-US" dirty="0" smtClean="0"/>
              <a:t> CILA</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UK -Treating customers fairly</a:t>
            </a:r>
            <a:endParaRPr lang="en-IN" sz="3600" dirty="0"/>
          </a:p>
        </p:txBody>
      </p:sp>
      <p:graphicFrame>
        <p:nvGraphicFramePr>
          <p:cNvPr id="4" name="Diagram 3"/>
          <p:cNvGraphicFramePr/>
          <p:nvPr/>
        </p:nvGraphicFramePr>
        <p:xfrm>
          <a:off x="381000" y="1219200"/>
          <a:ext cx="8458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Case study – problem statement</a:t>
            </a:r>
            <a:endParaRPr lang="en-IN" sz="3600" dirty="0"/>
          </a:p>
        </p:txBody>
      </p:sp>
      <p:sp>
        <p:nvSpPr>
          <p:cNvPr id="3" name="Content Placeholder 2"/>
          <p:cNvSpPr>
            <a:spLocks noGrp="1"/>
          </p:cNvSpPr>
          <p:nvPr>
            <p:ph idx="1"/>
          </p:nvPr>
        </p:nvSpPr>
        <p:spPr>
          <a:xfrm>
            <a:off x="457200" y="1295400"/>
            <a:ext cx="8229600" cy="152400"/>
          </a:xfrm>
        </p:spPr>
        <p:txBody>
          <a:bodyPr>
            <a:normAutofit fontScale="25000" lnSpcReduction="20000"/>
          </a:bodyPr>
          <a:lstStyle/>
          <a:p>
            <a:pPr>
              <a:buNone/>
            </a:pPr>
            <a:endParaRPr lang="en-IN" dirty="0" smtClean="0"/>
          </a:p>
          <a:p>
            <a:endParaRPr lang="en-IN" dirty="0"/>
          </a:p>
        </p:txBody>
      </p:sp>
      <p:graphicFrame>
        <p:nvGraphicFramePr>
          <p:cNvPr id="4" name="Diagram 3"/>
          <p:cNvGraphicFramePr/>
          <p:nvPr/>
        </p:nvGraphicFramePr>
        <p:xfrm>
          <a:off x="381000" y="13716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India – With profit committee structure and responsibilities</a:t>
            </a:r>
            <a:endParaRPr lang="en-US" dirty="0"/>
          </a:p>
        </p:txBody>
      </p:sp>
      <p:graphicFrame>
        <p:nvGraphicFramePr>
          <p:cNvPr id="4" name="Diagram 3"/>
          <p:cNvGraphicFramePr/>
          <p:nvPr/>
        </p:nvGraphicFramePr>
        <p:xfrm>
          <a:off x="1524000" y="1447800"/>
          <a:ext cx="59436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1371600" y="3276600"/>
          <a:ext cx="7086600" cy="3352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36638"/>
          </a:xfrm>
        </p:spPr>
        <p:txBody>
          <a:bodyPr/>
          <a:lstStyle/>
          <a:p>
            <a:r>
              <a:rPr lang="en-US" dirty="0" smtClean="0"/>
              <a:t>Indian with-profit regulations</a:t>
            </a:r>
            <a:endParaRPr lang="en-US" dirty="0"/>
          </a:p>
        </p:txBody>
      </p:sp>
      <p:graphicFrame>
        <p:nvGraphicFramePr>
          <p:cNvPr id="3" name="Table 2"/>
          <p:cNvGraphicFramePr>
            <a:graphicFrameLocks noGrp="1"/>
          </p:cNvGraphicFramePr>
          <p:nvPr/>
        </p:nvGraphicFramePr>
        <p:xfrm>
          <a:off x="914400" y="932747"/>
          <a:ext cx="7391400" cy="5681413"/>
        </p:xfrm>
        <a:graphic>
          <a:graphicData uri="http://schemas.openxmlformats.org/drawingml/2006/table">
            <a:tbl>
              <a:tblPr firstRow="1" bandRow="1">
                <a:tableStyleId>{5C22544A-7EE6-4342-B048-85BDC9FD1C3A}</a:tableStyleId>
              </a:tblPr>
              <a:tblGrid>
                <a:gridCol w="2209800"/>
                <a:gridCol w="5181600"/>
              </a:tblGrid>
              <a:tr h="408373">
                <a:tc>
                  <a:txBody>
                    <a:bodyPr/>
                    <a:lstStyle/>
                    <a:p>
                      <a:r>
                        <a:rPr lang="en-US" sz="2000" baseline="0" dirty="0" smtClean="0">
                          <a:solidFill>
                            <a:schemeClr val="bg1"/>
                          </a:solidFill>
                        </a:rPr>
                        <a:t>Regulation</a:t>
                      </a:r>
                      <a:endParaRPr lang="en-US" sz="2000" baseline="0" dirty="0">
                        <a:solidFill>
                          <a:schemeClr val="bg1"/>
                        </a:solidFill>
                      </a:endParaRPr>
                    </a:p>
                  </a:txBody>
                  <a:tcPr/>
                </a:tc>
                <a:tc>
                  <a:txBody>
                    <a:bodyPr/>
                    <a:lstStyle/>
                    <a:p>
                      <a:r>
                        <a:rPr lang="en-US" sz="2000" baseline="0" dirty="0" smtClean="0">
                          <a:solidFill>
                            <a:schemeClr val="bg1"/>
                          </a:solidFill>
                        </a:rPr>
                        <a:t>Contents</a:t>
                      </a:r>
                      <a:endParaRPr lang="en-US" sz="2000" baseline="0" dirty="0">
                        <a:solidFill>
                          <a:schemeClr val="bg1"/>
                        </a:solidFill>
                      </a:endParaRPr>
                    </a:p>
                  </a:txBody>
                  <a:tcPr/>
                </a:tc>
              </a:tr>
              <a:tr h="4187809">
                <a:tc>
                  <a:txBody>
                    <a:bodyPr/>
                    <a:lstStyle/>
                    <a:p>
                      <a:r>
                        <a:rPr lang="en-US" sz="2000" baseline="0" dirty="0" smtClean="0">
                          <a:solidFill>
                            <a:schemeClr val="bg1"/>
                          </a:solidFill>
                        </a:rPr>
                        <a:t>IRDA (Non-Linked Insurance products) Regulations 2013 </a:t>
                      </a:r>
                      <a:endParaRPr lang="en-US" sz="2000" baseline="0" dirty="0">
                        <a:solidFill>
                          <a:schemeClr val="bg1"/>
                        </a:solidFill>
                      </a:endParaRPr>
                    </a:p>
                  </a:txBody>
                  <a:tcPr>
                    <a:solidFill>
                      <a:schemeClr val="accent1"/>
                    </a:solidFill>
                  </a:tcPr>
                </a:tc>
                <a:tc>
                  <a:txBody>
                    <a:bodyPr/>
                    <a:lstStyle/>
                    <a:p>
                      <a:r>
                        <a:rPr lang="en-US" sz="2000" kern="1200" baseline="0" dirty="0" smtClean="0">
                          <a:solidFill>
                            <a:schemeClr val="bg1"/>
                          </a:solidFill>
                          <a:latin typeface="+mn-lt"/>
                          <a:ea typeface="+mn-ea"/>
                          <a:cs typeface="+mn-cs"/>
                        </a:rPr>
                        <a:t>Specifies rules on product structures, timing of bonus, surrender values and</a:t>
                      </a:r>
                    </a:p>
                    <a:p>
                      <a:r>
                        <a:rPr lang="en-US" sz="2000" b="0" kern="1200" baseline="0" dirty="0" smtClean="0">
                          <a:solidFill>
                            <a:schemeClr val="bg1"/>
                          </a:solidFill>
                          <a:latin typeface="+mn-lt"/>
                          <a:ea typeface="+mn-ea"/>
                          <a:cs typeface="+mn-cs"/>
                        </a:rPr>
                        <a:t>management of with‐profits business</a:t>
                      </a:r>
                      <a:endParaRPr lang="en-US" sz="2000" b="1" kern="1200" baseline="0" dirty="0" smtClean="0">
                        <a:solidFill>
                          <a:schemeClr val="bg1"/>
                        </a:solidFill>
                        <a:latin typeface="+mn-lt"/>
                        <a:ea typeface="+mn-ea"/>
                        <a:cs typeface="+mn-cs"/>
                      </a:endParaRPr>
                    </a:p>
                    <a:p>
                      <a:r>
                        <a:rPr lang="en-US" sz="2000" kern="1200" baseline="0" dirty="0" smtClean="0">
                          <a:solidFill>
                            <a:schemeClr val="bg1"/>
                          </a:solidFill>
                          <a:latin typeface="+mn-lt"/>
                          <a:ea typeface="+mn-ea"/>
                          <a:cs typeface="+mn-cs"/>
                        </a:rPr>
                        <a:t>•AA ’s responsibility for calculating asset share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baseline="0" dirty="0" smtClean="0">
                          <a:solidFill>
                            <a:schemeClr val="bg1"/>
                          </a:solidFill>
                          <a:latin typeface="+mn-lt"/>
                          <a:ea typeface="+mn-ea"/>
                          <a:cs typeface="+mn-cs"/>
                        </a:rPr>
                        <a:t>•R</a:t>
                      </a:r>
                      <a:r>
                        <a:rPr lang="en-US" sz="2000" kern="1200" dirty="0" smtClean="0">
                          <a:solidFill>
                            <a:schemeClr val="bg1"/>
                          </a:solidFill>
                          <a:latin typeface="+mn-lt"/>
                          <a:ea typeface="+mn-ea"/>
                          <a:cs typeface="+mn-cs"/>
                        </a:rPr>
                        <a:t>equire life insurance companies to calculate asset shares (broadly, the accumulation of policy cash flows, expenses and claims) </a:t>
                      </a:r>
                      <a:endParaRPr lang="en-US" sz="2000" kern="1200" dirty="0" smtClean="0">
                        <a:solidFill>
                          <a:schemeClr val="dk1"/>
                        </a:solidFill>
                        <a:latin typeface="+mn-lt"/>
                        <a:ea typeface="+mn-ea"/>
                        <a:cs typeface="+mn-cs"/>
                      </a:endParaRPr>
                    </a:p>
                    <a:p>
                      <a:r>
                        <a:rPr lang="en-US" sz="2000" kern="1200" baseline="0" dirty="0" smtClean="0">
                          <a:solidFill>
                            <a:schemeClr val="bg1"/>
                          </a:solidFill>
                          <a:latin typeface="+mn-lt"/>
                          <a:ea typeface="+mn-ea"/>
                          <a:cs typeface="+mn-cs"/>
                        </a:rPr>
                        <a:t>•</a:t>
                      </a:r>
                      <a:r>
                        <a:rPr lang="en-US" sz="2000" b="0" i="0" kern="1200" baseline="0" dirty="0" smtClean="0">
                          <a:solidFill>
                            <a:schemeClr val="bg1"/>
                          </a:solidFill>
                          <a:latin typeface="+mn-lt"/>
                          <a:ea typeface="+mn-ea"/>
                          <a:cs typeface="+mn-cs"/>
                        </a:rPr>
                        <a:t>The detailed working of the asset share ‐ approved by a WPC</a:t>
                      </a:r>
                      <a:endParaRPr lang="en-US" sz="2000" kern="1200" baseline="0" dirty="0" smtClean="0">
                        <a:solidFill>
                          <a:schemeClr val="bg1"/>
                        </a:solidFill>
                        <a:latin typeface="+mn-lt"/>
                        <a:ea typeface="+mn-ea"/>
                        <a:cs typeface="+mn-cs"/>
                      </a:endParaRPr>
                    </a:p>
                    <a:p>
                      <a:r>
                        <a:rPr lang="en-US" sz="2000" kern="1200" baseline="0" dirty="0" smtClean="0">
                          <a:solidFill>
                            <a:schemeClr val="bg1"/>
                          </a:solidFill>
                          <a:latin typeface="+mn-lt"/>
                          <a:ea typeface="+mn-ea"/>
                          <a:cs typeface="+mn-cs"/>
                        </a:rPr>
                        <a:t>•</a:t>
                      </a:r>
                      <a:r>
                        <a:rPr lang="en-US" sz="2000" b="0" i="0" kern="1200" baseline="0" dirty="0" smtClean="0">
                          <a:solidFill>
                            <a:schemeClr val="bg1"/>
                          </a:solidFill>
                          <a:latin typeface="+mn-lt"/>
                          <a:ea typeface="+mn-ea"/>
                          <a:cs typeface="+mn-cs"/>
                        </a:rPr>
                        <a:t>Asset shares calculation – at policy level; fair allocation of expenses and crediting of interest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bg1"/>
                          </a:solidFill>
                          <a:latin typeface="+mn-lt"/>
                          <a:ea typeface="+mn-ea"/>
                          <a:cs typeface="+mn-cs"/>
                        </a:rPr>
                        <a:t>•</a:t>
                      </a:r>
                      <a:r>
                        <a:rPr lang="en-US" sz="2000" kern="1200" dirty="0" smtClean="0">
                          <a:solidFill>
                            <a:schemeClr val="bg1"/>
                          </a:solidFill>
                          <a:latin typeface="+mn-lt"/>
                          <a:ea typeface="+mn-ea"/>
                          <a:cs typeface="+mn-cs"/>
                        </a:rPr>
                        <a:t>to setup a “With Profits Committee” (“WPC”)</a:t>
                      </a:r>
                    </a:p>
                    <a:p>
                      <a:endParaRPr lang="en-US" sz="2000" b="0" i="0" baseline="0" dirty="0">
                        <a:solidFill>
                          <a:schemeClr val="bg1"/>
                        </a:solidFill>
                      </a:endParaRPr>
                    </a:p>
                  </a:txBody>
                  <a:tcPr>
                    <a:solidFill>
                      <a:schemeClr val="accent1"/>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regulations (</a:t>
            </a:r>
            <a:r>
              <a:rPr lang="en-US" dirty="0" err="1" smtClean="0"/>
              <a:t>contd</a:t>
            </a:r>
            <a:r>
              <a:rPr lang="en-US" dirty="0" smtClean="0"/>
              <a:t>)</a:t>
            </a:r>
            <a:endParaRPr lang="en-US" dirty="0"/>
          </a:p>
        </p:txBody>
      </p:sp>
      <p:graphicFrame>
        <p:nvGraphicFramePr>
          <p:cNvPr id="3" name="Table 2"/>
          <p:cNvGraphicFramePr>
            <a:graphicFrameLocks noGrp="1"/>
          </p:cNvGraphicFramePr>
          <p:nvPr/>
        </p:nvGraphicFramePr>
        <p:xfrm>
          <a:off x="914400" y="1397000"/>
          <a:ext cx="7391400" cy="5106670"/>
        </p:xfrm>
        <a:graphic>
          <a:graphicData uri="http://schemas.openxmlformats.org/drawingml/2006/table">
            <a:tbl>
              <a:tblPr firstRow="1" bandRow="1">
                <a:tableStyleId>{5C22544A-7EE6-4342-B048-85BDC9FD1C3A}</a:tableStyleId>
              </a:tblPr>
              <a:tblGrid>
                <a:gridCol w="2209800"/>
                <a:gridCol w="5181600"/>
              </a:tblGrid>
              <a:tr h="587375">
                <a:tc>
                  <a:txBody>
                    <a:bodyPr/>
                    <a:lstStyle/>
                    <a:p>
                      <a:r>
                        <a:rPr lang="en-US" sz="2000" baseline="0" dirty="0" smtClean="0">
                          <a:solidFill>
                            <a:schemeClr val="bg1"/>
                          </a:solidFill>
                        </a:rPr>
                        <a:t>Regulation</a:t>
                      </a:r>
                      <a:endParaRPr lang="en-US" sz="2000" baseline="0" dirty="0">
                        <a:solidFill>
                          <a:schemeClr val="bg1"/>
                        </a:solidFill>
                      </a:endParaRPr>
                    </a:p>
                  </a:txBody>
                  <a:tcPr/>
                </a:tc>
                <a:tc>
                  <a:txBody>
                    <a:bodyPr/>
                    <a:lstStyle/>
                    <a:p>
                      <a:r>
                        <a:rPr lang="en-US" sz="2000" baseline="0" dirty="0" smtClean="0">
                          <a:solidFill>
                            <a:schemeClr val="bg1"/>
                          </a:solidFill>
                        </a:rPr>
                        <a:t>Contents</a:t>
                      </a:r>
                      <a:endParaRPr lang="en-US" sz="2000" baseline="0" dirty="0">
                        <a:solidFill>
                          <a:schemeClr val="bg1"/>
                        </a:solidFill>
                      </a:endParaRPr>
                    </a:p>
                  </a:txBody>
                  <a:tcPr/>
                </a:tc>
              </a:tr>
              <a:tr h="587375">
                <a:tc>
                  <a:txBody>
                    <a:bodyPr/>
                    <a:lstStyle/>
                    <a:p>
                      <a:r>
                        <a:rPr lang="en-US" sz="2000" baseline="0" dirty="0" smtClean="0">
                          <a:solidFill>
                            <a:schemeClr val="bg1"/>
                          </a:solidFill>
                        </a:rPr>
                        <a:t>IRDA (Distribution of Surplus) Regulations 2002 </a:t>
                      </a:r>
                      <a:endParaRPr lang="en-US" sz="2000" baseline="0" dirty="0">
                        <a:solidFill>
                          <a:schemeClr val="bg1"/>
                        </a:solidFill>
                      </a:endParaRPr>
                    </a:p>
                  </a:txBody>
                  <a:tcPr>
                    <a:solidFill>
                      <a:schemeClr val="accent1"/>
                    </a:solidFill>
                  </a:tcPr>
                </a:tc>
                <a:tc>
                  <a:txBody>
                    <a:bodyPr/>
                    <a:lstStyle/>
                    <a:p>
                      <a:r>
                        <a:rPr lang="en-US" sz="2000" baseline="0" dirty="0" smtClean="0">
                          <a:solidFill>
                            <a:schemeClr val="bg1"/>
                          </a:solidFill>
                        </a:rPr>
                        <a:t>Separate funds for par and non-par business. Restricts surplus distributed to shareholders</a:t>
                      </a:r>
                    </a:p>
                    <a:p>
                      <a:endParaRPr lang="en-US" sz="2000" baseline="0" dirty="0">
                        <a:solidFill>
                          <a:schemeClr val="bg1"/>
                        </a:solidFill>
                      </a:endParaRPr>
                    </a:p>
                  </a:txBody>
                  <a:tcPr>
                    <a:solidFill>
                      <a:schemeClr val="accent1"/>
                    </a:solidFill>
                  </a:tcPr>
                </a:tc>
              </a:tr>
              <a:tr h="587375">
                <a:tc>
                  <a:txBody>
                    <a:bodyPr/>
                    <a:lstStyle/>
                    <a:p>
                      <a:r>
                        <a:rPr lang="en-US" sz="2000" baseline="0" dirty="0" smtClean="0">
                          <a:solidFill>
                            <a:schemeClr val="bg1"/>
                          </a:solidFill>
                        </a:rPr>
                        <a:t>APS 1</a:t>
                      </a:r>
                      <a:endParaRPr lang="en-US" sz="2000" baseline="0" dirty="0">
                        <a:solidFill>
                          <a:schemeClr val="bg1"/>
                        </a:solidFill>
                      </a:endParaRPr>
                    </a:p>
                  </a:txBody>
                  <a:tcPr>
                    <a:solidFill>
                      <a:schemeClr val="accent1"/>
                    </a:solidFill>
                  </a:tcPr>
                </a:tc>
                <a:tc>
                  <a:txBody>
                    <a:bodyPr/>
                    <a:lstStyle/>
                    <a:p>
                      <a:r>
                        <a:rPr lang="en-US" sz="2000" baseline="0" dirty="0" smtClean="0">
                          <a:solidFill>
                            <a:schemeClr val="bg1"/>
                          </a:solidFill>
                        </a:rPr>
                        <a:t>Allocation of Surplus should be sustainable, compliant with Section 49, equitable and meet Policyholder’s reasonable expectations</a:t>
                      </a:r>
                      <a:endParaRPr lang="en-US" sz="2000" baseline="0" dirty="0">
                        <a:solidFill>
                          <a:schemeClr val="bg1"/>
                        </a:solidFill>
                      </a:endParaRPr>
                    </a:p>
                  </a:txBody>
                  <a:tcPr>
                    <a:solidFill>
                      <a:schemeClr val="accent1"/>
                    </a:solidFill>
                  </a:tcPr>
                </a:tc>
              </a:tr>
              <a:tr h="587375">
                <a:tc>
                  <a:txBody>
                    <a:bodyPr/>
                    <a:lstStyle/>
                    <a:p>
                      <a:r>
                        <a:rPr lang="en-US" sz="2000" baseline="0" dirty="0" smtClean="0">
                          <a:solidFill>
                            <a:schemeClr val="bg1"/>
                          </a:solidFill>
                        </a:rPr>
                        <a:t>Insurance Act 1938</a:t>
                      </a:r>
                      <a:endParaRPr lang="en-US" sz="2000" baseline="0" dirty="0">
                        <a:solidFill>
                          <a:schemeClr val="bg1"/>
                        </a:solidFill>
                      </a:endParaRPr>
                    </a:p>
                  </a:txBody>
                  <a:tcPr>
                    <a:solidFill>
                      <a:schemeClr val="accent1"/>
                    </a:solidFill>
                  </a:tcPr>
                </a:tc>
                <a:tc>
                  <a:txBody>
                    <a:bodyPr/>
                    <a:lstStyle/>
                    <a:p>
                      <a:r>
                        <a:rPr lang="en-US" sz="2000" baseline="0" dirty="0" smtClean="0">
                          <a:solidFill>
                            <a:schemeClr val="bg1"/>
                          </a:solidFill>
                        </a:rPr>
                        <a:t>Section 49: Restricts </a:t>
                      </a:r>
                      <a:r>
                        <a:rPr lang="en-US" sz="2000" kern="1200" baseline="0" dirty="0" smtClean="0">
                          <a:solidFill>
                            <a:schemeClr val="bg1"/>
                          </a:solidFill>
                          <a:latin typeface="+mn-lt"/>
                          <a:ea typeface="+mn-ea"/>
                          <a:cs typeface="+mn-cs"/>
                        </a:rPr>
                        <a:t>distribution of surplus as</a:t>
                      </a:r>
                    </a:p>
                    <a:p>
                      <a:r>
                        <a:rPr lang="en-US" sz="2000" kern="1200" baseline="0" dirty="0" smtClean="0">
                          <a:solidFill>
                            <a:schemeClr val="bg1"/>
                          </a:solidFill>
                          <a:latin typeface="+mn-lt"/>
                          <a:ea typeface="+mn-ea"/>
                          <a:cs typeface="+mn-cs"/>
                        </a:rPr>
                        <a:t>bonuses to policyholders and as dividends to shareholders</a:t>
                      </a:r>
                      <a:endParaRPr lang="en-US" sz="2000" baseline="0" dirty="0">
                        <a:solidFill>
                          <a:schemeClr val="bg1"/>
                        </a:solidFill>
                      </a:endParaRPr>
                    </a:p>
                  </a:txBody>
                  <a:tcPr>
                    <a:solidFill>
                      <a:schemeClr val="accent1"/>
                    </a:solidFill>
                  </a:tcPr>
                </a:tc>
              </a:tr>
              <a:tr h="587375">
                <a:tc>
                  <a:txBody>
                    <a:bodyPr/>
                    <a:lstStyle/>
                    <a:p>
                      <a:endParaRPr lang="en-US" sz="2000" baseline="0" dirty="0">
                        <a:solidFill>
                          <a:schemeClr val="bg1"/>
                        </a:solidFill>
                      </a:endParaRPr>
                    </a:p>
                  </a:txBody>
                  <a:tcPr>
                    <a:solidFill>
                      <a:schemeClr val="accent1"/>
                    </a:solidFill>
                  </a:tcPr>
                </a:tc>
                <a:tc>
                  <a:txBody>
                    <a:bodyPr/>
                    <a:lstStyle/>
                    <a:p>
                      <a:r>
                        <a:rPr lang="en-US" sz="2000" baseline="0" dirty="0" smtClean="0">
                          <a:solidFill>
                            <a:schemeClr val="bg1"/>
                          </a:solidFill>
                        </a:rPr>
                        <a:t>Section 112: Declaration of Interim Bonus</a:t>
                      </a:r>
                      <a:endParaRPr lang="en-US" sz="2000" baseline="0" dirty="0">
                        <a:solidFill>
                          <a:schemeClr val="bg1"/>
                        </a:solidFill>
                      </a:endParaRPr>
                    </a:p>
                  </a:txBody>
                  <a:tcPr>
                    <a:solidFill>
                      <a:schemeClr val="accent1"/>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regulations (</a:t>
            </a:r>
            <a:r>
              <a:rPr lang="en-US" dirty="0" err="1" smtClean="0"/>
              <a:t>contd</a:t>
            </a:r>
            <a:r>
              <a:rPr lang="en-US" dirty="0" smtClean="0"/>
              <a:t>)</a:t>
            </a:r>
            <a:endParaRPr lang="en-US" dirty="0"/>
          </a:p>
        </p:txBody>
      </p:sp>
      <p:graphicFrame>
        <p:nvGraphicFramePr>
          <p:cNvPr id="3" name="Table 2"/>
          <p:cNvGraphicFramePr>
            <a:graphicFrameLocks noGrp="1"/>
          </p:cNvGraphicFramePr>
          <p:nvPr/>
        </p:nvGraphicFramePr>
        <p:xfrm>
          <a:off x="914400" y="1295400"/>
          <a:ext cx="7391400" cy="5335071"/>
        </p:xfrm>
        <a:graphic>
          <a:graphicData uri="http://schemas.openxmlformats.org/drawingml/2006/table">
            <a:tbl>
              <a:tblPr firstRow="1" bandRow="1">
                <a:tableStyleId>{5C22544A-7EE6-4342-B048-85BDC9FD1C3A}</a:tableStyleId>
              </a:tblPr>
              <a:tblGrid>
                <a:gridCol w="2209800"/>
                <a:gridCol w="5181600"/>
              </a:tblGrid>
              <a:tr h="434975">
                <a:tc>
                  <a:txBody>
                    <a:bodyPr/>
                    <a:lstStyle/>
                    <a:p>
                      <a:r>
                        <a:rPr lang="en-US" sz="2000" baseline="0" dirty="0" smtClean="0">
                          <a:solidFill>
                            <a:schemeClr val="bg1"/>
                          </a:solidFill>
                        </a:rPr>
                        <a:t>Regulation</a:t>
                      </a:r>
                      <a:endParaRPr lang="en-US" sz="2000" baseline="0" dirty="0">
                        <a:solidFill>
                          <a:schemeClr val="bg1"/>
                        </a:solidFill>
                      </a:endParaRPr>
                    </a:p>
                  </a:txBody>
                  <a:tcPr/>
                </a:tc>
                <a:tc>
                  <a:txBody>
                    <a:bodyPr/>
                    <a:lstStyle/>
                    <a:p>
                      <a:r>
                        <a:rPr lang="en-US" sz="2000" baseline="0" dirty="0" smtClean="0">
                          <a:solidFill>
                            <a:schemeClr val="bg1"/>
                          </a:solidFill>
                        </a:rPr>
                        <a:t>Contents</a:t>
                      </a:r>
                      <a:endParaRPr lang="en-US" sz="2000" baseline="0" dirty="0">
                        <a:solidFill>
                          <a:schemeClr val="bg1"/>
                        </a:solidFill>
                      </a:endParaRPr>
                    </a:p>
                  </a:txBody>
                  <a:tcPr/>
                </a:tc>
              </a:tr>
              <a:tr h="4900096">
                <a:tc>
                  <a:txBody>
                    <a:bodyPr/>
                    <a:lstStyle/>
                    <a:p>
                      <a:r>
                        <a:rPr lang="en-US" sz="2000" baseline="0" dirty="0" smtClean="0">
                          <a:solidFill>
                            <a:schemeClr val="bg1"/>
                          </a:solidFill>
                        </a:rPr>
                        <a:t>Guidance Notes 6</a:t>
                      </a:r>
                      <a:endParaRPr lang="en-US" sz="2000" baseline="0" dirty="0">
                        <a:solidFill>
                          <a:schemeClr val="bg1"/>
                        </a:solidFill>
                      </a:endParaRPr>
                    </a:p>
                  </a:txBody>
                  <a:tcPr>
                    <a:solidFill>
                      <a:schemeClr val="accent1"/>
                    </a:solidFill>
                  </a:tcPr>
                </a:tc>
                <a:tc>
                  <a:txBody>
                    <a:bodyPr/>
                    <a:lstStyle/>
                    <a:p>
                      <a:r>
                        <a:rPr lang="en-US" sz="2000" b="0" kern="1200" baseline="0" dirty="0" smtClean="0">
                          <a:solidFill>
                            <a:schemeClr val="bg1"/>
                          </a:solidFill>
                          <a:latin typeface="+mn-lt"/>
                          <a:ea typeface="+mn-ea"/>
                          <a:cs typeface="+mn-cs"/>
                        </a:rPr>
                        <a:t>Provides guidance on the following:</a:t>
                      </a:r>
                    </a:p>
                    <a:p>
                      <a:r>
                        <a:rPr lang="en-US" sz="2000" b="0" kern="1200" baseline="0" dirty="0" smtClean="0">
                          <a:solidFill>
                            <a:schemeClr val="bg1"/>
                          </a:solidFill>
                          <a:latin typeface="+mn-lt"/>
                          <a:ea typeface="+mn-ea"/>
                          <a:cs typeface="+mn-cs"/>
                        </a:rPr>
                        <a:t>•Segregation and merging of funds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baseline="0" dirty="0" smtClean="0">
                          <a:solidFill>
                            <a:schemeClr val="bg1"/>
                          </a:solidFill>
                          <a:latin typeface="+mn-lt"/>
                          <a:ea typeface="+mn-ea"/>
                          <a:cs typeface="+mn-cs"/>
                        </a:rPr>
                        <a:t>•Grouping of policies</a:t>
                      </a:r>
                    </a:p>
                    <a:p>
                      <a:r>
                        <a:rPr lang="en-US" sz="2000" b="0" kern="1200" baseline="0" dirty="0" smtClean="0">
                          <a:solidFill>
                            <a:schemeClr val="bg1"/>
                          </a:solidFill>
                          <a:latin typeface="+mn-lt"/>
                          <a:ea typeface="+mn-ea"/>
                          <a:cs typeface="+mn-cs"/>
                        </a:rPr>
                        <a:t>• Uses of asset shares</a:t>
                      </a:r>
                    </a:p>
                    <a:p>
                      <a:r>
                        <a:rPr lang="en-US" sz="2000" b="0" kern="1200" baseline="0" dirty="0" smtClean="0">
                          <a:solidFill>
                            <a:schemeClr val="bg1"/>
                          </a:solidFill>
                          <a:latin typeface="+mn-lt"/>
                          <a:ea typeface="+mn-ea"/>
                          <a:cs typeface="+mn-cs"/>
                        </a:rPr>
                        <a:t>• Calculation of components of asset shares</a:t>
                      </a:r>
                    </a:p>
                    <a:p>
                      <a:r>
                        <a:rPr lang="en-US" sz="2000" b="0" kern="1200" baseline="0" dirty="0" smtClean="0">
                          <a:solidFill>
                            <a:schemeClr val="bg1"/>
                          </a:solidFill>
                          <a:latin typeface="+mn-lt"/>
                          <a:ea typeface="+mn-ea"/>
                          <a:cs typeface="+mn-cs"/>
                        </a:rPr>
                        <a:t>• Determination of assumption for calculation of asset share</a:t>
                      </a:r>
                    </a:p>
                    <a:p>
                      <a:r>
                        <a:rPr lang="en-US" sz="2000" b="0" kern="1200" baseline="0" dirty="0" smtClean="0">
                          <a:solidFill>
                            <a:schemeClr val="bg1"/>
                          </a:solidFill>
                          <a:latin typeface="+mn-lt"/>
                          <a:ea typeface="+mn-ea"/>
                          <a:cs typeface="+mn-cs"/>
                        </a:rPr>
                        <a:t>• Management of par funds with focus on smoothing, level distribution</a:t>
                      </a:r>
                    </a:p>
                    <a:p>
                      <a:r>
                        <a:rPr lang="en-US" sz="2000" b="0" kern="1200" baseline="0" dirty="0" smtClean="0">
                          <a:solidFill>
                            <a:schemeClr val="bg1"/>
                          </a:solidFill>
                          <a:latin typeface="+mn-lt"/>
                          <a:ea typeface="+mn-ea"/>
                          <a:cs typeface="+mn-cs"/>
                        </a:rPr>
                        <a:t>relative to reserves, surrender values, PRE, riders and non‐par business</a:t>
                      </a:r>
                    </a:p>
                    <a:p>
                      <a:r>
                        <a:rPr lang="en-US" sz="2000" b="0" kern="1200" baseline="0" dirty="0" smtClean="0">
                          <a:solidFill>
                            <a:schemeClr val="bg1"/>
                          </a:solidFill>
                          <a:latin typeface="+mn-lt"/>
                          <a:ea typeface="+mn-ea"/>
                          <a:cs typeface="+mn-cs"/>
                        </a:rPr>
                        <a:t>written in the par fund, expense allocations</a:t>
                      </a:r>
                    </a:p>
                    <a:p>
                      <a:r>
                        <a:rPr lang="en-US" sz="2000" b="0" kern="1200" baseline="0" dirty="0" smtClean="0">
                          <a:solidFill>
                            <a:schemeClr val="bg1"/>
                          </a:solidFill>
                          <a:latin typeface="+mn-lt"/>
                          <a:ea typeface="+mn-ea"/>
                          <a:cs typeface="+mn-cs"/>
                        </a:rPr>
                        <a:t>• Reinsurance</a:t>
                      </a:r>
                    </a:p>
                    <a:p>
                      <a:r>
                        <a:rPr lang="en-US" sz="2000" b="0" kern="1200" baseline="0" dirty="0" smtClean="0">
                          <a:solidFill>
                            <a:schemeClr val="bg1"/>
                          </a:solidFill>
                          <a:latin typeface="+mn-lt"/>
                          <a:ea typeface="+mn-ea"/>
                          <a:cs typeface="+mn-cs"/>
                        </a:rPr>
                        <a:t>• Investment</a:t>
                      </a:r>
                    </a:p>
                    <a:p>
                      <a:r>
                        <a:rPr lang="en-US" sz="2000" b="0" kern="1200" baseline="0" dirty="0" smtClean="0">
                          <a:solidFill>
                            <a:schemeClr val="bg1"/>
                          </a:solidFill>
                          <a:latin typeface="+mn-lt"/>
                          <a:ea typeface="+mn-ea"/>
                          <a:cs typeface="+mn-cs"/>
                        </a:rPr>
                        <a:t>• Cost of guarantees</a:t>
                      </a:r>
                    </a:p>
                  </a:txBody>
                  <a:tcPr>
                    <a:solidFill>
                      <a:schemeClr val="accent1"/>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regulations (</a:t>
            </a:r>
            <a:r>
              <a:rPr lang="en-US" dirty="0" err="1" smtClean="0"/>
              <a:t>contd</a:t>
            </a:r>
            <a:r>
              <a:rPr lang="en-US" dirty="0" smtClean="0"/>
              <a:t>)</a:t>
            </a:r>
            <a:endParaRPr lang="en-US" dirty="0"/>
          </a:p>
        </p:txBody>
      </p:sp>
      <p:graphicFrame>
        <p:nvGraphicFramePr>
          <p:cNvPr id="3" name="Table 2"/>
          <p:cNvGraphicFramePr>
            <a:graphicFrameLocks noGrp="1"/>
          </p:cNvGraphicFramePr>
          <p:nvPr/>
        </p:nvGraphicFramePr>
        <p:xfrm>
          <a:off x="914400" y="1295400"/>
          <a:ext cx="7391400" cy="5403215"/>
        </p:xfrm>
        <a:graphic>
          <a:graphicData uri="http://schemas.openxmlformats.org/drawingml/2006/table">
            <a:tbl>
              <a:tblPr firstRow="1" bandRow="1">
                <a:tableStyleId>{5C22544A-7EE6-4342-B048-85BDC9FD1C3A}</a:tableStyleId>
              </a:tblPr>
              <a:tblGrid>
                <a:gridCol w="2209800"/>
                <a:gridCol w="5181600"/>
              </a:tblGrid>
              <a:tr h="434975">
                <a:tc>
                  <a:txBody>
                    <a:bodyPr/>
                    <a:lstStyle/>
                    <a:p>
                      <a:r>
                        <a:rPr lang="en-US" sz="2000" baseline="0" dirty="0" smtClean="0">
                          <a:solidFill>
                            <a:schemeClr val="bg1"/>
                          </a:solidFill>
                        </a:rPr>
                        <a:t>Regulation</a:t>
                      </a:r>
                      <a:endParaRPr lang="en-US" sz="2000" baseline="0" dirty="0">
                        <a:solidFill>
                          <a:schemeClr val="bg1"/>
                        </a:solidFill>
                      </a:endParaRPr>
                    </a:p>
                  </a:txBody>
                  <a:tcPr/>
                </a:tc>
                <a:tc>
                  <a:txBody>
                    <a:bodyPr/>
                    <a:lstStyle/>
                    <a:p>
                      <a:r>
                        <a:rPr lang="en-US" sz="2000" baseline="0" dirty="0" smtClean="0">
                          <a:solidFill>
                            <a:schemeClr val="bg1"/>
                          </a:solidFill>
                        </a:rPr>
                        <a:t>Contents</a:t>
                      </a:r>
                      <a:endParaRPr lang="en-US" sz="2000" baseline="0" dirty="0">
                        <a:solidFill>
                          <a:schemeClr val="bg1"/>
                        </a:solidFill>
                      </a:endParaRPr>
                    </a:p>
                  </a:txBody>
                  <a:tcPr/>
                </a:tc>
              </a:tr>
              <a:tr h="4900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bg1"/>
                          </a:solidFill>
                          <a:latin typeface="+mn-lt"/>
                          <a:ea typeface="+mn-ea"/>
                          <a:cs typeface="+mn-cs"/>
                        </a:rPr>
                        <a:t>IRDA (Assets, Liabilities and Solvency Margin of Insurers) Regulations</a:t>
                      </a:r>
                    </a:p>
                    <a:p>
                      <a:endParaRPr lang="en-US" sz="2000" baseline="0" dirty="0">
                        <a:solidFill>
                          <a:schemeClr val="bg1"/>
                        </a:solidFill>
                      </a:endParaRPr>
                    </a:p>
                  </a:txBody>
                  <a:tcPr>
                    <a:solidFill>
                      <a:schemeClr val="accent1"/>
                    </a:solidFill>
                  </a:tcPr>
                </a:tc>
                <a:tc>
                  <a:txBody>
                    <a:bodyPr/>
                    <a:lstStyle/>
                    <a:p>
                      <a:r>
                        <a:rPr lang="en-US" sz="2000" b="0" i="0" kern="1200" baseline="0" dirty="0" smtClean="0">
                          <a:solidFill>
                            <a:schemeClr val="bg1"/>
                          </a:solidFill>
                          <a:latin typeface="+mn-lt"/>
                          <a:ea typeface="+mn-ea"/>
                          <a:cs typeface="+mn-cs"/>
                        </a:rPr>
                        <a:t>“The gross premium method of valuation shall discount the following future policy cash flows at an appropriate rate of interest:</a:t>
                      </a:r>
                    </a:p>
                    <a:p>
                      <a:r>
                        <a:rPr lang="en-US" sz="2000" b="0" i="0" kern="1200" baseline="0" dirty="0" smtClean="0">
                          <a:solidFill>
                            <a:schemeClr val="bg1"/>
                          </a:solidFill>
                          <a:latin typeface="+mn-lt"/>
                          <a:ea typeface="+mn-ea"/>
                          <a:cs typeface="+mn-cs"/>
                        </a:rPr>
                        <a:t>…(iii) bonuses that have already been vested as at the valuation date,</a:t>
                      </a:r>
                    </a:p>
                    <a:p>
                      <a:r>
                        <a:rPr lang="en-US" sz="2000" b="0" i="0" kern="1200" baseline="0" dirty="0" smtClean="0">
                          <a:solidFill>
                            <a:schemeClr val="bg1"/>
                          </a:solidFill>
                          <a:latin typeface="+mn-lt"/>
                          <a:ea typeface="+mn-ea"/>
                          <a:cs typeface="+mn-cs"/>
                        </a:rPr>
                        <a:t>(iv) bonuses as a result of the valuation at the valuation date, and</a:t>
                      </a:r>
                    </a:p>
                    <a:p>
                      <a:r>
                        <a:rPr lang="en-US" sz="2000" b="0" i="0" kern="1200" baseline="0" dirty="0" smtClean="0">
                          <a:solidFill>
                            <a:schemeClr val="bg1"/>
                          </a:solidFill>
                          <a:latin typeface="+mn-lt"/>
                          <a:ea typeface="+mn-ea"/>
                          <a:cs typeface="+mn-cs"/>
                        </a:rPr>
                        <a:t>(v) future bonuses (one year after valuation date) including terminal</a:t>
                      </a:r>
                    </a:p>
                    <a:p>
                      <a:r>
                        <a:rPr lang="en-US" sz="2000" b="0" i="0" kern="1200" baseline="0" dirty="0" smtClean="0">
                          <a:solidFill>
                            <a:schemeClr val="bg1"/>
                          </a:solidFill>
                          <a:latin typeface="+mn-lt"/>
                          <a:ea typeface="+mn-ea"/>
                          <a:cs typeface="+mn-cs"/>
                        </a:rPr>
                        <a:t>bonuses (consistent with the valuation rate of interest…….</a:t>
                      </a:r>
                    </a:p>
                    <a:p>
                      <a:r>
                        <a:rPr lang="en-US" sz="2000" b="0" i="0" kern="1200" baseline="0" dirty="0" smtClean="0">
                          <a:solidFill>
                            <a:schemeClr val="bg1"/>
                          </a:solidFill>
                          <a:latin typeface="+mn-lt"/>
                          <a:ea typeface="+mn-ea"/>
                          <a:cs typeface="+mn-cs"/>
                        </a:rPr>
                        <a:t>…………………….</a:t>
                      </a:r>
                    </a:p>
                    <a:p>
                      <a:r>
                        <a:rPr lang="en-US" sz="2000" b="0" i="0" kern="1200" baseline="0" dirty="0" smtClean="0">
                          <a:solidFill>
                            <a:schemeClr val="bg1"/>
                          </a:solidFill>
                          <a:latin typeface="+mn-lt"/>
                          <a:ea typeface="+mn-ea"/>
                          <a:cs typeface="+mn-cs"/>
                        </a:rPr>
                        <a:t>(d) allocation of profit to shareholders, if any, ………………..</a:t>
                      </a:r>
                    </a:p>
                    <a:p>
                      <a:r>
                        <a:rPr lang="en-US" sz="2000" b="0" i="0" kern="1200" baseline="0" dirty="0" smtClean="0">
                          <a:solidFill>
                            <a:schemeClr val="bg1"/>
                          </a:solidFill>
                          <a:latin typeface="+mn-lt"/>
                          <a:ea typeface="+mn-ea"/>
                          <a:cs typeface="+mn-cs"/>
                        </a:rPr>
                        <a:t>Provided that allowance must be made for tax, if any”</a:t>
                      </a:r>
                      <a:endParaRPr lang="en-US" sz="2000" b="0" i="0" baseline="0" dirty="0">
                        <a:solidFill>
                          <a:schemeClr val="bg1"/>
                        </a:solidFill>
                      </a:endParaRPr>
                    </a:p>
                  </a:txBody>
                  <a:tcPr>
                    <a:solidFill>
                      <a:schemeClr val="accent1"/>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Indian </a:t>
            </a:r>
            <a:r>
              <a:rPr lang="en-US" dirty="0" smtClean="0"/>
              <a:t>–Status of documentation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76400"/>
            <a:ext cx="756042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38200" y="5867400"/>
            <a:ext cx="7560425" cy="646331"/>
          </a:xfrm>
          <a:prstGeom prst="rect">
            <a:avLst/>
          </a:prstGeom>
          <a:noFill/>
        </p:spPr>
        <p:txBody>
          <a:bodyPr wrap="square" rtlCol="0">
            <a:spAutoFit/>
          </a:bodyPr>
          <a:lstStyle/>
          <a:p>
            <a:r>
              <a:rPr lang="en-US" dirty="0"/>
              <a:t>Source: As per </a:t>
            </a:r>
            <a:r>
              <a:rPr lang="en-US" dirty="0" err="1"/>
              <a:t>Milliman</a:t>
            </a:r>
            <a:r>
              <a:rPr lang="en-US" dirty="0"/>
              <a:t> survey on </a:t>
            </a:r>
            <a:r>
              <a:rPr lang="en-US" i="1" dirty="0"/>
              <a:t>“Governance framework for participating business”</a:t>
            </a:r>
            <a:endParaRPr lang="en-US" dirty="0"/>
          </a:p>
        </p:txBody>
      </p:sp>
    </p:spTree>
    <p:extLst>
      <p:ext uri="{BB962C8B-B14F-4D97-AF65-F5344CB8AC3E}">
        <p14:creationId xmlns:p14="http://schemas.microsoft.com/office/powerpoint/2010/main" val="924966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r>
              <a:rPr lang="en-US" sz="3600" dirty="0" smtClean="0"/>
              <a:t>Case study – problem statement</a:t>
            </a:r>
            <a:endParaRPr lang="en-IN" sz="3600" dirty="0"/>
          </a:p>
        </p:txBody>
      </p:sp>
      <p:sp>
        <p:nvSpPr>
          <p:cNvPr id="3" name="Content Placeholder 2"/>
          <p:cNvSpPr>
            <a:spLocks noGrp="1"/>
          </p:cNvSpPr>
          <p:nvPr>
            <p:ph idx="1"/>
          </p:nvPr>
        </p:nvSpPr>
        <p:spPr>
          <a:xfrm>
            <a:off x="457200" y="1295400"/>
            <a:ext cx="8229600" cy="152400"/>
          </a:xfrm>
        </p:spPr>
        <p:txBody>
          <a:bodyPr>
            <a:normAutofit fontScale="25000" lnSpcReduction="20000"/>
          </a:bodyPr>
          <a:lstStyle/>
          <a:p>
            <a:pPr>
              <a:buNone/>
            </a:pPr>
            <a:endParaRPr lang="en-IN" dirty="0" smtClean="0"/>
          </a:p>
          <a:p>
            <a:endParaRPr lang="en-IN" dirty="0"/>
          </a:p>
        </p:txBody>
      </p:sp>
      <p:graphicFrame>
        <p:nvGraphicFramePr>
          <p:cNvPr id="4" name="Diagram 3"/>
          <p:cNvGraphicFramePr/>
          <p:nvPr/>
        </p:nvGraphicFramePr>
        <p:xfrm>
          <a:off x="381000" y="13716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smtClean="0"/>
              <a:t>Context &amp; Regulatory Framework</a:t>
            </a:r>
            <a:endParaRPr lang="en-US" dirty="0"/>
          </a:p>
        </p:txBody>
      </p:sp>
      <p:sp>
        <p:nvSpPr>
          <p:cNvPr id="3" name="Text Placeholder 2"/>
          <p:cNvSpPr>
            <a:spLocks noGrp="1"/>
          </p:cNvSpPr>
          <p:nvPr>
            <p:ph type="body"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dirty="0"/>
          </a:p>
        </p:txBody>
      </p:sp>
      <p:sp>
        <p:nvSpPr>
          <p:cNvPr id="6" name="Content Placeholder 5"/>
          <p:cNvSpPr>
            <a:spLocks noGrp="1"/>
          </p:cNvSpPr>
          <p:nvPr>
            <p:ph sz="quarter" idx="4"/>
          </p:nvPr>
        </p:nvSpPr>
        <p:spPr/>
        <p:txBody>
          <a:bodyPr/>
          <a:lstStyle/>
          <a:p>
            <a:endParaRPr lang="en-US" dirty="0"/>
          </a:p>
        </p:txBody>
      </p:sp>
      <p:graphicFrame>
        <p:nvGraphicFramePr>
          <p:cNvPr id="7" name="Diagram 6"/>
          <p:cNvGraphicFramePr/>
          <p:nvPr/>
        </p:nvGraphicFramePr>
        <p:xfrm>
          <a:off x="381000" y="1524000"/>
          <a:ext cx="3962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4724400" y="1600200"/>
          <a:ext cx="3962400" cy="4876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9" name="Group 8"/>
          <p:cNvGrpSpPr/>
          <p:nvPr/>
        </p:nvGrpSpPr>
        <p:grpSpPr>
          <a:xfrm>
            <a:off x="457200" y="914400"/>
            <a:ext cx="8001000" cy="533400"/>
            <a:chOff x="375920" y="175401"/>
            <a:chExt cx="5920740" cy="533400"/>
          </a:xfrm>
        </p:grpSpPr>
        <p:sp>
          <p:nvSpPr>
            <p:cNvPr id="10" name="Rounded Rectangle 9"/>
            <p:cNvSpPr/>
            <p:nvPr/>
          </p:nvSpPr>
          <p:spPr>
            <a:xfrm>
              <a:off x="375920" y="175401"/>
              <a:ext cx="5920740" cy="4572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p:nvPr/>
          </p:nvSpPr>
          <p:spPr>
            <a:xfrm>
              <a:off x="407623" y="175402"/>
              <a:ext cx="5857334" cy="5333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3790" tIns="0" rIns="223790" bIns="0" numCol="1" spcCol="1270" anchor="ctr" anchorCtr="0">
              <a:noAutofit/>
            </a:bodyPr>
            <a:lstStyle/>
            <a:p>
              <a:pPr lvl="0" algn="l" defTabSz="977900">
                <a:lnSpc>
                  <a:spcPct val="90000"/>
                </a:lnSpc>
                <a:spcBef>
                  <a:spcPct val="0"/>
                </a:spcBef>
                <a:spcAft>
                  <a:spcPct val="35000"/>
                </a:spcAft>
              </a:pPr>
              <a:r>
                <a:rPr lang="en-US" sz="2400" kern="1200" dirty="0" smtClean="0"/>
                <a:t>Strong Governance Framework:</a:t>
              </a:r>
              <a:endParaRPr lang="en-IN" sz="2400" kern="1200"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Context &amp; Regulatory Framework</a:t>
            </a:r>
            <a:endParaRPr lang="en-US" dirty="0"/>
          </a:p>
        </p:txBody>
      </p:sp>
      <p:graphicFrame>
        <p:nvGraphicFramePr>
          <p:cNvPr id="5" name="Diagram 4"/>
          <p:cNvGraphicFramePr/>
          <p:nvPr/>
        </p:nvGraphicFramePr>
        <p:xfrm>
          <a:off x="1447800" y="2209800"/>
          <a:ext cx="61722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838200" y="1371600"/>
            <a:ext cx="7543800" cy="609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2100" dirty="0" smtClean="0"/>
              <a:t>UK</a:t>
            </a:r>
            <a:r>
              <a:rPr lang="en-US" sz="2200" dirty="0" smtClean="0"/>
              <a:t> – </a:t>
            </a:r>
            <a:r>
              <a:rPr lang="en-US" sz="2100" dirty="0" smtClean="0"/>
              <a:t>With-profits Governance Framework prescribed by FSA</a:t>
            </a:r>
            <a:endParaRPr lang="en-GB"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Context &amp; Regulatory Framework</a:t>
            </a:r>
            <a:endParaRPr lang="en-US" dirty="0"/>
          </a:p>
        </p:txBody>
      </p:sp>
      <p:graphicFrame>
        <p:nvGraphicFramePr>
          <p:cNvPr id="3" name="Diagram 2"/>
          <p:cNvGraphicFramePr/>
          <p:nvPr/>
        </p:nvGraphicFramePr>
        <p:xfrm>
          <a:off x="609600" y="1981200"/>
          <a:ext cx="79248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990600" y="1447800"/>
            <a:ext cx="7162800" cy="5334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GB" sz="2400" dirty="0" smtClean="0"/>
              <a:t>Indian Context</a:t>
            </a:r>
            <a:endParaRPr lang="en-GB"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sz="3600" dirty="0" smtClean="0"/>
              <a:t>1. Financial Impact and Sensitivity Analysis</a:t>
            </a:r>
            <a:endParaRPr lang="en-IN" sz="3600" dirty="0"/>
          </a:p>
        </p:txBody>
      </p:sp>
      <p:sp>
        <p:nvSpPr>
          <p:cNvPr id="3" name="Content Placeholder 2"/>
          <p:cNvSpPr>
            <a:spLocks noGrp="1"/>
          </p:cNvSpPr>
          <p:nvPr>
            <p:ph idx="1"/>
          </p:nvPr>
        </p:nvSpPr>
        <p:spPr>
          <a:xfrm>
            <a:off x="457200" y="1295400"/>
            <a:ext cx="8229600" cy="381000"/>
          </a:xfrm>
        </p:spPr>
        <p:txBody>
          <a:bodyPr>
            <a:normAutofit fontScale="70000" lnSpcReduction="20000"/>
          </a:bodyPr>
          <a:lstStyle/>
          <a:p>
            <a:r>
              <a:rPr lang="en-US" b="1" dirty="0" smtClean="0"/>
              <a:t>Possible Impact on policyholders</a:t>
            </a:r>
            <a:endParaRPr lang="en-IN" dirty="0"/>
          </a:p>
        </p:txBody>
      </p:sp>
      <p:graphicFrame>
        <p:nvGraphicFramePr>
          <p:cNvPr id="4" name="Diagram 3"/>
          <p:cNvGraphicFramePr/>
          <p:nvPr/>
        </p:nvGraphicFramePr>
        <p:xfrm>
          <a:off x="990600" y="1676400"/>
          <a:ext cx="7848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sz="3600" dirty="0" smtClean="0"/>
              <a:t>1. Financial Impact and Sensitivity Analysis</a:t>
            </a:r>
            <a:endParaRPr lang="en-IN" sz="3600" dirty="0"/>
          </a:p>
        </p:txBody>
      </p:sp>
      <p:sp>
        <p:nvSpPr>
          <p:cNvPr id="3" name="Content Placeholder 2"/>
          <p:cNvSpPr>
            <a:spLocks noGrp="1"/>
          </p:cNvSpPr>
          <p:nvPr>
            <p:ph idx="1"/>
          </p:nvPr>
        </p:nvSpPr>
        <p:spPr>
          <a:xfrm>
            <a:off x="457200" y="1295400"/>
            <a:ext cx="8229600" cy="381000"/>
          </a:xfrm>
        </p:spPr>
        <p:txBody>
          <a:bodyPr>
            <a:normAutofit fontScale="70000" lnSpcReduction="20000"/>
          </a:bodyPr>
          <a:lstStyle/>
          <a:p>
            <a:r>
              <a:rPr lang="en-US" b="1" dirty="0" smtClean="0"/>
              <a:t>Possible impact on shareholders</a:t>
            </a:r>
            <a:endParaRPr lang="en-IN" dirty="0" smtClean="0"/>
          </a:p>
          <a:p>
            <a:endParaRPr lang="en-IN" dirty="0"/>
          </a:p>
        </p:txBody>
      </p:sp>
      <p:graphicFrame>
        <p:nvGraphicFramePr>
          <p:cNvPr id="4" name="Diagram 3"/>
          <p:cNvGraphicFramePr/>
          <p:nvPr/>
        </p:nvGraphicFramePr>
        <p:xfrm>
          <a:off x="990600" y="1676400"/>
          <a:ext cx="7848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1715</TotalTime>
  <Words>2301</Words>
  <Application>Microsoft Office PowerPoint</Application>
  <PresentationFormat>On-screen Show (4:3)</PresentationFormat>
  <Paragraphs>314</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Case Study L6 — Distribution of profits</vt:lpstr>
      <vt:lpstr>Agenda</vt:lpstr>
      <vt:lpstr>Case study – problem statement</vt:lpstr>
      <vt:lpstr>Case study – problem statement</vt:lpstr>
      <vt:lpstr>Context &amp; Regulatory Framework</vt:lpstr>
      <vt:lpstr>Context &amp; Regulatory Framework</vt:lpstr>
      <vt:lpstr>Context &amp; Regulatory Framework</vt:lpstr>
      <vt:lpstr>1. Financial Impact and Sensitivity Analysis</vt:lpstr>
      <vt:lpstr>1. Financial Impact and Sensitivity Analysis</vt:lpstr>
      <vt:lpstr>1. Financial Impact and Sensitivity Analysis</vt:lpstr>
      <vt:lpstr>2. Practical ways to implement change </vt:lpstr>
      <vt:lpstr>2. Practical ways to implement change</vt:lpstr>
      <vt:lpstr>2. Practical ways to implement change</vt:lpstr>
      <vt:lpstr>3. Legal and constitutional issues </vt:lpstr>
      <vt:lpstr>3. Documentation</vt:lpstr>
      <vt:lpstr>4. Policyholder communication &amp; Publicity </vt:lpstr>
      <vt:lpstr>4. Policyholder communication &amp; Publicity </vt:lpstr>
      <vt:lpstr>5. Ethical concerns</vt:lpstr>
      <vt:lpstr>5. Ethical concerns</vt:lpstr>
      <vt:lpstr>5. Ethical concerns</vt:lpstr>
      <vt:lpstr>6. Treating Customers Fairly</vt:lpstr>
      <vt:lpstr>7. Independent Views</vt:lpstr>
      <vt:lpstr>PowerPoint Presentation</vt:lpstr>
      <vt:lpstr>PowerPoint Presentation</vt:lpstr>
      <vt:lpstr>Role of With-Profits Actuary - UK</vt:lpstr>
      <vt:lpstr>Role of UK With-Profits Committee</vt:lpstr>
      <vt:lpstr>UK -Principles and Practices of Management</vt:lpstr>
      <vt:lpstr>PowerPoint Presentation</vt:lpstr>
      <vt:lpstr>UK -Treating customers fairly</vt:lpstr>
      <vt:lpstr>India – With profit committee structure and responsibilities</vt:lpstr>
      <vt:lpstr>Indian with-profit regulations</vt:lpstr>
      <vt:lpstr>Indian regulations (contd)</vt:lpstr>
      <vt:lpstr>Indian regulations (contd)</vt:lpstr>
      <vt:lpstr>Indian regulations (contd)</vt:lpstr>
      <vt:lpstr>Indian –Status of documentation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 L6 — Distribution of profits</dc:title>
  <dc:creator>SONY</dc:creator>
  <cp:lastModifiedBy>Rutika Kumar Mehta</cp:lastModifiedBy>
  <cp:revision>103</cp:revision>
  <dcterms:created xsi:type="dcterms:W3CDTF">2014-12-09T15:58:06Z</dcterms:created>
  <dcterms:modified xsi:type="dcterms:W3CDTF">2014-12-10T04:21:56Z</dcterms:modified>
</cp:coreProperties>
</file>