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60" r:id="rId3"/>
    <p:sldId id="258" r:id="rId4"/>
    <p:sldId id="266" r:id="rId5"/>
    <p:sldId id="267" r:id="rId6"/>
    <p:sldId id="261" r:id="rId7"/>
    <p:sldId id="265" r:id="rId8"/>
    <p:sldId id="268" r:id="rId9"/>
    <p:sldId id="269" r:id="rId10"/>
    <p:sldId id="270" r:id="rId11"/>
    <p:sldId id="272" r:id="rId12"/>
    <p:sldId id="271" r:id="rId13"/>
    <p:sldId id="273" r:id="rId14"/>
    <p:sldId id="274" r:id="rId15"/>
    <p:sldId id="275" r:id="rId16"/>
    <p:sldId id="276" r:id="rId17"/>
    <p:sldId id="262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79713" autoAdjust="0"/>
  </p:normalViewPr>
  <p:slideViewPr>
    <p:cSldViewPr>
      <p:cViewPr varScale="1">
        <p:scale>
          <a:sx n="59" d="100"/>
          <a:sy n="59" d="100"/>
        </p:scale>
        <p:origin x="10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CILA\CILA%20Data%20v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2400" baseline="0" dirty="0" smtClean="0"/>
              <a:t>10-year </a:t>
            </a:r>
            <a:r>
              <a:rPr lang="en-US" sz="2400" baseline="0" dirty="0"/>
              <a:t>Government Bond </a:t>
            </a:r>
            <a:r>
              <a:rPr lang="en-US" sz="2400" baseline="0" dirty="0" smtClean="0"/>
              <a:t>Yields</a:t>
            </a:r>
            <a:endParaRPr lang="en-US" sz="2400" baseline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'Current 10 Y Gov Bond Yield'!$B$1</c:f>
              <c:strCache>
                <c:ptCount val="1"/>
                <c:pt idx="0">
                  <c:v>10 Y Gov Bond Yield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</c:dPt>
          <c:cat>
            <c:strRef>
              <c:f>'Current 10 Y Gov Bond Yield'!$A$2:$A$17</c:f>
              <c:strCache>
                <c:ptCount val="16"/>
                <c:pt idx="0">
                  <c:v>Japan</c:v>
                </c:pt>
                <c:pt idx="1">
                  <c:v>Germany</c:v>
                </c:pt>
                <c:pt idx="2">
                  <c:v>France</c:v>
                </c:pt>
                <c:pt idx="3">
                  <c:v>UK</c:v>
                </c:pt>
                <c:pt idx="4">
                  <c:v>Spain</c:v>
                </c:pt>
                <c:pt idx="5">
                  <c:v>Hong Kong</c:v>
                </c:pt>
                <c:pt idx="6">
                  <c:v>South Korea</c:v>
                </c:pt>
                <c:pt idx="7">
                  <c:v>Singapore</c:v>
                </c:pt>
                <c:pt idx="8">
                  <c:v>US</c:v>
                </c:pt>
                <c:pt idx="9">
                  <c:v>Australia</c:v>
                </c:pt>
                <c:pt idx="10">
                  <c:v>China</c:v>
                </c:pt>
                <c:pt idx="11">
                  <c:v>India</c:v>
                </c:pt>
                <c:pt idx="12">
                  <c:v>Indonesia</c:v>
                </c:pt>
                <c:pt idx="13">
                  <c:v>Russia</c:v>
                </c:pt>
                <c:pt idx="14">
                  <c:v>South Africa</c:v>
                </c:pt>
                <c:pt idx="15">
                  <c:v>Brazil</c:v>
                </c:pt>
              </c:strCache>
            </c:strRef>
          </c:cat>
          <c:val>
            <c:numRef>
              <c:f>'Current 10 Y Gov Bond Yield'!$B$2:$B$17</c:f>
              <c:numCache>
                <c:formatCode>0.00%</c:formatCode>
                <c:ptCount val="16"/>
                <c:pt idx="0">
                  <c:v>9.202115999997762E-4</c:v>
                </c:pt>
                <c:pt idx="1">
                  <c:v>3.0423103999999146E-3</c:v>
                </c:pt>
                <c:pt idx="2">
                  <c:v>1.0507457599999714E-2</c:v>
                </c:pt>
                <c:pt idx="3">
                  <c:v>1.2207027224999889E-2</c:v>
                </c:pt>
                <c:pt idx="4">
                  <c:v>1.6618475625000073E-2</c:v>
                </c:pt>
                <c:pt idx="5">
                  <c:v>1.9019586225000218E-2</c:v>
                </c:pt>
                <c:pt idx="6">
                  <c:v>2.1474062400000049E-2</c:v>
                </c:pt>
                <c:pt idx="7">
                  <c:v>2.2727690000000189E-2</c:v>
                </c:pt>
                <c:pt idx="8">
                  <c:v>2.4346409999999929E-2</c:v>
                </c:pt>
                <c:pt idx="9">
                  <c:v>2.8206140024999993E-2</c:v>
                </c:pt>
                <c:pt idx="10">
                  <c:v>3.4421214225000218E-2</c:v>
                </c:pt>
                <c:pt idx="11">
                  <c:v>6.9683405024999923E-2</c:v>
                </c:pt>
                <c:pt idx="12">
                  <c:v>7.6883552900000041E-2</c:v>
                </c:pt>
                <c:pt idx="13">
                  <c:v>8.3889209999999714E-2</c:v>
                </c:pt>
                <c:pt idx="14">
                  <c:v>8.8787902500000015E-2</c:v>
                </c:pt>
                <c:pt idx="15">
                  <c:v>0.10701962249999974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1286576"/>
        <c:axId val="171606792"/>
      </c:barChart>
      <c:catAx>
        <c:axId val="17128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606792"/>
        <c:crosses val="autoZero"/>
        <c:auto val="1"/>
        <c:lblAlgn val="ctr"/>
        <c:lblOffset val="100"/>
        <c:noMultiLvlLbl val="0"/>
      </c:catAx>
      <c:valAx>
        <c:axId val="171606792"/>
        <c:scaling>
          <c:orientation val="minMax"/>
          <c:max val="0.12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28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400" b="1" i="0" baseline="0" dirty="0" smtClean="0">
                <a:solidFill>
                  <a:schemeClr val="tx2"/>
                </a:solidFill>
              </a:rPr>
              <a:t>10-year </a:t>
            </a:r>
            <a:r>
              <a:rPr lang="en-IN" sz="2400" b="1" i="0" baseline="0" dirty="0">
                <a:solidFill>
                  <a:schemeClr val="tx2"/>
                </a:solidFill>
              </a:rPr>
              <a:t>Government Bond </a:t>
            </a:r>
            <a:r>
              <a:rPr lang="en-IN" sz="2400" b="1" i="0" baseline="0" dirty="0" smtClean="0">
                <a:solidFill>
                  <a:schemeClr val="tx2"/>
                </a:solidFill>
              </a:rPr>
              <a:t>Yield </a:t>
            </a:r>
            <a:r>
              <a:rPr lang="en-IN" sz="2400" b="1" i="0" baseline="0" dirty="0">
                <a:solidFill>
                  <a:schemeClr val="tx2"/>
                </a:solidFill>
              </a:rPr>
              <a:t>- India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'Historical 10 Y Gov Bond Yield'!$B$1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Yield'!$B$2:$B$207</c:f>
              <c:numCache>
                <c:formatCode>0.00%</c:formatCode>
                <c:ptCount val="206"/>
                <c:pt idx="0">
                  <c:v>6.9166340025000217E-2</c:v>
                </c:pt>
                <c:pt idx="1">
                  <c:v>6.51168820250001E-2</c:v>
                </c:pt>
                <c:pt idx="2">
                  <c:v>6.62214564000001E-2</c:v>
                </c:pt>
                <c:pt idx="3">
                  <c:v>6.3435312900000262E-2</c:v>
                </c:pt>
                <c:pt idx="4">
                  <c:v>7.0045424899999986E-2</c:v>
                </c:pt>
                <c:pt idx="5">
                  <c:v>7.0831736099999931E-2</c:v>
                </c:pt>
                <c:pt idx="6">
                  <c:v>7.2363802499999963E-2</c:v>
                </c:pt>
                <c:pt idx="7">
                  <c:v>7.2923072399999844E-2</c:v>
                </c:pt>
                <c:pt idx="8">
                  <c:v>7.588756249999995E-2</c:v>
                </c:pt>
                <c:pt idx="9">
                  <c:v>7.6105396024999994E-2</c:v>
                </c:pt>
                <c:pt idx="10">
                  <c:v>7.5752724225000012E-2</c:v>
                </c:pt>
                <c:pt idx="11">
                  <c:v>7.6022409224999921E-2</c:v>
                </c:pt>
                <c:pt idx="12">
                  <c:v>7.7713896899999968E-2</c:v>
                </c:pt>
                <c:pt idx="13">
                  <c:v>7.9344377224999985E-2</c:v>
                </c:pt>
                <c:pt idx="14">
                  <c:v>7.9084664100000257E-2</c:v>
                </c:pt>
                <c:pt idx="15">
                  <c:v>7.9375544899999761E-2</c:v>
                </c:pt>
                <c:pt idx="16">
                  <c:v>7.786962202500014E-2</c:v>
                </c:pt>
                <c:pt idx="17">
                  <c:v>7.6831667025000216E-2</c:v>
                </c:pt>
                <c:pt idx="18">
                  <c:v>7.9385934224999843E-2</c:v>
                </c:pt>
                <c:pt idx="19">
                  <c:v>7.9604121599999855E-2</c:v>
                </c:pt>
                <c:pt idx="20">
                  <c:v>8.014448999999968E-2</c:v>
                </c:pt>
                <c:pt idx="21">
                  <c:v>7.9687246400000022E-2</c:v>
                </c:pt>
                <c:pt idx="22">
                  <c:v>8.014448999999968E-2</c:v>
                </c:pt>
                <c:pt idx="23">
                  <c:v>7.8856142400000051E-2</c:v>
                </c:pt>
                <c:pt idx="24">
                  <c:v>7.8773049600000089E-2</c:v>
                </c:pt>
                <c:pt idx="25">
                  <c:v>7.840955622500001E-2</c:v>
                </c:pt>
                <c:pt idx="26">
                  <c:v>8.0113311225000094E-2</c:v>
                </c:pt>
                <c:pt idx="27">
                  <c:v>8.2504989225000047E-2</c:v>
                </c:pt>
                <c:pt idx="28">
                  <c:v>8.4482718225000086E-2</c:v>
                </c:pt>
                <c:pt idx="29">
                  <c:v>8.6973056400000193E-2</c:v>
                </c:pt>
                <c:pt idx="30">
                  <c:v>8.7483980624999846E-2</c:v>
                </c:pt>
                <c:pt idx="31">
                  <c:v>8.9121832099999798E-2</c:v>
                </c:pt>
                <c:pt idx="32">
                  <c:v>8.9382750225000196E-2</c:v>
                </c:pt>
                <c:pt idx="33">
                  <c:v>8.8328832900000265E-2</c:v>
                </c:pt>
                <c:pt idx="34">
                  <c:v>9.0249222499999782E-2</c:v>
                </c:pt>
                <c:pt idx="35">
                  <c:v>9.0040402499999894E-2</c:v>
                </c:pt>
                <c:pt idx="36">
                  <c:v>9.0572933025000024E-2</c:v>
                </c:pt>
                <c:pt idx="37">
                  <c:v>8.9810723600000086E-2</c:v>
                </c:pt>
                <c:pt idx="38">
                  <c:v>9.0197015625000043E-2</c:v>
                </c:pt>
                <c:pt idx="39">
                  <c:v>9.2652089999999854E-2</c:v>
                </c:pt>
                <c:pt idx="40">
                  <c:v>8.8161922500000101E-2</c:v>
                </c:pt>
                <c:pt idx="41">
                  <c:v>8.9528878025000092E-2</c:v>
                </c:pt>
                <c:pt idx="42">
                  <c:v>8.7869860100000086E-2</c:v>
                </c:pt>
                <c:pt idx="43">
                  <c:v>8.3368722500000159E-2</c:v>
                </c:pt>
                <c:pt idx="44">
                  <c:v>7.587719002499993E-2</c:v>
                </c:pt>
                <c:pt idx="45">
                  <c:v>7.587719002499993E-2</c:v>
                </c:pt>
                <c:pt idx="46">
                  <c:v>7.8804209025000294E-2</c:v>
                </c:pt>
                <c:pt idx="47">
                  <c:v>8.1184040000000124E-2</c:v>
                </c:pt>
                <c:pt idx="48">
                  <c:v>8.0279603225000162E-2</c:v>
                </c:pt>
                <c:pt idx="49">
                  <c:v>8.0684993600000032E-2</c:v>
                </c:pt>
                <c:pt idx="50">
                  <c:v>8.2109660025000197E-2</c:v>
                </c:pt>
                <c:pt idx="51">
                  <c:v>8.3441583225000171E-2</c:v>
                </c:pt>
                <c:pt idx="52">
                  <c:v>8.3857977225000102E-2</c:v>
                </c:pt>
                <c:pt idx="53">
                  <c:v>8.3181377599999884E-2</c:v>
                </c:pt>
                <c:pt idx="54">
                  <c:v>8.4107852024999818E-2</c:v>
                </c:pt>
                <c:pt idx="55">
                  <c:v>8.4170325224999898E-2</c:v>
                </c:pt>
                <c:pt idx="56">
                  <c:v>8.5659802499999937E-2</c:v>
                </c:pt>
                <c:pt idx="57">
                  <c:v>8.5524353224999849E-2</c:v>
                </c:pt>
                <c:pt idx="58">
                  <c:v>8.8631390624999806E-2</c:v>
                </c:pt>
                <c:pt idx="59">
                  <c:v>8.7723843599999851E-2</c:v>
                </c:pt>
                <c:pt idx="60">
                  <c:v>8.3712230224999962E-2</c:v>
                </c:pt>
                <c:pt idx="61">
                  <c:v>8.4399409024999983E-2</c:v>
                </c:pt>
                <c:pt idx="62">
                  <c:v>8.7556979599999751E-2</c:v>
                </c:pt>
                <c:pt idx="63">
                  <c:v>8.9288816100000057E-2</c:v>
                </c:pt>
                <c:pt idx="64">
                  <c:v>9.0760916025000027E-2</c:v>
                </c:pt>
                <c:pt idx="65">
                  <c:v>8.6201684100000175E-2</c:v>
                </c:pt>
                <c:pt idx="66">
                  <c:v>8.4920144025000033E-2</c:v>
                </c:pt>
                <c:pt idx="67">
                  <c:v>8.6326752900000026E-2</c:v>
                </c:pt>
                <c:pt idx="68">
                  <c:v>8.4993056900000141E-2</c:v>
                </c:pt>
                <c:pt idx="69">
                  <c:v>8.5878623024999934E-2</c:v>
                </c:pt>
                <c:pt idx="70">
                  <c:v>8.3004455625000029E-2</c:v>
                </c:pt>
                <c:pt idx="71">
                  <c:v>8.1444005624999871E-2</c:v>
                </c:pt>
                <c:pt idx="72">
                  <c:v>8.1516801600000077E-2</c:v>
                </c:pt>
                <c:pt idx="73">
                  <c:v>8.313974759999998E-2</c:v>
                </c:pt>
                <c:pt idx="74">
                  <c:v>8.0695389225000191E-2</c:v>
                </c:pt>
                <c:pt idx="75">
                  <c:v>8.2286508899999999E-2</c:v>
                </c:pt>
                <c:pt idx="76">
                  <c:v>8.2858766024999975E-2</c:v>
                </c:pt>
                <c:pt idx="77">
                  <c:v>8.0061347600000055E-2</c:v>
                </c:pt>
                <c:pt idx="78">
                  <c:v>8.0934502399999886E-2</c:v>
                </c:pt>
                <c:pt idx="79">
                  <c:v>7.9552170224999941E-2</c:v>
                </c:pt>
                <c:pt idx="80">
                  <c:v>7.7039218025000133E-2</c:v>
                </c:pt>
                <c:pt idx="81">
                  <c:v>7.707035239999982E-2</c:v>
                </c:pt>
                <c:pt idx="82">
                  <c:v>8.2234493025000077E-2</c:v>
                </c:pt>
                <c:pt idx="83">
                  <c:v>8.0040562500000023E-2</c:v>
                </c:pt>
                <c:pt idx="84">
                  <c:v>8.0186062400000147E-2</c:v>
                </c:pt>
                <c:pt idx="85">
                  <c:v>7.7350582025000003E-2</c:v>
                </c:pt>
                <c:pt idx="86">
                  <c:v>7.8264176025000021E-2</c:v>
                </c:pt>
                <c:pt idx="87">
                  <c:v>7.3886601224999904E-2</c:v>
                </c:pt>
                <c:pt idx="88">
                  <c:v>7.4394440899999914E-2</c:v>
                </c:pt>
                <c:pt idx="89">
                  <c:v>7.3451405625000188E-2</c:v>
                </c:pt>
                <c:pt idx="90">
                  <c:v>7.5721608899999904E-2</c:v>
                </c:pt>
                <c:pt idx="91">
                  <c:v>7.1204300100000228E-2</c:v>
                </c:pt>
                <c:pt idx="92">
                  <c:v>7.1359554224999844E-2</c:v>
                </c:pt>
                <c:pt idx="93">
                  <c:v>6.8225602499999871E-2</c:v>
                </c:pt>
                <c:pt idx="94">
                  <c:v>6.3394064099999925E-2</c:v>
                </c:pt>
                <c:pt idx="95">
                  <c:v>7.1369904899999836E-2</c:v>
                </c:pt>
                <c:pt idx="96">
                  <c:v>6.4281089599999675E-2</c:v>
                </c:pt>
                <c:pt idx="97">
                  <c:v>6.2826974224999832E-2</c:v>
                </c:pt>
                <c:pt idx="98">
                  <c:v>5.3291690000000003E-2</c:v>
                </c:pt>
                <c:pt idx="99">
                  <c:v>7.2053160000000283E-2</c:v>
                </c:pt>
                <c:pt idx="100">
                  <c:v>7.617801209999997E-2</c:v>
                </c:pt>
                <c:pt idx="101">
                  <c:v>8.8026317224999984E-2</c:v>
                </c:pt>
                <c:pt idx="102">
                  <c:v>8.8892250000000228E-2</c:v>
                </c:pt>
                <c:pt idx="103">
                  <c:v>9.5329696400000108E-2</c:v>
                </c:pt>
                <c:pt idx="104">
                  <c:v>8.9027909225000146E-2</c:v>
                </c:pt>
                <c:pt idx="105">
                  <c:v>8.265065502500013E-2</c:v>
                </c:pt>
                <c:pt idx="106">
                  <c:v>8.1142448399999845E-2</c:v>
                </c:pt>
                <c:pt idx="107">
                  <c:v>8.0955296099999963E-2</c:v>
                </c:pt>
                <c:pt idx="108">
                  <c:v>7.7111865600000273E-2</c:v>
                </c:pt>
                <c:pt idx="109">
                  <c:v>7.670714602499995E-2</c:v>
                </c:pt>
                <c:pt idx="110">
                  <c:v>7.9427492025000213E-2</c:v>
                </c:pt>
                <c:pt idx="111">
                  <c:v>8.0612225625000145E-2</c:v>
                </c:pt>
                <c:pt idx="112">
                  <c:v>7.9926248025000257E-2</c:v>
                </c:pt>
                <c:pt idx="113">
                  <c:v>8.0820140624999981E-2</c:v>
                </c:pt>
                <c:pt idx="114">
                  <c:v>8.0872122499999977E-2</c:v>
                </c:pt>
                <c:pt idx="115">
                  <c:v>7.9988600625000128E-2</c:v>
                </c:pt>
                <c:pt idx="116">
                  <c:v>8.3545674224999811E-2</c:v>
                </c:pt>
                <c:pt idx="117">
                  <c:v>8.2432159999999977E-2</c:v>
                </c:pt>
                <c:pt idx="118">
                  <c:v>8.3399948224999854E-2</c:v>
                </c:pt>
                <c:pt idx="119">
                  <c:v>8.1828812100000148E-2</c:v>
                </c:pt>
                <c:pt idx="120">
                  <c:v>8.1600000000000117E-2</c:v>
                </c:pt>
                <c:pt idx="121">
                  <c:v>7.8876916099999805E-2</c:v>
                </c:pt>
                <c:pt idx="122">
                  <c:v>7.7641229024999925E-2</c:v>
                </c:pt>
                <c:pt idx="123">
                  <c:v>7.5617894400000107E-2</c:v>
                </c:pt>
                <c:pt idx="124">
                  <c:v>7.7703515624999886E-2</c:v>
                </c:pt>
                <c:pt idx="125">
                  <c:v>7.7880004100000066E-2</c:v>
                </c:pt>
                <c:pt idx="126">
                  <c:v>8.0466697025000089E-2</c:v>
                </c:pt>
                <c:pt idx="127">
                  <c:v>8.4076616100000168E-2</c:v>
                </c:pt>
                <c:pt idx="128">
                  <c:v>8.317097002500029E-2</c:v>
                </c:pt>
                <c:pt idx="129">
                  <c:v>7.8056507024999888E-2</c:v>
                </c:pt>
                <c:pt idx="130">
                  <c:v>7.5265302500000075E-2</c:v>
                </c:pt>
                <c:pt idx="131">
                  <c:v>7.6925062499999974E-2</c:v>
                </c:pt>
                <c:pt idx="132">
                  <c:v>7.529641122499986E-2</c:v>
                </c:pt>
                <c:pt idx="133">
                  <c:v>7.5078659599999709E-2</c:v>
                </c:pt>
                <c:pt idx="134">
                  <c:v>7.2363802499999963E-2</c:v>
                </c:pt>
                <c:pt idx="135">
                  <c:v>7.2084222224999994E-2</c:v>
                </c:pt>
                <c:pt idx="136">
                  <c:v>7.2249895025000122E-2</c:v>
                </c:pt>
                <c:pt idx="137">
                  <c:v>7.2270605024999712E-2</c:v>
                </c:pt>
                <c:pt idx="138">
                  <c:v>7.2198120900000218E-2</c:v>
                </c:pt>
                <c:pt idx="139">
                  <c:v>7.1162900899999881E-2</c:v>
                </c:pt>
                <c:pt idx="140">
                  <c:v>7.0262666224999881E-2</c:v>
                </c:pt>
                <c:pt idx="141">
                  <c:v>7.1007661024999891E-2</c:v>
                </c:pt>
                <c:pt idx="142">
                  <c:v>7.4923136225000242E-2</c:v>
                </c:pt>
                <c:pt idx="143">
                  <c:v>6.7874224399999905E-2</c:v>
                </c:pt>
                <c:pt idx="144">
                  <c:v>6.6562235025000138E-2</c:v>
                </c:pt>
                <c:pt idx="145">
                  <c:v>6.8153255224999931E-2</c:v>
                </c:pt>
                <c:pt idx="146">
                  <c:v>6.7060000000000008E-2</c:v>
                </c:pt>
                <c:pt idx="147">
                  <c:v>7.1970000000000006E-2</c:v>
                </c:pt>
                <c:pt idx="148">
                  <c:v>6.9320000000000007E-2</c:v>
                </c:pt>
                <c:pt idx="149">
                  <c:v>6.2439999999999996E-2</c:v>
                </c:pt>
                <c:pt idx="150">
                  <c:v>6.0890000000000007E-2</c:v>
                </c:pt>
                <c:pt idx="151">
                  <c:v>6.1369999999999994E-2</c:v>
                </c:pt>
                <c:pt idx="152">
                  <c:v>5.8499999999999996E-2</c:v>
                </c:pt>
                <c:pt idx="153">
                  <c:v>5.2740000000000002E-2</c:v>
                </c:pt>
                <c:pt idx="154">
                  <c:v>5.117E-2</c:v>
                </c:pt>
                <c:pt idx="155">
                  <c:v>5.1470000000000002E-2</c:v>
                </c:pt>
                <c:pt idx="156">
                  <c:v>5.2610000000000004E-2</c:v>
                </c:pt>
                <c:pt idx="157">
                  <c:v>5.2229999999999999E-2</c:v>
                </c:pt>
                <c:pt idx="158">
                  <c:v>5.1220000000000002E-2</c:v>
                </c:pt>
                <c:pt idx="159">
                  <c:v>5.1580000000000001E-2</c:v>
                </c:pt>
                <c:pt idx="160">
                  <c:v>5.0999999999999997E-2</c:v>
                </c:pt>
                <c:pt idx="161">
                  <c:v>5.1740000000000001E-2</c:v>
                </c:pt>
                <c:pt idx="162">
                  <c:v>5.2639999999999999E-2</c:v>
                </c:pt>
                <c:pt idx="163">
                  <c:v>5.6159999999999995E-2</c:v>
                </c:pt>
                <c:pt idx="164">
                  <c:v>5.7279999999999998E-2</c:v>
                </c:pt>
                <c:pt idx="165">
                  <c:v>5.7969999999999994E-2</c:v>
                </c:pt>
                <c:pt idx="166">
                  <c:v>5.8819999999999997E-2</c:v>
                </c:pt>
                <c:pt idx="167">
                  <c:v>6.1269999999999998E-2</c:v>
                </c:pt>
                <c:pt idx="168">
                  <c:v>5.9660000000000005E-2</c:v>
                </c:pt>
                <c:pt idx="169">
                  <c:v>6.3230000000000008E-2</c:v>
                </c:pt>
                <c:pt idx="170">
                  <c:v>6.0830000000000002E-2</c:v>
                </c:pt>
                <c:pt idx="171">
                  <c:v>6.4250000000000002E-2</c:v>
                </c:pt>
                <c:pt idx="172">
                  <c:v>6.9249999999999992E-2</c:v>
                </c:pt>
                <c:pt idx="173">
                  <c:v>7.1680000000000008E-2</c:v>
                </c:pt>
                <c:pt idx="174">
                  <c:v>7.1609999999999993E-2</c:v>
                </c:pt>
                <c:pt idx="175">
                  <c:v>7.3079999999999992E-2</c:v>
                </c:pt>
                <c:pt idx="176">
                  <c:v>7.485E-2</c:v>
                </c:pt>
                <c:pt idx="177">
                  <c:v>7.7229999999999993E-2</c:v>
                </c:pt>
                <c:pt idx="178">
                  <c:v>7.4099999999999999E-2</c:v>
                </c:pt>
                <c:pt idx="179">
                  <c:v>7.3590000000000003E-2</c:v>
                </c:pt>
                <c:pt idx="180">
                  <c:v>7.6270000000000004E-2</c:v>
                </c:pt>
                <c:pt idx="181">
                  <c:v>7.6689999999999994E-2</c:v>
                </c:pt>
                <c:pt idx="182">
                  <c:v>7.9390000000000002E-2</c:v>
                </c:pt>
                <c:pt idx="183">
                  <c:v>7.8799999999999995E-2</c:v>
                </c:pt>
                <c:pt idx="184">
                  <c:v>8.8000000000000009E-2</c:v>
                </c:pt>
                <c:pt idx="185">
                  <c:v>9.1219999999999996E-2</c:v>
                </c:pt>
                <c:pt idx="186">
                  <c:v>9.1140000000000013E-2</c:v>
                </c:pt>
                <c:pt idx="187">
                  <c:v>9.3629999999999991E-2</c:v>
                </c:pt>
                <c:pt idx="188">
                  <c:v>9.5009999999999997E-2</c:v>
                </c:pt>
                <c:pt idx="189">
                  <c:v>9.7619999999999998E-2</c:v>
                </c:pt>
                <c:pt idx="190">
                  <c:v>0.10125000000000001</c:v>
                </c:pt>
                <c:pt idx="191">
                  <c:v>0.10333000000000001</c:v>
                </c:pt>
                <c:pt idx="192">
                  <c:v>0.10077999999999999</c:v>
                </c:pt>
                <c:pt idx="193">
                  <c:v>0.10424</c:v>
                </c:pt>
                <c:pt idx="194">
                  <c:v>0.10884000000000001</c:v>
                </c:pt>
                <c:pt idx="195">
                  <c:v>0.11348000000000001</c:v>
                </c:pt>
                <c:pt idx="196">
                  <c:v>0.11599999999999999</c:v>
                </c:pt>
                <c:pt idx="197">
                  <c:v>0.11539999999999999</c:v>
                </c:pt>
                <c:pt idx="198">
                  <c:v>0.11505000000000001</c:v>
                </c:pt>
                <c:pt idx="199">
                  <c:v>0.11353999999999999</c:v>
                </c:pt>
                <c:pt idx="200">
                  <c:v>0.11058999999999999</c:v>
                </c:pt>
                <c:pt idx="201">
                  <c:v>0.10827000000000001</c:v>
                </c:pt>
                <c:pt idx="202">
                  <c:v>0.10364000000000001</c:v>
                </c:pt>
                <c:pt idx="203">
                  <c:v>0.10756</c:v>
                </c:pt>
                <c:pt idx="204">
                  <c:v>0.10404999999999999</c:v>
                </c:pt>
                <c:pt idx="205">
                  <c:v>0.10897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339776"/>
        <c:axId val="9722747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'Historical 10 Y Gov Bond Yield'!$C$1</c15:sqref>
                        </c15:formulaRef>
                      </c:ext>
                    </c:extLst>
                    <c:strCache>
                      <c:ptCount val="1"/>
                      <c:pt idx="0">
                        <c:v>Brazil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'Historical 10 Y Gov Bond Yield'!$C$2:$C$207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0.10612547562500008</c:v>
                      </c:pt>
                      <c:pt idx="1">
                        <c:v>0.11233935562500008</c:v>
                      </c:pt>
                      <c:pt idx="2">
                        <c:v>0.11788328999999975</c:v>
                      </c:pt>
                      <c:pt idx="3">
                        <c:v>0.12254025000000013</c:v>
                      </c:pt>
                      <c:pt idx="4">
                        <c:v>0.11798902249999998</c:v>
                      </c:pt>
                      <c:pt idx="5">
                        <c:v>0.1196814224999998</c:v>
                      </c:pt>
                      <c:pt idx="6">
                        <c:v>0.12476630250000031</c:v>
                      </c:pt>
                      <c:pt idx="7">
                        <c:v>0.12179872250000012</c:v>
                      </c:pt>
                      <c:pt idx="8">
                        <c:v>0.12561490250000018</c:v>
                      </c:pt>
                      <c:pt idx="9">
                        <c:v>0.13475756250000015</c:v>
                      </c:pt>
                      <c:pt idx="10">
                        <c:v>0.12837506249999975</c:v>
                      </c:pt>
                      <c:pt idx="11">
                        <c:v>0.14490000000000003</c:v>
                      </c:pt>
                      <c:pt idx="12">
                        <c:v>0.16569810562499998</c:v>
                      </c:pt>
                      <c:pt idx="13">
                        <c:v>0.1664000000000001</c:v>
                      </c:pt>
                      <c:pt idx="14">
                        <c:v>0.17169800249999989</c:v>
                      </c:pt>
                      <c:pt idx="15">
                        <c:v>0.16440285562500012</c:v>
                      </c:pt>
                      <c:pt idx="16">
                        <c:v>0.16521230250000007</c:v>
                      </c:pt>
                      <c:pt idx="17">
                        <c:v>0.16068302249999999</c:v>
                      </c:pt>
                      <c:pt idx="18">
                        <c:v>0.14789795999999988</c:v>
                      </c:pt>
                      <c:pt idx="19">
                        <c:v>0.13401200999999996</c:v>
                      </c:pt>
                      <c:pt idx="20">
                        <c:v>0.13028792249999999</c:v>
                      </c:pt>
                      <c:pt idx="21">
                        <c:v>0.126304625625</c:v>
                      </c:pt>
                      <c:pt idx="22">
                        <c:v>0.13209600000000021</c:v>
                      </c:pt>
                      <c:pt idx="23">
                        <c:v>0.13481082562500002</c:v>
                      </c:pt>
                      <c:pt idx="24">
                        <c:v>0.12816262249999988</c:v>
                      </c:pt>
                      <c:pt idx="25">
                        <c:v>0.12328202249999998</c:v>
                      </c:pt>
                      <c:pt idx="26">
                        <c:v>0.12810951562500006</c:v>
                      </c:pt>
                      <c:pt idx="27">
                        <c:v>0.12174576562500028</c:v>
                      </c:pt>
                      <c:pt idx="28">
                        <c:v>0.12434212249999987</c:v>
                      </c:pt>
                      <c:pt idx="29">
                        <c:v>0.12720689000000029</c:v>
                      </c:pt>
                      <c:pt idx="30">
                        <c:v>0.11529440562500026</c:v>
                      </c:pt>
                      <c:pt idx="31">
                        <c:v>0.12381201000000019</c:v>
                      </c:pt>
                      <c:pt idx="32">
                        <c:v>0.12566795062500002</c:v>
                      </c:pt>
                      <c:pt idx="33">
                        <c:v>0.12471327562499979</c:v>
                      </c:pt>
                      <c:pt idx="34">
                        <c:v>0.12826884000000005</c:v>
                      </c:pt>
                      <c:pt idx="35">
                        <c:v>0.13209600000000021</c:v>
                      </c:pt>
                      <c:pt idx="36">
                        <c:v>0.13103224999999985</c:v>
                      </c:pt>
                      <c:pt idx="37">
                        <c:v>0.13848899999999986</c:v>
                      </c:pt>
                      <c:pt idx="38">
                        <c:v>0.13646260249999997</c:v>
                      </c:pt>
                      <c:pt idx="39">
                        <c:v>0.13358608999999988</c:v>
                      </c:pt>
                      <c:pt idx="40">
                        <c:v>0.12073982250000026</c:v>
                      </c:pt>
                      <c:pt idx="41">
                        <c:v>0.12042225000000006</c:v>
                      </c:pt>
                      <c:pt idx="42">
                        <c:v>0.12338801000000021</c:v>
                      </c:pt>
                      <c:pt idx="43">
                        <c:v>0.11291950250000005</c:v>
                      </c:pt>
                      <c:pt idx="44">
                        <c:v>0.11492481000000021</c:v>
                      </c:pt>
                      <c:pt idx="45">
                        <c:v>0.10796676000000005</c:v>
                      </c:pt>
                      <c:pt idx="46">
                        <c:v>9.8408802499999837E-2</c:v>
                      </c:pt>
                      <c:pt idx="47">
                        <c:v>0.10355025000000007</c:v>
                      </c:pt>
                      <c:pt idx="48">
                        <c:v>9.6837289999999854E-2</c:v>
                      </c:pt>
                      <c:pt idx="49">
                        <c:v>9.778006249999982E-2</c:v>
                      </c:pt>
                      <c:pt idx="50">
                        <c:v>9.3906810000000007E-2</c:v>
                      </c:pt>
                      <c:pt idx="51">
                        <c:v>9.6732562499999952E-2</c:v>
                      </c:pt>
                      <c:pt idx="52">
                        <c:v>9.442982249999976E-2</c:v>
                      </c:pt>
                      <c:pt idx="53">
                        <c:v>0.10024365562500015</c:v>
                      </c:pt>
                      <c:pt idx="54">
                        <c:v>9.7989622499999873E-2</c:v>
                      </c:pt>
                      <c:pt idx="55">
                        <c:v>9.6837289999999854E-2</c:v>
                      </c:pt>
                      <c:pt idx="56">
                        <c:v>0.10166016000000022</c:v>
                      </c:pt>
                      <c:pt idx="57">
                        <c:v>0.10746156959999986</c:v>
                      </c:pt>
                      <c:pt idx="58">
                        <c:v>0.10996760250000004</c:v>
                      </c:pt>
                      <c:pt idx="59">
                        <c:v>0.11560068839999982</c:v>
                      </c:pt>
                      <c:pt idx="60">
                        <c:v>0.11718558089999997</c:v>
                      </c:pt>
                      <c:pt idx="61">
                        <c:v>0.11545282249999977</c:v>
                      </c:pt>
                      <c:pt idx="62">
                        <c:v>0.11429136000000018</c:v>
                      </c:pt>
                      <c:pt idx="63">
                        <c:v>0.11412247040000012</c:v>
                      </c:pt>
                      <c:pt idx="64">
                        <c:v>0.11777756250000015</c:v>
                      </c:pt>
                      <c:pt idx="65">
                        <c:v>0.1195650290250001</c:v>
                      </c:pt>
                      <c:pt idx="66">
                        <c:v>0.11981898622499987</c:v>
                      </c:pt>
                      <c:pt idx="67">
                        <c:v>0.13220240249999993</c:v>
                      </c:pt>
                      <c:pt idx="68">
                        <c:v>0.12851315922499973</c:v>
                      </c:pt>
                      <c:pt idx="69">
                        <c:v>0.12940568022499987</c:v>
                      </c:pt>
                      <c:pt idx="70">
                        <c:v>0.12798206422500003</c:v>
                      </c:pt>
                      <c:pt idx="71">
                        <c:v>0.12824759610000003</c:v>
                      </c:pt>
                      <c:pt idx="72">
                        <c:v>0.12883187622500003</c:v>
                      </c:pt>
                      <c:pt idx="73">
                        <c:v>0.12824759610000003</c:v>
                      </c:pt>
                      <c:pt idx="74">
                        <c:v>0.12824759610000003</c:v>
                      </c:pt>
                      <c:pt idx="75">
                        <c:v>0.13004341122499996</c:v>
                      </c:pt>
                      <c:pt idx="76">
                        <c:v>0.12275216000000011</c:v>
                      </c:pt>
                      <c:pt idx="77">
                        <c:v>0.12381201000000019</c:v>
                      </c:pt>
                      <c:pt idx="78">
                        <c:v>0.11841200249999995</c:v>
                      </c:pt>
                      <c:pt idx="79">
                        <c:v>0.12370600249999986</c:v>
                      </c:pt>
                      <c:pt idx="80">
                        <c:v>0.13196832360000021</c:v>
                      </c:pt>
                      <c:pt idx="81">
                        <c:v>0.13816892250000024</c:v>
                      </c:pt>
                      <c:pt idx="82">
                        <c:v>0.13816892250000024</c:v>
                      </c:pt>
                      <c:pt idx="83">
                        <c:v>0.13816892250000024</c:v>
                      </c:pt>
                      <c:pt idx="84">
                        <c:v>0.13816892250000024</c:v>
                      </c:pt>
                      <c:pt idx="85">
                        <c:v>0.13816892250000024</c:v>
                      </c:pt>
                      <c:pt idx="86">
                        <c:v>0.13816892250000024</c:v>
                      </c:pt>
                      <c:pt idx="87">
                        <c:v>0.12898062622499995</c:v>
                      </c:pt>
                      <c:pt idx="88">
                        <c:v>0.13700635302500008</c:v>
                      </c:pt>
                      <c:pt idx="89">
                        <c:v>0.13220240249999993</c:v>
                      </c:pt>
                      <c:pt idx="90">
                        <c:v>0.13284092249999979</c:v>
                      </c:pt>
                      <c:pt idx="91">
                        <c:v>0.13220240249999993</c:v>
                      </c:pt>
                      <c:pt idx="92">
                        <c:v>0.13230881000000005</c:v>
                      </c:pt>
                      <c:pt idx="93">
                        <c:v>0.12338801000000021</c:v>
                      </c:pt>
                      <c:pt idx="94">
                        <c:v>0.1351837025</c:v>
                      </c:pt>
                      <c:pt idx="95">
                        <c:v>0.12741924000000027</c:v>
                      </c:pt>
                      <c:pt idx="96">
                        <c:v>0.12423609000000013</c:v>
                      </c:pt>
                      <c:pt idx="97">
                        <c:v>0.1339055225000001</c:v>
                      </c:pt>
                      <c:pt idx="98">
                        <c:v>0.12954383999999997</c:v>
                      </c:pt>
                      <c:pt idx="99">
                        <c:v>0.17657408999999991</c:v>
                      </c:pt>
                      <c:pt idx="100">
                        <c:v>0.18080822249999984</c:v>
                      </c:pt>
                      <c:pt idx="101">
                        <c:v>0.14564912249999984</c:v>
                      </c:pt>
                      <c:pt idx="102">
                        <c:v>0.14045312639999996</c:v>
                      </c:pt>
                      <c:pt idx="103">
                        <c:v>0.14210900302499985</c:v>
                      </c:pt>
                      <c:pt idx="104">
                        <c:v>0.15431387209999992</c:v>
                      </c:pt>
                      <c:pt idx="105">
                        <c:v>0.13913996302499987</c:v>
                      </c:pt>
                      <c:pt idx="106">
                        <c:v>0.14051720249999988</c:v>
                      </c:pt>
                      <c:pt idx="107">
                        <c:v>0.13750757160000004</c:v>
                      </c:pt>
                      <c:pt idx="108">
                        <c:v>0.12938442562499985</c:v>
                      </c:pt>
                      <c:pt idx="109">
                        <c:v>0.13441670810000028</c:v>
                      </c:pt>
                      <c:pt idx="110">
                        <c:v>0.13666516102499981</c:v>
                      </c:pt>
                      <c:pt idx="111">
                        <c:v>0.13188321000000025</c:v>
                      </c:pt>
                      <c:pt idx="112">
                        <c:v>0.12279454440000004</c:v>
                      </c:pt>
                      <c:pt idx="113">
                        <c:v>0.11829567502500016</c:v>
                      </c:pt>
                      <c:pt idx="114">
                        <c:v>0.12365300062500006</c:v>
                      </c:pt>
                      <c:pt idx="115">
                        <c:v>0.11469252410000008</c:v>
                      </c:pt>
                      <c:pt idx="116">
                        <c:v>0.11007296000000011</c:v>
                      </c:pt>
                      <c:pt idx="117">
                        <c:v>0.10339268062499984</c:v>
                      </c:pt>
                      <c:pt idx="118">
                        <c:v>0.11070521000000011</c:v>
                      </c:pt>
                      <c:pt idx="119">
                        <c:v>0.12222242249999993</c:v>
                      </c:pt>
                      <c:pt idx="120">
                        <c:v>0.12614543999999994</c:v>
                      </c:pt>
                      <c:pt idx="121">
                        <c:v>0.12965012250000019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Yield'!$D$1</c15:sqref>
                        </c15:formulaRef>
                      </c:ext>
                    </c:extLst>
                    <c:strCache>
                      <c:ptCount val="1"/>
                      <c:pt idx="0">
                        <c:v>Russia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Yield'!$D$2:$D$207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8.2120062499999813E-2</c:v>
                      </c:pt>
                      <c:pt idx="1">
                        <c:v>8.3472809999999953E-2</c:v>
                      </c:pt>
                      <c:pt idx="2">
                        <c:v>8.5555610000000115E-2</c:v>
                      </c:pt>
                      <c:pt idx="3">
                        <c:v>9.0040402499999894E-2</c:v>
                      </c:pt>
                      <c:pt idx="4">
                        <c:v>8.7640409999999891E-2</c:v>
                      </c:pt>
                      <c:pt idx="5">
                        <c:v>8.326463999999989E-2</c:v>
                      </c:pt>
                      <c:pt idx="6">
                        <c:v>8.3993322500000023E-2</c:v>
                      </c:pt>
                      <c:pt idx="7">
                        <c:v>8.5868202499999935E-2</c:v>
                      </c:pt>
                      <c:pt idx="8">
                        <c:v>8.4826402499999842E-2</c:v>
                      </c:pt>
                      <c:pt idx="9">
                        <c:v>9.0771359999999968E-2</c:v>
                      </c:pt>
                      <c:pt idx="10">
                        <c:v>9.0771359999999968E-2</c:v>
                      </c:pt>
                      <c:pt idx="11">
                        <c:v>9.3070250000000243E-2</c:v>
                      </c:pt>
                      <c:pt idx="12">
                        <c:v>9.9142559999999991E-2</c:v>
                      </c:pt>
                      <c:pt idx="13">
                        <c:v>0.10565225000000011</c:v>
                      </c:pt>
                      <c:pt idx="14">
                        <c:v>9.9771689999999857E-2</c:v>
                      </c:pt>
                      <c:pt idx="15">
                        <c:v>0.10092556250000007</c:v>
                      </c:pt>
                      <c:pt idx="16">
                        <c:v>0.10302506249999976</c:v>
                      </c:pt>
                      <c:pt idx="17">
                        <c:v>0.11534721000000014</c:v>
                      </c:pt>
                      <c:pt idx="18">
                        <c:v>0.12137510250000005</c:v>
                      </c:pt>
                      <c:pt idx="19">
                        <c:v>0.11207570250000032</c:v>
                      </c:pt>
                      <c:pt idx="20">
                        <c:v>0.11386915999999969</c:v>
                      </c:pt>
                      <c:pt idx="21">
                        <c:v>0.10986225000000016</c:v>
                      </c:pt>
                      <c:pt idx="22">
                        <c:v>0.10996760250000004</c:v>
                      </c:pt>
                      <c:pt idx="23">
                        <c:v>0.1248723599999999</c:v>
                      </c:pt>
                      <c:pt idx="24">
                        <c:v>0.1385957025000002</c:v>
                      </c:pt>
                      <c:pt idx="25">
                        <c:v>0.14393720250000008</c:v>
                      </c:pt>
                      <c:pt idx="26">
                        <c:v>0.14586320249999973</c:v>
                      </c:pt>
                      <c:pt idx="27">
                        <c:v>0.10891430250000012</c:v>
                      </c:pt>
                      <c:pt idx="28">
                        <c:v>0.10239500249999978</c:v>
                      </c:pt>
                      <c:pt idx="29">
                        <c:v>9.6208999999999767E-2</c:v>
                      </c:pt>
                      <c:pt idx="30">
                        <c:v>9.9771689999999857E-2</c:v>
                      </c:pt>
                      <c:pt idx="31">
                        <c:v>9.7361002500000016E-2</c:v>
                      </c:pt>
                      <c:pt idx="32">
                        <c:v>8.5034722499999882E-2</c:v>
                      </c:pt>
                      <c:pt idx="33">
                        <c:v>8.7848999999999844E-2</c:v>
                      </c:pt>
                      <c:pt idx="34">
                        <c:v>9.6942022499999947E-2</c:v>
                      </c:pt>
                      <c:pt idx="35">
                        <c:v>9.129362250000006E-2</c:v>
                      </c:pt>
                      <c:pt idx="36">
                        <c:v>8.5034722499999882E-2</c:v>
                      </c:pt>
                      <c:pt idx="37">
                        <c:v>8.5659802499999937E-2</c:v>
                      </c:pt>
                      <c:pt idx="38">
                        <c:v>7.8586102500000088E-2</c:v>
                      </c:pt>
                      <c:pt idx="39">
                        <c:v>7.9624902499999983E-2</c:v>
                      </c:pt>
                      <c:pt idx="40">
                        <c:v>7.2778062499999852E-2</c:v>
                      </c:pt>
                      <c:pt idx="41">
                        <c:v>7.4435902500000095E-2</c:v>
                      </c:pt>
                      <c:pt idx="42">
                        <c:v>7.8586102500000088E-2</c:v>
                      </c:pt>
                      <c:pt idx="43">
                        <c:v>7.6613760000000086E-2</c:v>
                      </c:pt>
                      <c:pt idx="44">
                        <c:v>7.7651609999999982E-2</c:v>
                      </c:pt>
                      <c:pt idx="45">
                        <c:v>7.4954239999999839E-2</c:v>
                      </c:pt>
                      <c:pt idx="46">
                        <c:v>6.6366022500000232E-2</c:v>
                      </c:pt>
                      <c:pt idx="47">
                        <c:v>7.029370250000011E-2</c:v>
                      </c:pt>
                      <c:pt idx="48">
                        <c:v>6.8018902499999978E-2</c:v>
                      </c:pt>
                      <c:pt idx="49">
                        <c:v>6.7088999999999732E-2</c:v>
                      </c:pt>
                      <c:pt idx="50">
                        <c:v>6.9673062499999716E-2</c:v>
                      </c:pt>
                      <c:pt idx="51">
                        <c:v>7.0500622500000221E-2</c:v>
                      </c:pt>
                      <c:pt idx="52">
                        <c:v>7.5420850625000257E-2</c:v>
                      </c:pt>
                      <c:pt idx="53">
                        <c:v>7.9115828024999946E-2</c:v>
                      </c:pt>
                      <c:pt idx="54">
                        <c:v>8.014448999999968E-2</c:v>
                      </c:pt>
                      <c:pt idx="55">
                        <c:v>8.1350414399999904E-2</c:v>
                      </c:pt>
                      <c:pt idx="56">
                        <c:v>8.6389290000000063E-2</c:v>
                      </c:pt>
                      <c:pt idx="57">
                        <c:v>8.8954860900000154E-2</c:v>
                      </c:pt>
                      <c:pt idx="58">
                        <c:v>8.1506402024999813E-2</c:v>
                      </c:pt>
                      <c:pt idx="59">
                        <c:v>7.9780765625000249E-2</c:v>
                      </c:pt>
                      <c:pt idx="60">
                        <c:v>8.1787208099999953E-2</c:v>
                      </c:pt>
                      <c:pt idx="61">
                        <c:v>8.4618102499999903E-2</c:v>
                      </c:pt>
                      <c:pt idx="62">
                        <c:v>8.6806249999999974E-2</c:v>
                      </c:pt>
                      <c:pt idx="63">
                        <c:v>8.4784740900000211E-2</c:v>
                      </c:pt>
                      <c:pt idx="64">
                        <c:v>8.9017473600000008E-2</c:v>
                      </c:pt>
                      <c:pt idx="65">
                        <c:v>8.9007038025000096E-2</c:v>
                      </c:pt>
                      <c:pt idx="66">
                        <c:v>8.1839213224999874E-2</c:v>
                      </c:pt>
                      <c:pt idx="67">
                        <c:v>7.8586102500000088E-2</c:v>
                      </c:pt>
                      <c:pt idx="68">
                        <c:v>8.2921203224999962E-2</c:v>
                      </c:pt>
                      <c:pt idx="69">
                        <c:v>8.3462401024999799E-2</c:v>
                      </c:pt>
                      <c:pt idx="70">
                        <c:v>7.8835368899999869E-2</c:v>
                      </c:pt>
                      <c:pt idx="71">
                        <c:v>7.9697637225000006E-2</c:v>
                      </c:pt>
                      <c:pt idx="72">
                        <c:v>8.9549754224999889E-2</c:v>
                      </c:pt>
                      <c:pt idx="73">
                        <c:v>8.4201562500000104E-2</c:v>
                      </c:pt>
                      <c:pt idx="74">
                        <c:v>7.5794212024999918E-2</c:v>
                      </c:pt>
                      <c:pt idx="75">
                        <c:v>7.8170722500000123E-2</c:v>
                      </c:pt>
                      <c:pt idx="76">
                        <c:v>7.7350582025000003E-2</c:v>
                      </c:pt>
                      <c:pt idx="77">
                        <c:v>7.39591423999999E-2</c:v>
                      </c:pt>
                      <c:pt idx="78">
                        <c:v>7.4415171600000107E-2</c:v>
                      </c:pt>
                      <c:pt idx="79">
                        <c:v>7.2022098224999942E-2</c:v>
                      </c:pt>
                      <c:pt idx="80">
                        <c:v>7.3016298224999998E-2</c:v>
                      </c:pt>
                      <c:pt idx="81">
                        <c:v>7.6925062499999974E-2</c:v>
                      </c:pt>
                      <c:pt idx="82">
                        <c:v>7.2394869225000047E-2</c:v>
                      </c:pt>
                      <c:pt idx="83">
                        <c:v>7.0531662224999847E-2</c:v>
                      </c:pt>
                      <c:pt idx="84">
                        <c:v>7.8721118225000053E-2</c:v>
                      </c:pt>
                      <c:pt idx="85">
                        <c:v>7.9011950025000166E-2</c:v>
                      </c:pt>
                      <c:pt idx="86">
                        <c:v>8.1610400025000196E-2</c:v>
                      </c:pt>
                      <c:pt idx="87">
                        <c:v>9.2934339224999718E-2</c:v>
                      </c:pt>
                      <c:pt idx="88">
                        <c:v>9.4911104400000168E-2</c:v>
                      </c:pt>
                      <c:pt idx="89">
                        <c:v>0.11173827209999998</c:v>
                      </c:pt>
                      <c:pt idx="90">
                        <c:v>0.11846488062499994</c:v>
                      </c:pt>
                      <c:pt idx="91">
                        <c:v>0.11636129640000026</c:v>
                      </c:pt>
                      <c:pt idx="92">
                        <c:v>0.1161605552249998</c:v>
                      </c:pt>
                      <c:pt idx="93">
                        <c:v>0.11598095999999991</c:v>
                      </c:pt>
                      <c:pt idx="94">
                        <c:v>0.10961995822499992</c:v>
                      </c:pt>
                      <c:pt idx="95">
                        <c:v>0.13205344039999978</c:v>
                      </c:pt>
                      <c:pt idx="96">
                        <c:v>0.13095780622499964</c:v>
                      </c:pt>
                      <c:pt idx="97">
                        <c:v>0.12970326562500012</c:v>
                      </c:pt>
                      <c:pt idx="98">
                        <c:v>9.7120079224999767E-2</c:v>
                      </c:pt>
                      <c:pt idx="99">
                        <c:v>8.2994048900000061E-2</c:v>
                      </c:pt>
                      <c:pt idx="100">
                        <c:v>8.7796850624999978E-2</c:v>
                      </c:pt>
                      <c:pt idx="101">
                        <c:v>7.5980917025000094E-2</c:v>
                      </c:pt>
                      <c:pt idx="102">
                        <c:v>8.4618102499999903E-2</c:v>
                      </c:pt>
                      <c:pt idx="103">
                        <c:v>7.3409963024999803E-2</c:v>
                      </c:pt>
                      <c:pt idx="104">
                        <c:v>6.6996032025000041E-2</c:v>
                      </c:pt>
                      <c:pt idx="105">
                        <c:v>6.8215267024999804E-2</c:v>
                      </c:pt>
                      <c:pt idx="106">
                        <c:v>6.5725875600000094E-2</c:v>
                      </c:pt>
                      <c:pt idx="107">
                        <c:v>6.5354265599999906E-2</c:v>
                      </c:pt>
                      <c:pt idx="108">
                        <c:v>6.8494342399999963E-2</c:v>
                      </c:pt>
                      <c:pt idx="109">
                        <c:v>6.3796274024999766E-2</c:v>
                      </c:pt>
                      <c:pt idx="110">
                        <c:v>6.3703449600000184E-2</c:v>
                      </c:pt>
                      <c:pt idx="111">
                        <c:v>6.4384256100000092E-2</c:v>
                      </c:pt>
                      <c:pt idx="112">
                        <c:v>6.4508062499999852E-2</c:v>
                      </c:pt>
                      <c:pt idx="113">
                        <c:v>6.6190479224999876E-2</c:v>
                      </c:pt>
                      <c:pt idx="114">
                        <c:v>6.5044640100000217E-2</c:v>
                      </c:pt>
                      <c:pt idx="115">
                        <c:v>6.4415207025000143E-2</c:v>
                      </c:pt>
                      <c:pt idx="116">
                        <c:v>6.4342988900000231E-2</c:v>
                      </c:pt>
                      <c:pt idx="117">
                        <c:v>6.4167612224999893E-2</c:v>
                      </c:pt>
                      <c:pt idx="118">
                        <c:v>6.5364587224999937E-2</c:v>
                      </c:pt>
                      <c:pt idx="119">
                        <c:v>6.601495040000005E-2</c:v>
                      </c:pt>
                      <c:pt idx="120">
                        <c:v>6.6727480625000224E-2</c:v>
                      </c:pt>
                      <c:pt idx="121">
                        <c:v>6.6779122500000065E-2</c:v>
                      </c:pt>
                      <c:pt idx="122">
                        <c:v>6.5777493224999928E-2</c:v>
                      </c:pt>
                      <c:pt idx="123">
                        <c:v>6.667583999999982E-2</c:v>
                      </c:pt>
                      <c:pt idx="124">
                        <c:v>6.6696496100000058E-2</c:v>
                      </c:pt>
                      <c:pt idx="125">
                        <c:v>6.6366022500000232E-2</c:v>
                      </c:pt>
                      <c:pt idx="126">
                        <c:v>6.7192302500000078E-2</c:v>
                      </c:pt>
                      <c:pt idx="127">
                        <c:v>6.8339296025000218E-2</c:v>
                      </c:pt>
                      <c:pt idx="128">
                        <c:v>6.8721764099999971E-2</c:v>
                      </c:pt>
                      <c:pt idx="129">
                        <c:v>6.8918193224999813E-2</c:v>
                      </c:pt>
                      <c:pt idx="130">
                        <c:v>7.1400957225000061E-2</c:v>
                      </c:pt>
                      <c:pt idx="131">
                        <c:v>6.8421986024999937E-2</c:v>
                      </c:pt>
                      <c:pt idx="132">
                        <c:v>6.8339296025000218E-2</c:v>
                      </c:pt>
                      <c:pt idx="133">
                        <c:v>6.7874224399999905E-2</c:v>
                      </c:pt>
                      <c:pt idx="134">
                        <c:v>6.9476564024999909E-2</c:v>
                      </c:pt>
                      <c:pt idx="135">
                        <c:v>7.0583396099999751E-2</c:v>
                      </c:pt>
                      <c:pt idx="136">
                        <c:v>7.192891559999981E-2</c:v>
                      </c:pt>
                      <c:pt idx="137">
                        <c:v>6.7915560000000097E-2</c:v>
                      </c:pt>
                      <c:pt idx="138">
                        <c:v>7.6478876225000159E-2</c:v>
                      </c:pt>
                      <c:pt idx="139">
                        <c:v>8.4836818025000094E-2</c:v>
                      </c:pt>
                      <c:pt idx="140">
                        <c:v>8.5128473025000151E-2</c:v>
                      </c:pt>
                      <c:pt idx="141">
                        <c:v>8.5680641599999996E-2</c:v>
                      </c:pt>
                      <c:pt idx="142">
                        <c:v>8.5503515625000137E-2</c:v>
                      </c:pt>
                      <c:pt idx="143">
                        <c:v>8.5920305625000193E-2</c:v>
                      </c:pt>
                      <c:pt idx="144">
                        <c:v>8.3712230224999962E-2</c:v>
                      </c:pt>
                      <c:pt idx="145">
                        <c:v>7.9157380625000329E-2</c:v>
                      </c:pt>
                      <c:pt idx="146">
                        <c:v>9.3979999999999994E-2</c:v>
                      </c:pt>
                      <c:pt idx="147">
                        <c:v>9.4869999999999996E-2</c:v>
                      </c:pt>
                      <c:pt idx="148">
                        <c:v>9.4629999999999992E-2</c:v>
                      </c:pt>
                      <c:pt idx="149">
                        <c:v>9.6140000000000003E-2</c:v>
                      </c:pt>
                      <c:pt idx="150">
                        <c:v>9.5909999999999995E-2</c:v>
                      </c:pt>
                      <c:pt idx="151">
                        <c:v>9.5489999999999992E-2</c:v>
                      </c:pt>
                      <c:pt idx="152">
                        <c:v>9.5390000000000003E-2</c:v>
                      </c:pt>
                      <c:pt idx="153">
                        <c:v>9.5549999999999996E-2</c:v>
                      </c:pt>
                      <c:pt idx="154">
                        <c:v>9.5990000000000006E-2</c:v>
                      </c:pt>
                      <c:pt idx="155">
                        <c:v>8.8960000000000011E-2</c:v>
                      </c:pt>
                      <c:pt idx="156">
                        <c:v>9.4140000000000001E-2</c:v>
                      </c:pt>
                      <c:pt idx="157">
                        <c:v>9.3399999999999997E-2</c:v>
                      </c:pt>
                      <c:pt idx="158">
                        <c:v>9.7159999999999996E-2</c:v>
                      </c:pt>
                      <c:pt idx="159">
                        <c:v>9.8379999999999995E-2</c:v>
                      </c:pt>
                      <c:pt idx="160">
                        <c:v>9.9100000000000008E-2</c:v>
                      </c:pt>
                      <c:pt idx="161">
                        <c:v>0.1013</c:v>
                      </c:pt>
                      <c:pt idx="162">
                        <c:v>9.98E-2</c:v>
                      </c:pt>
                      <c:pt idx="163">
                        <c:v>0.1162</c:v>
                      </c:pt>
                      <c:pt idx="164">
                        <c:v>0.1105</c:v>
                      </c:pt>
                      <c:pt idx="165">
                        <c:v>0.1109</c:v>
                      </c:pt>
                      <c:pt idx="166">
                        <c:v>0.11779999999999999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Yield'!$E$1</c15:sqref>
                        </c15:formulaRef>
                      </c:ext>
                    </c:extLst>
                    <c:strCache>
                      <c:ptCount val="1"/>
                      <c:pt idx="0">
                        <c:v>China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Yield'!$E$2:$E$207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3.4746700625000182E-2</c:v>
                      </c:pt>
                      <c:pt idx="1">
                        <c:v>3.3912744225000013E-2</c:v>
                      </c:pt>
                      <c:pt idx="2">
                        <c:v>3.0895008900000187E-2</c:v>
                      </c:pt>
                      <c:pt idx="3">
                        <c:v>2.9616089999999762E-2</c:v>
                      </c:pt>
                      <c:pt idx="4">
                        <c:v>2.7628238399999949E-2</c:v>
                      </c:pt>
                      <c:pt idx="5">
                        <c:v>2.7881684025000242E-2</c:v>
                      </c:pt>
                      <c:pt idx="6">
                        <c:v>2.824670062500001E-2</c:v>
                      </c:pt>
                      <c:pt idx="7">
                        <c:v>2.824670062500001E-2</c:v>
                      </c:pt>
                      <c:pt idx="8">
                        <c:v>2.8956640625000141E-2</c:v>
                      </c:pt>
                      <c:pt idx="9">
                        <c:v>3.017425062500001E-2</c:v>
                      </c:pt>
                      <c:pt idx="10">
                        <c:v>2.967697289999971E-2</c:v>
                      </c:pt>
                      <c:pt idx="11">
                        <c:v>2.9068224899999828E-2</c:v>
                      </c:pt>
                      <c:pt idx="12">
                        <c:v>2.9301557025000147E-2</c:v>
                      </c:pt>
                      <c:pt idx="13">
                        <c:v>2.9321848025000152E-2</c:v>
                      </c:pt>
                      <c:pt idx="14">
                        <c:v>2.8824776100000005E-2</c:v>
                      </c:pt>
                      <c:pt idx="15">
                        <c:v>3.1118393599999683E-2</c:v>
                      </c:pt>
                      <c:pt idx="16">
                        <c:v>3.1108239225000167E-2</c:v>
                      </c:pt>
                      <c:pt idx="17">
                        <c:v>3.3028304400000152E-2</c:v>
                      </c:pt>
                      <c:pt idx="18">
                        <c:v>3.4227980899999899E-2</c:v>
                      </c:pt>
                      <c:pt idx="19">
                        <c:v>3.5041716900000131E-2</c:v>
                      </c:pt>
                      <c:pt idx="20">
                        <c:v>3.6619241025000138E-2</c:v>
                      </c:pt>
                      <c:pt idx="21">
                        <c:v>3.6232382024999898E-2</c:v>
                      </c:pt>
                      <c:pt idx="22">
                        <c:v>3.4512752099999933E-2</c:v>
                      </c:pt>
                      <c:pt idx="23">
                        <c:v>3.6558153225000112E-2</c:v>
                      </c:pt>
                      <c:pt idx="24">
                        <c:v>3.4034765624999963E-2</c:v>
                      </c:pt>
                      <c:pt idx="25">
                        <c:v>3.5448704900000072E-2</c:v>
                      </c:pt>
                      <c:pt idx="26">
                        <c:v>3.6812697600000055E-2</c:v>
                      </c:pt>
                      <c:pt idx="27">
                        <c:v>3.5774352900000084E-2</c:v>
                      </c:pt>
                      <c:pt idx="28">
                        <c:v>3.8218344899999757E-2</c:v>
                      </c:pt>
                      <c:pt idx="29">
                        <c:v>4.0685619600000056E-2</c:v>
                      </c:pt>
                      <c:pt idx="30">
                        <c:v>4.2931137599999891E-2</c:v>
                      </c:pt>
                      <c:pt idx="31">
                        <c:v>4.3441820099999973E-2</c:v>
                      </c:pt>
                      <c:pt idx="32">
                        <c:v>4.1012089999999946E-2</c:v>
                      </c:pt>
                      <c:pt idx="33">
                        <c:v>4.2032639999999954E-2</c:v>
                      </c:pt>
                      <c:pt idx="34">
                        <c:v>4.3768722499999857E-2</c:v>
                      </c:pt>
                      <c:pt idx="35">
                        <c:v>4.5301759999999858E-2</c:v>
                      </c:pt>
                      <c:pt idx="36">
                        <c:v>4.4688410000000012E-2</c:v>
                      </c:pt>
                      <c:pt idx="37">
                        <c:v>4.6017562500000109E-2</c:v>
                      </c:pt>
                      <c:pt idx="38">
                        <c:v>4.6835922499999905E-2</c:v>
                      </c:pt>
                      <c:pt idx="39">
                        <c:v>4.4453340224999804E-2</c:v>
                      </c:pt>
                      <c:pt idx="40">
                        <c:v>4.2645209999999878E-2</c:v>
                      </c:pt>
                      <c:pt idx="41">
                        <c:v>4.0910062500000288E-2</c:v>
                      </c:pt>
                      <c:pt idx="42">
                        <c:v>4.0910062500000288E-2</c:v>
                      </c:pt>
                      <c:pt idx="43">
                        <c:v>3.6324000000000023E-2</c:v>
                      </c:pt>
                      <c:pt idx="44">
                        <c:v>3.6324000000000023E-2</c:v>
                      </c:pt>
                      <c:pt idx="45">
                        <c:v>3.4746700625000182E-2</c:v>
                      </c:pt>
                      <c:pt idx="46">
                        <c:v>3.5306250000000095E-2</c:v>
                      </c:pt>
                      <c:pt idx="47">
                        <c:v>3.4736528400000077E-2</c:v>
                      </c:pt>
                      <c:pt idx="48">
                        <c:v>3.6324000000000023E-2</c:v>
                      </c:pt>
                      <c:pt idx="49">
                        <c:v>3.6324000000000023E-2</c:v>
                      </c:pt>
                      <c:pt idx="50">
                        <c:v>3.6069515625000159E-2</c:v>
                      </c:pt>
                      <c:pt idx="51">
                        <c:v>3.6018622499999875E-2</c:v>
                      </c:pt>
                      <c:pt idx="52">
                        <c:v>3.6018622499999875E-2</c:v>
                      </c:pt>
                      <c:pt idx="53">
                        <c:v>3.5001022499999923E-2</c:v>
                      </c:pt>
                      <c:pt idx="54">
                        <c:v>3.4797562499999879E-2</c:v>
                      </c:pt>
                      <c:pt idx="55">
                        <c:v>3.357722250000017E-2</c:v>
                      </c:pt>
                      <c:pt idx="56">
                        <c:v>3.3983922500000041E-2</c:v>
                      </c:pt>
                      <c:pt idx="57">
                        <c:v>3.5306250000000095E-2</c:v>
                      </c:pt>
                      <c:pt idx="58">
                        <c:v>3.5815062499999772E-2</c:v>
                      </c:pt>
                      <c:pt idx="59">
                        <c:v>3.5815062499999772E-2</c:v>
                      </c:pt>
                      <c:pt idx="60">
                        <c:v>3.5815062499999772E-2</c:v>
                      </c:pt>
                      <c:pt idx="61">
                        <c:v>3.4288999999999792E-2</c:v>
                      </c:pt>
                      <c:pt idx="62">
                        <c:v>3.5815062499999772E-2</c:v>
                      </c:pt>
                      <c:pt idx="63">
                        <c:v>3.6527610000000044E-2</c:v>
                      </c:pt>
                      <c:pt idx="64">
                        <c:v>3.8462902500000062E-2</c:v>
                      </c:pt>
                      <c:pt idx="65">
                        <c:v>3.9074422499999928E-2</c:v>
                      </c:pt>
                      <c:pt idx="66">
                        <c:v>4.0399999999999991E-2</c:v>
                      </c:pt>
                      <c:pt idx="67">
                        <c:v>4.1624359999999916E-2</c:v>
                      </c:pt>
                      <c:pt idx="68">
                        <c:v>3.9176360000000132E-2</c:v>
                      </c:pt>
                      <c:pt idx="69">
                        <c:v>3.8768640000000243E-2</c:v>
                      </c:pt>
                      <c:pt idx="70">
                        <c:v>3.9176360000000132E-2</c:v>
                      </c:pt>
                      <c:pt idx="71">
                        <c:v>3.9380250000000228E-2</c:v>
                      </c:pt>
                      <c:pt idx="72">
                        <c:v>3.9788090000000054E-2</c:v>
                      </c:pt>
                      <c:pt idx="73">
                        <c:v>3.9278302499999862E-2</c:v>
                      </c:pt>
                      <c:pt idx="74">
                        <c:v>3.9380250000000228E-2</c:v>
                      </c:pt>
                      <c:pt idx="75">
                        <c:v>3.9380250000000228E-2</c:v>
                      </c:pt>
                      <c:pt idx="76">
                        <c:v>3.7036722500000119E-2</c:v>
                      </c:pt>
                      <c:pt idx="77">
                        <c:v>3.3485726024999884E-2</c:v>
                      </c:pt>
                      <c:pt idx="78">
                        <c:v>3.2469371025000138E-2</c:v>
                      </c:pt>
                      <c:pt idx="79">
                        <c:v>3.3373902500000163E-2</c:v>
                      </c:pt>
                      <c:pt idx="80">
                        <c:v>3.357722250000017E-2</c:v>
                      </c:pt>
                      <c:pt idx="81">
                        <c:v>3.3373902500000163E-2</c:v>
                      </c:pt>
                      <c:pt idx="82">
                        <c:v>3.3678889999999795E-2</c:v>
                      </c:pt>
                      <c:pt idx="83">
                        <c:v>3.6120410000000103E-2</c:v>
                      </c:pt>
                      <c:pt idx="84">
                        <c:v>3.5815062499999772E-2</c:v>
                      </c:pt>
                      <c:pt idx="85">
                        <c:v>3.6324000000000023E-2</c:v>
                      </c:pt>
                      <c:pt idx="86">
                        <c:v>3.6324000000000023E-2</c:v>
                      </c:pt>
                      <c:pt idx="87">
                        <c:v>3.5916840000000061E-2</c:v>
                      </c:pt>
                      <c:pt idx="88">
                        <c:v>3.7342250000000021E-2</c:v>
                      </c:pt>
                      <c:pt idx="89">
                        <c:v>3.571329000000012E-2</c:v>
                      </c:pt>
                      <c:pt idx="90">
                        <c:v>3.5815062499999772E-2</c:v>
                      </c:pt>
                      <c:pt idx="91">
                        <c:v>3.5815062499999772E-2</c:v>
                      </c:pt>
                      <c:pt idx="92">
                        <c:v>3.3068960000000036E-2</c:v>
                      </c:pt>
                      <c:pt idx="93">
                        <c:v>3.0834090000000147E-2</c:v>
                      </c:pt>
                      <c:pt idx="94">
                        <c:v>3.2052810000000154E-2</c:v>
                      </c:pt>
                      <c:pt idx="95">
                        <c:v>3.1849640000000123E-2</c:v>
                      </c:pt>
                      <c:pt idx="96">
                        <c:v>3.1240250000000191E-2</c:v>
                      </c:pt>
                      <c:pt idx="97">
                        <c:v>3.1230095025000182E-2</c:v>
                      </c:pt>
                      <c:pt idx="98">
                        <c:v>2.7678925024999801E-2</c:v>
                      </c:pt>
                      <c:pt idx="99">
                        <c:v>3.3272250000000003E-2</c:v>
                      </c:pt>
                      <c:pt idx="100">
                        <c:v>3.0935622499999926E-2</c:v>
                      </c:pt>
                      <c:pt idx="101">
                        <c:v>3.738299040000026E-2</c:v>
                      </c:pt>
                      <c:pt idx="102">
                        <c:v>4.3155822499999941E-2</c:v>
                      </c:pt>
                      <c:pt idx="103">
                        <c:v>4.6396014224999949E-2</c:v>
                      </c:pt>
                      <c:pt idx="104">
                        <c:v>4.5005285024999786E-2</c:v>
                      </c:pt>
                      <c:pt idx="105">
                        <c:v>4.2195974400000003E-2</c:v>
                      </c:pt>
                      <c:pt idx="106">
                        <c:v>4.1216160000000057E-2</c:v>
                      </c:pt>
                      <c:pt idx="107">
                        <c:v>4.2338902500000053E-2</c:v>
                      </c:pt>
                      <c:pt idx="108">
                        <c:v>4.1216160000000057E-2</c:v>
                      </c:pt>
                      <c:pt idx="109">
                        <c:v>4.3257960000000262E-2</c:v>
                      </c:pt>
                      <c:pt idx="110">
                        <c:v>4.5199522500000144E-2</c:v>
                      </c:pt>
                      <c:pt idx="111">
                        <c:v>4.6539230024999823E-2</c:v>
                      </c:pt>
                      <c:pt idx="112">
                        <c:v>4.6569920400000075E-2</c:v>
                      </c:pt>
                      <c:pt idx="113">
                        <c:v>4.3768722499999857E-2</c:v>
                      </c:pt>
                      <c:pt idx="114">
                        <c:v>4.4463560099999855E-2</c:v>
                      </c:pt>
                      <c:pt idx="115">
                        <c:v>4.4085458025000079E-2</c:v>
                      </c:pt>
                      <c:pt idx="116">
                        <c:v>4.3309030625000133E-2</c:v>
                      </c:pt>
                      <c:pt idx="117">
                        <c:v>4.3452035025000058E-2</c:v>
                      </c:pt>
                      <c:pt idx="118">
                        <c:v>3.674142202499997E-2</c:v>
                      </c:pt>
                      <c:pt idx="119">
                        <c:v>3.4268660100000181E-2</c:v>
                      </c:pt>
                      <c:pt idx="120">
                        <c:v>3.1565235600000019E-2</c:v>
                      </c:pt>
                      <c:pt idx="121">
                        <c:v>3.1037160000000119E-2</c:v>
                      </c:pt>
                      <c:pt idx="122">
                        <c:v>3.1057468099999763E-2</c:v>
                      </c:pt>
                      <c:pt idx="123">
                        <c:v>3.041785902500016E-2</c:v>
                      </c:pt>
                      <c:pt idx="124">
                        <c:v>2.9879928899999797E-2</c:v>
                      </c:pt>
                      <c:pt idx="125">
                        <c:v>3.3292580100000135E-2</c:v>
                      </c:pt>
                      <c:pt idx="126">
                        <c:v>3.350605822500019E-2</c:v>
                      </c:pt>
                      <c:pt idx="127">
                        <c:v>3.4187302500000127E-2</c:v>
                      </c:pt>
                      <c:pt idx="128">
                        <c:v>3.1565235600000019E-2</c:v>
                      </c:pt>
                      <c:pt idx="129">
                        <c:v>3.0702105225000276E-2</c:v>
                      </c:pt>
                      <c:pt idx="130">
                        <c:v>3.0702105225000276E-2</c:v>
                      </c:pt>
                      <c:pt idx="131">
                        <c:v>2.9697267600000021E-2</c:v>
                      </c:pt>
                      <c:pt idx="132">
                        <c:v>2.9920522500000102E-2</c:v>
                      </c:pt>
                      <c:pt idx="133">
                        <c:v>3.1585548900000093E-2</c:v>
                      </c:pt>
                      <c:pt idx="134">
                        <c:v>3.3282415024999956E-2</c:v>
                      </c:pt>
                      <c:pt idx="135">
                        <c:v>3.3201096225000004E-2</c:v>
                      </c:pt>
                      <c:pt idx="136">
                        <c:v>3.1991856900000171E-2</c:v>
                      </c:pt>
                      <c:pt idx="137">
                        <c:v>3.3526390624999847E-2</c:v>
                      </c:pt>
                      <c:pt idx="138">
                        <c:v>3.5489408099999897E-2</c:v>
                      </c:pt>
                      <c:pt idx="139">
                        <c:v>3.5794707600000253E-2</c:v>
                      </c:pt>
                      <c:pt idx="140">
                        <c:v>3.9115196900000315E-2</c:v>
                      </c:pt>
                      <c:pt idx="141">
                        <c:v>4.1757042224999763E-2</c:v>
                      </c:pt>
                      <c:pt idx="142">
                        <c:v>4.4044586224999849E-2</c:v>
                      </c:pt>
                      <c:pt idx="143">
                        <c:v>4.4596423024999776E-2</c:v>
                      </c:pt>
                      <c:pt idx="144">
                        <c:v>4.7265689600000105E-2</c:v>
                      </c:pt>
                      <c:pt idx="145">
                        <c:v>4.7009865224999725E-2</c:v>
                      </c:pt>
                      <c:pt idx="146">
                        <c:v>4.5330000000000002E-2</c:v>
                      </c:pt>
                      <c:pt idx="147">
                        <c:v>4.7530000000000003E-2</c:v>
                      </c:pt>
                      <c:pt idx="148">
                        <c:v>4.7910000000000001E-2</c:v>
                      </c:pt>
                      <c:pt idx="149">
                        <c:v>4.7899999999999998E-2</c:v>
                      </c:pt>
                      <c:pt idx="150">
                        <c:v>4.9509999999999998E-2</c:v>
                      </c:pt>
                      <c:pt idx="151">
                        <c:v>4.6440000000000002E-2</c:v>
                      </c:pt>
                      <c:pt idx="152">
                        <c:v>4.487E-2</c:v>
                      </c:pt>
                      <c:pt idx="153">
                        <c:v>4.1149999999999999E-2</c:v>
                      </c:pt>
                      <c:pt idx="154">
                        <c:v>4.0919999999999998E-2</c:v>
                      </c:pt>
                      <c:pt idx="155">
                        <c:v>3.9800000000000002E-2</c:v>
                      </c:pt>
                      <c:pt idx="156">
                        <c:v>3.95E-2</c:v>
                      </c:pt>
                      <c:pt idx="157">
                        <c:v>3.7599999999999995E-2</c:v>
                      </c:pt>
                      <c:pt idx="158">
                        <c:v>3.3700000000000001E-2</c:v>
                      </c:pt>
                      <c:pt idx="159">
                        <c:v>3.78E-2</c:v>
                      </c:pt>
                      <c:pt idx="160">
                        <c:v>3.6299999999999999E-2</c:v>
                      </c:pt>
                      <c:pt idx="161">
                        <c:v>4.0399999999999998E-2</c:v>
                      </c:pt>
                      <c:pt idx="162">
                        <c:v>2.9399999999999999E-2</c:v>
                      </c:pt>
                      <c:pt idx="163">
                        <c:v>2.8999999999999998E-2</c:v>
                      </c:pt>
                      <c:pt idx="164">
                        <c:v>2.98E-2</c:v>
                      </c:pt>
                      <c:pt idx="165">
                        <c:v>2.8999999999999998E-2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Yield'!$F$1</c15:sqref>
                        </c15:formulaRef>
                      </c:ext>
                    </c:extLst>
                    <c:strCache>
                      <c:ptCount val="1"/>
                      <c:pt idx="0">
                        <c:v>South Africa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Yield'!$F$2:$F$207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8.9414062499999947E-2</c:v>
                      </c:pt>
                      <c:pt idx="1">
                        <c:v>9.0197015625000043E-2</c:v>
                      </c:pt>
                      <c:pt idx="2">
                        <c:v>9.1241390624999807E-2</c:v>
                      </c:pt>
                      <c:pt idx="3">
                        <c:v>9.244303999999981E-2</c:v>
                      </c:pt>
                      <c:pt idx="4">
                        <c:v>8.9100960000000118E-2</c:v>
                      </c:pt>
                      <c:pt idx="5">
                        <c:v>8.8474889999999862E-2</c:v>
                      </c:pt>
                      <c:pt idx="6">
                        <c:v>9.2808890624999973E-2</c:v>
                      </c:pt>
                      <c:pt idx="7">
                        <c:v>8.8422725624999865E-2</c:v>
                      </c:pt>
                      <c:pt idx="8">
                        <c:v>9.0249222499999782E-2</c:v>
                      </c:pt>
                      <c:pt idx="9">
                        <c:v>9.6051955625000129E-2</c:v>
                      </c:pt>
                      <c:pt idx="10">
                        <c:v>9.1763765625000104E-2</c:v>
                      </c:pt>
                      <c:pt idx="11">
                        <c:v>9.3593062499999879E-2</c:v>
                      </c:pt>
                      <c:pt idx="12">
                        <c:v>9.6418409999999843E-2</c:v>
                      </c:pt>
                      <c:pt idx="13">
                        <c:v>9.4168300625000034E-2</c:v>
                      </c:pt>
                      <c:pt idx="14">
                        <c:v>0.10008632250000016</c:v>
                      </c:pt>
                      <c:pt idx="15">
                        <c:v>8.7588265624999995E-2</c:v>
                      </c:pt>
                      <c:pt idx="16">
                        <c:v>8.5138890000000078E-2</c:v>
                      </c:pt>
                      <c:pt idx="17">
                        <c:v>8.6337175625000206E-2</c:v>
                      </c:pt>
                      <c:pt idx="18">
                        <c:v>8.5451422499999818E-2</c:v>
                      </c:pt>
                      <c:pt idx="19">
                        <c:v>8.4201562500000104E-2</c:v>
                      </c:pt>
                      <c:pt idx="20">
                        <c:v>8.4670175624999899E-2</c:v>
                      </c:pt>
                      <c:pt idx="21">
                        <c:v>8.326463999999989E-2</c:v>
                      </c:pt>
                      <c:pt idx="22">
                        <c:v>8.113205062499973E-2</c:v>
                      </c:pt>
                      <c:pt idx="23">
                        <c:v>7.9624902499999983E-2</c:v>
                      </c:pt>
                      <c:pt idx="24">
                        <c:v>7.791115062499987E-2</c:v>
                      </c:pt>
                      <c:pt idx="25">
                        <c:v>6.9828205624999917E-2</c:v>
                      </c:pt>
                      <c:pt idx="26">
                        <c:v>7.9520999999999731E-2</c:v>
                      </c:pt>
                      <c:pt idx="27">
                        <c:v>7.4695055625000117E-2</c:v>
                      </c:pt>
                      <c:pt idx="28">
                        <c:v>7.8430325625000075E-2</c:v>
                      </c:pt>
                      <c:pt idx="29">
                        <c:v>8.2952422500000234E-2</c:v>
                      </c:pt>
                      <c:pt idx="30">
                        <c:v>7.8949625624999742E-2</c:v>
                      </c:pt>
                      <c:pt idx="31">
                        <c:v>8.2484180624999848E-2</c:v>
                      </c:pt>
                      <c:pt idx="32">
                        <c:v>8.3368722500000159E-2</c:v>
                      </c:pt>
                      <c:pt idx="33">
                        <c:v>8.3628950624999865E-2</c:v>
                      </c:pt>
                      <c:pt idx="34">
                        <c:v>8.498264062500005E-2</c:v>
                      </c:pt>
                      <c:pt idx="35">
                        <c:v>8.4670175624999899E-2</c:v>
                      </c:pt>
                      <c:pt idx="36">
                        <c:v>8.6597760000000079E-2</c:v>
                      </c:pt>
                      <c:pt idx="37">
                        <c:v>8.9831602499999885E-2</c:v>
                      </c:pt>
                      <c:pt idx="38">
                        <c:v>8.0664202499999949E-2</c:v>
                      </c:pt>
                      <c:pt idx="39">
                        <c:v>8.1652000624999888E-2</c:v>
                      </c:pt>
                      <c:pt idx="40">
                        <c:v>7.7392100625000237E-2</c:v>
                      </c:pt>
                      <c:pt idx="41">
                        <c:v>7.7184515625000172E-2</c:v>
                      </c:pt>
                      <c:pt idx="42">
                        <c:v>8.3524855625000116E-2</c:v>
                      </c:pt>
                      <c:pt idx="43">
                        <c:v>7.9936639999999892E-2</c:v>
                      </c:pt>
                      <c:pt idx="44">
                        <c:v>7.7236410000000033E-2</c:v>
                      </c:pt>
                      <c:pt idx="45">
                        <c:v>7.3088810000000004E-2</c:v>
                      </c:pt>
                      <c:pt idx="46">
                        <c:v>6.1003002499999903E-2</c:v>
                      </c:pt>
                      <c:pt idx="47">
                        <c:v>6.6211130624999948E-2</c:v>
                      </c:pt>
                      <c:pt idx="48">
                        <c:v>6.5075600624999952E-2</c:v>
                      </c:pt>
                      <c:pt idx="49">
                        <c:v>6.6314390624999886E-2</c:v>
                      </c:pt>
                      <c:pt idx="50">
                        <c:v>6.4869205624999982E-2</c:v>
                      </c:pt>
                      <c:pt idx="51">
                        <c:v>6.7812222499999963E-2</c:v>
                      </c:pt>
                      <c:pt idx="52">
                        <c:v>6.8070575624999741E-2</c:v>
                      </c:pt>
                      <c:pt idx="53">
                        <c:v>6.667583999999982E-2</c:v>
                      </c:pt>
                      <c:pt idx="54">
                        <c:v>6.8587375624999947E-2</c:v>
                      </c:pt>
                      <c:pt idx="55">
                        <c:v>6.7760555625000052E-2</c:v>
                      </c:pt>
                      <c:pt idx="56">
                        <c:v>7.3606822499999724E-2</c:v>
                      </c:pt>
                      <c:pt idx="57">
                        <c:v>7.9053500624999939E-2</c:v>
                      </c:pt>
                      <c:pt idx="58">
                        <c:v>7.8222640625000173E-2</c:v>
                      </c:pt>
                      <c:pt idx="59">
                        <c:v>8.030039062499994E-2</c:v>
                      </c:pt>
                      <c:pt idx="60">
                        <c:v>7.9988600625000128E-2</c:v>
                      </c:pt>
                      <c:pt idx="61">
                        <c:v>7.8845755624999958E-2</c:v>
                      </c:pt>
                      <c:pt idx="62">
                        <c:v>8.0872122499999977E-2</c:v>
                      </c:pt>
                      <c:pt idx="63">
                        <c:v>8.0508275624999959E-2</c:v>
                      </c:pt>
                      <c:pt idx="64">
                        <c:v>7.9884680624999982E-2</c:v>
                      </c:pt>
                      <c:pt idx="65">
                        <c:v>8.4409822500000065E-2</c:v>
                      </c:pt>
                      <c:pt idx="66">
                        <c:v>7.9936639999999892E-2</c:v>
                      </c:pt>
                      <c:pt idx="67">
                        <c:v>8.4097439999999857E-2</c:v>
                      </c:pt>
                      <c:pt idx="68">
                        <c:v>8.5764000000000173E-2</c:v>
                      </c:pt>
                      <c:pt idx="69">
                        <c:v>8.4618102499999903E-2</c:v>
                      </c:pt>
                      <c:pt idx="70">
                        <c:v>8.6180839999999925E-2</c:v>
                      </c:pt>
                      <c:pt idx="71">
                        <c:v>8.8787902500000015E-2</c:v>
                      </c:pt>
                      <c:pt idx="72">
                        <c:v>8.8474889999999862E-2</c:v>
                      </c:pt>
                      <c:pt idx="73">
                        <c:v>8.8214080625000024E-2</c:v>
                      </c:pt>
                      <c:pt idx="74">
                        <c:v>8.3004455625000029E-2</c:v>
                      </c:pt>
                      <c:pt idx="75">
                        <c:v>8.4461890624999869E-2</c:v>
                      </c:pt>
                      <c:pt idx="76">
                        <c:v>7.9936639999999892E-2</c:v>
                      </c:pt>
                      <c:pt idx="77">
                        <c:v>8.1080062499999883E-2</c:v>
                      </c:pt>
                      <c:pt idx="78">
                        <c:v>8.0820140624999981E-2</c:v>
                      </c:pt>
                      <c:pt idx="79">
                        <c:v>8.3733050625000249E-2</c:v>
                      </c:pt>
                      <c:pt idx="80">
                        <c:v>8.9727210000000168E-2</c:v>
                      </c:pt>
                      <c:pt idx="81">
                        <c:v>8.8840075624999848E-2</c:v>
                      </c:pt>
                      <c:pt idx="82">
                        <c:v>8.6493522500000308E-2</c:v>
                      </c:pt>
                      <c:pt idx="83">
                        <c:v>8.6910502500000097E-2</c:v>
                      </c:pt>
                      <c:pt idx="84">
                        <c:v>8.9414062499999947E-2</c:v>
                      </c:pt>
                      <c:pt idx="85">
                        <c:v>9.2495300625000221E-2</c:v>
                      </c:pt>
                      <c:pt idx="86">
                        <c:v>9.2495300625000221E-2</c:v>
                      </c:pt>
                      <c:pt idx="87">
                        <c:v>9.2704355625000234E-2</c:v>
                      </c:pt>
                      <c:pt idx="88">
                        <c:v>9.1763765625000104E-2</c:v>
                      </c:pt>
                      <c:pt idx="89">
                        <c:v>8.9675015625000132E-2</c:v>
                      </c:pt>
                      <c:pt idx="90">
                        <c:v>8.8944425625000045E-2</c:v>
                      </c:pt>
                      <c:pt idx="91">
                        <c:v>9.0719140625000083E-2</c:v>
                      </c:pt>
                      <c:pt idx="92">
                        <c:v>9.1554800624999988E-2</c:v>
                      </c:pt>
                      <c:pt idx="93">
                        <c:v>9.0249222499999782E-2</c:v>
                      </c:pt>
                      <c:pt idx="94">
                        <c:v>8.6702002500000264E-2</c:v>
                      </c:pt>
                      <c:pt idx="95">
                        <c:v>8.7901150625000257E-2</c:v>
                      </c:pt>
                      <c:pt idx="96">
                        <c:v>8.7431839999999816E-2</c:v>
                      </c:pt>
                      <c:pt idx="97">
                        <c:v>8.0924105624999854E-2</c:v>
                      </c:pt>
                      <c:pt idx="98">
                        <c:v>7.4591390624999754E-2</c:v>
                      </c:pt>
                      <c:pt idx="99">
                        <c:v>8.52430624999998E-2</c:v>
                      </c:pt>
                      <c:pt idx="100">
                        <c:v>9.3070250000000243E-2</c:v>
                      </c:pt>
                      <c:pt idx="101">
                        <c:v>9.045806249999977E-2</c:v>
                      </c:pt>
                      <c:pt idx="102">
                        <c:v>9.3279360000000144E-2</c:v>
                      </c:pt>
                      <c:pt idx="103">
                        <c:v>9.3906810000000007E-2</c:v>
                      </c:pt>
                      <c:pt idx="104">
                        <c:v>0.10986225000000016</c:v>
                      </c:pt>
                      <c:pt idx="105">
                        <c:v>0.10323512249999989</c:v>
                      </c:pt>
                      <c:pt idx="106">
                        <c:v>9.6732562499999952E-2</c:v>
                      </c:pt>
                      <c:pt idx="107">
                        <c:v>9.4377515624999964E-2</c:v>
                      </c:pt>
                      <c:pt idx="108">
                        <c:v>9.1763765625000104E-2</c:v>
                      </c:pt>
                      <c:pt idx="109">
                        <c:v>8.800545562499984E-2</c:v>
                      </c:pt>
                      <c:pt idx="110">
                        <c:v>8.7588265624999995E-2</c:v>
                      </c:pt>
                      <c:pt idx="111">
                        <c:v>8.7379700625000112E-2</c:v>
                      </c:pt>
                      <c:pt idx="112">
                        <c:v>8.2276105624999873E-2</c:v>
                      </c:pt>
                      <c:pt idx="113">
                        <c:v>8.4253625624999939E-2</c:v>
                      </c:pt>
                      <c:pt idx="114">
                        <c:v>8.7901150625000257E-2</c:v>
                      </c:pt>
                      <c:pt idx="115">
                        <c:v>8.7536122500000202E-2</c:v>
                      </c:pt>
                      <c:pt idx="116">
                        <c:v>8.6806249999999974E-2</c:v>
                      </c:pt>
                      <c:pt idx="117">
                        <c:v>8.1496002499999776E-2</c:v>
                      </c:pt>
                      <c:pt idx="118">
                        <c:v>7.8222640625000173E-2</c:v>
                      </c:pt>
                      <c:pt idx="119">
                        <c:v>7.9884680624999982E-2</c:v>
                      </c:pt>
                      <c:pt idx="120">
                        <c:v>7.8014975625000149E-2</c:v>
                      </c:pt>
                      <c:pt idx="121">
                        <c:v>7.9676855625000043E-2</c:v>
                      </c:pt>
                      <c:pt idx="122">
                        <c:v>8.014448999999968E-2</c:v>
                      </c:pt>
                      <c:pt idx="123">
                        <c:v>8.1964030625000239E-2</c:v>
                      </c:pt>
                      <c:pt idx="124">
                        <c:v>8.2016040000000068E-2</c:v>
                      </c:pt>
                      <c:pt idx="125">
                        <c:v>8.8558355599999805E-2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dateAx>
        <c:axId val="170339776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227472"/>
        <c:crossesAt val="0"/>
        <c:auto val="1"/>
        <c:lblOffset val="100"/>
        <c:baseTimeUnit val="months"/>
      </c:dateAx>
      <c:valAx>
        <c:axId val="97227472"/>
        <c:scaling>
          <c:orientation val="minMax"/>
          <c:max val="0.1200000000000000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33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400" b="1" i="0" baseline="0" dirty="0" smtClean="0">
                <a:solidFill>
                  <a:schemeClr val="tx2"/>
                </a:solidFill>
              </a:rPr>
              <a:t>10-year </a:t>
            </a:r>
            <a:r>
              <a:rPr lang="en-IN" sz="2400" b="1" i="0" baseline="0" dirty="0">
                <a:solidFill>
                  <a:schemeClr val="tx2"/>
                </a:solidFill>
              </a:rPr>
              <a:t>Government Bond </a:t>
            </a:r>
            <a:r>
              <a:rPr lang="en-IN" sz="2400" b="1" i="0" baseline="0" dirty="0" smtClean="0">
                <a:solidFill>
                  <a:schemeClr val="tx2"/>
                </a:solidFill>
              </a:rPr>
              <a:t>Yield </a:t>
            </a:r>
            <a:r>
              <a:rPr lang="en-IN" sz="2400" b="1" i="0" baseline="0" dirty="0">
                <a:solidFill>
                  <a:schemeClr val="tx2"/>
                </a:solidFill>
              </a:rPr>
              <a:t>- India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'Historical 10 Y Gov Bond Yield'!$B$1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Yield'!$B$2:$B$207</c:f>
              <c:numCache>
                <c:formatCode>0.00%</c:formatCode>
                <c:ptCount val="206"/>
                <c:pt idx="0">
                  <c:v>6.9166340025000217E-2</c:v>
                </c:pt>
                <c:pt idx="1">
                  <c:v>6.51168820250001E-2</c:v>
                </c:pt>
                <c:pt idx="2">
                  <c:v>6.62214564000001E-2</c:v>
                </c:pt>
                <c:pt idx="3">
                  <c:v>6.3435312900000262E-2</c:v>
                </c:pt>
                <c:pt idx="4">
                  <c:v>7.0045424899999986E-2</c:v>
                </c:pt>
                <c:pt idx="5">
                  <c:v>7.0831736099999931E-2</c:v>
                </c:pt>
                <c:pt idx="6">
                  <c:v>7.2363802499999963E-2</c:v>
                </c:pt>
                <c:pt idx="7">
                  <c:v>7.2923072399999844E-2</c:v>
                </c:pt>
                <c:pt idx="8">
                  <c:v>7.588756249999995E-2</c:v>
                </c:pt>
                <c:pt idx="9">
                  <c:v>7.6105396024999994E-2</c:v>
                </c:pt>
                <c:pt idx="10">
                  <c:v>7.5752724225000012E-2</c:v>
                </c:pt>
                <c:pt idx="11">
                  <c:v>7.6022409224999921E-2</c:v>
                </c:pt>
                <c:pt idx="12">
                  <c:v>7.7713896899999968E-2</c:v>
                </c:pt>
                <c:pt idx="13">
                  <c:v>7.9344377224999985E-2</c:v>
                </c:pt>
                <c:pt idx="14">
                  <c:v>7.9084664100000257E-2</c:v>
                </c:pt>
                <c:pt idx="15">
                  <c:v>7.9375544899999761E-2</c:v>
                </c:pt>
                <c:pt idx="16">
                  <c:v>7.786962202500014E-2</c:v>
                </c:pt>
                <c:pt idx="17">
                  <c:v>7.6831667025000216E-2</c:v>
                </c:pt>
                <c:pt idx="18">
                  <c:v>7.9385934224999843E-2</c:v>
                </c:pt>
                <c:pt idx="19">
                  <c:v>7.9604121599999855E-2</c:v>
                </c:pt>
                <c:pt idx="20">
                  <c:v>8.014448999999968E-2</c:v>
                </c:pt>
                <c:pt idx="21">
                  <c:v>7.9687246400000022E-2</c:v>
                </c:pt>
                <c:pt idx="22">
                  <c:v>8.014448999999968E-2</c:v>
                </c:pt>
                <c:pt idx="23">
                  <c:v>7.8856142400000051E-2</c:v>
                </c:pt>
                <c:pt idx="24">
                  <c:v>7.8773049600000089E-2</c:v>
                </c:pt>
                <c:pt idx="25">
                  <c:v>7.840955622500001E-2</c:v>
                </c:pt>
                <c:pt idx="26">
                  <c:v>8.0113311225000094E-2</c:v>
                </c:pt>
                <c:pt idx="27">
                  <c:v>8.2504989225000047E-2</c:v>
                </c:pt>
                <c:pt idx="28">
                  <c:v>8.4482718225000086E-2</c:v>
                </c:pt>
                <c:pt idx="29">
                  <c:v>8.6973056400000193E-2</c:v>
                </c:pt>
                <c:pt idx="30">
                  <c:v>8.7483980624999846E-2</c:v>
                </c:pt>
                <c:pt idx="31">
                  <c:v>8.9121832099999798E-2</c:v>
                </c:pt>
                <c:pt idx="32">
                  <c:v>8.9382750225000196E-2</c:v>
                </c:pt>
                <c:pt idx="33">
                  <c:v>8.8328832900000265E-2</c:v>
                </c:pt>
                <c:pt idx="34">
                  <c:v>9.0249222499999782E-2</c:v>
                </c:pt>
                <c:pt idx="35">
                  <c:v>9.0040402499999894E-2</c:v>
                </c:pt>
                <c:pt idx="36">
                  <c:v>9.0572933025000024E-2</c:v>
                </c:pt>
                <c:pt idx="37">
                  <c:v>8.9810723600000086E-2</c:v>
                </c:pt>
                <c:pt idx="38">
                  <c:v>9.0197015625000043E-2</c:v>
                </c:pt>
                <c:pt idx="39">
                  <c:v>9.2652089999999854E-2</c:v>
                </c:pt>
                <c:pt idx="40">
                  <c:v>8.8161922500000101E-2</c:v>
                </c:pt>
                <c:pt idx="41">
                  <c:v>8.9528878025000092E-2</c:v>
                </c:pt>
                <c:pt idx="42">
                  <c:v>8.7869860100000086E-2</c:v>
                </c:pt>
                <c:pt idx="43">
                  <c:v>8.3368722500000159E-2</c:v>
                </c:pt>
                <c:pt idx="44">
                  <c:v>7.587719002499993E-2</c:v>
                </c:pt>
                <c:pt idx="45">
                  <c:v>7.587719002499993E-2</c:v>
                </c:pt>
                <c:pt idx="46">
                  <c:v>7.8804209025000294E-2</c:v>
                </c:pt>
                <c:pt idx="47">
                  <c:v>8.1184040000000124E-2</c:v>
                </c:pt>
                <c:pt idx="48">
                  <c:v>8.0279603225000162E-2</c:v>
                </c:pt>
                <c:pt idx="49">
                  <c:v>8.0684993600000032E-2</c:v>
                </c:pt>
                <c:pt idx="50">
                  <c:v>8.2109660025000197E-2</c:v>
                </c:pt>
                <c:pt idx="51">
                  <c:v>8.3441583225000171E-2</c:v>
                </c:pt>
                <c:pt idx="52">
                  <c:v>8.3857977225000102E-2</c:v>
                </c:pt>
                <c:pt idx="53">
                  <c:v>8.3181377599999884E-2</c:v>
                </c:pt>
                <c:pt idx="54">
                  <c:v>8.4107852024999818E-2</c:v>
                </c:pt>
                <c:pt idx="55">
                  <c:v>8.4170325224999898E-2</c:v>
                </c:pt>
                <c:pt idx="56">
                  <c:v>8.5659802499999937E-2</c:v>
                </c:pt>
                <c:pt idx="57">
                  <c:v>8.5524353224999849E-2</c:v>
                </c:pt>
                <c:pt idx="58">
                  <c:v>8.8631390624999806E-2</c:v>
                </c:pt>
                <c:pt idx="59">
                  <c:v>8.7723843599999851E-2</c:v>
                </c:pt>
                <c:pt idx="60">
                  <c:v>8.3712230224999962E-2</c:v>
                </c:pt>
                <c:pt idx="61">
                  <c:v>8.4399409024999983E-2</c:v>
                </c:pt>
                <c:pt idx="62">
                  <c:v>8.7556979599999751E-2</c:v>
                </c:pt>
                <c:pt idx="63">
                  <c:v>8.9288816100000057E-2</c:v>
                </c:pt>
                <c:pt idx="64">
                  <c:v>9.0760916025000027E-2</c:v>
                </c:pt>
                <c:pt idx="65">
                  <c:v>8.6201684100000175E-2</c:v>
                </c:pt>
                <c:pt idx="66">
                  <c:v>8.4920144025000033E-2</c:v>
                </c:pt>
                <c:pt idx="67">
                  <c:v>8.6326752900000026E-2</c:v>
                </c:pt>
                <c:pt idx="68">
                  <c:v>8.4993056900000141E-2</c:v>
                </c:pt>
                <c:pt idx="69">
                  <c:v>8.5878623024999934E-2</c:v>
                </c:pt>
                <c:pt idx="70">
                  <c:v>8.3004455625000029E-2</c:v>
                </c:pt>
                <c:pt idx="71">
                  <c:v>8.1444005624999871E-2</c:v>
                </c:pt>
                <c:pt idx="72">
                  <c:v>8.1516801600000077E-2</c:v>
                </c:pt>
                <c:pt idx="73">
                  <c:v>8.313974759999998E-2</c:v>
                </c:pt>
                <c:pt idx="74">
                  <c:v>8.0695389225000191E-2</c:v>
                </c:pt>
                <c:pt idx="75">
                  <c:v>8.2286508899999999E-2</c:v>
                </c:pt>
                <c:pt idx="76">
                  <c:v>8.2858766024999975E-2</c:v>
                </c:pt>
                <c:pt idx="77">
                  <c:v>8.0061347600000055E-2</c:v>
                </c:pt>
                <c:pt idx="78">
                  <c:v>8.0934502399999886E-2</c:v>
                </c:pt>
                <c:pt idx="79">
                  <c:v>7.9552170224999941E-2</c:v>
                </c:pt>
                <c:pt idx="80">
                  <c:v>7.7039218025000133E-2</c:v>
                </c:pt>
                <c:pt idx="81">
                  <c:v>7.707035239999982E-2</c:v>
                </c:pt>
                <c:pt idx="82">
                  <c:v>8.2234493025000077E-2</c:v>
                </c:pt>
                <c:pt idx="83">
                  <c:v>8.0040562500000023E-2</c:v>
                </c:pt>
                <c:pt idx="84">
                  <c:v>8.0186062400000147E-2</c:v>
                </c:pt>
                <c:pt idx="85">
                  <c:v>7.7350582025000003E-2</c:v>
                </c:pt>
                <c:pt idx="86">
                  <c:v>7.8264176025000021E-2</c:v>
                </c:pt>
                <c:pt idx="87">
                  <c:v>7.3886601224999904E-2</c:v>
                </c:pt>
                <c:pt idx="88">
                  <c:v>7.4394440899999914E-2</c:v>
                </c:pt>
                <c:pt idx="89">
                  <c:v>7.3451405625000188E-2</c:v>
                </c:pt>
                <c:pt idx="90">
                  <c:v>7.5721608899999904E-2</c:v>
                </c:pt>
                <c:pt idx="91">
                  <c:v>7.1204300100000228E-2</c:v>
                </c:pt>
                <c:pt idx="92">
                  <c:v>7.1359554224999844E-2</c:v>
                </c:pt>
                <c:pt idx="93">
                  <c:v>6.8225602499999871E-2</c:v>
                </c:pt>
                <c:pt idx="94">
                  <c:v>6.3394064099999925E-2</c:v>
                </c:pt>
                <c:pt idx="95">
                  <c:v>7.1369904899999836E-2</c:v>
                </c:pt>
                <c:pt idx="96">
                  <c:v>6.4281089599999675E-2</c:v>
                </c:pt>
                <c:pt idx="97">
                  <c:v>6.2826974224999832E-2</c:v>
                </c:pt>
                <c:pt idx="98">
                  <c:v>5.3291690000000003E-2</c:v>
                </c:pt>
                <c:pt idx="99">
                  <c:v>7.2053160000000283E-2</c:v>
                </c:pt>
                <c:pt idx="100">
                  <c:v>7.617801209999997E-2</c:v>
                </c:pt>
                <c:pt idx="101">
                  <c:v>8.8026317224999984E-2</c:v>
                </c:pt>
                <c:pt idx="102">
                  <c:v>8.8892250000000228E-2</c:v>
                </c:pt>
                <c:pt idx="103">
                  <c:v>9.5329696400000108E-2</c:v>
                </c:pt>
                <c:pt idx="104">
                  <c:v>8.9027909225000146E-2</c:v>
                </c:pt>
                <c:pt idx="105">
                  <c:v>8.265065502500013E-2</c:v>
                </c:pt>
                <c:pt idx="106">
                  <c:v>8.1142448399999845E-2</c:v>
                </c:pt>
                <c:pt idx="107">
                  <c:v>8.0955296099999963E-2</c:v>
                </c:pt>
                <c:pt idx="108">
                  <c:v>7.7111865600000273E-2</c:v>
                </c:pt>
                <c:pt idx="109">
                  <c:v>7.670714602499995E-2</c:v>
                </c:pt>
                <c:pt idx="110">
                  <c:v>7.9427492025000213E-2</c:v>
                </c:pt>
                <c:pt idx="111">
                  <c:v>8.0612225625000145E-2</c:v>
                </c:pt>
                <c:pt idx="112">
                  <c:v>7.9926248025000257E-2</c:v>
                </c:pt>
                <c:pt idx="113">
                  <c:v>8.0820140624999981E-2</c:v>
                </c:pt>
                <c:pt idx="114">
                  <c:v>8.0872122499999977E-2</c:v>
                </c:pt>
                <c:pt idx="115">
                  <c:v>7.9988600625000128E-2</c:v>
                </c:pt>
                <c:pt idx="116">
                  <c:v>8.3545674224999811E-2</c:v>
                </c:pt>
                <c:pt idx="117">
                  <c:v>8.2432159999999977E-2</c:v>
                </c:pt>
                <c:pt idx="118">
                  <c:v>8.3399948224999854E-2</c:v>
                </c:pt>
                <c:pt idx="119">
                  <c:v>8.1828812100000148E-2</c:v>
                </c:pt>
                <c:pt idx="120">
                  <c:v>8.1600000000000117E-2</c:v>
                </c:pt>
                <c:pt idx="121">
                  <c:v>7.8876916099999805E-2</c:v>
                </c:pt>
                <c:pt idx="122">
                  <c:v>7.7641229024999925E-2</c:v>
                </c:pt>
                <c:pt idx="123">
                  <c:v>7.5617894400000107E-2</c:v>
                </c:pt>
                <c:pt idx="124">
                  <c:v>7.7703515624999886E-2</c:v>
                </c:pt>
                <c:pt idx="125">
                  <c:v>7.7880004100000066E-2</c:v>
                </c:pt>
                <c:pt idx="126">
                  <c:v>8.0466697025000089E-2</c:v>
                </c:pt>
                <c:pt idx="127">
                  <c:v>8.4076616100000168E-2</c:v>
                </c:pt>
                <c:pt idx="128">
                  <c:v>8.317097002500029E-2</c:v>
                </c:pt>
                <c:pt idx="129">
                  <c:v>7.8056507024999888E-2</c:v>
                </c:pt>
                <c:pt idx="130">
                  <c:v>7.5265302500000075E-2</c:v>
                </c:pt>
                <c:pt idx="131">
                  <c:v>7.6925062499999974E-2</c:v>
                </c:pt>
                <c:pt idx="132">
                  <c:v>7.529641122499986E-2</c:v>
                </c:pt>
                <c:pt idx="133">
                  <c:v>7.5078659599999709E-2</c:v>
                </c:pt>
                <c:pt idx="134">
                  <c:v>7.2363802499999963E-2</c:v>
                </c:pt>
                <c:pt idx="135">
                  <c:v>7.2084222224999994E-2</c:v>
                </c:pt>
                <c:pt idx="136">
                  <c:v>7.2249895025000122E-2</c:v>
                </c:pt>
                <c:pt idx="137">
                  <c:v>7.2270605024999712E-2</c:v>
                </c:pt>
                <c:pt idx="138">
                  <c:v>7.2198120900000218E-2</c:v>
                </c:pt>
                <c:pt idx="139">
                  <c:v>7.1162900899999881E-2</c:v>
                </c:pt>
                <c:pt idx="140">
                  <c:v>7.0262666224999881E-2</c:v>
                </c:pt>
                <c:pt idx="141">
                  <c:v>7.1007661024999891E-2</c:v>
                </c:pt>
                <c:pt idx="142">
                  <c:v>7.4923136225000242E-2</c:v>
                </c:pt>
                <c:pt idx="143">
                  <c:v>6.7874224399999905E-2</c:v>
                </c:pt>
                <c:pt idx="144">
                  <c:v>6.6562235025000138E-2</c:v>
                </c:pt>
                <c:pt idx="145">
                  <c:v>6.8153255224999931E-2</c:v>
                </c:pt>
                <c:pt idx="146">
                  <c:v>6.7060000000000008E-2</c:v>
                </c:pt>
                <c:pt idx="147">
                  <c:v>7.1970000000000006E-2</c:v>
                </c:pt>
                <c:pt idx="148">
                  <c:v>6.9320000000000007E-2</c:v>
                </c:pt>
                <c:pt idx="149">
                  <c:v>6.2439999999999996E-2</c:v>
                </c:pt>
                <c:pt idx="150">
                  <c:v>6.0890000000000007E-2</c:v>
                </c:pt>
                <c:pt idx="151">
                  <c:v>6.1369999999999994E-2</c:v>
                </c:pt>
                <c:pt idx="152">
                  <c:v>5.8499999999999996E-2</c:v>
                </c:pt>
                <c:pt idx="153">
                  <c:v>5.2740000000000002E-2</c:v>
                </c:pt>
                <c:pt idx="154">
                  <c:v>5.117E-2</c:v>
                </c:pt>
                <c:pt idx="155">
                  <c:v>5.1470000000000002E-2</c:v>
                </c:pt>
                <c:pt idx="156">
                  <c:v>5.2610000000000004E-2</c:v>
                </c:pt>
                <c:pt idx="157">
                  <c:v>5.2229999999999999E-2</c:v>
                </c:pt>
                <c:pt idx="158">
                  <c:v>5.1220000000000002E-2</c:v>
                </c:pt>
                <c:pt idx="159">
                  <c:v>5.1580000000000001E-2</c:v>
                </c:pt>
                <c:pt idx="160">
                  <c:v>5.0999999999999997E-2</c:v>
                </c:pt>
                <c:pt idx="161">
                  <c:v>5.1740000000000001E-2</c:v>
                </c:pt>
                <c:pt idx="162">
                  <c:v>5.2639999999999999E-2</c:v>
                </c:pt>
                <c:pt idx="163">
                  <c:v>5.6159999999999995E-2</c:v>
                </c:pt>
                <c:pt idx="164">
                  <c:v>5.7279999999999998E-2</c:v>
                </c:pt>
                <c:pt idx="165">
                  <c:v>5.7969999999999994E-2</c:v>
                </c:pt>
                <c:pt idx="166">
                  <c:v>5.8819999999999997E-2</c:v>
                </c:pt>
                <c:pt idx="167">
                  <c:v>6.1269999999999998E-2</c:v>
                </c:pt>
                <c:pt idx="168">
                  <c:v>5.9660000000000005E-2</c:v>
                </c:pt>
                <c:pt idx="169">
                  <c:v>6.3230000000000008E-2</c:v>
                </c:pt>
                <c:pt idx="170">
                  <c:v>6.0830000000000002E-2</c:v>
                </c:pt>
                <c:pt idx="171">
                  <c:v>6.4250000000000002E-2</c:v>
                </c:pt>
                <c:pt idx="172">
                  <c:v>6.9249999999999992E-2</c:v>
                </c:pt>
                <c:pt idx="173">
                  <c:v>7.1680000000000008E-2</c:v>
                </c:pt>
                <c:pt idx="174">
                  <c:v>7.1609999999999993E-2</c:v>
                </c:pt>
                <c:pt idx="175">
                  <c:v>7.3079999999999992E-2</c:v>
                </c:pt>
                <c:pt idx="176">
                  <c:v>7.485E-2</c:v>
                </c:pt>
                <c:pt idx="177">
                  <c:v>7.7229999999999993E-2</c:v>
                </c:pt>
                <c:pt idx="178">
                  <c:v>7.4099999999999999E-2</c:v>
                </c:pt>
                <c:pt idx="179">
                  <c:v>7.3590000000000003E-2</c:v>
                </c:pt>
                <c:pt idx="180">
                  <c:v>7.6270000000000004E-2</c:v>
                </c:pt>
                <c:pt idx="181">
                  <c:v>7.6689999999999994E-2</c:v>
                </c:pt>
                <c:pt idx="182">
                  <c:v>7.9390000000000002E-2</c:v>
                </c:pt>
                <c:pt idx="183">
                  <c:v>7.8799999999999995E-2</c:v>
                </c:pt>
                <c:pt idx="184">
                  <c:v>8.8000000000000009E-2</c:v>
                </c:pt>
                <c:pt idx="185">
                  <c:v>9.1219999999999996E-2</c:v>
                </c:pt>
                <c:pt idx="186">
                  <c:v>9.1140000000000013E-2</c:v>
                </c:pt>
                <c:pt idx="187">
                  <c:v>9.3629999999999991E-2</c:v>
                </c:pt>
                <c:pt idx="188">
                  <c:v>9.5009999999999997E-2</c:v>
                </c:pt>
                <c:pt idx="189">
                  <c:v>9.7619999999999998E-2</c:v>
                </c:pt>
                <c:pt idx="190">
                  <c:v>0.10125000000000001</c:v>
                </c:pt>
                <c:pt idx="191">
                  <c:v>0.10333000000000001</c:v>
                </c:pt>
                <c:pt idx="192">
                  <c:v>0.10077999999999999</c:v>
                </c:pt>
                <c:pt idx="193">
                  <c:v>0.10424</c:v>
                </c:pt>
                <c:pt idx="194">
                  <c:v>0.10884000000000001</c:v>
                </c:pt>
                <c:pt idx="195">
                  <c:v>0.11348000000000001</c:v>
                </c:pt>
                <c:pt idx="196">
                  <c:v>0.11599999999999999</c:v>
                </c:pt>
                <c:pt idx="197">
                  <c:v>0.11539999999999999</c:v>
                </c:pt>
                <c:pt idx="198">
                  <c:v>0.11505000000000001</c:v>
                </c:pt>
                <c:pt idx="199">
                  <c:v>0.11353999999999999</c:v>
                </c:pt>
                <c:pt idx="200">
                  <c:v>0.11058999999999999</c:v>
                </c:pt>
                <c:pt idx="201">
                  <c:v>0.10827000000000001</c:v>
                </c:pt>
                <c:pt idx="202">
                  <c:v>0.10364000000000001</c:v>
                </c:pt>
                <c:pt idx="203">
                  <c:v>0.10756</c:v>
                </c:pt>
                <c:pt idx="204">
                  <c:v>0.10404999999999999</c:v>
                </c:pt>
                <c:pt idx="205">
                  <c:v>0.10897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715392"/>
        <c:axId val="172367488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'Historical 10 Y Gov Bond Yield'!$C$1</c15:sqref>
                        </c15:formulaRef>
                      </c:ext>
                    </c:extLst>
                    <c:strCache>
                      <c:ptCount val="1"/>
                      <c:pt idx="0">
                        <c:v>Brazil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'Historical 10 Y Gov Bond Yield'!$C$2:$C$207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0.10612547562500008</c:v>
                      </c:pt>
                      <c:pt idx="1">
                        <c:v>0.11233935562500008</c:v>
                      </c:pt>
                      <c:pt idx="2">
                        <c:v>0.11788328999999975</c:v>
                      </c:pt>
                      <c:pt idx="3">
                        <c:v>0.12254025000000013</c:v>
                      </c:pt>
                      <c:pt idx="4">
                        <c:v>0.11798902249999998</c:v>
                      </c:pt>
                      <c:pt idx="5">
                        <c:v>0.1196814224999998</c:v>
                      </c:pt>
                      <c:pt idx="6">
                        <c:v>0.12476630250000031</c:v>
                      </c:pt>
                      <c:pt idx="7">
                        <c:v>0.12179872250000012</c:v>
                      </c:pt>
                      <c:pt idx="8">
                        <c:v>0.12561490250000018</c:v>
                      </c:pt>
                      <c:pt idx="9">
                        <c:v>0.13475756250000015</c:v>
                      </c:pt>
                      <c:pt idx="10">
                        <c:v>0.12837506249999975</c:v>
                      </c:pt>
                      <c:pt idx="11">
                        <c:v>0.14490000000000003</c:v>
                      </c:pt>
                      <c:pt idx="12">
                        <c:v>0.16569810562499998</c:v>
                      </c:pt>
                      <c:pt idx="13">
                        <c:v>0.1664000000000001</c:v>
                      </c:pt>
                      <c:pt idx="14">
                        <c:v>0.17169800249999989</c:v>
                      </c:pt>
                      <c:pt idx="15">
                        <c:v>0.16440285562500012</c:v>
                      </c:pt>
                      <c:pt idx="16">
                        <c:v>0.16521230250000007</c:v>
                      </c:pt>
                      <c:pt idx="17">
                        <c:v>0.16068302249999999</c:v>
                      </c:pt>
                      <c:pt idx="18">
                        <c:v>0.14789795999999988</c:v>
                      </c:pt>
                      <c:pt idx="19">
                        <c:v>0.13401200999999996</c:v>
                      </c:pt>
                      <c:pt idx="20">
                        <c:v>0.13028792249999999</c:v>
                      </c:pt>
                      <c:pt idx="21">
                        <c:v>0.126304625625</c:v>
                      </c:pt>
                      <c:pt idx="22">
                        <c:v>0.13209600000000021</c:v>
                      </c:pt>
                      <c:pt idx="23">
                        <c:v>0.13481082562500002</c:v>
                      </c:pt>
                      <c:pt idx="24">
                        <c:v>0.12816262249999988</c:v>
                      </c:pt>
                      <c:pt idx="25">
                        <c:v>0.12328202249999998</c:v>
                      </c:pt>
                      <c:pt idx="26">
                        <c:v>0.12810951562500006</c:v>
                      </c:pt>
                      <c:pt idx="27">
                        <c:v>0.12174576562500028</c:v>
                      </c:pt>
                      <c:pt idx="28">
                        <c:v>0.12434212249999987</c:v>
                      </c:pt>
                      <c:pt idx="29">
                        <c:v>0.12720689000000029</c:v>
                      </c:pt>
                      <c:pt idx="30">
                        <c:v>0.11529440562500026</c:v>
                      </c:pt>
                      <c:pt idx="31">
                        <c:v>0.12381201000000019</c:v>
                      </c:pt>
                      <c:pt idx="32">
                        <c:v>0.12566795062500002</c:v>
                      </c:pt>
                      <c:pt idx="33">
                        <c:v>0.12471327562499979</c:v>
                      </c:pt>
                      <c:pt idx="34">
                        <c:v>0.12826884000000005</c:v>
                      </c:pt>
                      <c:pt idx="35">
                        <c:v>0.13209600000000021</c:v>
                      </c:pt>
                      <c:pt idx="36">
                        <c:v>0.13103224999999985</c:v>
                      </c:pt>
                      <c:pt idx="37">
                        <c:v>0.13848899999999986</c:v>
                      </c:pt>
                      <c:pt idx="38">
                        <c:v>0.13646260249999997</c:v>
                      </c:pt>
                      <c:pt idx="39">
                        <c:v>0.13358608999999988</c:v>
                      </c:pt>
                      <c:pt idx="40">
                        <c:v>0.12073982250000026</c:v>
                      </c:pt>
                      <c:pt idx="41">
                        <c:v>0.12042225000000006</c:v>
                      </c:pt>
                      <c:pt idx="42">
                        <c:v>0.12338801000000021</c:v>
                      </c:pt>
                      <c:pt idx="43">
                        <c:v>0.11291950250000005</c:v>
                      </c:pt>
                      <c:pt idx="44">
                        <c:v>0.11492481000000021</c:v>
                      </c:pt>
                      <c:pt idx="45">
                        <c:v>0.10796676000000005</c:v>
                      </c:pt>
                      <c:pt idx="46">
                        <c:v>9.8408802499999837E-2</c:v>
                      </c:pt>
                      <c:pt idx="47">
                        <c:v>0.10355025000000007</c:v>
                      </c:pt>
                      <c:pt idx="48">
                        <c:v>9.6837289999999854E-2</c:v>
                      </c:pt>
                      <c:pt idx="49">
                        <c:v>9.778006249999982E-2</c:v>
                      </c:pt>
                      <c:pt idx="50">
                        <c:v>9.3906810000000007E-2</c:v>
                      </c:pt>
                      <c:pt idx="51">
                        <c:v>9.6732562499999952E-2</c:v>
                      </c:pt>
                      <c:pt idx="52">
                        <c:v>9.442982249999976E-2</c:v>
                      </c:pt>
                      <c:pt idx="53">
                        <c:v>0.10024365562500015</c:v>
                      </c:pt>
                      <c:pt idx="54">
                        <c:v>9.7989622499999873E-2</c:v>
                      </c:pt>
                      <c:pt idx="55">
                        <c:v>9.6837289999999854E-2</c:v>
                      </c:pt>
                      <c:pt idx="56">
                        <c:v>0.10166016000000022</c:v>
                      </c:pt>
                      <c:pt idx="57">
                        <c:v>0.10746156959999986</c:v>
                      </c:pt>
                      <c:pt idx="58">
                        <c:v>0.10996760250000004</c:v>
                      </c:pt>
                      <c:pt idx="59">
                        <c:v>0.11560068839999982</c:v>
                      </c:pt>
                      <c:pt idx="60">
                        <c:v>0.11718558089999997</c:v>
                      </c:pt>
                      <c:pt idx="61">
                        <c:v>0.11545282249999977</c:v>
                      </c:pt>
                      <c:pt idx="62">
                        <c:v>0.11429136000000018</c:v>
                      </c:pt>
                      <c:pt idx="63">
                        <c:v>0.11412247040000012</c:v>
                      </c:pt>
                      <c:pt idx="64">
                        <c:v>0.11777756250000015</c:v>
                      </c:pt>
                      <c:pt idx="65">
                        <c:v>0.1195650290250001</c:v>
                      </c:pt>
                      <c:pt idx="66">
                        <c:v>0.11981898622499987</c:v>
                      </c:pt>
                      <c:pt idx="67">
                        <c:v>0.13220240249999993</c:v>
                      </c:pt>
                      <c:pt idx="68">
                        <c:v>0.12851315922499973</c:v>
                      </c:pt>
                      <c:pt idx="69">
                        <c:v>0.12940568022499987</c:v>
                      </c:pt>
                      <c:pt idx="70">
                        <c:v>0.12798206422500003</c:v>
                      </c:pt>
                      <c:pt idx="71">
                        <c:v>0.12824759610000003</c:v>
                      </c:pt>
                      <c:pt idx="72">
                        <c:v>0.12883187622500003</c:v>
                      </c:pt>
                      <c:pt idx="73">
                        <c:v>0.12824759610000003</c:v>
                      </c:pt>
                      <c:pt idx="74">
                        <c:v>0.12824759610000003</c:v>
                      </c:pt>
                      <c:pt idx="75">
                        <c:v>0.13004341122499996</c:v>
                      </c:pt>
                      <c:pt idx="76">
                        <c:v>0.12275216000000011</c:v>
                      </c:pt>
                      <c:pt idx="77">
                        <c:v>0.12381201000000019</c:v>
                      </c:pt>
                      <c:pt idx="78">
                        <c:v>0.11841200249999995</c:v>
                      </c:pt>
                      <c:pt idx="79">
                        <c:v>0.12370600249999986</c:v>
                      </c:pt>
                      <c:pt idx="80">
                        <c:v>0.13196832360000021</c:v>
                      </c:pt>
                      <c:pt idx="81">
                        <c:v>0.13816892250000024</c:v>
                      </c:pt>
                      <c:pt idx="82">
                        <c:v>0.13816892250000024</c:v>
                      </c:pt>
                      <c:pt idx="83">
                        <c:v>0.13816892250000024</c:v>
                      </c:pt>
                      <c:pt idx="84">
                        <c:v>0.13816892250000024</c:v>
                      </c:pt>
                      <c:pt idx="85">
                        <c:v>0.13816892250000024</c:v>
                      </c:pt>
                      <c:pt idx="86">
                        <c:v>0.13816892250000024</c:v>
                      </c:pt>
                      <c:pt idx="87">
                        <c:v>0.12898062622499995</c:v>
                      </c:pt>
                      <c:pt idx="88">
                        <c:v>0.13700635302500008</c:v>
                      </c:pt>
                      <c:pt idx="89">
                        <c:v>0.13220240249999993</c:v>
                      </c:pt>
                      <c:pt idx="90">
                        <c:v>0.13284092249999979</c:v>
                      </c:pt>
                      <c:pt idx="91">
                        <c:v>0.13220240249999993</c:v>
                      </c:pt>
                      <c:pt idx="92">
                        <c:v>0.13230881000000005</c:v>
                      </c:pt>
                      <c:pt idx="93">
                        <c:v>0.12338801000000021</c:v>
                      </c:pt>
                      <c:pt idx="94">
                        <c:v>0.1351837025</c:v>
                      </c:pt>
                      <c:pt idx="95">
                        <c:v>0.12741924000000027</c:v>
                      </c:pt>
                      <c:pt idx="96">
                        <c:v>0.12423609000000013</c:v>
                      </c:pt>
                      <c:pt idx="97">
                        <c:v>0.1339055225000001</c:v>
                      </c:pt>
                      <c:pt idx="98">
                        <c:v>0.12954383999999997</c:v>
                      </c:pt>
                      <c:pt idx="99">
                        <c:v>0.17657408999999991</c:v>
                      </c:pt>
                      <c:pt idx="100">
                        <c:v>0.18080822249999984</c:v>
                      </c:pt>
                      <c:pt idx="101">
                        <c:v>0.14564912249999984</c:v>
                      </c:pt>
                      <c:pt idx="102">
                        <c:v>0.14045312639999996</c:v>
                      </c:pt>
                      <c:pt idx="103">
                        <c:v>0.14210900302499985</c:v>
                      </c:pt>
                      <c:pt idx="104">
                        <c:v>0.15431387209999992</c:v>
                      </c:pt>
                      <c:pt idx="105">
                        <c:v>0.13913996302499987</c:v>
                      </c:pt>
                      <c:pt idx="106">
                        <c:v>0.14051720249999988</c:v>
                      </c:pt>
                      <c:pt idx="107">
                        <c:v>0.13750757160000004</c:v>
                      </c:pt>
                      <c:pt idx="108">
                        <c:v>0.12938442562499985</c:v>
                      </c:pt>
                      <c:pt idx="109">
                        <c:v>0.13441670810000028</c:v>
                      </c:pt>
                      <c:pt idx="110">
                        <c:v>0.13666516102499981</c:v>
                      </c:pt>
                      <c:pt idx="111">
                        <c:v>0.13188321000000025</c:v>
                      </c:pt>
                      <c:pt idx="112">
                        <c:v>0.12279454440000004</c:v>
                      </c:pt>
                      <c:pt idx="113">
                        <c:v>0.11829567502500016</c:v>
                      </c:pt>
                      <c:pt idx="114">
                        <c:v>0.12365300062500006</c:v>
                      </c:pt>
                      <c:pt idx="115">
                        <c:v>0.11469252410000008</c:v>
                      </c:pt>
                      <c:pt idx="116">
                        <c:v>0.11007296000000011</c:v>
                      </c:pt>
                      <c:pt idx="117">
                        <c:v>0.10339268062499984</c:v>
                      </c:pt>
                      <c:pt idx="118">
                        <c:v>0.11070521000000011</c:v>
                      </c:pt>
                      <c:pt idx="119">
                        <c:v>0.12222242249999993</c:v>
                      </c:pt>
                      <c:pt idx="120">
                        <c:v>0.12614543999999994</c:v>
                      </c:pt>
                      <c:pt idx="121">
                        <c:v>0.12965012250000019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Yield'!$D$1</c15:sqref>
                        </c15:formulaRef>
                      </c:ext>
                    </c:extLst>
                    <c:strCache>
                      <c:ptCount val="1"/>
                      <c:pt idx="0">
                        <c:v>Russia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Yield'!$D$2:$D$207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8.2120062499999813E-2</c:v>
                      </c:pt>
                      <c:pt idx="1">
                        <c:v>8.3472809999999953E-2</c:v>
                      </c:pt>
                      <c:pt idx="2">
                        <c:v>8.5555610000000115E-2</c:v>
                      </c:pt>
                      <c:pt idx="3">
                        <c:v>9.0040402499999894E-2</c:v>
                      </c:pt>
                      <c:pt idx="4">
                        <c:v>8.7640409999999891E-2</c:v>
                      </c:pt>
                      <c:pt idx="5">
                        <c:v>8.326463999999989E-2</c:v>
                      </c:pt>
                      <c:pt idx="6">
                        <c:v>8.3993322500000023E-2</c:v>
                      </c:pt>
                      <c:pt idx="7">
                        <c:v>8.5868202499999935E-2</c:v>
                      </c:pt>
                      <c:pt idx="8">
                        <c:v>8.4826402499999842E-2</c:v>
                      </c:pt>
                      <c:pt idx="9">
                        <c:v>9.0771359999999968E-2</c:v>
                      </c:pt>
                      <c:pt idx="10">
                        <c:v>9.0771359999999968E-2</c:v>
                      </c:pt>
                      <c:pt idx="11">
                        <c:v>9.3070250000000243E-2</c:v>
                      </c:pt>
                      <c:pt idx="12">
                        <c:v>9.9142559999999991E-2</c:v>
                      </c:pt>
                      <c:pt idx="13">
                        <c:v>0.10565225000000011</c:v>
                      </c:pt>
                      <c:pt idx="14">
                        <c:v>9.9771689999999857E-2</c:v>
                      </c:pt>
                      <c:pt idx="15">
                        <c:v>0.10092556250000007</c:v>
                      </c:pt>
                      <c:pt idx="16">
                        <c:v>0.10302506249999976</c:v>
                      </c:pt>
                      <c:pt idx="17">
                        <c:v>0.11534721000000014</c:v>
                      </c:pt>
                      <c:pt idx="18">
                        <c:v>0.12137510250000005</c:v>
                      </c:pt>
                      <c:pt idx="19">
                        <c:v>0.11207570250000032</c:v>
                      </c:pt>
                      <c:pt idx="20">
                        <c:v>0.11386915999999969</c:v>
                      </c:pt>
                      <c:pt idx="21">
                        <c:v>0.10986225000000016</c:v>
                      </c:pt>
                      <c:pt idx="22">
                        <c:v>0.10996760250000004</c:v>
                      </c:pt>
                      <c:pt idx="23">
                        <c:v>0.1248723599999999</c:v>
                      </c:pt>
                      <c:pt idx="24">
                        <c:v>0.1385957025000002</c:v>
                      </c:pt>
                      <c:pt idx="25">
                        <c:v>0.14393720250000008</c:v>
                      </c:pt>
                      <c:pt idx="26">
                        <c:v>0.14586320249999973</c:v>
                      </c:pt>
                      <c:pt idx="27">
                        <c:v>0.10891430250000012</c:v>
                      </c:pt>
                      <c:pt idx="28">
                        <c:v>0.10239500249999978</c:v>
                      </c:pt>
                      <c:pt idx="29">
                        <c:v>9.6208999999999767E-2</c:v>
                      </c:pt>
                      <c:pt idx="30">
                        <c:v>9.9771689999999857E-2</c:v>
                      </c:pt>
                      <c:pt idx="31">
                        <c:v>9.7361002500000016E-2</c:v>
                      </c:pt>
                      <c:pt idx="32">
                        <c:v>8.5034722499999882E-2</c:v>
                      </c:pt>
                      <c:pt idx="33">
                        <c:v>8.7848999999999844E-2</c:v>
                      </c:pt>
                      <c:pt idx="34">
                        <c:v>9.6942022499999947E-2</c:v>
                      </c:pt>
                      <c:pt idx="35">
                        <c:v>9.129362250000006E-2</c:v>
                      </c:pt>
                      <c:pt idx="36">
                        <c:v>8.5034722499999882E-2</c:v>
                      </c:pt>
                      <c:pt idx="37">
                        <c:v>8.5659802499999937E-2</c:v>
                      </c:pt>
                      <c:pt idx="38">
                        <c:v>7.8586102500000088E-2</c:v>
                      </c:pt>
                      <c:pt idx="39">
                        <c:v>7.9624902499999983E-2</c:v>
                      </c:pt>
                      <c:pt idx="40">
                        <c:v>7.2778062499999852E-2</c:v>
                      </c:pt>
                      <c:pt idx="41">
                        <c:v>7.4435902500000095E-2</c:v>
                      </c:pt>
                      <c:pt idx="42">
                        <c:v>7.8586102500000088E-2</c:v>
                      </c:pt>
                      <c:pt idx="43">
                        <c:v>7.6613760000000086E-2</c:v>
                      </c:pt>
                      <c:pt idx="44">
                        <c:v>7.7651609999999982E-2</c:v>
                      </c:pt>
                      <c:pt idx="45">
                        <c:v>7.4954239999999839E-2</c:v>
                      </c:pt>
                      <c:pt idx="46">
                        <c:v>6.6366022500000232E-2</c:v>
                      </c:pt>
                      <c:pt idx="47">
                        <c:v>7.029370250000011E-2</c:v>
                      </c:pt>
                      <c:pt idx="48">
                        <c:v>6.8018902499999978E-2</c:v>
                      </c:pt>
                      <c:pt idx="49">
                        <c:v>6.7088999999999732E-2</c:v>
                      </c:pt>
                      <c:pt idx="50">
                        <c:v>6.9673062499999716E-2</c:v>
                      </c:pt>
                      <c:pt idx="51">
                        <c:v>7.0500622500000221E-2</c:v>
                      </c:pt>
                      <c:pt idx="52">
                        <c:v>7.5420850625000257E-2</c:v>
                      </c:pt>
                      <c:pt idx="53">
                        <c:v>7.9115828024999946E-2</c:v>
                      </c:pt>
                      <c:pt idx="54">
                        <c:v>8.014448999999968E-2</c:v>
                      </c:pt>
                      <c:pt idx="55">
                        <c:v>8.1350414399999904E-2</c:v>
                      </c:pt>
                      <c:pt idx="56">
                        <c:v>8.6389290000000063E-2</c:v>
                      </c:pt>
                      <c:pt idx="57">
                        <c:v>8.8954860900000154E-2</c:v>
                      </c:pt>
                      <c:pt idx="58">
                        <c:v>8.1506402024999813E-2</c:v>
                      </c:pt>
                      <c:pt idx="59">
                        <c:v>7.9780765625000249E-2</c:v>
                      </c:pt>
                      <c:pt idx="60">
                        <c:v>8.1787208099999953E-2</c:v>
                      </c:pt>
                      <c:pt idx="61">
                        <c:v>8.4618102499999903E-2</c:v>
                      </c:pt>
                      <c:pt idx="62">
                        <c:v>8.6806249999999974E-2</c:v>
                      </c:pt>
                      <c:pt idx="63">
                        <c:v>8.4784740900000211E-2</c:v>
                      </c:pt>
                      <c:pt idx="64">
                        <c:v>8.9017473600000008E-2</c:v>
                      </c:pt>
                      <c:pt idx="65">
                        <c:v>8.9007038025000096E-2</c:v>
                      </c:pt>
                      <c:pt idx="66">
                        <c:v>8.1839213224999874E-2</c:v>
                      </c:pt>
                      <c:pt idx="67">
                        <c:v>7.8586102500000088E-2</c:v>
                      </c:pt>
                      <c:pt idx="68">
                        <c:v>8.2921203224999962E-2</c:v>
                      </c:pt>
                      <c:pt idx="69">
                        <c:v>8.3462401024999799E-2</c:v>
                      </c:pt>
                      <c:pt idx="70">
                        <c:v>7.8835368899999869E-2</c:v>
                      </c:pt>
                      <c:pt idx="71">
                        <c:v>7.9697637225000006E-2</c:v>
                      </c:pt>
                      <c:pt idx="72">
                        <c:v>8.9549754224999889E-2</c:v>
                      </c:pt>
                      <c:pt idx="73">
                        <c:v>8.4201562500000104E-2</c:v>
                      </c:pt>
                      <c:pt idx="74">
                        <c:v>7.5794212024999918E-2</c:v>
                      </c:pt>
                      <c:pt idx="75">
                        <c:v>7.8170722500000123E-2</c:v>
                      </c:pt>
                      <c:pt idx="76">
                        <c:v>7.7350582025000003E-2</c:v>
                      </c:pt>
                      <c:pt idx="77">
                        <c:v>7.39591423999999E-2</c:v>
                      </c:pt>
                      <c:pt idx="78">
                        <c:v>7.4415171600000107E-2</c:v>
                      </c:pt>
                      <c:pt idx="79">
                        <c:v>7.2022098224999942E-2</c:v>
                      </c:pt>
                      <c:pt idx="80">
                        <c:v>7.3016298224999998E-2</c:v>
                      </c:pt>
                      <c:pt idx="81">
                        <c:v>7.6925062499999974E-2</c:v>
                      </c:pt>
                      <c:pt idx="82">
                        <c:v>7.2394869225000047E-2</c:v>
                      </c:pt>
                      <c:pt idx="83">
                        <c:v>7.0531662224999847E-2</c:v>
                      </c:pt>
                      <c:pt idx="84">
                        <c:v>7.8721118225000053E-2</c:v>
                      </c:pt>
                      <c:pt idx="85">
                        <c:v>7.9011950025000166E-2</c:v>
                      </c:pt>
                      <c:pt idx="86">
                        <c:v>8.1610400025000196E-2</c:v>
                      </c:pt>
                      <c:pt idx="87">
                        <c:v>9.2934339224999718E-2</c:v>
                      </c:pt>
                      <c:pt idx="88">
                        <c:v>9.4911104400000168E-2</c:v>
                      </c:pt>
                      <c:pt idx="89">
                        <c:v>0.11173827209999998</c:v>
                      </c:pt>
                      <c:pt idx="90">
                        <c:v>0.11846488062499994</c:v>
                      </c:pt>
                      <c:pt idx="91">
                        <c:v>0.11636129640000026</c:v>
                      </c:pt>
                      <c:pt idx="92">
                        <c:v>0.1161605552249998</c:v>
                      </c:pt>
                      <c:pt idx="93">
                        <c:v>0.11598095999999991</c:v>
                      </c:pt>
                      <c:pt idx="94">
                        <c:v>0.10961995822499992</c:v>
                      </c:pt>
                      <c:pt idx="95">
                        <c:v>0.13205344039999978</c:v>
                      </c:pt>
                      <c:pt idx="96">
                        <c:v>0.13095780622499964</c:v>
                      </c:pt>
                      <c:pt idx="97">
                        <c:v>0.12970326562500012</c:v>
                      </c:pt>
                      <c:pt idx="98">
                        <c:v>9.7120079224999767E-2</c:v>
                      </c:pt>
                      <c:pt idx="99">
                        <c:v>8.2994048900000061E-2</c:v>
                      </c:pt>
                      <c:pt idx="100">
                        <c:v>8.7796850624999978E-2</c:v>
                      </c:pt>
                      <c:pt idx="101">
                        <c:v>7.5980917025000094E-2</c:v>
                      </c:pt>
                      <c:pt idx="102">
                        <c:v>8.4618102499999903E-2</c:v>
                      </c:pt>
                      <c:pt idx="103">
                        <c:v>7.3409963024999803E-2</c:v>
                      </c:pt>
                      <c:pt idx="104">
                        <c:v>6.6996032025000041E-2</c:v>
                      </c:pt>
                      <c:pt idx="105">
                        <c:v>6.8215267024999804E-2</c:v>
                      </c:pt>
                      <c:pt idx="106">
                        <c:v>6.5725875600000094E-2</c:v>
                      </c:pt>
                      <c:pt idx="107">
                        <c:v>6.5354265599999906E-2</c:v>
                      </c:pt>
                      <c:pt idx="108">
                        <c:v>6.8494342399999963E-2</c:v>
                      </c:pt>
                      <c:pt idx="109">
                        <c:v>6.3796274024999766E-2</c:v>
                      </c:pt>
                      <c:pt idx="110">
                        <c:v>6.3703449600000184E-2</c:v>
                      </c:pt>
                      <c:pt idx="111">
                        <c:v>6.4384256100000092E-2</c:v>
                      </c:pt>
                      <c:pt idx="112">
                        <c:v>6.4508062499999852E-2</c:v>
                      </c:pt>
                      <c:pt idx="113">
                        <c:v>6.6190479224999876E-2</c:v>
                      </c:pt>
                      <c:pt idx="114">
                        <c:v>6.5044640100000217E-2</c:v>
                      </c:pt>
                      <c:pt idx="115">
                        <c:v>6.4415207025000143E-2</c:v>
                      </c:pt>
                      <c:pt idx="116">
                        <c:v>6.4342988900000231E-2</c:v>
                      </c:pt>
                      <c:pt idx="117">
                        <c:v>6.4167612224999893E-2</c:v>
                      </c:pt>
                      <c:pt idx="118">
                        <c:v>6.5364587224999937E-2</c:v>
                      </c:pt>
                      <c:pt idx="119">
                        <c:v>6.601495040000005E-2</c:v>
                      </c:pt>
                      <c:pt idx="120">
                        <c:v>6.6727480625000224E-2</c:v>
                      </c:pt>
                      <c:pt idx="121">
                        <c:v>6.6779122500000065E-2</c:v>
                      </c:pt>
                      <c:pt idx="122">
                        <c:v>6.5777493224999928E-2</c:v>
                      </c:pt>
                      <c:pt idx="123">
                        <c:v>6.667583999999982E-2</c:v>
                      </c:pt>
                      <c:pt idx="124">
                        <c:v>6.6696496100000058E-2</c:v>
                      </c:pt>
                      <c:pt idx="125">
                        <c:v>6.6366022500000232E-2</c:v>
                      </c:pt>
                      <c:pt idx="126">
                        <c:v>6.7192302500000078E-2</c:v>
                      </c:pt>
                      <c:pt idx="127">
                        <c:v>6.8339296025000218E-2</c:v>
                      </c:pt>
                      <c:pt idx="128">
                        <c:v>6.8721764099999971E-2</c:v>
                      </c:pt>
                      <c:pt idx="129">
                        <c:v>6.8918193224999813E-2</c:v>
                      </c:pt>
                      <c:pt idx="130">
                        <c:v>7.1400957225000061E-2</c:v>
                      </c:pt>
                      <c:pt idx="131">
                        <c:v>6.8421986024999937E-2</c:v>
                      </c:pt>
                      <c:pt idx="132">
                        <c:v>6.8339296025000218E-2</c:v>
                      </c:pt>
                      <c:pt idx="133">
                        <c:v>6.7874224399999905E-2</c:v>
                      </c:pt>
                      <c:pt idx="134">
                        <c:v>6.9476564024999909E-2</c:v>
                      </c:pt>
                      <c:pt idx="135">
                        <c:v>7.0583396099999751E-2</c:v>
                      </c:pt>
                      <c:pt idx="136">
                        <c:v>7.192891559999981E-2</c:v>
                      </c:pt>
                      <c:pt idx="137">
                        <c:v>6.7915560000000097E-2</c:v>
                      </c:pt>
                      <c:pt idx="138">
                        <c:v>7.6478876225000159E-2</c:v>
                      </c:pt>
                      <c:pt idx="139">
                        <c:v>8.4836818025000094E-2</c:v>
                      </c:pt>
                      <c:pt idx="140">
                        <c:v>8.5128473025000151E-2</c:v>
                      </c:pt>
                      <c:pt idx="141">
                        <c:v>8.5680641599999996E-2</c:v>
                      </c:pt>
                      <c:pt idx="142">
                        <c:v>8.5503515625000137E-2</c:v>
                      </c:pt>
                      <c:pt idx="143">
                        <c:v>8.5920305625000193E-2</c:v>
                      </c:pt>
                      <c:pt idx="144">
                        <c:v>8.3712230224999962E-2</c:v>
                      </c:pt>
                      <c:pt idx="145">
                        <c:v>7.9157380625000329E-2</c:v>
                      </c:pt>
                      <c:pt idx="146">
                        <c:v>9.3979999999999994E-2</c:v>
                      </c:pt>
                      <c:pt idx="147">
                        <c:v>9.4869999999999996E-2</c:v>
                      </c:pt>
                      <c:pt idx="148">
                        <c:v>9.4629999999999992E-2</c:v>
                      </c:pt>
                      <c:pt idx="149">
                        <c:v>9.6140000000000003E-2</c:v>
                      </c:pt>
                      <c:pt idx="150">
                        <c:v>9.5909999999999995E-2</c:v>
                      </c:pt>
                      <c:pt idx="151">
                        <c:v>9.5489999999999992E-2</c:v>
                      </c:pt>
                      <c:pt idx="152">
                        <c:v>9.5390000000000003E-2</c:v>
                      </c:pt>
                      <c:pt idx="153">
                        <c:v>9.5549999999999996E-2</c:v>
                      </c:pt>
                      <c:pt idx="154">
                        <c:v>9.5990000000000006E-2</c:v>
                      </c:pt>
                      <c:pt idx="155">
                        <c:v>8.8960000000000011E-2</c:v>
                      </c:pt>
                      <c:pt idx="156">
                        <c:v>9.4140000000000001E-2</c:v>
                      </c:pt>
                      <c:pt idx="157">
                        <c:v>9.3399999999999997E-2</c:v>
                      </c:pt>
                      <c:pt idx="158">
                        <c:v>9.7159999999999996E-2</c:v>
                      </c:pt>
                      <c:pt idx="159">
                        <c:v>9.8379999999999995E-2</c:v>
                      </c:pt>
                      <c:pt idx="160">
                        <c:v>9.9100000000000008E-2</c:v>
                      </c:pt>
                      <c:pt idx="161">
                        <c:v>0.1013</c:v>
                      </c:pt>
                      <c:pt idx="162">
                        <c:v>9.98E-2</c:v>
                      </c:pt>
                      <c:pt idx="163">
                        <c:v>0.1162</c:v>
                      </c:pt>
                      <c:pt idx="164">
                        <c:v>0.1105</c:v>
                      </c:pt>
                      <c:pt idx="165">
                        <c:v>0.1109</c:v>
                      </c:pt>
                      <c:pt idx="166">
                        <c:v>0.11779999999999999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Yield'!$E$1</c15:sqref>
                        </c15:formulaRef>
                      </c:ext>
                    </c:extLst>
                    <c:strCache>
                      <c:ptCount val="1"/>
                      <c:pt idx="0">
                        <c:v>China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Yield'!$E$2:$E$207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3.4746700625000182E-2</c:v>
                      </c:pt>
                      <c:pt idx="1">
                        <c:v>3.3912744225000013E-2</c:v>
                      </c:pt>
                      <c:pt idx="2">
                        <c:v>3.0895008900000187E-2</c:v>
                      </c:pt>
                      <c:pt idx="3">
                        <c:v>2.9616089999999762E-2</c:v>
                      </c:pt>
                      <c:pt idx="4">
                        <c:v>2.7628238399999949E-2</c:v>
                      </c:pt>
                      <c:pt idx="5">
                        <c:v>2.7881684025000242E-2</c:v>
                      </c:pt>
                      <c:pt idx="6">
                        <c:v>2.824670062500001E-2</c:v>
                      </c:pt>
                      <c:pt idx="7">
                        <c:v>2.824670062500001E-2</c:v>
                      </c:pt>
                      <c:pt idx="8">
                        <c:v>2.8956640625000141E-2</c:v>
                      </c:pt>
                      <c:pt idx="9">
                        <c:v>3.017425062500001E-2</c:v>
                      </c:pt>
                      <c:pt idx="10">
                        <c:v>2.967697289999971E-2</c:v>
                      </c:pt>
                      <c:pt idx="11">
                        <c:v>2.9068224899999828E-2</c:v>
                      </c:pt>
                      <c:pt idx="12">
                        <c:v>2.9301557025000147E-2</c:v>
                      </c:pt>
                      <c:pt idx="13">
                        <c:v>2.9321848025000152E-2</c:v>
                      </c:pt>
                      <c:pt idx="14">
                        <c:v>2.8824776100000005E-2</c:v>
                      </c:pt>
                      <c:pt idx="15">
                        <c:v>3.1118393599999683E-2</c:v>
                      </c:pt>
                      <c:pt idx="16">
                        <c:v>3.1108239225000167E-2</c:v>
                      </c:pt>
                      <c:pt idx="17">
                        <c:v>3.3028304400000152E-2</c:v>
                      </c:pt>
                      <c:pt idx="18">
                        <c:v>3.4227980899999899E-2</c:v>
                      </c:pt>
                      <c:pt idx="19">
                        <c:v>3.5041716900000131E-2</c:v>
                      </c:pt>
                      <c:pt idx="20">
                        <c:v>3.6619241025000138E-2</c:v>
                      </c:pt>
                      <c:pt idx="21">
                        <c:v>3.6232382024999898E-2</c:v>
                      </c:pt>
                      <c:pt idx="22">
                        <c:v>3.4512752099999933E-2</c:v>
                      </c:pt>
                      <c:pt idx="23">
                        <c:v>3.6558153225000112E-2</c:v>
                      </c:pt>
                      <c:pt idx="24">
                        <c:v>3.4034765624999963E-2</c:v>
                      </c:pt>
                      <c:pt idx="25">
                        <c:v>3.5448704900000072E-2</c:v>
                      </c:pt>
                      <c:pt idx="26">
                        <c:v>3.6812697600000055E-2</c:v>
                      </c:pt>
                      <c:pt idx="27">
                        <c:v>3.5774352900000084E-2</c:v>
                      </c:pt>
                      <c:pt idx="28">
                        <c:v>3.8218344899999757E-2</c:v>
                      </c:pt>
                      <c:pt idx="29">
                        <c:v>4.0685619600000056E-2</c:v>
                      </c:pt>
                      <c:pt idx="30">
                        <c:v>4.2931137599999891E-2</c:v>
                      </c:pt>
                      <c:pt idx="31">
                        <c:v>4.3441820099999973E-2</c:v>
                      </c:pt>
                      <c:pt idx="32">
                        <c:v>4.1012089999999946E-2</c:v>
                      </c:pt>
                      <c:pt idx="33">
                        <c:v>4.2032639999999954E-2</c:v>
                      </c:pt>
                      <c:pt idx="34">
                        <c:v>4.3768722499999857E-2</c:v>
                      </c:pt>
                      <c:pt idx="35">
                        <c:v>4.5301759999999858E-2</c:v>
                      </c:pt>
                      <c:pt idx="36">
                        <c:v>4.4688410000000012E-2</c:v>
                      </c:pt>
                      <c:pt idx="37">
                        <c:v>4.6017562500000109E-2</c:v>
                      </c:pt>
                      <c:pt idx="38">
                        <c:v>4.6835922499999905E-2</c:v>
                      </c:pt>
                      <c:pt idx="39">
                        <c:v>4.4453340224999804E-2</c:v>
                      </c:pt>
                      <c:pt idx="40">
                        <c:v>4.2645209999999878E-2</c:v>
                      </c:pt>
                      <c:pt idx="41">
                        <c:v>4.0910062500000288E-2</c:v>
                      </c:pt>
                      <c:pt idx="42">
                        <c:v>4.0910062500000288E-2</c:v>
                      </c:pt>
                      <c:pt idx="43">
                        <c:v>3.6324000000000023E-2</c:v>
                      </c:pt>
                      <c:pt idx="44">
                        <c:v>3.6324000000000023E-2</c:v>
                      </c:pt>
                      <c:pt idx="45">
                        <c:v>3.4746700625000182E-2</c:v>
                      </c:pt>
                      <c:pt idx="46">
                        <c:v>3.5306250000000095E-2</c:v>
                      </c:pt>
                      <c:pt idx="47">
                        <c:v>3.4736528400000077E-2</c:v>
                      </c:pt>
                      <c:pt idx="48">
                        <c:v>3.6324000000000023E-2</c:v>
                      </c:pt>
                      <c:pt idx="49">
                        <c:v>3.6324000000000023E-2</c:v>
                      </c:pt>
                      <c:pt idx="50">
                        <c:v>3.6069515625000159E-2</c:v>
                      </c:pt>
                      <c:pt idx="51">
                        <c:v>3.6018622499999875E-2</c:v>
                      </c:pt>
                      <c:pt idx="52">
                        <c:v>3.6018622499999875E-2</c:v>
                      </c:pt>
                      <c:pt idx="53">
                        <c:v>3.5001022499999923E-2</c:v>
                      </c:pt>
                      <c:pt idx="54">
                        <c:v>3.4797562499999879E-2</c:v>
                      </c:pt>
                      <c:pt idx="55">
                        <c:v>3.357722250000017E-2</c:v>
                      </c:pt>
                      <c:pt idx="56">
                        <c:v>3.3983922500000041E-2</c:v>
                      </c:pt>
                      <c:pt idx="57">
                        <c:v>3.5306250000000095E-2</c:v>
                      </c:pt>
                      <c:pt idx="58">
                        <c:v>3.5815062499999772E-2</c:v>
                      </c:pt>
                      <c:pt idx="59">
                        <c:v>3.5815062499999772E-2</c:v>
                      </c:pt>
                      <c:pt idx="60">
                        <c:v>3.5815062499999772E-2</c:v>
                      </c:pt>
                      <c:pt idx="61">
                        <c:v>3.4288999999999792E-2</c:v>
                      </c:pt>
                      <c:pt idx="62">
                        <c:v>3.5815062499999772E-2</c:v>
                      </c:pt>
                      <c:pt idx="63">
                        <c:v>3.6527610000000044E-2</c:v>
                      </c:pt>
                      <c:pt idx="64">
                        <c:v>3.8462902500000062E-2</c:v>
                      </c:pt>
                      <c:pt idx="65">
                        <c:v>3.9074422499999928E-2</c:v>
                      </c:pt>
                      <c:pt idx="66">
                        <c:v>4.0399999999999991E-2</c:v>
                      </c:pt>
                      <c:pt idx="67">
                        <c:v>4.1624359999999916E-2</c:v>
                      </c:pt>
                      <c:pt idx="68">
                        <c:v>3.9176360000000132E-2</c:v>
                      </c:pt>
                      <c:pt idx="69">
                        <c:v>3.8768640000000243E-2</c:v>
                      </c:pt>
                      <c:pt idx="70">
                        <c:v>3.9176360000000132E-2</c:v>
                      </c:pt>
                      <c:pt idx="71">
                        <c:v>3.9380250000000228E-2</c:v>
                      </c:pt>
                      <c:pt idx="72">
                        <c:v>3.9788090000000054E-2</c:v>
                      </c:pt>
                      <c:pt idx="73">
                        <c:v>3.9278302499999862E-2</c:v>
                      </c:pt>
                      <c:pt idx="74">
                        <c:v>3.9380250000000228E-2</c:v>
                      </c:pt>
                      <c:pt idx="75">
                        <c:v>3.9380250000000228E-2</c:v>
                      </c:pt>
                      <c:pt idx="76">
                        <c:v>3.7036722500000119E-2</c:v>
                      </c:pt>
                      <c:pt idx="77">
                        <c:v>3.3485726024999884E-2</c:v>
                      </c:pt>
                      <c:pt idx="78">
                        <c:v>3.2469371025000138E-2</c:v>
                      </c:pt>
                      <c:pt idx="79">
                        <c:v>3.3373902500000163E-2</c:v>
                      </c:pt>
                      <c:pt idx="80">
                        <c:v>3.357722250000017E-2</c:v>
                      </c:pt>
                      <c:pt idx="81">
                        <c:v>3.3373902500000163E-2</c:v>
                      </c:pt>
                      <c:pt idx="82">
                        <c:v>3.3678889999999795E-2</c:v>
                      </c:pt>
                      <c:pt idx="83">
                        <c:v>3.6120410000000103E-2</c:v>
                      </c:pt>
                      <c:pt idx="84">
                        <c:v>3.5815062499999772E-2</c:v>
                      </c:pt>
                      <c:pt idx="85">
                        <c:v>3.6324000000000023E-2</c:v>
                      </c:pt>
                      <c:pt idx="86">
                        <c:v>3.6324000000000023E-2</c:v>
                      </c:pt>
                      <c:pt idx="87">
                        <c:v>3.5916840000000061E-2</c:v>
                      </c:pt>
                      <c:pt idx="88">
                        <c:v>3.7342250000000021E-2</c:v>
                      </c:pt>
                      <c:pt idx="89">
                        <c:v>3.571329000000012E-2</c:v>
                      </c:pt>
                      <c:pt idx="90">
                        <c:v>3.5815062499999772E-2</c:v>
                      </c:pt>
                      <c:pt idx="91">
                        <c:v>3.5815062499999772E-2</c:v>
                      </c:pt>
                      <c:pt idx="92">
                        <c:v>3.3068960000000036E-2</c:v>
                      </c:pt>
                      <c:pt idx="93">
                        <c:v>3.0834090000000147E-2</c:v>
                      </c:pt>
                      <c:pt idx="94">
                        <c:v>3.2052810000000154E-2</c:v>
                      </c:pt>
                      <c:pt idx="95">
                        <c:v>3.1849640000000123E-2</c:v>
                      </c:pt>
                      <c:pt idx="96">
                        <c:v>3.1240250000000191E-2</c:v>
                      </c:pt>
                      <c:pt idx="97">
                        <c:v>3.1230095025000182E-2</c:v>
                      </c:pt>
                      <c:pt idx="98">
                        <c:v>2.7678925024999801E-2</c:v>
                      </c:pt>
                      <c:pt idx="99">
                        <c:v>3.3272250000000003E-2</c:v>
                      </c:pt>
                      <c:pt idx="100">
                        <c:v>3.0935622499999926E-2</c:v>
                      </c:pt>
                      <c:pt idx="101">
                        <c:v>3.738299040000026E-2</c:v>
                      </c:pt>
                      <c:pt idx="102">
                        <c:v>4.3155822499999941E-2</c:v>
                      </c:pt>
                      <c:pt idx="103">
                        <c:v>4.6396014224999949E-2</c:v>
                      </c:pt>
                      <c:pt idx="104">
                        <c:v>4.5005285024999786E-2</c:v>
                      </c:pt>
                      <c:pt idx="105">
                        <c:v>4.2195974400000003E-2</c:v>
                      </c:pt>
                      <c:pt idx="106">
                        <c:v>4.1216160000000057E-2</c:v>
                      </c:pt>
                      <c:pt idx="107">
                        <c:v>4.2338902500000053E-2</c:v>
                      </c:pt>
                      <c:pt idx="108">
                        <c:v>4.1216160000000057E-2</c:v>
                      </c:pt>
                      <c:pt idx="109">
                        <c:v>4.3257960000000262E-2</c:v>
                      </c:pt>
                      <c:pt idx="110">
                        <c:v>4.5199522500000144E-2</c:v>
                      </c:pt>
                      <c:pt idx="111">
                        <c:v>4.6539230024999823E-2</c:v>
                      </c:pt>
                      <c:pt idx="112">
                        <c:v>4.6569920400000075E-2</c:v>
                      </c:pt>
                      <c:pt idx="113">
                        <c:v>4.3768722499999857E-2</c:v>
                      </c:pt>
                      <c:pt idx="114">
                        <c:v>4.4463560099999855E-2</c:v>
                      </c:pt>
                      <c:pt idx="115">
                        <c:v>4.4085458025000079E-2</c:v>
                      </c:pt>
                      <c:pt idx="116">
                        <c:v>4.3309030625000133E-2</c:v>
                      </c:pt>
                      <c:pt idx="117">
                        <c:v>4.3452035025000058E-2</c:v>
                      </c:pt>
                      <c:pt idx="118">
                        <c:v>3.674142202499997E-2</c:v>
                      </c:pt>
                      <c:pt idx="119">
                        <c:v>3.4268660100000181E-2</c:v>
                      </c:pt>
                      <c:pt idx="120">
                        <c:v>3.1565235600000019E-2</c:v>
                      </c:pt>
                      <c:pt idx="121">
                        <c:v>3.1037160000000119E-2</c:v>
                      </c:pt>
                      <c:pt idx="122">
                        <c:v>3.1057468099999763E-2</c:v>
                      </c:pt>
                      <c:pt idx="123">
                        <c:v>3.041785902500016E-2</c:v>
                      </c:pt>
                      <c:pt idx="124">
                        <c:v>2.9879928899999797E-2</c:v>
                      </c:pt>
                      <c:pt idx="125">
                        <c:v>3.3292580100000135E-2</c:v>
                      </c:pt>
                      <c:pt idx="126">
                        <c:v>3.350605822500019E-2</c:v>
                      </c:pt>
                      <c:pt idx="127">
                        <c:v>3.4187302500000127E-2</c:v>
                      </c:pt>
                      <c:pt idx="128">
                        <c:v>3.1565235600000019E-2</c:v>
                      </c:pt>
                      <c:pt idx="129">
                        <c:v>3.0702105225000276E-2</c:v>
                      </c:pt>
                      <c:pt idx="130">
                        <c:v>3.0702105225000276E-2</c:v>
                      </c:pt>
                      <c:pt idx="131">
                        <c:v>2.9697267600000021E-2</c:v>
                      </c:pt>
                      <c:pt idx="132">
                        <c:v>2.9920522500000102E-2</c:v>
                      </c:pt>
                      <c:pt idx="133">
                        <c:v>3.1585548900000093E-2</c:v>
                      </c:pt>
                      <c:pt idx="134">
                        <c:v>3.3282415024999956E-2</c:v>
                      </c:pt>
                      <c:pt idx="135">
                        <c:v>3.3201096225000004E-2</c:v>
                      </c:pt>
                      <c:pt idx="136">
                        <c:v>3.1991856900000171E-2</c:v>
                      </c:pt>
                      <c:pt idx="137">
                        <c:v>3.3526390624999847E-2</c:v>
                      </c:pt>
                      <c:pt idx="138">
                        <c:v>3.5489408099999897E-2</c:v>
                      </c:pt>
                      <c:pt idx="139">
                        <c:v>3.5794707600000253E-2</c:v>
                      </c:pt>
                      <c:pt idx="140">
                        <c:v>3.9115196900000315E-2</c:v>
                      </c:pt>
                      <c:pt idx="141">
                        <c:v>4.1757042224999763E-2</c:v>
                      </c:pt>
                      <c:pt idx="142">
                        <c:v>4.4044586224999849E-2</c:v>
                      </c:pt>
                      <c:pt idx="143">
                        <c:v>4.4596423024999776E-2</c:v>
                      </c:pt>
                      <c:pt idx="144">
                        <c:v>4.7265689600000105E-2</c:v>
                      </c:pt>
                      <c:pt idx="145">
                        <c:v>4.7009865224999725E-2</c:v>
                      </c:pt>
                      <c:pt idx="146">
                        <c:v>4.5330000000000002E-2</c:v>
                      </c:pt>
                      <c:pt idx="147">
                        <c:v>4.7530000000000003E-2</c:v>
                      </c:pt>
                      <c:pt idx="148">
                        <c:v>4.7910000000000001E-2</c:v>
                      </c:pt>
                      <c:pt idx="149">
                        <c:v>4.7899999999999998E-2</c:v>
                      </c:pt>
                      <c:pt idx="150">
                        <c:v>4.9509999999999998E-2</c:v>
                      </c:pt>
                      <c:pt idx="151">
                        <c:v>4.6440000000000002E-2</c:v>
                      </c:pt>
                      <c:pt idx="152">
                        <c:v>4.487E-2</c:v>
                      </c:pt>
                      <c:pt idx="153">
                        <c:v>4.1149999999999999E-2</c:v>
                      </c:pt>
                      <c:pt idx="154">
                        <c:v>4.0919999999999998E-2</c:v>
                      </c:pt>
                      <c:pt idx="155">
                        <c:v>3.9800000000000002E-2</c:v>
                      </c:pt>
                      <c:pt idx="156">
                        <c:v>3.95E-2</c:v>
                      </c:pt>
                      <c:pt idx="157">
                        <c:v>3.7599999999999995E-2</c:v>
                      </c:pt>
                      <c:pt idx="158">
                        <c:v>3.3700000000000001E-2</c:v>
                      </c:pt>
                      <c:pt idx="159">
                        <c:v>3.78E-2</c:v>
                      </c:pt>
                      <c:pt idx="160">
                        <c:v>3.6299999999999999E-2</c:v>
                      </c:pt>
                      <c:pt idx="161">
                        <c:v>4.0399999999999998E-2</c:v>
                      </c:pt>
                      <c:pt idx="162">
                        <c:v>2.9399999999999999E-2</c:v>
                      </c:pt>
                      <c:pt idx="163">
                        <c:v>2.8999999999999998E-2</c:v>
                      </c:pt>
                      <c:pt idx="164">
                        <c:v>2.98E-2</c:v>
                      </c:pt>
                      <c:pt idx="165">
                        <c:v>2.8999999999999998E-2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Yield'!$F$1</c15:sqref>
                        </c15:formulaRef>
                      </c:ext>
                    </c:extLst>
                    <c:strCache>
                      <c:ptCount val="1"/>
                      <c:pt idx="0">
                        <c:v>South Africa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Yield'!$A$2:$A$207</c15:sqref>
                        </c15:formulaRef>
                      </c:ext>
                    </c:extLst>
                    <c:numCache>
                      <c:formatCode>mmm\-yy</c:formatCode>
                      <c:ptCount val="206"/>
                      <c:pt idx="0">
                        <c:v>42767</c:v>
                      </c:pt>
                      <c:pt idx="1">
                        <c:v>42736</c:v>
                      </c:pt>
                      <c:pt idx="2">
                        <c:v>42705</c:v>
                      </c:pt>
                      <c:pt idx="3">
                        <c:v>42675</c:v>
                      </c:pt>
                      <c:pt idx="4">
                        <c:v>42644</c:v>
                      </c:pt>
                      <c:pt idx="5">
                        <c:v>42614</c:v>
                      </c:pt>
                      <c:pt idx="6">
                        <c:v>42583</c:v>
                      </c:pt>
                      <c:pt idx="7">
                        <c:v>42552</c:v>
                      </c:pt>
                      <c:pt idx="8">
                        <c:v>42522</c:v>
                      </c:pt>
                      <c:pt idx="9">
                        <c:v>42491</c:v>
                      </c:pt>
                      <c:pt idx="10">
                        <c:v>42461</c:v>
                      </c:pt>
                      <c:pt idx="11">
                        <c:v>42430</c:v>
                      </c:pt>
                      <c:pt idx="12">
                        <c:v>42401</c:v>
                      </c:pt>
                      <c:pt idx="13">
                        <c:v>42370</c:v>
                      </c:pt>
                      <c:pt idx="14">
                        <c:v>42339</c:v>
                      </c:pt>
                      <c:pt idx="15">
                        <c:v>42309</c:v>
                      </c:pt>
                      <c:pt idx="16">
                        <c:v>42278</c:v>
                      </c:pt>
                      <c:pt idx="17">
                        <c:v>42248</c:v>
                      </c:pt>
                      <c:pt idx="18">
                        <c:v>42217</c:v>
                      </c:pt>
                      <c:pt idx="19">
                        <c:v>42186</c:v>
                      </c:pt>
                      <c:pt idx="20">
                        <c:v>42156</c:v>
                      </c:pt>
                      <c:pt idx="21">
                        <c:v>42125</c:v>
                      </c:pt>
                      <c:pt idx="22">
                        <c:v>42095</c:v>
                      </c:pt>
                      <c:pt idx="23">
                        <c:v>42064</c:v>
                      </c:pt>
                      <c:pt idx="24">
                        <c:v>42036</c:v>
                      </c:pt>
                      <c:pt idx="25">
                        <c:v>42005</c:v>
                      </c:pt>
                      <c:pt idx="26">
                        <c:v>41974</c:v>
                      </c:pt>
                      <c:pt idx="27">
                        <c:v>41944</c:v>
                      </c:pt>
                      <c:pt idx="28">
                        <c:v>41913</c:v>
                      </c:pt>
                      <c:pt idx="29">
                        <c:v>41883</c:v>
                      </c:pt>
                      <c:pt idx="30">
                        <c:v>41852</c:v>
                      </c:pt>
                      <c:pt idx="31">
                        <c:v>41821</c:v>
                      </c:pt>
                      <c:pt idx="32">
                        <c:v>41791</c:v>
                      </c:pt>
                      <c:pt idx="33">
                        <c:v>41760</c:v>
                      </c:pt>
                      <c:pt idx="34">
                        <c:v>41730</c:v>
                      </c:pt>
                      <c:pt idx="35">
                        <c:v>41699</c:v>
                      </c:pt>
                      <c:pt idx="36">
                        <c:v>41671</c:v>
                      </c:pt>
                      <c:pt idx="37">
                        <c:v>41640</c:v>
                      </c:pt>
                      <c:pt idx="38">
                        <c:v>41609</c:v>
                      </c:pt>
                      <c:pt idx="39">
                        <c:v>41579</c:v>
                      </c:pt>
                      <c:pt idx="40">
                        <c:v>41548</c:v>
                      </c:pt>
                      <c:pt idx="41">
                        <c:v>41518</c:v>
                      </c:pt>
                      <c:pt idx="42">
                        <c:v>41487</c:v>
                      </c:pt>
                      <c:pt idx="43">
                        <c:v>41456</c:v>
                      </c:pt>
                      <c:pt idx="44">
                        <c:v>41426</c:v>
                      </c:pt>
                      <c:pt idx="45">
                        <c:v>41395</c:v>
                      </c:pt>
                      <c:pt idx="46">
                        <c:v>41365</c:v>
                      </c:pt>
                      <c:pt idx="47">
                        <c:v>41334</c:v>
                      </c:pt>
                      <c:pt idx="48">
                        <c:v>41306</c:v>
                      </c:pt>
                      <c:pt idx="49">
                        <c:v>41275</c:v>
                      </c:pt>
                      <c:pt idx="50">
                        <c:v>41244</c:v>
                      </c:pt>
                      <c:pt idx="51">
                        <c:v>41214</c:v>
                      </c:pt>
                      <c:pt idx="52">
                        <c:v>41183</c:v>
                      </c:pt>
                      <c:pt idx="53">
                        <c:v>41153</c:v>
                      </c:pt>
                      <c:pt idx="54">
                        <c:v>41122</c:v>
                      </c:pt>
                      <c:pt idx="55">
                        <c:v>41091</c:v>
                      </c:pt>
                      <c:pt idx="56">
                        <c:v>41061</c:v>
                      </c:pt>
                      <c:pt idx="57">
                        <c:v>41030</c:v>
                      </c:pt>
                      <c:pt idx="58">
                        <c:v>41000</c:v>
                      </c:pt>
                      <c:pt idx="59">
                        <c:v>40969</c:v>
                      </c:pt>
                      <c:pt idx="60">
                        <c:v>40940</c:v>
                      </c:pt>
                      <c:pt idx="61">
                        <c:v>40909</c:v>
                      </c:pt>
                      <c:pt idx="62">
                        <c:v>40878</c:v>
                      </c:pt>
                      <c:pt idx="63">
                        <c:v>40848</c:v>
                      </c:pt>
                      <c:pt idx="64">
                        <c:v>40817</c:v>
                      </c:pt>
                      <c:pt idx="65">
                        <c:v>40787</c:v>
                      </c:pt>
                      <c:pt idx="66">
                        <c:v>40756</c:v>
                      </c:pt>
                      <c:pt idx="67">
                        <c:v>40725</c:v>
                      </c:pt>
                      <c:pt idx="68">
                        <c:v>40695</c:v>
                      </c:pt>
                      <c:pt idx="69">
                        <c:v>40664</c:v>
                      </c:pt>
                      <c:pt idx="70">
                        <c:v>40634</c:v>
                      </c:pt>
                      <c:pt idx="71">
                        <c:v>40603</c:v>
                      </c:pt>
                      <c:pt idx="72">
                        <c:v>40575</c:v>
                      </c:pt>
                      <c:pt idx="73">
                        <c:v>40544</c:v>
                      </c:pt>
                      <c:pt idx="74">
                        <c:v>40513</c:v>
                      </c:pt>
                      <c:pt idx="75">
                        <c:v>40483</c:v>
                      </c:pt>
                      <c:pt idx="76">
                        <c:v>40452</c:v>
                      </c:pt>
                      <c:pt idx="77">
                        <c:v>40422</c:v>
                      </c:pt>
                      <c:pt idx="78">
                        <c:v>40391</c:v>
                      </c:pt>
                      <c:pt idx="79">
                        <c:v>40360</c:v>
                      </c:pt>
                      <c:pt idx="80">
                        <c:v>40330</c:v>
                      </c:pt>
                      <c:pt idx="81">
                        <c:v>40299</c:v>
                      </c:pt>
                      <c:pt idx="82">
                        <c:v>40269</c:v>
                      </c:pt>
                      <c:pt idx="83">
                        <c:v>40238</c:v>
                      </c:pt>
                      <c:pt idx="84">
                        <c:v>40210</c:v>
                      </c:pt>
                      <c:pt idx="85">
                        <c:v>40179</c:v>
                      </c:pt>
                      <c:pt idx="86">
                        <c:v>40148</c:v>
                      </c:pt>
                      <c:pt idx="87">
                        <c:v>40118</c:v>
                      </c:pt>
                      <c:pt idx="88">
                        <c:v>40087</c:v>
                      </c:pt>
                      <c:pt idx="89">
                        <c:v>40057</c:v>
                      </c:pt>
                      <c:pt idx="90">
                        <c:v>40026</c:v>
                      </c:pt>
                      <c:pt idx="91">
                        <c:v>39995</c:v>
                      </c:pt>
                      <c:pt idx="92">
                        <c:v>39965</c:v>
                      </c:pt>
                      <c:pt idx="93">
                        <c:v>39934</c:v>
                      </c:pt>
                      <c:pt idx="94">
                        <c:v>39904</c:v>
                      </c:pt>
                      <c:pt idx="95">
                        <c:v>39873</c:v>
                      </c:pt>
                      <c:pt idx="96">
                        <c:v>39845</c:v>
                      </c:pt>
                      <c:pt idx="97">
                        <c:v>39814</c:v>
                      </c:pt>
                      <c:pt idx="98">
                        <c:v>39783</c:v>
                      </c:pt>
                      <c:pt idx="99">
                        <c:v>39753</c:v>
                      </c:pt>
                      <c:pt idx="100">
                        <c:v>39722</c:v>
                      </c:pt>
                      <c:pt idx="101">
                        <c:v>39692</c:v>
                      </c:pt>
                      <c:pt idx="102">
                        <c:v>39661</c:v>
                      </c:pt>
                      <c:pt idx="103">
                        <c:v>39630</c:v>
                      </c:pt>
                      <c:pt idx="104">
                        <c:v>39600</c:v>
                      </c:pt>
                      <c:pt idx="105">
                        <c:v>39569</c:v>
                      </c:pt>
                      <c:pt idx="106">
                        <c:v>39539</c:v>
                      </c:pt>
                      <c:pt idx="107">
                        <c:v>39508</c:v>
                      </c:pt>
                      <c:pt idx="108">
                        <c:v>39479</c:v>
                      </c:pt>
                      <c:pt idx="109">
                        <c:v>39448</c:v>
                      </c:pt>
                      <c:pt idx="110">
                        <c:v>39417</c:v>
                      </c:pt>
                      <c:pt idx="111">
                        <c:v>39387</c:v>
                      </c:pt>
                      <c:pt idx="112">
                        <c:v>39356</c:v>
                      </c:pt>
                      <c:pt idx="113">
                        <c:v>39326</c:v>
                      </c:pt>
                      <c:pt idx="114">
                        <c:v>39295</c:v>
                      </c:pt>
                      <c:pt idx="115">
                        <c:v>39264</c:v>
                      </c:pt>
                      <c:pt idx="116">
                        <c:v>39234</c:v>
                      </c:pt>
                      <c:pt idx="117">
                        <c:v>39203</c:v>
                      </c:pt>
                      <c:pt idx="118">
                        <c:v>39173</c:v>
                      </c:pt>
                      <c:pt idx="119">
                        <c:v>39142</c:v>
                      </c:pt>
                      <c:pt idx="120">
                        <c:v>39114</c:v>
                      </c:pt>
                      <c:pt idx="121">
                        <c:v>39083</c:v>
                      </c:pt>
                      <c:pt idx="122">
                        <c:v>39052</c:v>
                      </c:pt>
                      <c:pt idx="123">
                        <c:v>39022</c:v>
                      </c:pt>
                      <c:pt idx="124">
                        <c:v>38991</c:v>
                      </c:pt>
                      <c:pt idx="125">
                        <c:v>38961</c:v>
                      </c:pt>
                      <c:pt idx="126">
                        <c:v>38930</c:v>
                      </c:pt>
                      <c:pt idx="127">
                        <c:v>38899</c:v>
                      </c:pt>
                      <c:pt idx="128">
                        <c:v>38869</c:v>
                      </c:pt>
                      <c:pt idx="129">
                        <c:v>38838</c:v>
                      </c:pt>
                      <c:pt idx="130">
                        <c:v>38808</c:v>
                      </c:pt>
                      <c:pt idx="131">
                        <c:v>38777</c:v>
                      </c:pt>
                      <c:pt idx="132">
                        <c:v>38749</c:v>
                      </c:pt>
                      <c:pt idx="133">
                        <c:v>38718</c:v>
                      </c:pt>
                      <c:pt idx="134">
                        <c:v>38687</c:v>
                      </c:pt>
                      <c:pt idx="135">
                        <c:v>38657</c:v>
                      </c:pt>
                      <c:pt idx="136">
                        <c:v>38626</c:v>
                      </c:pt>
                      <c:pt idx="137">
                        <c:v>38596</c:v>
                      </c:pt>
                      <c:pt idx="138">
                        <c:v>38565</c:v>
                      </c:pt>
                      <c:pt idx="139">
                        <c:v>38534</c:v>
                      </c:pt>
                      <c:pt idx="140">
                        <c:v>38504</c:v>
                      </c:pt>
                      <c:pt idx="141">
                        <c:v>38473</c:v>
                      </c:pt>
                      <c:pt idx="142">
                        <c:v>38443</c:v>
                      </c:pt>
                      <c:pt idx="143">
                        <c:v>38412</c:v>
                      </c:pt>
                      <c:pt idx="144">
                        <c:v>38384</c:v>
                      </c:pt>
                      <c:pt idx="145">
                        <c:v>38353</c:v>
                      </c:pt>
                      <c:pt idx="146">
                        <c:v>38322</c:v>
                      </c:pt>
                      <c:pt idx="147">
                        <c:v>38292</c:v>
                      </c:pt>
                      <c:pt idx="148">
                        <c:v>38261</c:v>
                      </c:pt>
                      <c:pt idx="149">
                        <c:v>38231</c:v>
                      </c:pt>
                      <c:pt idx="150">
                        <c:v>38200</c:v>
                      </c:pt>
                      <c:pt idx="151">
                        <c:v>38169</c:v>
                      </c:pt>
                      <c:pt idx="152">
                        <c:v>38139</c:v>
                      </c:pt>
                      <c:pt idx="153">
                        <c:v>38108</c:v>
                      </c:pt>
                      <c:pt idx="154">
                        <c:v>38078</c:v>
                      </c:pt>
                      <c:pt idx="155">
                        <c:v>38047</c:v>
                      </c:pt>
                      <c:pt idx="156">
                        <c:v>38018</c:v>
                      </c:pt>
                      <c:pt idx="157">
                        <c:v>37987</c:v>
                      </c:pt>
                      <c:pt idx="158">
                        <c:v>37956</c:v>
                      </c:pt>
                      <c:pt idx="159">
                        <c:v>37926</c:v>
                      </c:pt>
                      <c:pt idx="160">
                        <c:v>37895</c:v>
                      </c:pt>
                      <c:pt idx="161">
                        <c:v>37865</c:v>
                      </c:pt>
                      <c:pt idx="162">
                        <c:v>37834</c:v>
                      </c:pt>
                      <c:pt idx="163">
                        <c:v>37803</c:v>
                      </c:pt>
                      <c:pt idx="164">
                        <c:v>37773</c:v>
                      </c:pt>
                      <c:pt idx="165">
                        <c:v>37742</c:v>
                      </c:pt>
                      <c:pt idx="166">
                        <c:v>37712</c:v>
                      </c:pt>
                      <c:pt idx="167">
                        <c:v>37681</c:v>
                      </c:pt>
                      <c:pt idx="168">
                        <c:v>37653</c:v>
                      </c:pt>
                      <c:pt idx="169">
                        <c:v>37622</c:v>
                      </c:pt>
                      <c:pt idx="170">
                        <c:v>37591</c:v>
                      </c:pt>
                      <c:pt idx="171">
                        <c:v>37561</c:v>
                      </c:pt>
                      <c:pt idx="172">
                        <c:v>37530</c:v>
                      </c:pt>
                      <c:pt idx="173">
                        <c:v>37500</c:v>
                      </c:pt>
                      <c:pt idx="174">
                        <c:v>37469</c:v>
                      </c:pt>
                      <c:pt idx="175">
                        <c:v>37438</c:v>
                      </c:pt>
                      <c:pt idx="176">
                        <c:v>37408</c:v>
                      </c:pt>
                      <c:pt idx="177">
                        <c:v>37377</c:v>
                      </c:pt>
                      <c:pt idx="178">
                        <c:v>37347</c:v>
                      </c:pt>
                      <c:pt idx="179">
                        <c:v>37316</c:v>
                      </c:pt>
                      <c:pt idx="180">
                        <c:v>37288</c:v>
                      </c:pt>
                      <c:pt idx="181">
                        <c:v>37257</c:v>
                      </c:pt>
                      <c:pt idx="182">
                        <c:v>37226</c:v>
                      </c:pt>
                      <c:pt idx="183">
                        <c:v>37196</c:v>
                      </c:pt>
                      <c:pt idx="184">
                        <c:v>37165</c:v>
                      </c:pt>
                      <c:pt idx="185">
                        <c:v>37135</c:v>
                      </c:pt>
                      <c:pt idx="186">
                        <c:v>37104</c:v>
                      </c:pt>
                      <c:pt idx="187">
                        <c:v>37073</c:v>
                      </c:pt>
                      <c:pt idx="188">
                        <c:v>37043</c:v>
                      </c:pt>
                      <c:pt idx="189">
                        <c:v>37012</c:v>
                      </c:pt>
                      <c:pt idx="190">
                        <c:v>36982</c:v>
                      </c:pt>
                      <c:pt idx="191">
                        <c:v>36951</c:v>
                      </c:pt>
                      <c:pt idx="192">
                        <c:v>36923</c:v>
                      </c:pt>
                      <c:pt idx="193">
                        <c:v>36892</c:v>
                      </c:pt>
                      <c:pt idx="194">
                        <c:v>36861</c:v>
                      </c:pt>
                      <c:pt idx="195">
                        <c:v>36831</c:v>
                      </c:pt>
                      <c:pt idx="196">
                        <c:v>36800</c:v>
                      </c:pt>
                      <c:pt idx="197">
                        <c:v>36770</c:v>
                      </c:pt>
                      <c:pt idx="198">
                        <c:v>36739</c:v>
                      </c:pt>
                      <c:pt idx="199">
                        <c:v>36708</c:v>
                      </c:pt>
                      <c:pt idx="200">
                        <c:v>36678</c:v>
                      </c:pt>
                      <c:pt idx="201">
                        <c:v>36647</c:v>
                      </c:pt>
                      <c:pt idx="202">
                        <c:v>36617</c:v>
                      </c:pt>
                      <c:pt idx="203">
                        <c:v>36586</c:v>
                      </c:pt>
                      <c:pt idx="204">
                        <c:v>36557</c:v>
                      </c:pt>
                      <c:pt idx="205">
                        <c:v>36526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'Historical 10 Y Gov Bond Yield'!$F$2:$F$207</c15:sqref>
                        </c15:formulaRef>
                      </c:ext>
                    </c:extLst>
                    <c:numCache>
                      <c:formatCode>0.00%</c:formatCode>
                      <c:ptCount val="206"/>
                      <c:pt idx="0">
                        <c:v>8.9414062499999947E-2</c:v>
                      </c:pt>
                      <c:pt idx="1">
                        <c:v>9.0197015625000043E-2</c:v>
                      </c:pt>
                      <c:pt idx="2">
                        <c:v>9.1241390624999807E-2</c:v>
                      </c:pt>
                      <c:pt idx="3">
                        <c:v>9.244303999999981E-2</c:v>
                      </c:pt>
                      <c:pt idx="4">
                        <c:v>8.9100960000000118E-2</c:v>
                      </c:pt>
                      <c:pt idx="5">
                        <c:v>8.8474889999999862E-2</c:v>
                      </c:pt>
                      <c:pt idx="6">
                        <c:v>9.2808890624999973E-2</c:v>
                      </c:pt>
                      <c:pt idx="7">
                        <c:v>8.8422725624999865E-2</c:v>
                      </c:pt>
                      <c:pt idx="8">
                        <c:v>9.0249222499999782E-2</c:v>
                      </c:pt>
                      <c:pt idx="9">
                        <c:v>9.6051955625000129E-2</c:v>
                      </c:pt>
                      <c:pt idx="10">
                        <c:v>9.1763765625000104E-2</c:v>
                      </c:pt>
                      <c:pt idx="11">
                        <c:v>9.3593062499999879E-2</c:v>
                      </c:pt>
                      <c:pt idx="12">
                        <c:v>9.6418409999999843E-2</c:v>
                      </c:pt>
                      <c:pt idx="13">
                        <c:v>9.4168300625000034E-2</c:v>
                      </c:pt>
                      <c:pt idx="14">
                        <c:v>0.10008632250000016</c:v>
                      </c:pt>
                      <c:pt idx="15">
                        <c:v>8.7588265624999995E-2</c:v>
                      </c:pt>
                      <c:pt idx="16">
                        <c:v>8.5138890000000078E-2</c:v>
                      </c:pt>
                      <c:pt idx="17">
                        <c:v>8.6337175625000206E-2</c:v>
                      </c:pt>
                      <c:pt idx="18">
                        <c:v>8.5451422499999818E-2</c:v>
                      </c:pt>
                      <c:pt idx="19">
                        <c:v>8.4201562500000104E-2</c:v>
                      </c:pt>
                      <c:pt idx="20">
                        <c:v>8.4670175624999899E-2</c:v>
                      </c:pt>
                      <c:pt idx="21">
                        <c:v>8.326463999999989E-2</c:v>
                      </c:pt>
                      <c:pt idx="22">
                        <c:v>8.113205062499973E-2</c:v>
                      </c:pt>
                      <c:pt idx="23">
                        <c:v>7.9624902499999983E-2</c:v>
                      </c:pt>
                      <c:pt idx="24">
                        <c:v>7.791115062499987E-2</c:v>
                      </c:pt>
                      <c:pt idx="25">
                        <c:v>6.9828205624999917E-2</c:v>
                      </c:pt>
                      <c:pt idx="26">
                        <c:v>7.9520999999999731E-2</c:v>
                      </c:pt>
                      <c:pt idx="27">
                        <c:v>7.4695055625000117E-2</c:v>
                      </c:pt>
                      <c:pt idx="28">
                        <c:v>7.8430325625000075E-2</c:v>
                      </c:pt>
                      <c:pt idx="29">
                        <c:v>8.2952422500000234E-2</c:v>
                      </c:pt>
                      <c:pt idx="30">
                        <c:v>7.8949625624999742E-2</c:v>
                      </c:pt>
                      <c:pt idx="31">
                        <c:v>8.2484180624999848E-2</c:v>
                      </c:pt>
                      <c:pt idx="32">
                        <c:v>8.3368722500000159E-2</c:v>
                      </c:pt>
                      <c:pt idx="33">
                        <c:v>8.3628950624999865E-2</c:v>
                      </c:pt>
                      <c:pt idx="34">
                        <c:v>8.498264062500005E-2</c:v>
                      </c:pt>
                      <c:pt idx="35">
                        <c:v>8.4670175624999899E-2</c:v>
                      </c:pt>
                      <c:pt idx="36">
                        <c:v>8.6597760000000079E-2</c:v>
                      </c:pt>
                      <c:pt idx="37">
                        <c:v>8.9831602499999885E-2</c:v>
                      </c:pt>
                      <c:pt idx="38">
                        <c:v>8.0664202499999949E-2</c:v>
                      </c:pt>
                      <c:pt idx="39">
                        <c:v>8.1652000624999888E-2</c:v>
                      </c:pt>
                      <c:pt idx="40">
                        <c:v>7.7392100625000237E-2</c:v>
                      </c:pt>
                      <c:pt idx="41">
                        <c:v>7.7184515625000172E-2</c:v>
                      </c:pt>
                      <c:pt idx="42">
                        <c:v>8.3524855625000116E-2</c:v>
                      </c:pt>
                      <c:pt idx="43">
                        <c:v>7.9936639999999892E-2</c:v>
                      </c:pt>
                      <c:pt idx="44">
                        <c:v>7.7236410000000033E-2</c:v>
                      </c:pt>
                      <c:pt idx="45">
                        <c:v>7.3088810000000004E-2</c:v>
                      </c:pt>
                      <c:pt idx="46">
                        <c:v>6.1003002499999903E-2</c:v>
                      </c:pt>
                      <c:pt idx="47">
                        <c:v>6.6211130624999948E-2</c:v>
                      </c:pt>
                      <c:pt idx="48">
                        <c:v>6.5075600624999952E-2</c:v>
                      </c:pt>
                      <c:pt idx="49">
                        <c:v>6.6314390624999886E-2</c:v>
                      </c:pt>
                      <c:pt idx="50">
                        <c:v>6.4869205624999982E-2</c:v>
                      </c:pt>
                      <c:pt idx="51">
                        <c:v>6.7812222499999963E-2</c:v>
                      </c:pt>
                      <c:pt idx="52">
                        <c:v>6.8070575624999741E-2</c:v>
                      </c:pt>
                      <c:pt idx="53">
                        <c:v>6.667583999999982E-2</c:v>
                      </c:pt>
                      <c:pt idx="54">
                        <c:v>6.8587375624999947E-2</c:v>
                      </c:pt>
                      <c:pt idx="55">
                        <c:v>6.7760555625000052E-2</c:v>
                      </c:pt>
                      <c:pt idx="56">
                        <c:v>7.3606822499999724E-2</c:v>
                      </c:pt>
                      <c:pt idx="57">
                        <c:v>7.9053500624999939E-2</c:v>
                      </c:pt>
                      <c:pt idx="58">
                        <c:v>7.8222640625000173E-2</c:v>
                      </c:pt>
                      <c:pt idx="59">
                        <c:v>8.030039062499994E-2</c:v>
                      </c:pt>
                      <c:pt idx="60">
                        <c:v>7.9988600625000128E-2</c:v>
                      </c:pt>
                      <c:pt idx="61">
                        <c:v>7.8845755624999958E-2</c:v>
                      </c:pt>
                      <c:pt idx="62">
                        <c:v>8.0872122499999977E-2</c:v>
                      </c:pt>
                      <c:pt idx="63">
                        <c:v>8.0508275624999959E-2</c:v>
                      </c:pt>
                      <c:pt idx="64">
                        <c:v>7.9884680624999982E-2</c:v>
                      </c:pt>
                      <c:pt idx="65">
                        <c:v>8.4409822500000065E-2</c:v>
                      </c:pt>
                      <c:pt idx="66">
                        <c:v>7.9936639999999892E-2</c:v>
                      </c:pt>
                      <c:pt idx="67">
                        <c:v>8.4097439999999857E-2</c:v>
                      </c:pt>
                      <c:pt idx="68">
                        <c:v>8.5764000000000173E-2</c:v>
                      </c:pt>
                      <c:pt idx="69">
                        <c:v>8.4618102499999903E-2</c:v>
                      </c:pt>
                      <c:pt idx="70">
                        <c:v>8.6180839999999925E-2</c:v>
                      </c:pt>
                      <c:pt idx="71">
                        <c:v>8.8787902500000015E-2</c:v>
                      </c:pt>
                      <c:pt idx="72">
                        <c:v>8.8474889999999862E-2</c:v>
                      </c:pt>
                      <c:pt idx="73">
                        <c:v>8.8214080625000024E-2</c:v>
                      </c:pt>
                      <c:pt idx="74">
                        <c:v>8.3004455625000029E-2</c:v>
                      </c:pt>
                      <c:pt idx="75">
                        <c:v>8.4461890624999869E-2</c:v>
                      </c:pt>
                      <c:pt idx="76">
                        <c:v>7.9936639999999892E-2</c:v>
                      </c:pt>
                      <c:pt idx="77">
                        <c:v>8.1080062499999883E-2</c:v>
                      </c:pt>
                      <c:pt idx="78">
                        <c:v>8.0820140624999981E-2</c:v>
                      </c:pt>
                      <c:pt idx="79">
                        <c:v>8.3733050625000249E-2</c:v>
                      </c:pt>
                      <c:pt idx="80">
                        <c:v>8.9727210000000168E-2</c:v>
                      </c:pt>
                      <c:pt idx="81">
                        <c:v>8.8840075624999848E-2</c:v>
                      </c:pt>
                      <c:pt idx="82">
                        <c:v>8.6493522500000308E-2</c:v>
                      </c:pt>
                      <c:pt idx="83">
                        <c:v>8.6910502500000097E-2</c:v>
                      </c:pt>
                      <c:pt idx="84">
                        <c:v>8.9414062499999947E-2</c:v>
                      </c:pt>
                      <c:pt idx="85">
                        <c:v>9.2495300625000221E-2</c:v>
                      </c:pt>
                      <c:pt idx="86">
                        <c:v>9.2495300625000221E-2</c:v>
                      </c:pt>
                      <c:pt idx="87">
                        <c:v>9.2704355625000234E-2</c:v>
                      </c:pt>
                      <c:pt idx="88">
                        <c:v>9.1763765625000104E-2</c:v>
                      </c:pt>
                      <c:pt idx="89">
                        <c:v>8.9675015625000132E-2</c:v>
                      </c:pt>
                      <c:pt idx="90">
                        <c:v>8.8944425625000045E-2</c:v>
                      </c:pt>
                      <c:pt idx="91">
                        <c:v>9.0719140625000083E-2</c:v>
                      </c:pt>
                      <c:pt idx="92">
                        <c:v>9.1554800624999988E-2</c:v>
                      </c:pt>
                      <c:pt idx="93">
                        <c:v>9.0249222499999782E-2</c:v>
                      </c:pt>
                      <c:pt idx="94">
                        <c:v>8.6702002500000264E-2</c:v>
                      </c:pt>
                      <c:pt idx="95">
                        <c:v>8.7901150625000257E-2</c:v>
                      </c:pt>
                      <c:pt idx="96">
                        <c:v>8.7431839999999816E-2</c:v>
                      </c:pt>
                      <c:pt idx="97">
                        <c:v>8.0924105624999854E-2</c:v>
                      </c:pt>
                      <c:pt idx="98">
                        <c:v>7.4591390624999754E-2</c:v>
                      </c:pt>
                      <c:pt idx="99">
                        <c:v>8.52430624999998E-2</c:v>
                      </c:pt>
                      <c:pt idx="100">
                        <c:v>9.3070250000000243E-2</c:v>
                      </c:pt>
                      <c:pt idx="101">
                        <c:v>9.045806249999977E-2</c:v>
                      </c:pt>
                      <c:pt idx="102">
                        <c:v>9.3279360000000144E-2</c:v>
                      </c:pt>
                      <c:pt idx="103">
                        <c:v>9.3906810000000007E-2</c:v>
                      </c:pt>
                      <c:pt idx="104">
                        <c:v>0.10986225000000016</c:v>
                      </c:pt>
                      <c:pt idx="105">
                        <c:v>0.10323512249999989</c:v>
                      </c:pt>
                      <c:pt idx="106">
                        <c:v>9.6732562499999952E-2</c:v>
                      </c:pt>
                      <c:pt idx="107">
                        <c:v>9.4377515624999964E-2</c:v>
                      </c:pt>
                      <c:pt idx="108">
                        <c:v>9.1763765625000104E-2</c:v>
                      </c:pt>
                      <c:pt idx="109">
                        <c:v>8.800545562499984E-2</c:v>
                      </c:pt>
                      <c:pt idx="110">
                        <c:v>8.7588265624999995E-2</c:v>
                      </c:pt>
                      <c:pt idx="111">
                        <c:v>8.7379700625000112E-2</c:v>
                      </c:pt>
                      <c:pt idx="112">
                        <c:v>8.2276105624999873E-2</c:v>
                      </c:pt>
                      <c:pt idx="113">
                        <c:v>8.4253625624999939E-2</c:v>
                      </c:pt>
                      <c:pt idx="114">
                        <c:v>8.7901150625000257E-2</c:v>
                      </c:pt>
                      <c:pt idx="115">
                        <c:v>8.7536122500000202E-2</c:v>
                      </c:pt>
                      <c:pt idx="116">
                        <c:v>8.6806249999999974E-2</c:v>
                      </c:pt>
                      <c:pt idx="117">
                        <c:v>8.1496002499999776E-2</c:v>
                      </c:pt>
                      <c:pt idx="118">
                        <c:v>7.8222640625000173E-2</c:v>
                      </c:pt>
                      <c:pt idx="119">
                        <c:v>7.9884680624999982E-2</c:v>
                      </c:pt>
                      <c:pt idx="120">
                        <c:v>7.8014975625000149E-2</c:v>
                      </c:pt>
                      <c:pt idx="121">
                        <c:v>7.9676855625000043E-2</c:v>
                      </c:pt>
                      <c:pt idx="122">
                        <c:v>8.014448999999968E-2</c:v>
                      </c:pt>
                      <c:pt idx="123">
                        <c:v>8.1964030625000239E-2</c:v>
                      </c:pt>
                      <c:pt idx="124">
                        <c:v>8.2016040000000068E-2</c:v>
                      </c:pt>
                      <c:pt idx="125">
                        <c:v>8.8558355599999805E-2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dateAx>
        <c:axId val="169715392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67488"/>
        <c:crossesAt val="0"/>
        <c:auto val="1"/>
        <c:lblOffset val="100"/>
        <c:baseTimeUnit val="months"/>
      </c:dateAx>
      <c:valAx>
        <c:axId val="172367488"/>
        <c:scaling>
          <c:orientation val="minMax"/>
          <c:max val="0.12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1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400" b="1" i="0" baseline="0" dirty="0" smtClean="0">
                <a:solidFill>
                  <a:schemeClr val="tx2"/>
                </a:solidFill>
              </a:rPr>
              <a:t>10-year </a:t>
            </a:r>
            <a:r>
              <a:rPr lang="en-IN" sz="2400" b="1" i="0" baseline="0" dirty="0">
                <a:solidFill>
                  <a:schemeClr val="tx2"/>
                </a:solidFill>
              </a:rPr>
              <a:t>Government Bond Yields - India v/s BRICS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'Historical 10 Y Gov Bond Yield'!$B$1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Yield'!$B$2:$B$207</c:f>
              <c:numCache>
                <c:formatCode>0.00%</c:formatCode>
                <c:ptCount val="206"/>
                <c:pt idx="0">
                  <c:v>6.9166340025000217E-2</c:v>
                </c:pt>
                <c:pt idx="1">
                  <c:v>6.51168820250001E-2</c:v>
                </c:pt>
                <c:pt idx="2">
                  <c:v>6.62214564000001E-2</c:v>
                </c:pt>
                <c:pt idx="3">
                  <c:v>6.3435312900000262E-2</c:v>
                </c:pt>
                <c:pt idx="4">
                  <c:v>7.0045424899999986E-2</c:v>
                </c:pt>
                <c:pt idx="5">
                  <c:v>7.0831736099999931E-2</c:v>
                </c:pt>
                <c:pt idx="6">
                  <c:v>7.2363802499999963E-2</c:v>
                </c:pt>
                <c:pt idx="7">
                  <c:v>7.2923072399999844E-2</c:v>
                </c:pt>
                <c:pt idx="8">
                  <c:v>7.588756249999995E-2</c:v>
                </c:pt>
                <c:pt idx="9">
                  <c:v>7.6105396024999994E-2</c:v>
                </c:pt>
                <c:pt idx="10">
                  <c:v>7.5752724225000012E-2</c:v>
                </c:pt>
                <c:pt idx="11">
                  <c:v>7.6022409224999921E-2</c:v>
                </c:pt>
                <c:pt idx="12">
                  <c:v>7.7713896899999968E-2</c:v>
                </c:pt>
                <c:pt idx="13">
                  <c:v>7.9344377224999985E-2</c:v>
                </c:pt>
                <c:pt idx="14">
                  <c:v>7.9084664100000257E-2</c:v>
                </c:pt>
                <c:pt idx="15">
                  <c:v>7.9375544899999761E-2</c:v>
                </c:pt>
                <c:pt idx="16">
                  <c:v>7.786962202500014E-2</c:v>
                </c:pt>
                <c:pt idx="17">
                  <c:v>7.6831667025000216E-2</c:v>
                </c:pt>
                <c:pt idx="18">
                  <c:v>7.9385934224999843E-2</c:v>
                </c:pt>
                <c:pt idx="19">
                  <c:v>7.9604121599999855E-2</c:v>
                </c:pt>
                <c:pt idx="20">
                  <c:v>8.014448999999968E-2</c:v>
                </c:pt>
                <c:pt idx="21">
                  <c:v>7.9687246400000022E-2</c:v>
                </c:pt>
                <c:pt idx="22">
                  <c:v>8.014448999999968E-2</c:v>
                </c:pt>
                <c:pt idx="23">
                  <c:v>7.8856142400000051E-2</c:v>
                </c:pt>
                <c:pt idx="24">
                  <c:v>7.8773049600000089E-2</c:v>
                </c:pt>
                <c:pt idx="25">
                  <c:v>7.840955622500001E-2</c:v>
                </c:pt>
                <c:pt idx="26">
                  <c:v>8.0113311225000094E-2</c:v>
                </c:pt>
                <c:pt idx="27">
                  <c:v>8.2504989225000047E-2</c:v>
                </c:pt>
                <c:pt idx="28">
                  <c:v>8.4482718225000086E-2</c:v>
                </c:pt>
                <c:pt idx="29">
                  <c:v>8.6973056400000193E-2</c:v>
                </c:pt>
                <c:pt idx="30">
                  <c:v>8.7483980624999846E-2</c:v>
                </c:pt>
                <c:pt idx="31">
                  <c:v>8.9121832099999798E-2</c:v>
                </c:pt>
                <c:pt idx="32">
                  <c:v>8.9382750225000196E-2</c:v>
                </c:pt>
                <c:pt idx="33">
                  <c:v>8.8328832900000265E-2</c:v>
                </c:pt>
                <c:pt idx="34">
                  <c:v>9.0249222499999782E-2</c:v>
                </c:pt>
                <c:pt idx="35">
                  <c:v>9.0040402499999894E-2</c:v>
                </c:pt>
                <c:pt idx="36">
                  <c:v>9.0572933025000024E-2</c:v>
                </c:pt>
                <c:pt idx="37">
                  <c:v>8.9810723600000086E-2</c:v>
                </c:pt>
                <c:pt idx="38">
                  <c:v>9.0197015625000043E-2</c:v>
                </c:pt>
                <c:pt idx="39">
                  <c:v>9.2652089999999854E-2</c:v>
                </c:pt>
                <c:pt idx="40">
                  <c:v>8.8161922500000101E-2</c:v>
                </c:pt>
                <c:pt idx="41">
                  <c:v>8.9528878025000092E-2</c:v>
                </c:pt>
                <c:pt idx="42">
                  <c:v>8.7869860100000086E-2</c:v>
                </c:pt>
                <c:pt idx="43">
                  <c:v>8.3368722500000159E-2</c:v>
                </c:pt>
                <c:pt idx="44">
                  <c:v>7.587719002499993E-2</c:v>
                </c:pt>
                <c:pt idx="45">
                  <c:v>7.587719002499993E-2</c:v>
                </c:pt>
                <c:pt idx="46">
                  <c:v>7.8804209025000294E-2</c:v>
                </c:pt>
                <c:pt idx="47">
                  <c:v>8.1184040000000124E-2</c:v>
                </c:pt>
                <c:pt idx="48">
                  <c:v>8.0279603225000162E-2</c:v>
                </c:pt>
                <c:pt idx="49">
                  <c:v>8.0684993600000032E-2</c:v>
                </c:pt>
                <c:pt idx="50">
                  <c:v>8.2109660025000197E-2</c:v>
                </c:pt>
                <c:pt idx="51">
                  <c:v>8.3441583225000171E-2</c:v>
                </c:pt>
                <c:pt idx="52">
                  <c:v>8.3857977225000102E-2</c:v>
                </c:pt>
                <c:pt idx="53">
                  <c:v>8.3181377599999884E-2</c:v>
                </c:pt>
                <c:pt idx="54">
                  <c:v>8.4107852024999818E-2</c:v>
                </c:pt>
                <c:pt idx="55">
                  <c:v>8.4170325224999898E-2</c:v>
                </c:pt>
                <c:pt idx="56">
                  <c:v>8.5659802499999937E-2</c:v>
                </c:pt>
                <c:pt idx="57">
                  <c:v>8.5524353224999849E-2</c:v>
                </c:pt>
                <c:pt idx="58">
                  <c:v>8.8631390624999806E-2</c:v>
                </c:pt>
                <c:pt idx="59">
                  <c:v>8.7723843599999851E-2</c:v>
                </c:pt>
                <c:pt idx="60">
                  <c:v>8.3712230224999962E-2</c:v>
                </c:pt>
                <c:pt idx="61">
                  <c:v>8.4399409024999983E-2</c:v>
                </c:pt>
                <c:pt idx="62">
                  <c:v>8.7556979599999751E-2</c:v>
                </c:pt>
                <c:pt idx="63">
                  <c:v>8.9288816100000057E-2</c:v>
                </c:pt>
                <c:pt idx="64">
                  <c:v>9.0760916025000027E-2</c:v>
                </c:pt>
                <c:pt idx="65">
                  <c:v>8.6201684100000175E-2</c:v>
                </c:pt>
                <c:pt idx="66">
                  <c:v>8.4920144025000033E-2</c:v>
                </c:pt>
                <c:pt idx="67">
                  <c:v>8.6326752900000026E-2</c:v>
                </c:pt>
                <c:pt idx="68">
                  <c:v>8.4993056900000141E-2</c:v>
                </c:pt>
                <c:pt idx="69">
                  <c:v>8.5878623024999934E-2</c:v>
                </c:pt>
                <c:pt idx="70">
                  <c:v>8.3004455625000029E-2</c:v>
                </c:pt>
                <c:pt idx="71">
                  <c:v>8.1444005624999871E-2</c:v>
                </c:pt>
                <c:pt idx="72">
                  <c:v>8.1516801600000077E-2</c:v>
                </c:pt>
                <c:pt idx="73">
                  <c:v>8.313974759999998E-2</c:v>
                </c:pt>
                <c:pt idx="74">
                  <c:v>8.0695389225000191E-2</c:v>
                </c:pt>
                <c:pt idx="75">
                  <c:v>8.2286508899999999E-2</c:v>
                </c:pt>
                <c:pt idx="76">
                  <c:v>8.2858766024999975E-2</c:v>
                </c:pt>
                <c:pt idx="77">
                  <c:v>8.0061347600000055E-2</c:v>
                </c:pt>
                <c:pt idx="78">
                  <c:v>8.0934502399999886E-2</c:v>
                </c:pt>
                <c:pt idx="79">
                  <c:v>7.9552170224999941E-2</c:v>
                </c:pt>
                <c:pt idx="80">
                  <c:v>7.7039218025000133E-2</c:v>
                </c:pt>
                <c:pt idx="81">
                  <c:v>7.707035239999982E-2</c:v>
                </c:pt>
                <c:pt idx="82">
                  <c:v>8.2234493025000077E-2</c:v>
                </c:pt>
                <c:pt idx="83">
                  <c:v>8.0040562500000023E-2</c:v>
                </c:pt>
                <c:pt idx="84">
                  <c:v>8.0186062400000147E-2</c:v>
                </c:pt>
                <c:pt idx="85">
                  <c:v>7.7350582025000003E-2</c:v>
                </c:pt>
                <c:pt idx="86">
                  <c:v>7.8264176025000021E-2</c:v>
                </c:pt>
                <c:pt idx="87">
                  <c:v>7.3886601224999904E-2</c:v>
                </c:pt>
                <c:pt idx="88">
                  <c:v>7.4394440899999914E-2</c:v>
                </c:pt>
                <c:pt idx="89">
                  <c:v>7.3451405625000188E-2</c:v>
                </c:pt>
                <c:pt idx="90">
                  <c:v>7.5721608899999904E-2</c:v>
                </c:pt>
                <c:pt idx="91">
                  <c:v>7.1204300100000228E-2</c:v>
                </c:pt>
                <c:pt idx="92">
                  <c:v>7.1359554224999844E-2</c:v>
                </c:pt>
                <c:pt idx="93">
                  <c:v>6.8225602499999871E-2</c:v>
                </c:pt>
                <c:pt idx="94">
                  <c:v>6.3394064099999925E-2</c:v>
                </c:pt>
                <c:pt idx="95">
                  <c:v>7.1369904899999836E-2</c:v>
                </c:pt>
                <c:pt idx="96">
                  <c:v>6.4281089599999675E-2</c:v>
                </c:pt>
                <c:pt idx="97">
                  <c:v>6.2826974224999832E-2</c:v>
                </c:pt>
                <c:pt idx="98">
                  <c:v>5.3291690000000003E-2</c:v>
                </c:pt>
                <c:pt idx="99">
                  <c:v>7.2053160000000283E-2</c:v>
                </c:pt>
                <c:pt idx="100">
                  <c:v>7.617801209999997E-2</c:v>
                </c:pt>
                <c:pt idx="101">
                  <c:v>8.8026317224999984E-2</c:v>
                </c:pt>
                <c:pt idx="102">
                  <c:v>8.8892250000000228E-2</c:v>
                </c:pt>
                <c:pt idx="103">
                  <c:v>9.5329696400000108E-2</c:v>
                </c:pt>
                <c:pt idx="104">
                  <c:v>8.9027909225000146E-2</c:v>
                </c:pt>
                <c:pt idx="105">
                  <c:v>8.265065502500013E-2</c:v>
                </c:pt>
                <c:pt idx="106">
                  <c:v>8.1142448399999845E-2</c:v>
                </c:pt>
                <c:pt idx="107">
                  <c:v>8.0955296099999963E-2</c:v>
                </c:pt>
                <c:pt idx="108">
                  <c:v>7.7111865600000273E-2</c:v>
                </c:pt>
                <c:pt idx="109">
                  <c:v>7.670714602499995E-2</c:v>
                </c:pt>
                <c:pt idx="110">
                  <c:v>7.9427492025000213E-2</c:v>
                </c:pt>
                <c:pt idx="111">
                  <c:v>8.0612225625000145E-2</c:v>
                </c:pt>
                <c:pt idx="112">
                  <c:v>7.9926248025000257E-2</c:v>
                </c:pt>
                <c:pt idx="113">
                  <c:v>8.0820140624999981E-2</c:v>
                </c:pt>
                <c:pt idx="114">
                  <c:v>8.0872122499999977E-2</c:v>
                </c:pt>
                <c:pt idx="115">
                  <c:v>7.9988600625000128E-2</c:v>
                </c:pt>
                <c:pt idx="116">
                  <c:v>8.3545674224999811E-2</c:v>
                </c:pt>
                <c:pt idx="117">
                  <c:v>8.2432159999999977E-2</c:v>
                </c:pt>
                <c:pt idx="118">
                  <c:v>8.3399948224999854E-2</c:v>
                </c:pt>
                <c:pt idx="119">
                  <c:v>8.1828812100000148E-2</c:v>
                </c:pt>
                <c:pt idx="120">
                  <c:v>8.1600000000000117E-2</c:v>
                </c:pt>
                <c:pt idx="121">
                  <c:v>7.8876916099999805E-2</c:v>
                </c:pt>
                <c:pt idx="122">
                  <c:v>7.7641229024999925E-2</c:v>
                </c:pt>
                <c:pt idx="123">
                  <c:v>7.5617894400000107E-2</c:v>
                </c:pt>
                <c:pt idx="124">
                  <c:v>7.7703515624999886E-2</c:v>
                </c:pt>
                <c:pt idx="125">
                  <c:v>7.7880004100000066E-2</c:v>
                </c:pt>
                <c:pt idx="126">
                  <c:v>8.0466697025000089E-2</c:v>
                </c:pt>
                <c:pt idx="127">
                  <c:v>8.4076616100000168E-2</c:v>
                </c:pt>
                <c:pt idx="128">
                  <c:v>8.317097002500029E-2</c:v>
                </c:pt>
                <c:pt idx="129">
                  <c:v>7.8056507024999888E-2</c:v>
                </c:pt>
                <c:pt idx="130">
                  <c:v>7.5265302500000075E-2</c:v>
                </c:pt>
                <c:pt idx="131">
                  <c:v>7.6925062499999974E-2</c:v>
                </c:pt>
                <c:pt idx="132">
                  <c:v>7.529641122499986E-2</c:v>
                </c:pt>
                <c:pt idx="133">
                  <c:v>7.5078659599999709E-2</c:v>
                </c:pt>
                <c:pt idx="134">
                  <c:v>7.2363802499999963E-2</c:v>
                </c:pt>
                <c:pt idx="135">
                  <c:v>7.2084222224999994E-2</c:v>
                </c:pt>
                <c:pt idx="136">
                  <c:v>7.2249895025000122E-2</c:v>
                </c:pt>
                <c:pt idx="137">
                  <c:v>7.2270605024999712E-2</c:v>
                </c:pt>
                <c:pt idx="138">
                  <c:v>7.2198120900000218E-2</c:v>
                </c:pt>
                <c:pt idx="139">
                  <c:v>7.1162900899999881E-2</c:v>
                </c:pt>
                <c:pt idx="140">
                  <c:v>7.0262666224999881E-2</c:v>
                </c:pt>
                <c:pt idx="141">
                  <c:v>7.1007661024999891E-2</c:v>
                </c:pt>
                <c:pt idx="142">
                  <c:v>7.4923136225000242E-2</c:v>
                </c:pt>
                <c:pt idx="143">
                  <c:v>6.7874224399999905E-2</c:v>
                </c:pt>
                <c:pt idx="144">
                  <c:v>6.6562235025000138E-2</c:v>
                </c:pt>
                <c:pt idx="145">
                  <c:v>6.8153255224999931E-2</c:v>
                </c:pt>
                <c:pt idx="146">
                  <c:v>6.7060000000000008E-2</c:v>
                </c:pt>
                <c:pt idx="147">
                  <c:v>7.1970000000000006E-2</c:v>
                </c:pt>
                <c:pt idx="148">
                  <c:v>6.9320000000000007E-2</c:v>
                </c:pt>
                <c:pt idx="149">
                  <c:v>6.2439999999999996E-2</c:v>
                </c:pt>
                <c:pt idx="150">
                  <c:v>6.0890000000000007E-2</c:v>
                </c:pt>
                <c:pt idx="151">
                  <c:v>6.1369999999999994E-2</c:v>
                </c:pt>
                <c:pt idx="152">
                  <c:v>5.8499999999999996E-2</c:v>
                </c:pt>
                <c:pt idx="153">
                  <c:v>5.2740000000000002E-2</c:v>
                </c:pt>
                <c:pt idx="154">
                  <c:v>5.117E-2</c:v>
                </c:pt>
                <c:pt idx="155">
                  <c:v>5.1470000000000002E-2</c:v>
                </c:pt>
                <c:pt idx="156">
                  <c:v>5.2610000000000004E-2</c:v>
                </c:pt>
                <c:pt idx="157">
                  <c:v>5.2229999999999999E-2</c:v>
                </c:pt>
                <c:pt idx="158">
                  <c:v>5.1220000000000002E-2</c:v>
                </c:pt>
                <c:pt idx="159">
                  <c:v>5.1580000000000001E-2</c:v>
                </c:pt>
                <c:pt idx="160">
                  <c:v>5.0999999999999997E-2</c:v>
                </c:pt>
                <c:pt idx="161">
                  <c:v>5.1740000000000001E-2</c:v>
                </c:pt>
                <c:pt idx="162">
                  <c:v>5.2639999999999999E-2</c:v>
                </c:pt>
                <c:pt idx="163">
                  <c:v>5.6159999999999995E-2</c:v>
                </c:pt>
                <c:pt idx="164">
                  <c:v>5.7279999999999998E-2</c:v>
                </c:pt>
                <c:pt idx="165">
                  <c:v>5.7969999999999994E-2</c:v>
                </c:pt>
                <c:pt idx="166">
                  <c:v>5.8819999999999997E-2</c:v>
                </c:pt>
                <c:pt idx="167">
                  <c:v>6.1269999999999998E-2</c:v>
                </c:pt>
                <c:pt idx="168">
                  <c:v>5.9660000000000005E-2</c:v>
                </c:pt>
                <c:pt idx="169">
                  <c:v>6.3230000000000008E-2</c:v>
                </c:pt>
                <c:pt idx="170">
                  <c:v>6.0830000000000002E-2</c:v>
                </c:pt>
                <c:pt idx="171">
                  <c:v>6.4250000000000002E-2</c:v>
                </c:pt>
                <c:pt idx="172">
                  <c:v>6.9249999999999992E-2</c:v>
                </c:pt>
                <c:pt idx="173">
                  <c:v>7.1680000000000008E-2</c:v>
                </c:pt>
                <c:pt idx="174">
                  <c:v>7.1609999999999993E-2</c:v>
                </c:pt>
                <c:pt idx="175">
                  <c:v>7.3079999999999992E-2</c:v>
                </c:pt>
                <c:pt idx="176">
                  <c:v>7.485E-2</c:v>
                </c:pt>
                <c:pt idx="177">
                  <c:v>7.7229999999999993E-2</c:v>
                </c:pt>
                <c:pt idx="178">
                  <c:v>7.4099999999999999E-2</c:v>
                </c:pt>
                <c:pt idx="179">
                  <c:v>7.3590000000000003E-2</c:v>
                </c:pt>
                <c:pt idx="180">
                  <c:v>7.6270000000000004E-2</c:v>
                </c:pt>
                <c:pt idx="181">
                  <c:v>7.6689999999999994E-2</c:v>
                </c:pt>
                <c:pt idx="182">
                  <c:v>7.9390000000000002E-2</c:v>
                </c:pt>
                <c:pt idx="183">
                  <c:v>7.8799999999999995E-2</c:v>
                </c:pt>
                <c:pt idx="184">
                  <c:v>8.8000000000000009E-2</c:v>
                </c:pt>
                <c:pt idx="185">
                  <c:v>9.1219999999999996E-2</c:v>
                </c:pt>
                <c:pt idx="186">
                  <c:v>9.1140000000000013E-2</c:v>
                </c:pt>
                <c:pt idx="187">
                  <c:v>9.3629999999999991E-2</c:v>
                </c:pt>
                <c:pt idx="188">
                  <c:v>9.5009999999999997E-2</c:v>
                </c:pt>
                <c:pt idx="189">
                  <c:v>9.7619999999999998E-2</c:v>
                </c:pt>
                <c:pt idx="190">
                  <c:v>0.10125000000000001</c:v>
                </c:pt>
                <c:pt idx="191">
                  <c:v>0.10333000000000001</c:v>
                </c:pt>
                <c:pt idx="192">
                  <c:v>0.10077999999999999</c:v>
                </c:pt>
                <c:pt idx="193">
                  <c:v>0.10424</c:v>
                </c:pt>
                <c:pt idx="194">
                  <c:v>0.10884000000000001</c:v>
                </c:pt>
                <c:pt idx="195">
                  <c:v>0.11348000000000001</c:v>
                </c:pt>
                <c:pt idx="196">
                  <c:v>0.11599999999999999</c:v>
                </c:pt>
                <c:pt idx="197">
                  <c:v>0.11539999999999999</c:v>
                </c:pt>
                <c:pt idx="198">
                  <c:v>0.11505000000000001</c:v>
                </c:pt>
                <c:pt idx="199">
                  <c:v>0.11353999999999999</c:v>
                </c:pt>
                <c:pt idx="200">
                  <c:v>0.11058999999999999</c:v>
                </c:pt>
                <c:pt idx="201">
                  <c:v>0.10827000000000001</c:v>
                </c:pt>
                <c:pt idx="202">
                  <c:v>0.10364000000000001</c:v>
                </c:pt>
                <c:pt idx="203">
                  <c:v>0.10756</c:v>
                </c:pt>
                <c:pt idx="204">
                  <c:v>0.10404999999999999</c:v>
                </c:pt>
                <c:pt idx="205">
                  <c:v>0.10897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'Historical 10 Y Gov Bond Yield'!$C$1</c:f>
              <c:strCache>
                <c:ptCount val="1"/>
                <c:pt idx="0">
                  <c:v>Brazil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Yield'!$C$2:$C$207</c:f>
              <c:numCache>
                <c:formatCode>0.00%</c:formatCode>
                <c:ptCount val="206"/>
                <c:pt idx="0">
                  <c:v>0.10612547562500008</c:v>
                </c:pt>
                <c:pt idx="1">
                  <c:v>0.11233935562500008</c:v>
                </c:pt>
                <c:pt idx="2">
                  <c:v>0.11788328999999975</c:v>
                </c:pt>
                <c:pt idx="3">
                  <c:v>0.12254025000000013</c:v>
                </c:pt>
                <c:pt idx="4">
                  <c:v>0.11798902249999998</c:v>
                </c:pt>
                <c:pt idx="5">
                  <c:v>0.1196814224999998</c:v>
                </c:pt>
                <c:pt idx="6">
                  <c:v>0.12476630250000031</c:v>
                </c:pt>
                <c:pt idx="7">
                  <c:v>0.12179872250000012</c:v>
                </c:pt>
                <c:pt idx="8">
                  <c:v>0.12561490250000018</c:v>
                </c:pt>
                <c:pt idx="9">
                  <c:v>0.13475756250000015</c:v>
                </c:pt>
                <c:pt idx="10">
                  <c:v>0.12837506249999975</c:v>
                </c:pt>
                <c:pt idx="11">
                  <c:v>0.14490000000000003</c:v>
                </c:pt>
                <c:pt idx="12">
                  <c:v>0.16569810562499998</c:v>
                </c:pt>
                <c:pt idx="13">
                  <c:v>0.1664000000000001</c:v>
                </c:pt>
                <c:pt idx="14">
                  <c:v>0.17169800249999989</c:v>
                </c:pt>
                <c:pt idx="15">
                  <c:v>0.16440285562500012</c:v>
                </c:pt>
                <c:pt idx="16">
                  <c:v>0.16521230250000007</c:v>
                </c:pt>
                <c:pt idx="17">
                  <c:v>0.16068302249999999</c:v>
                </c:pt>
                <c:pt idx="18">
                  <c:v>0.14789795999999988</c:v>
                </c:pt>
                <c:pt idx="19">
                  <c:v>0.13401200999999996</c:v>
                </c:pt>
                <c:pt idx="20">
                  <c:v>0.13028792249999999</c:v>
                </c:pt>
                <c:pt idx="21">
                  <c:v>0.126304625625</c:v>
                </c:pt>
                <c:pt idx="22">
                  <c:v>0.13209600000000021</c:v>
                </c:pt>
                <c:pt idx="23">
                  <c:v>0.13481082562500002</c:v>
                </c:pt>
                <c:pt idx="24">
                  <c:v>0.12816262249999988</c:v>
                </c:pt>
                <c:pt idx="25">
                  <c:v>0.12328202249999998</c:v>
                </c:pt>
                <c:pt idx="26">
                  <c:v>0.12810951562500006</c:v>
                </c:pt>
                <c:pt idx="27">
                  <c:v>0.12174576562500028</c:v>
                </c:pt>
                <c:pt idx="28">
                  <c:v>0.12434212249999987</c:v>
                </c:pt>
                <c:pt idx="29">
                  <c:v>0.12720689000000029</c:v>
                </c:pt>
                <c:pt idx="30">
                  <c:v>0.11529440562500026</c:v>
                </c:pt>
                <c:pt idx="31">
                  <c:v>0.12381201000000019</c:v>
                </c:pt>
                <c:pt idx="32">
                  <c:v>0.12566795062500002</c:v>
                </c:pt>
                <c:pt idx="33">
                  <c:v>0.12471327562499979</c:v>
                </c:pt>
                <c:pt idx="34">
                  <c:v>0.12826884000000005</c:v>
                </c:pt>
                <c:pt idx="35">
                  <c:v>0.13209600000000021</c:v>
                </c:pt>
                <c:pt idx="36">
                  <c:v>0.13103224999999985</c:v>
                </c:pt>
                <c:pt idx="37">
                  <c:v>0.13848899999999986</c:v>
                </c:pt>
                <c:pt idx="38">
                  <c:v>0.13646260249999997</c:v>
                </c:pt>
                <c:pt idx="39">
                  <c:v>0.13358608999999988</c:v>
                </c:pt>
                <c:pt idx="40">
                  <c:v>0.12073982250000026</c:v>
                </c:pt>
                <c:pt idx="41">
                  <c:v>0.12042225000000006</c:v>
                </c:pt>
                <c:pt idx="42">
                  <c:v>0.12338801000000021</c:v>
                </c:pt>
                <c:pt idx="43">
                  <c:v>0.11291950250000005</c:v>
                </c:pt>
                <c:pt idx="44">
                  <c:v>0.11492481000000021</c:v>
                </c:pt>
                <c:pt idx="45">
                  <c:v>0.10796676000000005</c:v>
                </c:pt>
                <c:pt idx="46">
                  <c:v>9.8408802499999837E-2</c:v>
                </c:pt>
                <c:pt idx="47">
                  <c:v>0.10355025000000007</c:v>
                </c:pt>
                <c:pt idx="48">
                  <c:v>9.6837289999999854E-2</c:v>
                </c:pt>
                <c:pt idx="49">
                  <c:v>9.778006249999982E-2</c:v>
                </c:pt>
                <c:pt idx="50">
                  <c:v>9.3906810000000007E-2</c:v>
                </c:pt>
                <c:pt idx="51">
                  <c:v>9.6732562499999952E-2</c:v>
                </c:pt>
                <c:pt idx="52">
                  <c:v>9.442982249999976E-2</c:v>
                </c:pt>
                <c:pt idx="53">
                  <c:v>0.10024365562500015</c:v>
                </c:pt>
                <c:pt idx="54">
                  <c:v>9.7989622499999873E-2</c:v>
                </c:pt>
                <c:pt idx="55">
                  <c:v>9.6837289999999854E-2</c:v>
                </c:pt>
                <c:pt idx="56">
                  <c:v>0.10166016000000022</c:v>
                </c:pt>
                <c:pt idx="57">
                  <c:v>0.10746156959999986</c:v>
                </c:pt>
                <c:pt idx="58">
                  <c:v>0.10996760250000004</c:v>
                </c:pt>
                <c:pt idx="59">
                  <c:v>0.11560068839999982</c:v>
                </c:pt>
                <c:pt idx="60">
                  <c:v>0.11718558089999997</c:v>
                </c:pt>
                <c:pt idx="61">
                  <c:v>0.11545282249999977</c:v>
                </c:pt>
                <c:pt idx="62">
                  <c:v>0.11429136000000018</c:v>
                </c:pt>
                <c:pt idx="63">
                  <c:v>0.11412247040000012</c:v>
                </c:pt>
                <c:pt idx="64">
                  <c:v>0.11777756250000015</c:v>
                </c:pt>
                <c:pt idx="65">
                  <c:v>0.1195650290250001</c:v>
                </c:pt>
                <c:pt idx="66">
                  <c:v>0.11981898622499987</c:v>
                </c:pt>
                <c:pt idx="67">
                  <c:v>0.13220240249999993</c:v>
                </c:pt>
                <c:pt idx="68">
                  <c:v>0.12851315922499973</c:v>
                </c:pt>
                <c:pt idx="69">
                  <c:v>0.12940568022499987</c:v>
                </c:pt>
                <c:pt idx="70">
                  <c:v>0.12798206422500003</c:v>
                </c:pt>
                <c:pt idx="71">
                  <c:v>0.12824759610000003</c:v>
                </c:pt>
                <c:pt idx="72">
                  <c:v>0.12883187622500003</c:v>
                </c:pt>
                <c:pt idx="73">
                  <c:v>0.12824759610000003</c:v>
                </c:pt>
                <c:pt idx="74">
                  <c:v>0.12824759610000003</c:v>
                </c:pt>
                <c:pt idx="75">
                  <c:v>0.13004341122499996</c:v>
                </c:pt>
                <c:pt idx="76">
                  <c:v>0.12275216000000011</c:v>
                </c:pt>
                <c:pt idx="77">
                  <c:v>0.12381201000000019</c:v>
                </c:pt>
                <c:pt idx="78">
                  <c:v>0.11841200249999995</c:v>
                </c:pt>
                <c:pt idx="79">
                  <c:v>0.12370600249999986</c:v>
                </c:pt>
                <c:pt idx="80">
                  <c:v>0.13196832360000021</c:v>
                </c:pt>
                <c:pt idx="81">
                  <c:v>0.13816892250000024</c:v>
                </c:pt>
                <c:pt idx="82">
                  <c:v>0.13816892250000024</c:v>
                </c:pt>
                <c:pt idx="83">
                  <c:v>0.13816892250000024</c:v>
                </c:pt>
                <c:pt idx="84">
                  <c:v>0.13816892250000024</c:v>
                </c:pt>
                <c:pt idx="85">
                  <c:v>0.13816892250000024</c:v>
                </c:pt>
                <c:pt idx="86">
                  <c:v>0.13816892250000024</c:v>
                </c:pt>
                <c:pt idx="87">
                  <c:v>0.12898062622499995</c:v>
                </c:pt>
                <c:pt idx="88">
                  <c:v>0.13700635302500008</c:v>
                </c:pt>
                <c:pt idx="89">
                  <c:v>0.13220240249999993</c:v>
                </c:pt>
                <c:pt idx="90">
                  <c:v>0.13284092249999979</c:v>
                </c:pt>
                <c:pt idx="91">
                  <c:v>0.13220240249999993</c:v>
                </c:pt>
                <c:pt idx="92">
                  <c:v>0.13230881000000005</c:v>
                </c:pt>
                <c:pt idx="93">
                  <c:v>0.12338801000000021</c:v>
                </c:pt>
                <c:pt idx="94">
                  <c:v>0.1351837025</c:v>
                </c:pt>
                <c:pt idx="95">
                  <c:v>0.12741924000000027</c:v>
                </c:pt>
                <c:pt idx="96">
                  <c:v>0.12423609000000013</c:v>
                </c:pt>
                <c:pt idx="97">
                  <c:v>0.1339055225000001</c:v>
                </c:pt>
                <c:pt idx="98">
                  <c:v>0.12954383999999997</c:v>
                </c:pt>
                <c:pt idx="99">
                  <c:v>0.17657408999999991</c:v>
                </c:pt>
                <c:pt idx="100">
                  <c:v>0.18080822249999984</c:v>
                </c:pt>
                <c:pt idx="101">
                  <c:v>0.14564912249999984</c:v>
                </c:pt>
                <c:pt idx="102">
                  <c:v>0.14045312639999996</c:v>
                </c:pt>
                <c:pt idx="103">
                  <c:v>0.14210900302499985</c:v>
                </c:pt>
                <c:pt idx="104">
                  <c:v>0.15431387209999992</c:v>
                </c:pt>
                <c:pt idx="105">
                  <c:v>0.13913996302499987</c:v>
                </c:pt>
                <c:pt idx="106">
                  <c:v>0.14051720249999988</c:v>
                </c:pt>
                <c:pt idx="107">
                  <c:v>0.13750757160000004</c:v>
                </c:pt>
                <c:pt idx="108">
                  <c:v>0.12938442562499985</c:v>
                </c:pt>
                <c:pt idx="109">
                  <c:v>0.13441670810000028</c:v>
                </c:pt>
                <c:pt idx="110">
                  <c:v>0.13666516102499981</c:v>
                </c:pt>
                <c:pt idx="111">
                  <c:v>0.13188321000000025</c:v>
                </c:pt>
                <c:pt idx="112">
                  <c:v>0.12279454440000004</c:v>
                </c:pt>
                <c:pt idx="113">
                  <c:v>0.11829567502500016</c:v>
                </c:pt>
                <c:pt idx="114">
                  <c:v>0.12365300062500006</c:v>
                </c:pt>
                <c:pt idx="115">
                  <c:v>0.11469252410000008</c:v>
                </c:pt>
                <c:pt idx="116">
                  <c:v>0.11007296000000011</c:v>
                </c:pt>
                <c:pt idx="117">
                  <c:v>0.10339268062499984</c:v>
                </c:pt>
                <c:pt idx="118">
                  <c:v>0.11070521000000011</c:v>
                </c:pt>
                <c:pt idx="119">
                  <c:v>0.12222242249999993</c:v>
                </c:pt>
                <c:pt idx="120">
                  <c:v>0.12614543999999994</c:v>
                </c:pt>
                <c:pt idx="121">
                  <c:v>0.12965012250000019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'Historical 10 Y Gov Bond Yield'!$D$1</c:f>
              <c:strCache>
                <c:ptCount val="1"/>
                <c:pt idx="0">
                  <c:v>Russia</c:v>
                </c:pt>
              </c:strCache>
            </c:strRef>
          </c:tx>
          <c:spPr>
            <a:ln w="28575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Yield'!$D$2:$D$207</c:f>
              <c:numCache>
                <c:formatCode>0.00%</c:formatCode>
                <c:ptCount val="206"/>
                <c:pt idx="0">
                  <c:v>8.2120062499999813E-2</c:v>
                </c:pt>
                <c:pt idx="1">
                  <c:v>8.3472809999999953E-2</c:v>
                </c:pt>
                <c:pt idx="2">
                  <c:v>8.5555610000000115E-2</c:v>
                </c:pt>
                <c:pt idx="3">
                  <c:v>9.0040402499999894E-2</c:v>
                </c:pt>
                <c:pt idx="4">
                  <c:v>8.7640409999999891E-2</c:v>
                </c:pt>
                <c:pt idx="5">
                  <c:v>8.326463999999989E-2</c:v>
                </c:pt>
                <c:pt idx="6">
                  <c:v>8.3993322500000023E-2</c:v>
                </c:pt>
                <c:pt idx="7">
                  <c:v>8.5868202499999935E-2</c:v>
                </c:pt>
                <c:pt idx="8">
                  <c:v>8.4826402499999842E-2</c:v>
                </c:pt>
                <c:pt idx="9">
                  <c:v>9.0771359999999968E-2</c:v>
                </c:pt>
                <c:pt idx="10">
                  <c:v>9.0771359999999968E-2</c:v>
                </c:pt>
                <c:pt idx="11">
                  <c:v>9.3070250000000243E-2</c:v>
                </c:pt>
                <c:pt idx="12">
                  <c:v>9.9142559999999991E-2</c:v>
                </c:pt>
                <c:pt idx="13">
                  <c:v>0.10565225000000011</c:v>
                </c:pt>
                <c:pt idx="14">
                  <c:v>9.9771689999999857E-2</c:v>
                </c:pt>
                <c:pt idx="15">
                  <c:v>0.10092556250000007</c:v>
                </c:pt>
                <c:pt idx="16">
                  <c:v>0.10302506249999976</c:v>
                </c:pt>
                <c:pt idx="17">
                  <c:v>0.11534721000000014</c:v>
                </c:pt>
                <c:pt idx="18">
                  <c:v>0.12137510250000005</c:v>
                </c:pt>
                <c:pt idx="19">
                  <c:v>0.11207570250000032</c:v>
                </c:pt>
                <c:pt idx="20">
                  <c:v>0.11386915999999969</c:v>
                </c:pt>
                <c:pt idx="21">
                  <c:v>0.10986225000000016</c:v>
                </c:pt>
                <c:pt idx="22">
                  <c:v>0.10996760250000004</c:v>
                </c:pt>
                <c:pt idx="23">
                  <c:v>0.1248723599999999</c:v>
                </c:pt>
                <c:pt idx="24">
                  <c:v>0.1385957025000002</c:v>
                </c:pt>
                <c:pt idx="25">
                  <c:v>0.14393720250000008</c:v>
                </c:pt>
                <c:pt idx="26">
                  <c:v>0.14586320249999973</c:v>
                </c:pt>
                <c:pt idx="27">
                  <c:v>0.10891430250000012</c:v>
                </c:pt>
                <c:pt idx="28">
                  <c:v>0.10239500249999978</c:v>
                </c:pt>
                <c:pt idx="29">
                  <c:v>9.6208999999999767E-2</c:v>
                </c:pt>
                <c:pt idx="30">
                  <c:v>9.9771689999999857E-2</c:v>
                </c:pt>
                <c:pt idx="31">
                  <c:v>9.7361002500000016E-2</c:v>
                </c:pt>
                <c:pt idx="32">
                  <c:v>8.5034722499999882E-2</c:v>
                </c:pt>
                <c:pt idx="33">
                  <c:v>8.7848999999999844E-2</c:v>
                </c:pt>
                <c:pt idx="34">
                  <c:v>9.6942022499999947E-2</c:v>
                </c:pt>
                <c:pt idx="35">
                  <c:v>9.129362250000006E-2</c:v>
                </c:pt>
                <c:pt idx="36">
                  <c:v>8.5034722499999882E-2</c:v>
                </c:pt>
                <c:pt idx="37">
                  <c:v>8.5659802499999937E-2</c:v>
                </c:pt>
                <c:pt idx="38">
                  <c:v>7.8586102500000088E-2</c:v>
                </c:pt>
                <c:pt idx="39">
                  <c:v>7.9624902499999983E-2</c:v>
                </c:pt>
                <c:pt idx="40">
                  <c:v>7.2778062499999852E-2</c:v>
                </c:pt>
                <c:pt idx="41">
                  <c:v>7.4435902500000095E-2</c:v>
                </c:pt>
                <c:pt idx="42">
                  <c:v>7.8586102500000088E-2</c:v>
                </c:pt>
                <c:pt idx="43">
                  <c:v>7.6613760000000086E-2</c:v>
                </c:pt>
                <c:pt idx="44">
                  <c:v>7.7651609999999982E-2</c:v>
                </c:pt>
                <c:pt idx="45">
                  <c:v>7.4954239999999839E-2</c:v>
                </c:pt>
                <c:pt idx="46">
                  <c:v>6.6366022500000232E-2</c:v>
                </c:pt>
                <c:pt idx="47">
                  <c:v>7.029370250000011E-2</c:v>
                </c:pt>
                <c:pt idx="48">
                  <c:v>6.8018902499999978E-2</c:v>
                </c:pt>
                <c:pt idx="49">
                  <c:v>6.7088999999999732E-2</c:v>
                </c:pt>
                <c:pt idx="50">
                  <c:v>6.9673062499999716E-2</c:v>
                </c:pt>
                <c:pt idx="51">
                  <c:v>7.0500622500000221E-2</c:v>
                </c:pt>
                <c:pt idx="52">
                  <c:v>7.5420850625000257E-2</c:v>
                </c:pt>
                <c:pt idx="53">
                  <c:v>7.9115828024999946E-2</c:v>
                </c:pt>
                <c:pt idx="54">
                  <c:v>8.014448999999968E-2</c:v>
                </c:pt>
                <c:pt idx="55">
                  <c:v>8.1350414399999904E-2</c:v>
                </c:pt>
                <c:pt idx="56">
                  <c:v>8.6389290000000063E-2</c:v>
                </c:pt>
                <c:pt idx="57">
                  <c:v>8.8954860900000154E-2</c:v>
                </c:pt>
                <c:pt idx="58">
                  <c:v>8.1506402024999813E-2</c:v>
                </c:pt>
                <c:pt idx="59">
                  <c:v>7.9780765625000249E-2</c:v>
                </c:pt>
                <c:pt idx="60">
                  <c:v>8.1787208099999953E-2</c:v>
                </c:pt>
                <c:pt idx="61">
                  <c:v>8.4618102499999903E-2</c:v>
                </c:pt>
                <c:pt idx="62">
                  <c:v>8.6806249999999974E-2</c:v>
                </c:pt>
                <c:pt idx="63">
                  <c:v>8.4784740900000211E-2</c:v>
                </c:pt>
                <c:pt idx="64">
                  <c:v>8.9017473600000008E-2</c:v>
                </c:pt>
                <c:pt idx="65">
                  <c:v>8.9007038025000096E-2</c:v>
                </c:pt>
                <c:pt idx="66">
                  <c:v>8.1839213224999874E-2</c:v>
                </c:pt>
                <c:pt idx="67">
                  <c:v>7.8586102500000088E-2</c:v>
                </c:pt>
                <c:pt idx="68">
                  <c:v>8.2921203224999962E-2</c:v>
                </c:pt>
                <c:pt idx="69">
                  <c:v>8.3462401024999799E-2</c:v>
                </c:pt>
                <c:pt idx="70">
                  <c:v>7.8835368899999869E-2</c:v>
                </c:pt>
                <c:pt idx="71">
                  <c:v>7.9697637225000006E-2</c:v>
                </c:pt>
                <c:pt idx="72">
                  <c:v>8.9549754224999889E-2</c:v>
                </c:pt>
                <c:pt idx="73">
                  <c:v>8.4201562500000104E-2</c:v>
                </c:pt>
                <c:pt idx="74">
                  <c:v>7.5794212024999918E-2</c:v>
                </c:pt>
                <c:pt idx="75">
                  <c:v>7.8170722500000123E-2</c:v>
                </c:pt>
                <c:pt idx="76">
                  <c:v>7.7350582025000003E-2</c:v>
                </c:pt>
                <c:pt idx="77">
                  <c:v>7.39591423999999E-2</c:v>
                </c:pt>
                <c:pt idx="78">
                  <c:v>7.4415171600000107E-2</c:v>
                </c:pt>
                <c:pt idx="79">
                  <c:v>7.2022098224999942E-2</c:v>
                </c:pt>
                <c:pt idx="80">
                  <c:v>7.3016298224999998E-2</c:v>
                </c:pt>
                <c:pt idx="81">
                  <c:v>7.6925062499999974E-2</c:v>
                </c:pt>
                <c:pt idx="82">
                  <c:v>7.2394869225000047E-2</c:v>
                </c:pt>
                <c:pt idx="83">
                  <c:v>7.0531662224999847E-2</c:v>
                </c:pt>
                <c:pt idx="84">
                  <c:v>7.8721118225000053E-2</c:v>
                </c:pt>
                <c:pt idx="85">
                  <c:v>7.9011950025000166E-2</c:v>
                </c:pt>
                <c:pt idx="86">
                  <c:v>8.1610400025000196E-2</c:v>
                </c:pt>
                <c:pt idx="87">
                  <c:v>9.2934339224999718E-2</c:v>
                </c:pt>
                <c:pt idx="88">
                  <c:v>9.4911104400000168E-2</c:v>
                </c:pt>
                <c:pt idx="89">
                  <c:v>0.11173827209999998</c:v>
                </c:pt>
                <c:pt idx="90">
                  <c:v>0.11846488062499994</c:v>
                </c:pt>
                <c:pt idx="91">
                  <c:v>0.11636129640000026</c:v>
                </c:pt>
                <c:pt idx="92">
                  <c:v>0.1161605552249998</c:v>
                </c:pt>
                <c:pt idx="93">
                  <c:v>0.11598095999999991</c:v>
                </c:pt>
                <c:pt idx="94">
                  <c:v>0.10961995822499992</c:v>
                </c:pt>
                <c:pt idx="95">
                  <c:v>0.13205344039999978</c:v>
                </c:pt>
                <c:pt idx="96">
                  <c:v>0.13095780622499964</c:v>
                </c:pt>
                <c:pt idx="97">
                  <c:v>0.12970326562500012</c:v>
                </c:pt>
                <c:pt idx="98">
                  <c:v>9.7120079224999767E-2</c:v>
                </c:pt>
                <c:pt idx="99">
                  <c:v>8.2994048900000061E-2</c:v>
                </c:pt>
                <c:pt idx="100">
                  <c:v>8.7796850624999978E-2</c:v>
                </c:pt>
                <c:pt idx="101">
                  <c:v>7.5980917025000094E-2</c:v>
                </c:pt>
                <c:pt idx="102">
                  <c:v>8.4618102499999903E-2</c:v>
                </c:pt>
                <c:pt idx="103">
                  <c:v>7.3409963024999803E-2</c:v>
                </c:pt>
                <c:pt idx="104">
                  <c:v>6.6996032025000041E-2</c:v>
                </c:pt>
                <c:pt idx="105">
                  <c:v>6.8215267024999804E-2</c:v>
                </c:pt>
                <c:pt idx="106">
                  <c:v>6.5725875600000094E-2</c:v>
                </c:pt>
                <c:pt idx="107">
                  <c:v>6.5354265599999906E-2</c:v>
                </c:pt>
                <c:pt idx="108">
                  <c:v>6.8494342399999963E-2</c:v>
                </c:pt>
                <c:pt idx="109">
                  <c:v>6.3796274024999766E-2</c:v>
                </c:pt>
                <c:pt idx="110">
                  <c:v>6.3703449600000184E-2</c:v>
                </c:pt>
                <c:pt idx="111">
                  <c:v>6.4384256100000092E-2</c:v>
                </c:pt>
                <c:pt idx="112">
                  <c:v>6.4508062499999852E-2</c:v>
                </c:pt>
                <c:pt idx="113">
                  <c:v>6.6190479224999876E-2</c:v>
                </c:pt>
                <c:pt idx="114">
                  <c:v>6.5044640100000217E-2</c:v>
                </c:pt>
                <c:pt idx="115">
                  <c:v>6.4415207025000143E-2</c:v>
                </c:pt>
                <c:pt idx="116">
                  <c:v>6.4342988900000231E-2</c:v>
                </c:pt>
                <c:pt idx="117">
                  <c:v>6.4167612224999893E-2</c:v>
                </c:pt>
                <c:pt idx="118">
                  <c:v>6.5364587224999937E-2</c:v>
                </c:pt>
                <c:pt idx="119">
                  <c:v>6.601495040000005E-2</c:v>
                </c:pt>
                <c:pt idx="120">
                  <c:v>6.6727480625000224E-2</c:v>
                </c:pt>
                <c:pt idx="121">
                  <c:v>6.6779122500000065E-2</c:v>
                </c:pt>
                <c:pt idx="122">
                  <c:v>6.5777493224999928E-2</c:v>
                </c:pt>
                <c:pt idx="123">
                  <c:v>6.667583999999982E-2</c:v>
                </c:pt>
                <c:pt idx="124">
                  <c:v>6.6696496100000058E-2</c:v>
                </c:pt>
                <c:pt idx="125">
                  <c:v>6.6366022500000232E-2</c:v>
                </c:pt>
                <c:pt idx="126">
                  <c:v>6.7192302500000078E-2</c:v>
                </c:pt>
                <c:pt idx="127">
                  <c:v>6.8339296025000218E-2</c:v>
                </c:pt>
                <c:pt idx="128">
                  <c:v>6.8721764099999971E-2</c:v>
                </c:pt>
                <c:pt idx="129">
                  <c:v>6.8918193224999813E-2</c:v>
                </c:pt>
                <c:pt idx="130">
                  <c:v>7.1400957225000061E-2</c:v>
                </c:pt>
                <c:pt idx="131">
                  <c:v>6.8421986024999937E-2</c:v>
                </c:pt>
                <c:pt idx="132">
                  <c:v>6.8339296025000218E-2</c:v>
                </c:pt>
                <c:pt idx="133">
                  <c:v>6.7874224399999905E-2</c:v>
                </c:pt>
                <c:pt idx="134">
                  <c:v>6.9476564024999909E-2</c:v>
                </c:pt>
                <c:pt idx="135">
                  <c:v>7.0583396099999751E-2</c:v>
                </c:pt>
                <c:pt idx="136">
                  <c:v>7.192891559999981E-2</c:v>
                </c:pt>
                <c:pt idx="137">
                  <c:v>6.7915560000000097E-2</c:v>
                </c:pt>
                <c:pt idx="138">
                  <c:v>7.6478876225000159E-2</c:v>
                </c:pt>
                <c:pt idx="139">
                  <c:v>8.4836818025000094E-2</c:v>
                </c:pt>
                <c:pt idx="140">
                  <c:v>8.5128473025000151E-2</c:v>
                </c:pt>
                <c:pt idx="141">
                  <c:v>8.5680641599999996E-2</c:v>
                </c:pt>
                <c:pt idx="142">
                  <c:v>8.5503515625000137E-2</c:v>
                </c:pt>
                <c:pt idx="143">
                  <c:v>8.5920305625000193E-2</c:v>
                </c:pt>
                <c:pt idx="144">
                  <c:v>8.3712230224999962E-2</c:v>
                </c:pt>
                <c:pt idx="145">
                  <c:v>7.9157380625000329E-2</c:v>
                </c:pt>
                <c:pt idx="146">
                  <c:v>9.3979999999999994E-2</c:v>
                </c:pt>
                <c:pt idx="147">
                  <c:v>9.4869999999999996E-2</c:v>
                </c:pt>
                <c:pt idx="148">
                  <c:v>9.4629999999999992E-2</c:v>
                </c:pt>
                <c:pt idx="149">
                  <c:v>9.6140000000000003E-2</c:v>
                </c:pt>
                <c:pt idx="150">
                  <c:v>9.5909999999999995E-2</c:v>
                </c:pt>
                <c:pt idx="151">
                  <c:v>9.5489999999999992E-2</c:v>
                </c:pt>
                <c:pt idx="152">
                  <c:v>9.5390000000000003E-2</c:v>
                </c:pt>
                <c:pt idx="153">
                  <c:v>9.5549999999999996E-2</c:v>
                </c:pt>
                <c:pt idx="154">
                  <c:v>9.5990000000000006E-2</c:v>
                </c:pt>
                <c:pt idx="155">
                  <c:v>8.8960000000000011E-2</c:v>
                </c:pt>
                <c:pt idx="156">
                  <c:v>9.4140000000000001E-2</c:v>
                </c:pt>
                <c:pt idx="157">
                  <c:v>9.3399999999999997E-2</c:v>
                </c:pt>
                <c:pt idx="158">
                  <c:v>9.7159999999999996E-2</c:v>
                </c:pt>
                <c:pt idx="159">
                  <c:v>9.8379999999999995E-2</c:v>
                </c:pt>
                <c:pt idx="160">
                  <c:v>9.9100000000000008E-2</c:v>
                </c:pt>
                <c:pt idx="161">
                  <c:v>0.1013</c:v>
                </c:pt>
                <c:pt idx="162">
                  <c:v>9.98E-2</c:v>
                </c:pt>
                <c:pt idx="163">
                  <c:v>0.1162</c:v>
                </c:pt>
                <c:pt idx="164">
                  <c:v>0.1105</c:v>
                </c:pt>
                <c:pt idx="165">
                  <c:v>0.1109</c:v>
                </c:pt>
                <c:pt idx="166">
                  <c:v>0.11779999999999999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'Historical 10 Y Gov Bond Yield'!$E$1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Yield'!$E$2:$E$207</c:f>
              <c:numCache>
                <c:formatCode>0.00%</c:formatCode>
                <c:ptCount val="206"/>
                <c:pt idx="0">
                  <c:v>3.4746700625000182E-2</c:v>
                </c:pt>
                <c:pt idx="1">
                  <c:v>3.3912744225000013E-2</c:v>
                </c:pt>
                <c:pt idx="2">
                  <c:v>3.0895008900000187E-2</c:v>
                </c:pt>
                <c:pt idx="3">
                  <c:v>2.9616089999999762E-2</c:v>
                </c:pt>
                <c:pt idx="4">
                  <c:v>2.7628238399999949E-2</c:v>
                </c:pt>
                <c:pt idx="5">
                  <c:v>2.7881684025000242E-2</c:v>
                </c:pt>
                <c:pt idx="6">
                  <c:v>2.824670062500001E-2</c:v>
                </c:pt>
                <c:pt idx="7">
                  <c:v>2.824670062500001E-2</c:v>
                </c:pt>
                <c:pt idx="8">
                  <c:v>2.8956640625000141E-2</c:v>
                </c:pt>
                <c:pt idx="9">
                  <c:v>3.017425062500001E-2</c:v>
                </c:pt>
                <c:pt idx="10">
                  <c:v>2.967697289999971E-2</c:v>
                </c:pt>
                <c:pt idx="11">
                  <c:v>2.9068224899999828E-2</c:v>
                </c:pt>
                <c:pt idx="12">
                  <c:v>2.9301557025000147E-2</c:v>
                </c:pt>
                <c:pt idx="13">
                  <c:v>2.9321848025000152E-2</c:v>
                </c:pt>
                <c:pt idx="14">
                  <c:v>2.8824776100000005E-2</c:v>
                </c:pt>
                <c:pt idx="15">
                  <c:v>3.1118393599999683E-2</c:v>
                </c:pt>
                <c:pt idx="16">
                  <c:v>3.1108239225000167E-2</c:v>
                </c:pt>
                <c:pt idx="17">
                  <c:v>3.3028304400000152E-2</c:v>
                </c:pt>
                <c:pt idx="18">
                  <c:v>3.4227980899999899E-2</c:v>
                </c:pt>
                <c:pt idx="19">
                  <c:v>3.5041716900000131E-2</c:v>
                </c:pt>
                <c:pt idx="20">
                  <c:v>3.6619241025000138E-2</c:v>
                </c:pt>
                <c:pt idx="21">
                  <c:v>3.6232382024999898E-2</c:v>
                </c:pt>
                <c:pt idx="22">
                  <c:v>3.4512752099999933E-2</c:v>
                </c:pt>
                <c:pt idx="23">
                  <c:v>3.6558153225000112E-2</c:v>
                </c:pt>
                <c:pt idx="24">
                  <c:v>3.4034765624999963E-2</c:v>
                </c:pt>
                <c:pt idx="25">
                  <c:v>3.5448704900000072E-2</c:v>
                </c:pt>
                <c:pt idx="26">
                  <c:v>3.6812697600000055E-2</c:v>
                </c:pt>
                <c:pt idx="27">
                  <c:v>3.5774352900000084E-2</c:v>
                </c:pt>
                <c:pt idx="28">
                  <c:v>3.8218344899999757E-2</c:v>
                </c:pt>
                <c:pt idx="29">
                  <c:v>4.0685619600000056E-2</c:v>
                </c:pt>
                <c:pt idx="30">
                  <c:v>4.2931137599999891E-2</c:v>
                </c:pt>
                <c:pt idx="31">
                  <c:v>4.3441820099999973E-2</c:v>
                </c:pt>
                <c:pt idx="32">
                  <c:v>4.1012089999999946E-2</c:v>
                </c:pt>
                <c:pt idx="33">
                  <c:v>4.2032639999999954E-2</c:v>
                </c:pt>
                <c:pt idx="34">
                  <c:v>4.3768722499999857E-2</c:v>
                </c:pt>
                <c:pt idx="35">
                  <c:v>4.5301759999999858E-2</c:v>
                </c:pt>
                <c:pt idx="36">
                  <c:v>4.4688410000000012E-2</c:v>
                </c:pt>
                <c:pt idx="37">
                  <c:v>4.6017562500000109E-2</c:v>
                </c:pt>
                <c:pt idx="38">
                  <c:v>4.6835922499999905E-2</c:v>
                </c:pt>
                <c:pt idx="39">
                  <c:v>4.4453340224999804E-2</c:v>
                </c:pt>
                <c:pt idx="40">
                  <c:v>4.2645209999999878E-2</c:v>
                </c:pt>
                <c:pt idx="41">
                  <c:v>4.0910062500000288E-2</c:v>
                </c:pt>
                <c:pt idx="42">
                  <c:v>4.0910062500000288E-2</c:v>
                </c:pt>
                <c:pt idx="43">
                  <c:v>3.6324000000000023E-2</c:v>
                </c:pt>
                <c:pt idx="44">
                  <c:v>3.6324000000000023E-2</c:v>
                </c:pt>
                <c:pt idx="45">
                  <c:v>3.4746700625000182E-2</c:v>
                </c:pt>
                <c:pt idx="46">
                  <c:v>3.5306250000000095E-2</c:v>
                </c:pt>
                <c:pt idx="47">
                  <c:v>3.4736528400000077E-2</c:v>
                </c:pt>
                <c:pt idx="48">
                  <c:v>3.6324000000000023E-2</c:v>
                </c:pt>
                <c:pt idx="49">
                  <c:v>3.6324000000000023E-2</c:v>
                </c:pt>
                <c:pt idx="50">
                  <c:v>3.6069515625000159E-2</c:v>
                </c:pt>
                <c:pt idx="51">
                  <c:v>3.6018622499999875E-2</c:v>
                </c:pt>
                <c:pt idx="52">
                  <c:v>3.6018622499999875E-2</c:v>
                </c:pt>
                <c:pt idx="53">
                  <c:v>3.5001022499999923E-2</c:v>
                </c:pt>
                <c:pt idx="54">
                  <c:v>3.4797562499999879E-2</c:v>
                </c:pt>
                <c:pt idx="55">
                  <c:v>3.357722250000017E-2</c:v>
                </c:pt>
                <c:pt idx="56">
                  <c:v>3.3983922500000041E-2</c:v>
                </c:pt>
                <c:pt idx="57">
                  <c:v>3.5306250000000095E-2</c:v>
                </c:pt>
                <c:pt idx="58">
                  <c:v>3.5815062499999772E-2</c:v>
                </c:pt>
                <c:pt idx="59">
                  <c:v>3.5815062499999772E-2</c:v>
                </c:pt>
                <c:pt idx="60">
                  <c:v>3.5815062499999772E-2</c:v>
                </c:pt>
                <c:pt idx="61">
                  <c:v>3.4288999999999792E-2</c:v>
                </c:pt>
                <c:pt idx="62">
                  <c:v>3.5815062499999772E-2</c:v>
                </c:pt>
                <c:pt idx="63">
                  <c:v>3.6527610000000044E-2</c:v>
                </c:pt>
                <c:pt idx="64">
                  <c:v>3.8462902500000062E-2</c:v>
                </c:pt>
                <c:pt idx="65">
                  <c:v>3.9074422499999928E-2</c:v>
                </c:pt>
                <c:pt idx="66">
                  <c:v>4.0399999999999991E-2</c:v>
                </c:pt>
                <c:pt idx="67">
                  <c:v>4.1624359999999916E-2</c:v>
                </c:pt>
                <c:pt idx="68">
                  <c:v>3.9176360000000132E-2</c:v>
                </c:pt>
                <c:pt idx="69">
                  <c:v>3.8768640000000243E-2</c:v>
                </c:pt>
                <c:pt idx="70">
                  <c:v>3.9176360000000132E-2</c:v>
                </c:pt>
                <c:pt idx="71">
                  <c:v>3.9380250000000228E-2</c:v>
                </c:pt>
                <c:pt idx="72">
                  <c:v>3.9788090000000054E-2</c:v>
                </c:pt>
                <c:pt idx="73">
                  <c:v>3.9278302499999862E-2</c:v>
                </c:pt>
                <c:pt idx="74">
                  <c:v>3.9380250000000228E-2</c:v>
                </c:pt>
                <c:pt idx="75">
                  <c:v>3.9380250000000228E-2</c:v>
                </c:pt>
                <c:pt idx="76">
                  <c:v>3.7036722500000119E-2</c:v>
                </c:pt>
                <c:pt idx="77">
                  <c:v>3.3485726024999884E-2</c:v>
                </c:pt>
                <c:pt idx="78">
                  <c:v>3.2469371025000138E-2</c:v>
                </c:pt>
                <c:pt idx="79">
                  <c:v>3.3373902500000163E-2</c:v>
                </c:pt>
                <c:pt idx="80">
                  <c:v>3.357722250000017E-2</c:v>
                </c:pt>
                <c:pt idx="81">
                  <c:v>3.3373902500000163E-2</c:v>
                </c:pt>
                <c:pt idx="82">
                  <c:v>3.3678889999999795E-2</c:v>
                </c:pt>
                <c:pt idx="83">
                  <c:v>3.6120410000000103E-2</c:v>
                </c:pt>
                <c:pt idx="84">
                  <c:v>3.5815062499999772E-2</c:v>
                </c:pt>
                <c:pt idx="85">
                  <c:v>3.6324000000000023E-2</c:v>
                </c:pt>
                <c:pt idx="86">
                  <c:v>3.6324000000000023E-2</c:v>
                </c:pt>
                <c:pt idx="87">
                  <c:v>3.5916840000000061E-2</c:v>
                </c:pt>
                <c:pt idx="88">
                  <c:v>3.7342250000000021E-2</c:v>
                </c:pt>
                <c:pt idx="89">
                  <c:v>3.571329000000012E-2</c:v>
                </c:pt>
                <c:pt idx="90">
                  <c:v>3.5815062499999772E-2</c:v>
                </c:pt>
                <c:pt idx="91">
                  <c:v>3.5815062499999772E-2</c:v>
                </c:pt>
                <c:pt idx="92">
                  <c:v>3.3068960000000036E-2</c:v>
                </c:pt>
                <c:pt idx="93">
                  <c:v>3.0834090000000147E-2</c:v>
                </c:pt>
                <c:pt idx="94">
                  <c:v>3.2052810000000154E-2</c:v>
                </c:pt>
                <c:pt idx="95">
                  <c:v>3.1849640000000123E-2</c:v>
                </c:pt>
                <c:pt idx="96">
                  <c:v>3.1240250000000191E-2</c:v>
                </c:pt>
                <c:pt idx="97">
                  <c:v>3.1230095025000182E-2</c:v>
                </c:pt>
                <c:pt idx="98">
                  <c:v>2.7678925024999801E-2</c:v>
                </c:pt>
                <c:pt idx="99">
                  <c:v>3.3272250000000003E-2</c:v>
                </c:pt>
                <c:pt idx="100">
                  <c:v>3.0935622499999926E-2</c:v>
                </c:pt>
                <c:pt idx="101">
                  <c:v>3.738299040000026E-2</c:v>
                </c:pt>
                <c:pt idx="102">
                  <c:v>4.3155822499999941E-2</c:v>
                </c:pt>
                <c:pt idx="103">
                  <c:v>4.6396014224999949E-2</c:v>
                </c:pt>
                <c:pt idx="104">
                  <c:v>4.5005285024999786E-2</c:v>
                </c:pt>
                <c:pt idx="105">
                  <c:v>4.2195974400000003E-2</c:v>
                </c:pt>
                <c:pt idx="106">
                  <c:v>4.1216160000000057E-2</c:v>
                </c:pt>
                <c:pt idx="107">
                  <c:v>4.2338902500000053E-2</c:v>
                </c:pt>
                <c:pt idx="108">
                  <c:v>4.1216160000000057E-2</c:v>
                </c:pt>
                <c:pt idx="109">
                  <c:v>4.3257960000000262E-2</c:v>
                </c:pt>
                <c:pt idx="110">
                  <c:v>4.5199522500000144E-2</c:v>
                </c:pt>
                <c:pt idx="111">
                  <c:v>4.6539230024999823E-2</c:v>
                </c:pt>
                <c:pt idx="112">
                  <c:v>4.6569920400000075E-2</c:v>
                </c:pt>
                <c:pt idx="113">
                  <c:v>4.3768722499999857E-2</c:v>
                </c:pt>
                <c:pt idx="114">
                  <c:v>4.4463560099999855E-2</c:v>
                </c:pt>
                <c:pt idx="115">
                  <c:v>4.4085458025000079E-2</c:v>
                </c:pt>
                <c:pt idx="116">
                  <c:v>4.3309030625000133E-2</c:v>
                </c:pt>
                <c:pt idx="117">
                  <c:v>4.3452035025000058E-2</c:v>
                </c:pt>
                <c:pt idx="118">
                  <c:v>3.674142202499997E-2</c:v>
                </c:pt>
                <c:pt idx="119">
                  <c:v>3.4268660100000181E-2</c:v>
                </c:pt>
                <c:pt idx="120">
                  <c:v>3.1565235600000019E-2</c:v>
                </c:pt>
                <c:pt idx="121">
                  <c:v>3.1037160000000119E-2</c:v>
                </c:pt>
                <c:pt idx="122">
                  <c:v>3.1057468099999763E-2</c:v>
                </c:pt>
                <c:pt idx="123">
                  <c:v>3.041785902500016E-2</c:v>
                </c:pt>
                <c:pt idx="124">
                  <c:v>2.9879928899999797E-2</c:v>
                </c:pt>
                <c:pt idx="125">
                  <c:v>3.3292580100000135E-2</c:v>
                </c:pt>
                <c:pt idx="126">
                  <c:v>3.350605822500019E-2</c:v>
                </c:pt>
                <c:pt idx="127">
                  <c:v>3.4187302500000127E-2</c:v>
                </c:pt>
                <c:pt idx="128">
                  <c:v>3.1565235600000019E-2</c:v>
                </c:pt>
                <c:pt idx="129">
                  <c:v>3.0702105225000276E-2</c:v>
                </c:pt>
                <c:pt idx="130">
                  <c:v>3.0702105225000276E-2</c:v>
                </c:pt>
                <c:pt idx="131">
                  <c:v>2.9697267600000021E-2</c:v>
                </c:pt>
                <c:pt idx="132">
                  <c:v>2.9920522500000102E-2</c:v>
                </c:pt>
                <c:pt idx="133">
                  <c:v>3.1585548900000093E-2</c:v>
                </c:pt>
                <c:pt idx="134">
                  <c:v>3.3282415024999956E-2</c:v>
                </c:pt>
                <c:pt idx="135">
                  <c:v>3.3201096225000004E-2</c:v>
                </c:pt>
                <c:pt idx="136">
                  <c:v>3.1991856900000171E-2</c:v>
                </c:pt>
                <c:pt idx="137">
                  <c:v>3.3526390624999847E-2</c:v>
                </c:pt>
                <c:pt idx="138">
                  <c:v>3.5489408099999897E-2</c:v>
                </c:pt>
                <c:pt idx="139">
                  <c:v>3.5794707600000253E-2</c:v>
                </c:pt>
                <c:pt idx="140">
                  <c:v>3.9115196900000315E-2</c:v>
                </c:pt>
                <c:pt idx="141">
                  <c:v>4.1757042224999763E-2</c:v>
                </c:pt>
                <c:pt idx="142">
                  <c:v>4.4044586224999849E-2</c:v>
                </c:pt>
                <c:pt idx="143">
                  <c:v>4.4596423024999776E-2</c:v>
                </c:pt>
                <c:pt idx="144">
                  <c:v>4.7265689600000105E-2</c:v>
                </c:pt>
                <c:pt idx="145">
                  <c:v>4.7009865224999725E-2</c:v>
                </c:pt>
                <c:pt idx="146">
                  <c:v>4.5330000000000002E-2</c:v>
                </c:pt>
                <c:pt idx="147">
                  <c:v>4.7530000000000003E-2</c:v>
                </c:pt>
                <c:pt idx="148">
                  <c:v>4.7910000000000001E-2</c:v>
                </c:pt>
                <c:pt idx="149">
                  <c:v>4.7899999999999998E-2</c:v>
                </c:pt>
                <c:pt idx="150">
                  <c:v>4.9509999999999998E-2</c:v>
                </c:pt>
                <c:pt idx="151">
                  <c:v>4.6440000000000002E-2</c:v>
                </c:pt>
                <c:pt idx="152">
                  <c:v>4.487E-2</c:v>
                </c:pt>
                <c:pt idx="153">
                  <c:v>4.1149999999999999E-2</c:v>
                </c:pt>
                <c:pt idx="154">
                  <c:v>4.0919999999999998E-2</c:v>
                </c:pt>
                <c:pt idx="155">
                  <c:v>3.9800000000000002E-2</c:v>
                </c:pt>
                <c:pt idx="156">
                  <c:v>3.95E-2</c:v>
                </c:pt>
                <c:pt idx="157">
                  <c:v>3.7599999999999995E-2</c:v>
                </c:pt>
                <c:pt idx="158">
                  <c:v>3.3700000000000001E-2</c:v>
                </c:pt>
                <c:pt idx="159">
                  <c:v>3.78E-2</c:v>
                </c:pt>
                <c:pt idx="160">
                  <c:v>3.6299999999999999E-2</c:v>
                </c:pt>
                <c:pt idx="161">
                  <c:v>4.0399999999999998E-2</c:v>
                </c:pt>
                <c:pt idx="162">
                  <c:v>2.9399999999999999E-2</c:v>
                </c:pt>
                <c:pt idx="163">
                  <c:v>2.8999999999999998E-2</c:v>
                </c:pt>
                <c:pt idx="164">
                  <c:v>2.98E-2</c:v>
                </c:pt>
                <c:pt idx="165">
                  <c:v>2.8999999999999998E-2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'Historical 10 Y Gov Bond Yield'!$F$1</c:f>
              <c:strCache>
                <c:ptCount val="1"/>
                <c:pt idx="0">
                  <c:v>South Africa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Yield'!$F$2:$F$207</c:f>
              <c:numCache>
                <c:formatCode>0.00%</c:formatCode>
                <c:ptCount val="206"/>
                <c:pt idx="0">
                  <c:v>8.9414062499999947E-2</c:v>
                </c:pt>
                <c:pt idx="1">
                  <c:v>9.0197015625000043E-2</c:v>
                </c:pt>
                <c:pt idx="2">
                  <c:v>9.1241390624999807E-2</c:v>
                </c:pt>
                <c:pt idx="3">
                  <c:v>9.244303999999981E-2</c:v>
                </c:pt>
                <c:pt idx="4">
                  <c:v>8.9100960000000118E-2</c:v>
                </c:pt>
                <c:pt idx="5">
                  <c:v>8.8474889999999862E-2</c:v>
                </c:pt>
                <c:pt idx="6">
                  <c:v>9.2808890624999973E-2</c:v>
                </c:pt>
                <c:pt idx="7">
                  <c:v>8.8422725624999865E-2</c:v>
                </c:pt>
                <c:pt idx="8">
                  <c:v>9.0249222499999782E-2</c:v>
                </c:pt>
                <c:pt idx="9">
                  <c:v>9.6051955625000129E-2</c:v>
                </c:pt>
                <c:pt idx="10">
                  <c:v>9.1763765625000104E-2</c:v>
                </c:pt>
                <c:pt idx="11">
                  <c:v>9.3593062499999879E-2</c:v>
                </c:pt>
                <c:pt idx="12">
                  <c:v>9.6418409999999843E-2</c:v>
                </c:pt>
                <c:pt idx="13">
                  <c:v>9.4168300625000034E-2</c:v>
                </c:pt>
                <c:pt idx="14">
                  <c:v>0.10008632250000016</c:v>
                </c:pt>
                <c:pt idx="15">
                  <c:v>8.7588265624999995E-2</c:v>
                </c:pt>
                <c:pt idx="16">
                  <c:v>8.5138890000000078E-2</c:v>
                </c:pt>
                <c:pt idx="17">
                  <c:v>8.6337175625000206E-2</c:v>
                </c:pt>
                <c:pt idx="18">
                  <c:v>8.5451422499999818E-2</c:v>
                </c:pt>
                <c:pt idx="19">
                  <c:v>8.4201562500000104E-2</c:v>
                </c:pt>
                <c:pt idx="20">
                  <c:v>8.4670175624999899E-2</c:v>
                </c:pt>
                <c:pt idx="21">
                  <c:v>8.326463999999989E-2</c:v>
                </c:pt>
                <c:pt idx="22">
                  <c:v>8.113205062499973E-2</c:v>
                </c:pt>
                <c:pt idx="23">
                  <c:v>7.9624902499999983E-2</c:v>
                </c:pt>
                <c:pt idx="24">
                  <c:v>7.791115062499987E-2</c:v>
                </c:pt>
                <c:pt idx="25">
                  <c:v>6.9828205624999917E-2</c:v>
                </c:pt>
                <c:pt idx="26">
                  <c:v>7.9520999999999731E-2</c:v>
                </c:pt>
                <c:pt idx="27">
                  <c:v>7.4695055625000117E-2</c:v>
                </c:pt>
                <c:pt idx="28">
                  <c:v>7.8430325625000075E-2</c:v>
                </c:pt>
                <c:pt idx="29">
                  <c:v>8.2952422500000234E-2</c:v>
                </c:pt>
                <c:pt idx="30">
                  <c:v>7.8949625624999742E-2</c:v>
                </c:pt>
                <c:pt idx="31">
                  <c:v>8.2484180624999848E-2</c:v>
                </c:pt>
                <c:pt idx="32">
                  <c:v>8.3368722500000159E-2</c:v>
                </c:pt>
                <c:pt idx="33">
                  <c:v>8.3628950624999865E-2</c:v>
                </c:pt>
                <c:pt idx="34">
                  <c:v>8.498264062500005E-2</c:v>
                </c:pt>
                <c:pt idx="35">
                  <c:v>8.4670175624999899E-2</c:v>
                </c:pt>
                <c:pt idx="36">
                  <c:v>8.6597760000000079E-2</c:v>
                </c:pt>
                <c:pt idx="37">
                  <c:v>8.9831602499999885E-2</c:v>
                </c:pt>
                <c:pt idx="38">
                  <c:v>8.0664202499999949E-2</c:v>
                </c:pt>
                <c:pt idx="39">
                  <c:v>8.1652000624999888E-2</c:v>
                </c:pt>
                <c:pt idx="40">
                  <c:v>7.7392100625000237E-2</c:v>
                </c:pt>
                <c:pt idx="41">
                  <c:v>7.7184515625000172E-2</c:v>
                </c:pt>
                <c:pt idx="42">
                  <c:v>8.3524855625000116E-2</c:v>
                </c:pt>
                <c:pt idx="43">
                  <c:v>7.9936639999999892E-2</c:v>
                </c:pt>
                <c:pt idx="44">
                  <c:v>7.7236410000000033E-2</c:v>
                </c:pt>
                <c:pt idx="45">
                  <c:v>7.3088810000000004E-2</c:v>
                </c:pt>
                <c:pt idx="46">
                  <c:v>6.1003002499999903E-2</c:v>
                </c:pt>
                <c:pt idx="47">
                  <c:v>6.6211130624999948E-2</c:v>
                </c:pt>
                <c:pt idx="48">
                  <c:v>6.5075600624999952E-2</c:v>
                </c:pt>
                <c:pt idx="49">
                  <c:v>6.6314390624999886E-2</c:v>
                </c:pt>
                <c:pt idx="50">
                  <c:v>6.4869205624999982E-2</c:v>
                </c:pt>
                <c:pt idx="51">
                  <c:v>6.7812222499999963E-2</c:v>
                </c:pt>
                <c:pt idx="52">
                  <c:v>6.8070575624999741E-2</c:v>
                </c:pt>
                <c:pt idx="53">
                  <c:v>6.667583999999982E-2</c:v>
                </c:pt>
                <c:pt idx="54">
                  <c:v>6.8587375624999947E-2</c:v>
                </c:pt>
                <c:pt idx="55">
                  <c:v>6.7760555625000052E-2</c:v>
                </c:pt>
                <c:pt idx="56">
                  <c:v>7.3606822499999724E-2</c:v>
                </c:pt>
                <c:pt idx="57">
                  <c:v>7.9053500624999939E-2</c:v>
                </c:pt>
                <c:pt idx="58">
                  <c:v>7.8222640625000173E-2</c:v>
                </c:pt>
                <c:pt idx="59">
                  <c:v>8.030039062499994E-2</c:v>
                </c:pt>
                <c:pt idx="60">
                  <c:v>7.9988600625000128E-2</c:v>
                </c:pt>
                <c:pt idx="61">
                  <c:v>7.8845755624999958E-2</c:v>
                </c:pt>
                <c:pt idx="62">
                  <c:v>8.0872122499999977E-2</c:v>
                </c:pt>
                <c:pt idx="63">
                  <c:v>8.0508275624999959E-2</c:v>
                </c:pt>
                <c:pt idx="64">
                  <c:v>7.9884680624999982E-2</c:v>
                </c:pt>
                <c:pt idx="65">
                  <c:v>8.4409822500000065E-2</c:v>
                </c:pt>
                <c:pt idx="66">
                  <c:v>7.9936639999999892E-2</c:v>
                </c:pt>
                <c:pt idx="67">
                  <c:v>8.4097439999999857E-2</c:v>
                </c:pt>
                <c:pt idx="68">
                  <c:v>8.5764000000000173E-2</c:v>
                </c:pt>
                <c:pt idx="69">
                  <c:v>8.4618102499999903E-2</c:v>
                </c:pt>
                <c:pt idx="70">
                  <c:v>8.6180839999999925E-2</c:v>
                </c:pt>
                <c:pt idx="71">
                  <c:v>8.8787902500000015E-2</c:v>
                </c:pt>
                <c:pt idx="72">
                  <c:v>8.8474889999999862E-2</c:v>
                </c:pt>
                <c:pt idx="73">
                  <c:v>8.8214080625000024E-2</c:v>
                </c:pt>
                <c:pt idx="74">
                  <c:v>8.3004455625000029E-2</c:v>
                </c:pt>
                <c:pt idx="75">
                  <c:v>8.4461890624999869E-2</c:v>
                </c:pt>
                <c:pt idx="76">
                  <c:v>7.9936639999999892E-2</c:v>
                </c:pt>
                <c:pt idx="77">
                  <c:v>8.1080062499999883E-2</c:v>
                </c:pt>
                <c:pt idx="78">
                  <c:v>8.0820140624999981E-2</c:v>
                </c:pt>
                <c:pt idx="79">
                  <c:v>8.3733050625000249E-2</c:v>
                </c:pt>
                <c:pt idx="80">
                  <c:v>8.9727210000000168E-2</c:v>
                </c:pt>
                <c:pt idx="81">
                  <c:v>8.8840075624999848E-2</c:v>
                </c:pt>
                <c:pt idx="82">
                  <c:v>8.6493522500000308E-2</c:v>
                </c:pt>
                <c:pt idx="83">
                  <c:v>8.6910502500000097E-2</c:v>
                </c:pt>
                <c:pt idx="84">
                  <c:v>8.9414062499999947E-2</c:v>
                </c:pt>
                <c:pt idx="85">
                  <c:v>9.2495300625000221E-2</c:v>
                </c:pt>
                <c:pt idx="86">
                  <c:v>9.2495300625000221E-2</c:v>
                </c:pt>
                <c:pt idx="87">
                  <c:v>9.2704355625000234E-2</c:v>
                </c:pt>
                <c:pt idx="88">
                  <c:v>9.1763765625000104E-2</c:v>
                </c:pt>
                <c:pt idx="89">
                  <c:v>8.9675015625000132E-2</c:v>
                </c:pt>
                <c:pt idx="90">
                  <c:v>8.8944425625000045E-2</c:v>
                </c:pt>
                <c:pt idx="91">
                  <c:v>9.0719140625000083E-2</c:v>
                </c:pt>
                <c:pt idx="92">
                  <c:v>9.1554800624999988E-2</c:v>
                </c:pt>
                <c:pt idx="93">
                  <c:v>9.0249222499999782E-2</c:v>
                </c:pt>
                <c:pt idx="94">
                  <c:v>8.6702002500000264E-2</c:v>
                </c:pt>
                <c:pt idx="95">
                  <c:v>8.7901150625000257E-2</c:v>
                </c:pt>
                <c:pt idx="96">
                  <c:v>8.7431839999999816E-2</c:v>
                </c:pt>
                <c:pt idx="97">
                  <c:v>8.0924105624999854E-2</c:v>
                </c:pt>
                <c:pt idx="98">
                  <c:v>7.4591390624999754E-2</c:v>
                </c:pt>
                <c:pt idx="99">
                  <c:v>8.52430624999998E-2</c:v>
                </c:pt>
                <c:pt idx="100">
                  <c:v>9.3070250000000243E-2</c:v>
                </c:pt>
                <c:pt idx="101">
                  <c:v>9.045806249999977E-2</c:v>
                </c:pt>
                <c:pt idx="102">
                  <c:v>9.3279360000000144E-2</c:v>
                </c:pt>
                <c:pt idx="103">
                  <c:v>9.3906810000000007E-2</c:v>
                </c:pt>
                <c:pt idx="104">
                  <c:v>0.10986225000000016</c:v>
                </c:pt>
                <c:pt idx="105">
                  <c:v>0.10323512249999989</c:v>
                </c:pt>
                <c:pt idx="106">
                  <c:v>9.6732562499999952E-2</c:v>
                </c:pt>
                <c:pt idx="107">
                  <c:v>9.4377515624999964E-2</c:v>
                </c:pt>
                <c:pt idx="108">
                  <c:v>9.1763765625000104E-2</c:v>
                </c:pt>
                <c:pt idx="109">
                  <c:v>8.800545562499984E-2</c:v>
                </c:pt>
                <c:pt idx="110">
                  <c:v>8.7588265624999995E-2</c:v>
                </c:pt>
                <c:pt idx="111">
                  <c:v>8.7379700625000112E-2</c:v>
                </c:pt>
                <c:pt idx="112">
                  <c:v>8.2276105624999873E-2</c:v>
                </c:pt>
                <c:pt idx="113">
                  <c:v>8.4253625624999939E-2</c:v>
                </c:pt>
                <c:pt idx="114">
                  <c:v>8.7901150625000257E-2</c:v>
                </c:pt>
                <c:pt idx="115">
                  <c:v>8.7536122500000202E-2</c:v>
                </c:pt>
                <c:pt idx="116">
                  <c:v>8.6806249999999974E-2</c:v>
                </c:pt>
                <c:pt idx="117">
                  <c:v>8.1496002499999776E-2</c:v>
                </c:pt>
                <c:pt idx="118">
                  <c:v>7.8222640625000173E-2</c:v>
                </c:pt>
                <c:pt idx="119">
                  <c:v>7.9884680624999982E-2</c:v>
                </c:pt>
                <c:pt idx="120">
                  <c:v>7.8014975625000149E-2</c:v>
                </c:pt>
                <c:pt idx="121">
                  <c:v>7.9676855625000043E-2</c:v>
                </c:pt>
                <c:pt idx="122">
                  <c:v>8.014448999999968E-2</c:v>
                </c:pt>
                <c:pt idx="123">
                  <c:v>8.1964030625000239E-2</c:v>
                </c:pt>
                <c:pt idx="124">
                  <c:v>8.2016040000000068E-2</c:v>
                </c:pt>
                <c:pt idx="125">
                  <c:v>8.8558355599999805E-2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368272"/>
        <c:axId val="172368664"/>
      </c:lineChart>
      <c:dateAx>
        <c:axId val="172368272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68664"/>
        <c:crossesAt val="2.0000000000000004E-2"/>
        <c:auto val="1"/>
        <c:lblOffset val="100"/>
        <c:baseTimeUnit val="months"/>
      </c:dateAx>
      <c:valAx>
        <c:axId val="172368664"/>
        <c:scaling>
          <c:orientation val="minMax"/>
          <c:max val="0.18000000000000002"/>
          <c:min val="2.0000000000000004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6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400" b="1" i="0" baseline="0" dirty="0" smtClean="0">
                <a:solidFill>
                  <a:schemeClr val="tx2"/>
                </a:solidFill>
              </a:rPr>
              <a:t>10-year </a:t>
            </a:r>
            <a:r>
              <a:rPr lang="en-IN" sz="2400" b="1" i="0" baseline="0" dirty="0">
                <a:solidFill>
                  <a:schemeClr val="tx2"/>
                </a:solidFill>
              </a:rPr>
              <a:t>Government Bond Yields - India v/s </a:t>
            </a:r>
            <a:r>
              <a:rPr lang="en-IN" sz="2400" b="1" i="0" baseline="0" dirty="0" smtClean="0">
                <a:solidFill>
                  <a:schemeClr val="tx2"/>
                </a:solidFill>
              </a:rPr>
              <a:t>A-Pac</a:t>
            </a:r>
            <a:endParaRPr lang="en-IN" sz="2400" b="1" i="0" baseline="0" dirty="0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'Historical 10 Y Gov Bond Yield'!$B$1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Yield'!$B$2:$B$207</c:f>
              <c:numCache>
                <c:formatCode>0.00%</c:formatCode>
                <c:ptCount val="206"/>
                <c:pt idx="0">
                  <c:v>6.9166340025000217E-2</c:v>
                </c:pt>
                <c:pt idx="1">
                  <c:v>6.51168820250001E-2</c:v>
                </c:pt>
                <c:pt idx="2">
                  <c:v>6.62214564000001E-2</c:v>
                </c:pt>
                <c:pt idx="3">
                  <c:v>6.3435312900000262E-2</c:v>
                </c:pt>
                <c:pt idx="4">
                  <c:v>7.0045424899999986E-2</c:v>
                </c:pt>
                <c:pt idx="5">
                  <c:v>7.0831736099999931E-2</c:v>
                </c:pt>
                <c:pt idx="6">
                  <c:v>7.2363802499999963E-2</c:v>
                </c:pt>
                <c:pt idx="7">
                  <c:v>7.2923072399999844E-2</c:v>
                </c:pt>
                <c:pt idx="8">
                  <c:v>7.588756249999995E-2</c:v>
                </c:pt>
                <c:pt idx="9">
                  <c:v>7.6105396024999994E-2</c:v>
                </c:pt>
                <c:pt idx="10">
                  <c:v>7.5752724225000012E-2</c:v>
                </c:pt>
                <c:pt idx="11">
                  <c:v>7.6022409224999921E-2</c:v>
                </c:pt>
                <c:pt idx="12">
                  <c:v>7.7713896899999968E-2</c:v>
                </c:pt>
                <c:pt idx="13">
                  <c:v>7.9344377224999985E-2</c:v>
                </c:pt>
                <c:pt idx="14">
                  <c:v>7.9084664100000257E-2</c:v>
                </c:pt>
                <c:pt idx="15">
                  <c:v>7.9375544899999761E-2</c:v>
                </c:pt>
                <c:pt idx="16">
                  <c:v>7.786962202500014E-2</c:v>
                </c:pt>
                <c:pt idx="17">
                  <c:v>7.6831667025000216E-2</c:v>
                </c:pt>
                <c:pt idx="18">
                  <c:v>7.9385934224999843E-2</c:v>
                </c:pt>
                <c:pt idx="19">
                  <c:v>7.9604121599999855E-2</c:v>
                </c:pt>
                <c:pt idx="20">
                  <c:v>8.014448999999968E-2</c:v>
                </c:pt>
                <c:pt idx="21">
                  <c:v>7.9687246400000022E-2</c:v>
                </c:pt>
                <c:pt idx="22">
                  <c:v>8.014448999999968E-2</c:v>
                </c:pt>
                <c:pt idx="23">
                  <c:v>7.8856142400000051E-2</c:v>
                </c:pt>
                <c:pt idx="24">
                  <c:v>7.8773049600000089E-2</c:v>
                </c:pt>
                <c:pt idx="25">
                  <c:v>7.840955622500001E-2</c:v>
                </c:pt>
                <c:pt idx="26">
                  <c:v>8.0113311225000094E-2</c:v>
                </c:pt>
                <c:pt idx="27">
                  <c:v>8.2504989225000047E-2</c:v>
                </c:pt>
                <c:pt idx="28">
                  <c:v>8.4482718225000086E-2</c:v>
                </c:pt>
                <c:pt idx="29">
                  <c:v>8.6973056400000193E-2</c:v>
                </c:pt>
                <c:pt idx="30">
                  <c:v>8.7483980624999846E-2</c:v>
                </c:pt>
                <c:pt idx="31">
                  <c:v>8.9121832099999798E-2</c:v>
                </c:pt>
                <c:pt idx="32">
                  <c:v>8.9382750225000196E-2</c:v>
                </c:pt>
                <c:pt idx="33">
                  <c:v>8.8328832900000265E-2</c:v>
                </c:pt>
                <c:pt idx="34">
                  <c:v>9.0249222499999782E-2</c:v>
                </c:pt>
                <c:pt idx="35">
                  <c:v>9.0040402499999894E-2</c:v>
                </c:pt>
                <c:pt idx="36">
                  <c:v>9.0572933025000024E-2</c:v>
                </c:pt>
                <c:pt idx="37">
                  <c:v>8.9810723600000086E-2</c:v>
                </c:pt>
                <c:pt idx="38">
                  <c:v>9.0197015625000043E-2</c:v>
                </c:pt>
                <c:pt idx="39">
                  <c:v>9.2652089999999854E-2</c:v>
                </c:pt>
                <c:pt idx="40">
                  <c:v>8.8161922500000101E-2</c:v>
                </c:pt>
                <c:pt idx="41">
                  <c:v>8.9528878025000092E-2</c:v>
                </c:pt>
                <c:pt idx="42">
                  <c:v>8.7869860100000086E-2</c:v>
                </c:pt>
                <c:pt idx="43">
                  <c:v>8.3368722500000159E-2</c:v>
                </c:pt>
                <c:pt idx="44">
                  <c:v>7.587719002499993E-2</c:v>
                </c:pt>
                <c:pt idx="45">
                  <c:v>7.587719002499993E-2</c:v>
                </c:pt>
                <c:pt idx="46">
                  <c:v>7.8804209025000294E-2</c:v>
                </c:pt>
                <c:pt idx="47">
                  <c:v>8.1184040000000124E-2</c:v>
                </c:pt>
                <c:pt idx="48">
                  <c:v>8.0279603225000162E-2</c:v>
                </c:pt>
                <c:pt idx="49">
                  <c:v>8.0684993600000032E-2</c:v>
                </c:pt>
                <c:pt idx="50">
                  <c:v>8.2109660025000197E-2</c:v>
                </c:pt>
                <c:pt idx="51">
                  <c:v>8.3441583225000171E-2</c:v>
                </c:pt>
                <c:pt idx="52">
                  <c:v>8.3857977225000102E-2</c:v>
                </c:pt>
                <c:pt idx="53">
                  <c:v>8.3181377599999884E-2</c:v>
                </c:pt>
                <c:pt idx="54">
                  <c:v>8.4107852024999818E-2</c:v>
                </c:pt>
                <c:pt idx="55">
                  <c:v>8.4170325224999898E-2</c:v>
                </c:pt>
                <c:pt idx="56">
                  <c:v>8.5659802499999937E-2</c:v>
                </c:pt>
                <c:pt idx="57">
                  <c:v>8.5524353224999849E-2</c:v>
                </c:pt>
                <c:pt idx="58">
                  <c:v>8.8631390624999806E-2</c:v>
                </c:pt>
                <c:pt idx="59">
                  <c:v>8.7723843599999851E-2</c:v>
                </c:pt>
                <c:pt idx="60">
                  <c:v>8.3712230224999962E-2</c:v>
                </c:pt>
                <c:pt idx="61">
                  <c:v>8.4399409024999983E-2</c:v>
                </c:pt>
                <c:pt idx="62">
                  <c:v>8.7556979599999751E-2</c:v>
                </c:pt>
                <c:pt idx="63">
                  <c:v>8.9288816100000057E-2</c:v>
                </c:pt>
                <c:pt idx="64">
                  <c:v>9.0760916025000027E-2</c:v>
                </c:pt>
                <c:pt idx="65">
                  <c:v>8.6201684100000175E-2</c:v>
                </c:pt>
                <c:pt idx="66">
                  <c:v>8.4920144025000033E-2</c:v>
                </c:pt>
                <c:pt idx="67">
                  <c:v>8.6326752900000026E-2</c:v>
                </c:pt>
                <c:pt idx="68">
                  <c:v>8.4993056900000141E-2</c:v>
                </c:pt>
                <c:pt idx="69">
                  <c:v>8.5878623024999934E-2</c:v>
                </c:pt>
                <c:pt idx="70">
                  <c:v>8.3004455625000029E-2</c:v>
                </c:pt>
                <c:pt idx="71">
                  <c:v>8.1444005624999871E-2</c:v>
                </c:pt>
                <c:pt idx="72">
                  <c:v>8.1516801600000077E-2</c:v>
                </c:pt>
                <c:pt idx="73">
                  <c:v>8.313974759999998E-2</c:v>
                </c:pt>
                <c:pt idx="74">
                  <c:v>8.0695389225000191E-2</c:v>
                </c:pt>
                <c:pt idx="75">
                  <c:v>8.2286508899999999E-2</c:v>
                </c:pt>
                <c:pt idx="76">
                  <c:v>8.2858766024999975E-2</c:v>
                </c:pt>
                <c:pt idx="77">
                  <c:v>8.0061347600000055E-2</c:v>
                </c:pt>
                <c:pt idx="78">
                  <c:v>8.0934502399999886E-2</c:v>
                </c:pt>
                <c:pt idx="79">
                  <c:v>7.9552170224999941E-2</c:v>
                </c:pt>
                <c:pt idx="80">
                  <c:v>7.7039218025000133E-2</c:v>
                </c:pt>
                <c:pt idx="81">
                  <c:v>7.707035239999982E-2</c:v>
                </c:pt>
                <c:pt idx="82">
                  <c:v>8.2234493025000077E-2</c:v>
                </c:pt>
                <c:pt idx="83">
                  <c:v>8.0040562500000023E-2</c:v>
                </c:pt>
                <c:pt idx="84">
                  <c:v>8.0186062400000147E-2</c:v>
                </c:pt>
                <c:pt idx="85">
                  <c:v>7.7350582025000003E-2</c:v>
                </c:pt>
                <c:pt idx="86">
                  <c:v>7.8264176025000021E-2</c:v>
                </c:pt>
                <c:pt idx="87">
                  <c:v>7.3886601224999904E-2</c:v>
                </c:pt>
                <c:pt idx="88">
                  <c:v>7.4394440899999914E-2</c:v>
                </c:pt>
                <c:pt idx="89">
                  <c:v>7.3451405625000188E-2</c:v>
                </c:pt>
                <c:pt idx="90">
                  <c:v>7.5721608899999904E-2</c:v>
                </c:pt>
                <c:pt idx="91">
                  <c:v>7.1204300100000228E-2</c:v>
                </c:pt>
                <c:pt idx="92">
                  <c:v>7.1359554224999844E-2</c:v>
                </c:pt>
                <c:pt idx="93">
                  <c:v>6.8225602499999871E-2</c:v>
                </c:pt>
                <c:pt idx="94">
                  <c:v>6.3394064099999925E-2</c:v>
                </c:pt>
                <c:pt idx="95">
                  <c:v>7.1369904899999836E-2</c:v>
                </c:pt>
                <c:pt idx="96">
                  <c:v>6.4281089599999675E-2</c:v>
                </c:pt>
                <c:pt idx="97">
                  <c:v>6.2826974224999832E-2</c:v>
                </c:pt>
                <c:pt idx="98">
                  <c:v>5.3291690000000003E-2</c:v>
                </c:pt>
                <c:pt idx="99">
                  <c:v>7.2053160000000283E-2</c:v>
                </c:pt>
                <c:pt idx="100">
                  <c:v>7.617801209999997E-2</c:v>
                </c:pt>
                <c:pt idx="101">
                  <c:v>8.8026317224999984E-2</c:v>
                </c:pt>
                <c:pt idx="102">
                  <c:v>8.8892250000000228E-2</c:v>
                </c:pt>
                <c:pt idx="103">
                  <c:v>9.5329696400000108E-2</c:v>
                </c:pt>
                <c:pt idx="104">
                  <c:v>8.9027909225000146E-2</c:v>
                </c:pt>
                <c:pt idx="105">
                  <c:v>8.265065502500013E-2</c:v>
                </c:pt>
                <c:pt idx="106">
                  <c:v>8.1142448399999845E-2</c:v>
                </c:pt>
                <c:pt idx="107">
                  <c:v>8.0955296099999963E-2</c:v>
                </c:pt>
                <c:pt idx="108">
                  <c:v>7.7111865600000273E-2</c:v>
                </c:pt>
                <c:pt idx="109">
                  <c:v>7.670714602499995E-2</c:v>
                </c:pt>
                <c:pt idx="110">
                  <c:v>7.9427492025000213E-2</c:v>
                </c:pt>
                <c:pt idx="111">
                  <c:v>8.0612225625000145E-2</c:v>
                </c:pt>
                <c:pt idx="112">
                  <c:v>7.9926248025000257E-2</c:v>
                </c:pt>
                <c:pt idx="113">
                  <c:v>8.0820140624999981E-2</c:v>
                </c:pt>
                <c:pt idx="114">
                  <c:v>8.0872122499999977E-2</c:v>
                </c:pt>
                <c:pt idx="115">
                  <c:v>7.9988600625000128E-2</c:v>
                </c:pt>
                <c:pt idx="116">
                  <c:v>8.3545674224999811E-2</c:v>
                </c:pt>
                <c:pt idx="117">
                  <c:v>8.2432159999999977E-2</c:v>
                </c:pt>
                <c:pt idx="118">
                  <c:v>8.3399948224999854E-2</c:v>
                </c:pt>
                <c:pt idx="119">
                  <c:v>8.1828812100000148E-2</c:v>
                </c:pt>
                <c:pt idx="120">
                  <c:v>8.1600000000000117E-2</c:v>
                </c:pt>
                <c:pt idx="121">
                  <c:v>7.8876916099999805E-2</c:v>
                </c:pt>
                <c:pt idx="122">
                  <c:v>7.7641229024999925E-2</c:v>
                </c:pt>
                <c:pt idx="123">
                  <c:v>7.5617894400000107E-2</c:v>
                </c:pt>
                <c:pt idx="124">
                  <c:v>7.7703515624999886E-2</c:v>
                </c:pt>
                <c:pt idx="125">
                  <c:v>7.7880004100000066E-2</c:v>
                </c:pt>
                <c:pt idx="126">
                  <c:v>8.0466697025000089E-2</c:v>
                </c:pt>
                <c:pt idx="127">
                  <c:v>8.4076616100000168E-2</c:v>
                </c:pt>
                <c:pt idx="128">
                  <c:v>8.317097002500029E-2</c:v>
                </c:pt>
                <c:pt idx="129">
                  <c:v>7.8056507024999888E-2</c:v>
                </c:pt>
                <c:pt idx="130">
                  <c:v>7.5265302500000075E-2</c:v>
                </c:pt>
                <c:pt idx="131">
                  <c:v>7.6925062499999974E-2</c:v>
                </c:pt>
                <c:pt idx="132">
                  <c:v>7.529641122499986E-2</c:v>
                </c:pt>
                <c:pt idx="133">
                  <c:v>7.5078659599999709E-2</c:v>
                </c:pt>
                <c:pt idx="134">
                  <c:v>7.2363802499999963E-2</c:v>
                </c:pt>
                <c:pt idx="135">
                  <c:v>7.2084222224999994E-2</c:v>
                </c:pt>
                <c:pt idx="136">
                  <c:v>7.2249895025000122E-2</c:v>
                </c:pt>
                <c:pt idx="137">
                  <c:v>7.2270605024999712E-2</c:v>
                </c:pt>
                <c:pt idx="138">
                  <c:v>7.2198120900000218E-2</c:v>
                </c:pt>
                <c:pt idx="139">
                  <c:v>7.1162900899999881E-2</c:v>
                </c:pt>
                <c:pt idx="140">
                  <c:v>7.0262666224999881E-2</c:v>
                </c:pt>
                <c:pt idx="141">
                  <c:v>7.1007661024999891E-2</c:v>
                </c:pt>
                <c:pt idx="142">
                  <c:v>7.4923136225000242E-2</c:v>
                </c:pt>
                <c:pt idx="143">
                  <c:v>6.7874224399999905E-2</c:v>
                </c:pt>
                <c:pt idx="144">
                  <c:v>6.6562235025000138E-2</c:v>
                </c:pt>
                <c:pt idx="145">
                  <c:v>6.8153255224999931E-2</c:v>
                </c:pt>
                <c:pt idx="146">
                  <c:v>6.7060000000000008E-2</c:v>
                </c:pt>
                <c:pt idx="147">
                  <c:v>7.1970000000000006E-2</c:v>
                </c:pt>
                <c:pt idx="148">
                  <c:v>6.9320000000000007E-2</c:v>
                </c:pt>
                <c:pt idx="149">
                  <c:v>6.2439999999999996E-2</c:v>
                </c:pt>
                <c:pt idx="150">
                  <c:v>6.0890000000000007E-2</c:v>
                </c:pt>
                <c:pt idx="151">
                  <c:v>6.1369999999999994E-2</c:v>
                </c:pt>
                <c:pt idx="152">
                  <c:v>5.8499999999999996E-2</c:v>
                </c:pt>
                <c:pt idx="153">
                  <c:v>5.2740000000000002E-2</c:v>
                </c:pt>
                <c:pt idx="154">
                  <c:v>5.117E-2</c:v>
                </c:pt>
                <c:pt idx="155">
                  <c:v>5.1470000000000002E-2</c:v>
                </c:pt>
                <c:pt idx="156">
                  <c:v>5.2610000000000004E-2</c:v>
                </c:pt>
                <c:pt idx="157">
                  <c:v>5.2229999999999999E-2</c:v>
                </c:pt>
                <c:pt idx="158">
                  <c:v>5.1220000000000002E-2</c:v>
                </c:pt>
                <c:pt idx="159">
                  <c:v>5.1580000000000001E-2</c:v>
                </c:pt>
                <c:pt idx="160">
                  <c:v>5.0999999999999997E-2</c:v>
                </c:pt>
                <c:pt idx="161">
                  <c:v>5.1740000000000001E-2</c:v>
                </c:pt>
                <c:pt idx="162">
                  <c:v>5.2639999999999999E-2</c:v>
                </c:pt>
                <c:pt idx="163">
                  <c:v>5.6159999999999995E-2</c:v>
                </c:pt>
                <c:pt idx="164">
                  <c:v>5.7279999999999998E-2</c:v>
                </c:pt>
                <c:pt idx="165">
                  <c:v>5.7969999999999994E-2</c:v>
                </c:pt>
                <c:pt idx="166">
                  <c:v>5.8819999999999997E-2</c:v>
                </c:pt>
                <c:pt idx="167">
                  <c:v>6.1269999999999998E-2</c:v>
                </c:pt>
                <c:pt idx="168">
                  <c:v>5.9660000000000005E-2</c:v>
                </c:pt>
                <c:pt idx="169">
                  <c:v>6.3230000000000008E-2</c:v>
                </c:pt>
                <c:pt idx="170">
                  <c:v>6.0830000000000002E-2</c:v>
                </c:pt>
                <c:pt idx="171">
                  <c:v>6.4250000000000002E-2</c:v>
                </c:pt>
                <c:pt idx="172">
                  <c:v>6.9249999999999992E-2</c:v>
                </c:pt>
                <c:pt idx="173">
                  <c:v>7.1680000000000008E-2</c:v>
                </c:pt>
                <c:pt idx="174">
                  <c:v>7.1609999999999993E-2</c:v>
                </c:pt>
                <c:pt idx="175">
                  <c:v>7.3079999999999992E-2</c:v>
                </c:pt>
                <c:pt idx="176">
                  <c:v>7.485E-2</c:v>
                </c:pt>
                <c:pt idx="177">
                  <c:v>7.7229999999999993E-2</c:v>
                </c:pt>
                <c:pt idx="178">
                  <c:v>7.4099999999999999E-2</c:v>
                </c:pt>
                <c:pt idx="179">
                  <c:v>7.3590000000000003E-2</c:v>
                </c:pt>
                <c:pt idx="180">
                  <c:v>7.6270000000000004E-2</c:v>
                </c:pt>
                <c:pt idx="181">
                  <c:v>7.6689999999999994E-2</c:v>
                </c:pt>
                <c:pt idx="182">
                  <c:v>7.9390000000000002E-2</c:v>
                </c:pt>
                <c:pt idx="183">
                  <c:v>7.8799999999999995E-2</c:v>
                </c:pt>
                <c:pt idx="184">
                  <c:v>8.8000000000000009E-2</c:v>
                </c:pt>
                <c:pt idx="185">
                  <c:v>9.1219999999999996E-2</c:v>
                </c:pt>
                <c:pt idx="186">
                  <c:v>9.1140000000000013E-2</c:v>
                </c:pt>
                <c:pt idx="187">
                  <c:v>9.3629999999999991E-2</c:v>
                </c:pt>
                <c:pt idx="188">
                  <c:v>9.5009999999999997E-2</c:v>
                </c:pt>
                <c:pt idx="189">
                  <c:v>9.7619999999999998E-2</c:v>
                </c:pt>
                <c:pt idx="190">
                  <c:v>0.10125000000000001</c:v>
                </c:pt>
                <c:pt idx="191">
                  <c:v>0.10333000000000001</c:v>
                </c:pt>
                <c:pt idx="192">
                  <c:v>0.10077999999999999</c:v>
                </c:pt>
                <c:pt idx="193">
                  <c:v>0.10424</c:v>
                </c:pt>
                <c:pt idx="194">
                  <c:v>0.10884000000000001</c:v>
                </c:pt>
                <c:pt idx="195">
                  <c:v>0.11348000000000001</c:v>
                </c:pt>
                <c:pt idx="196">
                  <c:v>0.11599999999999999</c:v>
                </c:pt>
                <c:pt idx="197">
                  <c:v>0.11539999999999999</c:v>
                </c:pt>
                <c:pt idx="198">
                  <c:v>0.11505000000000001</c:v>
                </c:pt>
                <c:pt idx="199">
                  <c:v>0.11353999999999999</c:v>
                </c:pt>
                <c:pt idx="200">
                  <c:v>0.11058999999999999</c:v>
                </c:pt>
                <c:pt idx="201">
                  <c:v>0.10827000000000001</c:v>
                </c:pt>
                <c:pt idx="202">
                  <c:v>0.10364000000000001</c:v>
                </c:pt>
                <c:pt idx="203">
                  <c:v>0.10756</c:v>
                </c:pt>
                <c:pt idx="204">
                  <c:v>0.10404999999999999</c:v>
                </c:pt>
                <c:pt idx="205">
                  <c:v>0.10897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'Historical 10 Y Gov Bond Yield'!$E$1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Yield'!$E$2:$E$207</c:f>
              <c:numCache>
                <c:formatCode>0.00%</c:formatCode>
                <c:ptCount val="206"/>
                <c:pt idx="0">
                  <c:v>3.4746700625000182E-2</c:v>
                </c:pt>
                <c:pt idx="1">
                  <c:v>3.3912744225000013E-2</c:v>
                </c:pt>
                <c:pt idx="2">
                  <c:v>3.0895008900000187E-2</c:v>
                </c:pt>
                <c:pt idx="3">
                  <c:v>2.9616089999999762E-2</c:v>
                </c:pt>
                <c:pt idx="4">
                  <c:v>2.7628238399999949E-2</c:v>
                </c:pt>
                <c:pt idx="5">
                  <c:v>2.7881684025000242E-2</c:v>
                </c:pt>
                <c:pt idx="6">
                  <c:v>2.824670062500001E-2</c:v>
                </c:pt>
                <c:pt idx="7">
                  <c:v>2.824670062500001E-2</c:v>
                </c:pt>
                <c:pt idx="8">
                  <c:v>2.8956640625000141E-2</c:v>
                </c:pt>
                <c:pt idx="9">
                  <c:v>3.017425062500001E-2</c:v>
                </c:pt>
                <c:pt idx="10">
                  <c:v>2.967697289999971E-2</c:v>
                </c:pt>
                <c:pt idx="11">
                  <c:v>2.9068224899999828E-2</c:v>
                </c:pt>
                <c:pt idx="12">
                  <c:v>2.9301557025000147E-2</c:v>
                </c:pt>
                <c:pt idx="13">
                  <c:v>2.9321848025000152E-2</c:v>
                </c:pt>
                <c:pt idx="14">
                  <c:v>2.8824776100000005E-2</c:v>
                </c:pt>
                <c:pt idx="15">
                  <c:v>3.1118393599999683E-2</c:v>
                </c:pt>
                <c:pt idx="16">
                  <c:v>3.1108239225000167E-2</c:v>
                </c:pt>
                <c:pt idx="17">
                  <c:v>3.3028304400000152E-2</c:v>
                </c:pt>
                <c:pt idx="18">
                  <c:v>3.4227980899999899E-2</c:v>
                </c:pt>
                <c:pt idx="19">
                  <c:v>3.5041716900000131E-2</c:v>
                </c:pt>
                <c:pt idx="20">
                  <c:v>3.6619241025000138E-2</c:v>
                </c:pt>
                <c:pt idx="21">
                  <c:v>3.6232382024999898E-2</c:v>
                </c:pt>
                <c:pt idx="22">
                  <c:v>3.4512752099999933E-2</c:v>
                </c:pt>
                <c:pt idx="23">
                  <c:v>3.6558153225000112E-2</c:v>
                </c:pt>
                <c:pt idx="24">
                  <c:v>3.4034765624999963E-2</c:v>
                </c:pt>
                <c:pt idx="25">
                  <c:v>3.5448704900000072E-2</c:v>
                </c:pt>
                <c:pt idx="26">
                  <c:v>3.6812697600000055E-2</c:v>
                </c:pt>
                <c:pt idx="27">
                  <c:v>3.5774352900000084E-2</c:v>
                </c:pt>
                <c:pt idx="28">
                  <c:v>3.8218344899999757E-2</c:v>
                </c:pt>
                <c:pt idx="29">
                  <c:v>4.0685619600000056E-2</c:v>
                </c:pt>
                <c:pt idx="30">
                  <c:v>4.2931137599999891E-2</c:v>
                </c:pt>
                <c:pt idx="31">
                  <c:v>4.3441820099999973E-2</c:v>
                </c:pt>
                <c:pt idx="32">
                  <c:v>4.1012089999999946E-2</c:v>
                </c:pt>
                <c:pt idx="33">
                  <c:v>4.2032639999999954E-2</c:v>
                </c:pt>
                <c:pt idx="34">
                  <c:v>4.3768722499999857E-2</c:v>
                </c:pt>
                <c:pt idx="35">
                  <c:v>4.5301759999999858E-2</c:v>
                </c:pt>
                <c:pt idx="36">
                  <c:v>4.4688410000000012E-2</c:v>
                </c:pt>
                <c:pt idx="37">
                  <c:v>4.6017562500000109E-2</c:v>
                </c:pt>
                <c:pt idx="38">
                  <c:v>4.6835922499999905E-2</c:v>
                </c:pt>
                <c:pt idx="39">
                  <c:v>4.4453340224999804E-2</c:v>
                </c:pt>
                <c:pt idx="40">
                  <c:v>4.2645209999999878E-2</c:v>
                </c:pt>
                <c:pt idx="41">
                  <c:v>4.0910062500000288E-2</c:v>
                </c:pt>
                <c:pt idx="42">
                  <c:v>4.0910062500000288E-2</c:v>
                </c:pt>
                <c:pt idx="43">
                  <c:v>3.6324000000000023E-2</c:v>
                </c:pt>
                <c:pt idx="44">
                  <c:v>3.6324000000000023E-2</c:v>
                </c:pt>
                <c:pt idx="45">
                  <c:v>3.4746700625000182E-2</c:v>
                </c:pt>
                <c:pt idx="46">
                  <c:v>3.5306250000000095E-2</c:v>
                </c:pt>
                <c:pt idx="47">
                  <c:v>3.4736528400000077E-2</c:v>
                </c:pt>
                <c:pt idx="48">
                  <c:v>3.6324000000000023E-2</c:v>
                </c:pt>
                <c:pt idx="49">
                  <c:v>3.6324000000000023E-2</c:v>
                </c:pt>
                <c:pt idx="50">
                  <c:v>3.6069515625000159E-2</c:v>
                </c:pt>
                <c:pt idx="51">
                  <c:v>3.6018622499999875E-2</c:v>
                </c:pt>
                <c:pt idx="52">
                  <c:v>3.6018622499999875E-2</c:v>
                </c:pt>
                <c:pt idx="53">
                  <c:v>3.5001022499999923E-2</c:v>
                </c:pt>
                <c:pt idx="54">
                  <c:v>3.4797562499999879E-2</c:v>
                </c:pt>
                <c:pt idx="55">
                  <c:v>3.357722250000017E-2</c:v>
                </c:pt>
                <c:pt idx="56">
                  <c:v>3.3983922500000041E-2</c:v>
                </c:pt>
                <c:pt idx="57">
                  <c:v>3.5306250000000095E-2</c:v>
                </c:pt>
                <c:pt idx="58">
                  <c:v>3.5815062499999772E-2</c:v>
                </c:pt>
                <c:pt idx="59">
                  <c:v>3.5815062499999772E-2</c:v>
                </c:pt>
                <c:pt idx="60">
                  <c:v>3.5815062499999772E-2</c:v>
                </c:pt>
                <c:pt idx="61">
                  <c:v>3.4288999999999792E-2</c:v>
                </c:pt>
                <c:pt idx="62">
                  <c:v>3.5815062499999772E-2</c:v>
                </c:pt>
                <c:pt idx="63">
                  <c:v>3.6527610000000044E-2</c:v>
                </c:pt>
                <c:pt idx="64">
                  <c:v>3.8462902500000062E-2</c:v>
                </c:pt>
                <c:pt idx="65">
                  <c:v>3.9074422499999928E-2</c:v>
                </c:pt>
                <c:pt idx="66">
                  <c:v>4.0399999999999991E-2</c:v>
                </c:pt>
                <c:pt idx="67">
                  <c:v>4.1624359999999916E-2</c:v>
                </c:pt>
                <c:pt idx="68">
                  <c:v>3.9176360000000132E-2</c:v>
                </c:pt>
                <c:pt idx="69">
                  <c:v>3.8768640000000243E-2</c:v>
                </c:pt>
                <c:pt idx="70">
                  <c:v>3.9176360000000132E-2</c:v>
                </c:pt>
                <c:pt idx="71">
                  <c:v>3.9380250000000228E-2</c:v>
                </c:pt>
                <c:pt idx="72">
                  <c:v>3.9788090000000054E-2</c:v>
                </c:pt>
                <c:pt idx="73">
                  <c:v>3.9278302499999862E-2</c:v>
                </c:pt>
                <c:pt idx="74">
                  <c:v>3.9380250000000228E-2</c:v>
                </c:pt>
                <c:pt idx="75">
                  <c:v>3.9380250000000228E-2</c:v>
                </c:pt>
                <c:pt idx="76">
                  <c:v>3.7036722500000119E-2</c:v>
                </c:pt>
                <c:pt idx="77">
                  <c:v>3.3485726024999884E-2</c:v>
                </c:pt>
                <c:pt idx="78">
                  <c:v>3.2469371025000138E-2</c:v>
                </c:pt>
                <c:pt idx="79">
                  <c:v>3.3373902500000163E-2</c:v>
                </c:pt>
                <c:pt idx="80">
                  <c:v>3.357722250000017E-2</c:v>
                </c:pt>
                <c:pt idx="81">
                  <c:v>3.3373902500000163E-2</c:v>
                </c:pt>
                <c:pt idx="82">
                  <c:v>3.3678889999999795E-2</c:v>
                </c:pt>
                <c:pt idx="83">
                  <c:v>3.6120410000000103E-2</c:v>
                </c:pt>
                <c:pt idx="84">
                  <c:v>3.5815062499999772E-2</c:v>
                </c:pt>
                <c:pt idx="85">
                  <c:v>3.6324000000000023E-2</c:v>
                </c:pt>
                <c:pt idx="86">
                  <c:v>3.6324000000000023E-2</c:v>
                </c:pt>
                <c:pt idx="87">
                  <c:v>3.5916840000000061E-2</c:v>
                </c:pt>
                <c:pt idx="88">
                  <c:v>3.7342250000000021E-2</c:v>
                </c:pt>
                <c:pt idx="89">
                  <c:v>3.571329000000012E-2</c:v>
                </c:pt>
                <c:pt idx="90">
                  <c:v>3.5815062499999772E-2</c:v>
                </c:pt>
                <c:pt idx="91">
                  <c:v>3.5815062499999772E-2</c:v>
                </c:pt>
                <c:pt idx="92">
                  <c:v>3.3068960000000036E-2</c:v>
                </c:pt>
                <c:pt idx="93">
                  <c:v>3.0834090000000147E-2</c:v>
                </c:pt>
                <c:pt idx="94">
                  <c:v>3.2052810000000154E-2</c:v>
                </c:pt>
                <c:pt idx="95">
                  <c:v>3.1849640000000123E-2</c:v>
                </c:pt>
                <c:pt idx="96">
                  <c:v>3.1240250000000191E-2</c:v>
                </c:pt>
                <c:pt idx="97">
                  <c:v>3.1230095025000182E-2</c:v>
                </c:pt>
                <c:pt idx="98">
                  <c:v>2.7678925024999801E-2</c:v>
                </c:pt>
                <c:pt idx="99">
                  <c:v>3.3272250000000003E-2</c:v>
                </c:pt>
                <c:pt idx="100">
                  <c:v>3.0935622499999926E-2</c:v>
                </c:pt>
                <c:pt idx="101">
                  <c:v>3.738299040000026E-2</c:v>
                </c:pt>
                <c:pt idx="102">
                  <c:v>4.3155822499999941E-2</c:v>
                </c:pt>
                <c:pt idx="103">
                  <c:v>4.6396014224999949E-2</c:v>
                </c:pt>
                <c:pt idx="104">
                  <c:v>4.5005285024999786E-2</c:v>
                </c:pt>
                <c:pt idx="105">
                  <c:v>4.2195974400000003E-2</c:v>
                </c:pt>
                <c:pt idx="106">
                  <c:v>4.1216160000000057E-2</c:v>
                </c:pt>
                <c:pt idx="107">
                  <c:v>4.2338902500000053E-2</c:v>
                </c:pt>
                <c:pt idx="108">
                  <c:v>4.1216160000000057E-2</c:v>
                </c:pt>
                <c:pt idx="109">
                  <c:v>4.3257960000000262E-2</c:v>
                </c:pt>
                <c:pt idx="110">
                  <c:v>4.5199522500000144E-2</c:v>
                </c:pt>
                <c:pt idx="111">
                  <c:v>4.6539230024999823E-2</c:v>
                </c:pt>
                <c:pt idx="112">
                  <c:v>4.6569920400000075E-2</c:v>
                </c:pt>
                <c:pt idx="113">
                  <c:v>4.3768722499999857E-2</c:v>
                </c:pt>
                <c:pt idx="114">
                  <c:v>4.4463560099999855E-2</c:v>
                </c:pt>
                <c:pt idx="115">
                  <c:v>4.4085458025000079E-2</c:v>
                </c:pt>
                <c:pt idx="116">
                  <c:v>4.3309030625000133E-2</c:v>
                </c:pt>
                <c:pt idx="117">
                  <c:v>4.3452035025000058E-2</c:v>
                </c:pt>
                <c:pt idx="118">
                  <c:v>3.674142202499997E-2</c:v>
                </c:pt>
                <c:pt idx="119">
                  <c:v>3.4268660100000181E-2</c:v>
                </c:pt>
                <c:pt idx="120">
                  <c:v>3.1565235600000019E-2</c:v>
                </c:pt>
                <c:pt idx="121">
                  <c:v>3.1037160000000119E-2</c:v>
                </c:pt>
                <c:pt idx="122">
                  <c:v>3.1057468099999763E-2</c:v>
                </c:pt>
                <c:pt idx="123">
                  <c:v>3.041785902500016E-2</c:v>
                </c:pt>
                <c:pt idx="124">
                  <c:v>2.9879928899999797E-2</c:v>
                </c:pt>
                <c:pt idx="125">
                  <c:v>3.3292580100000135E-2</c:v>
                </c:pt>
                <c:pt idx="126">
                  <c:v>3.350605822500019E-2</c:v>
                </c:pt>
                <c:pt idx="127">
                  <c:v>3.4187302500000127E-2</c:v>
                </c:pt>
                <c:pt idx="128">
                  <c:v>3.1565235600000019E-2</c:v>
                </c:pt>
                <c:pt idx="129">
                  <c:v>3.0702105225000276E-2</c:v>
                </c:pt>
                <c:pt idx="130">
                  <c:v>3.0702105225000276E-2</c:v>
                </c:pt>
                <c:pt idx="131">
                  <c:v>2.9697267600000021E-2</c:v>
                </c:pt>
                <c:pt idx="132">
                  <c:v>2.9920522500000102E-2</c:v>
                </c:pt>
                <c:pt idx="133">
                  <c:v>3.1585548900000093E-2</c:v>
                </c:pt>
                <c:pt idx="134">
                  <c:v>3.3282415024999956E-2</c:v>
                </c:pt>
                <c:pt idx="135">
                  <c:v>3.3201096225000004E-2</c:v>
                </c:pt>
                <c:pt idx="136">
                  <c:v>3.1991856900000171E-2</c:v>
                </c:pt>
                <c:pt idx="137">
                  <c:v>3.3526390624999847E-2</c:v>
                </c:pt>
                <c:pt idx="138">
                  <c:v>3.5489408099999897E-2</c:v>
                </c:pt>
                <c:pt idx="139">
                  <c:v>3.5794707600000253E-2</c:v>
                </c:pt>
                <c:pt idx="140">
                  <c:v>3.9115196900000315E-2</c:v>
                </c:pt>
                <c:pt idx="141">
                  <c:v>4.1757042224999763E-2</c:v>
                </c:pt>
                <c:pt idx="142">
                  <c:v>4.4044586224999849E-2</c:v>
                </c:pt>
                <c:pt idx="143">
                  <c:v>4.4596423024999776E-2</c:v>
                </c:pt>
                <c:pt idx="144">
                  <c:v>4.7265689600000105E-2</c:v>
                </c:pt>
                <c:pt idx="145">
                  <c:v>4.7009865224999725E-2</c:v>
                </c:pt>
                <c:pt idx="146">
                  <c:v>4.5330000000000002E-2</c:v>
                </c:pt>
                <c:pt idx="147">
                  <c:v>4.7530000000000003E-2</c:v>
                </c:pt>
                <c:pt idx="148">
                  <c:v>4.7910000000000001E-2</c:v>
                </c:pt>
                <c:pt idx="149">
                  <c:v>4.7899999999999998E-2</c:v>
                </c:pt>
                <c:pt idx="150">
                  <c:v>4.9509999999999998E-2</c:v>
                </c:pt>
                <c:pt idx="151">
                  <c:v>4.6440000000000002E-2</c:v>
                </c:pt>
                <c:pt idx="152">
                  <c:v>4.487E-2</c:v>
                </c:pt>
                <c:pt idx="153">
                  <c:v>4.1149999999999999E-2</c:v>
                </c:pt>
                <c:pt idx="154">
                  <c:v>4.0919999999999998E-2</c:v>
                </c:pt>
                <c:pt idx="155">
                  <c:v>3.9800000000000002E-2</c:v>
                </c:pt>
                <c:pt idx="156">
                  <c:v>3.95E-2</c:v>
                </c:pt>
                <c:pt idx="157">
                  <c:v>3.7599999999999995E-2</c:v>
                </c:pt>
                <c:pt idx="158">
                  <c:v>3.3700000000000001E-2</c:v>
                </c:pt>
                <c:pt idx="159">
                  <c:v>3.78E-2</c:v>
                </c:pt>
                <c:pt idx="160">
                  <c:v>3.6299999999999999E-2</c:v>
                </c:pt>
                <c:pt idx="161">
                  <c:v>4.0399999999999998E-2</c:v>
                </c:pt>
                <c:pt idx="162">
                  <c:v>2.9399999999999999E-2</c:v>
                </c:pt>
                <c:pt idx="163">
                  <c:v>2.8999999999999998E-2</c:v>
                </c:pt>
                <c:pt idx="164">
                  <c:v>2.98E-2</c:v>
                </c:pt>
                <c:pt idx="165">
                  <c:v>2.8999999999999998E-2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'Historical 10 Y Gov Bond Yield'!$I$1</c:f>
              <c:strCache>
                <c:ptCount val="1"/>
                <c:pt idx="0">
                  <c:v>Japan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Yield'!$I$2:$I$207</c:f>
              <c:numCache>
                <c:formatCode>0.00%</c:formatCode>
                <c:ptCount val="206"/>
                <c:pt idx="0">
                  <c:v>9.1020702500022033E-4</c:v>
                </c:pt>
                <c:pt idx="1">
                  <c:v>8.8019360000002322E-4</c:v>
                </c:pt>
                <c:pt idx="2">
                  <c:v>4.9006002500018297E-4</c:v>
                </c:pt>
                <c:pt idx="3">
                  <c:v>2.000099999999172E-4</c:v>
                </c:pt>
                <c:pt idx="4">
                  <c:v>-4.8993997500013098E-4</c:v>
                </c:pt>
                <c:pt idx="5">
                  <c:v>-7.7984789999996362E-4</c:v>
                </c:pt>
                <c:pt idx="6">
                  <c:v>-6.7988439999999706E-4</c:v>
                </c:pt>
                <c:pt idx="7">
                  <c:v>-1.6693027750001033E-3</c:v>
                </c:pt>
                <c:pt idx="8">
                  <c:v>-2.248734375000061E-3</c:v>
                </c:pt>
                <c:pt idx="9">
                  <c:v>-1.1396750999999039E-3</c:v>
                </c:pt>
                <c:pt idx="10">
                  <c:v>-7.5985560000013663E-4</c:v>
                </c:pt>
                <c:pt idx="11">
                  <c:v>-4.1995590000010186E-4</c:v>
                </c:pt>
                <c:pt idx="12">
                  <c:v>-5.7991590000006088E-4</c:v>
                </c:pt>
                <c:pt idx="13">
                  <c:v>1.1403248999999338E-3</c:v>
                </c:pt>
                <c:pt idx="14">
                  <c:v>2.7218496000001036E-3</c:v>
                </c:pt>
                <c:pt idx="15">
                  <c:v>3.0523256249999076E-3</c:v>
                </c:pt>
                <c:pt idx="16">
                  <c:v>3.0423103999999146E-3</c:v>
                </c:pt>
                <c:pt idx="17">
                  <c:v>3.5030624999998761E-3</c:v>
                </c:pt>
                <c:pt idx="18">
                  <c:v>3.8136290250001537E-3</c:v>
                </c:pt>
                <c:pt idx="19">
                  <c:v>4.124243599999966E-3</c:v>
                </c:pt>
                <c:pt idx="20">
                  <c:v>4.5852440999998301E-3</c:v>
                </c:pt>
                <c:pt idx="21">
                  <c:v>3.9639204000001538E-3</c:v>
                </c:pt>
                <c:pt idx="22">
                  <c:v>3.3127390249998445E-3</c:v>
                </c:pt>
                <c:pt idx="23">
                  <c:v>4.0039999999998965E-3</c:v>
                </c:pt>
                <c:pt idx="24">
                  <c:v>3.4028900000000473E-3</c:v>
                </c:pt>
                <c:pt idx="25">
                  <c:v>2.8620449000000825E-3</c:v>
                </c:pt>
                <c:pt idx="26">
                  <c:v>3.2626569000000494E-3</c:v>
                </c:pt>
                <c:pt idx="27">
                  <c:v>4.2545156249997884E-3</c:v>
                </c:pt>
                <c:pt idx="28">
                  <c:v>4.6353592250001352E-3</c:v>
                </c:pt>
                <c:pt idx="29">
                  <c:v>5.2669168999999183E-3</c:v>
                </c:pt>
                <c:pt idx="30">
                  <c:v>4.9761752250001567E-3</c:v>
                </c:pt>
                <c:pt idx="31">
                  <c:v>5.3772092250001791E-3</c:v>
                </c:pt>
                <c:pt idx="32">
                  <c:v>5.698094024999989E-3</c:v>
                </c:pt>
                <c:pt idx="33">
                  <c:v>5.7783232250001593E-3</c:v>
                </c:pt>
                <c:pt idx="34">
                  <c:v>6.2296720999999167E-3</c:v>
                </c:pt>
                <c:pt idx="35">
                  <c:v>6.4804652250001205E-3</c:v>
                </c:pt>
                <c:pt idx="36">
                  <c:v>5.8886435999998543E-3</c:v>
                </c:pt>
                <c:pt idx="37">
                  <c:v>6.2798282250002835E-3</c:v>
                </c:pt>
                <c:pt idx="38">
                  <c:v>7.3835792249998811E-3</c:v>
                </c:pt>
                <c:pt idx="39">
                  <c:v>6.1293636000001595E-3</c:v>
                </c:pt>
                <c:pt idx="40">
                  <c:v>5.9488208999998182E-3</c:v>
                </c:pt>
                <c:pt idx="41">
                  <c:v>6.891833600000119E-3</c:v>
                </c:pt>
                <c:pt idx="42">
                  <c:v>7.212960000000157E-3</c:v>
                </c:pt>
                <c:pt idx="43">
                  <c:v>7.9959200999999425E-3</c:v>
                </c:pt>
                <c:pt idx="44">
                  <c:v>8.4578083999997666E-3</c:v>
                </c:pt>
                <c:pt idx="45">
                  <c:v>8.6887922249998528E-3</c:v>
                </c:pt>
                <c:pt idx="46">
                  <c:v>6.1193330250000066E-3</c:v>
                </c:pt>
                <c:pt idx="47">
                  <c:v>5.5677283999999716E-3</c:v>
                </c:pt>
                <c:pt idx="48">
                  <c:v>6.6610556249999675E-3</c:v>
                </c:pt>
                <c:pt idx="49">
                  <c:v>7.5542129000001346E-3</c:v>
                </c:pt>
                <c:pt idx="50">
                  <c:v>8.0360801000001203E-3</c:v>
                </c:pt>
                <c:pt idx="51">
                  <c:v>7.1326735999999169E-3</c:v>
                </c:pt>
                <c:pt idx="52">
                  <c:v>7.7750544000001476E-3</c:v>
                </c:pt>
                <c:pt idx="53">
                  <c:v>7.7449382250001086E-3</c:v>
                </c:pt>
                <c:pt idx="54">
                  <c:v>7.9959200999999425E-3</c:v>
                </c:pt>
                <c:pt idx="55">
                  <c:v>7.9959200999999425E-3</c:v>
                </c:pt>
                <c:pt idx="56">
                  <c:v>8.4075980249997961E-3</c:v>
                </c:pt>
                <c:pt idx="57">
                  <c:v>8.3071810250001654E-3</c:v>
                </c:pt>
                <c:pt idx="58">
                  <c:v>9.0001601000002651E-3</c:v>
                </c:pt>
                <c:pt idx="59">
                  <c:v>9.9546512250001662E-3</c:v>
                </c:pt>
                <c:pt idx="60">
                  <c:v>9.7034255999999264E-3</c:v>
                </c:pt>
                <c:pt idx="61">
                  <c:v>9.7536682249999007E-3</c:v>
                </c:pt>
                <c:pt idx="62">
                  <c:v>9.9044035999997782E-3</c:v>
                </c:pt>
                <c:pt idx="63">
                  <c:v>1.0758783225000235E-2</c:v>
                </c:pt>
                <c:pt idx="64">
                  <c:v>1.0527562499999865E-2</c:v>
                </c:pt>
                <c:pt idx="65">
                  <c:v>1.0346625600000214E-2</c:v>
                </c:pt>
                <c:pt idx="66">
                  <c:v>1.0346625600000214E-2</c:v>
                </c:pt>
                <c:pt idx="67">
                  <c:v>1.0819106025000025E-2</c:v>
                </c:pt>
                <c:pt idx="68">
                  <c:v>1.1382205625000141E-2</c:v>
                </c:pt>
                <c:pt idx="69">
                  <c:v>1.1583350625000266E-2</c:v>
                </c:pt>
                <c:pt idx="70">
                  <c:v>1.2096360899999992E-2</c:v>
                </c:pt>
                <c:pt idx="71">
                  <c:v>1.2589375624999954E-2</c:v>
                </c:pt>
                <c:pt idx="72">
                  <c:v>1.2629627024999923E-2</c:v>
                </c:pt>
                <c:pt idx="73">
                  <c:v>1.2186905625000133E-2</c:v>
                </c:pt>
                <c:pt idx="74">
                  <c:v>1.1191136399999912E-2</c:v>
                </c:pt>
                <c:pt idx="75">
                  <c:v>1.1985700625000151E-2</c:v>
                </c:pt>
                <c:pt idx="76">
                  <c:v>9.3718556249999807E-3</c:v>
                </c:pt>
                <c:pt idx="77">
                  <c:v>9.4220899999999386E-3</c:v>
                </c:pt>
                <c:pt idx="78">
                  <c:v>9.8742556250002167E-3</c:v>
                </c:pt>
                <c:pt idx="79">
                  <c:v>1.0648196099999785E-2</c:v>
                </c:pt>
                <c:pt idx="80">
                  <c:v>1.0929702499999916E-2</c:v>
                </c:pt>
                <c:pt idx="81">
                  <c:v>1.2740322500000234E-2</c:v>
                </c:pt>
                <c:pt idx="82">
                  <c:v>1.2941602500000204E-2</c:v>
                </c:pt>
                <c:pt idx="83">
                  <c:v>1.417991422500009E-2</c:v>
                </c:pt>
                <c:pt idx="84">
                  <c:v>1.3132837025000121E-2</c:v>
                </c:pt>
                <c:pt idx="85">
                  <c:v>1.3344222500000003E-2</c:v>
                </c:pt>
                <c:pt idx="86">
                  <c:v>1.295166702500028E-2</c:v>
                </c:pt>
                <c:pt idx="87">
                  <c:v>1.2649753025000043E-2</c:v>
                </c:pt>
                <c:pt idx="88">
                  <c:v>1.420005562499993E-2</c:v>
                </c:pt>
                <c:pt idx="89">
                  <c:v>1.3042249999999811E-2</c:v>
                </c:pt>
                <c:pt idx="90">
                  <c:v>1.3092575624999769E-2</c:v>
                </c:pt>
                <c:pt idx="91">
                  <c:v>1.4250410000000269E-2</c:v>
                </c:pt>
                <c:pt idx="92">
                  <c:v>1.3545562500000052E-2</c:v>
                </c:pt>
                <c:pt idx="93">
                  <c:v>1.5005875624999776E-2</c:v>
                </c:pt>
                <c:pt idx="94">
                  <c:v>1.4351122499999924E-2</c:v>
                </c:pt>
                <c:pt idx="95">
                  <c:v>1.3595900624999935E-2</c:v>
                </c:pt>
                <c:pt idx="96">
                  <c:v>1.2690005624999889E-2</c:v>
                </c:pt>
                <c:pt idx="97">
                  <c:v>1.2941602500000204E-2</c:v>
                </c:pt>
                <c:pt idx="98">
                  <c:v>1.1784515625000047E-2</c:v>
                </c:pt>
                <c:pt idx="99">
                  <c:v>1.4048999999999756E-2</c:v>
                </c:pt>
                <c:pt idx="100">
                  <c:v>1.4955502499999884E-2</c:v>
                </c:pt>
                <c:pt idx="101">
                  <c:v>1.4854760000000189E-2</c:v>
                </c:pt>
                <c:pt idx="102">
                  <c:v>1.4250410000000269E-2</c:v>
                </c:pt>
                <c:pt idx="103">
                  <c:v>1.5459290000000125E-2</c:v>
                </c:pt>
                <c:pt idx="104">
                  <c:v>1.6013600625000235E-2</c:v>
                </c:pt>
                <c:pt idx="105">
                  <c:v>1.7677439999999933E-2</c:v>
                </c:pt>
                <c:pt idx="106">
                  <c:v>1.6316015624999958E-2</c:v>
                </c:pt>
                <c:pt idx="107">
                  <c:v>1.2901344899999945E-2</c:v>
                </c:pt>
                <c:pt idx="108">
                  <c:v>1.3716717224999897E-2</c:v>
                </c:pt>
                <c:pt idx="109">
                  <c:v>1.4582780225000258E-2</c:v>
                </c:pt>
                <c:pt idx="110">
                  <c:v>1.5146927024999757E-2</c:v>
                </c:pt>
                <c:pt idx="111">
                  <c:v>1.4985726225000162E-2</c:v>
                </c:pt>
                <c:pt idx="112">
                  <c:v>1.617488302499992E-2</c:v>
                </c:pt>
                <c:pt idx="113">
                  <c:v>1.6840308225000156E-2</c:v>
                </c:pt>
                <c:pt idx="114">
                  <c:v>1.6295853225000156E-2</c:v>
                </c:pt>
                <c:pt idx="115">
                  <c:v>1.8151631224999853E-2</c:v>
                </c:pt>
                <c:pt idx="116">
                  <c:v>1.8686490000000111E-2</c:v>
                </c:pt>
                <c:pt idx="117">
                  <c:v>1.7536212899999848E-2</c:v>
                </c:pt>
                <c:pt idx="118">
                  <c:v>1.6406748899999934E-2</c:v>
                </c:pt>
                <c:pt idx="119">
                  <c:v>1.6689056100000155E-2</c:v>
                </c:pt>
                <c:pt idx="120">
                  <c:v>1.6457158024999918E-2</c:v>
                </c:pt>
                <c:pt idx="121">
                  <c:v>1.7122675624999806E-2</c:v>
                </c:pt>
                <c:pt idx="122">
                  <c:v>1.6971402500000066E-2</c:v>
                </c:pt>
                <c:pt idx="123">
                  <c:v>1.6719305624999903E-2</c:v>
                </c:pt>
                <c:pt idx="124">
                  <c:v>1.7314304400000147E-2</c:v>
                </c:pt>
                <c:pt idx="125">
                  <c:v>1.6840308225000156E-2</c:v>
                </c:pt>
                <c:pt idx="126">
                  <c:v>1.6537815224999974E-2</c:v>
                </c:pt>
                <c:pt idx="127">
                  <c:v>1.9483993024999924E-2</c:v>
                </c:pt>
                <c:pt idx="128">
                  <c:v>1.9312352099999819E-2</c:v>
                </c:pt>
                <c:pt idx="129">
                  <c:v>1.8393814024999955E-2</c:v>
                </c:pt>
                <c:pt idx="130">
                  <c:v>1.928206402499999E-2</c:v>
                </c:pt>
                <c:pt idx="131">
                  <c:v>1.7737968899999679E-2</c:v>
                </c:pt>
                <c:pt idx="132">
                  <c:v>1.5963202499999829E-2</c:v>
                </c:pt>
                <c:pt idx="133">
                  <c:v>1.5701152399999918E-2</c:v>
                </c:pt>
                <c:pt idx="134">
                  <c:v>1.4864834025000162E-2</c:v>
                </c:pt>
                <c:pt idx="135">
                  <c:v>1.4492128399999915E-2</c:v>
                </c:pt>
                <c:pt idx="136">
                  <c:v>1.5529830224999985E-2</c:v>
                </c:pt>
                <c:pt idx="137">
                  <c:v>1.4905130625000096E-2</c:v>
                </c:pt>
                <c:pt idx="138">
                  <c:v>1.3555630025000154E-2</c:v>
                </c:pt>
                <c:pt idx="139">
                  <c:v>1.3122771599999972E-2</c:v>
                </c:pt>
                <c:pt idx="140">
                  <c:v>1.1824751025000024E-2</c:v>
                </c:pt>
                <c:pt idx="141">
                  <c:v>1.254912502499983E-2</c:v>
                </c:pt>
                <c:pt idx="142">
                  <c:v>1.254912502499983E-2</c:v>
                </c:pt>
                <c:pt idx="143">
                  <c:v>1.3424756100000268E-2</c:v>
                </c:pt>
                <c:pt idx="144">
                  <c:v>1.4693582400000071E-2</c:v>
                </c:pt>
                <c:pt idx="145">
                  <c:v>1.3374422224999849E-2</c:v>
                </c:pt>
                <c:pt idx="146">
                  <c:v>1.4339999999999999E-2</c:v>
                </c:pt>
                <c:pt idx="147">
                  <c:v>1.448E-2</c:v>
                </c:pt>
                <c:pt idx="148">
                  <c:v>1.4910000000000001E-2</c:v>
                </c:pt>
                <c:pt idx="149">
                  <c:v>1.4539999999999999E-2</c:v>
                </c:pt>
                <c:pt idx="150">
                  <c:v>1.5700000000000002E-2</c:v>
                </c:pt>
                <c:pt idx="151">
                  <c:v>1.8200000000000001E-2</c:v>
                </c:pt>
                <c:pt idx="152">
                  <c:v>1.83E-2</c:v>
                </c:pt>
                <c:pt idx="153">
                  <c:v>1.5049999999999999E-2</c:v>
                </c:pt>
                <c:pt idx="154">
                  <c:v>1.525E-2</c:v>
                </c:pt>
                <c:pt idx="155">
                  <c:v>1.4499999999999999E-2</c:v>
                </c:pt>
                <c:pt idx="156">
                  <c:v>1.205E-2</c:v>
                </c:pt>
                <c:pt idx="157">
                  <c:v>1.325E-2</c:v>
                </c:pt>
                <c:pt idx="158">
                  <c:v>1.3500000000000002E-2</c:v>
                </c:pt>
                <c:pt idx="159">
                  <c:v>1.325E-2</c:v>
                </c:pt>
                <c:pt idx="160">
                  <c:v>1.46E-2</c:v>
                </c:pt>
                <c:pt idx="161">
                  <c:v>1.3849999999999999E-2</c:v>
                </c:pt>
                <c:pt idx="162">
                  <c:v>1.455E-2</c:v>
                </c:pt>
                <c:pt idx="163">
                  <c:v>9.3500000000000007E-3</c:v>
                </c:pt>
                <c:pt idx="164">
                  <c:v>8.3499999999999998E-3</c:v>
                </c:pt>
                <c:pt idx="165">
                  <c:v>5.3E-3</c:v>
                </c:pt>
                <c:pt idx="166">
                  <c:v>6.0499999999999998E-3</c:v>
                </c:pt>
                <c:pt idx="167">
                  <c:v>6.9999999999999993E-3</c:v>
                </c:pt>
                <c:pt idx="168">
                  <c:v>7.8000000000000005E-3</c:v>
                </c:pt>
                <c:pt idx="169">
                  <c:v>8.0000000000000002E-3</c:v>
                </c:pt>
                <c:pt idx="170">
                  <c:v>9.0000000000000011E-3</c:v>
                </c:pt>
                <c:pt idx="171">
                  <c:v>9.9500000000000005E-3</c:v>
                </c:pt>
                <c:pt idx="172">
                  <c:v>9.8499999999999994E-3</c:v>
                </c:pt>
                <c:pt idx="173">
                  <c:v>1.175E-2</c:v>
                </c:pt>
                <c:pt idx="174">
                  <c:v>1.175E-2</c:v>
                </c:pt>
                <c:pt idx="175">
                  <c:v>1.3100000000000001E-2</c:v>
                </c:pt>
                <c:pt idx="176">
                  <c:v>1.3100000000000001E-2</c:v>
                </c:pt>
                <c:pt idx="177">
                  <c:v>1.3849999999999999E-2</c:v>
                </c:pt>
                <c:pt idx="178">
                  <c:v>1.37E-2</c:v>
                </c:pt>
                <c:pt idx="179">
                  <c:v>1.3899999999999999E-2</c:v>
                </c:pt>
                <c:pt idx="180">
                  <c:v>1.525E-2</c:v>
                </c:pt>
                <c:pt idx="181">
                  <c:v>1.47E-2</c:v>
                </c:pt>
                <c:pt idx="182">
                  <c:v>1.3650000000000001E-2</c:v>
                </c:pt>
                <c:pt idx="183">
                  <c:v>1.355E-2</c:v>
                </c:pt>
                <c:pt idx="184">
                  <c:v>1.3100000000000001E-2</c:v>
                </c:pt>
                <c:pt idx="185">
                  <c:v>1.41E-2</c:v>
                </c:pt>
                <c:pt idx="186">
                  <c:v>1.375E-2</c:v>
                </c:pt>
                <c:pt idx="187">
                  <c:v>1.3300000000000001E-2</c:v>
                </c:pt>
                <c:pt idx="188">
                  <c:v>1.1899999999999999E-2</c:v>
                </c:pt>
                <c:pt idx="189">
                  <c:v>1.24E-2</c:v>
                </c:pt>
                <c:pt idx="190">
                  <c:v>1.2840000000000001E-2</c:v>
                </c:pt>
                <c:pt idx="191">
                  <c:v>1.2699999999999999E-2</c:v>
                </c:pt>
                <c:pt idx="192">
                  <c:v>1.3000000000000001E-2</c:v>
                </c:pt>
                <c:pt idx="193">
                  <c:v>1.4950000000000001E-2</c:v>
                </c:pt>
                <c:pt idx="194">
                  <c:v>1.6390000000000002E-2</c:v>
                </c:pt>
                <c:pt idx="195">
                  <c:v>1.6150000000000001E-2</c:v>
                </c:pt>
                <c:pt idx="196">
                  <c:v>1.8149999999999999E-2</c:v>
                </c:pt>
                <c:pt idx="197">
                  <c:v>1.84E-2</c:v>
                </c:pt>
                <c:pt idx="198">
                  <c:v>1.8799999999999997E-2</c:v>
                </c:pt>
                <c:pt idx="199">
                  <c:v>1.66E-2</c:v>
                </c:pt>
                <c:pt idx="200">
                  <c:v>1.755E-2</c:v>
                </c:pt>
                <c:pt idx="201">
                  <c:v>1.6299999999999999E-2</c:v>
                </c:pt>
                <c:pt idx="202">
                  <c:v>1.7600000000000001E-2</c:v>
                </c:pt>
                <c:pt idx="203">
                  <c:v>1.77E-2</c:v>
                </c:pt>
                <c:pt idx="204">
                  <c:v>1.8349999999999998E-2</c:v>
                </c:pt>
                <c:pt idx="205">
                  <c:v>1.7100000000000001E-2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'Historical 10 Y Gov Bond Yield'!$J$1</c:f>
              <c:strCache>
                <c:ptCount val="1"/>
                <c:pt idx="0">
                  <c:v>Singapore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Yield'!$J$2:$J$207</c:f>
              <c:numCache>
                <c:formatCode>0.00%</c:formatCode>
                <c:ptCount val="206"/>
                <c:pt idx="0">
                  <c:v>2.2940074025000312E-2</c:v>
                </c:pt>
                <c:pt idx="1">
                  <c:v>2.3142365025000222E-2</c:v>
                </c:pt>
                <c:pt idx="2">
                  <c:v>2.4933512099999833E-2</c:v>
                </c:pt>
                <c:pt idx="3">
                  <c:v>2.298053062499994E-2</c:v>
                </c:pt>
                <c:pt idx="4">
                  <c:v>1.8928736399999924E-2</c:v>
                </c:pt>
                <c:pt idx="5">
                  <c:v>1.782876562500002E-2</c:v>
                </c:pt>
                <c:pt idx="6">
                  <c:v>1.8121360400000119E-2</c:v>
                </c:pt>
                <c:pt idx="7">
                  <c:v>1.8141540900000086E-2</c:v>
                </c:pt>
                <c:pt idx="8">
                  <c:v>1.9191202499999838E-2</c:v>
                </c:pt>
                <c:pt idx="9">
                  <c:v>2.2505216100000114E-2</c:v>
                </c:pt>
                <c:pt idx="10">
                  <c:v>2.0160600899999936E-2</c:v>
                </c:pt>
                <c:pt idx="11">
                  <c:v>1.8474548025000148E-2</c:v>
                </c:pt>
                <c:pt idx="12">
                  <c:v>2.2889504399999927E-2</c:v>
                </c:pt>
                <c:pt idx="13">
                  <c:v>2.2555776224999935E-2</c:v>
                </c:pt>
                <c:pt idx="14">
                  <c:v>2.6148740100000012E-2</c:v>
                </c:pt>
                <c:pt idx="15">
                  <c:v>2.527775359999973E-2</c:v>
                </c:pt>
                <c:pt idx="16">
                  <c:v>2.4720921225000136E-2</c:v>
                </c:pt>
                <c:pt idx="17">
                  <c:v>2.5611925625000254E-2</c:v>
                </c:pt>
                <c:pt idx="18">
                  <c:v>2.8682777600000042E-2</c:v>
                </c:pt>
                <c:pt idx="19">
                  <c:v>2.6472922499999996E-2</c:v>
                </c:pt>
                <c:pt idx="20">
                  <c:v>2.7050499225000246E-2</c:v>
                </c:pt>
                <c:pt idx="21">
                  <c:v>2.4346409999999929E-2</c:v>
                </c:pt>
                <c:pt idx="22">
                  <c:v>2.2576000624999981E-2</c:v>
                </c:pt>
                <c:pt idx="23">
                  <c:v>2.286927690000029E-2</c:v>
                </c:pt>
                <c:pt idx="24">
                  <c:v>2.246476889999971E-2</c:v>
                </c:pt>
                <c:pt idx="25">
                  <c:v>1.8908548099999756E-2</c:v>
                </c:pt>
                <c:pt idx="26">
                  <c:v>2.3051331600000058E-2</c:v>
                </c:pt>
                <c:pt idx="27">
                  <c:v>2.2768142399999913E-2</c:v>
                </c:pt>
                <c:pt idx="28">
                  <c:v>2.3051331600000058E-2</c:v>
                </c:pt>
                <c:pt idx="29">
                  <c:v>2.4893016899999898E-2</c:v>
                </c:pt>
                <c:pt idx="30">
                  <c:v>2.2879390624999774E-2</c:v>
                </c:pt>
                <c:pt idx="31">
                  <c:v>2.4720921225000136E-2</c:v>
                </c:pt>
                <c:pt idx="32">
                  <c:v>2.3344676025000233E-2</c:v>
                </c:pt>
                <c:pt idx="33">
                  <c:v>2.2474880624999916E-2</c:v>
                </c:pt>
                <c:pt idx="34">
                  <c:v>2.4346409999999929E-2</c:v>
                </c:pt>
                <c:pt idx="35">
                  <c:v>2.5156249999999991E-2</c:v>
                </c:pt>
                <c:pt idx="36">
                  <c:v>2.4731044099999933E-2</c:v>
                </c:pt>
                <c:pt idx="37">
                  <c:v>2.4781659225000086E-2</c:v>
                </c:pt>
                <c:pt idx="38">
                  <c:v>2.5632180224999912E-2</c:v>
                </c:pt>
                <c:pt idx="39">
                  <c:v>2.4123760099999947E-2</c:v>
                </c:pt>
                <c:pt idx="40">
                  <c:v>2.1625670025000154E-2</c:v>
                </c:pt>
                <c:pt idx="41">
                  <c:v>2.3658297599999933E-2</c:v>
                </c:pt>
                <c:pt idx="42">
                  <c:v>2.6979560000000236E-2</c:v>
                </c:pt>
                <c:pt idx="43">
                  <c:v>2.4903140624999986E-2</c:v>
                </c:pt>
                <c:pt idx="44">
                  <c:v>2.5662562499999986E-2</c:v>
                </c:pt>
                <c:pt idx="45">
                  <c:v>1.8010371224999711E-2</c:v>
                </c:pt>
                <c:pt idx="46">
                  <c:v>1.3716717224999897E-2</c:v>
                </c:pt>
                <c:pt idx="47">
                  <c:v>1.5449213024999908E-2</c:v>
                </c:pt>
                <c:pt idx="48">
                  <c:v>1.525776000000012E-2</c:v>
                </c:pt>
                <c:pt idx="49">
                  <c:v>1.4270552099999945E-2</c:v>
                </c:pt>
                <c:pt idx="50">
                  <c:v>1.3012055225000152E-2</c:v>
                </c:pt>
                <c:pt idx="51">
                  <c:v>1.3042249999999811E-2</c:v>
                </c:pt>
                <c:pt idx="52">
                  <c:v>1.3334156024999988E-2</c:v>
                </c:pt>
                <c:pt idx="53">
                  <c:v>1.4774169600000109E-2</c:v>
                </c:pt>
                <c:pt idx="54">
                  <c:v>1.3837541025000233E-2</c:v>
                </c:pt>
                <c:pt idx="55">
                  <c:v>1.4069140099999933E-2</c:v>
                </c:pt>
                <c:pt idx="56">
                  <c:v>1.6164802499999853E-2</c:v>
                </c:pt>
                <c:pt idx="57">
                  <c:v>1.4703655624999978E-2</c:v>
                </c:pt>
                <c:pt idx="58">
                  <c:v>1.5509675624999941E-2</c:v>
                </c:pt>
                <c:pt idx="59">
                  <c:v>1.6668890000000047E-2</c:v>
                </c:pt>
                <c:pt idx="60">
                  <c:v>1.4834612100000033E-2</c:v>
                </c:pt>
                <c:pt idx="61">
                  <c:v>1.5439136099999917E-2</c:v>
                </c:pt>
                <c:pt idx="62">
                  <c:v>1.6295853225000156E-2</c:v>
                </c:pt>
                <c:pt idx="63">
                  <c:v>1.6910896400000208E-2</c:v>
                </c:pt>
                <c:pt idx="64">
                  <c:v>1.7737968899999679E-2</c:v>
                </c:pt>
                <c:pt idx="65">
                  <c:v>1.6225286400000094E-2</c:v>
                </c:pt>
                <c:pt idx="66">
                  <c:v>1.6497486225000246E-2</c:v>
                </c:pt>
                <c:pt idx="67">
                  <c:v>2.0342414399999731E-2</c:v>
                </c:pt>
                <c:pt idx="68">
                  <c:v>2.324351802499991E-2</c:v>
                </c:pt>
                <c:pt idx="69">
                  <c:v>2.401244422500004E-2</c:v>
                </c:pt>
                <c:pt idx="70">
                  <c:v>2.4224961600000094E-2</c:v>
                </c:pt>
                <c:pt idx="71">
                  <c:v>2.4994256400000303E-2</c:v>
                </c:pt>
                <c:pt idx="72">
                  <c:v>2.6158870025000169E-2</c:v>
                </c:pt>
                <c:pt idx="73">
                  <c:v>2.5915765624999976E-2</c:v>
                </c:pt>
                <c:pt idx="74">
                  <c:v>2.7303873599999973E-2</c:v>
                </c:pt>
                <c:pt idx="75">
                  <c:v>2.3081675624999853E-2</c:v>
                </c:pt>
                <c:pt idx="76">
                  <c:v>1.9999002499999863E-2</c:v>
                </c:pt>
                <c:pt idx="77">
                  <c:v>2.0302009999999981E-2</c:v>
                </c:pt>
                <c:pt idx="78">
                  <c:v>2.0079800099999989E-2</c:v>
                </c:pt>
                <c:pt idx="79">
                  <c:v>1.9696040000000137E-2</c:v>
                </c:pt>
                <c:pt idx="80">
                  <c:v>2.388089690000017E-2</c:v>
                </c:pt>
                <c:pt idx="81">
                  <c:v>2.8064184225000011E-2</c:v>
                </c:pt>
                <c:pt idx="82">
                  <c:v>2.6857955599999705E-2</c:v>
                </c:pt>
                <c:pt idx="83">
                  <c:v>2.8439374399999773E-2</c:v>
                </c:pt>
                <c:pt idx="84">
                  <c:v>2.7020096400000027E-2</c:v>
                </c:pt>
                <c:pt idx="85">
                  <c:v>2.5520782400000108E-2</c:v>
                </c:pt>
                <c:pt idx="86">
                  <c:v>2.6685695025000067E-2</c:v>
                </c:pt>
                <c:pt idx="87">
                  <c:v>2.5217000899999897E-2</c:v>
                </c:pt>
                <c:pt idx="88">
                  <c:v>2.5672690025000167E-2</c:v>
                </c:pt>
                <c:pt idx="89">
                  <c:v>2.4376773225000203E-2</c:v>
                </c:pt>
                <c:pt idx="90">
                  <c:v>2.4812028900000005E-2</c:v>
                </c:pt>
                <c:pt idx="91">
                  <c:v>2.4255323024999775E-2</c:v>
                </c:pt>
                <c:pt idx="92">
                  <c:v>2.6087961600000265E-2</c:v>
                </c:pt>
                <c:pt idx="93">
                  <c:v>2.6280433025000161E-2</c:v>
                </c:pt>
                <c:pt idx="94">
                  <c:v>2.0574755224999963E-2</c:v>
                </c:pt>
                <c:pt idx="95">
                  <c:v>2.0352515624999956E-2</c:v>
                </c:pt>
                <c:pt idx="96">
                  <c:v>2.0554550624999779E-2</c:v>
                </c:pt>
                <c:pt idx="97">
                  <c:v>2.0786915600000011E-2</c:v>
                </c:pt>
                <c:pt idx="98">
                  <c:v>2.0584857600000062E-2</c:v>
                </c:pt>
                <c:pt idx="99">
                  <c:v>2.2990644900000134E-2</c:v>
                </c:pt>
                <c:pt idx="100">
                  <c:v>2.9748005224999874E-2</c:v>
                </c:pt>
                <c:pt idx="101">
                  <c:v>3.2327121225000033E-2</c:v>
                </c:pt>
                <c:pt idx="102">
                  <c:v>3.210360562499992E-2</c:v>
                </c:pt>
                <c:pt idx="103">
                  <c:v>3.2428727224999898E-2</c:v>
                </c:pt>
                <c:pt idx="104">
                  <c:v>3.6120410000000103E-2</c:v>
                </c:pt>
                <c:pt idx="105">
                  <c:v>3.5448704900000072E-2</c:v>
                </c:pt>
                <c:pt idx="106">
                  <c:v>2.453871802499985E-2</c:v>
                </c:pt>
                <c:pt idx="107">
                  <c:v>2.2778255625000021E-2</c:v>
                </c:pt>
                <c:pt idx="108">
                  <c:v>2.4164240100000178E-2</c:v>
                </c:pt>
                <c:pt idx="109">
                  <c:v>2.2262544899999792E-2</c:v>
                </c:pt>
                <c:pt idx="110">
                  <c:v>2.6939024399999845E-2</c:v>
                </c:pt>
                <c:pt idx="111">
                  <c:v>2.8287262025000093E-2</c:v>
                </c:pt>
                <c:pt idx="112">
                  <c:v>2.8297402499999791E-2</c:v>
                </c:pt>
                <c:pt idx="113">
                  <c:v>2.7263331600000162E-2</c:v>
                </c:pt>
                <c:pt idx="114">
                  <c:v>2.9392868100000191E-2</c:v>
                </c:pt>
                <c:pt idx="115">
                  <c:v>3.0062606400000025E-2</c:v>
                </c:pt>
                <c:pt idx="116">
                  <c:v>2.8774061225000258E-2</c:v>
                </c:pt>
                <c:pt idx="117">
                  <c:v>2.9453744400000259E-2</c:v>
                </c:pt>
                <c:pt idx="118">
                  <c:v>2.6979560000000236E-2</c:v>
                </c:pt>
                <c:pt idx="119">
                  <c:v>2.9392868100000191E-2</c:v>
                </c:pt>
                <c:pt idx="120">
                  <c:v>3.1077776399999868E-2</c:v>
                </c:pt>
                <c:pt idx="121">
                  <c:v>3.1961381024999902E-2</c:v>
                </c:pt>
                <c:pt idx="122">
                  <c:v>3.0691952900000263E-2</c:v>
                </c:pt>
                <c:pt idx="123">
                  <c:v>3.045846322500001E-2</c:v>
                </c:pt>
                <c:pt idx="124">
                  <c:v>3.2083287224999868E-2</c:v>
                </c:pt>
                <c:pt idx="125">
                  <c:v>3.2479532100000208E-2</c:v>
                </c:pt>
                <c:pt idx="126">
                  <c:v>3.4339850625000112E-2</c:v>
                </c:pt>
                <c:pt idx="127">
                  <c:v>3.5438529225000126E-2</c:v>
                </c:pt>
                <c:pt idx="128">
                  <c:v>3.5977908900000077E-2</c:v>
                </c:pt>
                <c:pt idx="129">
                  <c:v>3.4583951024999893E-2</c:v>
                </c:pt>
                <c:pt idx="130">
                  <c:v>3.5479232224999935E-2</c:v>
                </c:pt>
                <c:pt idx="131">
                  <c:v>3.6140768100000109E-2</c:v>
                </c:pt>
                <c:pt idx="132">
                  <c:v>3.5296075024999984E-2</c:v>
                </c:pt>
                <c:pt idx="133">
                  <c:v>3.3821232899999831E-2</c:v>
                </c:pt>
                <c:pt idx="134">
                  <c:v>3.2306800625000021E-2</c:v>
                </c:pt>
                <c:pt idx="135">
                  <c:v>3.2408405625000025E-2</c:v>
                </c:pt>
                <c:pt idx="136">
                  <c:v>3.0570128899999771E-2</c:v>
                </c:pt>
                <c:pt idx="137">
                  <c:v>2.8703062500000209E-2</c:v>
                </c:pt>
                <c:pt idx="138">
                  <c:v>2.8388669024999924E-2</c:v>
                </c:pt>
                <c:pt idx="139">
                  <c:v>2.6391872099999825E-2</c:v>
                </c:pt>
                <c:pt idx="140">
                  <c:v>2.6351348100000171E-2</c:v>
                </c:pt>
                <c:pt idx="141">
                  <c:v>2.6452659599999873E-2</c:v>
                </c:pt>
                <c:pt idx="142">
                  <c:v>2.8834919225000144E-2</c:v>
                </c:pt>
                <c:pt idx="143">
                  <c:v>3.1656647025000151E-2</c:v>
                </c:pt>
                <c:pt idx="144">
                  <c:v>3.0783325624999858E-2</c:v>
                </c:pt>
                <c:pt idx="145">
                  <c:v>2.9616089999999762E-2</c:v>
                </c:pt>
                <c:pt idx="146">
                  <c:v>2.5859999999999998E-2</c:v>
                </c:pt>
                <c:pt idx="147">
                  <c:v>2.9089999999999998E-2</c:v>
                </c:pt>
                <c:pt idx="148">
                  <c:v>3.0950000000000002E-2</c:v>
                </c:pt>
                <c:pt idx="149">
                  <c:v>3.2869999999999996E-2</c:v>
                </c:pt>
                <c:pt idx="150">
                  <c:v>3.3419999999999998E-2</c:v>
                </c:pt>
                <c:pt idx="151">
                  <c:v>3.5339999999999996E-2</c:v>
                </c:pt>
                <c:pt idx="152">
                  <c:v>3.6850000000000001E-2</c:v>
                </c:pt>
                <c:pt idx="153">
                  <c:v>3.3119999999999997E-2</c:v>
                </c:pt>
                <c:pt idx="154">
                  <c:v>3.2669999999999998E-2</c:v>
                </c:pt>
                <c:pt idx="155">
                  <c:v>3.082E-2</c:v>
                </c:pt>
                <c:pt idx="156">
                  <c:v>3.356E-2</c:v>
                </c:pt>
                <c:pt idx="157">
                  <c:v>3.3869999999999997E-2</c:v>
                </c:pt>
                <c:pt idx="158">
                  <c:v>3.7589999999999998E-2</c:v>
                </c:pt>
                <c:pt idx="159">
                  <c:v>4.0320000000000002E-2</c:v>
                </c:pt>
                <c:pt idx="160">
                  <c:v>3.9469999999999998E-2</c:v>
                </c:pt>
                <c:pt idx="161">
                  <c:v>3.5390000000000005E-2</c:v>
                </c:pt>
                <c:pt idx="162">
                  <c:v>3.7249999999999998E-2</c:v>
                </c:pt>
                <c:pt idx="163">
                  <c:v>3.074E-2</c:v>
                </c:pt>
                <c:pt idx="164">
                  <c:v>2.2780000000000002E-2</c:v>
                </c:pt>
                <c:pt idx="165">
                  <c:v>1.8870000000000001E-2</c:v>
                </c:pt>
                <c:pt idx="166">
                  <c:v>2.1019999999999997E-2</c:v>
                </c:pt>
                <c:pt idx="167">
                  <c:v>2.051E-2</c:v>
                </c:pt>
                <c:pt idx="168">
                  <c:v>2.2460000000000001E-2</c:v>
                </c:pt>
                <c:pt idx="169">
                  <c:v>2.4380000000000002E-2</c:v>
                </c:pt>
                <c:pt idx="170">
                  <c:v>2.5690000000000001E-2</c:v>
                </c:pt>
                <c:pt idx="171">
                  <c:v>2.963E-2</c:v>
                </c:pt>
                <c:pt idx="172">
                  <c:v>3.0369999999999998E-2</c:v>
                </c:pt>
                <c:pt idx="173">
                  <c:v>3.3059999999999999E-2</c:v>
                </c:pt>
                <c:pt idx="174">
                  <c:v>3.5179999999999996E-2</c:v>
                </c:pt>
                <c:pt idx="175">
                  <c:v>3.7179999999999998E-2</c:v>
                </c:pt>
                <c:pt idx="176">
                  <c:v>3.4689999999999999E-2</c:v>
                </c:pt>
                <c:pt idx="177">
                  <c:v>3.9420000000000004E-2</c:v>
                </c:pt>
                <c:pt idx="178">
                  <c:v>3.9120000000000002E-2</c:v>
                </c:pt>
                <c:pt idx="179">
                  <c:v>3.9890000000000002E-2</c:v>
                </c:pt>
                <c:pt idx="180">
                  <c:v>3.798E-2</c:v>
                </c:pt>
                <c:pt idx="181">
                  <c:v>3.9060000000000004E-2</c:v>
                </c:pt>
                <c:pt idx="182">
                  <c:v>3.9750000000000001E-2</c:v>
                </c:pt>
                <c:pt idx="183">
                  <c:v>3.5009999999999999E-2</c:v>
                </c:pt>
                <c:pt idx="184">
                  <c:v>2.9780000000000001E-2</c:v>
                </c:pt>
                <c:pt idx="185">
                  <c:v>3.4099999999999998E-2</c:v>
                </c:pt>
                <c:pt idx="186">
                  <c:v>3.5520000000000003E-2</c:v>
                </c:pt>
                <c:pt idx="187">
                  <c:v>3.619E-2</c:v>
                </c:pt>
                <c:pt idx="188">
                  <c:v>3.6429999999999997E-2</c:v>
                </c:pt>
                <c:pt idx="189">
                  <c:v>3.56E-2</c:v>
                </c:pt>
                <c:pt idx="190">
                  <c:v>3.6170000000000001E-2</c:v>
                </c:pt>
                <c:pt idx="191">
                  <c:v>3.6549999999999999E-2</c:v>
                </c:pt>
                <c:pt idx="192">
                  <c:v>3.5369999999999999E-2</c:v>
                </c:pt>
                <c:pt idx="193">
                  <c:v>3.6920000000000001E-2</c:v>
                </c:pt>
                <c:pt idx="194">
                  <c:v>4.1059999999999999E-2</c:v>
                </c:pt>
                <c:pt idx="195">
                  <c:v>4.165E-2</c:v>
                </c:pt>
                <c:pt idx="196">
                  <c:v>4.3339999999999997E-2</c:v>
                </c:pt>
                <c:pt idx="197">
                  <c:v>4.4519999999999997E-2</c:v>
                </c:pt>
                <c:pt idx="198">
                  <c:v>4.5730000000000007E-2</c:v>
                </c:pt>
                <c:pt idx="199">
                  <c:v>4.5319999999999999E-2</c:v>
                </c:pt>
                <c:pt idx="200">
                  <c:v>4.6109999999999998E-2</c:v>
                </c:pt>
                <c:pt idx="201">
                  <c:v>4.4729999999999999E-2</c:v>
                </c:pt>
                <c:pt idx="202">
                  <c:v>4.1669999999999999E-2</c:v>
                </c:pt>
                <c:pt idx="203">
                  <c:v>4.2050000000000004E-2</c:v>
                </c:pt>
                <c:pt idx="204">
                  <c:v>4.2610000000000002E-2</c:v>
                </c:pt>
                <c:pt idx="205">
                  <c:v>4.4770000000000004E-2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'Historical 10 Y Gov Bond Yield'!$K$1</c:f>
              <c:strCache>
                <c:ptCount val="1"/>
                <c:pt idx="0">
                  <c:v>South Korea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Yield'!$K$2:$K$207</c:f>
              <c:numCache>
                <c:formatCode>0.00%</c:formatCode>
                <c:ptCount val="206"/>
                <c:pt idx="0">
                  <c:v>2.1625670025000154E-2</c:v>
                </c:pt>
                <c:pt idx="1">
                  <c:v>2.1645885224999883E-2</c:v>
                </c:pt>
                <c:pt idx="2">
                  <c:v>2.1029411599999825E-2</c:v>
                </c:pt>
                <c:pt idx="3">
                  <c:v>2.1575132899999794E-2</c:v>
                </c:pt>
                <c:pt idx="4">
                  <c:v>1.6900812225000061E-2</c:v>
                </c:pt>
                <c:pt idx="5">
                  <c:v>1.4059070024999842E-2</c:v>
                </c:pt>
                <c:pt idx="6">
                  <c:v>1.4834612100000033E-2</c:v>
                </c:pt>
                <c:pt idx="7">
                  <c:v>1.3928163599999932E-2</c:v>
                </c:pt>
                <c:pt idx="8">
                  <c:v>1.4733875599999724E-2</c:v>
                </c:pt>
                <c:pt idx="9">
                  <c:v>1.8202083600000085E-2</c:v>
                </c:pt>
                <c:pt idx="10">
                  <c:v>1.8010371224999711E-2</c:v>
                </c:pt>
                <c:pt idx="11">
                  <c:v>1.7949834224999739E-2</c:v>
                </c:pt>
                <c:pt idx="12">
                  <c:v>1.7939744900000276E-2</c:v>
                </c:pt>
                <c:pt idx="13">
                  <c:v>1.9898010000000133E-2</c:v>
                </c:pt>
                <c:pt idx="14">
                  <c:v>2.0958680624999726E-2</c:v>
                </c:pt>
                <c:pt idx="15">
                  <c:v>2.2616450024999901E-2</c:v>
                </c:pt>
                <c:pt idx="16">
                  <c:v>2.1180986224999865E-2</c:v>
                </c:pt>
                <c:pt idx="17">
                  <c:v>2.0665678400000109E-2</c:v>
                </c:pt>
                <c:pt idx="18">
                  <c:v>2.3031102499999845E-2</c:v>
                </c:pt>
                <c:pt idx="19">
                  <c:v>2.4397015624999963E-2</c:v>
                </c:pt>
                <c:pt idx="20">
                  <c:v>2.4569084100000138E-2</c:v>
                </c:pt>
                <c:pt idx="21">
                  <c:v>2.3263749225000074E-2</c:v>
                </c:pt>
                <c:pt idx="22">
                  <c:v>2.415412002500017E-2</c:v>
                </c:pt>
                <c:pt idx="23">
                  <c:v>2.1746964225000109E-2</c:v>
                </c:pt>
                <c:pt idx="24">
                  <c:v>2.3617827600000085E-2</c:v>
                </c:pt>
                <c:pt idx="25">
                  <c:v>2.2525440000000119E-2</c:v>
                </c:pt>
                <c:pt idx="26">
                  <c:v>2.621965062500009E-2</c:v>
                </c:pt>
                <c:pt idx="27">
                  <c:v>2.6037314224999886E-2</c:v>
                </c:pt>
                <c:pt idx="28">
                  <c:v>2.6604636224999867E-2</c:v>
                </c:pt>
                <c:pt idx="29">
                  <c:v>2.880448999999996E-2</c:v>
                </c:pt>
                <c:pt idx="30">
                  <c:v>3.0590432399999923E-2</c:v>
                </c:pt>
                <c:pt idx="31">
                  <c:v>3.0763020225000215E-2</c:v>
                </c:pt>
                <c:pt idx="32">
                  <c:v>3.1890272399999864E-2</c:v>
                </c:pt>
                <c:pt idx="33">
                  <c:v>3.3678889999999795E-2</c:v>
                </c:pt>
                <c:pt idx="34">
                  <c:v>3.5591169600000194E-2</c:v>
                </c:pt>
                <c:pt idx="35">
                  <c:v>3.5489408099999897E-2</c:v>
                </c:pt>
                <c:pt idx="36">
                  <c:v>3.5306250000000095E-2</c:v>
                </c:pt>
                <c:pt idx="37">
                  <c:v>3.6527610000000044E-2</c:v>
                </c:pt>
                <c:pt idx="38">
                  <c:v>3.6018622499999875E-2</c:v>
                </c:pt>
                <c:pt idx="39">
                  <c:v>3.7036722500000119E-2</c:v>
                </c:pt>
                <c:pt idx="40">
                  <c:v>3.4187302500000127E-2</c:v>
                </c:pt>
                <c:pt idx="41">
                  <c:v>3.4492409999999696E-2</c:v>
                </c:pt>
                <c:pt idx="42">
                  <c:v>3.5611522499999992E-2</c:v>
                </c:pt>
                <c:pt idx="43">
                  <c:v>3.5306250000000095E-2</c:v>
                </c:pt>
                <c:pt idx="44">
                  <c:v>3.4390702500000092E-2</c:v>
                </c:pt>
                <c:pt idx="45">
                  <c:v>3.1240250000000191E-2</c:v>
                </c:pt>
                <c:pt idx="46">
                  <c:v>2.7993209999999991E-2</c:v>
                </c:pt>
                <c:pt idx="47">
                  <c:v>2.819600000000011E-2</c:v>
                </c:pt>
                <c:pt idx="48">
                  <c:v>2.9616089999999762E-2</c:v>
                </c:pt>
                <c:pt idx="49">
                  <c:v>3.1240250000000191E-2</c:v>
                </c:pt>
                <c:pt idx="50">
                  <c:v>3.1748062499999952E-2</c:v>
                </c:pt>
                <c:pt idx="51">
                  <c:v>3.0428009999999839E-2</c:v>
                </c:pt>
                <c:pt idx="52">
                  <c:v>2.9819039999999797E-2</c:v>
                </c:pt>
                <c:pt idx="53">
                  <c:v>3.0224999999999724E-2</c:v>
                </c:pt>
                <c:pt idx="54">
                  <c:v>3.0428009999999839E-2</c:v>
                </c:pt>
                <c:pt idx="55">
                  <c:v>3.1748062499999952E-2</c:v>
                </c:pt>
                <c:pt idx="56">
                  <c:v>3.6425802499999715E-2</c:v>
                </c:pt>
                <c:pt idx="57">
                  <c:v>3.7240402500000158E-2</c:v>
                </c:pt>
                <c:pt idx="58">
                  <c:v>3.8462902500000062E-2</c:v>
                </c:pt>
                <c:pt idx="59">
                  <c:v>3.9788090000000054E-2</c:v>
                </c:pt>
                <c:pt idx="60">
                  <c:v>3.8462902500000062E-2</c:v>
                </c:pt>
                <c:pt idx="61">
                  <c:v>3.7953439999999894E-2</c:v>
                </c:pt>
                <c:pt idx="62">
                  <c:v>3.8055322499999988E-2</c:v>
                </c:pt>
                <c:pt idx="63">
                  <c:v>3.8055322499999988E-2</c:v>
                </c:pt>
                <c:pt idx="64">
                  <c:v>3.8972490000000137E-2</c:v>
                </c:pt>
                <c:pt idx="65">
                  <c:v>3.968612249999981E-2</c:v>
                </c:pt>
                <c:pt idx="66">
                  <c:v>3.9074422499999928E-2</c:v>
                </c:pt>
                <c:pt idx="67">
                  <c:v>4.2338902500000053E-2</c:v>
                </c:pt>
                <c:pt idx="68">
                  <c:v>4.3564402499999932E-2</c:v>
                </c:pt>
                <c:pt idx="69">
                  <c:v>4.2747322499999907E-2</c:v>
                </c:pt>
                <c:pt idx="70">
                  <c:v>4.5301759999999858E-2</c:v>
                </c:pt>
                <c:pt idx="71">
                  <c:v>4.5301759999999858E-2</c:v>
                </c:pt>
                <c:pt idx="72">
                  <c:v>4.7245222499999961E-2</c:v>
                </c:pt>
                <c:pt idx="73">
                  <c:v>4.7654602499999976E-2</c:v>
                </c:pt>
                <c:pt idx="74">
                  <c:v>4.5199522500000144E-2</c:v>
                </c:pt>
                <c:pt idx="75">
                  <c:v>4.4177422499999786E-2</c:v>
                </c:pt>
                <c:pt idx="76">
                  <c:v>4.3973062499999882E-2</c:v>
                </c:pt>
                <c:pt idx="77">
                  <c:v>4.1624359999999916E-2</c:v>
                </c:pt>
                <c:pt idx="78">
                  <c:v>4.438180249999979E-2</c:v>
                </c:pt>
                <c:pt idx="79">
                  <c:v>4.8985639999999941E-2</c:v>
                </c:pt>
                <c:pt idx="80">
                  <c:v>5.0010089999999785E-2</c:v>
                </c:pt>
                <c:pt idx="81">
                  <c:v>5.0010089999999785E-2</c:v>
                </c:pt>
                <c:pt idx="82">
                  <c:v>4.8883222499999768E-2</c:v>
                </c:pt>
                <c:pt idx="83">
                  <c:v>5.0010089999999785E-2</c:v>
                </c:pt>
                <c:pt idx="84">
                  <c:v>5.1957922499999976E-2</c:v>
                </c:pt>
                <c:pt idx="85">
                  <c:v>5.4112889999999858E-2</c:v>
                </c:pt>
                <c:pt idx="86">
                  <c:v>5.4728999999999806E-2</c:v>
                </c:pt>
                <c:pt idx="87">
                  <c:v>5.3086439999999957E-2</c:v>
                </c:pt>
                <c:pt idx="88">
                  <c:v>5.5139840000000273E-2</c:v>
                </c:pt>
                <c:pt idx="89">
                  <c:v>5.4010222500000094E-2</c:v>
                </c:pt>
                <c:pt idx="90">
                  <c:v>5.5448022500000027E-2</c:v>
                </c:pt>
                <c:pt idx="91">
                  <c:v>5.3702249999999951E-2</c:v>
                </c:pt>
                <c:pt idx="92">
                  <c:v>5.2470809999999979E-2</c:v>
                </c:pt>
                <c:pt idx="93">
                  <c:v>5.236822249999995E-2</c:v>
                </c:pt>
                <c:pt idx="94">
                  <c:v>4.7347560000000177E-2</c:v>
                </c:pt>
                <c:pt idx="95">
                  <c:v>5.2573402499999755E-2</c:v>
                </c:pt>
                <c:pt idx="96">
                  <c:v>5.1547702499999959E-2</c:v>
                </c:pt>
                <c:pt idx="97">
                  <c:v>4.7040562499999883E-2</c:v>
                </c:pt>
                <c:pt idx="98">
                  <c:v>4.4892839999999934E-2</c:v>
                </c:pt>
                <c:pt idx="99">
                  <c:v>5.87381025E-2</c:v>
                </c:pt>
                <c:pt idx="100">
                  <c:v>5.5961760000000194E-2</c:v>
                </c:pt>
                <c:pt idx="101">
                  <c:v>5.9561422500000072E-2</c:v>
                </c:pt>
                <c:pt idx="102">
                  <c:v>6.0282090000000066E-2</c:v>
                </c:pt>
                <c:pt idx="103">
                  <c:v>5.9870250000000125E-2</c:v>
                </c:pt>
                <c:pt idx="104">
                  <c:v>6.0694010000000187E-2</c:v>
                </c:pt>
                <c:pt idx="105">
                  <c:v>5.7606559999999973E-2</c:v>
                </c:pt>
                <c:pt idx="106">
                  <c:v>5.1957922499999976E-2</c:v>
                </c:pt>
                <c:pt idx="107">
                  <c:v>5.4318239999999962E-2</c:v>
                </c:pt>
                <c:pt idx="108">
                  <c:v>5.3086439999999957E-2</c:v>
                </c:pt>
                <c:pt idx="109">
                  <c:v>5.2983822499999889E-2</c:v>
                </c:pt>
                <c:pt idx="110">
                  <c:v>5.8223689999999939E-2</c:v>
                </c:pt>
                <c:pt idx="111">
                  <c:v>5.9252639999999746E-2</c:v>
                </c:pt>
                <c:pt idx="112">
                  <c:v>5.6475622499999822E-2</c:v>
                </c:pt>
                <c:pt idx="113">
                  <c:v>5.6783999999999946E-2</c:v>
                </c:pt>
                <c:pt idx="114">
                  <c:v>5.6270062499999884E-2</c:v>
                </c:pt>
                <c:pt idx="115">
                  <c:v>5.4523609999999945E-2</c:v>
                </c:pt>
                <c:pt idx="116">
                  <c:v>5.5961760000000194E-2</c:v>
                </c:pt>
                <c:pt idx="117">
                  <c:v>5.3907559999999854E-2</c:v>
                </c:pt>
                <c:pt idx="118">
                  <c:v>5.2163062499999802E-2</c:v>
                </c:pt>
                <c:pt idx="119">
                  <c:v>4.9907622500000137E-2</c:v>
                </c:pt>
                <c:pt idx="120">
                  <c:v>4.9805160000000015E-2</c:v>
                </c:pt>
                <c:pt idx="121">
                  <c:v>5.1035039999999698E-2</c:v>
                </c:pt>
                <c:pt idx="122">
                  <c:v>5.11375624999999E-2</c:v>
                </c:pt>
                <c:pt idx="123">
                  <c:v>5.0215039999999878E-2</c:v>
                </c:pt>
                <c:pt idx="124">
                  <c:v>4.9702702500000084E-2</c:v>
                </c:pt>
                <c:pt idx="125">
                  <c:v>4.775696000000007E-2</c:v>
                </c:pt>
                <c:pt idx="126">
                  <c:v>5.0215039999999878E-2</c:v>
                </c:pt>
                <c:pt idx="127">
                  <c:v>5.11375624999999E-2</c:v>
                </c:pt>
                <c:pt idx="128">
                  <c:v>5.2675999999999945E-2</c:v>
                </c:pt>
                <c:pt idx="129">
                  <c:v>5.2163062499999802E-2</c:v>
                </c:pt>
                <c:pt idx="130">
                  <c:v>5.3086439999999957E-2</c:v>
                </c:pt>
                <c:pt idx="131">
                  <c:v>5.4831702500000024E-2</c:v>
                </c:pt>
                <c:pt idx="132">
                  <c:v>5.3189062500000217E-2</c:v>
                </c:pt>
                <c:pt idx="133">
                  <c:v>5.5345290000000213E-2</c:v>
                </c:pt>
                <c:pt idx="134">
                  <c:v>5.6681202499999861E-2</c:v>
                </c:pt>
                <c:pt idx="135">
                  <c:v>5.7709402500000229E-2</c:v>
                </c:pt>
                <c:pt idx="136">
                  <c:v>5.5550760000000254E-2</c:v>
                </c:pt>
                <c:pt idx="137">
                  <c:v>5.1855360000000239E-2</c:v>
                </c:pt>
                <c:pt idx="138">
                  <c:v>4.6733609999999759E-2</c:v>
                </c:pt>
                <c:pt idx="139">
                  <c:v>5.083000999999987E-2</c:v>
                </c:pt>
                <c:pt idx="140">
                  <c:v>4.7859322499999912E-2</c:v>
                </c:pt>
                <c:pt idx="141">
                  <c:v>4.4075240000000182E-2</c:v>
                </c:pt>
                <c:pt idx="142">
                  <c:v>4.6426702500000028E-2</c:v>
                </c:pt>
                <c:pt idx="143">
                  <c:v>4.775696000000007E-2</c:v>
                </c:pt>
                <c:pt idx="144">
                  <c:v>4.8166440000000144E-2</c:v>
                </c:pt>
                <c:pt idx="145">
                  <c:v>4.9190489999999976E-2</c:v>
                </c:pt>
                <c:pt idx="146">
                  <c:v>4.8600000000000004E-2</c:v>
                </c:pt>
                <c:pt idx="147">
                  <c:v>3.8100000000000002E-2</c:v>
                </c:pt>
                <c:pt idx="148">
                  <c:v>3.9300000000000002E-2</c:v>
                </c:pt>
                <c:pt idx="149">
                  <c:v>3.95E-2</c:v>
                </c:pt>
                <c:pt idx="150">
                  <c:v>4.0099999999999997E-2</c:v>
                </c:pt>
                <c:pt idx="151">
                  <c:v>4.0999999999999995E-2</c:v>
                </c:pt>
                <c:pt idx="152">
                  <c:v>4.6799999999999994E-2</c:v>
                </c:pt>
                <c:pt idx="153">
                  <c:v>4.9699999999999994E-2</c:v>
                </c:pt>
                <c:pt idx="154">
                  <c:v>4.9299999999999997E-2</c:v>
                </c:pt>
                <c:pt idx="155">
                  <c:v>5.1900000000000002E-2</c:v>
                </c:pt>
                <c:pt idx="156">
                  <c:v>5.21E-2</c:v>
                </c:pt>
                <c:pt idx="157">
                  <c:v>5.4299999999999994E-2</c:v>
                </c:pt>
                <c:pt idx="158">
                  <c:v>5.4900000000000004E-2</c:v>
                </c:pt>
                <c:pt idx="159">
                  <c:v>5.2900000000000003E-2</c:v>
                </c:pt>
                <c:pt idx="160">
                  <c:v>5.3099999999999994E-2</c:v>
                </c:pt>
                <c:pt idx="161">
                  <c:v>5.0999999999999997E-2</c:v>
                </c:pt>
                <c:pt idx="162">
                  <c:v>4.6600000000000003E-2</c:v>
                </c:pt>
                <c:pt idx="163">
                  <c:v>5.0499999999999996E-2</c:v>
                </c:pt>
                <c:pt idx="164">
                  <c:v>5.2499999999999998E-2</c:v>
                </c:pt>
                <c:pt idx="165">
                  <c:v>4.6300000000000001E-2</c:v>
                </c:pt>
                <c:pt idx="166">
                  <c:v>4.5400000000000003E-2</c:v>
                </c:pt>
                <c:pt idx="167">
                  <c:v>4.9100000000000005E-2</c:v>
                </c:pt>
                <c:pt idx="168">
                  <c:v>5.0099999999999999E-2</c:v>
                </c:pt>
                <c:pt idx="169">
                  <c:v>5.0999999999999997E-2</c:v>
                </c:pt>
                <c:pt idx="170">
                  <c:v>5.1900000000000002E-2</c:v>
                </c:pt>
                <c:pt idx="171">
                  <c:v>5.7300000000000004E-2</c:v>
                </c:pt>
                <c:pt idx="172">
                  <c:v>5.8799999999999998E-2</c:v>
                </c:pt>
                <c:pt idx="173">
                  <c:v>5.9699999999999996E-2</c:v>
                </c:pt>
                <c:pt idx="174">
                  <c:v>6.0899999999999996E-2</c:v>
                </c:pt>
                <c:pt idx="175">
                  <c:v>6.1600000000000002E-2</c:v>
                </c:pt>
                <c:pt idx="176">
                  <c:v>6.3299999999999995E-2</c:v>
                </c:pt>
                <c:pt idx="177">
                  <c:v>6.4000000000000001E-2</c:v>
                </c:pt>
                <c:pt idx="178">
                  <c:v>7.0499999999999993E-2</c:v>
                </c:pt>
                <c:pt idx="179">
                  <c:v>7.2099999999999997E-2</c:v>
                </c:pt>
                <c:pt idx="180">
                  <c:v>7.3300000000000004E-2</c:v>
                </c:pt>
                <c:pt idx="181">
                  <c:v>6.9500000000000006E-2</c:v>
                </c:pt>
                <c:pt idx="182">
                  <c:v>7.1199999999999999E-2</c:v>
                </c:pt>
                <c:pt idx="183">
                  <c:v>6.9800000000000001E-2</c:v>
                </c:pt>
                <c:pt idx="184">
                  <c:v>6.9000000000000006E-2</c:v>
                </c:pt>
                <c:pt idx="185">
                  <c:v>6.8499999999999991E-2</c:v>
                </c:pt>
                <c:pt idx="186">
                  <c:v>6.0400000000000002E-2</c:v>
                </c:pt>
                <c:pt idx="187">
                  <c:v>3.619E-2</c:v>
                </c:pt>
                <c:pt idx="188">
                  <c:v>3.6429999999999997E-2</c:v>
                </c:pt>
                <c:pt idx="189">
                  <c:v>3.56E-2</c:v>
                </c:pt>
                <c:pt idx="190">
                  <c:v>3.6170000000000001E-2</c:v>
                </c:pt>
                <c:pt idx="191">
                  <c:v>3.6549999999999999E-2</c:v>
                </c:pt>
                <c:pt idx="192">
                  <c:v>3.5369999999999999E-2</c:v>
                </c:pt>
                <c:pt idx="193">
                  <c:v>3.6920000000000001E-2</c:v>
                </c:pt>
                <c:pt idx="194">
                  <c:v>4.1059999999999999E-2</c:v>
                </c:pt>
                <c:pt idx="195">
                  <c:v>4.165E-2</c:v>
                </c:pt>
                <c:pt idx="196">
                  <c:v>4.3339999999999997E-2</c:v>
                </c:pt>
                <c:pt idx="197">
                  <c:v>4.4519999999999997E-2</c:v>
                </c:pt>
                <c:pt idx="198">
                  <c:v>4.5730000000000007E-2</c:v>
                </c:pt>
                <c:pt idx="199">
                  <c:v>4.5319999999999999E-2</c:v>
                </c:pt>
                <c:pt idx="200">
                  <c:v>4.6109999999999998E-2</c:v>
                </c:pt>
                <c:pt idx="201">
                  <c:v>4.4729999999999999E-2</c:v>
                </c:pt>
                <c:pt idx="202">
                  <c:v>4.1669999999999999E-2</c:v>
                </c:pt>
                <c:pt idx="203">
                  <c:v>4.2050000000000004E-2</c:v>
                </c:pt>
                <c:pt idx="204">
                  <c:v>4.2610000000000002E-2</c:v>
                </c:pt>
                <c:pt idx="205">
                  <c:v>4.4770000000000004E-2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'Historical 10 Y Gov Bond Yield'!$L$1</c:f>
              <c:strCache>
                <c:ptCount val="1"/>
                <c:pt idx="0">
                  <c:v>Indonesia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Yield'!$L$2:$L$207</c:f>
              <c:numCache>
                <c:formatCode>0.00%</c:formatCode>
                <c:ptCount val="206"/>
                <c:pt idx="0">
                  <c:v>7.6582632225000058E-2</c:v>
                </c:pt>
                <c:pt idx="1">
                  <c:v>7.7838476099999943E-2</c:v>
                </c:pt>
                <c:pt idx="2">
                  <c:v>8.0986487025000109E-2</c:v>
                </c:pt>
                <c:pt idx="3">
                  <c:v>8.3514446400000164E-2</c:v>
                </c:pt>
                <c:pt idx="4">
                  <c:v>7.3907327024999914E-2</c:v>
                </c:pt>
                <c:pt idx="5">
                  <c:v>7.1939269024999808E-2</c:v>
                </c:pt>
                <c:pt idx="6">
                  <c:v>7.26537760999999E-2</c:v>
                </c:pt>
                <c:pt idx="7">
                  <c:v>7.0645478400000128E-2</c:v>
                </c:pt>
                <c:pt idx="8">
                  <c:v>7.6012036099999847E-2</c:v>
                </c:pt>
                <c:pt idx="9">
                  <c:v>8.0196455625000107E-2</c:v>
                </c:pt>
                <c:pt idx="10">
                  <c:v>7.8638030625000077E-2</c:v>
                </c:pt>
                <c:pt idx="11">
                  <c:v>7.8617259224999847E-2</c:v>
                </c:pt>
                <c:pt idx="12">
                  <c:v>8.4139088400000173E-2</c:v>
                </c:pt>
                <c:pt idx="13">
                  <c:v>8.4482718225000086E-2</c:v>
                </c:pt>
                <c:pt idx="14">
                  <c:v>9.0687809599999891E-2</c:v>
                </c:pt>
                <c:pt idx="15">
                  <c:v>8.7901150625000257E-2</c:v>
                </c:pt>
                <c:pt idx="16">
                  <c:v>8.9967320224999758E-2</c:v>
                </c:pt>
                <c:pt idx="17">
                  <c:v>9.8555534399999978E-2</c:v>
                </c:pt>
                <c:pt idx="18">
                  <c:v>8.9789844900000082E-2</c:v>
                </c:pt>
                <c:pt idx="19">
                  <c:v>8.7880290224999991E-2</c:v>
                </c:pt>
                <c:pt idx="20">
                  <c:v>8.5555610000000115E-2</c:v>
                </c:pt>
                <c:pt idx="21">
                  <c:v>8.3327088899999735E-2</c:v>
                </c:pt>
                <c:pt idx="22">
                  <c:v>7.8399171599999873E-2</c:v>
                </c:pt>
                <c:pt idx="23">
                  <c:v>7.5483073025000014E-2</c:v>
                </c:pt>
                <c:pt idx="24">
                  <c:v>7.0210940100000174E-2</c:v>
                </c:pt>
                <c:pt idx="25">
                  <c:v>7.1649392024999869E-2</c:v>
                </c:pt>
                <c:pt idx="26">
                  <c:v>7.9448271224999756E-2</c:v>
                </c:pt>
                <c:pt idx="27">
                  <c:v>7.8440710400000224E-2</c:v>
                </c:pt>
                <c:pt idx="28">
                  <c:v>8.2109660025000197E-2</c:v>
                </c:pt>
                <c:pt idx="29">
                  <c:v>8.5732740224999882E-2</c:v>
                </c:pt>
                <c:pt idx="30">
                  <c:v>8.3889209999999714E-2</c:v>
                </c:pt>
                <c:pt idx="31">
                  <c:v>8.1860015625000004E-2</c:v>
                </c:pt>
                <c:pt idx="32">
                  <c:v>8.4107852024999818E-2</c:v>
                </c:pt>
                <c:pt idx="33">
                  <c:v>8.2234493025000077E-2</c:v>
                </c:pt>
                <c:pt idx="34">
                  <c:v>8.091370890000027E-2</c:v>
                </c:pt>
                <c:pt idx="35">
                  <c:v>8.1277624024999717E-2</c:v>
                </c:pt>
                <c:pt idx="36">
                  <c:v>8.5649383024999803E-2</c:v>
                </c:pt>
                <c:pt idx="37">
                  <c:v>9.0844469225000113E-2</c:v>
                </c:pt>
                <c:pt idx="38">
                  <c:v>8.6180839999999925E-2</c:v>
                </c:pt>
                <c:pt idx="39">
                  <c:v>8.8798337025000063E-2</c:v>
                </c:pt>
                <c:pt idx="40">
                  <c:v>7.5534926400000035E-2</c:v>
                </c:pt>
                <c:pt idx="41">
                  <c:v>8.6702002500000264E-2</c:v>
                </c:pt>
                <c:pt idx="42">
                  <c:v>8.7963733025000046E-2</c:v>
                </c:pt>
                <c:pt idx="43">
                  <c:v>8.0258816024999957E-2</c:v>
                </c:pt>
                <c:pt idx="44">
                  <c:v>7.2425936399999946E-2</c:v>
                </c:pt>
                <c:pt idx="45">
                  <c:v>6.1919945024999867E-2</c:v>
                </c:pt>
                <c:pt idx="46">
                  <c:v>5.5694600900000113E-2</c:v>
                </c:pt>
                <c:pt idx="47">
                  <c:v>5.598231209999982E-2</c:v>
                </c:pt>
                <c:pt idx="48">
                  <c:v>5.4893326399999998E-2</c:v>
                </c:pt>
                <c:pt idx="49">
                  <c:v>5.4143691225000179E-2</c:v>
                </c:pt>
                <c:pt idx="50">
                  <c:v>5.2337447225E-2</c:v>
                </c:pt>
                <c:pt idx="51">
                  <c:v>5.5026851025000045E-2</c:v>
                </c:pt>
                <c:pt idx="52">
                  <c:v>5.7863675624999722E-2</c:v>
                </c:pt>
                <c:pt idx="53">
                  <c:v>6.1198721025000236E-2</c:v>
                </c:pt>
                <c:pt idx="54">
                  <c:v>6.3445625224999747E-2</c:v>
                </c:pt>
                <c:pt idx="55">
                  <c:v>5.7668264899999988E-2</c:v>
                </c:pt>
                <c:pt idx="56">
                  <c:v>6.2053913599999788E-2</c:v>
                </c:pt>
                <c:pt idx="57">
                  <c:v>6.62214564000001E-2</c:v>
                </c:pt>
                <c:pt idx="58">
                  <c:v>6.0508636099999791E-2</c:v>
                </c:pt>
                <c:pt idx="59">
                  <c:v>6.0045272225000001E-2</c:v>
                </c:pt>
                <c:pt idx="60">
                  <c:v>5.6948486400000276E-2</c:v>
                </c:pt>
                <c:pt idx="61">
                  <c:v>5.3774106224999896E-2</c:v>
                </c:pt>
                <c:pt idx="62">
                  <c:v>6.1095709024999945E-2</c:v>
                </c:pt>
                <c:pt idx="63">
                  <c:v>7.000404810000016E-2</c:v>
                </c:pt>
                <c:pt idx="64">
                  <c:v>6.3961305224999876E-2</c:v>
                </c:pt>
                <c:pt idx="65">
                  <c:v>6.8091245224999986E-2</c:v>
                </c:pt>
                <c:pt idx="66">
                  <c:v>6.9197360399999797E-2</c:v>
                </c:pt>
                <c:pt idx="67">
                  <c:v>7.2405224900000231E-2</c:v>
                </c:pt>
                <c:pt idx="68">
                  <c:v>7.7153379599999905E-2</c:v>
                </c:pt>
                <c:pt idx="69">
                  <c:v>7.5317150624999885E-2</c:v>
                </c:pt>
                <c:pt idx="70">
                  <c:v>7.9240488224999739E-2</c:v>
                </c:pt>
                <c:pt idx="71">
                  <c:v>8.3410356899999982E-2</c:v>
                </c:pt>
                <c:pt idx="72">
                  <c:v>9.0405850624999839E-2</c:v>
                </c:pt>
                <c:pt idx="73">
                  <c:v>9.0781804025000135E-2</c:v>
                </c:pt>
                <c:pt idx="74">
                  <c:v>7.7475140224999794E-2</c:v>
                </c:pt>
                <c:pt idx="75">
                  <c:v>7.5420850625000257E-2</c:v>
                </c:pt>
                <c:pt idx="76">
                  <c:v>7.6883552900000041E-2</c:v>
                </c:pt>
                <c:pt idx="77">
                  <c:v>7.8004592899999947E-2</c:v>
                </c:pt>
                <c:pt idx="78">
                  <c:v>8.5149307025000232E-2</c:v>
                </c:pt>
                <c:pt idx="79">
                  <c:v>8.1641600399999792E-2</c:v>
                </c:pt>
                <c:pt idx="80">
                  <c:v>8.3524855625000116E-2</c:v>
                </c:pt>
                <c:pt idx="81">
                  <c:v>9.0604262399999858E-2</c:v>
                </c:pt>
                <c:pt idx="82">
                  <c:v>8.7504837224999799E-2</c:v>
                </c:pt>
                <c:pt idx="83">
                  <c:v>9.4126460025000247E-2</c:v>
                </c:pt>
                <c:pt idx="84">
                  <c:v>0.10088359290000026</c:v>
                </c:pt>
                <c:pt idx="85">
                  <c:v>0.10054786489999978</c:v>
                </c:pt>
                <c:pt idx="86">
                  <c:v>0.10353974502499996</c:v>
                </c:pt>
                <c:pt idx="87">
                  <c:v>0.1046745712249999</c:v>
                </c:pt>
                <c:pt idx="88">
                  <c:v>0.10490581102500007</c:v>
                </c:pt>
                <c:pt idx="89">
                  <c:v>0.10219552102500007</c:v>
                </c:pt>
                <c:pt idx="90">
                  <c:v>0.10817728999999998</c:v>
                </c:pt>
                <c:pt idx="91">
                  <c:v>0.10349772562500004</c:v>
                </c:pt>
                <c:pt idx="92">
                  <c:v>0.11325711209999989</c:v>
                </c:pt>
                <c:pt idx="93">
                  <c:v>0.10786150250000026</c:v>
                </c:pt>
                <c:pt idx="94">
                  <c:v>0.12396042890000003</c:v>
                </c:pt>
                <c:pt idx="95">
                  <c:v>0.13092590250000002</c:v>
                </c:pt>
                <c:pt idx="96">
                  <c:v>0.14671972250000009</c:v>
                </c:pt>
                <c:pt idx="97">
                  <c:v>0.12208471122500009</c:v>
                </c:pt>
                <c:pt idx="98">
                  <c:v>0.12270977640000003</c:v>
                </c:pt>
                <c:pt idx="99">
                  <c:v>0.16318382010000021</c:v>
                </c:pt>
                <c:pt idx="100">
                  <c:v>0.17990647522500014</c:v>
                </c:pt>
                <c:pt idx="101">
                  <c:v>0.13714497690000016</c:v>
                </c:pt>
                <c:pt idx="102">
                  <c:v>0.12573161002499988</c:v>
                </c:pt>
                <c:pt idx="103">
                  <c:v>0.12291110562499985</c:v>
                </c:pt>
                <c:pt idx="104">
                  <c:v>0.13877710822499978</c:v>
                </c:pt>
                <c:pt idx="105">
                  <c:v>0.13246843062500013</c:v>
                </c:pt>
                <c:pt idx="106">
                  <c:v>0.13263870502499997</c:v>
                </c:pt>
                <c:pt idx="107">
                  <c:v>0.11931110062500028</c:v>
                </c:pt>
                <c:pt idx="108">
                  <c:v>0.1062306506249997</c:v>
                </c:pt>
                <c:pt idx="109">
                  <c:v>0.10171264062499996</c:v>
                </c:pt>
                <c:pt idx="110">
                  <c:v>0.10328764062500007</c:v>
                </c:pt>
                <c:pt idx="111">
                  <c:v>0.10202755062499969</c:v>
                </c:pt>
                <c:pt idx="112">
                  <c:v>9.589492250000009E-2</c:v>
                </c:pt>
                <c:pt idx="113">
                  <c:v>9.4210142024999666E-2</c:v>
                </c:pt>
                <c:pt idx="114">
                  <c:v>9.927885622499999E-2</c:v>
                </c:pt>
                <c:pt idx="115">
                  <c:v>9.4325210000000048E-2</c:v>
                </c:pt>
                <c:pt idx="116">
                  <c:v>9.2045900100000022E-2</c:v>
                </c:pt>
                <c:pt idx="117">
                  <c:v>8.9800284225000082E-2</c:v>
                </c:pt>
                <c:pt idx="118">
                  <c:v>9.8366880900000009E-2</c:v>
                </c:pt>
                <c:pt idx="119">
                  <c:v>0.10129283062500005</c:v>
                </c:pt>
                <c:pt idx="120">
                  <c:v>0.10364479702500007</c:v>
                </c:pt>
                <c:pt idx="121">
                  <c:v>0.10111443559999977</c:v>
                </c:pt>
                <c:pt idx="122">
                  <c:v>0.10624116839999997</c:v>
                </c:pt>
                <c:pt idx="123">
                  <c:v>0.10929343290000015</c:v>
                </c:pt>
                <c:pt idx="124">
                  <c:v>0.10639894102499992</c:v>
                </c:pt>
                <c:pt idx="125">
                  <c:v>0.11328876562500012</c:v>
                </c:pt>
                <c:pt idx="126">
                  <c:v>0.12072923602500008</c:v>
                </c:pt>
                <c:pt idx="127">
                  <c:v>0.1233562132249999</c:v>
                </c:pt>
                <c:pt idx="128">
                  <c:v>0.12830070622499989</c:v>
                </c:pt>
                <c:pt idx="129">
                  <c:v>0.12723874122500001</c:v>
                </c:pt>
                <c:pt idx="130">
                  <c:v>0.12245549160000024</c:v>
                </c:pt>
                <c:pt idx="131">
                  <c:v>0.12804578902499997</c:v>
                </c:pt>
                <c:pt idx="132">
                  <c:v>0.12865126440000019</c:v>
                </c:pt>
                <c:pt idx="133">
                  <c:v>0.13557795322499966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'Historical 10 Y Gov Bond Yield'!$M$1</c:f>
              <c:strCache>
                <c:ptCount val="1"/>
                <c:pt idx="0">
                  <c:v>Hong Kong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Yield'!$M$2:$M$207</c:f>
              <c:numCache>
                <c:formatCode>0.00%</c:formatCode>
                <c:ptCount val="206"/>
                <c:pt idx="0">
                  <c:v>1.782876562500002E-2</c:v>
                </c:pt>
                <c:pt idx="1">
                  <c:v>1.9413315600000036E-2</c:v>
                </c:pt>
                <c:pt idx="2">
                  <c:v>1.9100345025000243E-2</c:v>
                </c:pt>
                <c:pt idx="3">
                  <c:v>1.402886010000004E-2</c:v>
                </c:pt>
                <c:pt idx="4">
                  <c:v>1.0909593600000322E-2</c:v>
                </c:pt>
                <c:pt idx="5">
                  <c:v>9.6330880249999584E-3</c:v>
                </c:pt>
                <c:pt idx="6">
                  <c:v>9.6933772249998551E-3</c:v>
                </c:pt>
                <c:pt idx="7">
                  <c:v>9.3919492250000847E-3</c:v>
                </c:pt>
                <c:pt idx="8">
                  <c:v>1.0507457599999714E-2</c:v>
                </c:pt>
                <c:pt idx="9">
                  <c:v>1.3324089599999978E-2</c:v>
                </c:pt>
                <c:pt idx="10">
                  <c:v>1.3243559999999821E-2</c:v>
                </c:pt>
                <c:pt idx="11">
                  <c:v>1.2820832099999846E-2</c:v>
                </c:pt>
                <c:pt idx="12">
                  <c:v>1.3465024100000056E-2</c:v>
                </c:pt>
                <c:pt idx="13">
                  <c:v>1.6689056100000155E-2</c:v>
                </c:pt>
                <c:pt idx="14">
                  <c:v>1.5993441225000016E-2</c:v>
                </c:pt>
                <c:pt idx="15">
                  <c:v>1.6013600625000235E-2</c:v>
                </c:pt>
                <c:pt idx="16">
                  <c:v>1.5852331025000055E-2</c:v>
                </c:pt>
                <c:pt idx="17">
                  <c:v>1.5973282024999813E-2</c:v>
                </c:pt>
                <c:pt idx="18">
                  <c:v>1.8837890624999742E-2</c:v>
                </c:pt>
                <c:pt idx="19">
                  <c:v>1.8070910025000275E-2</c:v>
                </c:pt>
                <c:pt idx="20">
                  <c:v>1.8222264899999896E-2</c:v>
                </c:pt>
                <c:pt idx="21">
                  <c:v>1.6235367224999742E-2</c:v>
                </c:pt>
                <c:pt idx="22">
                  <c:v>1.5499598399999925E-2</c:v>
                </c:pt>
                <c:pt idx="23">
                  <c:v>1.5076400099999887E-2</c:v>
                </c:pt>
                <c:pt idx="24">
                  <c:v>1.5882568100000105E-2</c:v>
                </c:pt>
                <c:pt idx="25">
                  <c:v>1.3938233024999969E-2</c:v>
                </c:pt>
                <c:pt idx="26">
                  <c:v>1.9292160000000003E-2</c:v>
                </c:pt>
                <c:pt idx="27">
                  <c:v>1.7818676899999941E-2</c:v>
                </c:pt>
                <c:pt idx="28">
                  <c:v>1.9221489224999999E-2</c:v>
                </c:pt>
                <c:pt idx="29">
                  <c:v>2.0584857600000062E-2</c:v>
                </c:pt>
                <c:pt idx="30">
                  <c:v>1.9120535224999902E-2</c:v>
                </c:pt>
                <c:pt idx="31">
                  <c:v>2.0918264025000077E-2</c:v>
                </c:pt>
                <c:pt idx="32">
                  <c:v>2.0776812225000052E-2</c:v>
                </c:pt>
                <c:pt idx="33">
                  <c:v>1.9938406399999886E-2</c:v>
                </c:pt>
                <c:pt idx="34">
                  <c:v>2.2353543224999939E-2</c:v>
                </c:pt>
                <c:pt idx="35">
                  <c:v>2.3799948900000034E-2</c:v>
                </c:pt>
                <c:pt idx="36">
                  <c:v>2.2555776224999935E-2</c:v>
                </c:pt>
                <c:pt idx="37">
                  <c:v>2.3101905224999886E-2</c:v>
                </c:pt>
                <c:pt idx="38">
                  <c:v>2.3627945024999875E-2</c:v>
                </c:pt>
                <c:pt idx="39">
                  <c:v>2.1676208399999952E-2</c:v>
                </c:pt>
                <c:pt idx="40">
                  <c:v>1.8888360000000048E-2</c:v>
                </c:pt>
                <c:pt idx="41">
                  <c:v>2.1362890625000297E-2</c:v>
                </c:pt>
                <c:pt idx="42">
                  <c:v>2.4063041599999835E-2</c:v>
                </c:pt>
                <c:pt idx="43">
                  <c:v>2.363806249999989E-2</c:v>
                </c:pt>
                <c:pt idx="44">
                  <c:v>2.0857640625000062E-2</c:v>
                </c:pt>
                <c:pt idx="45">
                  <c:v>1.4895056399999884E-2</c:v>
                </c:pt>
                <c:pt idx="46">
                  <c:v>9.030295024999857E-3</c:v>
                </c:pt>
                <c:pt idx="47">
                  <c:v>1.1593408399999783E-2</c:v>
                </c:pt>
                <c:pt idx="48">
                  <c:v>1.2166784224999949E-2</c:v>
                </c:pt>
                <c:pt idx="49">
                  <c:v>1.2679942400000144E-2</c:v>
                </c:pt>
                <c:pt idx="50">
                  <c:v>6.5105624999999279E-3</c:v>
                </c:pt>
                <c:pt idx="51">
                  <c:v>6.1393942250000944E-3</c:v>
                </c:pt>
                <c:pt idx="52">
                  <c:v>7.2531043999999323E-3</c:v>
                </c:pt>
                <c:pt idx="53">
                  <c:v>7.8051710250000017E-3</c:v>
                </c:pt>
                <c:pt idx="54">
                  <c:v>7.1828522249999249E-3</c:v>
                </c:pt>
                <c:pt idx="55">
                  <c:v>6.8416622249998227E-3</c:v>
                </c:pt>
                <c:pt idx="56">
                  <c:v>1.0075250625000143E-2</c:v>
                </c:pt>
                <c:pt idx="57">
                  <c:v>1.0467248399999907E-2</c:v>
                </c:pt>
                <c:pt idx="58">
                  <c:v>1.2035999999999936E-2</c:v>
                </c:pt>
                <c:pt idx="59">
                  <c:v>1.2931538025000133E-2</c:v>
                </c:pt>
                <c:pt idx="60">
                  <c:v>1.325362602500002E-2</c:v>
                </c:pt>
                <c:pt idx="61">
                  <c:v>1.308251040000008E-2</c:v>
                </c:pt>
                <c:pt idx="62">
                  <c:v>1.534844602499974E-2</c:v>
                </c:pt>
                <c:pt idx="63">
                  <c:v>1.4069140099999933E-2</c:v>
                </c:pt>
                <c:pt idx="64">
                  <c:v>1.6729388899999975E-2</c:v>
                </c:pt>
                <c:pt idx="65">
                  <c:v>1.4129561599999896E-2</c:v>
                </c:pt>
                <c:pt idx="66">
                  <c:v>1.9039775624999811E-2</c:v>
                </c:pt>
                <c:pt idx="67">
                  <c:v>2.4204720900000032E-2</c:v>
                </c:pt>
                <c:pt idx="68">
                  <c:v>2.4366652100000108E-2</c:v>
                </c:pt>
                <c:pt idx="69">
                  <c:v>2.6037314224999886E-2</c:v>
                </c:pt>
                <c:pt idx="70">
                  <c:v>2.7800578025000133E-2</c:v>
                </c:pt>
                <c:pt idx="71">
                  <c:v>2.8905922500000125E-2</c:v>
                </c:pt>
                <c:pt idx="72">
                  <c:v>2.9991563225000073E-2</c:v>
                </c:pt>
                <c:pt idx="73">
                  <c:v>2.9961116899999807E-2</c:v>
                </c:pt>
                <c:pt idx="74">
                  <c:v>3.0671648400000029E-2</c:v>
                </c:pt>
                <c:pt idx="75">
                  <c:v>2.6969426025000187E-2</c:v>
                </c:pt>
                <c:pt idx="76">
                  <c:v>2.350653922499979E-2</c:v>
                </c:pt>
                <c:pt idx="77">
                  <c:v>2.199968359999982E-2</c:v>
                </c:pt>
                <c:pt idx="78">
                  <c:v>2.1443742224999784E-2</c:v>
                </c:pt>
                <c:pt idx="79">
                  <c:v>2.4488108899999972E-2</c:v>
                </c:pt>
                <c:pt idx="80">
                  <c:v>2.5044878025000106E-2</c:v>
                </c:pt>
                <c:pt idx="81">
                  <c:v>2.7131575624999904E-2</c:v>
                </c:pt>
                <c:pt idx="82">
                  <c:v>3.0996544399999992E-2</c:v>
                </c:pt>
                <c:pt idx="83">
                  <c:v>3.017425062500001E-2</c:v>
                </c:pt>
                <c:pt idx="84">
                  <c:v>2.9159525625000127E-2</c:v>
                </c:pt>
                <c:pt idx="85">
                  <c:v>3.045846322500001E-2</c:v>
                </c:pt>
                <c:pt idx="86">
                  <c:v>2.7983071024999973E-2</c:v>
                </c:pt>
                <c:pt idx="87">
                  <c:v>2.301087359999987E-2</c:v>
                </c:pt>
                <c:pt idx="88">
                  <c:v>2.3354792099999688E-2</c:v>
                </c:pt>
                <c:pt idx="89">
                  <c:v>2.5591671225000168E-2</c:v>
                </c:pt>
                <c:pt idx="90">
                  <c:v>2.5743584100000216E-2</c:v>
                </c:pt>
                <c:pt idx="91">
                  <c:v>2.5399264400000066E-2</c:v>
                </c:pt>
                <c:pt idx="92">
                  <c:v>2.832782422500002E-2</c:v>
                </c:pt>
                <c:pt idx="93">
                  <c:v>3.0042308099999859E-2</c:v>
                </c:pt>
                <c:pt idx="94">
                  <c:v>2.3213171600000138E-2</c:v>
                </c:pt>
                <c:pt idx="95">
                  <c:v>2.1393209600000018E-2</c:v>
                </c:pt>
                <c:pt idx="96">
                  <c:v>2.1494276100000098E-2</c:v>
                </c:pt>
                <c:pt idx="97">
                  <c:v>1.8504824099999873E-2</c:v>
                </c:pt>
                <c:pt idx="98">
                  <c:v>1.3535495024999955E-2</c:v>
                </c:pt>
                <c:pt idx="99">
                  <c:v>1.9494090000000019E-2</c:v>
                </c:pt>
                <c:pt idx="100">
                  <c:v>2.4305926400000288E-2</c:v>
                </c:pt>
                <c:pt idx="101">
                  <c:v>2.964653122500005E-2</c:v>
                </c:pt>
                <c:pt idx="102">
                  <c:v>3.041785902500016E-2</c:v>
                </c:pt>
                <c:pt idx="103">
                  <c:v>3.7220033599999924E-2</c:v>
                </c:pt>
                <c:pt idx="104">
                  <c:v>3.5560640624999973E-2</c:v>
                </c:pt>
                <c:pt idx="105">
                  <c:v>3.294699560000014E-2</c:v>
                </c:pt>
                <c:pt idx="106">
                  <c:v>2.8054044899999964E-2</c:v>
                </c:pt>
                <c:pt idx="107">
                  <c:v>2.6452659599999873E-2</c:v>
                </c:pt>
                <c:pt idx="108">
                  <c:v>2.9240685225000007E-2</c:v>
                </c:pt>
                <c:pt idx="109">
                  <c:v>2.6918756900000229E-2</c:v>
                </c:pt>
                <c:pt idx="110">
                  <c:v>3.4919636099999929E-2</c:v>
                </c:pt>
                <c:pt idx="111">
                  <c:v>3.2286480224999803E-2</c:v>
                </c:pt>
                <c:pt idx="112">
                  <c:v>3.9217136400000019E-2</c:v>
                </c:pt>
                <c:pt idx="113">
                  <c:v>4.4719073225000239E-2</c:v>
                </c:pt>
                <c:pt idx="114">
                  <c:v>4.5751664400000225E-2</c:v>
                </c:pt>
                <c:pt idx="115">
                  <c:v>4.7020097599999922E-2</c:v>
                </c:pt>
                <c:pt idx="116">
                  <c:v>4.8463363025000206E-2</c:v>
                </c:pt>
                <c:pt idx="117">
                  <c:v>4.6396014224999949E-2</c:v>
                </c:pt>
                <c:pt idx="118">
                  <c:v>4.3339673599999795E-2</c:v>
                </c:pt>
                <c:pt idx="119">
                  <c:v>4.2400160399999942E-2</c:v>
                </c:pt>
                <c:pt idx="120">
                  <c:v>4.2185765624999982E-2</c:v>
                </c:pt>
                <c:pt idx="121">
                  <c:v>4.2042848024999913E-2</c:v>
                </c:pt>
                <c:pt idx="122">
                  <c:v>3.7770064100000056E-2</c:v>
                </c:pt>
                <c:pt idx="123">
                  <c:v>3.8473093025000127E-2</c:v>
                </c:pt>
                <c:pt idx="124">
                  <c:v>3.9329275624999882E-2</c:v>
                </c:pt>
                <c:pt idx="125">
                  <c:v>4.0073625600000273E-2</c:v>
                </c:pt>
                <c:pt idx="126">
                  <c:v>4.290050062500006E-2</c:v>
                </c:pt>
                <c:pt idx="127">
                  <c:v>4.6876848899999768E-2</c:v>
                </c:pt>
                <c:pt idx="128">
                  <c:v>4.9323653224999875E-2</c:v>
                </c:pt>
                <c:pt idx="129">
                  <c:v>4.9497802500000132E-2</c:v>
                </c:pt>
                <c:pt idx="130">
                  <c:v>4.9221219225000112E-2</c:v>
                </c:pt>
                <c:pt idx="131">
                  <c:v>4.6631302500000027E-2</c:v>
                </c:pt>
                <c:pt idx="132">
                  <c:v>4.3155822499999941E-2</c:v>
                </c:pt>
                <c:pt idx="133">
                  <c:v>4.250226090000031E-2</c:v>
                </c:pt>
                <c:pt idx="134">
                  <c:v>4.2338902500000053E-2</c:v>
                </c:pt>
                <c:pt idx="135">
                  <c:v>4.5404002500000207E-2</c:v>
                </c:pt>
                <c:pt idx="136">
                  <c:v>4.5536925225000191E-2</c:v>
                </c:pt>
                <c:pt idx="137">
                  <c:v>4.2165348224999732E-2</c:v>
                </c:pt>
                <c:pt idx="138">
                  <c:v>4.118554822500009E-2</c:v>
                </c:pt>
                <c:pt idx="139">
                  <c:v>3.8350810025000293E-2</c:v>
                </c:pt>
                <c:pt idx="140">
                  <c:v>3.6028801024999835E-2</c:v>
                </c:pt>
                <c:pt idx="141">
                  <c:v>3.6588696899999995E-2</c:v>
                </c:pt>
                <c:pt idx="142">
                  <c:v>3.6385080899999922E-2</c:v>
                </c:pt>
                <c:pt idx="143">
                  <c:v>4.3993497600000042E-2</c:v>
                </c:pt>
                <c:pt idx="144">
                  <c:v>3.8921525624999953E-2</c:v>
                </c:pt>
                <c:pt idx="145">
                  <c:v>3.672105802499992E-2</c:v>
                </c:pt>
                <c:pt idx="146">
                  <c:v>3.6330000000000001E-2</c:v>
                </c:pt>
                <c:pt idx="147">
                  <c:v>3.619E-2</c:v>
                </c:pt>
                <c:pt idx="148">
                  <c:v>3.5439999999999999E-2</c:v>
                </c:pt>
                <c:pt idx="149">
                  <c:v>3.7830000000000003E-2</c:v>
                </c:pt>
                <c:pt idx="150">
                  <c:v>4.0770000000000001E-2</c:v>
                </c:pt>
                <c:pt idx="151">
                  <c:v>4.6239999999999996E-2</c:v>
                </c:pt>
                <c:pt idx="152">
                  <c:v>4.6210000000000001E-2</c:v>
                </c:pt>
                <c:pt idx="153">
                  <c:v>4.5759999999999995E-2</c:v>
                </c:pt>
                <c:pt idx="154">
                  <c:v>4.5309999999999996E-2</c:v>
                </c:pt>
                <c:pt idx="155">
                  <c:v>3.7789999999999997E-2</c:v>
                </c:pt>
                <c:pt idx="156">
                  <c:v>3.95E-2</c:v>
                </c:pt>
                <c:pt idx="157">
                  <c:v>4.1270000000000001E-2</c:v>
                </c:pt>
                <c:pt idx="158">
                  <c:v>4.3720000000000002E-2</c:v>
                </c:pt>
                <c:pt idx="159">
                  <c:v>4.4389999999999999E-2</c:v>
                </c:pt>
                <c:pt idx="160">
                  <c:v>4.3959999999999999E-2</c:v>
                </c:pt>
                <c:pt idx="161">
                  <c:v>4.2350000000000006E-2</c:v>
                </c:pt>
                <c:pt idx="162">
                  <c:v>4.6980000000000001E-2</c:v>
                </c:pt>
                <c:pt idx="163">
                  <c:v>4.6620000000000002E-2</c:v>
                </c:pt>
                <c:pt idx="164">
                  <c:v>3.9329999999999997E-2</c:v>
                </c:pt>
                <c:pt idx="165">
                  <c:v>3.6940000000000001E-2</c:v>
                </c:pt>
                <c:pt idx="166">
                  <c:v>4.335E-2</c:v>
                </c:pt>
                <c:pt idx="167">
                  <c:v>4.3869999999999992E-2</c:v>
                </c:pt>
                <c:pt idx="168">
                  <c:v>4.3410000000000004E-2</c:v>
                </c:pt>
                <c:pt idx="169">
                  <c:v>4.5499999999999999E-2</c:v>
                </c:pt>
                <c:pt idx="170">
                  <c:v>4.3840000000000004E-2</c:v>
                </c:pt>
                <c:pt idx="171">
                  <c:v>4.6989999999999997E-2</c:v>
                </c:pt>
                <c:pt idx="172">
                  <c:v>4.5570000000000006E-2</c:v>
                </c:pt>
                <c:pt idx="173">
                  <c:v>4.1769999999999995E-2</c:v>
                </c:pt>
                <c:pt idx="174">
                  <c:v>4.4119999999999999E-2</c:v>
                </c:pt>
                <c:pt idx="175">
                  <c:v>5.2069999999999998E-2</c:v>
                </c:pt>
                <c:pt idx="176">
                  <c:v>5.4050000000000001E-2</c:v>
                </c:pt>
                <c:pt idx="177">
                  <c:v>5.74E-2</c:v>
                </c:pt>
                <c:pt idx="178">
                  <c:v>5.8730000000000004E-2</c:v>
                </c:pt>
                <c:pt idx="179">
                  <c:v>6.1989999999999996E-2</c:v>
                </c:pt>
                <c:pt idx="180">
                  <c:v>5.7500000000000002E-2</c:v>
                </c:pt>
                <c:pt idx="181">
                  <c:v>6.0490000000000002E-2</c:v>
                </c:pt>
                <c:pt idx="182">
                  <c:v>6.2169999999999996E-2</c:v>
                </c:pt>
                <c:pt idx="183">
                  <c:v>5.8289999999999995E-2</c:v>
                </c:pt>
                <c:pt idx="184">
                  <c:v>5.3419999999999995E-2</c:v>
                </c:pt>
                <c:pt idx="185">
                  <c:v>5.3940000000000002E-2</c:v>
                </c:pt>
                <c:pt idx="186">
                  <c:v>5.7050000000000003E-2</c:v>
                </c:pt>
                <c:pt idx="187">
                  <c:v>6.1989999999999996E-2</c:v>
                </c:pt>
                <c:pt idx="188">
                  <c:v>6.3739999999999991E-2</c:v>
                </c:pt>
                <c:pt idx="189">
                  <c:v>6.4519999999999994E-2</c:v>
                </c:pt>
                <c:pt idx="190">
                  <c:v>6.2820000000000001E-2</c:v>
                </c:pt>
                <c:pt idx="191">
                  <c:v>6.1630000000000004E-2</c:v>
                </c:pt>
                <c:pt idx="192">
                  <c:v>5.8609999999999995E-2</c:v>
                </c:pt>
                <c:pt idx="193">
                  <c:v>6.1330000000000003E-2</c:v>
                </c:pt>
                <c:pt idx="194">
                  <c:v>6.4509999999999998E-2</c:v>
                </c:pt>
                <c:pt idx="195">
                  <c:v>7.0499999999999993E-2</c:v>
                </c:pt>
                <c:pt idx="196">
                  <c:v>6.9870000000000002E-2</c:v>
                </c:pt>
                <c:pt idx="197">
                  <c:v>7.1859999999999993E-2</c:v>
                </c:pt>
                <c:pt idx="198">
                  <c:v>7.238E-2</c:v>
                </c:pt>
                <c:pt idx="199">
                  <c:v>7.4929999999999997E-2</c:v>
                </c:pt>
                <c:pt idx="200">
                  <c:v>7.4859999999999996E-2</c:v>
                </c:pt>
                <c:pt idx="201">
                  <c:v>7.6850000000000002E-2</c:v>
                </c:pt>
                <c:pt idx="202">
                  <c:v>7.4810000000000001E-2</c:v>
                </c:pt>
                <c:pt idx="203">
                  <c:v>7.4149999999999994E-2</c:v>
                </c:pt>
                <c:pt idx="204">
                  <c:v>7.6660000000000006E-2</c:v>
                </c:pt>
                <c:pt idx="205">
                  <c:v>7.6589999999999991E-2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'Historical 10 Y Gov Bond Yield'!$Q$1</c:f>
              <c:strCache>
                <c:ptCount val="1"/>
                <c:pt idx="0">
                  <c:v>Australia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Yield'!$Q$2:$Q$207</c:f>
              <c:numCache>
                <c:formatCode>0.00%</c:formatCode>
                <c:ptCount val="206"/>
                <c:pt idx="0">
                  <c:v>2.7324144900000125E-2</c:v>
                </c:pt>
                <c:pt idx="1">
                  <c:v>2.7496459024999975E-2</c:v>
                </c:pt>
                <c:pt idx="2">
                  <c:v>2.7922238224999951E-2</c:v>
                </c:pt>
                <c:pt idx="3">
                  <c:v>2.7587690000000054E-2</c:v>
                </c:pt>
                <c:pt idx="4">
                  <c:v>2.3759476100000176E-2</c:v>
                </c:pt>
                <c:pt idx="5">
                  <c:v>1.9817219599999936E-2</c:v>
                </c:pt>
                <c:pt idx="6">
                  <c:v>1.9039775624999811E-2</c:v>
                </c:pt>
                <c:pt idx="7">
                  <c:v>1.8797516025000016E-2</c:v>
                </c:pt>
                <c:pt idx="8">
                  <c:v>2.0170701225000087E-2</c:v>
                </c:pt>
                <c:pt idx="9">
                  <c:v>2.316259522499986E-2</c:v>
                </c:pt>
                <c:pt idx="10">
                  <c:v>2.536888602499987E-2</c:v>
                </c:pt>
                <c:pt idx="11">
                  <c:v>2.5044878025000106E-2</c:v>
                </c:pt>
                <c:pt idx="12">
                  <c:v>2.4133880024999943E-2</c:v>
                </c:pt>
                <c:pt idx="13">
                  <c:v>2.6878222499999938E-2</c:v>
                </c:pt>
                <c:pt idx="14">
                  <c:v>2.9098658025000113E-2</c:v>
                </c:pt>
                <c:pt idx="15">
                  <c:v>2.8753775625000033E-2</c:v>
                </c:pt>
                <c:pt idx="16">
                  <c:v>2.6503317225000211E-2</c:v>
                </c:pt>
                <c:pt idx="17">
                  <c:v>2.6168999999999887E-2</c:v>
                </c:pt>
                <c:pt idx="18">
                  <c:v>2.7030230625000096E-2</c:v>
                </c:pt>
                <c:pt idx="19">
                  <c:v>2.7841130624999932E-2</c:v>
                </c:pt>
                <c:pt idx="20">
                  <c:v>3.0123502499999955E-2</c:v>
                </c:pt>
                <c:pt idx="21">
                  <c:v>2.7567416099999908E-2</c:v>
                </c:pt>
                <c:pt idx="22">
                  <c:v>2.6797156099999775E-2</c:v>
                </c:pt>
                <c:pt idx="23">
                  <c:v>2.3445839024999859E-2</c:v>
                </c:pt>
                <c:pt idx="24">
                  <c:v>2.5004380624999767E-2</c:v>
                </c:pt>
                <c:pt idx="25">
                  <c:v>2.4893016899999898E-2</c:v>
                </c:pt>
                <c:pt idx="26">
                  <c:v>2.8500222500000172E-2</c:v>
                </c:pt>
                <c:pt idx="27">
                  <c:v>3.0813784100000019E-2</c:v>
                </c:pt>
                <c:pt idx="28">
                  <c:v>3.3180767025000169E-2</c:v>
                </c:pt>
                <c:pt idx="29">
                  <c:v>3.511293402499982E-2</c:v>
                </c:pt>
                <c:pt idx="30">
                  <c:v>3.3272250000000003E-2</c:v>
                </c:pt>
                <c:pt idx="31">
                  <c:v>3.5530112099999789E-2</c:v>
                </c:pt>
                <c:pt idx="32">
                  <c:v>3.5774352900000084E-2</c:v>
                </c:pt>
                <c:pt idx="33">
                  <c:v>3.7158928099999988E-2</c:v>
                </c:pt>
                <c:pt idx="34">
                  <c:v>4.004303062499992E-2</c:v>
                </c:pt>
                <c:pt idx="35">
                  <c:v>4.1399840099999752E-2</c:v>
                </c:pt>
                <c:pt idx="36">
                  <c:v>4.0736627225000044E-2</c:v>
                </c:pt>
                <c:pt idx="37">
                  <c:v>4.0767232400000131E-2</c:v>
                </c:pt>
                <c:pt idx="38">
                  <c:v>4.285965202499975E-2</c:v>
                </c:pt>
                <c:pt idx="39">
                  <c:v>4.2839228025000065E-2</c:v>
                </c:pt>
                <c:pt idx="40">
                  <c:v>4.0848848399999804E-2</c:v>
                </c:pt>
                <c:pt idx="41">
                  <c:v>3.9339470399999854E-2</c:v>
                </c:pt>
                <c:pt idx="42">
                  <c:v>3.9512789225000011E-2</c:v>
                </c:pt>
                <c:pt idx="43">
                  <c:v>3.7688568899999941E-2</c:v>
                </c:pt>
                <c:pt idx="44">
                  <c:v>3.8055322499999988E-2</c:v>
                </c:pt>
                <c:pt idx="45">
                  <c:v>3.4044934400000004E-2</c:v>
                </c:pt>
                <c:pt idx="46">
                  <c:v>3.1159011600000008E-2</c:v>
                </c:pt>
                <c:pt idx="47">
                  <c:v>3.4543265625000208E-2</c:v>
                </c:pt>
                <c:pt idx="48">
                  <c:v>3.3963585600000012E-2</c:v>
                </c:pt>
                <c:pt idx="49">
                  <c:v>3.4848425624999901E-2</c:v>
                </c:pt>
                <c:pt idx="50">
                  <c:v>3.3119780624999873E-2</c:v>
                </c:pt>
                <c:pt idx="51">
                  <c:v>3.1930905600000115E-2</c:v>
                </c:pt>
                <c:pt idx="52">
                  <c:v>3.1565235600000019E-2</c:v>
                </c:pt>
                <c:pt idx="53">
                  <c:v>3.0661496225000029E-2</c:v>
                </c:pt>
                <c:pt idx="54">
                  <c:v>3.0661496225000029E-2</c:v>
                </c:pt>
                <c:pt idx="55">
                  <c:v>3.0428009999999839E-2</c:v>
                </c:pt>
                <c:pt idx="56">
                  <c:v>3.1118393599999683E-2</c:v>
                </c:pt>
                <c:pt idx="57">
                  <c:v>2.9291411600000039E-2</c:v>
                </c:pt>
                <c:pt idx="58">
                  <c:v>3.7393175624999886E-2</c:v>
                </c:pt>
                <c:pt idx="59">
                  <c:v>4.1236568099999982E-2</c:v>
                </c:pt>
                <c:pt idx="60">
                  <c:v>4.1501891600000063E-2</c:v>
                </c:pt>
                <c:pt idx="61">
                  <c:v>3.9023455624999981E-2</c:v>
                </c:pt>
                <c:pt idx="62">
                  <c:v>3.8360999999999867E-2</c:v>
                </c:pt>
                <c:pt idx="63">
                  <c:v>4.004303062499992E-2</c:v>
                </c:pt>
                <c:pt idx="64">
                  <c:v>4.5864155624999903E-2</c:v>
                </c:pt>
                <c:pt idx="65">
                  <c:v>4.2951562499999874E-2</c:v>
                </c:pt>
                <c:pt idx="66">
                  <c:v>4.443290062500016E-2</c:v>
                </c:pt>
                <c:pt idx="67">
                  <c:v>4.8934430625000136E-2</c:v>
                </c:pt>
                <c:pt idx="68">
                  <c:v>5.3106964100000154E-2</c:v>
                </c:pt>
                <c:pt idx="69">
                  <c:v>5.2860688099999997E-2</c:v>
                </c:pt>
                <c:pt idx="70">
                  <c:v>5.5191200625000159E-2</c:v>
                </c:pt>
                <c:pt idx="71">
                  <c:v>5.5879553600000076E-2</c:v>
                </c:pt>
                <c:pt idx="72">
                  <c:v>5.5468569600000128E-2</c:v>
                </c:pt>
                <c:pt idx="73">
                  <c:v>5.5632953599999757E-2</c:v>
                </c:pt>
                <c:pt idx="74">
                  <c:v>5.5910380624999867E-2</c:v>
                </c:pt>
                <c:pt idx="75">
                  <c:v>5.4934409999999767E-2</c:v>
                </c:pt>
                <c:pt idx="76">
                  <c:v>5.2655480099999874E-2</c:v>
                </c:pt>
                <c:pt idx="77">
                  <c:v>5.0471255625000211E-2</c:v>
                </c:pt>
                <c:pt idx="78">
                  <c:v>4.8299538224999994E-2</c:v>
                </c:pt>
                <c:pt idx="79">
                  <c:v>5.2727300624999973E-2</c:v>
                </c:pt>
                <c:pt idx="80">
                  <c:v>5.1732291599999813E-2</c:v>
                </c:pt>
                <c:pt idx="81">
                  <c:v>5.4595494224999763E-2</c:v>
                </c:pt>
                <c:pt idx="82">
                  <c:v>5.7966530625000123E-2</c:v>
                </c:pt>
                <c:pt idx="83">
                  <c:v>5.8768971224999911E-2</c:v>
                </c:pt>
                <c:pt idx="84">
                  <c:v>5.5756250000000174E-2</c:v>
                </c:pt>
                <c:pt idx="85">
                  <c:v>5.5242562499999925E-2</c:v>
                </c:pt>
                <c:pt idx="86">
                  <c:v>5.8069390624999828E-2</c:v>
                </c:pt>
                <c:pt idx="87">
                  <c:v>5.3753575624999828E-2</c:v>
                </c:pt>
                <c:pt idx="88">
                  <c:v>5.7041015624999858E-2</c:v>
                </c:pt>
                <c:pt idx="89">
                  <c:v>5.4913868100000096E-2</c:v>
                </c:pt>
                <c:pt idx="90">
                  <c:v>5.5725425224999903E-2</c:v>
                </c:pt>
                <c:pt idx="91">
                  <c:v>5.7863675624999722E-2</c:v>
                </c:pt>
                <c:pt idx="92">
                  <c:v>5.7164394224999748E-2</c:v>
                </c:pt>
                <c:pt idx="93">
                  <c:v>5.5807625624999968E-2</c:v>
                </c:pt>
                <c:pt idx="94">
                  <c:v>4.8012875625000007E-2</c:v>
                </c:pt>
                <c:pt idx="95">
                  <c:v>4.6938240000000242E-2</c:v>
                </c:pt>
                <c:pt idx="96">
                  <c:v>4.3819805625000319E-2</c:v>
                </c:pt>
                <c:pt idx="97">
                  <c:v>4.1369225625000006E-2</c:v>
                </c:pt>
                <c:pt idx="98">
                  <c:v>4.0399999999999991E-2</c:v>
                </c:pt>
                <c:pt idx="99">
                  <c:v>4.6273265625000004E-2</c:v>
                </c:pt>
                <c:pt idx="100">
                  <c:v>5.2881210000000012E-2</c:v>
                </c:pt>
                <c:pt idx="101">
                  <c:v>5.5242562499999925E-2</c:v>
                </c:pt>
                <c:pt idx="102">
                  <c:v>5.835742522499987E-2</c:v>
                </c:pt>
                <c:pt idx="103">
                  <c:v>6.330125722500024E-2</c:v>
                </c:pt>
                <c:pt idx="104">
                  <c:v>6.5488450624999972E-2</c:v>
                </c:pt>
                <c:pt idx="105">
                  <c:v>6.6438309225000047E-2</c:v>
                </c:pt>
                <c:pt idx="106">
                  <c:v>6.3734390624999859E-2</c:v>
                </c:pt>
                <c:pt idx="107">
                  <c:v>6.1497484099999777E-2</c:v>
                </c:pt>
                <c:pt idx="108">
                  <c:v>6.3115655624999878E-2</c:v>
                </c:pt>
                <c:pt idx="109">
                  <c:v>6.1899335225000129E-2</c:v>
                </c:pt>
                <c:pt idx="110">
                  <c:v>6.4270773225000077E-2</c:v>
                </c:pt>
                <c:pt idx="111">
                  <c:v>6.0899999999999954E-2</c:v>
                </c:pt>
                <c:pt idx="112">
                  <c:v>6.2682648224999804E-2</c:v>
                </c:pt>
                <c:pt idx="113">
                  <c:v>6.2548639999999933E-2</c:v>
                </c:pt>
                <c:pt idx="114">
                  <c:v>6.0055568099999901E-2</c:v>
                </c:pt>
                <c:pt idx="115">
                  <c:v>6.1260530625000031E-2</c:v>
                </c:pt>
                <c:pt idx="116">
                  <c:v>6.3600316099999832E-2</c:v>
                </c:pt>
                <c:pt idx="117">
                  <c:v>6.1075107224999758E-2</c:v>
                </c:pt>
                <c:pt idx="118">
                  <c:v>5.9767302499999841E-2</c:v>
                </c:pt>
                <c:pt idx="119">
                  <c:v>5.9715830625000077E-2</c:v>
                </c:pt>
                <c:pt idx="120">
                  <c:v>5.7760825624999956E-2</c:v>
                </c:pt>
                <c:pt idx="121">
                  <c:v>6.0282090000000066E-2</c:v>
                </c:pt>
                <c:pt idx="122">
                  <c:v>5.9612890624999748E-2</c:v>
                </c:pt>
                <c:pt idx="123">
                  <c:v>5.6763440099999896E-2</c:v>
                </c:pt>
                <c:pt idx="124">
                  <c:v>5.7452305624999811E-2</c:v>
                </c:pt>
                <c:pt idx="125">
                  <c:v>5.5859002499999866E-2</c:v>
                </c:pt>
                <c:pt idx="126">
                  <c:v>5.7555140625000112E-2</c:v>
                </c:pt>
                <c:pt idx="127">
                  <c:v>5.9355562499999959E-2</c:v>
                </c:pt>
                <c:pt idx="128">
                  <c:v>5.878955062500002E-2</c:v>
                </c:pt>
                <c:pt idx="129">
                  <c:v>5.8172255624999947E-2</c:v>
                </c:pt>
                <c:pt idx="130">
                  <c:v>5.7812250000000009E-2</c:v>
                </c:pt>
                <c:pt idx="131">
                  <c:v>5.4985765625000127E-2</c:v>
                </c:pt>
                <c:pt idx="132">
                  <c:v>5.3650925624999957E-2</c:v>
                </c:pt>
                <c:pt idx="133">
                  <c:v>5.4266900625000059E-2</c:v>
                </c:pt>
                <c:pt idx="134">
                  <c:v>5.2675999999999945E-2</c:v>
                </c:pt>
                <c:pt idx="135">
                  <c:v>5.4523609999999945E-2</c:v>
                </c:pt>
                <c:pt idx="136">
                  <c:v>5.5550760000000254E-2</c:v>
                </c:pt>
                <c:pt idx="137">
                  <c:v>5.4369580625000191E-2</c:v>
                </c:pt>
                <c:pt idx="138">
                  <c:v>5.1240090000000293E-2</c:v>
                </c:pt>
                <c:pt idx="139">
                  <c:v>5.2009205624999888E-2</c:v>
                </c:pt>
                <c:pt idx="140">
                  <c:v>5.1804080624999749E-2</c:v>
                </c:pt>
                <c:pt idx="141">
                  <c:v>5.2214350625000128E-2</c:v>
                </c:pt>
                <c:pt idx="142">
                  <c:v>5.4215562500000036E-2</c:v>
                </c:pt>
                <c:pt idx="143">
                  <c:v>5.7503722500000132E-2</c:v>
                </c:pt>
                <c:pt idx="144">
                  <c:v>5.6475622499999822E-2</c:v>
                </c:pt>
                <c:pt idx="145">
                  <c:v>5.4780350625000196E-2</c:v>
                </c:pt>
                <c:pt idx="146">
                  <c:v>5.33E-2</c:v>
                </c:pt>
                <c:pt idx="147">
                  <c:v>5.2350000000000001E-2</c:v>
                </c:pt>
                <c:pt idx="148">
                  <c:v>5.4000000000000006E-2</c:v>
                </c:pt>
                <c:pt idx="149">
                  <c:v>5.4699999999999999E-2</c:v>
                </c:pt>
                <c:pt idx="150">
                  <c:v>5.5849999999999997E-2</c:v>
                </c:pt>
                <c:pt idx="151">
                  <c:v>5.8499999999999996E-2</c:v>
                </c:pt>
                <c:pt idx="152">
                  <c:v>5.8700000000000002E-2</c:v>
                </c:pt>
                <c:pt idx="153">
                  <c:v>5.8600000000000006E-2</c:v>
                </c:pt>
                <c:pt idx="154">
                  <c:v>5.9450000000000003E-2</c:v>
                </c:pt>
                <c:pt idx="155">
                  <c:v>5.4949999999999999E-2</c:v>
                </c:pt>
                <c:pt idx="156">
                  <c:v>5.5449999999999999E-2</c:v>
                </c:pt>
                <c:pt idx="157">
                  <c:v>5.8499999999999996E-2</c:v>
                </c:pt>
                <c:pt idx="158">
                  <c:v>5.5999999999999994E-2</c:v>
                </c:pt>
                <c:pt idx="159">
                  <c:v>5.9500000000000004E-2</c:v>
                </c:pt>
                <c:pt idx="160">
                  <c:v>5.7599999999999998E-2</c:v>
                </c:pt>
                <c:pt idx="161">
                  <c:v>5.3800000000000001E-2</c:v>
                </c:pt>
                <c:pt idx="162">
                  <c:v>5.4900000000000004E-2</c:v>
                </c:pt>
                <c:pt idx="163">
                  <c:v>5.4299999999999994E-2</c:v>
                </c:pt>
                <c:pt idx="164">
                  <c:v>5.0099999999999999E-2</c:v>
                </c:pt>
                <c:pt idx="165">
                  <c:v>4.87E-2</c:v>
                </c:pt>
                <c:pt idx="166">
                  <c:v>5.28E-2</c:v>
                </c:pt>
                <c:pt idx="167">
                  <c:v>5.33E-2</c:v>
                </c:pt>
                <c:pt idx="168">
                  <c:v>5.0700000000000002E-2</c:v>
                </c:pt>
                <c:pt idx="169">
                  <c:v>5.1799999999999999E-2</c:v>
                </c:pt>
                <c:pt idx="170">
                  <c:v>5.16E-2</c:v>
                </c:pt>
                <c:pt idx="171">
                  <c:v>5.7000000000000002E-2</c:v>
                </c:pt>
                <c:pt idx="172">
                  <c:v>5.5800000000000002E-2</c:v>
                </c:pt>
                <c:pt idx="173">
                  <c:v>5.3399999999999996E-2</c:v>
                </c:pt>
                <c:pt idx="174">
                  <c:v>5.6900000000000006E-2</c:v>
                </c:pt>
                <c:pt idx="175">
                  <c:v>5.8600000000000006E-2</c:v>
                </c:pt>
                <c:pt idx="176">
                  <c:v>5.9900000000000002E-2</c:v>
                </c:pt>
                <c:pt idx="177">
                  <c:v>6.2E-2</c:v>
                </c:pt>
                <c:pt idx="178">
                  <c:v>6.0999999999999999E-2</c:v>
                </c:pt>
                <c:pt idx="179">
                  <c:v>6.3200000000000006E-2</c:v>
                </c:pt>
                <c:pt idx="180">
                  <c:v>5.9500000000000004E-2</c:v>
                </c:pt>
                <c:pt idx="181">
                  <c:v>6.0100000000000001E-2</c:v>
                </c:pt>
                <c:pt idx="182">
                  <c:v>6.0100000000000001E-2</c:v>
                </c:pt>
                <c:pt idx="183">
                  <c:v>5.6100000000000004E-2</c:v>
                </c:pt>
                <c:pt idx="184">
                  <c:v>5.21E-2</c:v>
                </c:pt>
                <c:pt idx="185">
                  <c:v>5.5199999999999999E-2</c:v>
                </c:pt>
                <c:pt idx="186">
                  <c:v>5.5399999999999998E-2</c:v>
                </c:pt>
                <c:pt idx="187">
                  <c:v>6.08E-2</c:v>
                </c:pt>
                <c:pt idx="188">
                  <c:v>6.0400000000000002E-2</c:v>
                </c:pt>
                <c:pt idx="189">
                  <c:v>6.0299999999999999E-2</c:v>
                </c:pt>
                <c:pt idx="190">
                  <c:v>5.7800000000000004E-2</c:v>
                </c:pt>
                <c:pt idx="191">
                  <c:v>5.28E-2</c:v>
                </c:pt>
                <c:pt idx="192">
                  <c:v>5.2300000000000006E-2</c:v>
                </c:pt>
                <c:pt idx="193">
                  <c:v>5.33E-2</c:v>
                </c:pt>
                <c:pt idx="194">
                  <c:v>5.4600000000000003E-2</c:v>
                </c:pt>
                <c:pt idx="195">
                  <c:v>5.7699999999999994E-2</c:v>
                </c:pt>
                <c:pt idx="196">
                  <c:v>6.1799999999999994E-2</c:v>
                </c:pt>
                <c:pt idx="197">
                  <c:v>6.2E-2</c:v>
                </c:pt>
                <c:pt idx="198">
                  <c:v>6.2800000000000009E-2</c:v>
                </c:pt>
                <c:pt idx="199">
                  <c:v>6.25E-2</c:v>
                </c:pt>
                <c:pt idx="200">
                  <c:v>6.1600000000000002E-2</c:v>
                </c:pt>
                <c:pt idx="201">
                  <c:v>6.2699999999999992E-2</c:v>
                </c:pt>
                <c:pt idx="202">
                  <c:v>6.3899999999999998E-2</c:v>
                </c:pt>
                <c:pt idx="203">
                  <c:v>6.3600000000000004E-2</c:v>
                </c:pt>
                <c:pt idx="204">
                  <c:v>6.6500000000000004E-2</c:v>
                </c:pt>
                <c:pt idx="205">
                  <c:v>7.1599999999999997E-2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369448"/>
        <c:axId val="172369840"/>
      </c:lineChart>
      <c:dateAx>
        <c:axId val="172369448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69840"/>
        <c:crosses val="autoZero"/>
        <c:auto val="1"/>
        <c:lblOffset val="100"/>
        <c:baseTimeUnit val="months"/>
      </c:dateAx>
      <c:valAx>
        <c:axId val="172369840"/>
        <c:scaling>
          <c:orientation val="minMax"/>
          <c:max val="0.18000000000000002"/>
          <c:min val="-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694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400" b="1" i="0" baseline="0" dirty="0">
                <a:solidFill>
                  <a:schemeClr val="tx2"/>
                </a:solidFill>
              </a:rPr>
              <a:t>10-year Government Bond Yields - India v/s </a:t>
            </a:r>
            <a:r>
              <a:rPr lang="en-IN" sz="2400" b="1" i="0" baseline="0" dirty="0" smtClean="0">
                <a:solidFill>
                  <a:schemeClr val="tx2"/>
                </a:solidFill>
              </a:rPr>
              <a:t>Europe</a:t>
            </a:r>
            <a:endParaRPr lang="en-IN" sz="2400" b="1" i="0" baseline="0" dirty="0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'Historical 10 Y Gov Bond Yield'!$B$1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Yield'!$B$2:$B$207</c:f>
              <c:numCache>
                <c:formatCode>0.00%</c:formatCode>
                <c:ptCount val="206"/>
                <c:pt idx="0">
                  <c:v>6.9166340025000217E-2</c:v>
                </c:pt>
                <c:pt idx="1">
                  <c:v>6.51168820250001E-2</c:v>
                </c:pt>
                <c:pt idx="2">
                  <c:v>6.62214564000001E-2</c:v>
                </c:pt>
                <c:pt idx="3">
                  <c:v>6.3435312900000262E-2</c:v>
                </c:pt>
                <c:pt idx="4">
                  <c:v>7.0045424899999986E-2</c:v>
                </c:pt>
                <c:pt idx="5">
                  <c:v>7.0831736099999931E-2</c:v>
                </c:pt>
                <c:pt idx="6">
                  <c:v>7.2363802499999963E-2</c:v>
                </c:pt>
                <c:pt idx="7">
                  <c:v>7.2923072399999844E-2</c:v>
                </c:pt>
                <c:pt idx="8">
                  <c:v>7.588756249999995E-2</c:v>
                </c:pt>
                <c:pt idx="9">
                  <c:v>7.6105396024999994E-2</c:v>
                </c:pt>
                <c:pt idx="10">
                  <c:v>7.5752724225000012E-2</c:v>
                </c:pt>
                <c:pt idx="11">
                  <c:v>7.6022409224999921E-2</c:v>
                </c:pt>
                <c:pt idx="12">
                  <c:v>7.7713896899999968E-2</c:v>
                </c:pt>
                <c:pt idx="13">
                  <c:v>7.9344377224999985E-2</c:v>
                </c:pt>
                <c:pt idx="14">
                  <c:v>7.9084664100000257E-2</c:v>
                </c:pt>
                <c:pt idx="15">
                  <c:v>7.9375544899999761E-2</c:v>
                </c:pt>
                <c:pt idx="16">
                  <c:v>7.786962202500014E-2</c:v>
                </c:pt>
                <c:pt idx="17">
                  <c:v>7.6831667025000216E-2</c:v>
                </c:pt>
                <c:pt idx="18">
                  <c:v>7.9385934224999843E-2</c:v>
                </c:pt>
                <c:pt idx="19">
                  <c:v>7.9604121599999855E-2</c:v>
                </c:pt>
                <c:pt idx="20">
                  <c:v>8.014448999999968E-2</c:v>
                </c:pt>
                <c:pt idx="21">
                  <c:v>7.9687246400000022E-2</c:v>
                </c:pt>
                <c:pt idx="22">
                  <c:v>8.014448999999968E-2</c:v>
                </c:pt>
                <c:pt idx="23">
                  <c:v>7.8856142400000051E-2</c:v>
                </c:pt>
                <c:pt idx="24">
                  <c:v>7.8773049600000089E-2</c:v>
                </c:pt>
                <c:pt idx="25">
                  <c:v>7.840955622500001E-2</c:v>
                </c:pt>
                <c:pt idx="26">
                  <c:v>8.0113311225000094E-2</c:v>
                </c:pt>
                <c:pt idx="27">
                  <c:v>8.2504989225000047E-2</c:v>
                </c:pt>
                <c:pt idx="28">
                  <c:v>8.4482718225000086E-2</c:v>
                </c:pt>
                <c:pt idx="29">
                  <c:v>8.6973056400000193E-2</c:v>
                </c:pt>
                <c:pt idx="30">
                  <c:v>8.7483980624999846E-2</c:v>
                </c:pt>
                <c:pt idx="31">
                  <c:v>8.9121832099999798E-2</c:v>
                </c:pt>
                <c:pt idx="32">
                  <c:v>8.9382750225000196E-2</c:v>
                </c:pt>
                <c:pt idx="33">
                  <c:v>8.8328832900000265E-2</c:v>
                </c:pt>
                <c:pt idx="34">
                  <c:v>9.0249222499999782E-2</c:v>
                </c:pt>
                <c:pt idx="35">
                  <c:v>9.0040402499999894E-2</c:v>
                </c:pt>
                <c:pt idx="36">
                  <c:v>9.0572933025000024E-2</c:v>
                </c:pt>
                <c:pt idx="37">
                  <c:v>8.9810723600000086E-2</c:v>
                </c:pt>
                <c:pt idx="38">
                  <c:v>9.0197015625000043E-2</c:v>
                </c:pt>
                <c:pt idx="39">
                  <c:v>9.2652089999999854E-2</c:v>
                </c:pt>
                <c:pt idx="40">
                  <c:v>8.8161922500000101E-2</c:v>
                </c:pt>
                <c:pt idx="41">
                  <c:v>8.9528878025000092E-2</c:v>
                </c:pt>
                <c:pt idx="42">
                  <c:v>8.7869860100000086E-2</c:v>
                </c:pt>
                <c:pt idx="43">
                  <c:v>8.3368722500000159E-2</c:v>
                </c:pt>
                <c:pt idx="44">
                  <c:v>7.587719002499993E-2</c:v>
                </c:pt>
                <c:pt idx="45">
                  <c:v>7.587719002499993E-2</c:v>
                </c:pt>
                <c:pt idx="46">
                  <c:v>7.8804209025000294E-2</c:v>
                </c:pt>
                <c:pt idx="47">
                  <c:v>8.1184040000000124E-2</c:v>
                </c:pt>
                <c:pt idx="48">
                  <c:v>8.0279603225000162E-2</c:v>
                </c:pt>
                <c:pt idx="49">
                  <c:v>8.0684993600000032E-2</c:v>
                </c:pt>
                <c:pt idx="50">
                  <c:v>8.2109660025000197E-2</c:v>
                </c:pt>
                <c:pt idx="51">
                  <c:v>8.3441583225000171E-2</c:v>
                </c:pt>
                <c:pt idx="52">
                  <c:v>8.3857977225000102E-2</c:v>
                </c:pt>
                <c:pt idx="53">
                  <c:v>8.3181377599999884E-2</c:v>
                </c:pt>
                <c:pt idx="54">
                  <c:v>8.4107852024999818E-2</c:v>
                </c:pt>
                <c:pt idx="55">
                  <c:v>8.4170325224999898E-2</c:v>
                </c:pt>
                <c:pt idx="56">
                  <c:v>8.5659802499999937E-2</c:v>
                </c:pt>
                <c:pt idx="57">
                  <c:v>8.5524353224999849E-2</c:v>
                </c:pt>
                <c:pt idx="58">
                  <c:v>8.8631390624999806E-2</c:v>
                </c:pt>
                <c:pt idx="59">
                  <c:v>8.7723843599999851E-2</c:v>
                </c:pt>
                <c:pt idx="60">
                  <c:v>8.3712230224999962E-2</c:v>
                </c:pt>
                <c:pt idx="61">
                  <c:v>8.4399409024999983E-2</c:v>
                </c:pt>
                <c:pt idx="62">
                  <c:v>8.7556979599999751E-2</c:v>
                </c:pt>
                <c:pt idx="63">
                  <c:v>8.9288816100000057E-2</c:v>
                </c:pt>
                <c:pt idx="64">
                  <c:v>9.0760916025000027E-2</c:v>
                </c:pt>
                <c:pt idx="65">
                  <c:v>8.6201684100000175E-2</c:v>
                </c:pt>
                <c:pt idx="66">
                  <c:v>8.4920144025000033E-2</c:v>
                </c:pt>
                <c:pt idx="67">
                  <c:v>8.6326752900000026E-2</c:v>
                </c:pt>
                <c:pt idx="68">
                  <c:v>8.4993056900000141E-2</c:v>
                </c:pt>
                <c:pt idx="69">
                  <c:v>8.5878623024999934E-2</c:v>
                </c:pt>
                <c:pt idx="70">
                  <c:v>8.3004455625000029E-2</c:v>
                </c:pt>
                <c:pt idx="71">
                  <c:v>8.1444005624999871E-2</c:v>
                </c:pt>
                <c:pt idx="72">
                  <c:v>8.1516801600000077E-2</c:v>
                </c:pt>
                <c:pt idx="73">
                  <c:v>8.313974759999998E-2</c:v>
                </c:pt>
                <c:pt idx="74">
                  <c:v>8.0695389225000191E-2</c:v>
                </c:pt>
                <c:pt idx="75">
                  <c:v>8.2286508899999999E-2</c:v>
                </c:pt>
                <c:pt idx="76">
                  <c:v>8.2858766024999975E-2</c:v>
                </c:pt>
                <c:pt idx="77">
                  <c:v>8.0061347600000055E-2</c:v>
                </c:pt>
                <c:pt idx="78">
                  <c:v>8.0934502399999886E-2</c:v>
                </c:pt>
                <c:pt idx="79">
                  <c:v>7.9552170224999941E-2</c:v>
                </c:pt>
                <c:pt idx="80">
                  <c:v>7.7039218025000133E-2</c:v>
                </c:pt>
                <c:pt idx="81">
                  <c:v>7.707035239999982E-2</c:v>
                </c:pt>
                <c:pt idx="82">
                  <c:v>8.2234493025000077E-2</c:v>
                </c:pt>
                <c:pt idx="83">
                  <c:v>8.0040562500000023E-2</c:v>
                </c:pt>
                <c:pt idx="84">
                  <c:v>8.0186062400000147E-2</c:v>
                </c:pt>
                <c:pt idx="85">
                  <c:v>7.7350582025000003E-2</c:v>
                </c:pt>
                <c:pt idx="86">
                  <c:v>7.8264176025000021E-2</c:v>
                </c:pt>
                <c:pt idx="87">
                  <c:v>7.3886601224999904E-2</c:v>
                </c:pt>
                <c:pt idx="88">
                  <c:v>7.4394440899999914E-2</c:v>
                </c:pt>
                <c:pt idx="89">
                  <c:v>7.3451405625000188E-2</c:v>
                </c:pt>
                <c:pt idx="90">
                  <c:v>7.5721608899999904E-2</c:v>
                </c:pt>
                <c:pt idx="91">
                  <c:v>7.1204300100000228E-2</c:v>
                </c:pt>
                <c:pt idx="92">
                  <c:v>7.1359554224999844E-2</c:v>
                </c:pt>
                <c:pt idx="93">
                  <c:v>6.8225602499999871E-2</c:v>
                </c:pt>
                <c:pt idx="94">
                  <c:v>6.3394064099999925E-2</c:v>
                </c:pt>
                <c:pt idx="95">
                  <c:v>7.1369904899999836E-2</c:v>
                </c:pt>
                <c:pt idx="96">
                  <c:v>6.4281089599999675E-2</c:v>
                </c:pt>
                <c:pt idx="97">
                  <c:v>6.2826974224999832E-2</c:v>
                </c:pt>
                <c:pt idx="98">
                  <c:v>5.3291690000000003E-2</c:v>
                </c:pt>
                <c:pt idx="99">
                  <c:v>7.2053160000000283E-2</c:v>
                </c:pt>
                <c:pt idx="100">
                  <c:v>7.617801209999997E-2</c:v>
                </c:pt>
                <c:pt idx="101">
                  <c:v>8.8026317224999984E-2</c:v>
                </c:pt>
                <c:pt idx="102">
                  <c:v>8.8892250000000228E-2</c:v>
                </c:pt>
                <c:pt idx="103">
                  <c:v>9.5329696400000108E-2</c:v>
                </c:pt>
                <c:pt idx="104">
                  <c:v>8.9027909225000146E-2</c:v>
                </c:pt>
                <c:pt idx="105">
                  <c:v>8.265065502500013E-2</c:v>
                </c:pt>
                <c:pt idx="106">
                  <c:v>8.1142448399999845E-2</c:v>
                </c:pt>
                <c:pt idx="107">
                  <c:v>8.0955296099999963E-2</c:v>
                </c:pt>
                <c:pt idx="108">
                  <c:v>7.7111865600000273E-2</c:v>
                </c:pt>
                <c:pt idx="109">
                  <c:v>7.670714602499995E-2</c:v>
                </c:pt>
                <c:pt idx="110">
                  <c:v>7.9427492025000213E-2</c:v>
                </c:pt>
                <c:pt idx="111">
                  <c:v>8.0612225625000145E-2</c:v>
                </c:pt>
                <c:pt idx="112">
                  <c:v>7.9926248025000257E-2</c:v>
                </c:pt>
                <c:pt idx="113">
                  <c:v>8.0820140624999981E-2</c:v>
                </c:pt>
                <c:pt idx="114">
                  <c:v>8.0872122499999977E-2</c:v>
                </c:pt>
                <c:pt idx="115">
                  <c:v>7.9988600625000128E-2</c:v>
                </c:pt>
                <c:pt idx="116">
                  <c:v>8.3545674224999811E-2</c:v>
                </c:pt>
                <c:pt idx="117">
                  <c:v>8.2432159999999977E-2</c:v>
                </c:pt>
                <c:pt idx="118">
                  <c:v>8.3399948224999854E-2</c:v>
                </c:pt>
                <c:pt idx="119">
                  <c:v>8.1828812100000148E-2</c:v>
                </c:pt>
                <c:pt idx="120">
                  <c:v>8.1600000000000117E-2</c:v>
                </c:pt>
                <c:pt idx="121">
                  <c:v>7.8876916099999805E-2</c:v>
                </c:pt>
                <c:pt idx="122">
                  <c:v>7.7641229024999925E-2</c:v>
                </c:pt>
                <c:pt idx="123">
                  <c:v>7.5617894400000107E-2</c:v>
                </c:pt>
                <c:pt idx="124">
                  <c:v>7.7703515624999886E-2</c:v>
                </c:pt>
                <c:pt idx="125">
                  <c:v>7.7880004100000066E-2</c:v>
                </c:pt>
                <c:pt idx="126">
                  <c:v>8.0466697025000089E-2</c:v>
                </c:pt>
                <c:pt idx="127">
                  <c:v>8.4076616100000168E-2</c:v>
                </c:pt>
                <c:pt idx="128">
                  <c:v>8.317097002500029E-2</c:v>
                </c:pt>
                <c:pt idx="129">
                  <c:v>7.8056507024999888E-2</c:v>
                </c:pt>
                <c:pt idx="130">
                  <c:v>7.5265302500000075E-2</c:v>
                </c:pt>
                <c:pt idx="131">
                  <c:v>7.6925062499999974E-2</c:v>
                </c:pt>
                <c:pt idx="132">
                  <c:v>7.529641122499986E-2</c:v>
                </c:pt>
                <c:pt idx="133">
                  <c:v>7.5078659599999709E-2</c:v>
                </c:pt>
                <c:pt idx="134">
                  <c:v>7.2363802499999963E-2</c:v>
                </c:pt>
                <c:pt idx="135">
                  <c:v>7.2084222224999994E-2</c:v>
                </c:pt>
                <c:pt idx="136">
                  <c:v>7.2249895025000122E-2</c:v>
                </c:pt>
                <c:pt idx="137">
                  <c:v>7.2270605024999712E-2</c:v>
                </c:pt>
                <c:pt idx="138">
                  <c:v>7.2198120900000218E-2</c:v>
                </c:pt>
                <c:pt idx="139">
                  <c:v>7.1162900899999881E-2</c:v>
                </c:pt>
                <c:pt idx="140">
                  <c:v>7.0262666224999881E-2</c:v>
                </c:pt>
                <c:pt idx="141">
                  <c:v>7.1007661024999891E-2</c:v>
                </c:pt>
                <c:pt idx="142">
                  <c:v>7.4923136225000242E-2</c:v>
                </c:pt>
                <c:pt idx="143">
                  <c:v>6.7874224399999905E-2</c:v>
                </c:pt>
                <c:pt idx="144">
                  <c:v>6.6562235025000138E-2</c:v>
                </c:pt>
                <c:pt idx="145">
                  <c:v>6.8153255224999931E-2</c:v>
                </c:pt>
                <c:pt idx="146">
                  <c:v>6.7060000000000008E-2</c:v>
                </c:pt>
                <c:pt idx="147">
                  <c:v>7.1970000000000006E-2</c:v>
                </c:pt>
                <c:pt idx="148">
                  <c:v>6.9320000000000007E-2</c:v>
                </c:pt>
                <c:pt idx="149">
                  <c:v>6.2439999999999996E-2</c:v>
                </c:pt>
                <c:pt idx="150">
                  <c:v>6.0890000000000007E-2</c:v>
                </c:pt>
                <c:pt idx="151">
                  <c:v>6.1369999999999994E-2</c:v>
                </c:pt>
                <c:pt idx="152">
                  <c:v>5.8499999999999996E-2</c:v>
                </c:pt>
                <c:pt idx="153">
                  <c:v>5.2740000000000002E-2</c:v>
                </c:pt>
                <c:pt idx="154">
                  <c:v>5.117E-2</c:v>
                </c:pt>
                <c:pt idx="155">
                  <c:v>5.1470000000000002E-2</c:v>
                </c:pt>
                <c:pt idx="156">
                  <c:v>5.2610000000000004E-2</c:v>
                </c:pt>
                <c:pt idx="157">
                  <c:v>5.2229999999999999E-2</c:v>
                </c:pt>
                <c:pt idx="158">
                  <c:v>5.1220000000000002E-2</c:v>
                </c:pt>
                <c:pt idx="159">
                  <c:v>5.1580000000000001E-2</c:v>
                </c:pt>
                <c:pt idx="160">
                  <c:v>5.0999999999999997E-2</c:v>
                </c:pt>
                <c:pt idx="161">
                  <c:v>5.1740000000000001E-2</c:v>
                </c:pt>
                <c:pt idx="162">
                  <c:v>5.2639999999999999E-2</c:v>
                </c:pt>
                <c:pt idx="163">
                  <c:v>5.6159999999999995E-2</c:v>
                </c:pt>
                <c:pt idx="164">
                  <c:v>5.7279999999999998E-2</c:v>
                </c:pt>
                <c:pt idx="165">
                  <c:v>5.7969999999999994E-2</c:v>
                </c:pt>
                <c:pt idx="166">
                  <c:v>5.8819999999999997E-2</c:v>
                </c:pt>
                <c:pt idx="167">
                  <c:v>6.1269999999999998E-2</c:v>
                </c:pt>
                <c:pt idx="168">
                  <c:v>5.9660000000000005E-2</c:v>
                </c:pt>
                <c:pt idx="169">
                  <c:v>6.3230000000000008E-2</c:v>
                </c:pt>
                <c:pt idx="170">
                  <c:v>6.0830000000000002E-2</c:v>
                </c:pt>
                <c:pt idx="171">
                  <c:v>6.4250000000000002E-2</c:v>
                </c:pt>
                <c:pt idx="172">
                  <c:v>6.9249999999999992E-2</c:v>
                </c:pt>
                <c:pt idx="173">
                  <c:v>7.1680000000000008E-2</c:v>
                </c:pt>
                <c:pt idx="174">
                  <c:v>7.1609999999999993E-2</c:v>
                </c:pt>
                <c:pt idx="175">
                  <c:v>7.3079999999999992E-2</c:v>
                </c:pt>
                <c:pt idx="176">
                  <c:v>7.485E-2</c:v>
                </c:pt>
                <c:pt idx="177">
                  <c:v>7.7229999999999993E-2</c:v>
                </c:pt>
                <c:pt idx="178">
                  <c:v>7.4099999999999999E-2</c:v>
                </c:pt>
                <c:pt idx="179">
                  <c:v>7.3590000000000003E-2</c:v>
                </c:pt>
                <c:pt idx="180">
                  <c:v>7.6270000000000004E-2</c:v>
                </c:pt>
                <c:pt idx="181">
                  <c:v>7.6689999999999994E-2</c:v>
                </c:pt>
                <c:pt idx="182">
                  <c:v>7.9390000000000002E-2</c:v>
                </c:pt>
                <c:pt idx="183">
                  <c:v>7.8799999999999995E-2</c:v>
                </c:pt>
                <c:pt idx="184">
                  <c:v>8.8000000000000009E-2</c:v>
                </c:pt>
                <c:pt idx="185">
                  <c:v>9.1219999999999996E-2</c:v>
                </c:pt>
                <c:pt idx="186">
                  <c:v>9.1140000000000013E-2</c:v>
                </c:pt>
                <c:pt idx="187">
                  <c:v>9.3629999999999991E-2</c:v>
                </c:pt>
                <c:pt idx="188">
                  <c:v>9.5009999999999997E-2</c:v>
                </c:pt>
                <c:pt idx="189">
                  <c:v>9.7619999999999998E-2</c:v>
                </c:pt>
                <c:pt idx="190">
                  <c:v>0.10125000000000001</c:v>
                </c:pt>
                <c:pt idx="191">
                  <c:v>0.10333000000000001</c:v>
                </c:pt>
                <c:pt idx="192">
                  <c:v>0.10077999999999999</c:v>
                </c:pt>
                <c:pt idx="193">
                  <c:v>0.10424</c:v>
                </c:pt>
                <c:pt idx="194">
                  <c:v>0.10884000000000001</c:v>
                </c:pt>
                <c:pt idx="195">
                  <c:v>0.11348000000000001</c:v>
                </c:pt>
                <c:pt idx="196">
                  <c:v>0.11599999999999999</c:v>
                </c:pt>
                <c:pt idx="197">
                  <c:v>0.11539999999999999</c:v>
                </c:pt>
                <c:pt idx="198">
                  <c:v>0.11505000000000001</c:v>
                </c:pt>
                <c:pt idx="199">
                  <c:v>0.11353999999999999</c:v>
                </c:pt>
                <c:pt idx="200">
                  <c:v>0.11058999999999999</c:v>
                </c:pt>
                <c:pt idx="201">
                  <c:v>0.10827000000000001</c:v>
                </c:pt>
                <c:pt idx="202">
                  <c:v>0.10364000000000001</c:v>
                </c:pt>
                <c:pt idx="203">
                  <c:v>0.10756</c:v>
                </c:pt>
                <c:pt idx="204">
                  <c:v>0.10404999999999999</c:v>
                </c:pt>
                <c:pt idx="205">
                  <c:v>0.10897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'Historical 10 Y Gov Bond Yield'!$G$1</c:f>
              <c:strCache>
                <c:ptCount val="1"/>
                <c:pt idx="0">
                  <c:v>UK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Yield'!$G$2:$G$207</c:f>
              <c:numCache>
                <c:formatCode>0.00%</c:formatCode>
                <c:ptCount val="206"/>
                <c:pt idx="0">
                  <c:v>1.2619564099999758E-2</c:v>
                </c:pt>
                <c:pt idx="1">
                  <c:v>1.4230268100000165E-2</c:v>
                </c:pt>
                <c:pt idx="2">
                  <c:v>1.243843999999994E-2</c:v>
                </c:pt>
                <c:pt idx="3">
                  <c:v>1.4230268100000165E-2</c:v>
                </c:pt>
                <c:pt idx="4">
                  <c:v>1.2498812899999878E-2</c:v>
                </c:pt>
                <c:pt idx="5">
                  <c:v>7.4939876000001959E-3</c:v>
                </c:pt>
                <c:pt idx="6">
                  <c:v>6.430304099999784E-3</c:v>
                </c:pt>
                <c:pt idx="7">
                  <c:v>6.8717649000000769E-3</c:v>
                </c:pt>
                <c:pt idx="8">
                  <c:v>8.7289660250002843E-3</c:v>
                </c:pt>
                <c:pt idx="9">
                  <c:v>1.4361194025000135E-2</c:v>
                </c:pt>
                <c:pt idx="10">
                  <c:v>1.6043840099999818E-2</c:v>
                </c:pt>
                <c:pt idx="11">
                  <c:v>1.4230268100000165E-2</c:v>
                </c:pt>
                <c:pt idx="12">
                  <c:v>1.3414689224999998E-2</c:v>
                </c:pt>
                <c:pt idx="13">
                  <c:v>1.5670918025000091E-2</c:v>
                </c:pt>
                <c:pt idx="14">
                  <c:v>1.9706138025000097E-2</c:v>
                </c:pt>
                <c:pt idx="15">
                  <c:v>1.8383722500000088E-2</c:v>
                </c:pt>
                <c:pt idx="16">
                  <c:v>1.9352736899999945E-2</c:v>
                </c:pt>
                <c:pt idx="17">
                  <c:v>1.7727880625000081E-2</c:v>
                </c:pt>
                <c:pt idx="18">
                  <c:v>1.9595062499999871E-2</c:v>
                </c:pt>
                <c:pt idx="19">
                  <c:v>1.8908548099999756E-2</c:v>
                </c:pt>
                <c:pt idx="20">
                  <c:v>2.0403022500000256E-2</c:v>
                </c:pt>
                <c:pt idx="21">
                  <c:v>1.8121360400000119E-2</c:v>
                </c:pt>
                <c:pt idx="22">
                  <c:v>1.8434180624999907E-2</c:v>
                </c:pt>
                <c:pt idx="23">
                  <c:v>1.5852331025000055E-2</c:v>
                </c:pt>
                <c:pt idx="24">
                  <c:v>1.7970013025000009E-2</c:v>
                </c:pt>
                <c:pt idx="25">
                  <c:v>1.3454957024999992E-2</c:v>
                </c:pt>
                <c:pt idx="26">
                  <c:v>1.7637088400000112E-2</c:v>
                </c:pt>
                <c:pt idx="27">
                  <c:v>1.9362833225000209E-2</c:v>
                </c:pt>
                <c:pt idx="28">
                  <c:v>2.2626562499999947E-2</c:v>
                </c:pt>
                <c:pt idx="29">
                  <c:v>2.4407136899999848E-2</c:v>
                </c:pt>
                <c:pt idx="30">
                  <c:v>2.3830304025000304E-2</c:v>
                </c:pt>
                <c:pt idx="31">
                  <c:v>2.6331086399999926E-2</c:v>
                </c:pt>
                <c:pt idx="32">
                  <c:v>2.6888356024999949E-2</c:v>
                </c:pt>
                <c:pt idx="33">
                  <c:v>2.5834737224999849E-2</c:v>
                </c:pt>
                <c:pt idx="34">
                  <c:v>2.686808902499993E-2</c:v>
                </c:pt>
                <c:pt idx="35">
                  <c:v>2.7577553024999979E-2</c:v>
                </c:pt>
                <c:pt idx="36">
                  <c:v>2.7415368224999792E-2</c:v>
                </c:pt>
                <c:pt idx="37">
                  <c:v>2.7293738025000014E-2</c:v>
                </c:pt>
                <c:pt idx="38">
                  <c:v>3.054982560000008E-2</c:v>
                </c:pt>
                <c:pt idx="39">
                  <c:v>2.7891822499999774E-2</c:v>
                </c:pt>
                <c:pt idx="40">
                  <c:v>2.6402003225000081E-2</c:v>
                </c:pt>
                <c:pt idx="41">
                  <c:v>2.7374824025000022E-2</c:v>
                </c:pt>
                <c:pt idx="42">
                  <c:v>2.7962793224999949E-2</c:v>
                </c:pt>
                <c:pt idx="43">
                  <c:v>2.3708886224999892E-2</c:v>
                </c:pt>
                <c:pt idx="44">
                  <c:v>2.4528596099999911E-2</c:v>
                </c:pt>
                <c:pt idx="45">
                  <c:v>2.0170701225000087E-2</c:v>
                </c:pt>
                <c:pt idx="46">
                  <c:v>1.6810056900000037E-2</c:v>
                </c:pt>
                <c:pt idx="47">
                  <c:v>1.769761609999998E-2</c:v>
                </c:pt>
                <c:pt idx="48">
                  <c:v>1.9817219599999936E-2</c:v>
                </c:pt>
                <c:pt idx="49">
                  <c:v>2.1059725625000025E-2</c:v>
                </c:pt>
                <c:pt idx="50">
                  <c:v>1.8444272400000017E-2</c:v>
                </c:pt>
                <c:pt idx="51">
                  <c:v>1.7808588224999866E-2</c:v>
                </c:pt>
                <c:pt idx="52">
                  <c:v>1.8545192900000229E-2</c:v>
                </c:pt>
                <c:pt idx="53">
                  <c:v>1.7223530624999928E-2</c:v>
                </c:pt>
                <c:pt idx="54">
                  <c:v>1.4794316900000215E-2</c:v>
                </c:pt>
                <c:pt idx="55">
                  <c:v>1.4764096024999951E-2</c:v>
                </c:pt>
                <c:pt idx="56">
                  <c:v>1.7384909025000228E-2</c:v>
                </c:pt>
                <c:pt idx="57">
                  <c:v>1.5741465600000115E-2</c:v>
                </c:pt>
                <c:pt idx="58">
                  <c:v>2.1211302500000029E-2</c:v>
                </c:pt>
                <c:pt idx="59">
                  <c:v>2.214122009999997E-2</c:v>
                </c:pt>
                <c:pt idx="60">
                  <c:v>2.1595347599999926E-2</c:v>
                </c:pt>
                <c:pt idx="61">
                  <c:v>1.9786924025000152E-2</c:v>
                </c:pt>
                <c:pt idx="62">
                  <c:v>1.9867713224999806E-2</c:v>
                </c:pt>
                <c:pt idx="63">
                  <c:v>2.3304212225000009E-2</c:v>
                </c:pt>
                <c:pt idx="64">
                  <c:v>2.4569084100000138E-2</c:v>
                </c:pt>
                <c:pt idx="65">
                  <c:v>2.4346409999999929E-2</c:v>
                </c:pt>
                <c:pt idx="66">
                  <c:v>2.621965062500009E-2</c:v>
                </c:pt>
                <c:pt idx="67">
                  <c:v>2.8865348899999921E-2</c:v>
                </c:pt>
                <c:pt idx="68">
                  <c:v>3.4187302500000127E-2</c:v>
                </c:pt>
                <c:pt idx="69">
                  <c:v>3.3262085024999832E-2</c:v>
                </c:pt>
                <c:pt idx="70">
                  <c:v>3.5143456399999939E-2</c:v>
                </c:pt>
                <c:pt idx="71">
                  <c:v>3.7250587024999726E-2</c:v>
                </c:pt>
                <c:pt idx="72">
                  <c:v>3.723021802500015E-2</c:v>
                </c:pt>
                <c:pt idx="73">
                  <c:v>3.6924707024999837E-2</c:v>
                </c:pt>
                <c:pt idx="74">
                  <c:v>3.4238150625000019E-2</c:v>
                </c:pt>
                <c:pt idx="75">
                  <c:v>3.2479532100000208E-2</c:v>
                </c:pt>
                <c:pt idx="76">
                  <c:v>3.0955929600000154E-2</c:v>
                </c:pt>
                <c:pt idx="77">
                  <c:v>2.967697289999971E-2</c:v>
                </c:pt>
                <c:pt idx="78">
                  <c:v>2.8540788900000003E-2</c:v>
                </c:pt>
                <c:pt idx="79">
                  <c:v>3.3597555599999884E-2</c:v>
                </c:pt>
                <c:pt idx="80">
                  <c:v>3.3861904100000118E-2</c:v>
                </c:pt>
                <c:pt idx="81">
                  <c:v>3.6201843600000227E-2</c:v>
                </c:pt>
                <c:pt idx="82">
                  <c:v>3.9533180624999886E-2</c:v>
                </c:pt>
                <c:pt idx="83">
                  <c:v>3.9849272899999955E-2</c:v>
                </c:pt>
                <c:pt idx="84">
                  <c:v>4.0797838025000033E-2</c:v>
                </c:pt>
                <c:pt idx="85">
                  <c:v>3.9441420900000024E-2</c:v>
                </c:pt>
                <c:pt idx="86">
                  <c:v>4.0522403600000034E-2</c:v>
                </c:pt>
                <c:pt idx="87">
                  <c:v>3.5560640624999973E-2</c:v>
                </c:pt>
                <c:pt idx="88">
                  <c:v>3.6476705625000161E-2</c:v>
                </c:pt>
                <c:pt idx="89">
                  <c:v>3.6191664224999975E-2</c:v>
                </c:pt>
                <c:pt idx="90">
                  <c:v>3.5947374224999828E-2</c:v>
                </c:pt>
                <c:pt idx="91">
                  <c:v>3.8391570224999949E-2</c:v>
                </c:pt>
                <c:pt idx="92">
                  <c:v>3.7189480624999716E-2</c:v>
                </c:pt>
                <c:pt idx="93">
                  <c:v>3.7708942400000112E-2</c:v>
                </c:pt>
                <c:pt idx="94">
                  <c:v>3.5428353599999962E-2</c:v>
                </c:pt>
                <c:pt idx="95">
                  <c:v>3.1890272399999864E-2</c:v>
                </c:pt>
                <c:pt idx="96">
                  <c:v>3.641562202500026E-2</c:v>
                </c:pt>
                <c:pt idx="97">
                  <c:v>3.738299040000026E-2</c:v>
                </c:pt>
                <c:pt idx="98">
                  <c:v>3.0397557224999927E-2</c:v>
                </c:pt>
                <c:pt idx="99">
                  <c:v>3.8065511025000109E-2</c:v>
                </c:pt>
                <c:pt idx="100">
                  <c:v>4.5608502500000148E-2</c:v>
                </c:pt>
                <c:pt idx="101">
                  <c:v>4.5005285024999786E-2</c:v>
                </c:pt>
                <c:pt idx="102">
                  <c:v>4.5291536024999912E-2</c:v>
                </c:pt>
                <c:pt idx="103">
                  <c:v>4.8668162025000239E-2</c:v>
                </c:pt>
                <c:pt idx="104">
                  <c:v>5.1957922499999976E-2</c:v>
                </c:pt>
                <c:pt idx="105">
                  <c:v>5.0368765625000034E-2</c:v>
                </c:pt>
                <c:pt idx="106">
                  <c:v>4.7275923225000183E-2</c:v>
                </c:pt>
                <c:pt idx="107">
                  <c:v>4.398328002499996E-2</c:v>
                </c:pt>
                <c:pt idx="108">
                  <c:v>4.5199522500000144E-2</c:v>
                </c:pt>
                <c:pt idx="109">
                  <c:v>4.583347559999984E-2</c:v>
                </c:pt>
                <c:pt idx="110">
                  <c:v>4.6181208899999771E-2</c:v>
                </c:pt>
                <c:pt idx="111">
                  <c:v>4.7419199225000153E-2</c:v>
                </c:pt>
                <c:pt idx="112">
                  <c:v>5.0573750624999914E-2</c:v>
                </c:pt>
                <c:pt idx="113">
                  <c:v>5.1045292024999744E-2</c:v>
                </c:pt>
                <c:pt idx="114">
                  <c:v>5.1065796225000071E-2</c:v>
                </c:pt>
                <c:pt idx="115">
                  <c:v>5.3168537600000176E-2</c:v>
                </c:pt>
                <c:pt idx="116">
                  <c:v>5.5365836099999788E-2</c:v>
                </c:pt>
                <c:pt idx="117">
                  <c:v>5.320958759999983E-2</c:v>
                </c:pt>
                <c:pt idx="118">
                  <c:v>5.1035039999999698E-2</c:v>
                </c:pt>
                <c:pt idx="119">
                  <c:v>4.9958855624999909E-2</c:v>
                </c:pt>
                <c:pt idx="120">
                  <c:v>4.8565760025000015E-2</c:v>
                </c:pt>
                <c:pt idx="121">
                  <c:v>5.0409761024999833E-2</c:v>
                </c:pt>
                <c:pt idx="122">
                  <c:v>4.7992401224999925E-2</c:v>
                </c:pt>
                <c:pt idx="123">
                  <c:v>4.5598277025000078E-2</c:v>
                </c:pt>
                <c:pt idx="124">
                  <c:v>4.5659630625000114E-2</c:v>
                </c:pt>
                <c:pt idx="125">
                  <c:v>4.5751664400000225E-2</c:v>
                </c:pt>
                <c:pt idx="126">
                  <c:v>4.5659630625000114E-2</c:v>
                </c:pt>
                <c:pt idx="127">
                  <c:v>4.6559690225000061E-2</c:v>
                </c:pt>
                <c:pt idx="128">
                  <c:v>4.7593190399999985E-2</c:v>
                </c:pt>
                <c:pt idx="129">
                  <c:v>4.6355097224999975E-2</c:v>
                </c:pt>
                <c:pt idx="130">
                  <c:v>4.7040562499999883E-2</c:v>
                </c:pt>
                <c:pt idx="131">
                  <c:v>4.4504440100000098E-2</c:v>
                </c:pt>
                <c:pt idx="132">
                  <c:v>4.2328693024999975E-2</c:v>
                </c:pt>
                <c:pt idx="133">
                  <c:v>4.1910147599999892E-2</c:v>
                </c:pt>
                <c:pt idx="134">
                  <c:v>4.1359020899999877E-2</c:v>
                </c:pt>
                <c:pt idx="135">
                  <c:v>4.2481840400000026E-2</c:v>
                </c:pt>
                <c:pt idx="136">
                  <c:v>4.3809588900000085E-2</c:v>
                </c:pt>
                <c:pt idx="137">
                  <c:v>4.33294592250002E-2</c:v>
                </c:pt>
                <c:pt idx="138">
                  <c:v>4.1910147599999892E-2</c:v>
                </c:pt>
                <c:pt idx="139">
                  <c:v>4.3564402499999932E-2</c:v>
                </c:pt>
                <c:pt idx="140">
                  <c:v>4.2144931025000165E-2</c:v>
                </c:pt>
                <c:pt idx="141">
                  <c:v>4.353375622500022E-2</c:v>
                </c:pt>
                <c:pt idx="142">
                  <c:v>4.5772116899999826E-2</c:v>
                </c:pt>
                <c:pt idx="143">
                  <c:v>4.7449902499999919E-2</c:v>
                </c:pt>
                <c:pt idx="144">
                  <c:v>4.8371209999999998E-2</c:v>
                </c:pt>
                <c:pt idx="145">
                  <c:v>4.6569920400000075E-2</c:v>
                </c:pt>
                <c:pt idx="146">
                  <c:v>4.5380000000000004E-2</c:v>
                </c:pt>
                <c:pt idx="147">
                  <c:v>4.5940000000000002E-2</c:v>
                </c:pt>
                <c:pt idx="148">
                  <c:v>4.7359999999999999E-2</c:v>
                </c:pt>
                <c:pt idx="149">
                  <c:v>4.8320000000000002E-2</c:v>
                </c:pt>
                <c:pt idx="150">
                  <c:v>4.9200000000000001E-2</c:v>
                </c:pt>
                <c:pt idx="151">
                  <c:v>5.0910000000000004E-2</c:v>
                </c:pt>
                <c:pt idx="152">
                  <c:v>5.101E-2</c:v>
                </c:pt>
                <c:pt idx="153">
                  <c:v>5.151E-2</c:v>
                </c:pt>
                <c:pt idx="154">
                  <c:v>4.9850000000000005E-2</c:v>
                </c:pt>
                <c:pt idx="155">
                  <c:v>4.7460000000000002E-2</c:v>
                </c:pt>
                <c:pt idx="156">
                  <c:v>4.761E-2</c:v>
                </c:pt>
                <c:pt idx="157">
                  <c:v>4.904E-2</c:v>
                </c:pt>
                <c:pt idx="158">
                  <c:v>4.7670000000000004E-2</c:v>
                </c:pt>
                <c:pt idx="159">
                  <c:v>5.0349999999999999E-2</c:v>
                </c:pt>
                <c:pt idx="160">
                  <c:v>5.008E-2</c:v>
                </c:pt>
                <c:pt idx="161">
                  <c:v>4.5319999999999999E-2</c:v>
                </c:pt>
                <c:pt idx="162">
                  <c:v>4.6029999999999995E-2</c:v>
                </c:pt>
                <c:pt idx="163">
                  <c:v>4.5250000000000005E-2</c:v>
                </c:pt>
                <c:pt idx="164">
                  <c:v>4.1550000000000004E-2</c:v>
                </c:pt>
                <c:pt idx="165">
                  <c:v>4.061E-2</c:v>
                </c:pt>
                <c:pt idx="166">
                  <c:v>4.3390000000000005E-2</c:v>
                </c:pt>
                <c:pt idx="167">
                  <c:v>4.2849999999999999E-2</c:v>
                </c:pt>
                <c:pt idx="168">
                  <c:v>4.1609999999999994E-2</c:v>
                </c:pt>
                <c:pt idx="169">
                  <c:v>4.2729999999999997E-2</c:v>
                </c:pt>
                <c:pt idx="170">
                  <c:v>4.3650000000000001E-2</c:v>
                </c:pt>
                <c:pt idx="171">
                  <c:v>4.6689999999999995E-2</c:v>
                </c:pt>
                <c:pt idx="172">
                  <c:v>4.5510000000000002E-2</c:v>
                </c:pt>
                <c:pt idx="173">
                  <c:v>4.3659999999999997E-2</c:v>
                </c:pt>
                <c:pt idx="174">
                  <c:v>4.614E-2</c:v>
                </c:pt>
                <c:pt idx="175">
                  <c:v>4.8520000000000001E-2</c:v>
                </c:pt>
                <c:pt idx="176">
                  <c:v>5.0019999999999995E-2</c:v>
                </c:pt>
                <c:pt idx="177">
                  <c:v>5.2569999999999999E-2</c:v>
                </c:pt>
                <c:pt idx="178">
                  <c:v>5.1849999999999993E-2</c:v>
                </c:pt>
                <c:pt idx="179">
                  <c:v>5.2910000000000006E-2</c:v>
                </c:pt>
                <c:pt idx="180">
                  <c:v>4.9820000000000003E-2</c:v>
                </c:pt>
                <c:pt idx="181">
                  <c:v>4.8780000000000004E-2</c:v>
                </c:pt>
                <c:pt idx="182">
                  <c:v>5.0519999999999995E-2</c:v>
                </c:pt>
                <c:pt idx="183">
                  <c:v>4.6490000000000004E-2</c:v>
                </c:pt>
                <c:pt idx="184">
                  <c:v>4.5259999999999995E-2</c:v>
                </c:pt>
                <c:pt idx="185">
                  <c:v>4.87E-2</c:v>
                </c:pt>
                <c:pt idx="186">
                  <c:v>4.8369999999999996E-2</c:v>
                </c:pt>
                <c:pt idx="187">
                  <c:v>4.9919999999999999E-2</c:v>
                </c:pt>
                <c:pt idx="188">
                  <c:v>5.2839999999999998E-2</c:v>
                </c:pt>
                <c:pt idx="189">
                  <c:v>5.2140000000000006E-2</c:v>
                </c:pt>
                <c:pt idx="190">
                  <c:v>5.1150000000000001E-2</c:v>
                </c:pt>
                <c:pt idx="191">
                  <c:v>4.8479999999999995E-2</c:v>
                </c:pt>
                <c:pt idx="192">
                  <c:v>4.87E-2</c:v>
                </c:pt>
                <c:pt idx="193">
                  <c:v>4.8330000000000005E-2</c:v>
                </c:pt>
                <c:pt idx="194">
                  <c:v>4.8639999999999996E-2</c:v>
                </c:pt>
                <c:pt idx="195">
                  <c:v>4.8739999999999999E-2</c:v>
                </c:pt>
                <c:pt idx="196">
                  <c:v>5.1540000000000002E-2</c:v>
                </c:pt>
                <c:pt idx="197">
                  <c:v>5.1900000000000002E-2</c:v>
                </c:pt>
                <c:pt idx="198">
                  <c:v>5.3269999999999998E-2</c:v>
                </c:pt>
                <c:pt idx="199">
                  <c:v>5.2179999999999997E-2</c:v>
                </c:pt>
                <c:pt idx="200">
                  <c:v>5.1520000000000003E-2</c:v>
                </c:pt>
                <c:pt idx="201">
                  <c:v>5.1680000000000004E-2</c:v>
                </c:pt>
                <c:pt idx="202">
                  <c:v>5.1959999999999999E-2</c:v>
                </c:pt>
                <c:pt idx="203">
                  <c:v>5.2350000000000001E-2</c:v>
                </c:pt>
                <c:pt idx="204">
                  <c:v>5.4379999999999998E-2</c:v>
                </c:pt>
                <c:pt idx="205">
                  <c:v>5.7180000000000002E-2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'Historical 10 Y Gov Bond Yield'!$H$1</c:f>
              <c:strCache>
                <c:ptCount val="1"/>
                <c:pt idx="0">
                  <c:v>USA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Yield'!$H$2:$H$207</c:f>
              <c:numCache>
                <c:formatCode>0.00%</c:formatCode>
                <c:ptCount val="206"/>
                <c:pt idx="0">
                  <c:v>2.4366652100000108E-2</c:v>
                </c:pt>
                <c:pt idx="1">
                  <c:v>2.4812028900000005E-2</c:v>
                </c:pt>
                <c:pt idx="2">
                  <c:v>2.4609572899999987E-2</c:v>
                </c:pt>
                <c:pt idx="3">
                  <c:v>2.4042802499999905E-2</c:v>
                </c:pt>
                <c:pt idx="4">
                  <c:v>1.833326562500015E-2</c:v>
                </c:pt>
                <c:pt idx="5">
                  <c:v>1.6043840099999818E-2</c:v>
                </c:pt>
                <c:pt idx="6">
                  <c:v>1.5842252099999898E-2</c:v>
                </c:pt>
                <c:pt idx="7">
                  <c:v>1.4552562500000032E-2</c:v>
                </c:pt>
                <c:pt idx="8">
                  <c:v>1.4804390624999719E-2</c:v>
                </c:pt>
                <c:pt idx="9">
                  <c:v>1.8595655024999935E-2</c:v>
                </c:pt>
                <c:pt idx="10">
                  <c:v>1.8434180624999907E-2</c:v>
                </c:pt>
                <c:pt idx="11">
                  <c:v>1.777832250000011E-2</c:v>
                </c:pt>
                <c:pt idx="12">
                  <c:v>1.7455516100000068E-2</c:v>
                </c:pt>
                <c:pt idx="13">
                  <c:v>1.9322448224999844E-2</c:v>
                </c:pt>
                <c:pt idx="14">
                  <c:v>2.2818709024999828E-2</c:v>
                </c:pt>
                <c:pt idx="15">
                  <c:v>2.2201881599999806E-2</c:v>
                </c:pt>
                <c:pt idx="16">
                  <c:v>2.1575132899999794E-2</c:v>
                </c:pt>
                <c:pt idx="17">
                  <c:v>2.0453530624999994E-2</c:v>
                </c:pt>
                <c:pt idx="18">
                  <c:v>2.2262544899999792E-2</c:v>
                </c:pt>
                <c:pt idx="19">
                  <c:v>2.1989574224999808E-2</c:v>
                </c:pt>
                <c:pt idx="20">
                  <c:v>2.3627945024999875E-2</c:v>
                </c:pt>
                <c:pt idx="21">
                  <c:v>2.1342678225000133E-2</c:v>
                </c:pt>
                <c:pt idx="22">
                  <c:v>2.0453530624999994E-2</c:v>
                </c:pt>
                <c:pt idx="23">
                  <c:v>1.9362833225000209E-2</c:v>
                </c:pt>
                <c:pt idx="24">
                  <c:v>2.005960040000021E-2</c:v>
                </c:pt>
                <c:pt idx="25">
                  <c:v>1.6457158024999918E-2</c:v>
                </c:pt>
                <c:pt idx="26">
                  <c:v>2.1817722500000025E-2</c:v>
                </c:pt>
                <c:pt idx="27">
                  <c:v>2.1848048224999861E-2</c:v>
                </c:pt>
                <c:pt idx="28">
                  <c:v>2.3486305625000314E-2</c:v>
                </c:pt>
                <c:pt idx="29">
                  <c:v>2.5105625624999961E-2</c:v>
                </c:pt>
                <c:pt idx="30">
                  <c:v>2.3587475625000076E-2</c:v>
                </c:pt>
                <c:pt idx="31">
                  <c:v>2.5784096099999987E-2</c:v>
                </c:pt>
                <c:pt idx="32">
                  <c:v>2.548027559999988E-2</c:v>
                </c:pt>
                <c:pt idx="33">
                  <c:v>2.4903140624999986E-2</c:v>
                </c:pt>
                <c:pt idx="34">
                  <c:v>2.6635032900000244E-2</c:v>
                </c:pt>
                <c:pt idx="35">
                  <c:v>2.7374824025000022E-2</c:v>
                </c:pt>
                <c:pt idx="36">
                  <c:v>2.6665430024999992E-2</c:v>
                </c:pt>
                <c:pt idx="37">
                  <c:v>2.6614768399999988E-2</c:v>
                </c:pt>
                <c:pt idx="38">
                  <c:v>3.0488916900000218E-2</c:v>
                </c:pt>
                <c:pt idx="39">
                  <c:v>2.7648512900000144E-2</c:v>
                </c:pt>
                <c:pt idx="40">
                  <c:v>2.568281760000013E-2</c:v>
                </c:pt>
                <c:pt idx="41">
                  <c:v>2.632095562499992E-2</c:v>
                </c:pt>
                <c:pt idx="42">
                  <c:v>2.8084463025000117E-2</c:v>
                </c:pt>
                <c:pt idx="43">
                  <c:v>2.6047443599999998E-2</c:v>
                </c:pt>
                <c:pt idx="44">
                  <c:v>2.5024629225000039E-2</c:v>
                </c:pt>
                <c:pt idx="45">
                  <c:v>2.1433635599999779E-2</c:v>
                </c:pt>
                <c:pt idx="46">
                  <c:v>1.6799973224999931E-2</c:v>
                </c:pt>
                <c:pt idx="47">
                  <c:v>1.8605747600000111E-2</c:v>
                </c:pt>
                <c:pt idx="48">
                  <c:v>1.8898454025000122E-2</c:v>
                </c:pt>
                <c:pt idx="49">
                  <c:v>1.9948505624999946E-2</c:v>
                </c:pt>
                <c:pt idx="50">
                  <c:v>1.7637088400000112E-2</c:v>
                </c:pt>
                <c:pt idx="51">
                  <c:v>1.6225286400000094E-2</c:v>
                </c:pt>
                <c:pt idx="52">
                  <c:v>1.7011740899999905E-2</c:v>
                </c:pt>
                <c:pt idx="53">
                  <c:v>1.6396667224999995E-2</c:v>
                </c:pt>
                <c:pt idx="54">
                  <c:v>1.5539907600000236E-2</c:v>
                </c:pt>
                <c:pt idx="55">
                  <c:v>1.4754022500000019E-2</c:v>
                </c:pt>
                <c:pt idx="56">
                  <c:v>1.6497486225000246E-2</c:v>
                </c:pt>
                <c:pt idx="57">
                  <c:v>1.5691074224999824E-2</c:v>
                </c:pt>
                <c:pt idx="58">
                  <c:v>1.928206402499999E-2</c:v>
                </c:pt>
                <c:pt idx="59">
                  <c:v>2.2262544899999792E-2</c:v>
                </c:pt>
                <c:pt idx="60">
                  <c:v>1.9837416900000182E-2</c:v>
                </c:pt>
                <c:pt idx="61">
                  <c:v>1.8030550624999808E-2</c:v>
                </c:pt>
                <c:pt idx="62">
                  <c:v>1.8847984399999795E-2</c:v>
                </c:pt>
                <c:pt idx="63">
                  <c:v>2.0817226024999691E-2</c:v>
                </c:pt>
                <c:pt idx="64">
                  <c:v>2.1271936400000024E-2</c:v>
                </c:pt>
                <c:pt idx="65">
                  <c:v>1.9261872224999976E-2</c:v>
                </c:pt>
                <c:pt idx="66">
                  <c:v>2.246476889999971E-2</c:v>
                </c:pt>
                <c:pt idx="67">
                  <c:v>2.8114881599999864E-2</c:v>
                </c:pt>
                <c:pt idx="68">
                  <c:v>3.1849640000000123E-2</c:v>
                </c:pt>
                <c:pt idx="69">
                  <c:v>3.0823937025000081E-2</c:v>
                </c:pt>
                <c:pt idx="70">
                  <c:v>3.3170602500000257E-2</c:v>
                </c:pt>
                <c:pt idx="71">
                  <c:v>3.5001022499999923E-2</c:v>
                </c:pt>
                <c:pt idx="72">
                  <c:v>3.4512752099999933E-2</c:v>
                </c:pt>
                <c:pt idx="73">
                  <c:v>3.4024596899999926E-2</c:v>
                </c:pt>
                <c:pt idx="74">
                  <c:v>3.3150273600000002E-2</c:v>
                </c:pt>
                <c:pt idx="75">
                  <c:v>2.816558022499982E-2</c:v>
                </c:pt>
                <c:pt idx="76">
                  <c:v>2.6199390224999952E-2</c:v>
                </c:pt>
                <c:pt idx="77">
                  <c:v>2.527775359999973E-2</c:v>
                </c:pt>
                <c:pt idx="78">
                  <c:v>2.4852522500000251E-2</c:v>
                </c:pt>
                <c:pt idx="79">
                  <c:v>2.9260975624999741E-2</c:v>
                </c:pt>
                <c:pt idx="80">
                  <c:v>2.9565355624999956E-2</c:v>
                </c:pt>
                <c:pt idx="81">
                  <c:v>3.3302745225000097E-2</c:v>
                </c:pt>
                <c:pt idx="82">
                  <c:v>3.6924707024999837E-2</c:v>
                </c:pt>
                <c:pt idx="83">
                  <c:v>3.8697297225000149E-2</c:v>
                </c:pt>
                <c:pt idx="84">
                  <c:v>3.6517429024999881E-2</c:v>
                </c:pt>
                <c:pt idx="85">
                  <c:v>3.6201843600000227E-2</c:v>
                </c:pt>
                <c:pt idx="86">
                  <c:v>3.8738064224999924E-2</c:v>
                </c:pt>
                <c:pt idx="87">
                  <c:v>3.2235680099999886E-2</c:v>
                </c:pt>
                <c:pt idx="88">
                  <c:v>3.4166963599999933E-2</c:v>
                </c:pt>
                <c:pt idx="89">
                  <c:v>3.3323075624999809E-2</c:v>
                </c:pt>
                <c:pt idx="90">
                  <c:v>3.4299170024999937E-2</c:v>
                </c:pt>
                <c:pt idx="91">
                  <c:v>3.5123108099999856E-2</c:v>
                </c:pt>
                <c:pt idx="92">
                  <c:v>3.5682759224999971E-2</c:v>
                </c:pt>
                <c:pt idx="93">
                  <c:v>3.4909463024999754E-2</c:v>
                </c:pt>
                <c:pt idx="94">
                  <c:v>3.143320402500005E-2</c:v>
                </c:pt>
                <c:pt idx="95">
                  <c:v>2.6857955599999705E-2</c:v>
                </c:pt>
                <c:pt idx="96">
                  <c:v>3.0438161024999744E-2</c:v>
                </c:pt>
                <c:pt idx="97">
                  <c:v>2.8713205024999855E-2</c:v>
                </c:pt>
                <c:pt idx="98">
                  <c:v>2.2323210000000149E-2</c:v>
                </c:pt>
                <c:pt idx="99">
                  <c:v>2.9413159999999827E-2</c:v>
                </c:pt>
                <c:pt idx="100">
                  <c:v>4.0094022499999937E-2</c:v>
                </c:pt>
                <c:pt idx="101">
                  <c:v>3.8656531024999996E-2</c:v>
                </c:pt>
                <c:pt idx="102">
                  <c:v>3.8615765625000131E-2</c:v>
                </c:pt>
                <c:pt idx="103">
                  <c:v>3.9971644099999981E-2</c:v>
                </c:pt>
                <c:pt idx="104">
                  <c:v>4.014501562500028E-2</c:v>
                </c:pt>
                <c:pt idx="105">
                  <c:v>4.1083512224999952E-2</c:v>
                </c:pt>
                <c:pt idx="106">
                  <c:v>3.7688568899999941E-2</c:v>
                </c:pt>
                <c:pt idx="107">
                  <c:v>3.4502581024999923E-2</c:v>
                </c:pt>
                <c:pt idx="108">
                  <c:v>3.5499584025000086E-2</c:v>
                </c:pt>
                <c:pt idx="109">
                  <c:v>3.6293460224999796E-2</c:v>
                </c:pt>
                <c:pt idx="110">
                  <c:v>4.0757030625000024E-2</c:v>
                </c:pt>
                <c:pt idx="111">
                  <c:v>3.987986502499985E-2</c:v>
                </c:pt>
                <c:pt idx="112">
                  <c:v>4.5230193224999882E-2</c:v>
                </c:pt>
                <c:pt idx="113">
                  <c:v>4.6467620899999895E-2</c:v>
                </c:pt>
                <c:pt idx="114">
                  <c:v>4.5782343224999966E-2</c:v>
                </c:pt>
                <c:pt idx="115">
                  <c:v>4.789003222499999E-2</c:v>
                </c:pt>
                <c:pt idx="116">
                  <c:v>5.0901768224999699E-2</c:v>
                </c:pt>
                <c:pt idx="117">
                  <c:v>4.9518291599999875E-2</c:v>
                </c:pt>
                <c:pt idx="118">
                  <c:v>4.6815459599999887E-2</c:v>
                </c:pt>
                <c:pt idx="119">
                  <c:v>4.7020097599999922E-2</c:v>
                </c:pt>
                <c:pt idx="120">
                  <c:v>4.6293723225000027E-2</c:v>
                </c:pt>
                <c:pt idx="121">
                  <c:v>4.8719364900000173E-2</c:v>
                </c:pt>
                <c:pt idx="122">
                  <c:v>4.7552250000000074E-2</c:v>
                </c:pt>
                <c:pt idx="123">
                  <c:v>4.5117736100000139E-2</c:v>
                </c:pt>
                <c:pt idx="124">
                  <c:v>4.6569920400000075E-2</c:v>
                </c:pt>
                <c:pt idx="125">
                  <c:v>4.6866617225000295E-2</c:v>
                </c:pt>
                <c:pt idx="126">
                  <c:v>4.7879795600000108E-2</c:v>
                </c:pt>
                <c:pt idx="127">
                  <c:v>5.0502003599999901E-2</c:v>
                </c:pt>
                <c:pt idx="128">
                  <c:v>5.2111775625000023E-2</c:v>
                </c:pt>
                <c:pt idx="129">
                  <c:v>5.1886128224999828E-2</c:v>
                </c:pt>
                <c:pt idx="130">
                  <c:v>5.1209331224999932E-2</c:v>
                </c:pt>
                <c:pt idx="131">
                  <c:v>4.9118790224999875E-2</c:v>
                </c:pt>
                <c:pt idx="132">
                  <c:v>4.6089156225000094E-2</c:v>
                </c:pt>
                <c:pt idx="133">
                  <c:v>4.5720986025000077E-2</c:v>
                </c:pt>
                <c:pt idx="134">
                  <c:v>4.4473780024999909E-2</c:v>
                </c:pt>
                <c:pt idx="135">
                  <c:v>4.5404002500000207E-2</c:v>
                </c:pt>
                <c:pt idx="136">
                  <c:v>4.6109612024999747E-2</c:v>
                </c:pt>
                <c:pt idx="137">
                  <c:v>4.3789155600000074E-2</c:v>
                </c:pt>
                <c:pt idx="138">
                  <c:v>4.0563206400000107E-2</c:v>
                </c:pt>
                <c:pt idx="139">
                  <c:v>4.3298816399999884E-2</c:v>
                </c:pt>
                <c:pt idx="140">
                  <c:v>3.957396402500013E-2</c:v>
                </c:pt>
                <c:pt idx="141">
                  <c:v>4.026740422499997E-2</c:v>
                </c:pt>
                <c:pt idx="142">
                  <c:v>4.250226090000031E-2</c:v>
                </c:pt>
                <c:pt idx="143">
                  <c:v>4.536310489999984E-2</c:v>
                </c:pt>
                <c:pt idx="144">
                  <c:v>4.4310267224999755E-2</c:v>
                </c:pt>
                <c:pt idx="145">
                  <c:v>4.1746835599999699E-2</c:v>
                </c:pt>
                <c:pt idx="146">
                  <c:v>4.2180000000000002E-2</c:v>
                </c:pt>
                <c:pt idx="147">
                  <c:v>4.3529999999999999E-2</c:v>
                </c:pt>
                <c:pt idx="148">
                  <c:v>4.0220000000000006E-2</c:v>
                </c:pt>
                <c:pt idx="149">
                  <c:v>4.1230000000000003E-2</c:v>
                </c:pt>
                <c:pt idx="150">
                  <c:v>4.1189999999999997E-2</c:v>
                </c:pt>
                <c:pt idx="151">
                  <c:v>4.4729999999999999E-2</c:v>
                </c:pt>
                <c:pt idx="152">
                  <c:v>4.5830000000000003E-2</c:v>
                </c:pt>
                <c:pt idx="153">
                  <c:v>4.5919999999999996E-2</c:v>
                </c:pt>
                <c:pt idx="154">
                  <c:v>4.487E-2</c:v>
                </c:pt>
                <c:pt idx="155">
                  <c:v>3.841E-2</c:v>
                </c:pt>
                <c:pt idx="156">
                  <c:v>3.9719999999999998E-2</c:v>
                </c:pt>
                <c:pt idx="157">
                  <c:v>4.1270000000000001E-2</c:v>
                </c:pt>
                <c:pt idx="158">
                  <c:v>4.2519999999999995E-2</c:v>
                </c:pt>
                <c:pt idx="159">
                  <c:v>4.2380000000000001E-2</c:v>
                </c:pt>
                <c:pt idx="160">
                  <c:v>4.2859999999999995E-2</c:v>
                </c:pt>
                <c:pt idx="161">
                  <c:v>3.9390000000000001E-2</c:v>
                </c:pt>
                <c:pt idx="162">
                  <c:v>4.4000000000000004E-2</c:v>
                </c:pt>
                <c:pt idx="163">
                  <c:v>4.4089999999999997E-2</c:v>
                </c:pt>
                <c:pt idx="164">
                  <c:v>3.5159999999999997E-2</c:v>
                </c:pt>
                <c:pt idx="165">
                  <c:v>3.3730000000000003E-2</c:v>
                </c:pt>
                <c:pt idx="166">
                  <c:v>3.8399999999999997E-2</c:v>
                </c:pt>
                <c:pt idx="167">
                  <c:v>3.8019999999999998E-2</c:v>
                </c:pt>
                <c:pt idx="168">
                  <c:v>3.6920000000000001E-2</c:v>
                </c:pt>
                <c:pt idx="169">
                  <c:v>3.9660000000000001E-2</c:v>
                </c:pt>
                <c:pt idx="170">
                  <c:v>3.8179999999999999E-2</c:v>
                </c:pt>
                <c:pt idx="171">
                  <c:v>4.2110000000000002E-2</c:v>
                </c:pt>
                <c:pt idx="172">
                  <c:v>3.8949999999999999E-2</c:v>
                </c:pt>
                <c:pt idx="173">
                  <c:v>3.6000000000000004E-2</c:v>
                </c:pt>
                <c:pt idx="174">
                  <c:v>4.1299999999999996E-2</c:v>
                </c:pt>
                <c:pt idx="175">
                  <c:v>4.4589999999999998E-2</c:v>
                </c:pt>
                <c:pt idx="176">
                  <c:v>4.8090000000000001E-2</c:v>
                </c:pt>
                <c:pt idx="177">
                  <c:v>5.0450000000000002E-2</c:v>
                </c:pt>
                <c:pt idx="178">
                  <c:v>5.0890000000000005E-2</c:v>
                </c:pt>
                <c:pt idx="179">
                  <c:v>5.4059999999999997E-2</c:v>
                </c:pt>
                <c:pt idx="180">
                  <c:v>4.8739999999999999E-2</c:v>
                </c:pt>
                <c:pt idx="181">
                  <c:v>5.0460000000000005E-2</c:v>
                </c:pt>
                <c:pt idx="182">
                  <c:v>5.0290000000000001E-2</c:v>
                </c:pt>
                <c:pt idx="183">
                  <c:v>4.7539999999999999E-2</c:v>
                </c:pt>
                <c:pt idx="184">
                  <c:v>4.2419999999999999E-2</c:v>
                </c:pt>
                <c:pt idx="185">
                  <c:v>4.5899999999999996E-2</c:v>
                </c:pt>
                <c:pt idx="186">
                  <c:v>4.8399999999999999E-2</c:v>
                </c:pt>
                <c:pt idx="187">
                  <c:v>5.0549999999999998E-2</c:v>
                </c:pt>
                <c:pt idx="188">
                  <c:v>5.348E-2</c:v>
                </c:pt>
                <c:pt idx="189">
                  <c:v>5.3830000000000003E-2</c:v>
                </c:pt>
                <c:pt idx="190">
                  <c:v>5.3360000000000005E-2</c:v>
                </c:pt>
                <c:pt idx="191">
                  <c:v>4.9149999999999999E-2</c:v>
                </c:pt>
                <c:pt idx="192">
                  <c:v>4.9020000000000001E-2</c:v>
                </c:pt>
                <c:pt idx="193">
                  <c:v>5.0270000000000002E-2</c:v>
                </c:pt>
                <c:pt idx="194">
                  <c:v>5.1119999999999999E-2</c:v>
                </c:pt>
                <c:pt idx="195">
                  <c:v>5.4770000000000006E-2</c:v>
                </c:pt>
                <c:pt idx="196">
                  <c:v>5.7579999999999999E-2</c:v>
                </c:pt>
                <c:pt idx="197">
                  <c:v>5.808E-2</c:v>
                </c:pt>
                <c:pt idx="198">
                  <c:v>5.7270000000000001E-2</c:v>
                </c:pt>
                <c:pt idx="199">
                  <c:v>6.0389999999999999E-2</c:v>
                </c:pt>
                <c:pt idx="200">
                  <c:v>6.0270000000000004E-2</c:v>
                </c:pt>
                <c:pt idx="201">
                  <c:v>5.9770000000000004E-2</c:v>
                </c:pt>
                <c:pt idx="202">
                  <c:v>6.2179999999999999E-2</c:v>
                </c:pt>
                <c:pt idx="203">
                  <c:v>6.0019999999999997E-2</c:v>
                </c:pt>
                <c:pt idx="204">
                  <c:v>6.4089999999999994E-2</c:v>
                </c:pt>
                <c:pt idx="205">
                  <c:v>6.6619999999999999E-2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'Historical 10 Y Gov Bond Yield'!$N$1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Yield'!$N$2:$N$207</c:f>
              <c:numCache>
                <c:formatCode>0.00%</c:formatCode>
                <c:ptCount val="206"/>
                <c:pt idx="0">
                  <c:v>3.3227555999999492E-3</c:v>
                </c:pt>
                <c:pt idx="1">
                  <c:v>4.3747742250002108E-3</c:v>
                </c:pt>
                <c:pt idx="2">
                  <c:v>2.0810815999998677E-3</c:v>
                </c:pt>
                <c:pt idx="3">
                  <c:v>2.741876900000273E-3</c:v>
                </c:pt>
                <c:pt idx="4">
                  <c:v>1.6306642249999115E-3</c:v>
                </c:pt>
                <c:pt idx="5">
                  <c:v>-1.1996400000000573E-3</c:v>
                </c:pt>
                <c:pt idx="6">
                  <c:v>-6.4989437500007075E-4</c:v>
                </c:pt>
                <c:pt idx="7">
                  <c:v>-1.1996400000000573E-3</c:v>
                </c:pt>
                <c:pt idx="8">
                  <c:v>-1.2695967750001591E-3</c:v>
                </c:pt>
                <c:pt idx="9">
                  <c:v>1.4705402249999278E-3</c:v>
                </c:pt>
                <c:pt idx="10">
                  <c:v>2.8219880999997837E-3</c:v>
                </c:pt>
                <c:pt idx="11">
                  <c:v>1.5606083999999409E-3</c:v>
                </c:pt>
                <c:pt idx="12">
                  <c:v>1.0802915999998941E-3</c:v>
                </c:pt>
                <c:pt idx="13">
                  <c:v>3.3427889000001709E-3</c:v>
                </c:pt>
                <c:pt idx="14">
                  <c:v>6.3600806249999309E-3</c:v>
                </c:pt>
                <c:pt idx="15">
                  <c:v>4.7556406250000016E-3</c:v>
                </c:pt>
                <c:pt idx="16">
                  <c:v>5.2368382250000955E-3</c:v>
                </c:pt>
                <c:pt idx="17">
                  <c:v>5.9087024999999738E-3</c:v>
                </c:pt>
                <c:pt idx="18">
                  <c:v>7.9658006250000746E-3</c:v>
                </c:pt>
                <c:pt idx="19">
                  <c:v>6.4904975999997561E-3</c:v>
                </c:pt>
                <c:pt idx="20">
                  <c:v>7.7148224999998849E-3</c:v>
                </c:pt>
                <c:pt idx="21">
                  <c:v>4.8659048999999399E-3</c:v>
                </c:pt>
                <c:pt idx="22">
                  <c:v>3.6433123999999317E-3</c:v>
                </c:pt>
                <c:pt idx="23">
                  <c:v>1.8508556250000918E-3</c:v>
                </c:pt>
                <c:pt idx="24">
                  <c:v>3.2426243999998938E-3</c:v>
                </c:pt>
                <c:pt idx="25">
                  <c:v>3.1324492250000002E-3</c:v>
                </c:pt>
                <c:pt idx="26">
                  <c:v>5.4072899999999535E-3</c:v>
                </c:pt>
                <c:pt idx="27">
                  <c:v>7.032320099999767E-3</c:v>
                </c:pt>
                <c:pt idx="28">
                  <c:v>8.427682024999994E-3</c:v>
                </c:pt>
                <c:pt idx="29">
                  <c:v>9.4823728999997581E-3</c:v>
                </c:pt>
                <c:pt idx="30">
                  <c:v>8.8997135999999699E-3</c:v>
                </c:pt>
                <c:pt idx="31">
                  <c:v>1.1734222499999891E-2</c:v>
                </c:pt>
                <c:pt idx="32">
                  <c:v>1.254912502499983E-2</c:v>
                </c:pt>
                <c:pt idx="33">
                  <c:v>1.3616036225000183E-2</c:v>
                </c:pt>
                <c:pt idx="34">
                  <c:v>1.4754022500000019E-2</c:v>
                </c:pt>
                <c:pt idx="35">
                  <c:v>1.5761622499999906E-2</c:v>
                </c:pt>
                <c:pt idx="36">
                  <c:v>1.6336178224999998E-2</c:v>
                </c:pt>
                <c:pt idx="37">
                  <c:v>1.6658807024999778E-2</c:v>
                </c:pt>
                <c:pt idx="38">
                  <c:v>1.9504187025000119E-2</c:v>
                </c:pt>
                <c:pt idx="39">
                  <c:v>1.6971402500000066E-2</c:v>
                </c:pt>
                <c:pt idx="40">
                  <c:v>1.686047602499996E-2</c:v>
                </c:pt>
                <c:pt idx="41">
                  <c:v>1.7879209999999812E-2</c:v>
                </c:pt>
                <c:pt idx="42">
                  <c:v>1.8636025624999775E-2</c:v>
                </c:pt>
                <c:pt idx="43">
                  <c:v>1.6830224400000038E-2</c:v>
                </c:pt>
                <c:pt idx="44">
                  <c:v>1.7374822500000109E-2</c:v>
                </c:pt>
                <c:pt idx="45">
                  <c:v>1.5167078024999947E-2</c:v>
                </c:pt>
                <c:pt idx="46">
                  <c:v>1.2146663024999782E-2</c:v>
                </c:pt>
                <c:pt idx="47">
                  <c:v>1.2861088099999973E-2</c:v>
                </c:pt>
                <c:pt idx="48">
                  <c:v>1.4633144100000051E-2</c:v>
                </c:pt>
                <c:pt idx="49">
                  <c:v>1.6840308225000156E-2</c:v>
                </c:pt>
                <c:pt idx="50">
                  <c:v>1.3102640899999907E-2</c:v>
                </c:pt>
                <c:pt idx="51">
                  <c:v>1.3877817225000033E-2</c:v>
                </c:pt>
                <c:pt idx="52">
                  <c:v>1.4643217025000155E-2</c:v>
                </c:pt>
                <c:pt idx="53">
                  <c:v>1.4391408899999902E-2</c:v>
                </c:pt>
                <c:pt idx="54">
                  <c:v>1.3444889999999932E-2</c:v>
                </c:pt>
                <c:pt idx="55">
                  <c:v>1.2871152225000015E-2</c:v>
                </c:pt>
                <c:pt idx="56">
                  <c:v>1.5852331025000055E-2</c:v>
                </c:pt>
                <c:pt idx="57">
                  <c:v>1.2146663024999782E-2</c:v>
                </c:pt>
                <c:pt idx="58">
                  <c:v>1.6699139225000215E-2</c:v>
                </c:pt>
                <c:pt idx="59">
                  <c:v>1.8060820100000097E-2</c:v>
                </c:pt>
                <c:pt idx="60">
                  <c:v>1.8191993025000075E-2</c:v>
                </c:pt>
                <c:pt idx="61">
                  <c:v>1.8010371224999711E-2</c:v>
                </c:pt>
                <c:pt idx="62">
                  <c:v>1.833326562500015E-2</c:v>
                </c:pt>
                <c:pt idx="63">
                  <c:v>2.2940074025000312E-2</c:v>
                </c:pt>
                <c:pt idx="64">
                  <c:v>2.0352515624999956E-2</c:v>
                </c:pt>
                <c:pt idx="65">
                  <c:v>1.8969113599999865E-2</c:v>
                </c:pt>
                <c:pt idx="66">
                  <c:v>2.2343432100000005E-2</c:v>
                </c:pt>
                <c:pt idx="67">
                  <c:v>2.5611925625000254E-2</c:v>
                </c:pt>
                <c:pt idx="68">
                  <c:v>3.0509219599999859E-2</c:v>
                </c:pt>
                <c:pt idx="69">
                  <c:v>3.0438161024999744E-2</c:v>
                </c:pt>
                <c:pt idx="70">
                  <c:v>3.2621792400000071E-2</c:v>
                </c:pt>
                <c:pt idx="71">
                  <c:v>3.3861904100000118E-2</c:v>
                </c:pt>
                <c:pt idx="72">
                  <c:v>3.1961381024999902E-2</c:v>
                </c:pt>
                <c:pt idx="73">
                  <c:v>3.1880114224999812E-2</c:v>
                </c:pt>
                <c:pt idx="74">
                  <c:v>2.9707415025000072E-2</c:v>
                </c:pt>
                <c:pt idx="75">
                  <c:v>2.6847822225000151E-2</c:v>
                </c:pt>
                <c:pt idx="76">
                  <c:v>2.5399264400000066E-2</c:v>
                </c:pt>
                <c:pt idx="77">
                  <c:v>2.298053062499994E-2</c:v>
                </c:pt>
                <c:pt idx="78">
                  <c:v>2.1231513599999863E-2</c:v>
                </c:pt>
                <c:pt idx="79">
                  <c:v>2.6898489600000186E-2</c:v>
                </c:pt>
                <c:pt idx="80">
                  <c:v>2.568281760000013E-2</c:v>
                </c:pt>
                <c:pt idx="81">
                  <c:v>2.6705960225000158E-2</c:v>
                </c:pt>
                <c:pt idx="82">
                  <c:v>2.986978062500012E-2</c:v>
                </c:pt>
                <c:pt idx="83">
                  <c:v>3.1260560099999779E-2</c:v>
                </c:pt>
                <c:pt idx="84">
                  <c:v>3.1311336225000153E-2</c:v>
                </c:pt>
                <c:pt idx="85">
                  <c:v>3.2256000000000062E-2</c:v>
                </c:pt>
                <c:pt idx="86">
                  <c:v>3.4299170024999937E-2</c:v>
                </c:pt>
                <c:pt idx="87">
                  <c:v>3.1849640000000123E-2</c:v>
                </c:pt>
                <c:pt idx="88">
                  <c:v>3.2672602025000108E-2</c:v>
                </c:pt>
                <c:pt idx="89">
                  <c:v>3.2316960900000025E-2</c:v>
                </c:pt>
                <c:pt idx="90">
                  <c:v>3.294699560000014E-2</c:v>
                </c:pt>
                <c:pt idx="91">
                  <c:v>3.3312910400000284E-2</c:v>
                </c:pt>
                <c:pt idx="92">
                  <c:v>3.4136455625000117E-2</c:v>
                </c:pt>
                <c:pt idx="93">
                  <c:v>3.644616359999997E-2</c:v>
                </c:pt>
                <c:pt idx="94">
                  <c:v>3.2083287224999868E-2</c:v>
                </c:pt>
                <c:pt idx="95">
                  <c:v>3.0194550225000061E-2</c:v>
                </c:pt>
                <c:pt idx="96">
                  <c:v>3.1148857025000032E-2</c:v>
                </c:pt>
                <c:pt idx="97">
                  <c:v>3.3038468225000228E-2</c:v>
                </c:pt>
                <c:pt idx="98">
                  <c:v>2.9687120224999974E-2</c:v>
                </c:pt>
                <c:pt idx="99">
                  <c:v>3.2774225024999826E-2</c:v>
                </c:pt>
                <c:pt idx="100">
                  <c:v>3.9155972100000103E-2</c:v>
                </c:pt>
                <c:pt idx="101">
                  <c:v>4.0706022500000216E-2</c:v>
                </c:pt>
                <c:pt idx="102">
                  <c:v>4.2175556899999966E-2</c:v>
                </c:pt>
                <c:pt idx="103">
                  <c:v>4.3993497600000042E-2</c:v>
                </c:pt>
                <c:pt idx="104">
                  <c:v>4.6815459599999887E-2</c:v>
                </c:pt>
                <c:pt idx="105">
                  <c:v>4.5035952899999954E-2</c:v>
                </c:pt>
                <c:pt idx="106">
                  <c:v>4.1583536400000121E-2</c:v>
                </c:pt>
                <c:pt idx="107">
                  <c:v>3.939044502500022E-2</c:v>
                </c:pt>
                <c:pt idx="108">
                  <c:v>3.9115196900000315E-2</c:v>
                </c:pt>
                <c:pt idx="109">
                  <c:v>3.9716712225000173E-2</c:v>
                </c:pt>
                <c:pt idx="110">
                  <c:v>4.3707424399999972E-2</c:v>
                </c:pt>
                <c:pt idx="111">
                  <c:v>4.2022432024999778E-2</c:v>
                </c:pt>
                <c:pt idx="112">
                  <c:v>4.3360102499999886E-2</c:v>
                </c:pt>
                <c:pt idx="113">
                  <c:v>4.3911758399999945E-2</c:v>
                </c:pt>
                <c:pt idx="114">
                  <c:v>4.2941350024999991E-2</c:v>
                </c:pt>
                <c:pt idx="115">
                  <c:v>4.3676776025000308E-2</c:v>
                </c:pt>
                <c:pt idx="116">
                  <c:v>4.6068700625000014E-2</c:v>
                </c:pt>
                <c:pt idx="117">
                  <c:v>4.4586202499999894E-2</c:v>
                </c:pt>
                <c:pt idx="118">
                  <c:v>4.1889732899999865E-2</c:v>
                </c:pt>
                <c:pt idx="119">
                  <c:v>4.1052902399999702E-2</c:v>
                </c:pt>
                <c:pt idx="120">
                  <c:v>4.0032832399999885E-2</c:v>
                </c:pt>
                <c:pt idx="121">
                  <c:v>4.1369225625000006E-2</c:v>
                </c:pt>
                <c:pt idx="122">
                  <c:v>3.9981842024999992E-2</c:v>
                </c:pt>
                <c:pt idx="123">
                  <c:v>3.7250587024999726E-2</c:v>
                </c:pt>
                <c:pt idx="124">
                  <c:v>3.7759877024999833E-2</c:v>
                </c:pt>
                <c:pt idx="125">
                  <c:v>3.740336089999996E-2</c:v>
                </c:pt>
                <c:pt idx="126">
                  <c:v>3.7902500625000002E-2</c:v>
                </c:pt>
                <c:pt idx="127">
                  <c:v>3.9594356025000277E-2</c:v>
                </c:pt>
                <c:pt idx="128">
                  <c:v>4.0991684099999759E-2</c:v>
                </c:pt>
                <c:pt idx="129">
                  <c:v>4.026740422499997E-2</c:v>
                </c:pt>
                <c:pt idx="130">
                  <c:v>3.9859470225000138E-2</c:v>
                </c:pt>
                <c:pt idx="131">
                  <c:v>3.820815562500024E-2</c:v>
                </c:pt>
                <c:pt idx="132">
                  <c:v>3.5173979225000096E-2</c:v>
                </c:pt>
                <c:pt idx="133">
                  <c:v>3.5072238224999941E-2</c:v>
                </c:pt>
                <c:pt idx="134">
                  <c:v>3.3333240899999783E-2</c:v>
                </c:pt>
                <c:pt idx="135">
                  <c:v>3.4787390024999976E-2</c:v>
                </c:pt>
                <c:pt idx="136">
                  <c:v>3.4238150625000019E-2</c:v>
                </c:pt>
                <c:pt idx="137">
                  <c:v>3.1768377599999953E-2</c:v>
                </c:pt>
                <c:pt idx="138">
                  <c:v>3.1270715224999801E-2</c:v>
                </c:pt>
                <c:pt idx="139">
                  <c:v>3.2652278024999815E-2</c:v>
                </c:pt>
                <c:pt idx="140">
                  <c:v>3.1585548900000093E-2</c:v>
                </c:pt>
                <c:pt idx="141">
                  <c:v>3.2977486024999836E-2</c:v>
                </c:pt>
                <c:pt idx="142">
                  <c:v>3.4268660100000181E-2</c:v>
                </c:pt>
                <c:pt idx="143">
                  <c:v>3.6537791024999988E-2</c:v>
                </c:pt>
                <c:pt idx="144">
                  <c:v>3.7708942400000112E-2</c:v>
                </c:pt>
                <c:pt idx="145">
                  <c:v>3.5743821224999861E-2</c:v>
                </c:pt>
                <c:pt idx="146">
                  <c:v>3.6749999999999998E-2</c:v>
                </c:pt>
                <c:pt idx="147">
                  <c:v>3.7879999999999997E-2</c:v>
                </c:pt>
                <c:pt idx="148">
                  <c:v>3.8539999999999998E-2</c:v>
                </c:pt>
                <c:pt idx="149">
                  <c:v>3.9900000000000005E-2</c:v>
                </c:pt>
                <c:pt idx="150">
                  <c:v>4.018E-2</c:v>
                </c:pt>
                <c:pt idx="151">
                  <c:v>4.2140000000000004E-2</c:v>
                </c:pt>
                <c:pt idx="152">
                  <c:v>4.3129999999999995E-2</c:v>
                </c:pt>
                <c:pt idx="153">
                  <c:v>4.376E-2</c:v>
                </c:pt>
                <c:pt idx="154">
                  <c:v>4.2130000000000001E-2</c:v>
                </c:pt>
                <c:pt idx="155">
                  <c:v>3.9209999999999995E-2</c:v>
                </c:pt>
                <c:pt idx="156">
                  <c:v>4.0379999999999999E-2</c:v>
                </c:pt>
                <c:pt idx="157">
                  <c:v>4.2359999999999995E-2</c:v>
                </c:pt>
                <c:pt idx="158">
                  <c:v>4.2900000000000001E-2</c:v>
                </c:pt>
                <c:pt idx="159">
                  <c:v>4.4679999999999997E-2</c:v>
                </c:pt>
                <c:pt idx="160">
                  <c:v>4.3280000000000006E-2</c:v>
                </c:pt>
                <c:pt idx="161">
                  <c:v>4.0099999999999997E-2</c:v>
                </c:pt>
                <c:pt idx="162">
                  <c:v>4.1669999999999999E-2</c:v>
                </c:pt>
                <c:pt idx="163">
                  <c:v>4.2050000000000004E-2</c:v>
                </c:pt>
                <c:pt idx="164">
                  <c:v>3.7970000000000004E-2</c:v>
                </c:pt>
                <c:pt idx="165">
                  <c:v>3.6929999999999998E-2</c:v>
                </c:pt>
                <c:pt idx="166">
                  <c:v>4.0679999999999994E-2</c:v>
                </c:pt>
                <c:pt idx="167">
                  <c:v>4.0369999999999996E-2</c:v>
                </c:pt>
                <c:pt idx="168">
                  <c:v>3.8969999999999998E-2</c:v>
                </c:pt>
                <c:pt idx="169">
                  <c:v>4.0750000000000001E-2</c:v>
                </c:pt>
                <c:pt idx="170">
                  <c:v>4.1890000000000004E-2</c:v>
                </c:pt>
                <c:pt idx="171">
                  <c:v>4.4829999999999995E-2</c:v>
                </c:pt>
                <c:pt idx="172">
                  <c:v>4.5060000000000003E-2</c:v>
                </c:pt>
                <c:pt idx="173">
                  <c:v>4.2720000000000001E-2</c:v>
                </c:pt>
                <c:pt idx="174">
                  <c:v>4.5629999999999997E-2</c:v>
                </c:pt>
                <c:pt idx="175">
                  <c:v>4.752E-2</c:v>
                </c:pt>
                <c:pt idx="176">
                  <c:v>4.9439999999999998E-2</c:v>
                </c:pt>
                <c:pt idx="177">
                  <c:v>5.1729999999999998E-2</c:v>
                </c:pt>
                <c:pt idx="178">
                  <c:v>5.1249999999999997E-2</c:v>
                </c:pt>
                <c:pt idx="179">
                  <c:v>5.2389999999999999E-2</c:v>
                </c:pt>
                <c:pt idx="180">
                  <c:v>4.9509999999999998E-2</c:v>
                </c:pt>
                <c:pt idx="181">
                  <c:v>4.8989999999999999E-2</c:v>
                </c:pt>
                <c:pt idx="182">
                  <c:v>4.9970000000000001E-2</c:v>
                </c:pt>
                <c:pt idx="183">
                  <c:v>4.5570000000000006E-2</c:v>
                </c:pt>
                <c:pt idx="184">
                  <c:v>4.3730000000000005E-2</c:v>
                </c:pt>
                <c:pt idx="185">
                  <c:v>4.8010000000000004E-2</c:v>
                </c:pt>
                <c:pt idx="186">
                  <c:v>4.7850000000000004E-2</c:v>
                </c:pt>
                <c:pt idx="187">
                  <c:v>4.8780000000000004E-2</c:v>
                </c:pt>
                <c:pt idx="188">
                  <c:v>5.0979999999999998E-2</c:v>
                </c:pt>
                <c:pt idx="189">
                  <c:v>5.1559999999999995E-2</c:v>
                </c:pt>
                <c:pt idx="190">
                  <c:v>5.0130000000000001E-2</c:v>
                </c:pt>
                <c:pt idx="191">
                  <c:v>4.6870000000000002E-2</c:v>
                </c:pt>
                <c:pt idx="192">
                  <c:v>4.7469999999999998E-2</c:v>
                </c:pt>
                <c:pt idx="193">
                  <c:v>4.8000000000000001E-2</c:v>
                </c:pt>
                <c:pt idx="194">
                  <c:v>4.8579999999999998E-2</c:v>
                </c:pt>
                <c:pt idx="195">
                  <c:v>4.9960000000000004E-2</c:v>
                </c:pt>
                <c:pt idx="196">
                  <c:v>5.2400000000000002E-2</c:v>
                </c:pt>
                <c:pt idx="197">
                  <c:v>5.2300000000000006E-2</c:v>
                </c:pt>
                <c:pt idx="198">
                  <c:v>5.3010000000000002E-2</c:v>
                </c:pt>
                <c:pt idx="199">
                  <c:v>5.212E-2</c:v>
                </c:pt>
                <c:pt idx="200">
                  <c:v>5.2229999999999999E-2</c:v>
                </c:pt>
                <c:pt idx="201">
                  <c:v>5.1769999999999997E-2</c:v>
                </c:pt>
                <c:pt idx="202">
                  <c:v>5.3040000000000004E-2</c:v>
                </c:pt>
                <c:pt idx="203">
                  <c:v>5.2229999999999999E-2</c:v>
                </c:pt>
                <c:pt idx="204">
                  <c:v>5.4909999999999994E-2</c:v>
                </c:pt>
                <c:pt idx="205">
                  <c:v>5.5389999999999995E-2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'Historical 10 Y Gov Bond Yield'!$O$1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'Historical 10 Y Gov Bond Yield'!$A$2:$A$207</c:f>
              <c:numCache>
                <c:formatCode>mmm\-yy</c:formatCode>
                <c:ptCount val="206"/>
                <c:pt idx="0">
                  <c:v>42767</c:v>
                </c:pt>
                <c:pt idx="1">
                  <c:v>42736</c:v>
                </c:pt>
                <c:pt idx="2">
                  <c:v>42705</c:v>
                </c:pt>
                <c:pt idx="3">
                  <c:v>42675</c:v>
                </c:pt>
                <c:pt idx="4">
                  <c:v>42644</c:v>
                </c:pt>
                <c:pt idx="5">
                  <c:v>42614</c:v>
                </c:pt>
                <c:pt idx="6">
                  <c:v>42583</c:v>
                </c:pt>
                <c:pt idx="7">
                  <c:v>42552</c:v>
                </c:pt>
                <c:pt idx="8">
                  <c:v>42522</c:v>
                </c:pt>
                <c:pt idx="9">
                  <c:v>42491</c:v>
                </c:pt>
                <c:pt idx="10">
                  <c:v>42461</c:v>
                </c:pt>
                <c:pt idx="11">
                  <c:v>42430</c:v>
                </c:pt>
                <c:pt idx="12">
                  <c:v>42401</c:v>
                </c:pt>
                <c:pt idx="13">
                  <c:v>42370</c:v>
                </c:pt>
                <c:pt idx="14">
                  <c:v>42339</c:v>
                </c:pt>
                <c:pt idx="15">
                  <c:v>42309</c:v>
                </c:pt>
                <c:pt idx="16">
                  <c:v>42278</c:v>
                </c:pt>
                <c:pt idx="17">
                  <c:v>42248</c:v>
                </c:pt>
                <c:pt idx="18">
                  <c:v>42217</c:v>
                </c:pt>
                <c:pt idx="19">
                  <c:v>42186</c:v>
                </c:pt>
                <c:pt idx="20">
                  <c:v>42156</c:v>
                </c:pt>
                <c:pt idx="21">
                  <c:v>42125</c:v>
                </c:pt>
                <c:pt idx="22">
                  <c:v>42095</c:v>
                </c:pt>
                <c:pt idx="23">
                  <c:v>42064</c:v>
                </c:pt>
                <c:pt idx="24">
                  <c:v>42036</c:v>
                </c:pt>
                <c:pt idx="25">
                  <c:v>42005</c:v>
                </c:pt>
                <c:pt idx="26">
                  <c:v>41974</c:v>
                </c:pt>
                <c:pt idx="27">
                  <c:v>41944</c:v>
                </c:pt>
                <c:pt idx="28">
                  <c:v>41913</c:v>
                </c:pt>
                <c:pt idx="29">
                  <c:v>41883</c:v>
                </c:pt>
                <c:pt idx="30">
                  <c:v>41852</c:v>
                </c:pt>
                <c:pt idx="31">
                  <c:v>41821</c:v>
                </c:pt>
                <c:pt idx="32">
                  <c:v>41791</c:v>
                </c:pt>
                <c:pt idx="33">
                  <c:v>41760</c:v>
                </c:pt>
                <c:pt idx="34">
                  <c:v>41730</c:v>
                </c:pt>
                <c:pt idx="35">
                  <c:v>41699</c:v>
                </c:pt>
                <c:pt idx="36">
                  <c:v>41671</c:v>
                </c:pt>
                <c:pt idx="37">
                  <c:v>41640</c:v>
                </c:pt>
                <c:pt idx="38">
                  <c:v>41609</c:v>
                </c:pt>
                <c:pt idx="39">
                  <c:v>41579</c:v>
                </c:pt>
                <c:pt idx="40">
                  <c:v>41548</c:v>
                </c:pt>
                <c:pt idx="41">
                  <c:v>41518</c:v>
                </c:pt>
                <c:pt idx="42">
                  <c:v>41487</c:v>
                </c:pt>
                <c:pt idx="43">
                  <c:v>41456</c:v>
                </c:pt>
                <c:pt idx="44">
                  <c:v>41426</c:v>
                </c:pt>
                <c:pt idx="45">
                  <c:v>41395</c:v>
                </c:pt>
                <c:pt idx="46">
                  <c:v>41365</c:v>
                </c:pt>
                <c:pt idx="47">
                  <c:v>41334</c:v>
                </c:pt>
                <c:pt idx="48">
                  <c:v>41306</c:v>
                </c:pt>
                <c:pt idx="49">
                  <c:v>41275</c:v>
                </c:pt>
                <c:pt idx="50">
                  <c:v>41244</c:v>
                </c:pt>
                <c:pt idx="51">
                  <c:v>41214</c:v>
                </c:pt>
                <c:pt idx="52">
                  <c:v>41183</c:v>
                </c:pt>
                <c:pt idx="53">
                  <c:v>41153</c:v>
                </c:pt>
                <c:pt idx="54">
                  <c:v>41122</c:v>
                </c:pt>
                <c:pt idx="55">
                  <c:v>41091</c:v>
                </c:pt>
                <c:pt idx="56">
                  <c:v>41061</c:v>
                </c:pt>
                <c:pt idx="57">
                  <c:v>41030</c:v>
                </c:pt>
                <c:pt idx="58">
                  <c:v>41000</c:v>
                </c:pt>
                <c:pt idx="59">
                  <c:v>40969</c:v>
                </c:pt>
                <c:pt idx="60">
                  <c:v>40940</c:v>
                </c:pt>
                <c:pt idx="61">
                  <c:v>40909</c:v>
                </c:pt>
                <c:pt idx="62">
                  <c:v>40878</c:v>
                </c:pt>
                <c:pt idx="63">
                  <c:v>40848</c:v>
                </c:pt>
                <c:pt idx="64">
                  <c:v>40817</c:v>
                </c:pt>
                <c:pt idx="65">
                  <c:v>40787</c:v>
                </c:pt>
                <c:pt idx="66">
                  <c:v>40756</c:v>
                </c:pt>
                <c:pt idx="67">
                  <c:v>40725</c:v>
                </c:pt>
                <c:pt idx="68">
                  <c:v>40695</c:v>
                </c:pt>
                <c:pt idx="69">
                  <c:v>40664</c:v>
                </c:pt>
                <c:pt idx="70">
                  <c:v>40634</c:v>
                </c:pt>
                <c:pt idx="71">
                  <c:v>40603</c:v>
                </c:pt>
                <c:pt idx="72">
                  <c:v>40575</c:v>
                </c:pt>
                <c:pt idx="73">
                  <c:v>40544</c:v>
                </c:pt>
                <c:pt idx="74">
                  <c:v>40513</c:v>
                </c:pt>
                <c:pt idx="75">
                  <c:v>40483</c:v>
                </c:pt>
                <c:pt idx="76">
                  <c:v>40452</c:v>
                </c:pt>
                <c:pt idx="77">
                  <c:v>40422</c:v>
                </c:pt>
                <c:pt idx="78">
                  <c:v>40391</c:v>
                </c:pt>
                <c:pt idx="79">
                  <c:v>40360</c:v>
                </c:pt>
                <c:pt idx="80">
                  <c:v>40330</c:v>
                </c:pt>
                <c:pt idx="81">
                  <c:v>40299</c:v>
                </c:pt>
                <c:pt idx="82">
                  <c:v>40269</c:v>
                </c:pt>
                <c:pt idx="83">
                  <c:v>40238</c:v>
                </c:pt>
                <c:pt idx="84">
                  <c:v>40210</c:v>
                </c:pt>
                <c:pt idx="85">
                  <c:v>40179</c:v>
                </c:pt>
                <c:pt idx="86">
                  <c:v>40148</c:v>
                </c:pt>
                <c:pt idx="87">
                  <c:v>40118</c:v>
                </c:pt>
                <c:pt idx="88">
                  <c:v>40087</c:v>
                </c:pt>
                <c:pt idx="89">
                  <c:v>40057</c:v>
                </c:pt>
                <c:pt idx="90">
                  <c:v>40026</c:v>
                </c:pt>
                <c:pt idx="91">
                  <c:v>39995</c:v>
                </c:pt>
                <c:pt idx="92">
                  <c:v>39965</c:v>
                </c:pt>
                <c:pt idx="93">
                  <c:v>39934</c:v>
                </c:pt>
                <c:pt idx="94">
                  <c:v>39904</c:v>
                </c:pt>
                <c:pt idx="95">
                  <c:v>39873</c:v>
                </c:pt>
                <c:pt idx="96">
                  <c:v>39845</c:v>
                </c:pt>
                <c:pt idx="97">
                  <c:v>39814</c:v>
                </c:pt>
                <c:pt idx="98">
                  <c:v>39783</c:v>
                </c:pt>
                <c:pt idx="99">
                  <c:v>39753</c:v>
                </c:pt>
                <c:pt idx="100">
                  <c:v>39722</c:v>
                </c:pt>
                <c:pt idx="101">
                  <c:v>39692</c:v>
                </c:pt>
                <c:pt idx="102">
                  <c:v>39661</c:v>
                </c:pt>
                <c:pt idx="103">
                  <c:v>39630</c:v>
                </c:pt>
                <c:pt idx="104">
                  <c:v>39600</c:v>
                </c:pt>
                <c:pt idx="105">
                  <c:v>39569</c:v>
                </c:pt>
                <c:pt idx="106">
                  <c:v>39539</c:v>
                </c:pt>
                <c:pt idx="107">
                  <c:v>39508</c:v>
                </c:pt>
                <c:pt idx="108">
                  <c:v>39479</c:v>
                </c:pt>
                <c:pt idx="109">
                  <c:v>39448</c:v>
                </c:pt>
                <c:pt idx="110">
                  <c:v>39417</c:v>
                </c:pt>
                <c:pt idx="111">
                  <c:v>39387</c:v>
                </c:pt>
                <c:pt idx="112">
                  <c:v>39356</c:v>
                </c:pt>
                <c:pt idx="113">
                  <c:v>39326</c:v>
                </c:pt>
                <c:pt idx="114">
                  <c:v>39295</c:v>
                </c:pt>
                <c:pt idx="115">
                  <c:v>39264</c:v>
                </c:pt>
                <c:pt idx="116">
                  <c:v>39234</c:v>
                </c:pt>
                <c:pt idx="117">
                  <c:v>39203</c:v>
                </c:pt>
                <c:pt idx="118">
                  <c:v>39173</c:v>
                </c:pt>
                <c:pt idx="119">
                  <c:v>39142</c:v>
                </c:pt>
                <c:pt idx="120">
                  <c:v>39114</c:v>
                </c:pt>
                <c:pt idx="121">
                  <c:v>39083</c:v>
                </c:pt>
                <c:pt idx="122">
                  <c:v>39052</c:v>
                </c:pt>
                <c:pt idx="123">
                  <c:v>39022</c:v>
                </c:pt>
                <c:pt idx="124">
                  <c:v>38991</c:v>
                </c:pt>
                <c:pt idx="125">
                  <c:v>38961</c:v>
                </c:pt>
                <c:pt idx="126">
                  <c:v>38930</c:v>
                </c:pt>
                <c:pt idx="127">
                  <c:v>38899</c:v>
                </c:pt>
                <c:pt idx="128">
                  <c:v>38869</c:v>
                </c:pt>
                <c:pt idx="129">
                  <c:v>38838</c:v>
                </c:pt>
                <c:pt idx="130">
                  <c:v>38808</c:v>
                </c:pt>
                <c:pt idx="131">
                  <c:v>38777</c:v>
                </c:pt>
                <c:pt idx="132">
                  <c:v>38749</c:v>
                </c:pt>
                <c:pt idx="133">
                  <c:v>38718</c:v>
                </c:pt>
                <c:pt idx="134">
                  <c:v>38687</c:v>
                </c:pt>
                <c:pt idx="135">
                  <c:v>38657</c:v>
                </c:pt>
                <c:pt idx="136">
                  <c:v>38626</c:v>
                </c:pt>
                <c:pt idx="137">
                  <c:v>38596</c:v>
                </c:pt>
                <c:pt idx="138">
                  <c:v>38565</c:v>
                </c:pt>
                <c:pt idx="139">
                  <c:v>38534</c:v>
                </c:pt>
                <c:pt idx="140">
                  <c:v>38504</c:v>
                </c:pt>
                <c:pt idx="141">
                  <c:v>38473</c:v>
                </c:pt>
                <c:pt idx="142">
                  <c:v>38443</c:v>
                </c:pt>
                <c:pt idx="143">
                  <c:v>38412</c:v>
                </c:pt>
                <c:pt idx="144">
                  <c:v>38384</c:v>
                </c:pt>
                <c:pt idx="145">
                  <c:v>38353</c:v>
                </c:pt>
                <c:pt idx="146">
                  <c:v>38322</c:v>
                </c:pt>
                <c:pt idx="147">
                  <c:v>38292</c:v>
                </c:pt>
                <c:pt idx="148">
                  <c:v>38261</c:v>
                </c:pt>
                <c:pt idx="149">
                  <c:v>38231</c:v>
                </c:pt>
                <c:pt idx="150">
                  <c:v>38200</c:v>
                </c:pt>
                <c:pt idx="151">
                  <c:v>38169</c:v>
                </c:pt>
                <c:pt idx="152">
                  <c:v>38139</c:v>
                </c:pt>
                <c:pt idx="153">
                  <c:v>38108</c:v>
                </c:pt>
                <c:pt idx="154">
                  <c:v>38078</c:v>
                </c:pt>
                <c:pt idx="155">
                  <c:v>38047</c:v>
                </c:pt>
                <c:pt idx="156">
                  <c:v>38018</c:v>
                </c:pt>
                <c:pt idx="157">
                  <c:v>37987</c:v>
                </c:pt>
                <c:pt idx="158">
                  <c:v>37956</c:v>
                </c:pt>
                <c:pt idx="159">
                  <c:v>37926</c:v>
                </c:pt>
                <c:pt idx="160">
                  <c:v>37895</c:v>
                </c:pt>
                <c:pt idx="161">
                  <c:v>37865</c:v>
                </c:pt>
                <c:pt idx="162">
                  <c:v>37834</c:v>
                </c:pt>
                <c:pt idx="163">
                  <c:v>37803</c:v>
                </c:pt>
                <c:pt idx="164">
                  <c:v>37773</c:v>
                </c:pt>
                <c:pt idx="165">
                  <c:v>37742</c:v>
                </c:pt>
                <c:pt idx="166">
                  <c:v>37712</c:v>
                </c:pt>
                <c:pt idx="167">
                  <c:v>37681</c:v>
                </c:pt>
                <c:pt idx="168">
                  <c:v>37653</c:v>
                </c:pt>
                <c:pt idx="169">
                  <c:v>37622</c:v>
                </c:pt>
                <c:pt idx="170">
                  <c:v>37591</c:v>
                </c:pt>
                <c:pt idx="171">
                  <c:v>37561</c:v>
                </c:pt>
                <c:pt idx="172">
                  <c:v>37530</c:v>
                </c:pt>
                <c:pt idx="173">
                  <c:v>37500</c:v>
                </c:pt>
                <c:pt idx="174">
                  <c:v>37469</c:v>
                </c:pt>
                <c:pt idx="175">
                  <c:v>37438</c:v>
                </c:pt>
                <c:pt idx="176">
                  <c:v>37408</c:v>
                </c:pt>
                <c:pt idx="177">
                  <c:v>37377</c:v>
                </c:pt>
                <c:pt idx="178">
                  <c:v>37347</c:v>
                </c:pt>
                <c:pt idx="179">
                  <c:v>37316</c:v>
                </c:pt>
                <c:pt idx="180">
                  <c:v>37288</c:v>
                </c:pt>
                <c:pt idx="181">
                  <c:v>37257</c:v>
                </c:pt>
                <c:pt idx="182">
                  <c:v>37226</c:v>
                </c:pt>
                <c:pt idx="183">
                  <c:v>37196</c:v>
                </c:pt>
                <c:pt idx="184">
                  <c:v>37165</c:v>
                </c:pt>
                <c:pt idx="185">
                  <c:v>37135</c:v>
                </c:pt>
                <c:pt idx="186">
                  <c:v>37104</c:v>
                </c:pt>
                <c:pt idx="187">
                  <c:v>37073</c:v>
                </c:pt>
                <c:pt idx="188">
                  <c:v>37043</c:v>
                </c:pt>
                <c:pt idx="189">
                  <c:v>37012</c:v>
                </c:pt>
                <c:pt idx="190">
                  <c:v>36982</c:v>
                </c:pt>
                <c:pt idx="191">
                  <c:v>36951</c:v>
                </c:pt>
                <c:pt idx="192">
                  <c:v>36923</c:v>
                </c:pt>
                <c:pt idx="193">
                  <c:v>36892</c:v>
                </c:pt>
                <c:pt idx="194">
                  <c:v>36861</c:v>
                </c:pt>
                <c:pt idx="195">
                  <c:v>36831</c:v>
                </c:pt>
                <c:pt idx="196">
                  <c:v>36800</c:v>
                </c:pt>
                <c:pt idx="197">
                  <c:v>36770</c:v>
                </c:pt>
                <c:pt idx="198">
                  <c:v>36739</c:v>
                </c:pt>
                <c:pt idx="199">
                  <c:v>36708</c:v>
                </c:pt>
                <c:pt idx="200">
                  <c:v>36678</c:v>
                </c:pt>
                <c:pt idx="201">
                  <c:v>36647</c:v>
                </c:pt>
                <c:pt idx="202">
                  <c:v>36617</c:v>
                </c:pt>
                <c:pt idx="203">
                  <c:v>36586</c:v>
                </c:pt>
                <c:pt idx="204">
                  <c:v>36557</c:v>
                </c:pt>
                <c:pt idx="205">
                  <c:v>36526</c:v>
                </c:pt>
              </c:numCache>
            </c:numRef>
          </c:cat>
          <c:val>
            <c:numRef>
              <c:f>'Historical 10 Y Gov Bond Yield'!$O$2:$O$207</c:f>
              <c:numCache>
                <c:formatCode>0.00%</c:formatCode>
                <c:ptCount val="206"/>
                <c:pt idx="0">
                  <c:v>1.0748729600000173E-2</c:v>
                </c:pt>
                <c:pt idx="1">
                  <c:v>1.0306419599999783E-2</c:v>
                </c:pt>
                <c:pt idx="2">
                  <c:v>6.8416622249998227E-3</c:v>
                </c:pt>
                <c:pt idx="3">
                  <c:v>7.3735423999998773E-3</c:v>
                </c:pt>
                <c:pt idx="4">
                  <c:v>4.7957360249999414E-3</c:v>
                </c:pt>
                <c:pt idx="5">
                  <c:v>1.1903540249997846E-3</c:v>
                </c:pt>
                <c:pt idx="6">
                  <c:v>1.6206561000000619E-3</c:v>
                </c:pt>
                <c:pt idx="7">
                  <c:v>1.120313599999756E-3</c:v>
                </c:pt>
                <c:pt idx="8">
                  <c:v>2.0110100249999263E-3</c:v>
                </c:pt>
                <c:pt idx="9">
                  <c:v>4.8659048999999399E-3</c:v>
                </c:pt>
                <c:pt idx="10">
                  <c:v>6.52059502500002E-3</c:v>
                </c:pt>
                <c:pt idx="11">
                  <c:v>4.1142230249997525E-3</c:v>
                </c:pt>
                <c:pt idx="12">
                  <c:v>4.6453824000001198E-3</c:v>
                </c:pt>
                <c:pt idx="13">
                  <c:v>6.5005300249998399E-3</c:v>
                </c:pt>
                <c:pt idx="14">
                  <c:v>9.9546512250001662E-3</c:v>
                </c:pt>
                <c:pt idx="15">
                  <c:v>7.9557609000000529E-3</c:v>
                </c:pt>
                <c:pt idx="16">
                  <c:v>8.7189225000001702E-3</c:v>
                </c:pt>
                <c:pt idx="17">
                  <c:v>9.0403401000000994E-3</c:v>
                </c:pt>
                <c:pt idx="18">
                  <c:v>1.1543120024999798E-2</c:v>
                </c:pt>
                <c:pt idx="19">
                  <c:v>9.4421841000000839E-3</c:v>
                </c:pt>
                <c:pt idx="20">
                  <c:v>1.1995760400000277E-2</c:v>
                </c:pt>
                <c:pt idx="21">
                  <c:v>7.9959200999999425E-3</c:v>
                </c:pt>
                <c:pt idx="22">
                  <c:v>6.3400172250001052E-3</c:v>
                </c:pt>
                <c:pt idx="23">
                  <c:v>4.7857120999998948E-3</c:v>
                </c:pt>
                <c:pt idx="24">
                  <c:v>5.357155625000054E-3</c:v>
                </c:pt>
                <c:pt idx="25">
                  <c:v>5.4774802249999421E-3</c:v>
                </c:pt>
                <c:pt idx="26">
                  <c:v>8.387514225000281E-3</c:v>
                </c:pt>
                <c:pt idx="27">
                  <c:v>9.7134740250000018E-3</c:v>
                </c:pt>
                <c:pt idx="28">
                  <c:v>1.1854928100000217E-2</c:v>
                </c:pt>
                <c:pt idx="29">
                  <c:v>1.2901344899999945E-2</c:v>
                </c:pt>
                <c:pt idx="30">
                  <c:v>1.2589375624999954E-2</c:v>
                </c:pt>
                <c:pt idx="31">
                  <c:v>1.5459290000000125E-2</c:v>
                </c:pt>
                <c:pt idx="32">
                  <c:v>1.6053920025000057E-2</c:v>
                </c:pt>
                <c:pt idx="33">
                  <c:v>1.7727880625000081E-2</c:v>
                </c:pt>
                <c:pt idx="34">
                  <c:v>1.9595062499999871E-2</c:v>
                </c:pt>
                <c:pt idx="35">
                  <c:v>2.0978889225000019E-2</c:v>
                </c:pt>
                <c:pt idx="36">
                  <c:v>2.2120999999999835E-2</c:v>
                </c:pt>
                <c:pt idx="37">
                  <c:v>2.2393988224999717E-2</c:v>
                </c:pt>
                <c:pt idx="38">
                  <c:v>2.4467865599999916E-2</c:v>
                </c:pt>
                <c:pt idx="39">
                  <c:v>2.2302988100000087E-2</c:v>
                </c:pt>
                <c:pt idx="40">
                  <c:v>2.2424322500000038E-2</c:v>
                </c:pt>
                <c:pt idx="41">
                  <c:v>2.3364908224999814E-2</c:v>
                </c:pt>
                <c:pt idx="42">
                  <c:v>2.4933512099999833E-2</c:v>
                </c:pt>
                <c:pt idx="43">
                  <c:v>2.2555776224999935E-2</c:v>
                </c:pt>
                <c:pt idx="44">
                  <c:v>2.3627945024999875E-2</c:v>
                </c:pt>
                <c:pt idx="45">
                  <c:v>2.0867744400000054E-2</c:v>
                </c:pt>
                <c:pt idx="46">
                  <c:v>1.7132760899999822E-2</c:v>
                </c:pt>
                <c:pt idx="47">
                  <c:v>2.0332313225000176E-2</c:v>
                </c:pt>
                <c:pt idx="48">
                  <c:v>2.1807614025000088E-2</c:v>
                </c:pt>
                <c:pt idx="49">
                  <c:v>2.2707464100000019E-2</c:v>
                </c:pt>
                <c:pt idx="50">
                  <c:v>2.0039400900000004E-2</c:v>
                </c:pt>
                <c:pt idx="51">
                  <c:v>2.0514142025000126E-2</c:v>
                </c:pt>
                <c:pt idx="52">
                  <c:v>2.2717577025000102E-2</c:v>
                </c:pt>
                <c:pt idx="53">
                  <c:v>2.1888483225000144E-2</c:v>
                </c:pt>
                <c:pt idx="54">
                  <c:v>2.1817722500000025E-2</c:v>
                </c:pt>
                <c:pt idx="55">
                  <c:v>2.1241619224999786E-2</c:v>
                </c:pt>
                <c:pt idx="56">
                  <c:v>2.7344416399999849E-2</c:v>
                </c:pt>
                <c:pt idx="57">
                  <c:v>2.3496422399999828E-2</c:v>
                </c:pt>
                <c:pt idx="58">
                  <c:v>2.986978062500012E-2</c:v>
                </c:pt>
                <c:pt idx="59">
                  <c:v>2.9118947025000175E-2</c:v>
                </c:pt>
                <c:pt idx="60">
                  <c:v>3.0438161024999744E-2</c:v>
                </c:pt>
                <c:pt idx="61">
                  <c:v>3.1240250000000191E-2</c:v>
                </c:pt>
                <c:pt idx="62">
                  <c:v>3.1768377599999953E-2</c:v>
                </c:pt>
                <c:pt idx="63">
                  <c:v>3.3994091025000062E-2</c:v>
                </c:pt>
                <c:pt idx="64">
                  <c:v>3.1514453225000238E-2</c:v>
                </c:pt>
                <c:pt idx="65">
                  <c:v>2.6229780900000277E-2</c:v>
                </c:pt>
                <c:pt idx="66">
                  <c:v>2.9331993599999828E-2</c:v>
                </c:pt>
                <c:pt idx="67">
                  <c:v>3.2418566400000293E-2</c:v>
                </c:pt>
                <c:pt idx="68">
                  <c:v>3.5387651599999792E-2</c:v>
                </c:pt>
                <c:pt idx="69">
                  <c:v>3.4472068100000142E-2</c:v>
                </c:pt>
                <c:pt idx="70">
                  <c:v>3.6181484899999949E-2</c:v>
                </c:pt>
                <c:pt idx="71">
                  <c:v>3.7545959999999878E-2</c:v>
                </c:pt>
                <c:pt idx="72">
                  <c:v>3.58048850249999E-2</c:v>
                </c:pt>
                <c:pt idx="73">
                  <c:v>3.5652228900000082E-2</c:v>
                </c:pt>
                <c:pt idx="74">
                  <c:v>3.3780562500000055E-2</c:v>
                </c:pt>
                <c:pt idx="75">
                  <c:v>3.1890272399999864E-2</c:v>
                </c:pt>
                <c:pt idx="76">
                  <c:v>2.9311702500000036E-2</c:v>
                </c:pt>
                <c:pt idx="77">
                  <c:v>2.6908623225000206E-2</c:v>
                </c:pt>
                <c:pt idx="78">
                  <c:v>2.4903140624999986E-2</c:v>
                </c:pt>
                <c:pt idx="79">
                  <c:v>2.9778448400000102E-2</c:v>
                </c:pt>
                <c:pt idx="80">
                  <c:v>3.0783325624999858E-2</c:v>
                </c:pt>
                <c:pt idx="81">
                  <c:v>2.9372576400000128E-2</c:v>
                </c:pt>
                <c:pt idx="82">
                  <c:v>3.3272250000000003E-2</c:v>
                </c:pt>
                <c:pt idx="83">
                  <c:v>3.468566802500006E-2</c:v>
                </c:pt>
                <c:pt idx="84">
                  <c:v>3.4522923224999946E-2</c:v>
                </c:pt>
                <c:pt idx="85">
                  <c:v>3.4980675599999733E-2</c:v>
                </c:pt>
                <c:pt idx="86">
                  <c:v>3.6456344225000104E-2</c:v>
                </c:pt>
                <c:pt idx="87">
                  <c:v>3.4502581024999923E-2</c:v>
                </c:pt>
                <c:pt idx="88">
                  <c:v>3.5540288224999772E-2</c:v>
                </c:pt>
                <c:pt idx="89">
                  <c:v>3.5733644099999795E-2</c:v>
                </c:pt>
                <c:pt idx="90">
                  <c:v>3.5652228900000082E-2</c:v>
                </c:pt>
                <c:pt idx="91">
                  <c:v>3.6018622499999875E-2</c:v>
                </c:pt>
                <c:pt idx="92">
                  <c:v>3.7668195599999788E-2</c:v>
                </c:pt>
                <c:pt idx="93">
                  <c:v>3.9941050625000196E-2</c:v>
                </c:pt>
                <c:pt idx="94">
                  <c:v>3.6150947224999896E-2</c:v>
                </c:pt>
                <c:pt idx="95">
                  <c:v>3.6659967224999868E-2</c:v>
                </c:pt>
                <c:pt idx="96">
                  <c:v>3.6904341225000303E-2</c:v>
                </c:pt>
                <c:pt idx="97">
                  <c:v>3.8554619025000125E-2</c:v>
                </c:pt>
                <c:pt idx="98">
                  <c:v>3.4431384899999751E-2</c:v>
                </c:pt>
                <c:pt idx="99">
                  <c:v>3.7189480624999716E-2</c:v>
                </c:pt>
                <c:pt idx="100">
                  <c:v>4.3503110399999878E-2</c:v>
                </c:pt>
                <c:pt idx="101">
                  <c:v>4.3860673024999963E-2</c:v>
                </c:pt>
                <c:pt idx="102">
                  <c:v>4.4228515625000187E-2</c:v>
                </c:pt>
                <c:pt idx="103">
                  <c:v>4.583347559999984E-2</c:v>
                </c:pt>
                <c:pt idx="104">
                  <c:v>4.8832015624999947E-2</c:v>
                </c:pt>
                <c:pt idx="105">
                  <c:v>4.6590380900000117E-2</c:v>
                </c:pt>
                <c:pt idx="106">
                  <c:v>4.3727856900000139E-2</c:v>
                </c:pt>
                <c:pt idx="107">
                  <c:v>4.1563124899999915E-2</c:v>
                </c:pt>
                <c:pt idx="108">
                  <c:v>4.1532508025000192E-2</c:v>
                </c:pt>
                <c:pt idx="109">
                  <c:v>4.1818283024999792E-2</c:v>
                </c:pt>
                <c:pt idx="110">
                  <c:v>4.4719073225000239E-2</c:v>
                </c:pt>
                <c:pt idx="111">
                  <c:v>4.2359321600000222E-2</c:v>
                </c:pt>
                <c:pt idx="112">
                  <c:v>4.3431605224999892E-2</c:v>
                </c:pt>
                <c:pt idx="113">
                  <c:v>4.5291536024999912E-2</c:v>
                </c:pt>
                <c:pt idx="114">
                  <c:v>4.3441820099999973E-2</c:v>
                </c:pt>
                <c:pt idx="115">
                  <c:v>4.4780401025000138E-2</c:v>
                </c:pt>
                <c:pt idx="116">
                  <c:v>4.6733609999999759E-2</c:v>
                </c:pt>
                <c:pt idx="117">
                  <c:v>4.4882618024999932E-2</c:v>
                </c:pt>
                <c:pt idx="118">
                  <c:v>4.312518222500028E-2</c:v>
                </c:pt>
                <c:pt idx="119">
                  <c:v>4.1542713599999725E-2</c:v>
                </c:pt>
                <c:pt idx="120">
                  <c:v>4.0175612099999869E-2</c:v>
                </c:pt>
                <c:pt idx="121">
                  <c:v>4.1910147599999892E-2</c:v>
                </c:pt>
                <c:pt idx="122">
                  <c:v>4.016541322499978E-2</c:v>
                </c:pt>
                <c:pt idx="123">
                  <c:v>3.7708942400000112E-2</c:v>
                </c:pt>
                <c:pt idx="124">
                  <c:v>3.8330430225000045E-2</c:v>
                </c:pt>
                <c:pt idx="125">
                  <c:v>3.7189480624999716E-2</c:v>
                </c:pt>
                <c:pt idx="126">
                  <c:v>3.7922876225000124E-2</c:v>
                </c:pt>
                <c:pt idx="127">
                  <c:v>3.9706515600000047E-2</c:v>
                </c:pt>
                <c:pt idx="128">
                  <c:v>4.0991684099999759E-2</c:v>
                </c:pt>
                <c:pt idx="129">
                  <c:v>3.9849272899999955E-2</c:v>
                </c:pt>
                <c:pt idx="130">
                  <c:v>4.0471401225000037E-2</c:v>
                </c:pt>
                <c:pt idx="131">
                  <c:v>3.8575001024999889E-2</c:v>
                </c:pt>
                <c:pt idx="132">
                  <c:v>3.5876128399999763E-2</c:v>
                </c:pt>
                <c:pt idx="133">
                  <c:v>3.511293402499982E-2</c:v>
                </c:pt>
                <c:pt idx="134">
                  <c:v>3.3495892099999924E-2</c:v>
                </c:pt>
                <c:pt idx="135">
                  <c:v>3.5062064399999926E-2</c:v>
                </c:pt>
                <c:pt idx="136">
                  <c:v>3.4706012024999788E-2</c:v>
                </c:pt>
                <c:pt idx="137">
                  <c:v>3.21747215999999E-2</c:v>
                </c:pt>
                <c:pt idx="138">
                  <c:v>3.2286480224999803E-2</c:v>
                </c:pt>
                <c:pt idx="139">
                  <c:v>3.3109616400000208E-2</c:v>
                </c:pt>
                <c:pt idx="140">
                  <c:v>3.2093446399999781E-2</c:v>
                </c:pt>
                <c:pt idx="141">
                  <c:v>3.3790730025000215E-2</c:v>
                </c:pt>
                <c:pt idx="142">
                  <c:v>3.4756872900000069E-2</c:v>
                </c:pt>
                <c:pt idx="143">
                  <c:v>3.7393175624999886E-2</c:v>
                </c:pt>
                <c:pt idx="144">
                  <c:v>3.7708942400000112E-2</c:v>
                </c:pt>
                <c:pt idx="145">
                  <c:v>3.5631875600000029E-2</c:v>
                </c:pt>
                <c:pt idx="146">
                  <c:v>3.6900000000000002E-2</c:v>
                </c:pt>
                <c:pt idx="147">
                  <c:v>3.8170000000000003E-2</c:v>
                </c:pt>
                <c:pt idx="148">
                  <c:v>3.9260000000000003E-2</c:v>
                </c:pt>
                <c:pt idx="149">
                  <c:v>4.0519999999999994E-2</c:v>
                </c:pt>
                <c:pt idx="150">
                  <c:v>4.088E-2</c:v>
                </c:pt>
                <c:pt idx="151">
                  <c:v>4.2900000000000001E-2</c:v>
                </c:pt>
                <c:pt idx="152">
                  <c:v>4.3779999999999999E-2</c:v>
                </c:pt>
                <c:pt idx="153">
                  <c:v>4.3459999999999999E-2</c:v>
                </c:pt>
                <c:pt idx="154">
                  <c:v>4.2830000000000007E-2</c:v>
                </c:pt>
                <c:pt idx="155">
                  <c:v>4.0149999999999998E-2</c:v>
                </c:pt>
                <c:pt idx="156">
                  <c:v>4.0999999999999995E-2</c:v>
                </c:pt>
                <c:pt idx="157">
                  <c:v>4.2560000000000001E-2</c:v>
                </c:pt>
                <c:pt idx="158">
                  <c:v>4.2999999999999997E-2</c:v>
                </c:pt>
                <c:pt idx="159">
                  <c:v>4.4729999999999999E-2</c:v>
                </c:pt>
                <c:pt idx="160">
                  <c:v>4.3339999999999997E-2</c:v>
                </c:pt>
                <c:pt idx="161">
                  <c:v>4.0660000000000002E-2</c:v>
                </c:pt>
                <c:pt idx="162">
                  <c:v>4.1700000000000001E-2</c:v>
                </c:pt>
                <c:pt idx="163">
                  <c:v>4.2110000000000002E-2</c:v>
                </c:pt>
                <c:pt idx="164">
                  <c:v>3.8440000000000002E-2</c:v>
                </c:pt>
                <c:pt idx="165">
                  <c:v>3.7580000000000002E-2</c:v>
                </c:pt>
                <c:pt idx="166">
                  <c:v>4.1280000000000004E-2</c:v>
                </c:pt>
                <c:pt idx="167">
                  <c:v>4.1139999999999996E-2</c:v>
                </c:pt>
                <c:pt idx="168">
                  <c:v>3.9550000000000002E-2</c:v>
                </c:pt>
                <c:pt idx="169">
                  <c:v>4.1159999999999995E-2</c:v>
                </c:pt>
                <c:pt idx="170">
                  <c:v>4.2510000000000006E-2</c:v>
                </c:pt>
                <c:pt idx="171">
                  <c:v>4.5579999999999996E-2</c:v>
                </c:pt>
                <c:pt idx="172">
                  <c:v>4.5670000000000002E-2</c:v>
                </c:pt>
                <c:pt idx="173">
                  <c:v>4.3880000000000002E-2</c:v>
                </c:pt>
                <c:pt idx="174">
                  <c:v>4.6390000000000001E-2</c:v>
                </c:pt>
                <c:pt idx="175">
                  <c:v>4.8310000000000006E-2</c:v>
                </c:pt>
                <c:pt idx="176">
                  <c:v>5.04E-2</c:v>
                </c:pt>
                <c:pt idx="177">
                  <c:v>5.2750000000000005E-2</c:v>
                </c:pt>
                <c:pt idx="178">
                  <c:v>5.2199999999999996E-2</c:v>
                </c:pt>
                <c:pt idx="179">
                  <c:v>5.3310000000000003E-2</c:v>
                </c:pt>
                <c:pt idx="180">
                  <c:v>5.024E-2</c:v>
                </c:pt>
                <c:pt idx="181">
                  <c:v>4.9699999999999994E-2</c:v>
                </c:pt>
                <c:pt idx="182">
                  <c:v>5.0709999999999998E-2</c:v>
                </c:pt>
                <c:pt idx="183">
                  <c:v>4.6740000000000004E-2</c:v>
                </c:pt>
                <c:pt idx="184">
                  <c:v>4.5289999999999997E-2</c:v>
                </c:pt>
                <c:pt idx="185">
                  <c:v>4.8719999999999999E-2</c:v>
                </c:pt>
                <c:pt idx="186">
                  <c:v>4.87E-2</c:v>
                </c:pt>
                <c:pt idx="187">
                  <c:v>4.9790000000000001E-2</c:v>
                </c:pt>
                <c:pt idx="188">
                  <c:v>5.2270000000000004E-2</c:v>
                </c:pt>
                <c:pt idx="189">
                  <c:v>5.2930000000000005E-2</c:v>
                </c:pt>
                <c:pt idx="190">
                  <c:v>5.1879999999999996E-2</c:v>
                </c:pt>
                <c:pt idx="191">
                  <c:v>4.8419999999999998E-2</c:v>
                </c:pt>
                <c:pt idx="192">
                  <c:v>4.8760000000000005E-2</c:v>
                </c:pt>
                <c:pt idx="193">
                  <c:v>4.9320000000000003E-2</c:v>
                </c:pt>
                <c:pt idx="194">
                  <c:v>4.99E-2</c:v>
                </c:pt>
                <c:pt idx="195">
                  <c:v>5.117E-2</c:v>
                </c:pt>
                <c:pt idx="196">
                  <c:v>5.3429999999999998E-2</c:v>
                </c:pt>
                <c:pt idx="197">
                  <c:v>5.3739999999999996E-2</c:v>
                </c:pt>
                <c:pt idx="198">
                  <c:v>5.4560000000000004E-2</c:v>
                </c:pt>
                <c:pt idx="199">
                  <c:v>5.3460000000000001E-2</c:v>
                </c:pt>
                <c:pt idx="200">
                  <c:v>5.3630000000000004E-2</c:v>
                </c:pt>
                <c:pt idx="201">
                  <c:v>5.3449999999999998E-2</c:v>
                </c:pt>
                <c:pt idx="202">
                  <c:v>5.4000000000000006E-2</c:v>
                </c:pt>
                <c:pt idx="203">
                  <c:v>5.3330000000000002E-2</c:v>
                </c:pt>
                <c:pt idx="204">
                  <c:v>5.6150000000000005E-2</c:v>
                </c:pt>
                <c:pt idx="205">
                  <c:v>5.6820000000000002E-2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'Historical 10 Y Gov Bond Yield'!$P$1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'Historical 10 Y Gov Bond Yield'!$P$2:$P$207</c:f>
              <c:numCache>
                <c:formatCode>0.00%</c:formatCode>
                <c:ptCount val="206"/>
                <c:pt idx="0">
                  <c:v>1.7364736024999994E-2</c:v>
                </c:pt>
                <c:pt idx="1">
                  <c:v>1.6003520900000012E-2</c:v>
                </c:pt>
                <c:pt idx="2">
                  <c:v>1.398858089999977E-2</c:v>
                </c:pt>
                <c:pt idx="3">
                  <c:v>1.5600372900000048E-2</c:v>
                </c:pt>
                <c:pt idx="4">
                  <c:v>1.2056120100000234E-2</c:v>
                </c:pt>
                <c:pt idx="5">
                  <c:v>8.8093160249997915E-3</c:v>
                </c:pt>
                <c:pt idx="6">
                  <c:v>1.0165704899999906E-2</c:v>
                </c:pt>
                <c:pt idx="7">
                  <c:v>1.0236061024999854E-2</c:v>
                </c:pt>
                <c:pt idx="8">
                  <c:v>1.1291696900000092E-2</c:v>
                </c:pt>
                <c:pt idx="9">
                  <c:v>1.4814464399999894E-2</c:v>
                </c:pt>
                <c:pt idx="10">
                  <c:v>1.5993441225000016E-2</c:v>
                </c:pt>
                <c:pt idx="11">
                  <c:v>1.4401480624999907E-2</c:v>
                </c:pt>
                <c:pt idx="12">
                  <c:v>1.5378675600000058E-2</c:v>
                </c:pt>
                <c:pt idx="13">
                  <c:v>1.5197304900000264E-2</c:v>
                </c:pt>
                <c:pt idx="14">
                  <c:v>1.7889299024999916E-2</c:v>
                </c:pt>
                <c:pt idx="15">
                  <c:v>1.5308140624999966E-2</c:v>
                </c:pt>
                <c:pt idx="16">
                  <c:v>1.6810056900000037E-2</c:v>
                </c:pt>
                <c:pt idx="17">
                  <c:v>1.9059965224999864E-2</c:v>
                </c:pt>
                <c:pt idx="18">
                  <c:v>2.1271936400000024E-2</c:v>
                </c:pt>
                <c:pt idx="19">
                  <c:v>1.8474548025000148E-2</c:v>
                </c:pt>
                <c:pt idx="20">
                  <c:v>2.3223287024999761E-2</c:v>
                </c:pt>
                <c:pt idx="21">
                  <c:v>1.8484640000000274E-2</c:v>
                </c:pt>
                <c:pt idx="22">
                  <c:v>1.5056250000000215E-2</c:v>
                </c:pt>
                <c:pt idx="23">
                  <c:v>1.2337822500000151E-2</c:v>
                </c:pt>
                <c:pt idx="24">
                  <c:v>1.2609501225000264E-2</c:v>
                </c:pt>
                <c:pt idx="25">
                  <c:v>1.4653290000000263E-2</c:v>
                </c:pt>
                <c:pt idx="26">
                  <c:v>1.6164802499999853E-2</c:v>
                </c:pt>
                <c:pt idx="27">
                  <c:v>1.9181107024999866E-2</c:v>
                </c:pt>
                <c:pt idx="28">
                  <c:v>2.116077562499985E-2</c:v>
                </c:pt>
                <c:pt idx="29">
                  <c:v>2.1827831025000188E-2</c:v>
                </c:pt>
                <c:pt idx="30">
                  <c:v>2.2404099599999894E-2</c:v>
                </c:pt>
                <c:pt idx="31">
                  <c:v>2.5267628025000155E-2</c:v>
                </c:pt>
                <c:pt idx="32">
                  <c:v>2.6888356024999949E-2</c:v>
                </c:pt>
                <c:pt idx="33">
                  <c:v>2.8784204099999933E-2</c:v>
                </c:pt>
                <c:pt idx="34">
                  <c:v>3.047876562500007E-2</c:v>
                </c:pt>
                <c:pt idx="35">
                  <c:v>3.2642116099999896E-2</c:v>
                </c:pt>
                <c:pt idx="36">
                  <c:v>3.5448704900000072E-2</c:v>
                </c:pt>
                <c:pt idx="37">
                  <c:v>3.7087640625000029E-2</c:v>
                </c:pt>
                <c:pt idx="38">
                  <c:v>4.1879525625000191E-2</c:v>
                </c:pt>
                <c:pt idx="39">
                  <c:v>4.1695803224999883E-2</c:v>
                </c:pt>
                <c:pt idx="40">
                  <c:v>4.0899860025000123E-2</c:v>
                </c:pt>
                <c:pt idx="41">
                  <c:v>4.3686992099999822E-2</c:v>
                </c:pt>
                <c:pt idx="42">
                  <c:v>4.5864155624999903E-2</c:v>
                </c:pt>
                <c:pt idx="43">
                  <c:v>4.7173589225000034E-2</c:v>
                </c:pt>
                <c:pt idx="44">
                  <c:v>4.8217630624999952E-2</c:v>
                </c:pt>
                <c:pt idx="45">
                  <c:v>4.4811065599999811E-2</c:v>
                </c:pt>
                <c:pt idx="46">
                  <c:v>4.1726422500000027E-2</c:v>
                </c:pt>
                <c:pt idx="47">
                  <c:v>5.1188825624999934E-2</c:v>
                </c:pt>
                <c:pt idx="48">
                  <c:v>5.1804080624999749E-2</c:v>
                </c:pt>
                <c:pt idx="49">
                  <c:v>5.2860688099999997E-2</c:v>
                </c:pt>
                <c:pt idx="50">
                  <c:v>5.3825433599999917E-2</c:v>
                </c:pt>
                <c:pt idx="51">
                  <c:v>5.3969156899999815E-2</c:v>
                </c:pt>
                <c:pt idx="52">
                  <c:v>5.7133548899999997E-2</c:v>
                </c:pt>
                <c:pt idx="53">
                  <c:v>6.0549828900000158E-2</c:v>
                </c:pt>
                <c:pt idx="54">
                  <c:v>6.8328960000000105E-2</c:v>
                </c:pt>
                <c:pt idx="55">
                  <c:v>6.8742440000000071E-2</c:v>
                </c:pt>
                <c:pt idx="56">
                  <c:v>6.6056249999999928E-2</c:v>
                </c:pt>
                <c:pt idx="57">
                  <c:v>6.657256250000021E-2</c:v>
                </c:pt>
                <c:pt idx="58">
                  <c:v>5.87381025E-2</c:v>
                </c:pt>
                <c:pt idx="59">
                  <c:v>5.4215562500000036E-2</c:v>
                </c:pt>
                <c:pt idx="60">
                  <c:v>5.0522502500000011E-2</c:v>
                </c:pt>
                <c:pt idx="61">
                  <c:v>5.083000999999987E-2</c:v>
                </c:pt>
                <c:pt idx="62">
                  <c:v>5.1506684900000099E-2</c:v>
                </c:pt>
                <c:pt idx="63">
                  <c:v>6.3651882224999845E-2</c:v>
                </c:pt>
                <c:pt idx="64">
                  <c:v>5.6300895225000147E-2</c:v>
                </c:pt>
                <c:pt idx="65">
                  <c:v>5.2050233025000114E-2</c:v>
                </c:pt>
                <c:pt idx="66">
                  <c:v>5.1199078400000042E-2</c:v>
                </c:pt>
                <c:pt idx="67">
                  <c:v>6.2311569225000252E-2</c:v>
                </c:pt>
                <c:pt idx="68">
                  <c:v>5.533501702500021E-2</c:v>
                </c:pt>
                <c:pt idx="69">
                  <c:v>5.4369580625000191E-2</c:v>
                </c:pt>
                <c:pt idx="70">
                  <c:v>5.3599602500000065E-2</c:v>
                </c:pt>
                <c:pt idx="71">
                  <c:v>5.3661190400000169E-2</c:v>
                </c:pt>
                <c:pt idx="72">
                  <c:v>5.4574955625000143E-2</c:v>
                </c:pt>
                <c:pt idx="73">
                  <c:v>5.4503072100000161E-2</c:v>
                </c:pt>
                <c:pt idx="74">
                  <c:v>5.558158222499987E-2</c:v>
                </c:pt>
                <c:pt idx="75">
                  <c:v>5.6527015625000177E-2</c:v>
                </c:pt>
                <c:pt idx="76">
                  <c:v>4.263499902500012E-2</c:v>
                </c:pt>
                <c:pt idx="77">
                  <c:v>4.185911122500019E-2</c:v>
                </c:pt>
                <c:pt idx="78">
                  <c:v>4.0961075625000065E-2</c:v>
                </c:pt>
                <c:pt idx="79">
                  <c:v>4.2757534025000155E-2</c:v>
                </c:pt>
                <c:pt idx="80">
                  <c:v>4.6263036899999888E-2</c:v>
                </c:pt>
                <c:pt idx="81">
                  <c:v>4.3441820099999973E-2</c:v>
                </c:pt>
                <c:pt idx="82">
                  <c:v>4.0818242025000062E-2</c:v>
                </c:pt>
                <c:pt idx="83">
                  <c:v>3.8554619025000125E-2</c:v>
                </c:pt>
                <c:pt idx="84">
                  <c:v>3.9135584399999868E-2</c:v>
                </c:pt>
                <c:pt idx="85">
                  <c:v>4.1787662399999981E-2</c:v>
                </c:pt>
                <c:pt idx="86">
                  <c:v>4.0175612099999869E-2</c:v>
                </c:pt>
                <c:pt idx="87">
                  <c:v>3.7861750025000251E-2</c:v>
                </c:pt>
                <c:pt idx="88">
                  <c:v>3.8524046400000067E-2</c:v>
                </c:pt>
                <c:pt idx="89">
                  <c:v>3.8310050625000036E-2</c:v>
                </c:pt>
                <c:pt idx="90">
                  <c:v>3.8269292025000068E-2</c:v>
                </c:pt>
                <c:pt idx="91">
                  <c:v>3.8727872399999974E-2</c:v>
                </c:pt>
                <c:pt idx="92">
                  <c:v>4.1828489999999885E-2</c:v>
                </c:pt>
                <c:pt idx="93">
                  <c:v>4.4494220025000031E-2</c:v>
                </c:pt>
                <c:pt idx="94">
                  <c:v>3.9757499224999826E-2</c:v>
                </c:pt>
                <c:pt idx="95">
                  <c:v>4.0971278400000255E-2</c:v>
                </c:pt>
                <c:pt idx="96">
                  <c:v>4.312518222500028E-2</c:v>
                </c:pt>
                <c:pt idx="97">
                  <c:v>4.4300048100000211E-2</c:v>
                </c:pt>
                <c:pt idx="98">
                  <c:v>3.8259102500000086E-2</c:v>
                </c:pt>
                <c:pt idx="99">
                  <c:v>3.9502593599999969E-2</c:v>
                </c:pt>
                <c:pt idx="100">
                  <c:v>4.6273265625000004E-2</c:v>
                </c:pt>
                <c:pt idx="101">
                  <c:v>4.6467620899999895E-2</c:v>
                </c:pt>
                <c:pt idx="102">
                  <c:v>4.5905063024999748E-2</c:v>
                </c:pt>
                <c:pt idx="103">
                  <c:v>4.7286156899999821E-2</c:v>
                </c:pt>
                <c:pt idx="104">
                  <c:v>4.9620740100000171E-2</c:v>
                </c:pt>
                <c:pt idx="105">
                  <c:v>4.6672224899999781E-2</c:v>
                </c:pt>
                <c:pt idx="106">
                  <c:v>4.443290062500016E-2</c:v>
                </c:pt>
                <c:pt idx="107">
                  <c:v>4.2675843225000065E-2</c:v>
                </c:pt>
                <c:pt idx="108">
                  <c:v>4.1899940224999987E-2</c:v>
                </c:pt>
                <c:pt idx="109">
                  <c:v>4.1369225625000006E-2</c:v>
                </c:pt>
                <c:pt idx="110">
                  <c:v>4.45248803999998E-2</c:v>
                </c:pt>
                <c:pt idx="111">
                  <c:v>4.3319244900000164E-2</c:v>
                </c:pt>
                <c:pt idx="112">
                  <c:v>4.4514660224999725E-2</c:v>
                </c:pt>
                <c:pt idx="113">
                  <c:v>4.4811065599999811E-2</c:v>
                </c:pt>
                <c:pt idx="114">
                  <c:v>4.4095676100000203E-2</c:v>
                </c:pt>
                <c:pt idx="115">
                  <c:v>4.4514660224999725E-2</c:v>
                </c:pt>
                <c:pt idx="116">
                  <c:v>4.6754072099999933E-2</c:v>
                </c:pt>
                <c:pt idx="117">
                  <c:v>4.5076844099999791E-2</c:v>
                </c:pt>
                <c:pt idx="118">
                  <c:v>4.2359321600000222E-2</c:v>
                </c:pt>
                <c:pt idx="119">
                  <c:v>4.1430455024999979E-2</c:v>
                </c:pt>
                <c:pt idx="120">
                  <c:v>4.0461200900000049E-2</c:v>
                </c:pt>
                <c:pt idx="121">
                  <c:v>4.1971392899999849E-2</c:v>
                </c:pt>
                <c:pt idx="122">
                  <c:v>4.0369400224999907E-2</c:v>
                </c:pt>
                <c:pt idx="123">
                  <c:v>3.7617263224999808E-2</c:v>
                </c:pt>
                <c:pt idx="124">
                  <c:v>3.820815562500024E-2</c:v>
                </c:pt>
                <c:pt idx="125">
                  <c:v>3.7484844900000036E-2</c:v>
                </c:pt>
                <c:pt idx="126">
                  <c:v>3.7861750025000251E-2</c:v>
                </c:pt>
                <c:pt idx="127">
                  <c:v>3.9594356025000277E-2</c:v>
                </c:pt>
                <c:pt idx="128">
                  <c:v>4.0971278400000255E-2</c:v>
                </c:pt>
                <c:pt idx="129">
                  <c:v>4.0359200400000184E-2</c:v>
                </c:pt>
                <c:pt idx="130">
                  <c:v>4.0022634224999853E-2</c:v>
                </c:pt>
                <c:pt idx="131">
                  <c:v>3.8483283600000195E-2</c:v>
                </c:pt>
                <c:pt idx="132">
                  <c:v>3.5397827024999939E-2</c:v>
                </c:pt>
                <c:pt idx="133">
                  <c:v>3.5173979225000096E-2</c:v>
                </c:pt>
                <c:pt idx="134">
                  <c:v>3.3485726024999884E-2</c:v>
                </c:pt>
                <c:pt idx="135">
                  <c:v>3.502136960000013E-2</c:v>
                </c:pt>
                <c:pt idx="136">
                  <c:v>3.3922912400000227E-2</c:v>
                </c:pt>
                <c:pt idx="137">
                  <c:v>3.160586239999974E-2</c:v>
                </c:pt>
                <c:pt idx="138">
                  <c:v>3.1037160000000119E-2</c:v>
                </c:pt>
                <c:pt idx="139">
                  <c:v>3.2621792400000071E-2</c:v>
                </c:pt>
                <c:pt idx="140">
                  <c:v>3.1412892224999878E-2</c:v>
                </c:pt>
                <c:pt idx="141">
                  <c:v>3.2906342399999788E-2</c:v>
                </c:pt>
                <c:pt idx="142">
                  <c:v>3.4553436900000234E-2</c:v>
                </c:pt>
                <c:pt idx="143">
                  <c:v>3.672105802499992E-2</c:v>
                </c:pt>
                <c:pt idx="144">
                  <c:v>3.779043840000007E-2</c:v>
                </c:pt>
                <c:pt idx="145">
                  <c:v>3.5906662024999925E-2</c:v>
                </c:pt>
                <c:pt idx="146">
                  <c:v>3.705E-2</c:v>
                </c:pt>
                <c:pt idx="147">
                  <c:v>3.737E-2</c:v>
                </c:pt>
                <c:pt idx="148">
                  <c:v>3.8719999999999997E-2</c:v>
                </c:pt>
                <c:pt idx="149">
                  <c:v>4.0060000000000005E-2</c:v>
                </c:pt>
                <c:pt idx="150">
                  <c:v>4.0439999999999997E-2</c:v>
                </c:pt>
                <c:pt idx="151">
                  <c:v>4.2380000000000001E-2</c:v>
                </c:pt>
                <c:pt idx="152">
                  <c:v>4.3380000000000002E-2</c:v>
                </c:pt>
                <c:pt idx="153">
                  <c:v>4.4069999999999998E-2</c:v>
                </c:pt>
                <c:pt idx="154">
                  <c:v>4.249E-2</c:v>
                </c:pt>
                <c:pt idx="155">
                  <c:v>4.0300000000000002E-2</c:v>
                </c:pt>
                <c:pt idx="156">
                  <c:v>4.0480000000000002E-2</c:v>
                </c:pt>
                <c:pt idx="157">
                  <c:v>4.2419999999999999E-2</c:v>
                </c:pt>
                <c:pt idx="158">
                  <c:v>4.292E-2</c:v>
                </c:pt>
                <c:pt idx="159">
                  <c:v>4.4569999999999999E-2</c:v>
                </c:pt>
                <c:pt idx="160">
                  <c:v>4.3230000000000005E-2</c:v>
                </c:pt>
                <c:pt idx="161">
                  <c:v>4.0239999999999998E-2</c:v>
                </c:pt>
                <c:pt idx="162">
                  <c:v>4.2439999999999999E-2</c:v>
                </c:pt>
                <c:pt idx="163">
                  <c:v>4.2220000000000008E-2</c:v>
                </c:pt>
                <c:pt idx="164">
                  <c:v>3.875E-2</c:v>
                </c:pt>
                <c:pt idx="165">
                  <c:v>3.8280000000000002E-2</c:v>
                </c:pt>
                <c:pt idx="166">
                  <c:v>4.1840000000000002E-2</c:v>
                </c:pt>
                <c:pt idx="167">
                  <c:v>4.0590000000000001E-2</c:v>
                </c:pt>
                <c:pt idx="168">
                  <c:v>3.9309999999999998E-2</c:v>
                </c:pt>
                <c:pt idx="169">
                  <c:v>4.1050000000000003E-2</c:v>
                </c:pt>
                <c:pt idx="170">
                  <c:v>4.2670000000000007E-2</c:v>
                </c:pt>
                <c:pt idx="171">
                  <c:v>4.5659999999999999E-2</c:v>
                </c:pt>
                <c:pt idx="172">
                  <c:v>4.6519999999999999E-2</c:v>
                </c:pt>
                <c:pt idx="173">
                  <c:v>4.4420000000000001E-2</c:v>
                </c:pt>
                <c:pt idx="174">
                  <c:v>4.7039999999999998E-2</c:v>
                </c:pt>
                <c:pt idx="175">
                  <c:v>4.913E-2</c:v>
                </c:pt>
                <c:pt idx="176">
                  <c:v>5.1220000000000002E-2</c:v>
                </c:pt>
                <c:pt idx="177">
                  <c:v>5.3360000000000005E-2</c:v>
                </c:pt>
                <c:pt idx="178">
                  <c:v>5.2969999999999996E-2</c:v>
                </c:pt>
                <c:pt idx="179">
                  <c:v>5.4280000000000002E-2</c:v>
                </c:pt>
                <c:pt idx="180">
                  <c:v>5.1269999999999996E-2</c:v>
                </c:pt>
                <c:pt idx="181">
                  <c:v>5.0750000000000003E-2</c:v>
                </c:pt>
                <c:pt idx="182">
                  <c:v>5.1790000000000003E-2</c:v>
                </c:pt>
                <c:pt idx="183">
                  <c:v>4.8379999999999999E-2</c:v>
                </c:pt>
                <c:pt idx="184">
                  <c:v>4.657E-2</c:v>
                </c:pt>
                <c:pt idx="185">
                  <c:v>5.0999999999999997E-2</c:v>
                </c:pt>
                <c:pt idx="186">
                  <c:v>5.0839999999999996E-2</c:v>
                </c:pt>
                <c:pt idx="187">
                  <c:v>5.1799999999999999E-2</c:v>
                </c:pt>
                <c:pt idx="188">
                  <c:v>5.4100000000000002E-2</c:v>
                </c:pt>
                <c:pt idx="189">
                  <c:v>5.4649999999999997E-2</c:v>
                </c:pt>
                <c:pt idx="190">
                  <c:v>5.3559999999999997E-2</c:v>
                </c:pt>
                <c:pt idx="191">
                  <c:v>4.9710000000000004E-2</c:v>
                </c:pt>
                <c:pt idx="192">
                  <c:v>5.0330000000000007E-2</c:v>
                </c:pt>
                <c:pt idx="193">
                  <c:v>5.0709999999999998E-2</c:v>
                </c:pt>
                <c:pt idx="194">
                  <c:v>5.1490000000000001E-2</c:v>
                </c:pt>
                <c:pt idx="195">
                  <c:v>5.2750000000000005E-2</c:v>
                </c:pt>
                <c:pt idx="196">
                  <c:v>5.5039999999999999E-2</c:v>
                </c:pt>
                <c:pt idx="197">
                  <c:v>5.5300000000000002E-2</c:v>
                </c:pt>
                <c:pt idx="198">
                  <c:v>5.6059999999999999E-2</c:v>
                </c:pt>
                <c:pt idx="199">
                  <c:v>5.4989999999999997E-2</c:v>
                </c:pt>
                <c:pt idx="200">
                  <c:v>5.5010000000000003E-2</c:v>
                </c:pt>
                <c:pt idx="201">
                  <c:v>5.5079999999999997E-2</c:v>
                </c:pt>
                <c:pt idx="202">
                  <c:v>5.5389999999999995E-2</c:v>
                </c:pt>
                <c:pt idx="203">
                  <c:v>5.4610000000000006E-2</c:v>
                </c:pt>
                <c:pt idx="204">
                  <c:v>5.7169999999999999E-2</c:v>
                </c:pt>
                <c:pt idx="205">
                  <c:v>5.8169999999999999E-2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370624"/>
        <c:axId val="172371016"/>
      </c:lineChart>
      <c:dateAx>
        <c:axId val="172370624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71016"/>
        <c:crossesAt val="0"/>
        <c:auto val="1"/>
        <c:lblOffset val="100"/>
        <c:baseTimeUnit val="months"/>
      </c:dateAx>
      <c:valAx>
        <c:axId val="172371016"/>
        <c:scaling>
          <c:orientation val="minMax"/>
          <c:max val="0.12000000000000001"/>
          <c:min val="-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37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0522D-FB5B-473D-A4D8-1650968E82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93518233-9DBB-445B-A662-218D75D877E7}">
      <dgm:prSet phldrT="[Text]" custT="1"/>
      <dgm:spPr/>
      <dgm:t>
        <a:bodyPr/>
        <a:lstStyle/>
        <a:p>
          <a:r>
            <a:rPr lang="en-US" sz="2800" dirty="0" smtClean="0"/>
            <a:t>Around 90% correlation between repo rate and 10-year government bond yields in India over the past four years</a:t>
          </a:r>
          <a:endParaRPr lang="en-IN" sz="2800" dirty="0"/>
        </a:p>
      </dgm:t>
    </dgm:pt>
    <dgm:pt modelId="{20CA1EA5-91A4-44AF-9DFA-7FA4E32FE70F}" type="parTrans" cxnId="{693C90CD-9230-4833-B3C4-1A7148CDBEEF}">
      <dgm:prSet/>
      <dgm:spPr/>
      <dgm:t>
        <a:bodyPr/>
        <a:lstStyle/>
        <a:p>
          <a:endParaRPr lang="en-IN"/>
        </a:p>
      </dgm:t>
    </dgm:pt>
    <dgm:pt modelId="{862332C3-0D0D-420B-B6CC-2AB004475C54}" type="sibTrans" cxnId="{693C90CD-9230-4833-B3C4-1A7148CDBEEF}">
      <dgm:prSet/>
      <dgm:spPr>
        <a:solidFill>
          <a:srgbClr val="FFFF00"/>
        </a:solidFill>
      </dgm:spPr>
      <dgm:t>
        <a:bodyPr/>
        <a:lstStyle/>
        <a:p>
          <a:endParaRPr lang="en-IN"/>
        </a:p>
      </dgm:t>
    </dgm:pt>
    <dgm:pt modelId="{FB1FBDDB-9C76-4202-B311-B789609237E6}">
      <dgm:prSet phldrT="[Text]" custT="1"/>
      <dgm:spPr/>
      <dgm:t>
        <a:bodyPr/>
        <a:lstStyle/>
        <a:p>
          <a:r>
            <a:rPr lang="en-US" sz="2800" dirty="0" smtClean="0"/>
            <a:t>RBI targets CPI inflation - Around 60% correlation between repo rate and CPI inflation in India over the past four years</a:t>
          </a:r>
          <a:endParaRPr lang="en-IN" sz="2800" dirty="0"/>
        </a:p>
      </dgm:t>
    </dgm:pt>
    <dgm:pt modelId="{37529810-EF56-469F-917C-65D1E71B7896}" type="parTrans" cxnId="{20DF3DE0-F39F-42E8-B84A-D2F9F3223431}">
      <dgm:prSet/>
      <dgm:spPr/>
      <dgm:t>
        <a:bodyPr/>
        <a:lstStyle/>
        <a:p>
          <a:endParaRPr lang="en-IN"/>
        </a:p>
      </dgm:t>
    </dgm:pt>
    <dgm:pt modelId="{C7075212-58A5-4205-AB16-F681242212FC}" type="sibTrans" cxnId="{20DF3DE0-F39F-42E8-B84A-D2F9F3223431}">
      <dgm:prSet/>
      <dgm:spPr>
        <a:solidFill>
          <a:srgbClr val="FFFF00"/>
        </a:solidFill>
      </dgm:spPr>
      <dgm:t>
        <a:bodyPr/>
        <a:lstStyle/>
        <a:p>
          <a:endParaRPr lang="en-IN"/>
        </a:p>
      </dgm:t>
    </dgm:pt>
    <dgm:pt modelId="{6C58FA6F-5CD8-4154-AA1B-E2108F031B1B}">
      <dgm:prSet phldrT="[Text]" custT="1"/>
      <dgm:spPr/>
      <dgm:t>
        <a:bodyPr/>
        <a:lstStyle/>
        <a:p>
          <a:r>
            <a:rPr lang="en-US" sz="2800" b="1" dirty="0" smtClean="0"/>
            <a:t>CPI inflation the crucial driver for long-term interest rates!?! </a:t>
          </a:r>
          <a:endParaRPr lang="en-IN" sz="2800" b="1" dirty="0"/>
        </a:p>
      </dgm:t>
    </dgm:pt>
    <dgm:pt modelId="{AB8BF58E-4E5F-433D-998F-560E4C949273}" type="parTrans" cxnId="{0D7441F4-FF97-4F5A-8DCC-A30BA40EED73}">
      <dgm:prSet/>
      <dgm:spPr/>
      <dgm:t>
        <a:bodyPr/>
        <a:lstStyle/>
        <a:p>
          <a:endParaRPr lang="en-IN"/>
        </a:p>
      </dgm:t>
    </dgm:pt>
    <dgm:pt modelId="{87B614C0-A0AF-4A55-9325-7E4FBA325EC8}" type="sibTrans" cxnId="{0D7441F4-FF97-4F5A-8DCC-A30BA40EED73}">
      <dgm:prSet/>
      <dgm:spPr/>
      <dgm:t>
        <a:bodyPr/>
        <a:lstStyle/>
        <a:p>
          <a:endParaRPr lang="en-IN"/>
        </a:p>
      </dgm:t>
    </dgm:pt>
    <dgm:pt modelId="{38193D3F-CC89-4A64-8842-1C8349AE6274}" type="pres">
      <dgm:prSet presAssocID="{2E80522D-FB5B-473D-A4D8-1650968E821C}" presName="linearFlow" presStyleCnt="0">
        <dgm:presLayoutVars>
          <dgm:resizeHandles val="exact"/>
        </dgm:presLayoutVars>
      </dgm:prSet>
      <dgm:spPr/>
    </dgm:pt>
    <dgm:pt modelId="{52C141FF-140D-495D-AC3F-81AA626CD90F}" type="pres">
      <dgm:prSet presAssocID="{93518233-9DBB-445B-A662-218D75D877E7}" presName="node" presStyleLbl="node1" presStyleIdx="0" presStyleCnt="3" custScaleX="1781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50EFA18-F68A-424A-BF50-54547444BFB7}" type="pres">
      <dgm:prSet presAssocID="{862332C3-0D0D-420B-B6CC-2AB004475C54}" presName="sibTrans" presStyleLbl="sibTrans2D1" presStyleIdx="0" presStyleCnt="2"/>
      <dgm:spPr/>
      <dgm:t>
        <a:bodyPr/>
        <a:lstStyle/>
        <a:p>
          <a:endParaRPr lang="en-IN"/>
        </a:p>
      </dgm:t>
    </dgm:pt>
    <dgm:pt modelId="{DA462716-FA07-44A8-9BD9-EA58B47AD118}" type="pres">
      <dgm:prSet presAssocID="{862332C3-0D0D-420B-B6CC-2AB004475C54}" presName="connectorText" presStyleLbl="sibTrans2D1" presStyleIdx="0" presStyleCnt="2"/>
      <dgm:spPr/>
      <dgm:t>
        <a:bodyPr/>
        <a:lstStyle/>
        <a:p>
          <a:endParaRPr lang="en-IN"/>
        </a:p>
      </dgm:t>
    </dgm:pt>
    <dgm:pt modelId="{54DA4C7C-EB1A-448C-BDAA-6CC46A6AA45E}" type="pres">
      <dgm:prSet presAssocID="{FB1FBDDB-9C76-4202-B311-B789609237E6}" presName="node" presStyleLbl="node1" presStyleIdx="1" presStyleCnt="3" custScaleX="1781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CE84DD-9826-442B-8024-0210260C5010}" type="pres">
      <dgm:prSet presAssocID="{C7075212-58A5-4205-AB16-F681242212FC}" presName="sibTrans" presStyleLbl="sibTrans2D1" presStyleIdx="1" presStyleCnt="2"/>
      <dgm:spPr/>
      <dgm:t>
        <a:bodyPr/>
        <a:lstStyle/>
        <a:p>
          <a:endParaRPr lang="en-IN"/>
        </a:p>
      </dgm:t>
    </dgm:pt>
    <dgm:pt modelId="{CB96C619-E5AD-423D-8D94-BDF142B966D9}" type="pres">
      <dgm:prSet presAssocID="{C7075212-58A5-4205-AB16-F681242212FC}" presName="connectorText" presStyleLbl="sibTrans2D1" presStyleIdx="1" presStyleCnt="2"/>
      <dgm:spPr/>
      <dgm:t>
        <a:bodyPr/>
        <a:lstStyle/>
        <a:p>
          <a:endParaRPr lang="en-IN"/>
        </a:p>
      </dgm:t>
    </dgm:pt>
    <dgm:pt modelId="{113B4628-AC3E-4DBD-9C81-4DAAD640FDC8}" type="pres">
      <dgm:prSet presAssocID="{6C58FA6F-5CD8-4154-AA1B-E2108F031B1B}" presName="node" presStyleLbl="node1" presStyleIdx="2" presStyleCnt="3" custScaleX="1781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D7441F4-FF97-4F5A-8DCC-A30BA40EED73}" srcId="{2E80522D-FB5B-473D-A4D8-1650968E821C}" destId="{6C58FA6F-5CD8-4154-AA1B-E2108F031B1B}" srcOrd="2" destOrd="0" parTransId="{AB8BF58E-4E5F-433D-998F-560E4C949273}" sibTransId="{87B614C0-A0AF-4A55-9325-7E4FBA325EC8}"/>
    <dgm:cxn modelId="{57FB7FCF-6477-4CB0-A4F7-155B3C486579}" type="presOf" srcId="{93518233-9DBB-445B-A662-218D75D877E7}" destId="{52C141FF-140D-495D-AC3F-81AA626CD90F}" srcOrd="0" destOrd="0" presId="urn:microsoft.com/office/officeart/2005/8/layout/process2"/>
    <dgm:cxn modelId="{693C90CD-9230-4833-B3C4-1A7148CDBEEF}" srcId="{2E80522D-FB5B-473D-A4D8-1650968E821C}" destId="{93518233-9DBB-445B-A662-218D75D877E7}" srcOrd="0" destOrd="0" parTransId="{20CA1EA5-91A4-44AF-9DFA-7FA4E32FE70F}" sibTransId="{862332C3-0D0D-420B-B6CC-2AB004475C54}"/>
    <dgm:cxn modelId="{2F9E9506-2401-40D0-A0DA-2732F054B1E3}" type="presOf" srcId="{2E80522D-FB5B-473D-A4D8-1650968E821C}" destId="{38193D3F-CC89-4A64-8842-1C8349AE6274}" srcOrd="0" destOrd="0" presId="urn:microsoft.com/office/officeart/2005/8/layout/process2"/>
    <dgm:cxn modelId="{20DF3DE0-F39F-42E8-B84A-D2F9F3223431}" srcId="{2E80522D-FB5B-473D-A4D8-1650968E821C}" destId="{FB1FBDDB-9C76-4202-B311-B789609237E6}" srcOrd="1" destOrd="0" parTransId="{37529810-EF56-469F-917C-65D1E71B7896}" sibTransId="{C7075212-58A5-4205-AB16-F681242212FC}"/>
    <dgm:cxn modelId="{8CE18DFD-C590-4CFD-8078-ED54D7B1ED23}" type="presOf" srcId="{C7075212-58A5-4205-AB16-F681242212FC}" destId="{CB96C619-E5AD-423D-8D94-BDF142B966D9}" srcOrd="1" destOrd="0" presId="urn:microsoft.com/office/officeart/2005/8/layout/process2"/>
    <dgm:cxn modelId="{9F78F88D-BE65-4D54-A1C8-7845F9E10833}" type="presOf" srcId="{6C58FA6F-5CD8-4154-AA1B-E2108F031B1B}" destId="{113B4628-AC3E-4DBD-9C81-4DAAD640FDC8}" srcOrd="0" destOrd="0" presId="urn:microsoft.com/office/officeart/2005/8/layout/process2"/>
    <dgm:cxn modelId="{15F1E8F5-A808-416B-A473-1053207739CE}" type="presOf" srcId="{862332C3-0D0D-420B-B6CC-2AB004475C54}" destId="{950EFA18-F68A-424A-BF50-54547444BFB7}" srcOrd="0" destOrd="0" presId="urn:microsoft.com/office/officeart/2005/8/layout/process2"/>
    <dgm:cxn modelId="{BA9C497E-4BD7-47CB-A4CC-28EBB1702A45}" type="presOf" srcId="{FB1FBDDB-9C76-4202-B311-B789609237E6}" destId="{54DA4C7C-EB1A-448C-BDAA-6CC46A6AA45E}" srcOrd="0" destOrd="0" presId="urn:microsoft.com/office/officeart/2005/8/layout/process2"/>
    <dgm:cxn modelId="{F2050DCA-A101-4CF4-BBDF-60C73C03BD71}" type="presOf" srcId="{C7075212-58A5-4205-AB16-F681242212FC}" destId="{A8CE84DD-9826-442B-8024-0210260C5010}" srcOrd="0" destOrd="0" presId="urn:microsoft.com/office/officeart/2005/8/layout/process2"/>
    <dgm:cxn modelId="{65DFEE53-9131-4337-8E98-31B534FFE19A}" type="presOf" srcId="{862332C3-0D0D-420B-B6CC-2AB004475C54}" destId="{DA462716-FA07-44A8-9BD9-EA58B47AD118}" srcOrd="1" destOrd="0" presId="urn:microsoft.com/office/officeart/2005/8/layout/process2"/>
    <dgm:cxn modelId="{2EE25559-FABD-4BCF-A37D-1F19F5A4F39E}" type="presParOf" srcId="{38193D3F-CC89-4A64-8842-1C8349AE6274}" destId="{52C141FF-140D-495D-AC3F-81AA626CD90F}" srcOrd="0" destOrd="0" presId="urn:microsoft.com/office/officeart/2005/8/layout/process2"/>
    <dgm:cxn modelId="{099999AD-0305-4CCB-831D-C733B4451B60}" type="presParOf" srcId="{38193D3F-CC89-4A64-8842-1C8349AE6274}" destId="{950EFA18-F68A-424A-BF50-54547444BFB7}" srcOrd="1" destOrd="0" presId="urn:microsoft.com/office/officeart/2005/8/layout/process2"/>
    <dgm:cxn modelId="{940683A2-E218-4EE9-B293-59A9CB91C1BF}" type="presParOf" srcId="{950EFA18-F68A-424A-BF50-54547444BFB7}" destId="{DA462716-FA07-44A8-9BD9-EA58B47AD118}" srcOrd="0" destOrd="0" presId="urn:microsoft.com/office/officeart/2005/8/layout/process2"/>
    <dgm:cxn modelId="{F6126316-E4B0-4DBA-8A25-9B7336D289FE}" type="presParOf" srcId="{38193D3F-CC89-4A64-8842-1C8349AE6274}" destId="{54DA4C7C-EB1A-448C-BDAA-6CC46A6AA45E}" srcOrd="2" destOrd="0" presId="urn:microsoft.com/office/officeart/2005/8/layout/process2"/>
    <dgm:cxn modelId="{CD74D64F-C63C-41D3-A5AF-8709C676DA40}" type="presParOf" srcId="{38193D3F-CC89-4A64-8842-1C8349AE6274}" destId="{A8CE84DD-9826-442B-8024-0210260C5010}" srcOrd="3" destOrd="0" presId="urn:microsoft.com/office/officeart/2005/8/layout/process2"/>
    <dgm:cxn modelId="{6BAFB82D-5E15-4ED0-803C-7819D2374561}" type="presParOf" srcId="{A8CE84DD-9826-442B-8024-0210260C5010}" destId="{CB96C619-E5AD-423D-8D94-BDF142B966D9}" srcOrd="0" destOrd="0" presId="urn:microsoft.com/office/officeart/2005/8/layout/process2"/>
    <dgm:cxn modelId="{F8779724-BB9B-4883-BD09-31C735103848}" type="presParOf" srcId="{38193D3F-CC89-4A64-8842-1C8349AE6274}" destId="{113B4628-AC3E-4DBD-9C81-4DAAD640FDC8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1D8CC5-2DB0-4281-B539-CFDA5A9B38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F229F4E-4AE4-4017-8611-7FEB2CF6848D}">
      <dgm:prSet phldrT="[Text]"/>
      <dgm:spPr/>
      <dgm:t>
        <a:bodyPr/>
        <a:lstStyle/>
        <a:p>
          <a:r>
            <a:rPr lang="en-US" dirty="0" smtClean="0"/>
            <a:t>Does ALM become even more relevant</a:t>
          </a:r>
          <a:endParaRPr lang="en-IN" dirty="0"/>
        </a:p>
      </dgm:t>
    </dgm:pt>
    <dgm:pt modelId="{BC310F92-2CA8-42C8-9D49-4F802A6A498A}" type="parTrans" cxnId="{55F20B14-78ED-4E8D-95F8-5D918ABF42F3}">
      <dgm:prSet/>
      <dgm:spPr/>
      <dgm:t>
        <a:bodyPr/>
        <a:lstStyle/>
        <a:p>
          <a:endParaRPr lang="en-IN"/>
        </a:p>
      </dgm:t>
    </dgm:pt>
    <dgm:pt modelId="{174432EB-7DF6-436B-A05D-D3C0C1ABEE65}" type="sibTrans" cxnId="{55F20B14-78ED-4E8D-95F8-5D918ABF42F3}">
      <dgm:prSet/>
      <dgm:spPr/>
      <dgm:t>
        <a:bodyPr/>
        <a:lstStyle/>
        <a:p>
          <a:endParaRPr lang="en-IN"/>
        </a:p>
      </dgm:t>
    </dgm:pt>
    <dgm:pt modelId="{8E6EAB21-9C4D-4FE1-9AD5-40A12CC3C101}">
      <dgm:prSet phldrT="[Text]"/>
      <dgm:spPr/>
      <dgm:t>
        <a:bodyPr/>
        <a:lstStyle/>
        <a:p>
          <a:r>
            <a:rPr lang="en-IN" dirty="0" smtClean="0"/>
            <a:t>Will insurers be forced to make riskier investments</a:t>
          </a:r>
          <a:endParaRPr lang="en-IN" dirty="0"/>
        </a:p>
      </dgm:t>
    </dgm:pt>
    <dgm:pt modelId="{3DE6671A-7013-4A44-9B92-761ED2D168D9}" type="parTrans" cxnId="{5C2222AC-8674-44EA-806C-5810C02A4827}">
      <dgm:prSet/>
      <dgm:spPr/>
      <dgm:t>
        <a:bodyPr/>
        <a:lstStyle/>
        <a:p>
          <a:endParaRPr lang="en-IN"/>
        </a:p>
      </dgm:t>
    </dgm:pt>
    <dgm:pt modelId="{4B831B8B-A48F-46DF-8336-14B441AE5276}" type="sibTrans" cxnId="{5C2222AC-8674-44EA-806C-5810C02A4827}">
      <dgm:prSet/>
      <dgm:spPr/>
      <dgm:t>
        <a:bodyPr/>
        <a:lstStyle/>
        <a:p>
          <a:endParaRPr lang="en-IN"/>
        </a:p>
      </dgm:t>
    </dgm:pt>
    <dgm:pt modelId="{B323D817-E890-4094-871C-7FD6840AF9D6}">
      <dgm:prSet phldrT="[Text]"/>
      <dgm:spPr/>
      <dgm:t>
        <a:bodyPr/>
        <a:lstStyle/>
        <a:p>
          <a:r>
            <a:rPr lang="en-IN" dirty="0" smtClean="0"/>
            <a:t>Management of current guarantees</a:t>
          </a:r>
          <a:endParaRPr lang="en-IN" dirty="0"/>
        </a:p>
      </dgm:t>
    </dgm:pt>
    <dgm:pt modelId="{818683D9-5689-4EC9-86BC-56C27777E9EA}" type="parTrans" cxnId="{1BEFE1A9-AC1F-460D-9C80-2EE544DC875A}">
      <dgm:prSet/>
      <dgm:spPr/>
      <dgm:t>
        <a:bodyPr/>
        <a:lstStyle/>
        <a:p>
          <a:endParaRPr lang="en-IN"/>
        </a:p>
      </dgm:t>
    </dgm:pt>
    <dgm:pt modelId="{933DC198-0941-433F-897C-24D484CACFAE}" type="sibTrans" cxnId="{1BEFE1A9-AC1F-460D-9C80-2EE544DC875A}">
      <dgm:prSet/>
      <dgm:spPr/>
      <dgm:t>
        <a:bodyPr/>
        <a:lstStyle/>
        <a:p>
          <a:endParaRPr lang="en-IN"/>
        </a:p>
      </dgm:t>
    </dgm:pt>
    <dgm:pt modelId="{09ED28E0-3493-4B0A-97D9-C09B1E7F2CE5}">
      <dgm:prSet phldrT="[Text]"/>
      <dgm:spPr/>
      <dgm:t>
        <a:bodyPr/>
        <a:lstStyle/>
        <a:p>
          <a:r>
            <a:rPr lang="en-IN" dirty="0" smtClean="0"/>
            <a:t>Can derivatives be used increasingly </a:t>
          </a:r>
          <a:endParaRPr lang="en-IN" dirty="0"/>
        </a:p>
      </dgm:t>
    </dgm:pt>
    <dgm:pt modelId="{45077C2A-A9A6-4CA2-AC17-B5CD60475D8D}" type="parTrans" cxnId="{BE5E5EAE-25E4-44F1-AA96-AB956C3150E7}">
      <dgm:prSet/>
      <dgm:spPr/>
      <dgm:t>
        <a:bodyPr/>
        <a:lstStyle/>
        <a:p>
          <a:endParaRPr lang="en-IN"/>
        </a:p>
      </dgm:t>
    </dgm:pt>
    <dgm:pt modelId="{CE6F88E7-9E94-4493-9F97-073E302C505C}" type="sibTrans" cxnId="{BE5E5EAE-25E4-44F1-AA96-AB956C3150E7}">
      <dgm:prSet/>
      <dgm:spPr/>
      <dgm:t>
        <a:bodyPr/>
        <a:lstStyle/>
        <a:p>
          <a:endParaRPr lang="en-IN"/>
        </a:p>
      </dgm:t>
    </dgm:pt>
    <dgm:pt modelId="{2F7801DA-02C5-49BA-892F-9E2F82C9C24D}">
      <dgm:prSet phldrT="[Text]"/>
      <dgm:spPr/>
      <dgm:t>
        <a:bodyPr/>
        <a:lstStyle/>
        <a:p>
          <a:r>
            <a:rPr lang="en-IN" smtClean="0"/>
            <a:t>Risks from subsequent increase in interest rates</a:t>
          </a:r>
          <a:endParaRPr lang="en-IN" dirty="0"/>
        </a:p>
      </dgm:t>
    </dgm:pt>
    <dgm:pt modelId="{B3B56A34-42FE-456C-9137-84E6595AD014}" type="parTrans" cxnId="{A37B4074-2B14-42A2-AAF6-572E4FEFEF3C}">
      <dgm:prSet/>
      <dgm:spPr/>
      <dgm:t>
        <a:bodyPr/>
        <a:lstStyle/>
        <a:p>
          <a:endParaRPr lang="en-IN"/>
        </a:p>
      </dgm:t>
    </dgm:pt>
    <dgm:pt modelId="{C87BABBE-D983-4B7E-877B-4EAACB2168F7}" type="sibTrans" cxnId="{A37B4074-2B14-42A2-AAF6-572E4FEFEF3C}">
      <dgm:prSet/>
      <dgm:spPr/>
      <dgm:t>
        <a:bodyPr/>
        <a:lstStyle/>
        <a:p>
          <a:endParaRPr lang="en-IN"/>
        </a:p>
      </dgm:t>
    </dgm:pt>
    <dgm:pt modelId="{5796903F-DD2B-4EC3-8CC9-CADA841D7E61}">
      <dgm:prSet phldrT="[Text]"/>
      <dgm:spPr/>
      <dgm:t>
        <a:bodyPr/>
        <a:lstStyle/>
        <a:p>
          <a:r>
            <a:rPr lang="en-US" dirty="0" smtClean="0"/>
            <a:t>Is liquidity risk an opportunity</a:t>
          </a:r>
          <a:endParaRPr lang="en-IN" dirty="0"/>
        </a:p>
      </dgm:t>
    </dgm:pt>
    <dgm:pt modelId="{004F0766-9AB1-4FB0-AF36-384DC6845B6C}" type="parTrans" cxnId="{6C6F4D94-3B11-468D-A5AD-EB3662BDB388}">
      <dgm:prSet/>
      <dgm:spPr/>
      <dgm:t>
        <a:bodyPr/>
        <a:lstStyle/>
        <a:p>
          <a:endParaRPr lang="en-IN"/>
        </a:p>
      </dgm:t>
    </dgm:pt>
    <dgm:pt modelId="{4FB95AB7-F26C-4C01-AA39-DCF191EDC2D6}" type="sibTrans" cxnId="{6C6F4D94-3B11-468D-A5AD-EB3662BDB388}">
      <dgm:prSet/>
      <dgm:spPr/>
      <dgm:t>
        <a:bodyPr/>
        <a:lstStyle/>
        <a:p>
          <a:endParaRPr lang="en-IN"/>
        </a:p>
      </dgm:t>
    </dgm:pt>
    <dgm:pt modelId="{92EC89F3-836A-4636-80DE-2C9856DE166A}">
      <dgm:prSet phldrT="[Text]"/>
      <dgm:spPr/>
      <dgm:t>
        <a:bodyPr/>
        <a:lstStyle/>
        <a:p>
          <a:r>
            <a:rPr lang="en-US" dirty="0" smtClean="0"/>
            <a:t>Are current risk management frameworks adequate</a:t>
          </a:r>
          <a:endParaRPr lang="en-IN" dirty="0"/>
        </a:p>
      </dgm:t>
    </dgm:pt>
    <dgm:pt modelId="{645784FD-4C82-4A21-A8BB-DC4D2FABFAA4}" type="parTrans" cxnId="{322E8532-DE57-4B50-B78F-4741089D2E5A}">
      <dgm:prSet/>
      <dgm:spPr/>
      <dgm:t>
        <a:bodyPr/>
        <a:lstStyle/>
        <a:p>
          <a:endParaRPr lang="en-IN"/>
        </a:p>
      </dgm:t>
    </dgm:pt>
    <dgm:pt modelId="{664703DB-E17D-401B-9185-23F99205BD94}" type="sibTrans" cxnId="{322E8532-DE57-4B50-B78F-4741089D2E5A}">
      <dgm:prSet/>
      <dgm:spPr/>
      <dgm:t>
        <a:bodyPr/>
        <a:lstStyle/>
        <a:p>
          <a:endParaRPr lang="en-IN"/>
        </a:p>
      </dgm:t>
    </dgm:pt>
    <dgm:pt modelId="{D633BDD0-8FCC-4E5F-9DB6-8AE2698E47E5}" type="pres">
      <dgm:prSet presAssocID="{241D8CC5-2DB0-4281-B539-CFDA5A9B38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2CD6D266-FCD7-4B36-8A85-84499F36A16D}" type="pres">
      <dgm:prSet presAssocID="{241D8CC5-2DB0-4281-B539-CFDA5A9B3837}" presName="Name1" presStyleCnt="0"/>
      <dgm:spPr/>
    </dgm:pt>
    <dgm:pt modelId="{9D34BA4F-CCA1-4D18-A7A1-102EC76929E5}" type="pres">
      <dgm:prSet presAssocID="{241D8CC5-2DB0-4281-B539-CFDA5A9B3837}" presName="cycle" presStyleCnt="0"/>
      <dgm:spPr/>
    </dgm:pt>
    <dgm:pt modelId="{48DF3FBB-83FC-4BFB-B436-ACCA79E2AC83}" type="pres">
      <dgm:prSet presAssocID="{241D8CC5-2DB0-4281-B539-CFDA5A9B3837}" presName="srcNode" presStyleLbl="node1" presStyleIdx="0" presStyleCnt="7"/>
      <dgm:spPr/>
    </dgm:pt>
    <dgm:pt modelId="{5C4B2ECC-B01F-460B-A196-1437DA21F631}" type="pres">
      <dgm:prSet presAssocID="{241D8CC5-2DB0-4281-B539-CFDA5A9B3837}" presName="conn" presStyleLbl="parChTrans1D2" presStyleIdx="0" presStyleCnt="1"/>
      <dgm:spPr/>
      <dgm:t>
        <a:bodyPr/>
        <a:lstStyle/>
        <a:p>
          <a:endParaRPr lang="en-IN"/>
        </a:p>
      </dgm:t>
    </dgm:pt>
    <dgm:pt modelId="{AE7C8A71-E516-4AF6-8C8D-5B15EE2C9762}" type="pres">
      <dgm:prSet presAssocID="{241D8CC5-2DB0-4281-B539-CFDA5A9B3837}" presName="extraNode" presStyleLbl="node1" presStyleIdx="0" presStyleCnt="7"/>
      <dgm:spPr/>
    </dgm:pt>
    <dgm:pt modelId="{4A8DCC10-7067-403E-BDDC-D2ACEBF8F582}" type="pres">
      <dgm:prSet presAssocID="{241D8CC5-2DB0-4281-B539-CFDA5A9B3837}" presName="dstNode" presStyleLbl="node1" presStyleIdx="0" presStyleCnt="7"/>
      <dgm:spPr/>
    </dgm:pt>
    <dgm:pt modelId="{A6277F33-4FD8-4C0E-BD95-53D4BEA57137}" type="pres">
      <dgm:prSet presAssocID="{5F229F4E-4AE4-4017-8611-7FEB2CF6848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6CA387-33E2-4634-9A03-A7CC1C05EB08}" type="pres">
      <dgm:prSet presAssocID="{5F229F4E-4AE4-4017-8611-7FEB2CF6848D}" presName="accent_1" presStyleCnt="0"/>
      <dgm:spPr/>
    </dgm:pt>
    <dgm:pt modelId="{3D8673E3-635A-44E9-8431-D0575A5DDF10}" type="pres">
      <dgm:prSet presAssocID="{5F229F4E-4AE4-4017-8611-7FEB2CF6848D}" presName="accentRepeatNode" presStyleLbl="solidFgAcc1" presStyleIdx="0" presStyleCnt="7"/>
      <dgm:spPr>
        <a:ln>
          <a:solidFill>
            <a:srgbClr val="FFFF00"/>
          </a:solidFill>
        </a:ln>
      </dgm:spPr>
    </dgm:pt>
    <dgm:pt modelId="{B047F61F-1313-43E5-8242-FC13C141C733}" type="pres">
      <dgm:prSet presAssocID="{8E6EAB21-9C4D-4FE1-9AD5-40A12CC3C101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770FA0-31E0-452C-90ED-1CD291AABEA0}" type="pres">
      <dgm:prSet presAssocID="{8E6EAB21-9C4D-4FE1-9AD5-40A12CC3C101}" presName="accent_2" presStyleCnt="0"/>
      <dgm:spPr/>
    </dgm:pt>
    <dgm:pt modelId="{6DE80EDC-8B29-49BD-810E-62727A4DECAA}" type="pres">
      <dgm:prSet presAssocID="{8E6EAB21-9C4D-4FE1-9AD5-40A12CC3C101}" presName="accentRepeatNode" presStyleLbl="solidFgAcc1" presStyleIdx="1" presStyleCnt="7"/>
      <dgm:spPr>
        <a:ln>
          <a:solidFill>
            <a:srgbClr val="FFFF00"/>
          </a:solidFill>
        </a:ln>
      </dgm:spPr>
    </dgm:pt>
    <dgm:pt modelId="{21D4D5E7-8373-480F-9903-148C1922EB78}" type="pres">
      <dgm:prSet presAssocID="{5796903F-DD2B-4EC3-8CC9-CADA841D7E61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9027668-AFF5-49F1-B3F0-096646390ABD}" type="pres">
      <dgm:prSet presAssocID="{5796903F-DD2B-4EC3-8CC9-CADA841D7E61}" presName="accent_3" presStyleCnt="0"/>
      <dgm:spPr/>
    </dgm:pt>
    <dgm:pt modelId="{83DA1E00-9AF4-4712-A0FA-F9F3396F0D86}" type="pres">
      <dgm:prSet presAssocID="{5796903F-DD2B-4EC3-8CC9-CADA841D7E61}" presName="accentRepeatNode" presStyleLbl="solidFgAcc1" presStyleIdx="2" presStyleCnt="7"/>
      <dgm:spPr>
        <a:ln>
          <a:solidFill>
            <a:srgbClr val="FFFF00"/>
          </a:solidFill>
        </a:ln>
      </dgm:spPr>
    </dgm:pt>
    <dgm:pt modelId="{8B63CBE5-CD0A-48FE-9924-3661375F7E7E}" type="pres">
      <dgm:prSet presAssocID="{92EC89F3-836A-4636-80DE-2C9856DE166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6AC1F75-72FD-4050-B9EF-F39412DE6561}" type="pres">
      <dgm:prSet presAssocID="{92EC89F3-836A-4636-80DE-2C9856DE166A}" presName="accent_4" presStyleCnt="0"/>
      <dgm:spPr/>
    </dgm:pt>
    <dgm:pt modelId="{D4A05449-D1B7-4CA3-A6D6-D49D547CD94F}" type="pres">
      <dgm:prSet presAssocID="{92EC89F3-836A-4636-80DE-2C9856DE166A}" presName="accentRepeatNode" presStyleLbl="solidFgAcc1" presStyleIdx="3" presStyleCnt="7"/>
      <dgm:spPr>
        <a:ln>
          <a:solidFill>
            <a:srgbClr val="FFFF00"/>
          </a:solidFill>
        </a:ln>
      </dgm:spPr>
    </dgm:pt>
    <dgm:pt modelId="{A8271BA5-004D-4E05-8535-66D823759F33}" type="pres">
      <dgm:prSet presAssocID="{B323D817-E890-4094-871C-7FD6840AF9D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1BF8A2-28CD-45DF-B495-FC131107A0C9}" type="pres">
      <dgm:prSet presAssocID="{B323D817-E890-4094-871C-7FD6840AF9D6}" presName="accent_5" presStyleCnt="0"/>
      <dgm:spPr/>
    </dgm:pt>
    <dgm:pt modelId="{5921ED87-E59C-48D6-9D44-7F9374634E9A}" type="pres">
      <dgm:prSet presAssocID="{B323D817-E890-4094-871C-7FD6840AF9D6}" presName="accentRepeatNode" presStyleLbl="solidFgAcc1" presStyleIdx="4" presStyleCnt="7"/>
      <dgm:spPr>
        <a:ln>
          <a:solidFill>
            <a:srgbClr val="FFFF00"/>
          </a:solidFill>
        </a:ln>
      </dgm:spPr>
    </dgm:pt>
    <dgm:pt modelId="{5854E81D-D267-4BDB-A589-F719E34280F7}" type="pres">
      <dgm:prSet presAssocID="{09ED28E0-3493-4B0A-97D9-C09B1E7F2CE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E1E89E-F305-4629-B7AC-481ADF89832E}" type="pres">
      <dgm:prSet presAssocID="{09ED28E0-3493-4B0A-97D9-C09B1E7F2CE5}" presName="accent_6" presStyleCnt="0"/>
      <dgm:spPr/>
    </dgm:pt>
    <dgm:pt modelId="{FC9A344C-BA01-42FB-8AAB-335EA2C22633}" type="pres">
      <dgm:prSet presAssocID="{09ED28E0-3493-4B0A-97D9-C09B1E7F2CE5}" presName="accentRepeatNode" presStyleLbl="solidFgAcc1" presStyleIdx="5" presStyleCnt="7"/>
      <dgm:spPr>
        <a:ln>
          <a:solidFill>
            <a:srgbClr val="FFFF00"/>
          </a:solidFill>
        </a:ln>
      </dgm:spPr>
    </dgm:pt>
    <dgm:pt modelId="{B03B695A-B005-47AE-B254-51ED33F55964}" type="pres">
      <dgm:prSet presAssocID="{2F7801DA-02C5-49BA-892F-9E2F82C9C24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C3FBAA-BC64-40CD-87C9-67321A10EE6D}" type="pres">
      <dgm:prSet presAssocID="{2F7801DA-02C5-49BA-892F-9E2F82C9C24D}" presName="accent_7" presStyleCnt="0"/>
      <dgm:spPr/>
    </dgm:pt>
    <dgm:pt modelId="{6682BEC5-CD21-4173-BDDB-78406D061CB8}" type="pres">
      <dgm:prSet presAssocID="{2F7801DA-02C5-49BA-892F-9E2F82C9C24D}" presName="accentRepeatNode" presStyleLbl="solidFgAcc1" presStyleIdx="6" presStyleCnt="7"/>
      <dgm:spPr>
        <a:ln>
          <a:solidFill>
            <a:srgbClr val="FFFF00"/>
          </a:solidFill>
        </a:ln>
      </dgm:spPr>
    </dgm:pt>
  </dgm:ptLst>
  <dgm:cxnLst>
    <dgm:cxn modelId="{BE5E5EAE-25E4-44F1-AA96-AB956C3150E7}" srcId="{241D8CC5-2DB0-4281-B539-CFDA5A9B3837}" destId="{09ED28E0-3493-4B0A-97D9-C09B1E7F2CE5}" srcOrd="5" destOrd="0" parTransId="{45077C2A-A9A6-4CA2-AC17-B5CD60475D8D}" sibTransId="{CE6F88E7-9E94-4493-9F97-073E302C505C}"/>
    <dgm:cxn modelId="{6C6F4D94-3B11-468D-A5AD-EB3662BDB388}" srcId="{241D8CC5-2DB0-4281-B539-CFDA5A9B3837}" destId="{5796903F-DD2B-4EC3-8CC9-CADA841D7E61}" srcOrd="2" destOrd="0" parTransId="{004F0766-9AB1-4FB0-AF36-384DC6845B6C}" sibTransId="{4FB95AB7-F26C-4C01-AA39-DCF191EDC2D6}"/>
    <dgm:cxn modelId="{3384505B-CF3A-4728-B675-D977AF7D1FEC}" type="presOf" srcId="{8E6EAB21-9C4D-4FE1-9AD5-40A12CC3C101}" destId="{B047F61F-1313-43E5-8242-FC13C141C733}" srcOrd="0" destOrd="0" presId="urn:microsoft.com/office/officeart/2008/layout/VerticalCurvedList"/>
    <dgm:cxn modelId="{727C4B69-9CBD-478C-B5C1-8604EA4D5F4E}" type="presOf" srcId="{B323D817-E890-4094-871C-7FD6840AF9D6}" destId="{A8271BA5-004D-4E05-8535-66D823759F33}" srcOrd="0" destOrd="0" presId="urn:microsoft.com/office/officeart/2008/layout/VerticalCurvedList"/>
    <dgm:cxn modelId="{7B7E2257-08D6-4BAD-83BA-D7126A33FFDE}" type="presOf" srcId="{09ED28E0-3493-4B0A-97D9-C09B1E7F2CE5}" destId="{5854E81D-D267-4BDB-A589-F719E34280F7}" srcOrd="0" destOrd="0" presId="urn:microsoft.com/office/officeart/2008/layout/VerticalCurvedList"/>
    <dgm:cxn modelId="{7045E81B-7915-4406-9EF4-659CB9031271}" type="presOf" srcId="{174432EB-7DF6-436B-A05D-D3C0C1ABEE65}" destId="{5C4B2ECC-B01F-460B-A196-1437DA21F631}" srcOrd="0" destOrd="0" presId="urn:microsoft.com/office/officeart/2008/layout/VerticalCurvedList"/>
    <dgm:cxn modelId="{5C2222AC-8674-44EA-806C-5810C02A4827}" srcId="{241D8CC5-2DB0-4281-B539-CFDA5A9B3837}" destId="{8E6EAB21-9C4D-4FE1-9AD5-40A12CC3C101}" srcOrd="1" destOrd="0" parTransId="{3DE6671A-7013-4A44-9B92-761ED2D168D9}" sibTransId="{4B831B8B-A48F-46DF-8336-14B441AE5276}"/>
    <dgm:cxn modelId="{96D528BF-0342-499C-855F-6776616EE2DA}" type="presOf" srcId="{92EC89F3-836A-4636-80DE-2C9856DE166A}" destId="{8B63CBE5-CD0A-48FE-9924-3661375F7E7E}" srcOrd="0" destOrd="0" presId="urn:microsoft.com/office/officeart/2008/layout/VerticalCurvedList"/>
    <dgm:cxn modelId="{20F70041-1A5C-4E10-B2DF-314E9C0D87FC}" type="presOf" srcId="{241D8CC5-2DB0-4281-B539-CFDA5A9B3837}" destId="{D633BDD0-8FCC-4E5F-9DB6-8AE2698E47E5}" srcOrd="0" destOrd="0" presId="urn:microsoft.com/office/officeart/2008/layout/VerticalCurvedList"/>
    <dgm:cxn modelId="{4C23CAD2-8A44-4418-ACB6-D8AC7CCC092A}" type="presOf" srcId="{2F7801DA-02C5-49BA-892F-9E2F82C9C24D}" destId="{B03B695A-B005-47AE-B254-51ED33F55964}" srcOrd="0" destOrd="0" presId="urn:microsoft.com/office/officeart/2008/layout/VerticalCurvedList"/>
    <dgm:cxn modelId="{55F20B14-78ED-4E8D-95F8-5D918ABF42F3}" srcId="{241D8CC5-2DB0-4281-B539-CFDA5A9B3837}" destId="{5F229F4E-4AE4-4017-8611-7FEB2CF6848D}" srcOrd="0" destOrd="0" parTransId="{BC310F92-2CA8-42C8-9D49-4F802A6A498A}" sibTransId="{174432EB-7DF6-436B-A05D-D3C0C1ABEE65}"/>
    <dgm:cxn modelId="{1BEFE1A9-AC1F-460D-9C80-2EE544DC875A}" srcId="{241D8CC5-2DB0-4281-B539-CFDA5A9B3837}" destId="{B323D817-E890-4094-871C-7FD6840AF9D6}" srcOrd="4" destOrd="0" parTransId="{818683D9-5689-4EC9-86BC-56C27777E9EA}" sibTransId="{933DC198-0941-433F-897C-24D484CACFAE}"/>
    <dgm:cxn modelId="{D35EBAFF-04B5-4AE1-8AA2-3E32D0A485B7}" type="presOf" srcId="{5796903F-DD2B-4EC3-8CC9-CADA841D7E61}" destId="{21D4D5E7-8373-480F-9903-148C1922EB78}" srcOrd="0" destOrd="0" presId="urn:microsoft.com/office/officeart/2008/layout/VerticalCurvedList"/>
    <dgm:cxn modelId="{A37B4074-2B14-42A2-AAF6-572E4FEFEF3C}" srcId="{241D8CC5-2DB0-4281-B539-CFDA5A9B3837}" destId="{2F7801DA-02C5-49BA-892F-9E2F82C9C24D}" srcOrd="6" destOrd="0" parTransId="{B3B56A34-42FE-456C-9137-84E6595AD014}" sibTransId="{C87BABBE-D983-4B7E-877B-4EAACB2168F7}"/>
    <dgm:cxn modelId="{C592FC46-5011-4DBE-8085-4881E03F2F1E}" type="presOf" srcId="{5F229F4E-4AE4-4017-8611-7FEB2CF6848D}" destId="{A6277F33-4FD8-4C0E-BD95-53D4BEA57137}" srcOrd="0" destOrd="0" presId="urn:microsoft.com/office/officeart/2008/layout/VerticalCurvedList"/>
    <dgm:cxn modelId="{322E8532-DE57-4B50-B78F-4741089D2E5A}" srcId="{241D8CC5-2DB0-4281-B539-CFDA5A9B3837}" destId="{92EC89F3-836A-4636-80DE-2C9856DE166A}" srcOrd="3" destOrd="0" parTransId="{645784FD-4C82-4A21-A8BB-DC4D2FABFAA4}" sibTransId="{664703DB-E17D-401B-9185-23F99205BD94}"/>
    <dgm:cxn modelId="{3DE8D175-C513-4DD3-BFFA-0CEE96360091}" type="presParOf" srcId="{D633BDD0-8FCC-4E5F-9DB6-8AE2698E47E5}" destId="{2CD6D266-FCD7-4B36-8A85-84499F36A16D}" srcOrd="0" destOrd="0" presId="urn:microsoft.com/office/officeart/2008/layout/VerticalCurvedList"/>
    <dgm:cxn modelId="{B95B30B0-1C07-447F-A0D2-3B0FE09BCE6D}" type="presParOf" srcId="{2CD6D266-FCD7-4B36-8A85-84499F36A16D}" destId="{9D34BA4F-CCA1-4D18-A7A1-102EC76929E5}" srcOrd="0" destOrd="0" presId="urn:microsoft.com/office/officeart/2008/layout/VerticalCurvedList"/>
    <dgm:cxn modelId="{1EF69D7D-2526-4488-9DDF-295EC74CF491}" type="presParOf" srcId="{9D34BA4F-CCA1-4D18-A7A1-102EC76929E5}" destId="{48DF3FBB-83FC-4BFB-B436-ACCA79E2AC83}" srcOrd="0" destOrd="0" presId="urn:microsoft.com/office/officeart/2008/layout/VerticalCurvedList"/>
    <dgm:cxn modelId="{7D35099B-F913-4517-A2A0-C136F162B420}" type="presParOf" srcId="{9D34BA4F-CCA1-4D18-A7A1-102EC76929E5}" destId="{5C4B2ECC-B01F-460B-A196-1437DA21F631}" srcOrd="1" destOrd="0" presId="urn:microsoft.com/office/officeart/2008/layout/VerticalCurvedList"/>
    <dgm:cxn modelId="{9A6A764A-6702-4918-8AA0-F19C338E6A6B}" type="presParOf" srcId="{9D34BA4F-CCA1-4D18-A7A1-102EC76929E5}" destId="{AE7C8A71-E516-4AF6-8C8D-5B15EE2C9762}" srcOrd="2" destOrd="0" presId="urn:microsoft.com/office/officeart/2008/layout/VerticalCurvedList"/>
    <dgm:cxn modelId="{929AB212-6AB3-46F2-81FC-630EB1B0055A}" type="presParOf" srcId="{9D34BA4F-CCA1-4D18-A7A1-102EC76929E5}" destId="{4A8DCC10-7067-403E-BDDC-D2ACEBF8F582}" srcOrd="3" destOrd="0" presId="urn:microsoft.com/office/officeart/2008/layout/VerticalCurvedList"/>
    <dgm:cxn modelId="{218B6E79-5FFD-46F6-9AD4-D4E469341A5D}" type="presParOf" srcId="{2CD6D266-FCD7-4B36-8A85-84499F36A16D}" destId="{A6277F33-4FD8-4C0E-BD95-53D4BEA57137}" srcOrd="1" destOrd="0" presId="urn:microsoft.com/office/officeart/2008/layout/VerticalCurvedList"/>
    <dgm:cxn modelId="{C419300B-F116-402E-AC35-4979362A051E}" type="presParOf" srcId="{2CD6D266-FCD7-4B36-8A85-84499F36A16D}" destId="{2F6CA387-33E2-4634-9A03-A7CC1C05EB08}" srcOrd="2" destOrd="0" presId="urn:microsoft.com/office/officeart/2008/layout/VerticalCurvedList"/>
    <dgm:cxn modelId="{F98856E9-CD38-48A4-B8F8-1DE7F42406A1}" type="presParOf" srcId="{2F6CA387-33E2-4634-9A03-A7CC1C05EB08}" destId="{3D8673E3-635A-44E9-8431-D0575A5DDF10}" srcOrd="0" destOrd="0" presId="urn:microsoft.com/office/officeart/2008/layout/VerticalCurvedList"/>
    <dgm:cxn modelId="{7A14B276-53ED-4EF5-B68C-86323A284C44}" type="presParOf" srcId="{2CD6D266-FCD7-4B36-8A85-84499F36A16D}" destId="{B047F61F-1313-43E5-8242-FC13C141C733}" srcOrd="3" destOrd="0" presId="urn:microsoft.com/office/officeart/2008/layout/VerticalCurvedList"/>
    <dgm:cxn modelId="{331CD695-A7EC-4658-9E3E-DA4FB8AF9028}" type="presParOf" srcId="{2CD6D266-FCD7-4B36-8A85-84499F36A16D}" destId="{B9770FA0-31E0-452C-90ED-1CD291AABEA0}" srcOrd="4" destOrd="0" presId="urn:microsoft.com/office/officeart/2008/layout/VerticalCurvedList"/>
    <dgm:cxn modelId="{FE39A13D-C4D1-4446-AAF4-C7ABA6FF1793}" type="presParOf" srcId="{B9770FA0-31E0-452C-90ED-1CD291AABEA0}" destId="{6DE80EDC-8B29-49BD-810E-62727A4DECAA}" srcOrd="0" destOrd="0" presId="urn:microsoft.com/office/officeart/2008/layout/VerticalCurvedList"/>
    <dgm:cxn modelId="{906050C3-4950-467C-AA9C-BCEC51F53AF3}" type="presParOf" srcId="{2CD6D266-FCD7-4B36-8A85-84499F36A16D}" destId="{21D4D5E7-8373-480F-9903-148C1922EB78}" srcOrd="5" destOrd="0" presId="urn:microsoft.com/office/officeart/2008/layout/VerticalCurvedList"/>
    <dgm:cxn modelId="{0006B262-0175-426E-BA27-799F64C0BAAA}" type="presParOf" srcId="{2CD6D266-FCD7-4B36-8A85-84499F36A16D}" destId="{79027668-AFF5-49F1-B3F0-096646390ABD}" srcOrd="6" destOrd="0" presId="urn:microsoft.com/office/officeart/2008/layout/VerticalCurvedList"/>
    <dgm:cxn modelId="{0CE515D7-35BB-45AE-A529-B29E73A0A70B}" type="presParOf" srcId="{79027668-AFF5-49F1-B3F0-096646390ABD}" destId="{83DA1E00-9AF4-4712-A0FA-F9F3396F0D86}" srcOrd="0" destOrd="0" presId="urn:microsoft.com/office/officeart/2008/layout/VerticalCurvedList"/>
    <dgm:cxn modelId="{0BD2AEC9-969F-467B-88DC-246E870B1E25}" type="presParOf" srcId="{2CD6D266-FCD7-4B36-8A85-84499F36A16D}" destId="{8B63CBE5-CD0A-48FE-9924-3661375F7E7E}" srcOrd="7" destOrd="0" presId="urn:microsoft.com/office/officeart/2008/layout/VerticalCurvedList"/>
    <dgm:cxn modelId="{60F0204E-6026-444E-A795-7FBCC58C31C3}" type="presParOf" srcId="{2CD6D266-FCD7-4B36-8A85-84499F36A16D}" destId="{06AC1F75-72FD-4050-B9EF-F39412DE6561}" srcOrd="8" destOrd="0" presId="urn:microsoft.com/office/officeart/2008/layout/VerticalCurvedList"/>
    <dgm:cxn modelId="{F99B6352-342F-46BD-AFD8-8343DA62F9A0}" type="presParOf" srcId="{06AC1F75-72FD-4050-B9EF-F39412DE6561}" destId="{D4A05449-D1B7-4CA3-A6D6-D49D547CD94F}" srcOrd="0" destOrd="0" presId="urn:microsoft.com/office/officeart/2008/layout/VerticalCurvedList"/>
    <dgm:cxn modelId="{0FAFD7A9-188B-4694-A5FA-57BBB35F2632}" type="presParOf" srcId="{2CD6D266-FCD7-4B36-8A85-84499F36A16D}" destId="{A8271BA5-004D-4E05-8535-66D823759F33}" srcOrd="9" destOrd="0" presId="urn:microsoft.com/office/officeart/2008/layout/VerticalCurvedList"/>
    <dgm:cxn modelId="{357992CC-FA53-4B71-A69B-398E367A81AF}" type="presParOf" srcId="{2CD6D266-FCD7-4B36-8A85-84499F36A16D}" destId="{921BF8A2-28CD-45DF-B495-FC131107A0C9}" srcOrd="10" destOrd="0" presId="urn:microsoft.com/office/officeart/2008/layout/VerticalCurvedList"/>
    <dgm:cxn modelId="{4F105194-527F-4334-ACA9-BD5234EEA23B}" type="presParOf" srcId="{921BF8A2-28CD-45DF-B495-FC131107A0C9}" destId="{5921ED87-E59C-48D6-9D44-7F9374634E9A}" srcOrd="0" destOrd="0" presId="urn:microsoft.com/office/officeart/2008/layout/VerticalCurvedList"/>
    <dgm:cxn modelId="{F893BBA7-5511-4ABA-9E6E-C6F77CB30267}" type="presParOf" srcId="{2CD6D266-FCD7-4B36-8A85-84499F36A16D}" destId="{5854E81D-D267-4BDB-A589-F719E34280F7}" srcOrd="11" destOrd="0" presId="urn:microsoft.com/office/officeart/2008/layout/VerticalCurvedList"/>
    <dgm:cxn modelId="{32753B13-D125-49A6-AB30-5FF551A8A004}" type="presParOf" srcId="{2CD6D266-FCD7-4B36-8A85-84499F36A16D}" destId="{72E1E89E-F305-4629-B7AC-481ADF89832E}" srcOrd="12" destOrd="0" presId="urn:microsoft.com/office/officeart/2008/layout/VerticalCurvedList"/>
    <dgm:cxn modelId="{8F5CCA77-CB30-4811-88BA-82EF1C8D6E75}" type="presParOf" srcId="{72E1E89E-F305-4629-B7AC-481ADF89832E}" destId="{FC9A344C-BA01-42FB-8AAB-335EA2C22633}" srcOrd="0" destOrd="0" presId="urn:microsoft.com/office/officeart/2008/layout/VerticalCurvedList"/>
    <dgm:cxn modelId="{88E8BBBE-8EBF-4A71-BECD-C5B31BDDD00E}" type="presParOf" srcId="{2CD6D266-FCD7-4B36-8A85-84499F36A16D}" destId="{B03B695A-B005-47AE-B254-51ED33F55964}" srcOrd="13" destOrd="0" presId="urn:microsoft.com/office/officeart/2008/layout/VerticalCurvedList"/>
    <dgm:cxn modelId="{8665C2BB-280C-4470-98D6-2A722F83E3F7}" type="presParOf" srcId="{2CD6D266-FCD7-4B36-8A85-84499F36A16D}" destId="{7EC3FBAA-BC64-40CD-87C9-67321A10EE6D}" srcOrd="14" destOrd="0" presId="urn:microsoft.com/office/officeart/2008/layout/VerticalCurvedList"/>
    <dgm:cxn modelId="{C3470239-E9D5-4E67-9E15-1EF28526FABB}" type="presParOf" srcId="{7EC3FBAA-BC64-40CD-87C9-67321A10EE6D}" destId="{6682BEC5-CD21-4173-BDDB-78406D061CB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1D8CC5-2DB0-4281-B539-CFDA5A9B38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F229F4E-4AE4-4017-8611-7FEB2CF6848D}">
      <dgm:prSet phldrT="[Text]"/>
      <dgm:spPr/>
      <dgm:t>
        <a:bodyPr/>
        <a:lstStyle/>
        <a:p>
          <a:r>
            <a:rPr lang="en-US" dirty="0" smtClean="0"/>
            <a:t>Product mix</a:t>
          </a:r>
          <a:endParaRPr lang="en-IN" dirty="0"/>
        </a:p>
      </dgm:t>
    </dgm:pt>
    <dgm:pt modelId="{BC310F92-2CA8-42C8-9D49-4F802A6A498A}" type="parTrans" cxnId="{55F20B14-78ED-4E8D-95F8-5D918ABF42F3}">
      <dgm:prSet/>
      <dgm:spPr/>
      <dgm:t>
        <a:bodyPr/>
        <a:lstStyle/>
        <a:p>
          <a:endParaRPr lang="en-IN"/>
        </a:p>
      </dgm:t>
    </dgm:pt>
    <dgm:pt modelId="{174432EB-7DF6-436B-A05D-D3C0C1ABEE65}" type="sibTrans" cxnId="{55F20B14-78ED-4E8D-95F8-5D918ABF42F3}">
      <dgm:prSet/>
      <dgm:spPr/>
      <dgm:t>
        <a:bodyPr/>
        <a:lstStyle/>
        <a:p>
          <a:endParaRPr lang="en-IN"/>
        </a:p>
      </dgm:t>
    </dgm:pt>
    <dgm:pt modelId="{8E6EAB21-9C4D-4FE1-9AD5-40A12CC3C101}">
      <dgm:prSet phldrT="[Text]"/>
      <dgm:spPr/>
      <dgm:t>
        <a:bodyPr/>
        <a:lstStyle/>
        <a:p>
          <a:r>
            <a:rPr lang="en-US" dirty="0" smtClean="0"/>
            <a:t>Product design – Reduced investment surplus</a:t>
          </a:r>
          <a:endParaRPr lang="en-IN" dirty="0"/>
        </a:p>
      </dgm:t>
    </dgm:pt>
    <dgm:pt modelId="{3DE6671A-7013-4A44-9B92-761ED2D168D9}" type="parTrans" cxnId="{5C2222AC-8674-44EA-806C-5810C02A4827}">
      <dgm:prSet/>
      <dgm:spPr/>
      <dgm:t>
        <a:bodyPr/>
        <a:lstStyle/>
        <a:p>
          <a:endParaRPr lang="en-IN"/>
        </a:p>
      </dgm:t>
    </dgm:pt>
    <dgm:pt modelId="{4B831B8B-A48F-46DF-8336-14B441AE5276}" type="sibTrans" cxnId="{5C2222AC-8674-44EA-806C-5810C02A4827}">
      <dgm:prSet/>
      <dgm:spPr/>
      <dgm:t>
        <a:bodyPr/>
        <a:lstStyle/>
        <a:p>
          <a:endParaRPr lang="en-IN"/>
        </a:p>
      </dgm:t>
    </dgm:pt>
    <dgm:pt modelId="{3DD3D166-F47C-4BBA-8988-1F9801E22F70}">
      <dgm:prSet phldrT="[Text]"/>
      <dgm:spPr/>
      <dgm:t>
        <a:bodyPr/>
        <a:lstStyle/>
        <a:p>
          <a:r>
            <a:rPr lang="en-US" dirty="0" smtClean="0"/>
            <a:t>Change in demand trends and feasibility / risks</a:t>
          </a:r>
          <a:endParaRPr lang="en-IN" dirty="0"/>
        </a:p>
      </dgm:t>
    </dgm:pt>
    <dgm:pt modelId="{65AD690F-A947-4300-9107-8E7228D8DDE3}" type="parTrans" cxnId="{042729E4-C576-432A-9265-056B96DAA257}">
      <dgm:prSet/>
      <dgm:spPr/>
      <dgm:t>
        <a:bodyPr/>
        <a:lstStyle/>
        <a:p>
          <a:endParaRPr lang="en-IN"/>
        </a:p>
      </dgm:t>
    </dgm:pt>
    <dgm:pt modelId="{0BBABC74-359F-467F-AB5C-92B3B6173FE5}" type="sibTrans" cxnId="{042729E4-C576-432A-9265-056B96DAA257}">
      <dgm:prSet/>
      <dgm:spPr/>
      <dgm:t>
        <a:bodyPr/>
        <a:lstStyle/>
        <a:p>
          <a:endParaRPr lang="en-IN"/>
        </a:p>
      </dgm:t>
    </dgm:pt>
    <dgm:pt modelId="{B73FF370-7234-4921-B10E-E506CF3AAC30}">
      <dgm:prSet phldrT="[Text]"/>
      <dgm:spPr/>
      <dgm:t>
        <a:bodyPr/>
        <a:lstStyle/>
        <a:p>
          <a:r>
            <a:rPr lang="en-US" dirty="0" smtClean="0"/>
            <a:t>Product innovation</a:t>
          </a:r>
          <a:endParaRPr lang="en-IN" dirty="0"/>
        </a:p>
      </dgm:t>
    </dgm:pt>
    <dgm:pt modelId="{040EE0FE-CEB8-4B38-A7F3-E0B18ACFA0F7}" type="parTrans" cxnId="{7F769A94-A652-4ECE-8C63-5D9C469090CC}">
      <dgm:prSet/>
      <dgm:spPr/>
      <dgm:t>
        <a:bodyPr/>
        <a:lstStyle/>
        <a:p>
          <a:endParaRPr lang="en-IN"/>
        </a:p>
      </dgm:t>
    </dgm:pt>
    <dgm:pt modelId="{EEC542F7-CF4E-419F-A068-D70CEE1EA490}" type="sibTrans" cxnId="{7F769A94-A652-4ECE-8C63-5D9C469090CC}">
      <dgm:prSet/>
      <dgm:spPr/>
      <dgm:t>
        <a:bodyPr/>
        <a:lstStyle/>
        <a:p>
          <a:endParaRPr lang="en-IN"/>
        </a:p>
      </dgm:t>
    </dgm:pt>
    <dgm:pt modelId="{126172A5-7211-49F8-B0CC-61006109684C}">
      <dgm:prSet phldrT="[Text]"/>
      <dgm:spPr/>
      <dgm:t>
        <a:bodyPr/>
        <a:lstStyle/>
        <a:p>
          <a:r>
            <a:rPr lang="en-IN" smtClean="0"/>
            <a:t>Competition </a:t>
          </a:r>
          <a:r>
            <a:rPr lang="en-IN" dirty="0" smtClean="0"/>
            <a:t>with other financial products</a:t>
          </a:r>
          <a:endParaRPr lang="en-IN" dirty="0"/>
        </a:p>
      </dgm:t>
    </dgm:pt>
    <dgm:pt modelId="{85E9C432-C1D8-44F6-9292-EA876F1B4600}" type="parTrans" cxnId="{342105DD-0493-4FF2-97E2-0C8BFD51EFDC}">
      <dgm:prSet/>
      <dgm:spPr/>
      <dgm:t>
        <a:bodyPr/>
        <a:lstStyle/>
        <a:p>
          <a:endParaRPr lang="en-IN"/>
        </a:p>
      </dgm:t>
    </dgm:pt>
    <dgm:pt modelId="{6774CA2E-FFBC-4A95-A8F8-B63FDED19012}" type="sibTrans" cxnId="{342105DD-0493-4FF2-97E2-0C8BFD51EFDC}">
      <dgm:prSet/>
      <dgm:spPr/>
      <dgm:t>
        <a:bodyPr/>
        <a:lstStyle/>
        <a:p>
          <a:endParaRPr lang="en-IN"/>
        </a:p>
      </dgm:t>
    </dgm:pt>
    <dgm:pt modelId="{D633BDD0-8FCC-4E5F-9DB6-8AE2698E47E5}" type="pres">
      <dgm:prSet presAssocID="{241D8CC5-2DB0-4281-B539-CFDA5A9B38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2CD6D266-FCD7-4B36-8A85-84499F36A16D}" type="pres">
      <dgm:prSet presAssocID="{241D8CC5-2DB0-4281-B539-CFDA5A9B3837}" presName="Name1" presStyleCnt="0"/>
      <dgm:spPr/>
    </dgm:pt>
    <dgm:pt modelId="{9D34BA4F-CCA1-4D18-A7A1-102EC76929E5}" type="pres">
      <dgm:prSet presAssocID="{241D8CC5-2DB0-4281-B539-CFDA5A9B3837}" presName="cycle" presStyleCnt="0"/>
      <dgm:spPr/>
    </dgm:pt>
    <dgm:pt modelId="{48DF3FBB-83FC-4BFB-B436-ACCA79E2AC83}" type="pres">
      <dgm:prSet presAssocID="{241D8CC5-2DB0-4281-B539-CFDA5A9B3837}" presName="srcNode" presStyleLbl="node1" presStyleIdx="0" presStyleCnt="5"/>
      <dgm:spPr/>
    </dgm:pt>
    <dgm:pt modelId="{5C4B2ECC-B01F-460B-A196-1437DA21F631}" type="pres">
      <dgm:prSet presAssocID="{241D8CC5-2DB0-4281-B539-CFDA5A9B3837}" presName="conn" presStyleLbl="parChTrans1D2" presStyleIdx="0" presStyleCnt="1"/>
      <dgm:spPr/>
      <dgm:t>
        <a:bodyPr/>
        <a:lstStyle/>
        <a:p>
          <a:endParaRPr lang="en-IN"/>
        </a:p>
      </dgm:t>
    </dgm:pt>
    <dgm:pt modelId="{AE7C8A71-E516-4AF6-8C8D-5B15EE2C9762}" type="pres">
      <dgm:prSet presAssocID="{241D8CC5-2DB0-4281-B539-CFDA5A9B3837}" presName="extraNode" presStyleLbl="node1" presStyleIdx="0" presStyleCnt="5"/>
      <dgm:spPr/>
    </dgm:pt>
    <dgm:pt modelId="{4A8DCC10-7067-403E-BDDC-D2ACEBF8F582}" type="pres">
      <dgm:prSet presAssocID="{241D8CC5-2DB0-4281-B539-CFDA5A9B3837}" presName="dstNode" presStyleLbl="node1" presStyleIdx="0" presStyleCnt="5"/>
      <dgm:spPr/>
    </dgm:pt>
    <dgm:pt modelId="{A6277F33-4FD8-4C0E-BD95-53D4BEA57137}" type="pres">
      <dgm:prSet presAssocID="{5F229F4E-4AE4-4017-8611-7FEB2CF6848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6CA387-33E2-4634-9A03-A7CC1C05EB08}" type="pres">
      <dgm:prSet presAssocID="{5F229F4E-4AE4-4017-8611-7FEB2CF6848D}" presName="accent_1" presStyleCnt="0"/>
      <dgm:spPr/>
    </dgm:pt>
    <dgm:pt modelId="{3D8673E3-635A-44E9-8431-D0575A5DDF10}" type="pres">
      <dgm:prSet presAssocID="{5F229F4E-4AE4-4017-8611-7FEB2CF6848D}" presName="accentRepeatNode" presStyleLbl="solidFgAcc1" presStyleIdx="0" presStyleCnt="5"/>
      <dgm:spPr>
        <a:ln>
          <a:solidFill>
            <a:srgbClr val="FFFF00"/>
          </a:solidFill>
        </a:ln>
      </dgm:spPr>
    </dgm:pt>
    <dgm:pt modelId="{B047F61F-1313-43E5-8242-FC13C141C733}" type="pres">
      <dgm:prSet presAssocID="{8E6EAB21-9C4D-4FE1-9AD5-40A12CC3C10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770FA0-31E0-452C-90ED-1CD291AABEA0}" type="pres">
      <dgm:prSet presAssocID="{8E6EAB21-9C4D-4FE1-9AD5-40A12CC3C101}" presName="accent_2" presStyleCnt="0"/>
      <dgm:spPr/>
    </dgm:pt>
    <dgm:pt modelId="{6DE80EDC-8B29-49BD-810E-62727A4DECAA}" type="pres">
      <dgm:prSet presAssocID="{8E6EAB21-9C4D-4FE1-9AD5-40A12CC3C101}" presName="accentRepeatNode" presStyleLbl="solidFgAcc1" presStyleIdx="1" presStyleCnt="5"/>
      <dgm:spPr>
        <a:ln>
          <a:solidFill>
            <a:srgbClr val="FFFF00"/>
          </a:solidFill>
        </a:ln>
      </dgm:spPr>
    </dgm:pt>
    <dgm:pt modelId="{80CA8866-2EBE-4879-ADF8-DF1D3402C474}" type="pres">
      <dgm:prSet presAssocID="{126172A5-7211-49F8-B0CC-61006109684C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4E1FB9-6986-498D-892A-D6F69E90E029}" type="pres">
      <dgm:prSet presAssocID="{126172A5-7211-49F8-B0CC-61006109684C}" presName="accent_3" presStyleCnt="0"/>
      <dgm:spPr/>
    </dgm:pt>
    <dgm:pt modelId="{9E3E9200-20F3-4E8D-9899-BCB75E3F19E9}" type="pres">
      <dgm:prSet presAssocID="{126172A5-7211-49F8-B0CC-61006109684C}" presName="accentRepeatNode" presStyleLbl="solidFgAcc1" presStyleIdx="2" presStyleCnt="5"/>
      <dgm:spPr>
        <a:ln>
          <a:solidFill>
            <a:srgbClr val="FFFF00"/>
          </a:solidFill>
        </a:ln>
      </dgm:spPr>
    </dgm:pt>
    <dgm:pt modelId="{96375F70-EEF3-4E45-ACC5-E24D7F5A5549}" type="pres">
      <dgm:prSet presAssocID="{3DD3D166-F47C-4BBA-8988-1F9801E22F7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E4ACA6-88F6-44BE-90B8-FDCDCB3D804E}" type="pres">
      <dgm:prSet presAssocID="{3DD3D166-F47C-4BBA-8988-1F9801E22F70}" presName="accent_4" presStyleCnt="0"/>
      <dgm:spPr/>
    </dgm:pt>
    <dgm:pt modelId="{B2730D65-DBFB-48D3-B58E-35C7FD0C6187}" type="pres">
      <dgm:prSet presAssocID="{3DD3D166-F47C-4BBA-8988-1F9801E22F70}" presName="accentRepeatNode" presStyleLbl="solidFgAcc1" presStyleIdx="3" presStyleCnt="5"/>
      <dgm:spPr>
        <a:ln>
          <a:solidFill>
            <a:srgbClr val="FFFF00"/>
          </a:solidFill>
        </a:ln>
      </dgm:spPr>
    </dgm:pt>
    <dgm:pt modelId="{763091A4-4E9D-405D-86C8-813A973C73A7}" type="pres">
      <dgm:prSet presAssocID="{B73FF370-7234-4921-B10E-E506CF3AAC30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C04A511-ECB8-4A00-84ED-1FB90A3AAC46}" type="pres">
      <dgm:prSet presAssocID="{B73FF370-7234-4921-B10E-E506CF3AAC30}" presName="accent_5" presStyleCnt="0"/>
      <dgm:spPr/>
    </dgm:pt>
    <dgm:pt modelId="{68F90095-28CB-4CF2-8A0A-5D94BE3F8F4C}" type="pres">
      <dgm:prSet presAssocID="{B73FF370-7234-4921-B10E-E506CF3AAC30}" presName="accentRepeatNode" presStyleLbl="solidFgAcc1" presStyleIdx="4" presStyleCnt="5"/>
      <dgm:spPr>
        <a:ln>
          <a:solidFill>
            <a:srgbClr val="FFFF00"/>
          </a:solidFill>
        </a:ln>
      </dgm:spPr>
    </dgm:pt>
  </dgm:ptLst>
  <dgm:cxnLst>
    <dgm:cxn modelId="{5922FD0D-24F7-439B-B847-F8800DFB6841}" type="presOf" srcId="{3DD3D166-F47C-4BBA-8988-1F9801E22F70}" destId="{96375F70-EEF3-4E45-ACC5-E24D7F5A5549}" srcOrd="0" destOrd="0" presId="urn:microsoft.com/office/officeart/2008/layout/VerticalCurvedList"/>
    <dgm:cxn modelId="{5972C711-6FCF-4565-8CD7-463CEA7CC081}" type="presOf" srcId="{8E6EAB21-9C4D-4FE1-9AD5-40A12CC3C101}" destId="{B047F61F-1313-43E5-8242-FC13C141C733}" srcOrd="0" destOrd="0" presId="urn:microsoft.com/office/officeart/2008/layout/VerticalCurvedList"/>
    <dgm:cxn modelId="{042729E4-C576-432A-9265-056B96DAA257}" srcId="{241D8CC5-2DB0-4281-B539-CFDA5A9B3837}" destId="{3DD3D166-F47C-4BBA-8988-1F9801E22F70}" srcOrd="3" destOrd="0" parTransId="{65AD690F-A947-4300-9107-8E7228D8DDE3}" sibTransId="{0BBABC74-359F-467F-AB5C-92B3B6173FE5}"/>
    <dgm:cxn modelId="{342105DD-0493-4FF2-97E2-0C8BFD51EFDC}" srcId="{241D8CC5-2DB0-4281-B539-CFDA5A9B3837}" destId="{126172A5-7211-49F8-B0CC-61006109684C}" srcOrd="2" destOrd="0" parTransId="{85E9C432-C1D8-44F6-9292-EA876F1B4600}" sibTransId="{6774CA2E-FFBC-4A95-A8F8-B63FDED19012}"/>
    <dgm:cxn modelId="{5C2222AC-8674-44EA-806C-5810C02A4827}" srcId="{241D8CC5-2DB0-4281-B539-CFDA5A9B3837}" destId="{8E6EAB21-9C4D-4FE1-9AD5-40A12CC3C101}" srcOrd="1" destOrd="0" parTransId="{3DE6671A-7013-4A44-9B92-761ED2D168D9}" sibTransId="{4B831B8B-A48F-46DF-8336-14B441AE5276}"/>
    <dgm:cxn modelId="{D607F023-4E58-4E54-88E1-9D2146149445}" type="presOf" srcId="{126172A5-7211-49F8-B0CC-61006109684C}" destId="{80CA8866-2EBE-4879-ADF8-DF1D3402C474}" srcOrd="0" destOrd="0" presId="urn:microsoft.com/office/officeart/2008/layout/VerticalCurvedList"/>
    <dgm:cxn modelId="{62029496-77ED-4553-BCA7-8C34F03E6231}" type="presOf" srcId="{174432EB-7DF6-436B-A05D-D3C0C1ABEE65}" destId="{5C4B2ECC-B01F-460B-A196-1437DA21F631}" srcOrd="0" destOrd="0" presId="urn:microsoft.com/office/officeart/2008/layout/VerticalCurvedList"/>
    <dgm:cxn modelId="{7F769A94-A652-4ECE-8C63-5D9C469090CC}" srcId="{241D8CC5-2DB0-4281-B539-CFDA5A9B3837}" destId="{B73FF370-7234-4921-B10E-E506CF3AAC30}" srcOrd="4" destOrd="0" parTransId="{040EE0FE-CEB8-4B38-A7F3-E0B18ACFA0F7}" sibTransId="{EEC542F7-CF4E-419F-A068-D70CEE1EA490}"/>
    <dgm:cxn modelId="{55F20B14-78ED-4E8D-95F8-5D918ABF42F3}" srcId="{241D8CC5-2DB0-4281-B539-CFDA5A9B3837}" destId="{5F229F4E-4AE4-4017-8611-7FEB2CF6848D}" srcOrd="0" destOrd="0" parTransId="{BC310F92-2CA8-42C8-9D49-4F802A6A498A}" sibTransId="{174432EB-7DF6-436B-A05D-D3C0C1ABEE65}"/>
    <dgm:cxn modelId="{CCFA49A5-60D1-4A7A-8E84-803E8DB12214}" type="presOf" srcId="{5F229F4E-4AE4-4017-8611-7FEB2CF6848D}" destId="{A6277F33-4FD8-4C0E-BD95-53D4BEA57137}" srcOrd="0" destOrd="0" presId="urn:microsoft.com/office/officeart/2008/layout/VerticalCurvedList"/>
    <dgm:cxn modelId="{DC7FA5EF-4450-44F4-9DD9-70DD3E5DD890}" type="presOf" srcId="{241D8CC5-2DB0-4281-B539-CFDA5A9B3837}" destId="{D633BDD0-8FCC-4E5F-9DB6-8AE2698E47E5}" srcOrd="0" destOrd="0" presId="urn:microsoft.com/office/officeart/2008/layout/VerticalCurvedList"/>
    <dgm:cxn modelId="{3AB9EEC3-B73F-4F1F-974C-13CFFD5CB44F}" type="presOf" srcId="{B73FF370-7234-4921-B10E-E506CF3AAC30}" destId="{763091A4-4E9D-405D-86C8-813A973C73A7}" srcOrd="0" destOrd="0" presId="urn:microsoft.com/office/officeart/2008/layout/VerticalCurvedList"/>
    <dgm:cxn modelId="{6455D5C1-81A3-4A97-9D36-29CC878D987E}" type="presParOf" srcId="{D633BDD0-8FCC-4E5F-9DB6-8AE2698E47E5}" destId="{2CD6D266-FCD7-4B36-8A85-84499F36A16D}" srcOrd="0" destOrd="0" presId="urn:microsoft.com/office/officeart/2008/layout/VerticalCurvedList"/>
    <dgm:cxn modelId="{F563B6D4-24FD-4175-A054-8946A066E7DB}" type="presParOf" srcId="{2CD6D266-FCD7-4B36-8A85-84499F36A16D}" destId="{9D34BA4F-CCA1-4D18-A7A1-102EC76929E5}" srcOrd="0" destOrd="0" presId="urn:microsoft.com/office/officeart/2008/layout/VerticalCurvedList"/>
    <dgm:cxn modelId="{5049F62F-30CA-4B68-B112-DFC22FBB29D5}" type="presParOf" srcId="{9D34BA4F-CCA1-4D18-A7A1-102EC76929E5}" destId="{48DF3FBB-83FC-4BFB-B436-ACCA79E2AC83}" srcOrd="0" destOrd="0" presId="urn:microsoft.com/office/officeart/2008/layout/VerticalCurvedList"/>
    <dgm:cxn modelId="{19D86238-0511-45EE-84B2-9E75655B398F}" type="presParOf" srcId="{9D34BA4F-CCA1-4D18-A7A1-102EC76929E5}" destId="{5C4B2ECC-B01F-460B-A196-1437DA21F631}" srcOrd="1" destOrd="0" presId="urn:microsoft.com/office/officeart/2008/layout/VerticalCurvedList"/>
    <dgm:cxn modelId="{D0AD7C90-BDEB-4DA8-8575-A950B71A60AD}" type="presParOf" srcId="{9D34BA4F-CCA1-4D18-A7A1-102EC76929E5}" destId="{AE7C8A71-E516-4AF6-8C8D-5B15EE2C9762}" srcOrd="2" destOrd="0" presId="urn:microsoft.com/office/officeart/2008/layout/VerticalCurvedList"/>
    <dgm:cxn modelId="{67A1FEEE-75FB-487F-A9B3-D64B3A63799D}" type="presParOf" srcId="{9D34BA4F-CCA1-4D18-A7A1-102EC76929E5}" destId="{4A8DCC10-7067-403E-BDDC-D2ACEBF8F582}" srcOrd="3" destOrd="0" presId="urn:microsoft.com/office/officeart/2008/layout/VerticalCurvedList"/>
    <dgm:cxn modelId="{9B06E0FF-702E-4D5C-9B38-848994EA2A37}" type="presParOf" srcId="{2CD6D266-FCD7-4B36-8A85-84499F36A16D}" destId="{A6277F33-4FD8-4C0E-BD95-53D4BEA57137}" srcOrd="1" destOrd="0" presId="urn:microsoft.com/office/officeart/2008/layout/VerticalCurvedList"/>
    <dgm:cxn modelId="{72EF0E23-C606-4DB2-AA4F-F90F384B8B1D}" type="presParOf" srcId="{2CD6D266-FCD7-4B36-8A85-84499F36A16D}" destId="{2F6CA387-33E2-4634-9A03-A7CC1C05EB08}" srcOrd="2" destOrd="0" presId="urn:microsoft.com/office/officeart/2008/layout/VerticalCurvedList"/>
    <dgm:cxn modelId="{C1ADCB5A-49EF-470B-93BC-470F47D4FA0D}" type="presParOf" srcId="{2F6CA387-33E2-4634-9A03-A7CC1C05EB08}" destId="{3D8673E3-635A-44E9-8431-D0575A5DDF10}" srcOrd="0" destOrd="0" presId="urn:microsoft.com/office/officeart/2008/layout/VerticalCurvedList"/>
    <dgm:cxn modelId="{F97D306B-29CA-4C95-B91A-1E72040C5D9D}" type="presParOf" srcId="{2CD6D266-FCD7-4B36-8A85-84499F36A16D}" destId="{B047F61F-1313-43E5-8242-FC13C141C733}" srcOrd="3" destOrd="0" presId="urn:microsoft.com/office/officeart/2008/layout/VerticalCurvedList"/>
    <dgm:cxn modelId="{72C5AC76-5B32-48B9-AFB6-041786136565}" type="presParOf" srcId="{2CD6D266-FCD7-4B36-8A85-84499F36A16D}" destId="{B9770FA0-31E0-452C-90ED-1CD291AABEA0}" srcOrd="4" destOrd="0" presId="urn:microsoft.com/office/officeart/2008/layout/VerticalCurvedList"/>
    <dgm:cxn modelId="{620FF0E8-8051-44A7-B785-CD92B2FB6032}" type="presParOf" srcId="{B9770FA0-31E0-452C-90ED-1CD291AABEA0}" destId="{6DE80EDC-8B29-49BD-810E-62727A4DECAA}" srcOrd="0" destOrd="0" presId="urn:microsoft.com/office/officeart/2008/layout/VerticalCurvedList"/>
    <dgm:cxn modelId="{D02F9FBC-8686-4D77-93B8-A34635EADBF9}" type="presParOf" srcId="{2CD6D266-FCD7-4B36-8A85-84499F36A16D}" destId="{80CA8866-2EBE-4879-ADF8-DF1D3402C474}" srcOrd="5" destOrd="0" presId="urn:microsoft.com/office/officeart/2008/layout/VerticalCurvedList"/>
    <dgm:cxn modelId="{278637C4-1C8E-4F95-A8AC-F29A24FD556D}" type="presParOf" srcId="{2CD6D266-FCD7-4B36-8A85-84499F36A16D}" destId="{BF4E1FB9-6986-498D-892A-D6F69E90E029}" srcOrd="6" destOrd="0" presId="urn:microsoft.com/office/officeart/2008/layout/VerticalCurvedList"/>
    <dgm:cxn modelId="{FE374F11-8D38-4A04-82DA-43ADE8F54192}" type="presParOf" srcId="{BF4E1FB9-6986-498D-892A-D6F69E90E029}" destId="{9E3E9200-20F3-4E8D-9899-BCB75E3F19E9}" srcOrd="0" destOrd="0" presId="urn:microsoft.com/office/officeart/2008/layout/VerticalCurvedList"/>
    <dgm:cxn modelId="{8C2557DF-77F3-4670-9BFD-0EE6B0BE2E37}" type="presParOf" srcId="{2CD6D266-FCD7-4B36-8A85-84499F36A16D}" destId="{96375F70-EEF3-4E45-ACC5-E24D7F5A5549}" srcOrd="7" destOrd="0" presId="urn:microsoft.com/office/officeart/2008/layout/VerticalCurvedList"/>
    <dgm:cxn modelId="{5F4727DB-CA23-4E14-965C-D778C5B9EC35}" type="presParOf" srcId="{2CD6D266-FCD7-4B36-8A85-84499F36A16D}" destId="{4CE4ACA6-88F6-44BE-90B8-FDCDCB3D804E}" srcOrd="8" destOrd="0" presId="urn:microsoft.com/office/officeart/2008/layout/VerticalCurvedList"/>
    <dgm:cxn modelId="{744EB477-882F-4592-B01B-74665CCCED19}" type="presParOf" srcId="{4CE4ACA6-88F6-44BE-90B8-FDCDCB3D804E}" destId="{B2730D65-DBFB-48D3-B58E-35C7FD0C6187}" srcOrd="0" destOrd="0" presId="urn:microsoft.com/office/officeart/2008/layout/VerticalCurvedList"/>
    <dgm:cxn modelId="{30FC2620-2DF7-4F0D-B92D-F018B2CB7FB4}" type="presParOf" srcId="{2CD6D266-FCD7-4B36-8A85-84499F36A16D}" destId="{763091A4-4E9D-405D-86C8-813A973C73A7}" srcOrd="9" destOrd="0" presId="urn:microsoft.com/office/officeart/2008/layout/VerticalCurvedList"/>
    <dgm:cxn modelId="{03743735-738E-41B3-BB0D-38BE4AB38A2A}" type="presParOf" srcId="{2CD6D266-FCD7-4B36-8A85-84499F36A16D}" destId="{9C04A511-ECB8-4A00-84ED-1FB90A3AAC46}" srcOrd="10" destOrd="0" presId="urn:microsoft.com/office/officeart/2008/layout/VerticalCurvedList"/>
    <dgm:cxn modelId="{8E1A2364-1470-4DE3-90BC-FA97225669B9}" type="presParOf" srcId="{9C04A511-ECB8-4A00-84ED-1FB90A3AAC46}" destId="{68F90095-28CB-4CF2-8A0A-5D94BE3F8F4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1D8CC5-2DB0-4281-B539-CFDA5A9B38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F229F4E-4AE4-4017-8611-7FEB2CF6848D}">
      <dgm:prSet phldrT="[Text]"/>
      <dgm:spPr/>
      <dgm:t>
        <a:bodyPr/>
        <a:lstStyle/>
        <a:p>
          <a:r>
            <a:rPr lang="en-US" dirty="0" smtClean="0"/>
            <a:t>Profit margins</a:t>
          </a:r>
          <a:endParaRPr lang="en-IN" dirty="0"/>
        </a:p>
      </dgm:t>
    </dgm:pt>
    <dgm:pt modelId="{BC310F92-2CA8-42C8-9D49-4F802A6A498A}" type="parTrans" cxnId="{55F20B14-78ED-4E8D-95F8-5D918ABF42F3}">
      <dgm:prSet/>
      <dgm:spPr/>
      <dgm:t>
        <a:bodyPr/>
        <a:lstStyle/>
        <a:p>
          <a:endParaRPr lang="en-IN"/>
        </a:p>
      </dgm:t>
    </dgm:pt>
    <dgm:pt modelId="{174432EB-7DF6-436B-A05D-D3C0C1ABEE65}" type="sibTrans" cxnId="{55F20B14-78ED-4E8D-95F8-5D918ABF42F3}">
      <dgm:prSet/>
      <dgm:spPr/>
      <dgm:t>
        <a:bodyPr/>
        <a:lstStyle/>
        <a:p>
          <a:endParaRPr lang="en-IN"/>
        </a:p>
      </dgm:t>
    </dgm:pt>
    <dgm:pt modelId="{8E6EAB21-9C4D-4FE1-9AD5-40A12CC3C101}">
      <dgm:prSet phldrT="[Text]"/>
      <dgm:spPr/>
      <dgm:t>
        <a:bodyPr/>
        <a:lstStyle/>
        <a:p>
          <a:r>
            <a:rPr lang="en-US" dirty="0" smtClean="0"/>
            <a:t>Expense loadings</a:t>
          </a:r>
          <a:endParaRPr lang="en-IN" dirty="0"/>
        </a:p>
      </dgm:t>
    </dgm:pt>
    <dgm:pt modelId="{3DE6671A-7013-4A44-9B92-761ED2D168D9}" type="parTrans" cxnId="{5C2222AC-8674-44EA-806C-5810C02A4827}">
      <dgm:prSet/>
      <dgm:spPr/>
      <dgm:t>
        <a:bodyPr/>
        <a:lstStyle/>
        <a:p>
          <a:endParaRPr lang="en-IN"/>
        </a:p>
      </dgm:t>
    </dgm:pt>
    <dgm:pt modelId="{4B831B8B-A48F-46DF-8336-14B441AE5276}" type="sibTrans" cxnId="{5C2222AC-8674-44EA-806C-5810C02A4827}">
      <dgm:prSet/>
      <dgm:spPr/>
      <dgm:t>
        <a:bodyPr/>
        <a:lstStyle/>
        <a:p>
          <a:endParaRPr lang="en-IN"/>
        </a:p>
      </dgm:t>
    </dgm:pt>
    <dgm:pt modelId="{3DD3D166-F47C-4BBA-8988-1F9801E22F70}">
      <dgm:prSet phldrT="[Text]"/>
      <dgm:spPr/>
      <dgm:t>
        <a:bodyPr/>
        <a:lstStyle/>
        <a:p>
          <a:r>
            <a:rPr lang="en-IN" dirty="0" smtClean="0"/>
            <a:t>Persistency</a:t>
          </a:r>
          <a:endParaRPr lang="en-IN" dirty="0"/>
        </a:p>
      </dgm:t>
    </dgm:pt>
    <dgm:pt modelId="{65AD690F-A947-4300-9107-8E7228D8DDE3}" type="parTrans" cxnId="{042729E4-C576-432A-9265-056B96DAA257}">
      <dgm:prSet/>
      <dgm:spPr/>
      <dgm:t>
        <a:bodyPr/>
        <a:lstStyle/>
        <a:p>
          <a:endParaRPr lang="en-IN"/>
        </a:p>
      </dgm:t>
    </dgm:pt>
    <dgm:pt modelId="{0BBABC74-359F-467F-AB5C-92B3B6173FE5}" type="sibTrans" cxnId="{042729E4-C576-432A-9265-056B96DAA257}">
      <dgm:prSet/>
      <dgm:spPr/>
      <dgm:t>
        <a:bodyPr/>
        <a:lstStyle/>
        <a:p>
          <a:endParaRPr lang="en-IN"/>
        </a:p>
      </dgm:t>
    </dgm:pt>
    <dgm:pt modelId="{B73FF370-7234-4921-B10E-E506CF3AAC30}">
      <dgm:prSet phldrT="[Text]"/>
      <dgm:spPr/>
      <dgm:t>
        <a:bodyPr/>
        <a:lstStyle/>
        <a:p>
          <a:r>
            <a:rPr lang="en-US" dirty="0" smtClean="0"/>
            <a:t>Lower inflationary pressures</a:t>
          </a:r>
          <a:endParaRPr lang="en-IN" dirty="0"/>
        </a:p>
      </dgm:t>
    </dgm:pt>
    <dgm:pt modelId="{040EE0FE-CEB8-4B38-A7F3-E0B18ACFA0F7}" type="parTrans" cxnId="{7F769A94-A652-4ECE-8C63-5D9C469090CC}">
      <dgm:prSet/>
      <dgm:spPr/>
      <dgm:t>
        <a:bodyPr/>
        <a:lstStyle/>
        <a:p>
          <a:endParaRPr lang="en-IN"/>
        </a:p>
      </dgm:t>
    </dgm:pt>
    <dgm:pt modelId="{EEC542F7-CF4E-419F-A068-D70CEE1EA490}" type="sibTrans" cxnId="{7F769A94-A652-4ECE-8C63-5D9C469090CC}">
      <dgm:prSet/>
      <dgm:spPr/>
      <dgm:t>
        <a:bodyPr/>
        <a:lstStyle/>
        <a:p>
          <a:endParaRPr lang="en-IN"/>
        </a:p>
      </dgm:t>
    </dgm:pt>
    <dgm:pt modelId="{126172A5-7211-49F8-B0CC-61006109684C}">
      <dgm:prSet phldrT="[Text]"/>
      <dgm:spPr/>
      <dgm:t>
        <a:bodyPr/>
        <a:lstStyle/>
        <a:p>
          <a:r>
            <a:rPr lang="en-IN" dirty="0" smtClean="0"/>
            <a:t>Policy case size</a:t>
          </a:r>
          <a:endParaRPr lang="en-IN" dirty="0"/>
        </a:p>
      </dgm:t>
    </dgm:pt>
    <dgm:pt modelId="{85E9C432-C1D8-44F6-9292-EA876F1B4600}" type="parTrans" cxnId="{342105DD-0493-4FF2-97E2-0C8BFD51EFDC}">
      <dgm:prSet/>
      <dgm:spPr/>
      <dgm:t>
        <a:bodyPr/>
        <a:lstStyle/>
        <a:p>
          <a:endParaRPr lang="en-IN"/>
        </a:p>
      </dgm:t>
    </dgm:pt>
    <dgm:pt modelId="{6774CA2E-FFBC-4A95-A8F8-B63FDED19012}" type="sibTrans" cxnId="{342105DD-0493-4FF2-97E2-0C8BFD51EFDC}">
      <dgm:prSet/>
      <dgm:spPr/>
      <dgm:t>
        <a:bodyPr/>
        <a:lstStyle/>
        <a:p>
          <a:endParaRPr lang="en-IN"/>
        </a:p>
      </dgm:t>
    </dgm:pt>
    <dgm:pt modelId="{9313B9C8-8CCF-4462-AB85-E78AE186C45E}">
      <dgm:prSet phldrT="[Text]"/>
      <dgm:spPr/>
      <dgm:t>
        <a:bodyPr/>
        <a:lstStyle/>
        <a:p>
          <a:r>
            <a:rPr lang="en-US" dirty="0" smtClean="0"/>
            <a:t>Frequent re-pricing</a:t>
          </a:r>
          <a:endParaRPr lang="en-IN" dirty="0"/>
        </a:p>
      </dgm:t>
    </dgm:pt>
    <dgm:pt modelId="{5DA98207-B58D-4B80-932C-25018720EF73}" type="parTrans" cxnId="{9CA8E663-7DEA-47CE-A8FC-54587114B715}">
      <dgm:prSet/>
      <dgm:spPr/>
      <dgm:t>
        <a:bodyPr/>
        <a:lstStyle/>
        <a:p>
          <a:endParaRPr lang="en-IN"/>
        </a:p>
      </dgm:t>
    </dgm:pt>
    <dgm:pt modelId="{B4B26D05-CDBE-445E-85FA-A18C4EB0F63E}" type="sibTrans" cxnId="{9CA8E663-7DEA-47CE-A8FC-54587114B715}">
      <dgm:prSet/>
      <dgm:spPr/>
      <dgm:t>
        <a:bodyPr/>
        <a:lstStyle/>
        <a:p>
          <a:endParaRPr lang="en-IN"/>
        </a:p>
      </dgm:t>
    </dgm:pt>
    <dgm:pt modelId="{D633BDD0-8FCC-4E5F-9DB6-8AE2698E47E5}" type="pres">
      <dgm:prSet presAssocID="{241D8CC5-2DB0-4281-B539-CFDA5A9B38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2CD6D266-FCD7-4B36-8A85-84499F36A16D}" type="pres">
      <dgm:prSet presAssocID="{241D8CC5-2DB0-4281-B539-CFDA5A9B3837}" presName="Name1" presStyleCnt="0"/>
      <dgm:spPr/>
    </dgm:pt>
    <dgm:pt modelId="{9D34BA4F-CCA1-4D18-A7A1-102EC76929E5}" type="pres">
      <dgm:prSet presAssocID="{241D8CC5-2DB0-4281-B539-CFDA5A9B3837}" presName="cycle" presStyleCnt="0"/>
      <dgm:spPr/>
    </dgm:pt>
    <dgm:pt modelId="{48DF3FBB-83FC-4BFB-B436-ACCA79E2AC83}" type="pres">
      <dgm:prSet presAssocID="{241D8CC5-2DB0-4281-B539-CFDA5A9B3837}" presName="srcNode" presStyleLbl="node1" presStyleIdx="0" presStyleCnt="6"/>
      <dgm:spPr/>
    </dgm:pt>
    <dgm:pt modelId="{5C4B2ECC-B01F-460B-A196-1437DA21F631}" type="pres">
      <dgm:prSet presAssocID="{241D8CC5-2DB0-4281-B539-CFDA5A9B3837}" presName="conn" presStyleLbl="parChTrans1D2" presStyleIdx="0" presStyleCnt="1"/>
      <dgm:spPr/>
      <dgm:t>
        <a:bodyPr/>
        <a:lstStyle/>
        <a:p>
          <a:endParaRPr lang="en-IN"/>
        </a:p>
      </dgm:t>
    </dgm:pt>
    <dgm:pt modelId="{AE7C8A71-E516-4AF6-8C8D-5B15EE2C9762}" type="pres">
      <dgm:prSet presAssocID="{241D8CC5-2DB0-4281-B539-CFDA5A9B3837}" presName="extraNode" presStyleLbl="node1" presStyleIdx="0" presStyleCnt="6"/>
      <dgm:spPr/>
    </dgm:pt>
    <dgm:pt modelId="{4A8DCC10-7067-403E-BDDC-D2ACEBF8F582}" type="pres">
      <dgm:prSet presAssocID="{241D8CC5-2DB0-4281-B539-CFDA5A9B3837}" presName="dstNode" presStyleLbl="node1" presStyleIdx="0" presStyleCnt="6"/>
      <dgm:spPr/>
    </dgm:pt>
    <dgm:pt modelId="{A6277F33-4FD8-4C0E-BD95-53D4BEA57137}" type="pres">
      <dgm:prSet presAssocID="{5F229F4E-4AE4-4017-8611-7FEB2CF6848D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6CA387-33E2-4634-9A03-A7CC1C05EB08}" type="pres">
      <dgm:prSet presAssocID="{5F229F4E-4AE4-4017-8611-7FEB2CF6848D}" presName="accent_1" presStyleCnt="0"/>
      <dgm:spPr/>
    </dgm:pt>
    <dgm:pt modelId="{3D8673E3-635A-44E9-8431-D0575A5DDF10}" type="pres">
      <dgm:prSet presAssocID="{5F229F4E-4AE4-4017-8611-7FEB2CF6848D}" presName="accentRepeatNode" presStyleLbl="solidFgAcc1" presStyleIdx="0" presStyleCnt="6"/>
      <dgm:spPr>
        <a:ln>
          <a:solidFill>
            <a:srgbClr val="FFFF00"/>
          </a:solidFill>
        </a:ln>
      </dgm:spPr>
    </dgm:pt>
    <dgm:pt modelId="{B047F61F-1313-43E5-8242-FC13C141C733}" type="pres">
      <dgm:prSet presAssocID="{8E6EAB21-9C4D-4FE1-9AD5-40A12CC3C101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770FA0-31E0-452C-90ED-1CD291AABEA0}" type="pres">
      <dgm:prSet presAssocID="{8E6EAB21-9C4D-4FE1-9AD5-40A12CC3C101}" presName="accent_2" presStyleCnt="0"/>
      <dgm:spPr/>
    </dgm:pt>
    <dgm:pt modelId="{6DE80EDC-8B29-49BD-810E-62727A4DECAA}" type="pres">
      <dgm:prSet presAssocID="{8E6EAB21-9C4D-4FE1-9AD5-40A12CC3C101}" presName="accentRepeatNode" presStyleLbl="solidFgAcc1" presStyleIdx="1" presStyleCnt="6"/>
      <dgm:spPr>
        <a:ln>
          <a:solidFill>
            <a:srgbClr val="FFFF00"/>
          </a:solidFill>
        </a:ln>
      </dgm:spPr>
    </dgm:pt>
    <dgm:pt modelId="{80CA8866-2EBE-4879-ADF8-DF1D3402C474}" type="pres">
      <dgm:prSet presAssocID="{126172A5-7211-49F8-B0CC-61006109684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4E1FB9-6986-498D-892A-D6F69E90E029}" type="pres">
      <dgm:prSet presAssocID="{126172A5-7211-49F8-B0CC-61006109684C}" presName="accent_3" presStyleCnt="0"/>
      <dgm:spPr/>
    </dgm:pt>
    <dgm:pt modelId="{9E3E9200-20F3-4E8D-9899-BCB75E3F19E9}" type="pres">
      <dgm:prSet presAssocID="{126172A5-7211-49F8-B0CC-61006109684C}" presName="accentRepeatNode" presStyleLbl="solidFgAcc1" presStyleIdx="2" presStyleCnt="6"/>
      <dgm:spPr>
        <a:ln>
          <a:solidFill>
            <a:srgbClr val="FFFF00"/>
          </a:solidFill>
        </a:ln>
      </dgm:spPr>
    </dgm:pt>
    <dgm:pt modelId="{691C2F16-94F7-42E8-BC55-7373D3488063}" type="pres">
      <dgm:prSet presAssocID="{9313B9C8-8CCF-4462-AB85-E78AE186C45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0B68084-2EA9-410E-8BC3-412F8AD68B2B}" type="pres">
      <dgm:prSet presAssocID="{9313B9C8-8CCF-4462-AB85-E78AE186C45E}" presName="accent_4" presStyleCnt="0"/>
      <dgm:spPr/>
    </dgm:pt>
    <dgm:pt modelId="{F292E1EB-8AD4-496F-A04A-D691C7BE4FD5}" type="pres">
      <dgm:prSet presAssocID="{9313B9C8-8CCF-4462-AB85-E78AE186C45E}" presName="accentRepeatNode" presStyleLbl="solidFgAcc1" presStyleIdx="3" presStyleCnt="6"/>
      <dgm:spPr>
        <a:ln>
          <a:solidFill>
            <a:srgbClr val="FFFF00"/>
          </a:solidFill>
        </a:ln>
      </dgm:spPr>
    </dgm:pt>
    <dgm:pt modelId="{5F663D4A-94ED-4436-9DA8-2734CCD836EC}" type="pres">
      <dgm:prSet presAssocID="{3DD3D166-F47C-4BBA-8988-1F9801E22F7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850E2E-DDD0-4B3F-AC12-666DFE204B62}" type="pres">
      <dgm:prSet presAssocID="{3DD3D166-F47C-4BBA-8988-1F9801E22F70}" presName="accent_5" presStyleCnt="0"/>
      <dgm:spPr/>
    </dgm:pt>
    <dgm:pt modelId="{B2730D65-DBFB-48D3-B58E-35C7FD0C6187}" type="pres">
      <dgm:prSet presAssocID="{3DD3D166-F47C-4BBA-8988-1F9801E22F70}" presName="accentRepeatNode" presStyleLbl="solidFgAcc1" presStyleIdx="4" presStyleCnt="6"/>
      <dgm:spPr>
        <a:ln>
          <a:solidFill>
            <a:srgbClr val="FFFF00"/>
          </a:solidFill>
        </a:ln>
      </dgm:spPr>
    </dgm:pt>
    <dgm:pt modelId="{8ECB3720-D87B-4E9E-82D8-D41B3B8A800A}" type="pres">
      <dgm:prSet presAssocID="{B73FF370-7234-4921-B10E-E506CF3AAC30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9555C0-E8CD-4EE1-B441-7B8CD4F0DC89}" type="pres">
      <dgm:prSet presAssocID="{B73FF370-7234-4921-B10E-E506CF3AAC30}" presName="accent_6" presStyleCnt="0"/>
      <dgm:spPr/>
    </dgm:pt>
    <dgm:pt modelId="{68F90095-28CB-4CF2-8A0A-5D94BE3F8F4C}" type="pres">
      <dgm:prSet presAssocID="{B73FF370-7234-4921-B10E-E506CF3AAC30}" presName="accentRepeatNode" presStyleLbl="solidFgAcc1" presStyleIdx="5" presStyleCnt="6"/>
      <dgm:spPr>
        <a:ln>
          <a:solidFill>
            <a:srgbClr val="FFFF00"/>
          </a:solidFill>
        </a:ln>
      </dgm:spPr>
    </dgm:pt>
  </dgm:ptLst>
  <dgm:cxnLst>
    <dgm:cxn modelId="{38B53738-6F6D-419E-803D-E295BFBCD682}" type="presOf" srcId="{5F229F4E-4AE4-4017-8611-7FEB2CF6848D}" destId="{A6277F33-4FD8-4C0E-BD95-53D4BEA57137}" srcOrd="0" destOrd="0" presId="urn:microsoft.com/office/officeart/2008/layout/VerticalCurvedList"/>
    <dgm:cxn modelId="{F81764CF-4E4A-4353-9060-1188F0917034}" type="presOf" srcId="{174432EB-7DF6-436B-A05D-D3C0C1ABEE65}" destId="{5C4B2ECC-B01F-460B-A196-1437DA21F631}" srcOrd="0" destOrd="0" presId="urn:microsoft.com/office/officeart/2008/layout/VerticalCurvedList"/>
    <dgm:cxn modelId="{9CA8E663-7DEA-47CE-A8FC-54587114B715}" srcId="{241D8CC5-2DB0-4281-B539-CFDA5A9B3837}" destId="{9313B9C8-8CCF-4462-AB85-E78AE186C45E}" srcOrd="3" destOrd="0" parTransId="{5DA98207-B58D-4B80-932C-25018720EF73}" sibTransId="{B4B26D05-CDBE-445E-85FA-A18C4EB0F63E}"/>
    <dgm:cxn modelId="{86CE5528-0B58-4C7F-8184-239308CF0EA6}" type="presOf" srcId="{B73FF370-7234-4921-B10E-E506CF3AAC30}" destId="{8ECB3720-D87B-4E9E-82D8-D41B3B8A800A}" srcOrd="0" destOrd="0" presId="urn:microsoft.com/office/officeart/2008/layout/VerticalCurvedList"/>
    <dgm:cxn modelId="{042729E4-C576-432A-9265-056B96DAA257}" srcId="{241D8CC5-2DB0-4281-B539-CFDA5A9B3837}" destId="{3DD3D166-F47C-4BBA-8988-1F9801E22F70}" srcOrd="4" destOrd="0" parTransId="{65AD690F-A947-4300-9107-8E7228D8DDE3}" sibTransId="{0BBABC74-359F-467F-AB5C-92B3B6173FE5}"/>
    <dgm:cxn modelId="{342105DD-0493-4FF2-97E2-0C8BFD51EFDC}" srcId="{241D8CC5-2DB0-4281-B539-CFDA5A9B3837}" destId="{126172A5-7211-49F8-B0CC-61006109684C}" srcOrd="2" destOrd="0" parTransId="{85E9C432-C1D8-44F6-9292-EA876F1B4600}" sibTransId="{6774CA2E-FFBC-4A95-A8F8-B63FDED19012}"/>
    <dgm:cxn modelId="{5C2222AC-8674-44EA-806C-5810C02A4827}" srcId="{241D8CC5-2DB0-4281-B539-CFDA5A9B3837}" destId="{8E6EAB21-9C4D-4FE1-9AD5-40A12CC3C101}" srcOrd="1" destOrd="0" parTransId="{3DE6671A-7013-4A44-9B92-761ED2D168D9}" sibTransId="{4B831B8B-A48F-46DF-8336-14B441AE5276}"/>
    <dgm:cxn modelId="{7F769A94-A652-4ECE-8C63-5D9C469090CC}" srcId="{241D8CC5-2DB0-4281-B539-CFDA5A9B3837}" destId="{B73FF370-7234-4921-B10E-E506CF3AAC30}" srcOrd="5" destOrd="0" parTransId="{040EE0FE-CEB8-4B38-A7F3-E0B18ACFA0F7}" sibTransId="{EEC542F7-CF4E-419F-A068-D70CEE1EA490}"/>
    <dgm:cxn modelId="{55F20B14-78ED-4E8D-95F8-5D918ABF42F3}" srcId="{241D8CC5-2DB0-4281-B539-CFDA5A9B3837}" destId="{5F229F4E-4AE4-4017-8611-7FEB2CF6848D}" srcOrd="0" destOrd="0" parTransId="{BC310F92-2CA8-42C8-9D49-4F802A6A498A}" sibTransId="{174432EB-7DF6-436B-A05D-D3C0C1ABEE65}"/>
    <dgm:cxn modelId="{358EFA54-D841-45BA-B54D-8E64432268BE}" type="presOf" srcId="{241D8CC5-2DB0-4281-B539-CFDA5A9B3837}" destId="{D633BDD0-8FCC-4E5F-9DB6-8AE2698E47E5}" srcOrd="0" destOrd="0" presId="urn:microsoft.com/office/officeart/2008/layout/VerticalCurvedList"/>
    <dgm:cxn modelId="{78820406-0F5D-4371-A31B-B160A07CBE86}" type="presOf" srcId="{9313B9C8-8CCF-4462-AB85-E78AE186C45E}" destId="{691C2F16-94F7-42E8-BC55-7373D3488063}" srcOrd="0" destOrd="0" presId="urn:microsoft.com/office/officeart/2008/layout/VerticalCurvedList"/>
    <dgm:cxn modelId="{5498731B-5C9F-4B85-A270-84BD554FAFAE}" type="presOf" srcId="{126172A5-7211-49F8-B0CC-61006109684C}" destId="{80CA8866-2EBE-4879-ADF8-DF1D3402C474}" srcOrd="0" destOrd="0" presId="urn:microsoft.com/office/officeart/2008/layout/VerticalCurvedList"/>
    <dgm:cxn modelId="{637B929A-10D2-4F19-8CA7-26AE85DB9E48}" type="presOf" srcId="{3DD3D166-F47C-4BBA-8988-1F9801E22F70}" destId="{5F663D4A-94ED-4436-9DA8-2734CCD836EC}" srcOrd="0" destOrd="0" presId="urn:microsoft.com/office/officeart/2008/layout/VerticalCurvedList"/>
    <dgm:cxn modelId="{C3B030D8-1185-4815-B04A-F6174FC59AFC}" type="presOf" srcId="{8E6EAB21-9C4D-4FE1-9AD5-40A12CC3C101}" destId="{B047F61F-1313-43E5-8242-FC13C141C733}" srcOrd="0" destOrd="0" presId="urn:microsoft.com/office/officeart/2008/layout/VerticalCurvedList"/>
    <dgm:cxn modelId="{32DEB0FD-0AAF-42E5-9F7F-EBAFB9AAE884}" type="presParOf" srcId="{D633BDD0-8FCC-4E5F-9DB6-8AE2698E47E5}" destId="{2CD6D266-FCD7-4B36-8A85-84499F36A16D}" srcOrd="0" destOrd="0" presId="urn:microsoft.com/office/officeart/2008/layout/VerticalCurvedList"/>
    <dgm:cxn modelId="{9787C3F5-26C6-4FF6-B683-72DBB2578237}" type="presParOf" srcId="{2CD6D266-FCD7-4B36-8A85-84499F36A16D}" destId="{9D34BA4F-CCA1-4D18-A7A1-102EC76929E5}" srcOrd="0" destOrd="0" presId="urn:microsoft.com/office/officeart/2008/layout/VerticalCurvedList"/>
    <dgm:cxn modelId="{3DC8647D-9F1C-4F60-B4EE-1E7032A1E3DF}" type="presParOf" srcId="{9D34BA4F-CCA1-4D18-A7A1-102EC76929E5}" destId="{48DF3FBB-83FC-4BFB-B436-ACCA79E2AC83}" srcOrd="0" destOrd="0" presId="urn:microsoft.com/office/officeart/2008/layout/VerticalCurvedList"/>
    <dgm:cxn modelId="{175A5BEC-F262-440D-9064-34DD88532177}" type="presParOf" srcId="{9D34BA4F-CCA1-4D18-A7A1-102EC76929E5}" destId="{5C4B2ECC-B01F-460B-A196-1437DA21F631}" srcOrd="1" destOrd="0" presId="urn:microsoft.com/office/officeart/2008/layout/VerticalCurvedList"/>
    <dgm:cxn modelId="{0AFF7458-1495-40EF-B511-CD55A44752FA}" type="presParOf" srcId="{9D34BA4F-CCA1-4D18-A7A1-102EC76929E5}" destId="{AE7C8A71-E516-4AF6-8C8D-5B15EE2C9762}" srcOrd="2" destOrd="0" presId="urn:microsoft.com/office/officeart/2008/layout/VerticalCurvedList"/>
    <dgm:cxn modelId="{672D9A8F-E10D-4DE8-AE53-AA6FFDF2D6AE}" type="presParOf" srcId="{9D34BA4F-CCA1-4D18-A7A1-102EC76929E5}" destId="{4A8DCC10-7067-403E-BDDC-D2ACEBF8F582}" srcOrd="3" destOrd="0" presId="urn:microsoft.com/office/officeart/2008/layout/VerticalCurvedList"/>
    <dgm:cxn modelId="{9B7221D6-8197-4BDD-974C-8916826C5C93}" type="presParOf" srcId="{2CD6D266-FCD7-4B36-8A85-84499F36A16D}" destId="{A6277F33-4FD8-4C0E-BD95-53D4BEA57137}" srcOrd="1" destOrd="0" presId="urn:microsoft.com/office/officeart/2008/layout/VerticalCurvedList"/>
    <dgm:cxn modelId="{66B1F6F0-3101-4565-9CFE-548FD5575330}" type="presParOf" srcId="{2CD6D266-FCD7-4B36-8A85-84499F36A16D}" destId="{2F6CA387-33E2-4634-9A03-A7CC1C05EB08}" srcOrd="2" destOrd="0" presId="urn:microsoft.com/office/officeart/2008/layout/VerticalCurvedList"/>
    <dgm:cxn modelId="{13CDF613-FC8C-4095-A80D-53B2234720D4}" type="presParOf" srcId="{2F6CA387-33E2-4634-9A03-A7CC1C05EB08}" destId="{3D8673E3-635A-44E9-8431-D0575A5DDF10}" srcOrd="0" destOrd="0" presId="urn:microsoft.com/office/officeart/2008/layout/VerticalCurvedList"/>
    <dgm:cxn modelId="{851062D6-CCFF-4358-AE39-1D5F4ADD32BF}" type="presParOf" srcId="{2CD6D266-FCD7-4B36-8A85-84499F36A16D}" destId="{B047F61F-1313-43E5-8242-FC13C141C733}" srcOrd="3" destOrd="0" presId="urn:microsoft.com/office/officeart/2008/layout/VerticalCurvedList"/>
    <dgm:cxn modelId="{51BEE458-CCC4-4CEB-89C9-40E5512267FE}" type="presParOf" srcId="{2CD6D266-FCD7-4B36-8A85-84499F36A16D}" destId="{B9770FA0-31E0-452C-90ED-1CD291AABEA0}" srcOrd="4" destOrd="0" presId="urn:microsoft.com/office/officeart/2008/layout/VerticalCurvedList"/>
    <dgm:cxn modelId="{5F4F5053-8429-462A-8E0F-4DD1EA9AF497}" type="presParOf" srcId="{B9770FA0-31E0-452C-90ED-1CD291AABEA0}" destId="{6DE80EDC-8B29-49BD-810E-62727A4DECAA}" srcOrd="0" destOrd="0" presId="urn:microsoft.com/office/officeart/2008/layout/VerticalCurvedList"/>
    <dgm:cxn modelId="{3A7656A1-F896-4CC3-B475-6CF042223351}" type="presParOf" srcId="{2CD6D266-FCD7-4B36-8A85-84499F36A16D}" destId="{80CA8866-2EBE-4879-ADF8-DF1D3402C474}" srcOrd="5" destOrd="0" presId="urn:microsoft.com/office/officeart/2008/layout/VerticalCurvedList"/>
    <dgm:cxn modelId="{D1DF04BF-4A15-483C-8A00-93EC2BFD55E8}" type="presParOf" srcId="{2CD6D266-FCD7-4B36-8A85-84499F36A16D}" destId="{BF4E1FB9-6986-498D-892A-D6F69E90E029}" srcOrd="6" destOrd="0" presId="urn:microsoft.com/office/officeart/2008/layout/VerticalCurvedList"/>
    <dgm:cxn modelId="{C1B31E79-4953-40E0-9CD5-ED41BDF4BF9E}" type="presParOf" srcId="{BF4E1FB9-6986-498D-892A-D6F69E90E029}" destId="{9E3E9200-20F3-4E8D-9899-BCB75E3F19E9}" srcOrd="0" destOrd="0" presId="urn:microsoft.com/office/officeart/2008/layout/VerticalCurvedList"/>
    <dgm:cxn modelId="{B1568E9D-9A31-4399-99EA-7E18F4417050}" type="presParOf" srcId="{2CD6D266-FCD7-4B36-8A85-84499F36A16D}" destId="{691C2F16-94F7-42E8-BC55-7373D3488063}" srcOrd="7" destOrd="0" presId="urn:microsoft.com/office/officeart/2008/layout/VerticalCurvedList"/>
    <dgm:cxn modelId="{4283705D-ED48-4A58-BA20-38C6D9AACDA5}" type="presParOf" srcId="{2CD6D266-FCD7-4B36-8A85-84499F36A16D}" destId="{40B68084-2EA9-410E-8BC3-412F8AD68B2B}" srcOrd="8" destOrd="0" presId="urn:microsoft.com/office/officeart/2008/layout/VerticalCurvedList"/>
    <dgm:cxn modelId="{83373B36-99AB-40E4-B86C-E5AD7334DE0E}" type="presParOf" srcId="{40B68084-2EA9-410E-8BC3-412F8AD68B2B}" destId="{F292E1EB-8AD4-496F-A04A-D691C7BE4FD5}" srcOrd="0" destOrd="0" presId="urn:microsoft.com/office/officeart/2008/layout/VerticalCurvedList"/>
    <dgm:cxn modelId="{80BC121A-5425-42AA-9BD7-2F1A01320789}" type="presParOf" srcId="{2CD6D266-FCD7-4B36-8A85-84499F36A16D}" destId="{5F663D4A-94ED-4436-9DA8-2734CCD836EC}" srcOrd="9" destOrd="0" presId="urn:microsoft.com/office/officeart/2008/layout/VerticalCurvedList"/>
    <dgm:cxn modelId="{01CEB0DB-9009-47E6-B6F7-8BEDEEF30ADD}" type="presParOf" srcId="{2CD6D266-FCD7-4B36-8A85-84499F36A16D}" destId="{0E850E2E-DDD0-4B3F-AC12-666DFE204B62}" srcOrd="10" destOrd="0" presId="urn:microsoft.com/office/officeart/2008/layout/VerticalCurvedList"/>
    <dgm:cxn modelId="{70C634EA-AD6E-4DCE-B9E2-10B0CBF43516}" type="presParOf" srcId="{0E850E2E-DDD0-4B3F-AC12-666DFE204B62}" destId="{B2730D65-DBFB-48D3-B58E-35C7FD0C6187}" srcOrd="0" destOrd="0" presId="urn:microsoft.com/office/officeart/2008/layout/VerticalCurvedList"/>
    <dgm:cxn modelId="{0CE37AA1-DB10-469F-8EDC-72CEF29FB8EA}" type="presParOf" srcId="{2CD6D266-FCD7-4B36-8A85-84499F36A16D}" destId="{8ECB3720-D87B-4E9E-82D8-D41B3B8A800A}" srcOrd="11" destOrd="0" presId="urn:microsoft.com/office/officeart/2008/layout/VerticalCurvedList"/>
    <dgm:cxn modelId="{4E25A033-906A-4561-B4D0-15F9EBF7ACC5}" type="presParOf" srcId="{2CD6D266-FCD7-4B36-8A85-84499F36A16D}" destId="{6A9555C0-E8CD-4EE1-B441-7B8CD4F0DC89}" srcOrd="12" destOrd="0" presId="urn:microsoft.com/office/officeart/2008/layout/VerticalCurvedList"/>
    <dgm:cxn modelId="{07A39568-F9CE-400C-B036-C0CA3DC09968}" type="presParOf" srcId="{6A9555C0-E8CD-4EE1-B441-7B8CD4F0DC89}" destId="{68F90095-28CB-4CF2-8A0A-5D94BE3F8F4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1D8CC5-2DB0-4281-B539-CFDA5A9B38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F229F4E-4AE4-4017-8611-7FEB2CF6848D}">
      <dgm:prSet phldrT="[Text]"/>
      <dgm:spPr/>
      <dgm:t>
        <a:bodyPr/>
        <a:lstStyle/>
        <a:p>
          <a:r>
            <a:rPr lang="en-IN" dirty="0" smtClean="0"/>
            <a:t>Impact on valuation interest rate – Level and computation</a:t>
          </a:r>
          <a:endParaRPr lang="en-IN" dirty="0"/>
        </a:p>
      </dgm:t>
    </dgm:pt>
    <dgm:pt modelId="{BC310F92-2CA8-42C8-9D49-4F802A6A498A}" type="parTrans" cxnId="{55F20B14-78ED-4E8D-95F8-5D918ABF42F3}">
      <dgm:prSet/>
      <dgm:spPr/>
      <dgm:t>
        <a:bodyPr/>
        <a:lstStyle/>
        <a:p>
          <a:endParaRPr lang="en-IN"/>
        </a:p>
      </dgm:t>
    </dgm:pt>
    <dgm:pt modelId="{174432EB-7DF6-436B-A05D-D3C0C1ABEE65}" type="sibTrans" cxnId="{55F20B14-78ED-4E8D-95F8-5D918ABF42F3}">
      <dgm:prSet/>
      <dgm:spPr/>
      <dgm:t>
        <a:bodyPr/>
        <a:lstStyle/>
        <a:p>
          <a:endParaRPr lang="en-IN"/>
        </a:p>
      </dgm:t>
    </dgm:pt>
    <dgm:pt modelId="{8E6EAB21-9C4D-4FE1-9AD5-40A12CC3C101}">
      <dgm:prSet phldrT="[Text]"/>
      <dgm:spPr/>
      <dgm:t>
        <a:bodyPr/>
        <a:lstStyle/>
        <a:p>
          <a:r>
            <a:rPr lang="en-IN" dirty="0" smtClean="0"/>
            <a:t>Impact on solvency, especially under a RBC regime - Including impact on backing free assets</a:t>
          </a:r>
          <a:endParaRPr lang="en-IN" dirty="0"/>
        </a:p>
      </dgm:t>
    </dgm:pt>
    <dgm:pt modelId="{3DE6671A-7013-4A44-9B92-761ED2D168D9}" type="parTrans" cxnId="{5C2222AC-8674-44EA-806C-5810C02A4827}">
      <dgm:prSet/>
      <dgm:spPr/>
      <dgm:t>
        <a:bodyPr/>
        <a:lstStyle/>
        <a:p>
          <a:endParaRPr lang="en-IN"/>
        </a:p>
      </dgm:t>
    </dgm:pt>
    <dgm:pt modelId="{4B831B8B-A48F-46DF-8336-14B441AE5276}" type="sibTrans" cxnId="{5C2222AC-8674-44EA-806C-5810C02A4827}">
      <dgm:prSet/>
      <dgm:spPr/>
      <dgm:t>
        <a:bodyPr/>
        <a:lstStyle/>
        <a:p>
          <a:endParaRPr lang="en-IN"/>
        </a:p>
      </dgm:t>
    </dgm:pt>
    <dgm:pt modelId="{126172A5-7211-49F8-B0CC-61006109684C}">
      <dgm:prSet phldrT="[Text]"/>
      <dgm:spPr/>
      <dgm:t>
        <a:bodyPr/>
        <a:lstStyle/>
        <a:p>
          <a:r>
            <a:rPr lang="en-IN" dirty="0" smtClean="0"/>
            <a:t>Impact of </a:t>
          </a:r>
          <a:r>
            <a:rPr lang="en-IN" dirty="0" err="1" smtClean="0"/>
            <a:t>Ind</a:t>
          </a:r>
          <a:r>
            <a:rPr lang="en-IN" dirty="0" smtClean="0"/>
            <a:t>-AS implementation – Realising MTM impacts on P/L</a:t>
          </a:r>
          <a:endParaRPr lang="en-IN" dirty="0"/>
        </a:p>
      </dgm:t>
    </dgm:pt>
    <dgm:pt modelId="{85E9C432-C1D8-44F6-9292-EA876F1B4600}" type="parTrans" cxnId="{342105DD-0493-4FF2-97E2-0C8BFD51EFDC}">
      <dgm:prSet/>
      <dgm:spPr/>
      <dgm:t>
        <a:bodyPr/>
        <a:lstStyle/>
        <a:p>
          <a:endParaRPr lang="en-IN"/>
        </a:p>
      </dgm:t>
    </dgm:pt>
    <dgm:pt modelId="{6774CA2E-FFBC-4A95-A8F8-B63FDED19012}" type="sibTrans" cxnId="{342105DD-0493-4FF2-97E2-0C8BFD51EFDC}">
      <dgm:prSet/>
      <dgm:spPr/>
      <dgm:t>
        <a:bodyPr/>
        <a:lstStyle/>
        <a:p>
          <a:endParaRPr lang="en-IN"/>
        </a:p>
      </dgm:t>
    </dgm:pt>
    <dgm:pt modelId="{6638B74F-647A-4BD8-A07F-8D7832DA14DD}">
      <dgm:prSet phldrT="[Text]"/>
      <dgm:spPr/>
      <dgm:t>
        <a:bodyPr/>
        <a:lstStyle/>
        <a:p>
          <a:r>
            <a:rPr lang="en-US" dirty="0" smtClean="0"/>
            <a:t>Impact on insurance company valuations</a:t>
          </a:r>
          <a:endParaRPr lang="en-IN" dirty="0"/>
        </a:p>
      </dgm:t>
    </dgm:pt>
    <dgm:pt modelId="{635A397B-CCA8-4AED-ACA9-6F974B7523BF}" type="parTrans" cxnId="{9391BCC2-A3B6-47CB-A644-B470B15EC655}">
      <dgm:prSet/>
      <dgm:spPr/>
      <dgm:t>
        <a:bodyPr/>
        <a:lstStyle/>
        <a:p>
          <a:endParaRPr lang="en-IN"/>
        </a:p>
      </dgm:t>
    </dgm:pt>
    <dgm:pt modelId="{26768F80-3BA0-45CD-99AD-C7073CFBB1AF}" type="sibTrans" cxnId="{9391BCC2-A3B6-47CB-A644-B470B15EC655}">
      <dgm:prSet/>
      <dgm:spPr/>
      <dgm:t>
        <a:bodyPr/>
        <a:lstStyle/>
        <a:p>
          <a:endParaRPr lang="en-IN"/>
        </a:p>
      </dgm:t>
    </dgm:pt>
    <dgm:pt modelId="{D633BDD0-8FCC-4E5F-9DB6-8AE2698E47E5}" type="pres">
      <dgm:prSet presAssocID="{241D8CC5-2DB0-4281-B539-CFDA5A9B38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2CD6D266-FCD7-4B36-8A85-84499F36A16D}" type="pres">
      <dgm:prSet presAssocID="{241D8CC5-2DB0-4281-B539-CFDA5A9B3837}" presName="Name1" presStyleCnt="0"/>
      <dgm:spPr/>
    </dgm:pt>
    <dgm:pt modelId="{9D34BA4F-CCA1-4D18-A7A1-102EC76929E5}" type="pres">
      <dgm:prSet presAssocID="{241D8CC5-2DB0-4281-B539-CFDA5A9B3837}" presName="cycle" presStyleCnt="0"/>
      <dgm:spPr/>
    </dgm:pt>
    <dgm:pt modelId="{48DF3FBB-83FC-4BFB-B436-ACCA79E2AC83}" type="pres">
      <dgm:prSet presAssocID="{241D8CC5-2DB0-4281-B539-CFDA5A9B3837}" presName="srcNode" presStyleLbl="node1" presStyleIdx="0" presStyleCnt="4"/>
      <dgm:spPr/>
    </dgm:pt>
    <dgm:pt modelId="{5C4B2ECC-B01F-460B-A196-1437DA21F631}" type="pres">
      <dgm:prSet presAssocID="{241D8CC5-2DB0-4281-B539-CFDA5A9B3837}" presName="conn" presStyleLbl="parChTrans1D2" presStyleIdx="0" presStyleCnt="1"/>
      <dgm:spPr/>
      <dgm:t>
        <a:bodyPr/>
        <a:lstStyle/>
        <a:p>
          <a:endParaRPr lang="en-IN"/>
        </a:p>
      </dgm:t>
    </dgm:pt>
    <dgm:pt modelId="{AE7C8A71-E516-4AF6-8C8D-5B15EE2C9762}" type="pres">
      <dgm:prSet presAssocID="{241D8CC5-2DB0-4281-B539-CFDA5A9B3837}" presName="extraNode" presStyleLbl="node1" presStyleIdx="0" presStyleCnt="4"/>
      <dgm:spPr/>
    </dgm:pt>
    <dgm:pt modelId="{4A8DCC10-7067-403E-BDDC-D2ACEBF8F582}" type="pres">
      <dgm:prSet presAssocID="{241D8CC5-2DB0-4281-B539-CFDA5A9B3837}" presName="dstNode" presStyleLbl="node1" presStyleIdx="0" presStyleCnt="4"/>
      <dgm:spPr/>
    </dgm:pt>
    <dgm:pt modelId="{FF714D16-A908-4F9B-97FE-03CBFD7185BD}" type="pres">
      <dgm:prSet presAssocID="{6638B74F-647A-4BD8-A07F-8D7832DA14D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97A7B1-6D08-4AD7-88BC-E9D4B7C5F107}" type="pres">
      <dgm:prSet presAssocID="{6638B74F-647A-4BD8-A07F-8D7832DA14DD}" presName="accent_1" presStyleCnt="0"/>
      <dgm:spPr/>
    </dgm:pt>
    <dgm:pt modelId="{54B510CB-0A22-4883-8E3E-838F70482B3E}" type="pres">
      <dgm:prSet presAssocID="{6638B74F-647A-4BD8-A07F-8D7832DA14DD}" presName="accentRepeatNode" presStyleLbl="solidFgAcc1" presStyleIdx="0" presStyleCnt="4"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F99998EF-DE7A-42AA-9CB3-4F593F110EBA}" type="pres">
      <dgm:prSet presAssocID="{5F229F4E-4AE4-4017-8611-7FEB2CF6848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63DFF2-F411-4CDA-8B05-142109890A95}" type="pres">
      <dgm:prSet presAssocID="{5F229F4E-4AE4-4017-8611-7FEB2CF6848D}" presName="accent_2" presStyleCnt="0"/>
      <dgm:spPr/>
    </dgm:pt>
    <dgm:pt modelId="{3D8673E3-635A-44E9-8431-D0575A5DDF10}" type="pres">
      <dgm:prSet presAssocID="{5F229F4E-4AE4-4017-8611-7FEB2CF6848D}" presName="accentRepeatNode" presStyleLbl="solidFgAcc1" presStyleIdx="1" presStyleCnt="4"/>
      <dgm:spPr>
        <a:ln>
          <a:solidFill>
            <a:srgbClr val="FFFF00"/>
          </a:solidFill>
        </a:ln>
      </dgm:spPr>
    </dgm:pt>
    <dgm:pt modelId="{80256580-E7A8-48D5-8F70-35A8F3D422EA}" type="pres">
      <dgm:prSet presAssocID="{8E6EAB21-9C4D-4FE1-9AD5-40A12CC3C10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2E0FF1-3210-48D7-B759-21249710D8B7}" type="pres">
      <dgm:prSet presAssocID="{8E6EAB21-9C4D-4FE1-9AD5-40A12CC3C101}" presName="accent_3" presStyleCnt="0"/>
      <dgm:spPr/>
    </dgm:pt>
    <dgm:pt modelId="{6DE80EDC-8B29-49BD-810E-62727A4DECAA}" type="pres">
      <dgm:prSet presAssocID="{8E6EAB21-9C4D-4FE1-9AD5-40A12CC3C101}" presName="accentRepeatNode" presStyleLbl="solidFgAcc1" presStyleIdx="2" presStyleCnt="4"/>
      <dgm:spPr>
        <a:ln>
          <a:solidFill>
            <a:srgbClr val="FFFF00"/>
          </a:solidFill>
        </a:ln>
      </dgm:spPr>
    </dgm:pt>
    <dgm:pt modelId="{829076AF-F879-4F65-A407-DAE709137233}" type="pres">
      <dgm:prSet presAssocID="{126172A5-7211-49F8-B0CC-61006109684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1C2422-E452-418E-906B-97B57B1C4916}" type="pres">
      <dgm:prSet presAssocID="{126172A5-7211-49F8-B0CC-61006109684C}" presName="accent_4" presStyleCnt="0"/>
      <dgm:spPr/>
    </dgm:pt>
    <dgm:pt modelId="{9E3E9200-20F3-4E8D-9899-BCB75E3F19E9}" type="pres">
      <dgm:prSet presAssocID="{126172A5-7211-49F8-B0CC-61006109684C}" presName="accentRepeatNode" presStyleLbl="solidFgAcc1" presStyleIdx="3" presStyleCnt="4"/>
      <dgm:spPr>
        <a:ln>
          <a:solidFill>
            <a:srgbClr val="FFFF00"/>
          </a:solidFill>
        </a:ln>
      </dgm:spPr>
    </dgm:pt>
  </dgm:ptLst>
  <dgm:cxnLst>
    <dgm:cxn modelId="{8B9779ED-D6CD-4B2D-9E0C-F536455DF104}" type="presOf" srcId="{8E6EAB21-9C4D-4FE1-9AD5-40A12CC3C101}" destId="{80256580-E7A8-48D5-8F70-35A8F3D422EA}" srcOrd="0" destOrd="0" presId="urn:microsoft.com/office/officeart/2008/layout/VerticalCurvedList"/>
    <dgm:cxn modelId="{2C2A5059-2D6A-4D44-ACBF-199599CB47C3}" type="presOf" srcId="{6638B74F-647A-4BD8-A07F-8D7832DA14DD}" destId="{FF714D16-A908-4F9B-97FE-03CBFD7185BD}" srcOrd="0" destOrd="0" presId="urn:microsoft.com/office/officeart/2008/layout/VerticalCurvedList"/>
    <dgm:cxn modelId="{FC156144-5A9D-4FAF-A9C6-D1F33A593FD4}" type="presOf" srcId="{26768F80-3BA0-45CD-99AD-C7073CFBB1AF}" destId="{5C4B2ECC-B01F-460B-A196-1437DA21F631}" srcOrd="0" destOrd="0" presId="urn:microsoft.com/office/officeart/2008/layout/VerticalCurvedList"/>
    <dgm:cxn modelId="{342105DD-0493-4FF2-97E2-0C8BFD51EFDC}" srcId="{241D8CC5-2DB0-4281-B539-CFDA5A9B3837}" destId="{126172A5-7211-49F8-B0CC-61006109684C}" srcOrd="3" destOrd="0" parTransId="{85E9C432-C1D8-44F6-9292-EA876F1B4600}" sibTransId="{6774CA2E-FFBC-4A95-A8F8-B63FDED19012}"/>
    <dgm:cxn modelId="{3FA20FC8-4DDE-4CB7-A3C9-22935300320C}" type="presOf" srcId="{5F229F4E-4AE4-4017-8611-7FEB2CF6848D}" destId="{F99998EF-DE7A-42AA-9CB3-4F593F110EBA}" srcOrd="0" destOrd="0" presId="urn:microsoft.com/office/officeart/2008/layout/VerticalCurvedList"/>
    <dgm:cxn modelId="{5C2222AC-8674-44EA-806C-5810C02A4827}" srcId="{241D8CC5-2DB0-4281-B539-CFDA5A9B3837}" destId="{8E6EAB21-9C4D-4FE1-9AD5-40A12CC3C101}" srcOrd="2" destOrd="0" parTransId="{3DE6671A-7013-4A44-9B92-761ED2D168D9}" sibTransId="{4B831B8B-A48F-46DF-8336-14B441AE5276}"/>
    <dgm:cxn modelId="{4AF56057-87E3-40C0-86BB-F67CB7CEAC7A}" type="presOf" srcId="{126172A5-7211-49F8-B0CC-61006109684C}" destId="{829076AF-F879-4F65-A407-DAE709137233}" srcOrd="0" destOrd="0" presId="urn:microsoft.com/office/officeart/2008/layout/VerticalCurvedList"/>
    <dgm:cxn modelId="{55F20B14-78ED-4E8D-95F8-5D918ABF42F3}" srcId="{241D8CC5-2DB0-4281-B539-CFDA5A9B3837}" destId="{5F229F4E-4AE4-4017-8611-7FEB2CF6848D}" srcOrd="1" destOrd="0" parTransId="{BC310F92-2CA8-42C8-9D49-4F802A6A498A}" sibTransId="{174432EB-7DF6-436B-A05D-D3C0C1ABEE65}"/>
    <dgm:cxn modelId="{9391BCC2-A3B6-47CB-A644-B470B15EC655}" srcId="{241D8CC5-2DB0-4281-B539-CFDA5A9B3837}" destId="{6638B74F-647A-4BD8-A07F-8D7832DA14DD}" srcOrd="0" destOrd="0" parTransId="{635A397B-CCA8-4AED-ACA9-6F974B7523BF}" sibTransId="{26768F80-3BA0-45CD-99AD-C7073CFBB1AF}"/>
    <dgm:cxn modelId="{E9095696-D359-4749-9E47-D7601CEC9F6B}" type="presOf" srcId="{241D8CC5-2DB0-4281-B539-CFDA5A9B3837}" destId="{D633BDD0-8FCC-4E5F-9DB6-8AE2698E47E5}" srcOrd="0" destOrd="0" presId="urn:microsoft.com/office/officeart/2008/layout/VerticalCurvedList"/>
    <dgm:cxn modelId="{2618AADE-6716-447D-BD9F-1CE16A620D3D}" type="presParOf" srcId="{D633BDD0-8FCC-4E5F-9DB6-8AE2698E47E5}" destId="{2CD6D266-FCD7-4B36-8A85-84499F36A16D}" srcOrd="0" destOrd="0" presId="urn:microsoft.com/office/officeart/2008/layout/VerticalCurvedList"/>
    <dgm:cxn modelId="{37DAC059-13E3-4CC1-994E-239BA825D25E}" type="presParOf" srcId="{2CD6D266-FCD7-4B36-8A85-84499F36A16D}" destId="{9D34BA4F-CCA1-4D18-A7A1-102EC76929E5}" srcOrd="0" destOrd="0" presId="urn:microsoft.com/office/officeart/2008/layout/VerticalCurvedList"/>
    <dgm:cxn modelId="{043A9217-02CA-4833-9DAC-6F2B39035FA3}" type="presParOf" srcId="{9D34BA4F-CCA1-4D18-A7A1-102EC76929E5}" destId="{48DF3FBB-83FC-4BFB-B436-ACCA79E2AC83}" srcOrd="0" destOrd="0" presId="urn:microsoft.com/office/officeart/2008/layout/VerticalCurvedList"/>
    <dgm:cxn modelId="{23DB327F-236F-4A75-9021-3FA47CFCB7ED}" type="presParOf" srcId="{9D34BA4F-CCA1-4D18-A7A1-102EC76929E5}" destId="{5C4B2ECC-B01F-460B-A196-1437DA21F631}" srcOrd="1" destOrd="0" presId="urn:microsoft.com/office/officeart/2008/layout/VerticalCurvedList"/>
    <dgm:cxn modelId="{4F431AEE-1CBD-427A-B458-AC4BC01A11B7}" type="presParOf" srcId="{9D34BA4F-CCA1-4D18-A7A1-102EC76929E5}" destId="{AE7C8A71-E516-4AF6-8C8D-5B15EE2C9762}" srcOrd="2" destOrd="0" presId="urn:microsoft.com/office/officeart/2008/layout/VerticalCurvedList"/>
    <dgm:cxn modelId="{D3648286-096B-4203-82C6-323D597B4AC3}" type="presParOf" srcId="{9D34BA4F-CCA1-4D18-A7A1-102EC76929E5}" destId="{4A8DCC10-7067-403E-BDDC-D2ACEBF8F582}" srcOrd="3" destOrd="0" presId="urn:microsoft.com/office/officeart/2008/layout/VerticalCurvedList"/>
    <dgm:cxn modelId="{FB5DF158-1FC9-48D8-842E-750F906D1910}" type="presParOf" srcId="{2CD6D266-FCD7-4B36-8A85-84499F36A16D}" destId="{FF714D16-A908-4F9B-97FE-03CBFD7185BD}" srcOrd="1" destOrd="0" presId="urn:microsoft.com/office/officeart/2008/layout/VerticalCurvedList"/>
    <dgm:cxn modelId="{D26A746E-9AC6-4A59-A247-23FCDA263160}" type="presParOf" srcId="{2CD6D266-FCD7-4B36-8A85-84499F36A16D}" destId="{1497A7B1-6D08-4AD7-88BC-E9D4B7C5F107}" srcOrd="2" destOrd="0" presId="urn:microsoft.com/office/officeart/2008/layout/VerticalCurvedList"/>
    <dgm:cxn modelId="{3BB33592-28A5-4E65-B000-40125FEC1798}" type="presParOf" srcId="{1497A7B1-6D08-4AD7-88BC-E9D4B7C5F107}" destId="{54B510CB-0A22-4883-8E3E-838F70482B3E}" srcOrd="0" destOrd="0" presId="urn:microsoft.com/office/officeart/2008/layout/VerticalCurvedList"/>
    <dgm:cxn modelId="{ADF97F31-113F-43F1-BD4B-26169D8B7C0F}" type="presParOf" srcId="{2CD6D266-FCD7-4B36-8A85-84499F36A16D}" destId="{F99998EF-DE7A-42AA-9CB3-4F593F110EBA}" srcOrd="3" destOrd="0" presId="urn:microsoft.com/office/officeart/2008/layout/VerticalCurvedList"/>
    <dgm:cxn modelId="{7E36E2F4-87C0-4487-9A4E-8997CEFE85D8}" type="presParOf" srcId="{2CD6D266-FCD7-4B36-8A85-84499F36A16D}" destId="{2D63DFF2-F411-4CDA-8B05-142109890A95}" srcOrd="4" destOrd="0" presId="urn:microsoft.com/office/officeart/2008/layout/VerticalCurvedList"/>
    <dgm:cxn modelId="{67917168-0139-4B18-B3FC-600D115965A3}" type="presParOf" srcId="{2D63DFF2-F411-4CDA-8B05-142109890A95}" destId="{3D8673E3-635A-44E9-8431-D0575A5DDF10}" srcOrd="0" destOrd="0" presId="urn:microsoft.com/office/officeart/2008/layout/VerticalCurvedList"/>
    <dgm:cxn modelId="{DD87DE9F-4781-48AA-BDA4-C6CA13F5FB92}" type="presParOf" srcId="{2CD6D266-FCD7-4B36-8A85-84499F36A16D}" destId="{80256580-E7A8-48D5-8F70-35A8F3D422EA}" srcOrd="5" destOrd="0" presId="urn:microsoft.com/office/officeart/2008/layout/VerticalCurvedList"/>
    <dgm:cxn modelId="{E9F4BF63-39F1-4E33-90D9-06D3C9302409}" type="presParOf" srcId="{2CD6D266-FCD7-4B36-8A85-84499F36A16D}" destId="{722E0FF1-3210-48D7-B759-21249710D8B7}" srcOrd="6" destOrd="0" presId="urn:microsoft.com/office/officeart/2008/layout/VerticalCurvedList"/>
    <dgm:cxn modelId="{28E4F648-E5B9-4323-AD8D-1B4F7660045B}" type="presParOf" srcId="{722E0FF1-3210-48D7-B759-21249710D8B7}" destId="{6DE80EDC-8B29-49BD-810E-62727A4DECAA}" srcOrd="0" destOrd="0" presId="urn:microsoft.com/office/officeart/2008/layout/VerticalCurvedList"/>
    <dgm:cxn modelId="{D9CD7FA8-F97E-42D6-AE90-6FFD3B767B98}" type="presParOf" srcId="{2CD6D266-FCD7-4B36-8A85-84499F36A16D}" destId="{829076AF-F879-4F65-A407-DAE709137233}" srcOrd="7" destOrd="0" presId="urn:microsoft.com/office/officeart/2008/layout/VerticalCurvedList"/>
    <dgm:cxn modelId="{A8D50CBA-2BB4-4328-A27A-37AADBCD2A5D}" type="presParOf" srcId="{2CD6D266-FCD7-4B36-8A85-84499F36A16D}" destId="{8C1C2422-E452-418E-906B-97B57B1C4916}" srcOrd="8" destOrd="0" presId="urn:microsoft.com/office/officeart/2008/layout/VerticalCurvedList"/>
    <dgm:cxn modelId="{E6878453-13F2-45E3-B05D-379F622E7EDC}" type="presParOf" srcId="{8C1C2422-E452-418E-906B-97B57B1C4916}" destId="{9E3E9200-20F3-4E8D-9899-BCB75E3F19E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141FF-140D-495D-AC3F-81AA626CD90F}">
      <dsp:nvSpPr>
        <dsp:cNvPr id="0" name=""/>
        <dsp:cNvSpPr/>
      </dsp:nvSpPr>
      <dsp:spPr>
        <a:xfrm>
          <a:off x="0" y="2300"/>
          <a:ext cx="8381999" cy="1176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Around 90% correlation between repo rate and 10-year government bond yields in India over the past four years</a:t>
          </a:r>
          <a:endParaRPr lang="en-IN" sz="2800" kern="1200" dirty="0"/>
        </a:p>
      </dsp:txBody>
      <dsp:txXfrm>
        <a:off x="34461" y="36761"/>
        <a:ext cx="8313077" cy="1107659"/>
      </dsp:txXfrm>
    </dsp:sp>
    <dsp:sp modelId="{950EFA18-F68A-424A-BF50-54547444BFB7}">
      <dsp:nvSpPr>
        <dsp:cNvPr id="0" name=""/>
        <dsp:cNvSpPr/>
      </dsp:nvSpPr>
      <dsp:spPr>
        <a:xfrm rot="5400000">
          <a:off x="3970390" y="1208296"/>
          <a:ext cx="441218" cy="529461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 rot="-5400000">
        <a:off x="4032161" y="1252418"/>
        <a:ext cx="317677" cy="308853"/>
      </dsp:txXfrm>
    </dsp:sp>
    <dsp:sp modelId="{54DA4C7C-EB1A-448C-BDAA-6CC46A6AA45E}">
      <dsp:nvSpPr>
        <dsp:cNvPr id="0" name=""/>
        <dsp:cNvSpPr/>
      </dsp:nvSpPr>
      <dsp:spPr>
        <a:xfrm>
          <a:off x="0" y="1767172"/>
          <a:ext cx="8381999" cy="1176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RBI targets CPI inflation - Around 60% correlation between repo rate and CPI inflation in India over the past four years</a:t>
          </a:r>
          <a:endParaRPr lang="en-IN" sz="2800" kern="1200" dirty="0"/>
        </a:p>
      </dsp:txBody>
      <dsp:txXfrm>
        <a:off x="34461" y="1801633"/>
        <a:ext cx="8313077" cy="1107659"/>
      </dsp:txXfrm>
    </dsp:sp>
    <dsp:sp modelId="{A8CE84DD-9826-442B-8024-0210260C5010}">
      <dsp:nvSpPr>
        <dsp:cNvPr id="0" name=""/>
        <dsp:cNvSpPr/>
      </dsp:nvSpPr>
      <dsp:spPr>
        <a:xfrm rot="5400000">
          <a:off x="3970390" y="2973168"/>
          <a:ext cx="441218" cy="529461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 rot="-5400000">
        <a:off x="4032161" y="3017290"/>
        <a:ext cx="317677" cy="308853"/>
      </dsp:txXfrm>
    </dsp:sp>
    <dsp:sp modelId="{113B4628-AC3E-4DBD-9C81-4DAAD640FDC8}">
      <dsp:nvSpPr>
        <dsp:cNvPr id="0" name=""/>
        <dsp:cNvSpPr/>
      </dsp:nvSpPr>
      <dsp:spPr>
        <a:xfrm>
          <a:off x="0" y="3532044"/>
          <a:ext cx="8381999" cy="1176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CPI inflation the crucial driver for long-term interest rates!?! </a:t>
          </a:r>
          <a:endParaRPr lang="en-IN" sz="2800" b="1" kern="1200" dirty="0"/>
        </a:p>
      </dsp:txBody>
      <dsp:txXfrm>
        <a:off x="34461" y="3566505"/>
        <a:ext cx="8313077" cy="1107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B2ECC-B01F-460B-A196-1437DA21F631}">
      <dsp:nvSpPr>
        <dsp:cNvPr id="0" name=""/>
        <dsp:cNvSpPr/>
      </dsp:nvSpPr>
      <dsp:spPr>
        <a:xfrm>
          <a:off x="-5717105" y="-875610"/>
          <a:ext cx="6810582" cy="6810582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77F33-4FD8-4C0E-BD95-53D4BEA57137}">
      <dsp:nvSpPr>
        <dsp:cNvPr id="0" name=""/>
        <dsp:cNvSpPr/>
      </dsp:nvSpPr>
      <dsp:spPr>
        <a:xfrm>
          <a:off x="354914" y="229998"/>
          <a:ext cx="7807143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Does ALM become even more relevant</a:t>
          </a:r>
          <a:endParaRPr lang="en-IN" sz="2400" kern="1200" dirty="0"/>
        </a:p>
      </dsp:txBody>
      <dsp:txXfrm>
        <a:off x="354914" y="229998"/>
        <a:ext cx="7807143" cy="459794"/>
      </dsp:txXfrm>
    </dsp:sp>
    <dsp:sp modelId="{3D8673E3-635A-44E9-8431-D0575A5DDF10}">
      <dsp:nvSpPr>
        <dsp:cNvPr id="0" name=""/>
        <dsp:cNvSpPr/>
      </dsp:nvSpPr>
      <dsp:spPr>
        <a:xfrm>
          <a:off x="67542" y="172524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7F61F-1313-43E5-8242-FC13C141C733}">
      <dsp:nvSpPr>
        <dsp:cNvPr id="0" name=""/>
        <dsp:cNvSpPr/>
      </dsp:nvSpPr>
      <dsp:spPr>
        <a:xfrm>
          <a:off x="771299" y="920095"/>
          <a:ext cx="7390757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Will insurers be forced to make riskier investments</a:t>
          </a:r>
          <a:endParaRPr lang="en-IN" sz="2400" kern="1200" dirty="0"/>
        </a:p>
      </dsp:txBody>
      <dsp:txXfrm>
        <a:off x="771299" y="920095"/>
        <a:ext cx="7390757" cy="459794"/>
      </dsp:txXfrm>
    </dsp:sp>
    <dsp:sp modelId="{6DE80EDC-8B29-49BD-810E-62727A4DECAA}">
      <dsp:nvSpPr>
        <dsp:cNvPr id="0" name=""/>
        <dsp:cNvSpPr/>
      </dsp:nvSpPr>
      <dsp:spPr>
        <a:xfrm>
          <a:off x="483927" y="862621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4D5E7-8373-480F-9903-148C1922EB78}">
      <dsp:nvSpPr>
        <dsp:cNvPr id="0" name=""/>
        <dsp:cNvSpPr/>
      </dsp:nvSpPr>
      <dsp:spPr>
        <a:xfrm>
          <a:off x="999476" y="1609686"/>
          <a:ext cx="7162580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Is liquidity risk an opportunity</a:t>
          </a:r>
          <a:endParaRPr lang="en-IN" sz="2400" kern="1200" dirty="0"/>
        </a:p>
      </dsp:txBody>
      <dsp:txXfrm>
        <a:off x="999476" y="1609686"/>
        <a:ext cx="7162580" cy="459794"/>
      </dsp:txXfrm>
    </dsp:sp>
    <dsp:sp modelId="{83DA1E00-9AF4-4712-A0FA-F9F3396F0D86}">
      <dsp:nvSpPr>
        <dsp:cNvPr id="0" name=""/>
        <dsp:cNvSpPr/>
      </dsp:nvSpPr>
      <dsp:spPr>
        <a:xfrm>
          <a:off x="712105" y="1552212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3CBE5-CD0A-48FE-9924-3661375F7E7E}">
      <dsp:nvSpPr>
        <dsp:cNvPr id="0" name=""/>
        <dsp:cNvSpPr/>
      </dsp:nvSpPr>
      <dsp:spPr>
        <a:xfrm>
          <a:off x="1072331" y="2299783"/>
          <a:ext cx="7089725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Are current risk management frameworks adequate</a:t>
          </a:r>
          <a:endParaRPr lang="en-IN" sz="2400" kern="1200" dirty="0"/>
        </a:p>
      </dsp:txBody>
      <dsp:txXfrm>
        <a:off x="1072331" y="2299783"/>
        <a:ext cx="7089725" cy="459794"/>
      </dsp:txXfrm>
    </dsp:sp>
    <dsp:sp modelId="{D4A05449-D1B7-4CA3-A6D6-D49D547CD94F}">
      <dsp:nvSpPr>
        <dsp:cNvPr id="0" name=""/>
        <dsp:cNvSpPr/>
      </dsp:nvSpPr>
      <dsp:spPr>
        <a:xfrm>
          <a:off x="784960" y="2242309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71BA5-004D-4E05-8535-66D823759F33}">
      <dsp:nvSpPr>
        <dsp:cNvPr id="0" name=""/>
        <dsp:cNvSpPr/>
      </dsp:nvSpPr>
      <dsp:spPr>
        <a:xfrm>
          <a:off x="999476" y="2989880"/>
          <a:ext cx="7162580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Management of current guarantees</a:t>
          </a:r>
          <a:endParaRPr lang="en-IN" sz="2400" kern="1200" dirty="0"/>
        </a:p>
      </dsp:txBody>
      <dsp:txXfrm>
        <a:off x="999476" y="2989880"/>
        <a:ext cx="7162580" cy="459794"/>
      </dsp:txXfrm>
    </dsp:sp>
    <dsp:sp modelId="{5921ED87-E59C-48D6-9D44-7F9374634E9A}">
      <dsp:nvSpPr>
        <dsp:cNvPr id="0" name=""/>
        <dsp:cNvSpPr/>
      </dsp:nvSpPr>
      <dsp:spPr>
        <a:xfrm>
          <a:off x="712105" y="2932406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4E81D-D267-4BDB-A589-F719E34280F7}">
      <dsp:nvSpPr>
        <dsp:cNvPr id="0" name=""/>
        <dsp:cNvSpPr/>
      </dsp:nvSpPr>
      <dsp:spPr>
        <a:xfrm>
          <a:off x="771299" y="3679471"/>
          <a:ext cx="7390757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Can derivatives be used increasingly </a:t>
          </a:r>
          <a:endParaRPr lang="en-IN" sz="2400" kern="1200" dirty="0"/>
        </a:p>
      </dsp:txBody>
      <dsp:txXfrm>
        <a:off x="771299" y="3679471"/>
        <a:ext cx="7390757" cy="459794"/>
      </dsp:txXfrm>
    </dsp:sp>
    <dsp:sp modelId="{FC9A344C-BA01-42FB-8AAB-335EA2C22633}">
      <dsp:nvSpPr>
        <dsp:cNvPr id="0" name=""/>
        <dsp:cNvSpPr/>
      </dsp:nvSpPr>
      <dsp:spPr>
        <a:xfrm>
          <a:off x="483927" y="3621997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B695A-B005-47AE-B254-51ED33F55964}">
      <dsp:nvSpPr>
        <dsp:cNvPr id="0" name=""/>
        <dsp:cNvSpPr/>
      </dsp:nvSpPr>
      <dsp:spPr>
        <a:xfrm>
          <a:off x="354914" y="4369568"/>
          <a:ext cx="7807143" cy="4597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9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smtClean="0"/>
            <a:t>Risks from subsequent increase in interest rates</a:t>
          </a:r>
          <a:endParaRPr lang="en-IN" sz="2400" kern="1200" dirty="0"/>
        </a:p>
      </dsp:txBody>
      <dsp:txXfrm>
        <a:off x="354914" y="4369568"/>
        <a:ext cx="7807143" cy="459794"/>
      </dsp:txXfrm>
    </dsp:sp>
    <dsp:sp modelId="{6682BEC5-CD21-4173-BDDB-78406D061CB8}">
      <dsp:nvSpPr>
        <dsp:cNvPr id="0" name=""/>
        <dsp:cNvSpPr/>
      </dsp:nvSpPr>
      <dsp:spPr>
        <a:xfrm>
          <a:off x="67542" y="4312094"/>
          <a:ext cx="574743" cy="5747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B2ECC-B01F-460B-A196-1437DA21F631}">
      <dsp:nvSpPr>
        <dsp:cNvPr id="0" name=""/>
        <dsp:cNvSpPr/>
      </dsp:nvSpPr>
      <dsp:spPr>
        <a:xfrm>
          <a:off x="-5720470" y="-875610"/>
          <a:ext cx="6810582" cy="6810582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77F33-4FD8-4C0E-BD95-53D4BEA57137}">
      <dsp:nvSpPr>
        <dsp:cNvPr id="0" name=""/>
        <dsp:cNvSpPr/>
      </dsp:nvSpPr>
      <dsp:spPr>
        <a:xfrm>
          <a:off x="476515" y="316108"/>
          <a:ext cx="7682177" cy="632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Product mix</a:t>
          </a:r>
          <a:endParaRPr lang="en-IN" sz="2700" kern="1200" dirty="0"/>
        </a:p>
      </dsp:txBody>
      <dsp:txXfrm>
        <a:off x="476515" y="316108"/>
        <a:ext cx="7682177" cy="632622"/>
      </dsp:txXfrm>
    </dsp:sp>
    <dsp:sp modelId="{3D8673E3-635A-44E9-8431-D0575A5DDF10}">
      <dsp:nvSpPr>
        <dsp:cNvPr id="0" name=""/>
        <dsp:cNvSpPr/>
      </dsp:nvSpPr>
      <dsp:spPr>
        <a:xfrm>
          <a:off x="81126" y="237031"/>
          <a:ext cx="790778" cy="7907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7F61F-1313-43E5-8242-FC13C141C733}">
      <dsp:nvSpPr>
        <dsp:cNvPr id="0" name=""/>
        <dsp:cNvSpPr/>
      </dsp:nvSpPr>
      <dsp:spPr>
        <a:xfrm>
          <a:off x="929834" y="1264739"/>
          <a:ext cx="7228858" cy="632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Product design – Reduced investment surplus</a:t>
          </a:r>
          <a:endParaRPr lang="en-IN" sz="2700" kern="1200" dirty="0"/>
        </a:p>
      </dsp:txBody>
      <dsp:txXfrm>
        <a:off x="929834" y="1264739"/>
        <a:ext cx="7228858" cy="632622"/>
      </dsp:txXfrm>
    </dsp:sp>
    <dsp:sp modelId="{6DE80EDC-8B29-49BD-810E-62727A4DECAA}">
      <dsp:nvSpPr>
        <dsp:cNvPr id="0" name=""/>
        <dsp:cNvSpPr/>
      </dsp:nvSpPr>
      <dsp:spPr>
        <a:xfrm>
          <a:off x="534445" y="1185661"/>
          <a:ext cx="790778" cy="7907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A8866-2EBE-4879-ADF8-DF1D3402C474}">
      <dsp:nvSpPr>
        <dsp:cNvPr id="0" name=""/>
        <dsp:cNvSpPr/>
      </dsp:nvSpPr>
      <dsp:spPr>
        <a:xfrm>
          <a:off x="1068967" y="2213369"/>
          <a:ext cx="7089725" cy="632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smtClean="0"/>
            <a:t>Competition </a:t>
          </a:r>
          <a:r>
            <a:rPr lang="en-IN" sz="2700" kern="1200" dirty="0" smtClean="0"/>
            <a:t>with other financial products</a:t>
          </a:r>
          <a:endParaRPr lang="en-IN" sz="2700" kern="1200" dirty="0"/>
        </a:p>
      </dsp:txBody>
      <dsp:txXfrm>
        <a:off x="1068967" y="2213369"/>
        <a:ext cx="7089725" cy="632622"/>
      </dsp:txXfrm>
    </dsp:sp>
    <dsp:sp modelId="{9E3E9200-20F3-4E8D-9899-BCB75E3F19E9}">
      <dsp:nvSpPr>
        <dsp:cNvPr id="0" name=""/>
        <dsp:cNvSpPr/>
      </dsp:nvSpPr>
      <dsp:spPr>
        <a:xfrm>
          <a:off x="673577" y="2134291"/>
          <a:ext cx="790778" cy="7907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75F70-EEF3-4E45-ACC5-E24D7F5A5549}">
      <dsp:nvSpPr>
        <dsp:cNvPr id="0" name=""/>
        <dsp:cNvSpPr/>
      </dsp:nvSpPr>
      <dsp:spPr>
        <a:xfrm>
          <a:off x="929834" y="3162000"/>
          <a:ext cx="7228858" cy="632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Change in demand trends and feasibility / risks</a:t>
          </a:r>
          <a:endParaRPr lang="en-IN" sz="2700" kern="1200" dirty="0"/>
        </a:p>
      </dsp:txBody>
      <dsp:txXfrm>
        <a:off x="929834" y="3162000"/>
        <a:ext cx="7228858" cy="632622"/>
      </dsp:txXfrm>
    </dsp:sp>
    <dsp:sp modelId="{B2730D65-DBFB-48D3-B58E-35C7FD0C6187}">
      <dsp:nvSpPr>
        <dsp:cNvPr id="0" name=""/>
        <dsp:cNvSpPr/>
      </dsp:nvSpPr>
      <dsp:spPr>
        <a:xfrm>
          <a:off x="534445" y="3082922"/>
          <a:ext cx="790778" cy="7907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091A4-4E9D-405D-86C8-813A973C73A7}">
      <dsp:nvSpPr>
        <dsp:cNvPr id="0" name=""/>
        <dsp:cNvSpPr/>
      </dsp:nvSpPr>
      <dsp:spPr>
        <a:xfrm>
          <a:off x="476515" y="4110630"/>
          <a:ext cx="7682177" cy="632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Product innovation</a:t>
          </a:r>
          <a:endParaRPr lang="en-IN" sz="2700" kern="1200" dirty="0"/>
        </a:p>
      </dsp:txBody>
      <dsp:txXfrm>
        <a:off x="476515" y="4110630"/>
        <a:ext cx="7682177" cy="632622"/>
      </dsp:txXfrm>
    </dsp:sp>
    <dsp:sp modelId="{68F90095-28CB-4CF2-8A0A-5D94BE3F8F4C}">
      <dsp:nvSpPr>
        <dsp:cNvPr id="0" name=""/>
        <dsp:cNvSpPr/>
      </dsp:nvSpPr>
      <dsp:spPr>
        <a:xfrm>
          <a:off x="81126" y="4031552"/>
          <a:ext cx="790778" cy="7907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B2ECC-B01F-460B-A196-1437DA21F631}">
      <dsp:nvSpPr>
        <dsp:cNvPr id="0" name=""/>
        <dsp:cNvSpPr/>
      </dsp:nvSpPr>
      <dsp:spPr>
        <a:xfrm>
          <a:off x="-5720470" y="-875610"/>
          <a:ext cx="6810582" cy="6810582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77F33-4FD8-4C0E-BD95-53D4BEA57137}">
      <dsp:nvSpPr>
        <dsp:cNvPr id="0" name=""/>
        <dsp:cNvSpPr/>
      </dsp:nvSpPr>
      <dsp:spPr>
        <a:xfrm>
          <a:off x="406190" y="266426"/>
          <a:ext cx="7752502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Profit margins</a:t>
          </a:r>
          <a:endParaRPr lang="en-IN" sz="2700" kern="1200" dirty="0"/>
        </a:p>
      </dsp:txBody>
      <dsp:txXfrm>
        <a:off x="406190" y="266426"/>
        <a:ext cx="7752502" cy="532649"/>
      </dsp:txXfrm>
    </dsp:sp>
    <dsp:sp modelId="{3D8673E3-635A-44E9-8431-D0575A5DDF10}">
      <dsp:nvSpPr>
        <dsp:cNvPr id="0" name=""/>
        <dsp:cNvSpPr/>
      </dsp:nvSpPr>
      <dsp:spPr>
        <a:xfrm>
          <a:off x="73284" y="199844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7F61F-1313-43E5-8242-FC13C141C733}">
      <dsp:nvSpPr>
        <dsp:cNvPr id="0" name=""/>
        <dsp:cNvSpPr/>
      </dsp:nvSpPr>
      <dsp:spPr>
        <a:xfrm>
          <a:off x="844331" y="1065299"/>
          <a:ext cx="7314361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Expense loadings</a:t>
          </a:r>
          <a:endParaRPr lang="en-IN" sz="2700" kern="1200" dirty="0"/>
        </a:p>
      </dsp:txBody>
      <dsp:txXfrm>
        <a:off x="844331" y="1065299"/>
        <a:ext cx="7314361" cy="532649"/>
      </dsp:txXfrm>
    </dsp:sp>
    <dsp:sp modelId="{6DE80EDC-8B29-49BD-810E-62727A4DECAA}">
      <dsp:nvSpPr>
        <dsp:cNvPr id="0" name=""/>
        <dsp:cNvSpPr/>
      </dsp:nvSpPr>
      <dsp:spPr>
        <a:xfrm>
          <a:off x="511425" y="998718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A8866-2EBE-4879-ADF8-DF1D3402C474}">
      <dsp:nvSpPr>
        <dsp:cNvPr id="0" name=""/>
        <dsp:cNvSpPr/>
      </dsp:nvSpPr>
      <dsp:spPr>
        <a:xfrm>
          <a:off x="1044682" y="1864172"/>
          <a:ext cx="7114010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Policy case size</a:t>
          </a:r>
          <a:endParaRPr lang="en-IN" sz="2700" kern="1200" dirty="0"/>
        </a:p>
      </dsp:txBody>
      <dsp:txXfrm>
        <a:off x="1044682" y="1864172"/>
        <a:ext cx="7114010" cy="532649"/>
      </dsp:txXfrm>
    </dsp:sp>
    <dsp:sp modelId="{9E3E9200-20F3-4E8D-9899-BCB75E3F19E9}">
      <dsp:nvSpPr>
        <dsp:cNvPr id="0" name=""/>
        <dsp:cNvSpPr/>
      </dsp:nvSpPr>
      <dsp:spPr>
        <a:xfrm>
          <a:off x="711776" y="1797591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C2F16-94F7-42E8-BC55-7373D3488063}">
      <dsp:nvSpPr>
        <dsp:cNvPr id="0" name=""/>
        <dsp:cNvSpPr/>
      </dsp:nvSpPr>
      <dsp:spPr>
        <a:xfrm>
          <a:off x="1044682" y="2662539"/>
          <a:ext cx="7114010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Frequent re-pricing</a:t>
          </a:r>
          <a:endParaRPr lang="en-IN" sz="2700" kern="1200" dirty="0"/>
        </a:p>
      </dsp:txBody>
      <dsp:txXfrm>
        <a:off x="1044682" y="2662539"/>
        <a:ext cx="7114010" cy="532649"/>
      </dsp:txXfrm>
    </dsp:sp>
    <dsp:sp modelId="{F292E1EB-8AD4-496F-A04A-D691C7BE4FD5}">
      <dsp:nvSpPr>
        <dsp:cNvPr id="0" name=""/>
        <dsp:cNvSpPr/>
      </dsp:nvSpPr>
      <dsp:spPr>
        <a:xfrm>
          <a:off x="711776" y="2595958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663D4A-94ED-4436-9DA8-2734CCD836EC}">
      <dsp:nvSpPr>
        <dsp:cNvPr id="0" name=""/>
        <dsp:cNvSpPr/>
      </dsp:nvSpPr>
      <dsp:spPr>
        <a:xfrm>
          <a:off x="844331" y="3461413"/>
          <a:ext cx="7314361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Persistency</a:t>
          </a:r>
          <a:endParaRPr lang="en-IN" sz="2700" kern="1200" dirty="0"/>
        </a:p>
      </dsp:txBody>
      <dsp:txXfrm>
        <a:off x="844331" y="3461413"/>
        <a:ext cx="7314361" cy="532649"/>
      </dsp:txXfrm>
    </dsp:sp>
    <dsp:sp modelId="{B2730D65-DBFB-48D3-B58E-35C7FD0C6187}">
      <dsp:nvSpPr>
        <dsp:cNvPr id="0" name=""/>
        <dsp:cNvSpPr/>
      </dsp:nvSpPr>
      <dsp:spPr>
        <a:xfrm>
          <a:off x="511425" y="3394831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CB3720-D87B-4E9E-82D8-D41B3B8A800A}">
      <dsp:nvSpPr>
        <dsp:cNvPr id="0" name=""/>
        <dsp:cNvSpPr/>
      </dsp:nvSpPr>
      <dsp:spPr>
        <a:xfrm>
          <a:off x="406190" y="4260286"/>
          <a:ext cx="7752502" cy="532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279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Lower inflationary pressures</a:t>
          </a:r>
          <a:endParaRPr lang="en-IN" sz="2700" kern="1200" dirty="0"/>
        </a:p>
      </dsp:txBody>
      <dsp:txXfrm>
        <a:off x="406190" y="4260286"/>
        <a:ext cx="7752502" cy="532649"/>
      </dsp:txXfrm>
    </dsp:sp>
    <dsp:sp modelId="{68F90095-28CB-4CF2-8A0A-5D94BE3F8F4C}">
      <dsp:nvSpPr>
        <dsp:cNvPr id="0" name=""/>
        <dsp:cNvSpPr/>
      </dsp:nvSpPr>
      <dsp:spPr>
        <a:xfrm>
          <a:off x="73284" y="4193705"/>
          <a:ext cx="665812" cy="6658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B2ECC-B01F-460B-A196-1437DA21F631}">
      <dsp:nvSpPr>
        <dsp:cNvPr id="0" name=""/>
        <dsp:cNvSpPr/>
      </dsp:nvSpPr>
      <dsp:spPr>
        <a:xfrm>
          <a:off x="-5720470" y="-875610"/>
          <a:ext cx="6810582" cy="6810582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14D16-A908-4F9B-97FE-03CBFD7185BD}">
      <dsp:nvSpPr>
        <dsp:cNvPr id="0" name=""/>
        <dsp:cNvSpPr/>
      </dsp:nvSpPr>
      <dsp:spPr>
        <a:xfrm>
          <a:off x="570619" y="388963"/>
          <a:ext cx="7588072" cy="7783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0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Impact on insurance company valuations</a:t>
          </a:r>
          <a:endParaRPr lang="en-IN" sz="2300" kern="1200" dirty="0"/>
        </a:p>
      </dsp:txBody>
      <dsp:txXfrm>
        <a:off x="570619" y="388963"/>
        <a:ext cx="7588072" cy="778332"/>
      </dsp:txXfrm>
    </dsp:sp>
    <dsp:sp modelId="{54B510CB-0A22-4883-8E3E-838F70482B3E}">
      <dsp:nvSpPr>
        <dsp:cNvPr id="0" name=""/>
        <dsp:cNvSpPr/>
      </dsp:nvSpPr>
      <dsp:spPr>
        <a:xfrm>
          <a:off x="84162" y="291672"/>
          <a:ext cx="972915" cy="9729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998EF-DE7A-42AA-9CB3-4F593F110EBA}">
      <dsp:nvSpPr>
        <dsp:cNvPr id="0" name=""/>
        <dsp:cNvSpPr/>
      </dsp:nvSpPr>
      <dsp:spPr>
        <a:xfrm>
          <a:off x="1016855" y="1556664"/>
          <a:ext cx="7141837" cy="7783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0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Impact on valuation interest rate – Level and computation</a:t>
          </a:r>
          <a:endParaRPr lang="en-IN" sz="2300" kern="1200" dirty="0"/>
        </a:p>
      </dsp:txBody>
      <dsp:txXfrm>
        <a:off x="1016855" y="1556664"/>
        <a:ext cx="7141837" cy="778332"/>
      </dsp:txXfrm>
    </dsp:sp>
    <dsp:sp modelId="{3D8673E3-635A-44E9-8431-D0575A5DDF10}">
      <dsp:nvSpPr>
        <dsp:cNvPr id="0" name=""/>
        <dsp:cNvSpPr/>
      </dsp:nvSpPr>
      <dsp:spPr>
        <a:xfrm>
          <a:off x="530397" y="1459372"/>
          <a:ext cx="972915" cy="9729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56580-E7A8-48D5-8F70-35A8F3D422EA}">
      <dsp:nvSpPr>
        <dsp:cNvPr id="0" name=""/>
        <dsp:cNvSpPr/>
      </dsp:nvSpPr>
      <dsp:spPr>
        <a:xfrm>
          <a:off x="1016855" y="2724365"/>
          <a:ext cx="7141837" cy="7783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0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Impact on solvency, especially under a RBC regime - Including impact on backing free assets</a:t>
          </a:r>
          <a:endParaRPr lang="en-IN" sz="2300" kern="1200" dirty="0"/>
        </a:p>
      </dsp:txBody>
      <dsp:txXfrm>
        <a:off x="1016855" y="2724365"/>
        <a:ext cx="7141837" cy="778332"/>
      </dsp:txXfrm>
    </dsp:sp>
    <dsp:sp modelId="{6DE80EDC-8B29-49BD-810E-62727A4DECAA}">
      <dsp:nvSpPr>
        <dsp:cNvPr id="0" name=""/>
        <dsp:cNvSpPr/>
      </dsp:nvSpPr>
      <dsp:spPr>
        <a:xfrm>
          <a:off x="530397" y="2627073"/>
          <a:ext cx="972915" cy="9729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076AF-F879-4F65-A407-DAE709137233}">
      <dsp:nvSpPr>
        <dsp:cNvPr id="0" name=""/>
        <dsp:cNvSpPr/>
      </dsp:nvSpPr>
      <dsp:spPr>
        <a:xfrm>
          <a:off x="570619" y="3892065"/>
          <a:ext cx="7588072" cy="7783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0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Impact of </a:t>
          </a:r>
          <a:r>
            <a:rPr lang="en-IN" sz="2300" kern="1200" dirty="0" err="1" smtClean="0"/>
            <a:t>Ind</a:t>
          </a:r>
          <a:r>
            <a:rPr lang="en-IN" sz="2300" kern="1200" dirty="0" smtClean="0"/>
            <a:t>-AS implementation – Realising MTM impacts on P/L</a:t>
          </a:r>
          <a:endParaRPr lang="en-IN" sz="2300" kern="1200" dirty="0"/>
        </a:p>
      </dsp:txBody>
      <dsp:txXfrm>
        <a:off x="570619" y="3892065"/>
        <a:ext cx="7588072" cy="778332"/>
      </dsp:txXfrm>
    </dsp:sp>
    <dsp:sp modelId="{9E3E9200-20F3-4E8D-9899-BCB75E3F19E9}">
      <dsp:nvSpPr>
        <dsp:cNvPr id="0" name=""/>
        <dsp:cNvSpPr/>
      </dsp:nvSpPr>
      <dsp:spPr>
        <a:xfrm>
          <a:off x="84162" y="3794774"/>
          <a:ext cx="972915" cy="9729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0.24404</cdr:y>
    </cdr:from>
    <cdr:to>
      <cdr:x>0.59091</cdr:x>
      <cdr:y>0.54203</cdr:y>
    </cdr:to>
    <cdr:sp macro="" textlink="">
      <cdr:nvSpPr>
        <cdr:cNvPr id="4" name="Oval 3"/>
        <cdr:cNvSpPr/>
      </cdr:nvSpPr>
      <cdr:spPr>
        <a:xfrm xmlns:a="http://schemas.openxmlformats.org/drawingml/2006/main">
          <a:off x="4191000" y="1235075"/>
          <a:ext cx="762008" cy="150812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0.76364</cdr:x>
      <cdr:y>0.25596</cdr:y>
    </cdr:from>
    <cdr:to>
      <cdr:x>0.82727</cdr:x>
      <cdr:y>0.42158</cdr:y>
    </cdr:to>
    <cdr:sp macro="" textlink="">
      <cdr:nvSpPr>
        <cdr:cNvPr id="5" name="Oval 4"/>
        <cdr:cNvSpPr/>
      </cdr:nvSpPr>
      <cdr:spPr>
        <a:xfrm xmlns:a="http://schemas.openxmlformats.org/drawingml/2006/main">
          <a:off x="6400800" y="1295399"/>
          <a:ext cx="533347" cy="83819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2/19/2017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7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Investors oversensitive to near future due to uncertainty / ignorance</a:t>
            </a:r>
            <a:r>
              <a:rPr lang="en-US" baseline="0" dirty="0" smtClean="0"/>
              <a:t> of the more remote future </a:t>
            </a:r>
          </a:p>
          <a:p>
            <a:r>
              <a:rPr lang="en-US" baseline="0" dirty="0" smtClean="0"/>
              <a:t>Investor susceptible to mob psychology – Subject to waves of optimism and pessimism</a:t>
            </a:r>
            <a:endParaRPr lang="en-US" dirty="0" smtClean="0"/>
          </a:p>
          <a:p>
            <a:r>
              <a:rPr lang="en-US" dirty="0" smtClean="0"/>
              <a:t>Investors prefer short term securities when short-term interests</a:t>
            </a:r>
            <a:r>
              <a:rPr lang="en-US" baseline="0" dirty="0" smtClean="0"/>
              <a:t> are high, but willing to shift to long term securities if short term interest rates fall – This quest for yields maintains balance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55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CPI inflation in India is quite volatile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13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48027" y="1752600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Falling Interest Rates </a:t>
            </a:r>
            <a:endParaRPr lang="en-IN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905000" y="37802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cs typeface="Times New Roman" panose="02020603050405020304" pitchFamily="18" charset="0"/>
              </a:rPr>
              <a:t>12</a:t>
            </a:r>
            <a:r>
              <a:rPr lang="en-US" sz="3200" b="1" baseline="30000" dirty="0"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cs typeface="Times New Roman" panose="02020603050405020304" pitchFamily="18" charset="0"/>
              </a:rPr>
              <a:t> Seminar on Current Issues in Life Assurance (CILA)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3200" y="5496385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Times New Roman" panose="02020603050405020304" pitchFamily="18" charset="0"/>
              </a:rPr>
              <a:t>20 February 2017 </a:t>
            </a:r>
            <a:endParaRPr lang="en-US" sz="2000" dirty="0"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cs typeface="Times New Roman" panose="02020603050405020304" pitchFamily="18" charset="0"/>
              </a:rPr>
              <a:t>Mumbai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38400"/>
            <a:ext cx="5484114" cy="26351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35063" y="5181600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Setting the Context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Historical 10-year Government Bond Yields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03" y="62762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456927"/>
              </p:ext>
            </p:extLst>
          </p:nvPr>
        </p:nvGraphicFramePr>
        <p:xfrm>
          <a:off x="304800" y="1318463"/>
          <a:ext cx="8382000" cy="5037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847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Historical 10-year Government Bond Yields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03" y="62762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6238771"/>
              </p:ext>
            </p:extLst>
          </p:nvPr>
        </p:nvGraphicFramePr>
        <p:xfrm>
          <a:off x="304800" y="1295400"/>
          <a:ext cx="8382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69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/>
          <a:lstStyle/>
          <a:p>
            <a:r>
              <a:rPr lang="en-US" dirty="0" smtClean="0"/>
              <a:t>Economic Theory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  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09800"/>
            <a:ext cx="4888353" cy="311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9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Determinant of long-term interest rates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02" y="6276201"/>
            <a:ext cx="8256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Working Paper No. 834, Levy Economics Institute of Bard College</a:t>
            </a:r>
            <a:endParaRPr lang="en-IN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425103"/>
            <a:ext cx="86058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Central Bank’s actions determine long-term interest rates through short-term interest rates and various monetary policy measures</a:t>
            </a:r>
          </a:p>
          <a:p>
            <a:endParaRPr lang="en-US" dirty="0"/>
          </a:p>
          <a:p>
            <a:r>
              <a:rPr lang="en-US" sz="3200" dirty="0" smtClean="0"/>
              <a:t>Investors extrapolate present and past in developing view on long-term outlook </a:t>
            </a:r>
          </a:p>
          <a:p>
            <a:endParaRPr lang="en-US" dirty="0"/>
          </a:p>
          <a:p>
            <a:r>
              <a:rPr lang="en-US" sz="3200" dirty="0" smtClean="0"/>
              <a:t>Change in short-term interest rates crucial determinants of change in long-term interest rates</a:t>
            </a:r>
          </a:p>
          <a:p>
            <a:endParaRPr lang="en-US" sz="800" dirty="0" smtClean="0"/>
          </a:p>
          <a:p>
            <a:pPr algn="r"/>
            <a:r>
              <a:rPr lang="en-US" sz="3200" dirty="0" smtClean="0"/>
              <a:t>- John Maynard Keynes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28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Empirical evidence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02" y="6276201"/>
            <a:ext cx="8256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Investing.com, RBI website</a:t>
            </a:r>
            <a:endParaRPr lang="en-IN" sz="12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49716590"/>
              </p:ext>
            </p:extLst>
          </p:nvPr>
        </p:nvGraphicFramePr>
        <p:xfrm>
          <a:off x="304800" y="1397000"/>
          <a:ext cx="8381999" cy="4710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854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Impacts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  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909" y="2122261"/>
            <a:ext cx="5516182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900112"/>
              </p:ext>
            </p:extLst>
          </p:nvPr>
        </p:nvGraphicFramePr>
        <p:xfrm>
          <a:off x="457200" y="1417638"/>
          <a:ext cx="82296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Investment Strategy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384702"/>
              </p:ext>
            </p:extLst>
          </p:nvPr>
        </p:nvGraphicFramePr>
        <p:xfrm>
          <a:off x="457200" y="1417638"/>
          <a:ext cx="82296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Products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5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621015"/>
              </p:ext>
            </p:extLst>
          </p:nvPr>
        </p:nvGraphicFramePr>
        <p:xfrm>
          <a:off x="457200" y="1417638"/>
          <a:ext cx="82296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Operational impacts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339736"/>
              </p:ext>
            </p:extLst>
          </p:nvPr>
        </p:nvGraphicFramePr>
        <p:xfrm>
          <a:off x="457200" y="1417638"/>
          <a:ext cx="82296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Others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65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Where are interest rates headed?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81400"/>
            <a:ext cx="4262437" cy="261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676400"/>
            <a:ext cx="86058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Will interest rates in 2017 be:</a:t>
            </a:r>
          </a:p>
          <a:p>
            <a:endParaRPr lang="en-US" sz="3200" dirty="0"/>
          </a:p>
          <a:p>
            <a:pPr marL="342900" indent="-342900">
              <a:buAutoNum type="alphaUcParenR"/>
            </a:pPr>
            <a:r>
              <a:rPr lang="en-US" sz="3200" dirty="0" smtClean="0"/>
              <a:t>  Around 7%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Higher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Lower 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80" y="4526757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YOU!!!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  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472655"/>
            <a:ext cx="2708960" cy="28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9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Where are interest rates headed?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81400"/>
            <a:ext cx="4262437" cy="261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676400"/>
            <a:ext cx="86058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Will interest rates in 2018 be:</a:t>
            </a:r>
          </a:p>
          <a:p>
            <a:endParaRPr lang="en-US" sz="3200" dirty="0"/>
          </a:p>
          <a:p>
            <a:pPr marL="342900" indent="-342900">
              <a:buAutoNum type="alphaUcParenR"/>
            </a:pPr>
            <a:r>
              <a:rPr lang="en-US" sz="3200" dirty="0" smtClean="0"/>
              <a:t>  Around 7%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Higher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Lower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62496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Where are interest rates headed?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81400"/>
            <a:ext cx="4262437" cy="26138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676400"/>
            <a:ext cx="86058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Will interest rates in 2022 be:</a:t>
            </a:r>
          </a:p>
          <a:p>
            <a:endParaRPr lang="en-US" sz="3200" dirty="0"/>
          </a:p>
          <a:p>
            <a:pPr marL="342900" indent="-342900">
              <a:buAutoNum type="alphaUcParenR"/>
            </a:pPr>
            <a:r>
              <a:rPr lang="en-US" sz="3200" dirty="0" smtClean="0"/>
              <a:t>  Around 7%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Higher</a:t>
            </a:r>
          </a:p>
          <a:p>
            <a:pPr marL="342900" indent="-342900">
              <a:buAutoNum type="alphaUcParenR"/>
            </a:pPr>
            <a:endParaRPr lang="en-US" sz="3200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Lower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0735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/>
          <a:lstStyle/>
          <a:p>
            <a:r>
              <a:rPr lang="en-US" dirty="0" smtClean="0"/>
              <a:t>Historical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  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86000"/>
            <a:ext cx="3676650" cy="274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0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4676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Current 10-year Government Bond Yields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563705"/>
              </p:ext>
            </p:extLst>
          </p:nvPr>
        </p:nvGraphicFramePr>
        <p:xfrm>
          <a:off x="457200" y="1295400"/>
          <a:ext cx="822959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/>
          <p:cNvSpPr/>
          <p:nvPr/>
        </p:nvSpPr>
        <p:spPr>
          <a:xfrm>
            <a:off x="5638800" y="1768475"/>
            <a:ext cx="3048000" cy="3733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429903" y="6183739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360149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20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Historical 10-year Government Bond Yield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041974"/>
              </p:ext>
            </p:extLst>
          </p:nvPr>
        </p:nvGraphicFramePr>
        <p:xfrm>
          <a:off x="304800" y="1295401"/>
          <a:ext cx="8382000" cy="506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29903" y="62762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42447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20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Historical 10-year Government Bond Yield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880179"/>
              </p:ext>
            </p:extLst>
          </p:nvPr>
        </p:nvGraphicFramePr>
        <p:xfrm>
          <a:off x="304800" y="1295401"/>
          <a:ext cx="8382000" cy="506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val 1"/>
          <p:cNvSpPr/>
          <p:nvPr/>
        </p:nvSpPr>
        <p:spPr>
          <a:xfrm>
            <a:off x="1066800" y="1880800"/>
            <a:ext cx="2819400" cy="2538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429903" y="62762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8145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Historical 10-year Government Bond Yields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03" y="62762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Investing.com</a:t>
            </a:r>
            <a:endParaRPr lang="en-IN" sz="12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21016"/>
              </p:ext>
            </p:extLst>
          </p:nvPr>
        </p:nvGraphicFramePr>
        <p:xfrm>
          <a:off x="304800" y="1295400"/>
          <a:ext cx="8382000" cy="518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08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545</Words>
  <Application>Microsoft Office PowerPoint</Application>
  <PresentationFormat>On-screen Show (4:3)</PresentationFormat>
  <Paragraphs>141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Bahamas</vt:lpstr>
      <vt:lpstr>Calibri</vt:lpstr>
      <vt:lpstr>Garamond</vt:lpstr>
      <vt:lpstr>Times New Roman</vt:lpstr>
      <vt:lpstr>Verdana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Historical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Economic Theory</vt:lpstr>
      <vt:lpstr>PowerPoint Presentation</vt:lpstr>
      <vt:lpstr>PowerPoint Presentation</vt:lpstr>
      <vt:lpstr>Impacts</vt:lpstr>
      <vt:lpstr>PowerPoint Presentation</vt:lpstr>
      <vt:lpstr>PowerPoint Presentation</vt:lpstr>
      <vt:lpstr>PowerPoint Presentation</vt:lpstr>
      <vt:lpstr>PowerPoint Presentation</vt:lpstr>
      <vt:lpstr>THANK YOU!!!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Kshitij Sharma</cp:lastModifiedBy>
  <cp:revision>214</cp:revision>
  <dcterms:created xsi:type="dcterms:W3CDTF">2011-07-20T12:11:57Z</dcterms:created>
  <dcterms:modified xsi:type="dcterms:W3CDTF">2017-02-18T19:31:25Z</dcterms:modified>
</cp:coreProperties>
</file>