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53" r:id="rId2"/>
  </p:sldMasterIdLst>
  <p:notesMasterIdLst>
    <p:notesMasterId r:id="rId13"/>
  </p:notesMasterIdLst>
  <p:handoutMasterIdLst>
    <p:handoutMasterId r:id="rId14"/>
  </p:handoutMasterIdLst>
  <p:sldIdLst>
    <p:sldId id="379" r:id="rId3"/>
    <p:sldId id="380" r:id="rId4"/>
    <p:sldId id="363" r:id="rId5"/>
    <p:sldId id="376" r:id="rId6"/>
    <p:sldId id="373" r:id="rId7"/>
    <p:sldId id="369" r:id="rId8"/>
    <p:sldId id="381" r:id="rId9"/>
    <p:sldId id="382" r:id="rId10"/>
    <p:sldId id="368" r:id="rId11"/>
    <p:sldId id="374" r:id="rId1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04" y="4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https://pwcindia-my.sharepoint.com/personal/harshal_b_bhuravne_pwc_com/Documents/Information%20framework.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https://pwcindia-my.sharepoint.com/personal/harshal_b_bhuravne_pwc_com/Documents/Information%20framework.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https://pwcindia-my.sharepoint.com/personal/harshal_b_bhuravne_pwc_com/Documents/Information%20framework.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oleObject" Target="https://pwcindia-my.sharepoint.com/personal/harshal_b_bhuravne_pwc_com/Documents/Information%20framework.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5.xml"/><Relationship Id="rId4" Type="http://schemas.openxmlformats.org/officeDocument/2006/relationships/oleObject" Target="https://pwcindia-my.sharepoint.com/personal/harshal_b_bhuravne_pwc_com/Documents/Information%20framewor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r>
              <a:rPr lang="en-US" sz="1800" b="1" i="0" u="none" strike="noStrike" kern="1200" spc="0" baseline="0" dirty="0">
                <a:solidFill>
                  <a:prstClr val="black">
                    <a:lumMod val="65000"/>
                    <a:lumOff val="35000"/>
                  </a:prstClr>
                </a:solidFill>
                <a:latin typeface="+mn-lt"/>
                <a:ea typeface="+mn-ea"/>
                <a:cs typeface="+mn-cs"/>
              </a:rPr>
              <a:t>Discount Rates</a:t>
            </a:r>
          </a:p>
        </c:rich>
      </c:tx>
      <c:overlay val="0"/>
      <c:spPr>
        <a:noFill/>
        <a:ln>
          <a:noFill/>
        </a:ln>
        <a:effectLst/>
      </c:spPr>
      <c:txPr>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1611229205909292"/>
          <c:y val="0.13438405797101452"/>
          <c:w val="0.67775415881814161"/>
          <c:h val="0.7428800068469702"/>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434-48E2-8E0D-240926A5756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434-48E2-8E0D-240926A57564}"/>
              </c:ext>
            </c:extLst>
          </c:dPt>
          <c:cat>
            <c:strRef>
              <c:f>Decisions!$B$3:$C$3</c:f>
              <c:strCache>
                <c:ptCount val="2"/>
                <c:pt idx="0">
                  <c:v>Bottom Up</c:v>
                </c:pt>
                <c:pt idx="1">
                  <c:v>Top Down</c:v>
                </c:pt>
              </c:strCache>
            </c:strRef>
          </c:cat>
          <c:val>
            <c:numRef>
              <c:f>Decisions!$B$4:$C$4</c:f>
              <c:numCache>
                <c:formatCode>General</c:formatCode>
                <c:ptCount val="2"/>
                <c:pt idx="0">
                  <c:v>7</c:v>
                </c:pt>
                <c:pt idx="1">
                  <c:v>2</c:v>
                </c:pt>
              </c:numCache>
            </c:numRef>
          </c:val>
          <c:extLst>
            <c:ext xmlns:c16="http://schemas.microsoft.com/office/drawing/2014/chart" uri="{C3380CC4-5D6E-409C-BE32-E72D297353CC}">
              <c16:uniqueId val="{00000004-3434-48E2-8E0D-240926A57564}"/>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3190935906842682"/>
          <c:y val="0.85914812278899921"/>
          <c:w val="0.7593199093080536"/>
          <c:h val="0.1408518772110007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1"/>
  </c:chart>
  <c:spPr>
    <a:noFill/>
    <a:ln>
      <a:noFill/>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r>
              <a:rPr lang="en-US" sz="1800" b="1" i="0" u="none" strike="noStrike" kern="1200" spc="0" baseline="0" dirty="0">
                <a:solidFill>
                  <a:prstClr val="black">
                    <a:lumMod val="65000"/>
                    <a:lumOff val="35000"/>
                  </a:prstClr>
                </a:solidFill>
                <a:latin typeface="+mn-lt"/>
                <a:ea typeface="+mn-ea"/>
                <a:cs typeface="+mn-cs"/>
              </a:rPr>
              <a:t>Risk Adjustment</a:t>
            </a:r>
          </a:p>
        </c:rich>
      </c:tx>
      <c:overlay val="0"/>
      <c:spPr>
        <a:noFill/>
        <a:ln>
          <a:noFill/>
        </a:ln>
        <a:effectLst/>
      </c:spPr>
      <c:txPr>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5C-43E0-8946-81FCD2FEB9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5C-43E0-8946-81FCD2FEB9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85C-43E0-8946-81FCD2FEB9C2}"/>
              </c:ext>
            </c:extLst>
          </c:dPt>
          <c:cat>
            <c:strRef>
              <c:f>Decisions!$I$3:$K$3</c:f>
              <c:strCache>
                <c:ptCount val="3"/>
                <c:pt idx="0">
                  <c:v>VaR</c:v>
                </c:pt>
                <c:pt idx="1">
                  <c:v>PAD</c:v>
                </c:pt>
                <c:pt idx="2">
                  <c:v>CoC</c:v>
                </c:pt>
              </c:strCache>
            </c:strRef>
          </c:cat>
          <c:val>
            <c:numRef>
              <c:f>Decisions!$I$4:$K$4</c:f>
              <c:numCache>
                <c:formatCode>General</c:formatCode>
                <c:ptCount val="3"/>
                <c:pt idx="0">
                  <c:v>5</c:v>
                </c:pt>
                <c:pt idx="1">
                  <c:v>2</c:v>
                </c:pt>
                <c:pt idx="2">
                  <c:v>1</c:v>
                </c:pt>
              </c:numCache>
            </c:numRef>
          </c:val>
          <c:extLst>
            <c:ext xmlns:c16="http://schemas.microsoft.com/office/drawing/2014/chart" uri="{C3380CC4-5D6E-409C-BE32-E72D297353CC}">
              <c16:uniqueId val="{00000006-985C-43E0-8946-81FCD2FEB9C2}"/>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9862469995950491"/>
          <c:y val="0.83880763001843517"/>
          <c:w val="0.70333656527565402"/>
          <c:h val="0.1611923699815647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1"/>
  </c:chart>
  <c:spPr>
    <a:noFill/>
    <a:ln>
      <a:noFill/>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800" b="1" i="0" u="none" strike="noStrike" kern="1200" spc="0" baseline="0">
                <a:solidFill>
                  <a:prstClr val="black">
                    <a:lumMod val="65000"/>
                    <a:lumOff val="35000"/>
                  </a:prstClr>
                </a:solidFill>
                <a:latin typeface="+mn-lt"/>
                <a:ea typeface="+mn-ea"/>
                <a:cs typeface="+mn-cs"/>
              </a:defRPr>
            </a:pPr>
            <a:r>
              <a:rPr lang="en-US" sz="1800" b="1" i="0" u="none" strike="noStrike" kern="1200" spc="0" baseline="0">
                <a:solidFill>
                  <a:prstClr val="black">
                    <a:lumMod val="65000"/>
                    <a:lumOff val="35000"/>
                  </a:prstClr>
                </a:solidFill>
                <a:latin typeface="+mn-lt"/>
                <a:ea typeface="+mn-ea"/>
                <a:cs typeface="+mn-cs"/>
              </a:rPr>
              <a:t>P&amp;L vs OCI</a:t>
            </a:r>
          </a:p>
        </c:rich>
      </c:tx>
      <c:overlay val="0"/>
      <c:spPr>
        <a:noFill/>
        <a:ln>
          <a:noFill/>
        </a:ln>
        <a:effectLst/>
      </c:spPr>
      <c:txPr>
        <a:bodyPr rot="0" spcFirstLastPara="1" vertOverflow="ellipsis" vert="horz" wrap="square" anchor="ctr" anchorCtr="1"/>
        <a:lstStyle/>
        <a:p>
          <a:pPr algn="ctr" rtl="0">
            <a:defRPr lang="en-US" sz="1800" b="1"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15827532808398947"/>
          <c:y val="0.1307608695652174"/>
          <c:w val="0.68344960629921259"/>
          <c:h val="0.7428800068469702"/>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1C8-4228-9405-AF4FA0BF62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1C8-4228-9405-AF4FA0BF624F}"/>
              </c:ext>
            </c:extLst>
          </c:dPt>
          <c:cat>
            <c:strRef>
              <c:f>Decisions!$O$3:$P$3</c:f>
              <c:strCache>
                <c:ptCount val="2"/>
                <c:pt idx="0">
                  <c:v>P&amp;L</c:v>
                </c:pt>
                <c:pt idx="1">
                  <c:v>OCI</c:v>
                </c:pt>
              </c:strCache>
            </c:strRef>
          </c:cat>
          <c:val>
            <c:numRef>
              <c:f>Decisions!$O$4:$P$4</c:f>
              <c:numCache>
                <c:formatCode>General</c:formatCode>
                <c:ptCount val="2"/>
                <c:pt idx="0">
                  <c:v>1</c:v>
                </c:pt>
                <c:pt idx="1">
                  <c:v>6</c:v>
                </c:pt>
              </c:numCache>
            </c:numRef>
          </c:val>
          <c:extLst>
            <c:ext xmlns:c16="http://schemas.microsoft.com/office/drawing/2014/chart" uri="{C3380CC4-5D6E-409C-BE32-E72D297353CC}">
              <c16:uniqueId val="{00000004-E1C8-4228-9405-AF4FA0BF624F}"/>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985771653543307"/>
          <c:y val="0.84103218076001374"/>
          <c:w val="0.52284566929133858"/>
          <c:h val="0.1589678192399863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1"/>
  </c:chart>
  <c:spPr>
    <a:noFill/>
    <a:ln>
      <a:noFill/>
    </a:ln>
    <a:effectLst/>
  </c:spPr>
  <c:txPr>
    <a:bodyPr/>
    <a:lstStyle/>
    <a:p>
      <a:pPr>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r>
              <a:rPr lang="en-US" sz="1800" b="1" i="0" u="none" strike="noStrike" kern="1200" spc="0" baseline="0" dirty="0">
                <a:solidFill>
                  <a:prstClr val="black">
                    <a:lumMod val="65000"/>
                    <a:lumOff val="35000"/>
                  </a:prstClr>
                </a:solidFill>
                <a:latin typeface="+mn-lt"/>
                <a:ea typeface="+mn-ea"/>
                <a:cs typeface="+mn-cs"/>
              </a:rPr>
              <a:t>Reduction in Shareholder Equity</a:t>
            </a:r>
          </a:p>
        </c:rich>
      </c:tx>
      <c:overlay val="0"/>
      <c:spPr>
        <a:noFill/>
        <a:ln>
          <a:noFill/>
        </a:ln>
        <a:effectLst/>
      </c:spPr>
      <c:txPr>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E97-4D4C-9C46-D5DD1EC2A2F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E97-4D4C-9C46-D5DD1EC2A2F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97-4D4C-9C46-D5DD1EC2A2F7}"/>
              </c:ext>
            </c:extLst>
          </c:dPt>
          <c:cat>
            <c:strRef>
              <c:f>'KPI Implications'!$H$13:$J$13</c:f>
              <c:strCache>
                <c:ptCount val="3"/>
                <c:pt idx="0">
                  <c:v>No Change</c:v>
                </c:pt>
                <c:pt idx="1">
                  <c:v>0% to 10%</c:v>
                </c:pt>
                <c:pt idx="2">
                  <c:v>&lt;20%</c:v>
                </c:pt>
              </c:strCache>
            </c:strRef>
          </c:cat>
          <c:val>
            <c:numRef>
              <c:f>'KPI Implications'!$H$14:$J$14</c:f>
              <c:numCache>
                <c:formatCode>General</c:formatCode>
                <c:ptCount val="3"/>
                <c:pt idx="0">
                  <c:v>1</c:v>
                </c:pt>
                <c:pt idx="1">
                  <c:v>2</c:v>
                </c:pt>
                <c:pt idx="2">
                  <c:v>6</c:v>
                </c:pt>
              </c:numCache>
            </c:numRef>
          </c:val>
          <c:extLst>
            <c:ext xmlns:c16="http://schemas.microsoft.com/office/drawing/2014/chart" uri="{C3380CC4-5D6E-409C-BE32-E72D297353CC}">
              <c16:uniqueId val="{00000006-5E97-4D4C-9C46-D5DD1EC2A2F7}"/>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1"/>
  </c:chart>
  <c:spPr>
    <a:noFill/>
    <a:ln>
      <a:noFill/>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r>
              <a:rPr lang="en-US" sz="1800" b="1" i="0" u="none" strike="noStrike" kern="1200" spc="0" baseline="0" dirty="0">
                <a:solidFill>
                  <a:prstClr val="black">
                    <a:lumMod val="65000"/>
                    <a:lumOff val="35000"/>
                  </a:prstClr>
                </a:solidFill>
                <a:latin typeface="+mn-lt"/>
                <a:ea typeface="+mn-ea"/>
                <a:cs typeface="+mn-cs"/>
              </a:rPr>
              <a:t>Change in BEL</a:t>
            </a:r>
          </a:p>
        </c:rich>
      </c:tx>
      <c:layout>
        <c:manualLayout>
          <c:xMode val="edge"/>
          <c:yMode val="edge"/>
          <c:x val="0.33333333333333331"/>
          <c:y val="1.8867924528301886E-2"/>
        </c:manualLayout>
      </c:layout>
      <c:overlay val="0"/>
      <c:spPr>
        <a:noFill/>
        <a:ln>
          <a:noFill/>
        </a:ln>
        <a:effectLst/>
      </c:spPr>
      <c:txPr>
        <a:bodyPr rot="0" spcFirstLastPara="1" vertOverflow="ellipsis" vert="horz" wrap="square" anchor="ctr" anchorCtr="1"/>
        <a:lstStyle/>
        <a:p>
          <a:pPr algn="ctr" rtl="0">
            <a:defRPr lang="en-US" sz="1800" b="1" i="0" u="none" strike="noStrike" kern="1200" spc="0" baseline="0" dirty="0">
              <a:solidFill>
                <a:prstClr val="black">
                  <a:lumMod val="65000"/>
                  <a:lumOff val="35000"/>
                </a:prst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69-4E3C-8CC0-825C36696C4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69-4E3C-8CC0-825C36696C44}"/>
              </c:ext>
            </c:extLst>
          </c:dPt>
          <c:cat>
            <c:strRef>
              <c:f>'KPI Implications'!$T$13:$U$13</c:f>
              <c:strCache>
                <c:ptCount val="2"/>
                <c:pt idx="0">
                  <c:v>Minor Changes</c:v>
                </c:pt>
                <c:pt idx="1">
                  <c:v>Major Changes</c:v>
                </c:pt>
              </c:strCache>
            </c:strRef>
          </c:cat>
          <c:val>
            <c:numRef>
              <c:f>'KPI Implications'!$T$14:$U$14</c:f>
              <c:numCache>
                <c:formatCode>General</c:formatCode>
                <c:ptCount val="2"/>
                <c:pt idx="0">
                  <c:v>9</c:v>
                </c:pt>
                <c:pt idx="1">
                  <c:v>1</c:v>
                </c:pt>
              </c:numCache>
            </c:numRef>
          </c:val>
          <c:extLst>
            <c:ext xmlns:c16="http://schemas.microsoft.com/office/drawing/2014/chart" uri="{C3380CC4-5D6E-409C-BE32-E72D297353CC}">
              <c16:uniqueId val="{00000004-AB69-4E3C-8CC0-825C36696C44}"/>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1"/>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E4DAEB-5D2D-42C9-B67A-2E3AB434B047}"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B1D49A05-6618-4F7E-B10D-51BB7A79FE19}">
      <dgm:prSet custT="1"/>
      <dgm:spPr>
        <a:xfrm>
          <a:off x="0" y="40522"/>
          <a:ext cx="6553200" cy="383760"/>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400" b="0" i="0" baseline="0" dirty="0">
              <a:solidFill>
                <a:sysClr val="window" lastClr="FFFFFF"/>
              </a:solidFill>
              <a:latin typeface="Calibri" panose="020F0502020204030204"/>
              <a:ea typeface="+mn-ea"/>
              <a:cs typeface="+mn-cs"/>
            </a:rPr>
            <a:t>1. Key Technical Considerations</a:t>
          </a:r>
          <a:endParaRPr lang="en-US" sz="2400" dirty="0">
            <a:solidFill>
              <a:sysClr val="window" lastClr="FFFFFF"/>
            </a:solidFill>
            <a:latin typeface="Calibri" panose="020F0502020204030204"/>
            <a:ea typeface="+mn-ea"/>
            <a:cs typeface="+mn-cs"/>
          </a:endParaRPr>
        </a:p>
      </dgm:t>
    </dgm:pt>
    <dgm:pt modelId="{0E9A5751-6065-4969-BDA7-3AF67530A481}" type="parTrans" cxnId="{FD51E2AF-F86D-437A-9C0E-38B3CABE8F7C}">
      <dgm:prSet/>
      <dgm:spPr/>
      <dgm:t>
        <a:bodyPr/>
        <a:lstStyle/>
        <a:p>
          <a:endParaRPr lang="en-US" sz="2800"/>
        </a:p>
      </dgm:t>
    </dgm:pt>
    <dgm:pt modelId="{89850B0F-6F54-4471-8B20-215A0E8D2079}" type="sibTrans" cxnId="{FD51E2AF-F86D-437A-9C0E-38B3CABE8F7C}">
      <dgm:prSet/>
      <dgm:spPr/>
      <dgm:t>
        <a:bodyPr/>
        <a:lstStyle/>
        <a:p>
          <a:endParaRPr lang="en-US" sz="2800"/>
        </a:p>
      </dgm:t>
    </dgm:pt>
    <dgm:pt modelId="{2E9FFF12-F845-47AA-AFD9-0578C836638B}">
      <dgm:prSet custT="1"/>
      <dgm:spPr>
        <a:xfrm>
          <a:off x="0" y="470362"/>
          <a:ext cx="6553200" cy="383760"/>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400" b="0" i="0" baseline="0" dirty="0">
              <a:solidFill>
                <a:sysClr val="window" lastClr="FFFFFF"/>
              </a:solidFill>
              <a:latin typeface="Calibri" panose="020F0502020204030204"/>
              <a:ea typeface="+mn-ea"/>
              <a:cs typeface="+mn-cs"/>
            </a:rPr>
            <a:t>2. Other Considerations</a:t>
          </a:r>
          <a:endParaRPr lang="en-US" sz="2400" dirty="0">
            <a:solidFill>
              <a:sysClr val="window" lastClr="FFFFFF"/>
            </a:solidFill>
            <a:latin typeface="Calibri" panose="020F0502020204030204"/>
            <a:ea typeface="+mn-ea"/>
            <a:cs typeface="+mn-cs"/>
          </a:endParaRPr>
        </a:p>
      </dgm:t>
    </dgm:pt>
    <dgm:pt modelId="{DC70B92D-786E-4DC4-8DBB-B971A3A5B7BB}" type="parTrans" cxnId="{B30823BD-D13B-4272-9F3E-08D009FBAD2F}">
      <dgm:prSet/>
      <dgm:spPr/>
      <dgm:t>
        <a:bodyPr/>
        <a:lstStyle/>
        <a:p>
          <a:endParaRPr lang="en-US" sz="2800"/>
        </a:p>
      </dgm:t>
    </dgm:pt>
    <dgm:pt modelId="{A60A6D52-F4F0-4A9A-B94A-EDA340F9B564}" type="sibTrans" cxnId="{B30823BD-D13B-4272-9F3E-08D009FBAD2F}">
      <dgm:prSet/>
      <dgm:spPr/>
      <dgm:t>
        <a:bodyPr/>
        <a:lstStyle/>
        <a:p>
          <a:endParaRPr lang="en-US" sz="2800"/>
        </a:p>
      </dgm:t>
    </dgm:pt>
    <dgm:pt modelId="{BDE087D9-9CD6-414B-A741-240BD83BE5EA}">
      <dgm:prSet custT="1"/>
      <dgm:spPr>
        <a:xfrm>
          <a:off x="0" y="900202"/>
          <a:ext cx="6553200" cy="383760"/>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2400" b="0" i="0" baseline="0" dirty="0">
              <a:solidFill>
                <a:sysClr val="window" lastClr="FFFFFF"/>
              </a:solidFill>
              <a:latin typeface="Calibri" panose="020F0502020204030204"/>
              <a:ea typeface="+mn-ea"/>
              <a:cs typeface="+mn-cs"/>
            </a:rPr>
            <a:t>3. Post Implementation Considerations</a:t>
          </a:r>
          <a:endParaRPr lang="en-US" sz="2400" dirty="0">
            <a:solidFill>
              <a:sysClr val="window" lastClr="FFFFFF"/>
            </a:solidFill>
            <a:latin typeface="Calibri" panose="020F0502020204030204"/>
            <a:ea typeface="+mn-ea"/>
            <a:cs typeface="+mn-cs"/>
          </a:endParaRPr>
        </a:p>
      </dgm:t>
    </dgm:pt>
    <dgm:pt modelId="{37B3F806-058C-4274-A68C-925B7645E2DB}" type="parTrans" cxnId="{8BF54FCC-C923-47D3-B411-BE9B199E7131}">
      <dgm:prSet/>
      <dgm:spPr/>
      <dgm:t>
        <a:bodyPr/>
        <a:lstStyle/>
        <a:p>
          <a:endParaRPr lang="en-US" sz="2800"/>
        </a:p>
      </dgm:t>
    </dgm:pt>
    <dgm:pt modelId="{AEB02B94-ABF5-40A8-ABA5-318231CC3970}" type="sibTrans" cxnId="{8BF54FCC-C923-47D3-B411-BE9B199E7131}">
      <dgm:prSet/>
      <dgm:spPr/>
      <dgm:t>
        <a:bodyPr/>
        <a:lstStyle/>
        <a:p>
          <a:endParaRPr lang="en-US" sz="2800"/>
        </a:p>
      </dgm:t>
    </dgm:pt>
    <dgm:pt modelId="{5BF360A9-1851-4E58-8309-067E7474BFAD}">
      <dgm:prSet custT="1"/>
      <dgm:spPr>
        <a:xfrm>
          <a:off x="0" y="1330043"/>
          <a:ext cx="6553200" cy="383760"/>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2400" dirty="0">
              <a:solidFill>
                <a:sysClr val="window" lastClr="FFFFFF"/>
              </a:solidFill>
              <a:latin typeface="Calibri" panose="020F0502020204030204"/>
              <a:ea typeface="+mn-ea"/>
              <a:cs typeface="+mn-cs"/>
            </a:rPr>
            <a:t>4. Investor Communication</a:t>
          </a:r>
          <a:endParaRPr lang="en-US" sz="2400" dirty="0">
            <a:solidFill>
              <a:sysClr val="window" lastClr="FFFFFF"/>
            </a:solidFill>
            <a:latin typeface="Calibri" panose="020F0502020204030204"/>
            <a:ea typeface="+mn-ea"/>
            <a:cs typeface="+mn-cs"/>
          </a:endParaRPr>
        </a:p>
      </dgm:t>
    </dgm:pt>
    <dgm:pt modelId="{96E1E6F0-7825-456B-AB9A-88AD249185A2}" type="parTrans" cxnId="{FEE54F97-1674-4D79-8917-E0DA6A3BE486}">
      <dgm:prSet/>
      <dgm:spPr/>
      <dgm:t>
        <a:bodyPr/>
        <a:lstStyle/>
        <a:p>
          <a:endParaRPr lang="en-US" sz="2800"/>
        </a:p>
      </dgm:t>
    </dgm:pt>
    <dgm:pt modelId="{13D08FF0-2063-4D52-B631-DF76F0451575}" type="sibTrans" cxnId="{FEE54F97-1674-4D79-8917-E0DA6A3BE486}">
      <dgm:prSet/>
      <dgm:spPr/>
      <dgm:t>
        <a:bodyPr/>
        <a:lstStyle/>
        <a:p>
          <a:endParaRPr lang="en-US" sz="2800"/>
        </a:p>
      </dgm:t>
    </dgm:pt>
    <dgm:pt modelId="{4AF589ED-97FE-4A51-9E74-BA36C76A9EAB}" type="pres">
      <dgm:prSet presAssocID="{C8E4DAEB-5D2D-42C9-B67A-2E3AB434B047}" presName="linear" presStyleCnt="0">
        <dgm:presLayoutVars>
          <dgm:animLvl val="lvl"/>
          <dgm:resizeHandles val="exact"/>
        </dgm:presLayoutVars>
      </dgm:prSet>
      <dgm:spPr/>
    </dgm:pt>
    <dgm:pt modelId="{4BD782AF-A12D-4AF7-83E2-FB5C0996A59A}" type="pres">
      <dgm:prSet presAssocID="{B1D49A05-6618-4F7E-B10D-51BB7A79FE19}" presName="parentText" presStyleLbl="node1" presStyleIdx="0" presStyleCnt="4">
        <dgm:presLayoutVars>
          <dgm:chMax val="0"/>
          <dgm:bulletEnabled val="1"/>
        </dgm:presLayoutVars>
      </dgm:prSet>
      <dgm:spPr/>
    </dgm:pt>
    <dgm:pt modelId="{D85DE7F1-CAEE-4B54-8DFC-987424D37CBF}" type="pres">
      <dgm:prSet presAssocID="{89850B0F-6F54-4471-8B20-215A0E8D2079}" presName="spacer" presStyleCnt="0"/>
      <dgm:spPr/>
    </dgm:pt>
    <dgm:pt modelId="{C09E91F5-56A8-4C1D-A21D-56DEA8669386}" type="pres">
      <dgm:prSet presAssocID="{2E9FFF12-F845-47AA-AFD9-0578C836638B}" presName="parentText" presStyleLbl="node1" presStyleIdx="1" presStyleCnt="4">
        <dgm:presLayoutVars>
          <dgm:chMax val="0"/>
          <dgm:bulletEnabled val="1"/>
        </dgm:presLayoutVars>
      </dgm:prSet>
      <dgm:spPr/>
    </dgm:pt>
    <dgm:pt modelId="{5E4F28EE-3126-49F8-844E-65C050F23642}" type="pres">
      <dgm:prSet presAssocID="{A60A6D52-F4F0-4A9A-B94A-EDA340F9B564}" presName="spacer" presStyleCnt="0"/>
      <dgm:spPr/>
    </dgm:pt>
    <dgm:pt modelId="{E2EA011B-F429-4E34-8DDF-3FFD58B76199}" type="pres">
      <dgm:prSet presAssocID="{BDE087D9-9CD6-414B-A741-240BD83BE5EA}" presName="parentText" presStyleLbl="node1" presStyleIdx="2" presStyleCnt="4">
        <dgm:presLayoutVars>
          <dgm:chMax val="0"/>
          <dgm:bulletEnabled val="1"/>
        </dgm:presLayoutVars>
      </dgm:prSet>
      <dgm:spPr/>
    </dgm:pt>
    <dgm:pt modelId="{D3F9FBBB-4F1F-4831-AC8F-009A46C8F310}" type="pres">
      <dgm:prSet presAssocID="{AEB02B94-ABF5-40A8-ABA5-318231CC3970}" presName="spacer" presStyleCnt="0"/>
      <dgm:spPr/>
    </dgm:pt>
    <dgm:pt modelId="{AF64B467-07BF-4CB1-B759-4CDC221EDF92}" type="pres">
      <dgm:prSet presAssocID="{5BF360A9-1851-4E58-8309-067E7474BFAD}" presName="parentText" presStyleLbl="node1" presStyleIdx="3" presStyleCnt="4">
        <dgm:presLayoutVars>
          <dgm:chMax val="0"/>
          <dgm:bulletEnabled val="1"/>
        </dgm:presLayoutVars>
      </dgm:prSet>
      <dgm:spPr/>
    </dgm:pt>
  </dgm:ptLst>
  <dgm:cxnLst>
    <dgm:cxn modelId="{DD54851A-9CD8-4DAA-9458-0EEC087E5A88}" type="presOf" srcId="{C8E4DAEB-5D2D-42C9-B67A-2E3AB434B047}" destId="{4AF589ED-97FE-4A51-9E74-BA36C76A9EAB}" srcOrd="0" destOrd="0" presId="urn:microsoft.com/office/officeart/2005/8/layout/vList2"/>
    <dgm:cxn modelId="{B59EB428-F448-4313-BDFC-571C4914CC41}" type="presOf" srcId="{2E9FFF12-F845-47AA-AFD9-0578C836638B}" destId="{C09E91F5-56A8-4C1D-A21D-56DEA8669386}" srcOrd="0" destOrd="0" presId="urn:microsoft.com/office/officeart/2005/8/layout/vList2"/>
    <dgm:cxn modelId="{950D3485-7567-413A-84EE-9AC7EA77A774}" type="presOf" srcId="{B1D49A05-6618-4F7E-B10D-51BB7A79FE19}" destId="{4BD782AF-A12D-4AF7-83E2-FB5C0996A59A}" srcOrd="0" destOrd="0" presId="urn:microsoft.com/office/officeart/2005/8/layout/vList2"/>
    <dgm:cxn modelId="{FEE54F97-1674-4D79-8917-E0DA6A3BE486}" srcId="{C8E4DAEB-5D2D-42C9-B67A-2E3AB434B047}" destId="{5BF360A9-1851-4E58-8309-067E7474BFAD}" srcOrd="3" destOrd="0" parTransId="{96E1E6F0-7825-456B-AB9A-88AD249185A2}" sibTransId="{13D08FF0-2063-4D52-B631-DF76F0451575}"/>
    <dgm:cxn modelId="{FD51E2AF-F86D-437A-9C0E-38B3CABE8F7C}" srcId="{C8E4DAEB-5D2D-42C9-B67A-2E3AB434B047}" destId="{B1D49A05-6618-4F7E-B10D-51BB7A79FE19}" srcOrd="0" destOrd="0" parTransId="{0E9A5751-6065-4969-BDA7-3AF67530A481}" sibTransId="{89850B0F-6F54-4471-8B20-215A0E8D2079}"/>
    <dgm:cxn modelId="{B30823BD-D13B-4272-9F3E-08D009FBAD2F}" srcId="{C8E4DAEB-5D2D-42C9-B67A-2E3AB434B047}" destId="{2E9FFF12-F845-47AA-AFD9-0578C836638B}" srcOrd="1" destOrd="0" parTransId="{DC70B92D-786E-4DC4-8DBB-B971A3A5B7BB}" sibTransId="{A60A6D52-F4F0-4A9A-B94A-EDA340F9B564}"/>
    <dgm:cxn modelId="{8BF54FCC-C923-47D3-B411-BE9B199E7131}" srcId="{C8E4DAEB-5D2D-42C9-B67A-2E3AB434B047}" destId="{BDE087D9-9CD6-414B-A741-240BD83BE5EA}" srcOrd="2" destOrd="0" parTransId="{37B3F806-058C-4274-A68C-925B7645E2DB}" sibTransId="{AEB02B94-ABF5-40A8-ABA5-318231CC3970}"/>
    <dgm:cxn modelId="{FDA157D9-BB9B-4A91-8641-4E440B13035A}" type="presOf" srcId="{5BF360A9-1851-4E58-8309-067E7474BFAD}" destId="{AF64B467-07BF-4CB1-B759-4CDC221EDF92}" srcOrd="0" destOrd="0" presId="urn:microsoft.com/office/officeart/2005/8/layout/vList2"/>
    <dgm:cxn modelId="{EC0B15F9-6C00-43D9-A035-C488C139FD56}" type="presOf" srcId="{BDE087D9-9CD6-414B-A741-240BD83BE5EA}" destId="{E2EA011B-F429-4E34-8DDF-3FFD58B76199}" srcOrd="0" destOrd="0" presId="urn:microsoft.com/office/officeart/2005/8/layout/vList2"/>
    <dgm:cxn modelId="{712EE34E-89CD-44C4-854D-6CEE5505C081}" type="presParOf" srcId="{4AF589ED-97FE-4A51-9E74-BA36C76A9EAB}" destId="{4BD782AF-A12D-4AF7-83E2-FB5C0996A59A}" srcOrd="0" destOrd="0" presId="urn:microsoft.com/office/officeart/2005/8/layout/vList2"/>
    <dgm:cxn modelId="{23AA9A1A-3B8F-40CE-96C9-CDF3C38F3B1E}" type="presParOf" srcId="{4AF589ED-97FE-4A51-9E74-BA36C76A9EAB}" destId="{D85DE7F1-CAEE-4B54-8DFC-987424D37CBF}" srcOrd="1" destOrd="0" presId="urn:microsoft.com/office/officeart/2005/8/layout/vList2"/>
    <dgm:cxn modelId="{A7F15BD6-612B-4EF7-B042-A08B2A8C975F}" type="presParOf" srcId="{4AF589ED-97FE-4A51-9E74-BA36C76A9EAB}" destId="{C09E91F5-56A8-4C1D-A21D-56DEA8669386}" srcOrd="2" destOrd="0" presId="urn:microsoft.com/office/officeart/2005/8/layout/vList2"/>
    <dgm:cxn modelId="{5E4D7B53-A940-4733-8B40-04DAF4BE232D}" type="presParOf" srcId="{4AF589ED-97FE-4A51-9E74-BA36C76A9EAB}" destId="{5E4F28EE-3126-49F8-844E-65C050F23642}" srcOrd="3" destOrd="0" presId="urn:microsoft.com/office/officeart/2005/8/layout/vList2"/>
    <dgm:cxn modelId="{B6A69D1C-B71B-427A-AD44-8F1C13002218}" type="presParOf" srcId="{4AF589ED-97FE-4A51-9E74-BA36C76A9EAB}" destId="{E2EA011B-F429-4E34-8DDF-3FFD58B76199}" srcOrd="4" destOrd="0" presId="urn:microsoft.com/office/officeart/2005/8/layout/vList2"/>
    <dgm:cxn modelId="{E0D78CCF-4190-4DDB-A66D-A757C4AA699B}" type="presParOf" srcId="{4AF589ED-97FE-4A51-9E74-BA36C76A9EAB}" destId="{D3F9FBBB-4F1F-4831-AC8F-009A46C8F310}" srcOrd="5" destOrd="0" presId="urn:microsoft.com/office/officeart/2005/8/layout/vList2"/>
    <dgm:cxn modelId="{65C87E48-A0D4-4B25-AFBE-4871F52057A7}" type="presParOf" srcId="{4AF589ED-97FE-4A51-9E74-BA36C76A9EAB}" destId="{AF64B467-07BF-4CB1-B759-4CDC221EDF92}"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D27954-B89D-47ED-AEF7-3615973192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2F82340-0643-445C-8362-0BB2919D2347}">
      <dgm:prSet phldrT="[Text]"/>
      <dgm:spPr>
        <a:xfrm>
          <a:off x="309067" y="969"/>
          <a:ext cx="2382397" cy="1429438"/>
        </a:xfrm>
        <a:prstGeom prst="rect">
          <a:avLst/>
        </a:prstGeom>
        <a:solidFill>
          <a:srgbClr val="FFB600">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Data – Availability, Quality </a:t>
          </a:r>
        </a:p>
      </dgm:t>
    </dgm:pt>
    <dgm:pt modelId="{039D6A0B-8D7D-4988-8D7A-9931FE84D0DF}" type="parTrans" cxnId="{D07FC91E-D07B-4290-869C-099779B9AB7A}">
      <dgm:prSet/>
      <dgm:spPr/>
      <dgm:t>
        <a:bodyPr/>
        <a:lstStyle/>
        <a:p>
          <a:endParaRPr lang="en-US"/>
        </a:p>
      </dgm:t>
    </dgm:pt>
    <dgm:pt modelId="{203526A7-9429-4470-85F0-927F4ABE5067}" type="sibTrans" cxnId="{D07FC91E-D07B-4290-869C-099779B9AB7A}">
      <dgm:prSet/>
      <dgm:spPr/>
      <dgm:t>
        <a:bodyPr/>
        <a:lstStyle/>
        <a:p>
          <a:endParaRPr lang="en-US"/>
        </a:p>
      </dgm:t>
    </dgm:pt>
    <dgm:pt modelId="{B770206A-E689-422B-A31B-BD43EB520036}">
      <dgm:prSet phldrT="[Text]"/>
      <dgm:spPr>
        <a:xfrm>
          <a:off x="2929704" y="969"/>
          <a:ext cx="2382397" cy="1429438"/>
        </a:xfrm>
        <a:prstGeom prst="rect">
          <a:avLst/>
        </a:prstGeom>
        <a:solidFill>
          <a:srgbClr val="FFB600">
            <a:hueOff val="-279407"/>
            <a:satOff val="-2952"/>
            <a:lumOff val="-25"/>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Infrastructure – volume of data, CSM engine</a:t>
          </a:r>
        </a:p>
      </dgm:t>
    </dgm:pt>
    <dgm:pt modelId="{390396F9-608F-4FD5-8FE7-E4055F84B556}" type="parTrans" cxnId="{23706D04-A064-4972-B3A1-D53B4EC9D4D8}">
      <dgm:prSet/>
      <dgm:spPr/>
      <dgm:t>
        <a:bodyPr/>
        <a:lstStyle/>
        <a:p>
          <a:endParaRPr lang="en-US"/>
        </a:p>
      </dgm:t>
    </dgm:pt>
    <dgm:pt modelId="{86D5D000-2000-4240-9AD7-7968658E944D}" type="sibTrans" cxnId="{23706D04-A064-4972-B3A1-D53B4EC9D4D8}">
      <dgm:prSet/>
      <dgm:spPr/>
      <dgm:t>
        <a:bodyPr/>
        <a:lstStyle/>
        <a:p>
          <a:endParaRPr lang="en-US"/>
        </a:p>
      </dgm:t>
    </dgm:pt>
    <dgm:pt modelId="{4A38E2FA-E934-4CE2-B74A-F2A59FFCE620}">
      <dgm:prSet phldrT="[Text]"/>
      <dgm:spPr>
        <a:xfrm>
          <a:off x="5550341" y="969"/>
          <a:ext cx="2382397" cy="1429438"/>
        </a:xfrm>
        <a:prstGeom prst="rect">
          <a:avLst/>
        </a:prstGeom>
        <a:solidFill>
          <a:srgbClr val="FFB600">
            <a:hueOff val="-558814"/>
            <a:satOff val="-5905"/>
            <a:lumOff val="-49"/>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Resource</a:t>
          </a:r>
        </a:p>
      </dgm:t>
    </dgm:pt>
    <dgm:pt modelId="{5526005A-2006-451C-B86C-FEB81F9355AA}" type="parTrans" cxnId="{5E848AEC-10F9-4298-B739-1E1FF264981B}">
      <dgm:prSet/>
      <dgm:spPr/>
      <dgm:t>
        <a:bodyPr/>
        <a:lstStyle/>
        <a:p>
          <a:endParaRPr lang="en-US"/>
        </a:p>
      </dgm:t>
    </dgm:pt>
    <dgm:pt modelId="{9184E4D3-369A-4670-A464-228353894BB3}" type="sibTrans" cxnId="{5E848AEC-10F9-4298-B739-1E1FF264981B}">
      <dgm:prSet/>
      <dgm:spPr/>
      <dgm:t>
        <a:bodyPr/>
        <a:lstStyle/>
        <a:p>
          <a:endParaRPr lang="en-US"/>
        </a:p>
      </dgm:t>
    </dgm:pt>
    <dgm:pt modelId="{A7E084F7-7D98-43D5-9373-2E329C233473}">
      <dgm:prSet phldrT="[Text]"/>
      <dgm:spPr>
        <a:xfrm>
          <a:off x="309067" y="1668647"/>
          <a:ext cx="2382397" cy="1429438"/>
        </a:xfrm>
        <a:prstGeom prst="rect">
          <a:avLst/>
        </a:prstGeom>
        <a:solidFill>
          <a:srgbClr val="FFB600">
            <a:hueOff val="-838221"/>
            <a:satOff val="-8857"/>
            <a:lumOff val="-74"/>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CSM engine choice </a:t>
          </a:r>
        </a:p>
      </dgm:t>
    </dgm:pt>
    <dgm:pt modelId="{36BB0DC0-0FDD-47D1-91F2-B055F434FDE0}" type="parTrans" cxnId="{D10D1A0C-8A83-4756-8201-0E22080D911F}">
      <dgm:prSet/>
      <dgm:spPr/>
      <dgm:t>
        <a:bodyPr/>
        <a:lstStyle/>
        <a:p>
          <a:endParaRPr lang="en-US"/>
        </a:p>
      </dgm:t>
    </dgm:pt>
    <dgm:pt modelId="{53926C2C-B722-42A0-A769-33467F71FF25}" type="sibTrans" cxnId="{D10D1A0C-8A83-4756-8201-0E22080D911F}">
      <dgm:prSet/>
      <dgm:spPr/>
      <dgm:t>
        <a:bodyPr/>
        <a:lstStyle/>
        <a:p>
          <a:endParaRPr lang="en-US"/>
        </a:p>
      </dgm:t>
    </dgm:pt>
    <dgm:pt modelId="{2F299A71-7197-452C-9ECE-3FFB0DF397D9}">
      <dgm:prSet phldrT="[Text]"/>
      <dgm:spPr>
        <a:xfrm>
          <a:off x="2929704" y="1668647"/>
          <a:ext cx="2382397" cy="1429438"/>
        </a:xfrm>
        <a:prstGeom prst="rect">
          <a:avLst/>
        </a:prstGeom>
        <a:solidFill>
          <a:srgbClr val="FFB600">
            <a:hueOff val="-1117628"/>
            <a:satOff val="-11810"/>
            <a:lumOff val="-98"/>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Cloud vs on prem</a:t>
          </a:r>
        </a:p>
      </dgm:t>
    </dgm:pt>
    <dgm:pt modelId="{C8AB52EE-5732-4689-B35D-265563A2DF66}" type="parTrans" cxnId="{DFE6FA66-FC1E-4C85-BC5F-9EB9152B703F}">
      <dgm:prSet/>
      <dgm:spPr/>
      <dgm:t>
        <a:bodyPr/>
        <a:lstStyle/>
        <a:p>
          <a:endParaRPr lang="en-US"/>
        </a:p>
      </dgm:t>
    </dgm:pt>
    <dgm:pt modelId="{A73808A3-D94E-4F36-8E99-7E4305EC2205}" type="sibTrans" cxnId="{DFE6FA66-FC1E-4C85-BC5F-9EB9152B703F}">
      <dgm:prSet/>
      <dgm:spPr/>
      <dgm:t>
        <a:bodyPr/>
        <a:lstStyle/>
        <a:p>
          <a:endParaRPr lang="en-US"/>
        </a:p>
      </dgm:t>
    </dgm:pt>
    <dgm:pt modelId="{884D7F43-D233-4632-BF19-8F22D33980C2}">
      <dgm:prSet phldrT="[Text]"/>
      <dgm:spPr>
        <a:xfrm>
          <a:off x="309067" y="3336325"/>
          <a:ext cx="2382397" cy="1429438"/>
        </a:xfrm>
        <a:prstGeom prst="rect">
          <a:avLst/>
        </a:prstGeom>
        <a:solidFill>
          <a:srgbClr val="FFB600">
            <a:hueOff val="-1676442"/>
            <a:satOff val="-17714"/>
            <a:lumOff val="-148"/>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Complex Process</a:t>
          </a:r>
        </a:p>
      </dgm:t>
    </dgm:pt>
    <dgm:pt modelId="{6ACA21E7-909A-48E8-A9DA-85DB6BF93E20}" type="parTrans" cxnId="{8E43356C-0A67-4091-8FD7-701A73810B0E}">
      <dgm:prSet/>
      <dgm:spPr/>
      <dgm:t>
        <a:bodyPr/>
        <a:lstStyle/>
        <a:p>
          <a:endParaRPr lang="en-US"/>
        </a:p>
      </dgm:t>
    </dgm:pt>
    <dgm:pt modelId="{20BD1DE5-C650-497E-A8CA-AD7851773F50}" type="sibTrans" cxnId="{8E43356C-0A67-4091-8FD7-701A73810B0E}">
      <dgm:prSet/>
      <dgm:spPr/>
      <dgm:t>
        <a:bodyPr/>
        <a:lstStyle/>
        <a:p>
          <a:endParaRPr lang="en-US"/>
        </a:p>
      </dgm:t>
    </dgm:pt>
    <dgm:pt modelId="{ACC3D441-E197-4AB3-834B-017D6370A3C7}">
      <dgm:prSet phldrT="[Text]"/>
      <dgm:spPr>
        <a:xfrm>
          <a:off x="2929704" y="3336325"/>
          <a:ext cx="2382397" cy="1429438"/>
        </a:xfrm>
        <a:prstGeom prst="rect">
          <a:avLst/>
        </a:prstGeom>
        <a:solidFill>
          <a:srgbClr val="FFB600">
            <a:hueOff val="-1955849"/>
            <a:satOff val="-20667"/>
            <a:lumOff val="-172"/>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Project Governance</a:t>
          </a:r>
        </a:p>
      </dgm:t>
    </dgm:pt>
    <dgm:pt modelId="{3C73594B-5548-485A-892C-3D863A6E8F44}" type="parTrans" cxnId="{827B7AE3-2562-49D4-89D4-7D8FB10FBB10}">
      <dgm:prSet/>
      <dgm:spPr/>
      <dgm:t>
        <a:bodyPr/>
        <a:lstStyle/>
        <a:p>
          <a:endParaRPr lang="en-US"/>
        </a:p>
      </dgm:t>
    </dgm:pt>
    <dgm:pt modelId="{0007E568-0970-4440-B282-C2AB2586E0C9}" type="sibTrans" cxnId="{827B7AE3-2562-49D4-89D4-7D8FB10FBB10}">
      <dgm:prSet/>
      <dgm:spPr/>
      <dgm:t>
        <a:bodyPr/>
        <a:lstStyle/>
        <a:p>
          <a:endParaRPr lang="en-US"/>
        </a:p>
      </dgm:t>
    </dgm:pt>
    <dgm:pt modelId="{B1ACBCD8-C44B-4A81-AE67-1ED890E09633}">
      <dgm:prSet phldrT="[Text]"/>
      <dgm:spPr>
        <a:xfrm>
          <a:off x="5550341" y="3336325"/>
          <a:ext cx="2382397" cy="1429438"/>
        </a:xfrm>
        <a:prstGeom prst="rect">
          <a:avLst/>
        </a:prstGeom>
        <a:solidFill>
          <a:srgbClr val="FFB600">
            <a:hueOff val="-2235256"/>
            <a:satOff val="-23619"/>
            <a:lumOff val="-197"/>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Investor Communication </a:t>
          </a:r>
        </a:p>
      </dgm:t>
    </dgm:pt>
    <dgm:pt modelId="{B79F1607-346C-4944-9C0F-C784E3C66FA0}" type="parTrans" cxnId="{03EFCDA3-C4B5-4DA2-9A95-19F30E4EB7B8}">
      <dgm:prSet/>
      <dgm:spPr/>
      <dgm:t>
        <a:bodyPr/>
        <a:lstStyle/>
        <a:p>
          <a:endParaRPr lang="en-US"/>
        </a:p>
      </dgm:t>
    </dgm:pt>
    <dgm:pt modelId="{466EB596-DBC8-4936-8FCD-3B49B67B12D0}" type="sibTrans" cxnId="{03EFCDA3-C4B5-4DA2-9A95-19F30E4EB7B8}">
      <dgm:prSet/>
      <dgm:spPr/>
      <dgm:t>
        <a:bodyPr/>
        <a:lstStyle/>
        <a:p>
          <a:endParaRPr lang="en-US"/>
        </a:p>
      </dgm:t>
    </dgm:pt>
    <dgm:pt modelId="{2F678971-56E2-4FD8-8FEF-65E30A5322F3}">
      <dgm:prSet phldrT="[Text]"/>
      <dgm:spPr>
        <a:xfrm>
          <a:off x="5550341" y="3336325"/>
          <a:ext cx="2382397" cy="1429438"/>
        </a:xfrm>
        <a:solidFill>
          <a:srgbClr val="FFB600">
            <a:hueOff val="-2235256"/>
            <a:satOff val="-23619"/>
            <a:lumOff val="-197"/>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Dual Reporting</a:t>
          </a:r>
        </a:p>
      </dgm:t>
    </dgm:pt>
    <dgm:pt modelId="{B026F80D-0EC3-4AED-B42E-A7F41A002C29}" type="parTrans" cxnId="{0991F0A2-349B-4E2F-976F-E02F9B37087D}">
      <dgm:prSet/>
      <dgm:spPr/>
      <dgm:t>
        <a:bodyPr/>
        <a:lstStyle/>
        <a:p>
          <a:endParaRPr lang="en-US"/>
        </a:p>
      </dgm:t>
    </dgm:pt>
    <dgm:pt modelId="{0A601E32-2BF8-4187-9885-4B52E10C3889}" type="sibTrans" cxnId="{0991F0A2-349B-4E2F-976F-E02F9B37087D}">
      <dgm:prSet/>
      <dgm:spPr/>
      <dgm:t>
        <a:bodyPr/>
        <a:lstStyle/>
        <a:p>
          <a:endParaRPr lang="en-US"/>
        </a:p>
      </dgm:t>
    </dgm:pt>
    <dgm:pt modelId="{E5E9EEFA-872D-4428-A929-E947F5BCC0AE}">
      <dgm:prSet phldrT="[Text]"/>
      <dgm:spPr>
        <a:xfrm>
          <a:off x="5550341" y="3336325"/>
          <a:ext cx="2382397" cy="1429438"/>
        </a:xfrm>
        <a:solidFill>
          <a:srgbClr val="FFB600">
            <a:hueOff val="-2235256"/>
            <a:satOff val="-23619"/>
            <a:lumOff val="-197"/>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Evolving Regulatory Landscape</a:t>
          </a:r>
        </a:p>
      </dgm:t>
    </dgm:pt>
    <dgm:pt modelId="{8F63E56A-A41B-44AD-BE33-F4D12AFCF2DF}" type="parTrans" cxnId="{172A0E57-F44C-4CCB-987B-4565DCBA220C}">
      <dgm:prSet/>
      <dgm:spPr/>
      <dgm:t>
        <a:bodyPr/>
        <a:lstStyle/>
        <a:p>
          <a:endParaRPr lang="en-US"/>
        </a:p>
      </dgm:t>
    </dgm:pt>
    <dgm:pt modelId="{DC3F766E-6B12-42EA-A3D1-39C5805710B4}" type="sibTrans" cxnId="{172A0E57-F44C-4CCB-987B-4565DCBA220C}">
      <dgm:prSet/>
      <dgm:spPr/>
      <dgm:t>
        <a:bodyPr/>
        <a:lstStyle/>
        <a:p>
          <a:endParaRPr lang="en-US"/>
        </a:p>
      </dgm:t>
    </dgm:pt>
    <dgm:pt modelId="{465F6CED-F5B5-45CB-A185-1799B7D36903}" type="pres">
      <dgm:prSet presAssocID="{F8D27954-B89D-47ED-AEF7-361597319299}" presName="diagram" presStyleCnt="0">
        <dgm:presLayoutVars>
          <dgm:dir/>
          <dgm:resizeHandles val="exact"/>
        </dgm:presLayoutVars>
      </dgm:prSet>
      <dgm:spPr/>
    </dgm:pt>
    <dgm:pt modelId="{B8244BD9-66C6-4CB3-9E94-9B7F69F530E1}" type="pres">
      <dgm:prSet presAssocID="{22F82340-0643-445C-8362-0BB2919D2347}" presName="node" presStyleLbl="node1" presStyleIdx="0" presStyleCnt="10">
        <dgm:presLayoutVars>
          <dgm:bulletEnabled val="1"/>
        </dgm:presLayoutVars>
      </dgm:prSet>
      <dgm:spPr/>
    </dgm:pt>
    <dgm:pt modelId="{6D8DC1D6-CD57-4E1D-ADD7-28D4DD0310C1}" type="pres">
      <dgm:prSet presAssocID="{203526A7-9429-4470-85F0-927F4ABE5067}" presName="sibTrans" presStyleCnt="0"/>
      <dgm:spPr/>
    </dgm:pt>
    <dgm:pt modelId="{0AA532A2-3EB1-4662-81F3-D9DF19FBA00B}" type="pres">
      <dgm:prSet presAssocID="{B770206A-E689-422B-A31B-BD43EB520036}" presName="node" presStyleLbl="node1" presStyleIdx="1" presStyleCnt="10">
        <dgm:presLayoutVars>
          <dgm:bulletEnabled val="1"/>
        </dgm:presLayoutVars>
      </dgm:prSet>
      <dgm:spPr/>
    </dgm:pt>
    <dgm:pt modelId="{04C0C099-D573-4F43-BA3B-52ADF1506515}" type="pres">
      <dgm:prSet presAssocID="{86D5D000-2000-4240-9AD7-7968658E944D}" presName="sibTrans" presStyleCnt="0"/>
      <dgm:spPr/>
    </dgm:pt>
    <dgm:pt modelId="{814E00B4-96DD-4105-850B-27707383C1A1}" type="pres">
      <dgm:prSet presAssocID="{4A38E2FA-E934-4CE2-B74A-F2A59FFCE620}" presName="node" presStyleLbl="node1" presStyleIdx="2" presStyleCnt="10">
        <dgm:presLayoutVars>
          <dgm:bulletEnabled val="1"/>
        </dgm:presLayoutVars>
      </dgm:prSet>
      <dgm:spPr/>
    </dgm:pt>
    <dgm:pt modelId="{1AB8AA5F-826C-4ECE-BD61-1497896C62BF}" type="pres">
      <dgm:prSet presAssocID="{9184E4D3-369A-4670-A464-228353894BB3}" presName="sibTrans" presStyleCnt="0"/>
      <dgm:spPr/>
    </dgm:pt>
    <dgm:pt modelId="{9B84F625-40A7-490E-9BC5-55F6A96B47A2}" type="pres">
      <dgm:prSet presAssocID="{A7E084F7-7D98-43D5-9373-2E329C233473}" presName="node" presStyleLbl="node1" presStyleIdx="3" presStyleCnt="10">
        <dgm:presLayoutVars>
          <dgm:bulletEnabled val="1"/>
        </dgm:presLayoutVars>
      </dgm:prSet>
      <dgm:spPr/>
    </dgm:pt>
    <dgm:pt modelId="{B61BE9B0-B888-4669-BAEE-1E0C45A02D63}" type="pres">
      <dgm:prSet presAssocID="{53926C2C-B722-42A0-A769-33467F71FF25}" presName="sibTrans" presStyleCnt="0"/>
      <dgm:spPr/>
    </dgm:pt>
    <dgm:pt modelId="{EC0806B7-A8E1-49FA-BC60-2493DF0D58E9}" type="pres">
      <dgm:prSet presAssocID="{2F299A71-7197-452C-9ECE-3FFB0DF397D9}" presName="node" presStyleLbl="node1" presStyleIdx="4" presStyleCnt="10">
        <dgm:presLayoutVars>
          <dgm:bulletEnabled val="1"/>
        </dgm:presLayoutVars>
      </dgm:prSet>
      <dgm:spPr/>
    </dgm:pt>
    <dgm:pt modelId="{0A47F7F3-CF13-4583-9F6C-1793B73BFE0B}" type="pres">
      <dgm:prSet presAssocID="{A73808A3-D94E-4F36-8E99-7E4305EC2205}" presName="sibTrans" presStyleCnt="0"/>
      <dgm:spPr/>
    </dgm:pt>
    <dgm:pt modelId="{A007BC15-A08F-439B-8638-77EF2DEECC4A}" type="pres">
      <dgm:prSet presAssocID="{884D7F43-D233-4632-BF19-8F22D33980C2}" presName="node" presStyleLbl="node1" presStyleIdx="5" presStyleCnt="10">
        <dgm:presLayoutVars>
          <dgm:bulletEnabled val="1"/>
        </dgm:presLayoutVars>
      </dgm:prSet>
      <dgm:spPr/>
    </dgm:pt>
    <dgm:pt modelId="{F31F53F4-5502-4001-BB83-55E8105EFBB2}" type="pres">
      <dgm:prSet presAssocID="{20BD1DE5-C650-497E-A8CA-AD7851773F50}" presName="sibTrans" presStyleCnt="0"/>
      <dgm:spPr/>
    </dgm:pt>
    <dgm:pt modelId="{827C166E-A55C-4E16-8390-C34BF467AD6E}" type="pres">
      <dgm:prSet presAssocID="{ACC3D441-E197-4AB3-834B-017D6370A3C7}" presName="node" presStyleLbl="node1" presStyleIdx="6" presStyleCnt="10">
        <dgm:presLayoutVars>
          <dgm:bulletEnabled val="1"/>
        </dgm:presLayoutVars>
      </dgm:prSet>
      <dgm:spPr/>
    </dgm:pt>
    <dgm:pt modelId="{705BA9D6-569B-443E-9690-6B4B36CD80C6}" type="pres">
      <dgm:prSet presAssocID="{0007E568-0970-4440-B282-C2AB2586E0C9}" presName="sibTrans" presStyleCnt="0"/>
      <dgm:spPr/>
    </dgm:pt>
    <dgm:pt modelId="{118376FF-2DF2-4ADB-8E2C-5BF8B97CFB25}" type="pres">
      <dgm:prSet presAssocID="{B1ACBCD8-C44B-4A81-AE67-1ED890E09633}" presName="node" presStyleLbl="node1" presStyleIdx="7" presStyleCnt="10">
        <dgm:presLayoutVars>
          <dgm:bulletEnabled val="1"/>
        </dgm:presLayoutVars>
      </dgm:prSet>
      <dgm:spPr/>
    </dgm:pt>
    <dgm:pt modelId="{5C92F1A4-4630-4413-8AFB-2F849A75A2BB}" type="pres">
      <dgm:prSet presAssocID="{466EB596-DBC8-4936-8FCD-3B49B67B12D0}" presName="sibTrans" presStyleCnt="0"/>
      <dgm:spPr/>
    </dgm:pt>
    <dgm:pt modelId="{560F1D4A-38C2-4875-8E9B-62BEC2C800F6}" type="pres">
      <dgm:prSet presAssocID="{2F678971-56E2-4FD8-8FEF-65E30A5322F3}" presName="node" presStyleLbl="node1" presStyleIdx="8" presStyleCnt="10">
        <dgm:presLayoutVars>
          <dgm:bulletEnabled val="1"/>
        </dgm:presLayoutVars>
      </dgm:prSet>
      <dgm:spPr>
        <a:prstGeom prst="rect">
          <a:avLst/>
        </a:prstGeom>
      </dgm:spPr>
    </dgm:pt>
    <dgm:pt modelId="{4B30EB03-5C17-492A-85D7-ADB6E857B402}" type="pres">
      <dgm:prSet presAssocID="{0A601E32-2BF8-4187-9885-4B52E10C3889}" presName="sibTrans" presStyleCnt="0"/>
      <dgm:spPr/>
    </dgm:pt>
    <dgm:pt modelId="{071C0D5F-8415-4C81-A558-26832B66EB40}" type="pres">
      <dgm:prSet presAssocID="{E5E9EEFA-872D-4428-A929-E947F5BCC0AE}" presName="node" presStyleLbl="node1" presStyleIdx="9" presStyleCnt="10">
        <dgm:presLayoutVars>
          <dgm:bulletEnabled val="1"/>
        </dgm:presLayoutVars>
      </dgm:prSet>
      <dgm:spPr/>
    </dgm:pt>
  </dgm:ptLst>
  <dgm:cxnLst>
    <dgm:cxn modelId="{23706D04-A064-4972-B3A1-D53B4EC9D4D8}" srcId="{F8D27954-B89D-47ED-AEF7-361597319299}" destId="{B770206A-E689-422B-A31B-BD43EB520036}" srcOrd="1" destOrd="0" parTransId="{390396F9-608F-4FD5-8FE7-E4055F84B556}" sibTransId="{86D5D000-2000-4240-9AD7-7968658E944D}"/>
    <dgm:cxn modelId="{D10D1A0C-8A83-4756-8201-0E22080D911F}" srcId="{F8D27954-B89D-47ED-AEF7-361597319299}" destId="{A7E084F7-7D98-43D5-9373-2E329C233473}" srcOrd="3" destOrd="0" parTransId="{36BB0DC0-0FDD-47D1-91F2-B055F434FDE0}" sibTransId="{53926C2C-B722-42A0-A769-33467F71FF25}"/>
    <dgm:cxn modelId="{D07FC91E-D07B-4290-869C-099779B9AB7A}" srcId="{F8D27954-B89D-47ED-AEF7-361597319299}" destId="{22F82340-0643-445C-8362-0BB2919D2347}" srcOrd="0" destOrd="0" parTransId="{039D6A0B-8D7D-4988-8D7A-9931FE84D0DF}" sibTransId="{203526A7-9429-4470-85F0-927F4ABE5067}"/>
    <dgm:cxn modelId="{83177127-3F31-4BC2-8A83-0767ADEBC036}" type="presOf" srcId="{E5E9EEFA-872D-4428-A929-E947F5BCC0AE}" destId="{071C0D5F-8415-4C81-A558-26832B66EB40}" srcOrd="0" destOrd="0" presId="urn:microsoft.com/office/officeart/2005/8/layout/default"/>
    <dgm:cxn modelId="{C6474436-0517-4AA6-9F90-DB21D39D310F}" type="presOf" srcId="{B770206A-E689-422B-A31B-BD43EB520036}" destId="{0AA532A2-3EB1-4662-81F3-D9DF19FBA00B}" srcOrd="0" destOrd="0" presId="urn:microsoft.com/office/officeart/2005/8/layout/default"/>
    <dgm:cxn modelId="{529FFB36-18E0-45A6-9441-9B71F4D53D53}" type="presOf" srcId="{22F82340-0643-445C-8362-0BB2919D2347}" destId="{B8244BD9-66C6-4CB3-9E94-9B7F69F530E1}" srcOrd="0" destOrd="0" presId="urn:microsoft.com/office/officeart/2005/8/layout/default"/>
    <dgm:cxn modelId="{5F2A833B-EE6A-4AE0-ACD5-46B96B1D2798}" type="presOf" srcId="{2F678971-56E2-4FD8-8FEF-65E30A5322F3}" destId="{560F1D4A-38C2-4875-8E9B-62BEC2C800F6}" srcOrd="0" destOrd="0" presId="urn:microsoft.com/office/officeart/2005/8/layout/default"/>
    <dgm:cxn modelId="{A5FC443F-FBF9-477F-90C5-07E054C30D1D}" type="presOf" srcId="{B1ACBCD8-C44B-4A81-AE67-1ED890E09633}" destId="{118376FF-2DF2-4ADB-8E2C-5BF8B97CFB25}" srcOrd="0" destOrd="0" presId="urn:microsoft.com/office/officeart/2005/8/layout/default"/>
    <dgm:cxn modelId="{72151A5D-553C-4DFC-9815-9ECD2F462D89}" type="presOf" srcId="{884D7F43-D233-4632-BF19-8F22D33980C2}" destId="{A007BC15-A08F-439B-8638-77EF2DEECC4A}" srcOrd="0" destOrd="0" presId="urn:microsoft.com/office/officeart/2005/8/layout/default"/>
    <dgm:cxn modelId="{6E76F866-C498-4BDE-8D69-3BB48E05AD7A}" type="presOf" srcId="{F8D27954-B89D-47ED-AEF7-361597319299}" destId="{465F6CED-F5B5-45CB-A185-1799B7D36903}" srcOrd="0" destOrd="0" presId="urn:microsoft.com/office/officeart/2005/8/layout/default"/>
    <dgm:cxn modelId="{DFE6FA66-FC1E-4C85-BC5F-9EB9152B703F}" srcId="{F8D27954-B89D-47ED-AEF7-361597319299}" destId="{2F299A71-7197-452C-9ECE-3FFB0DF397D9}" srcOrd="4" destOrd="0" parTransId="{C8AB52EE-5732-4689-B35D-265563A2DF66}" sibTransId="{A73808A3-D94E-4F36-8E99-7E4305EC2205}"/>
    <dgm:cxn modelId="{8E43356C-0A67-4091-8FD7-701A73810B0E}" srcId="{F8D27954-B89D-47ED-AEF7-361597319299}" destId="{884D7F43-D233-4632-BF19-8F22D33980C2}" srcOrd="5" destOrd="0" parTransId="{6ACA21E7-909A-48E8-A9DA-85DB6BF93E20}" sibTransId="{20BD1DE5-C650-497E-A8CA-AD7851773F50}"/>
    <dgm:cxn modelId="{E7562C50-49FF-410A-A13D-26C6F688B7FE}" type="presOf" srcId="{4A38E2FA-E934-4CE2-B74A-F2A59FFCE620}" destId="{814E00B4-96DD-4105-850B-27707383C1A1}" srcOrd="0" destOrd="0" presId="urn:microsoft.com/office/officeart/2005/8/layout/default"/>
    <dgm:cxn modelId="{172A0E57-F44C-4CCB-987B-4565DCBA220C}" srcId="{F8D27954-B89D-47ED-AEF7-361597319299}" destId="{E5E9EEFA-872D-4428-A929-E947F5BCC0AE}" srcOrd="9" destOrd="0" parTransId="{8F63E56A-A41B-44AD-BE33-F4D12AFCF2DF}" sibTransId="{DC3F766E-6B12-42EA-A3D1-39C5805710B4}"/>
    <dgm:cxn modelId="{0991F0A2-349B-4E2F-976F-E02F9B37087D}" srcId="{F8D27954-B89D-47ED-AEF7-361597319299}" destId="{2F678971-56E2-4FD8-8FEF-65E30A5322F3}" srcOrd="8" destOrd="0" parTransId="{B026F80D-0EC3-4AED-B42E-A7F41A002C29}" sibTransId="{0A601E32-2BF8-4187-9885-4B52E10C3889}"/>
    <dgm:cxn modelId="{03EFCDA3-C4B5-4DA2-9A95-19F30E4EB7B8}" srcId="{F8D27954-B89D-47ED-AEF7-361597319299}" destId="{B1ACBCD8-C44B-4A81-AE67-1ED890E09633}" srcOrd="7" destOrd="0" parTransId="{B79F1607-346C-4944-9C0F-C784E3C66FA0}" sibTransId="{466EB596-DBC8-4936-8FCD-3B49B67B12D0}"/>
    <dgm:cxn modelId="{563D62B0-95EB-4A1E-87CB-5903C3BEB527}" type="presOf" srcId="{2F299A71-7197-452C-9ECE-3FFB0DF397D9}" destId="{EC0806B7-A8E1-49FA-BC60-2493DF0D58E9}" srcOrd="0" destOrd="0" presId="urn:microsoft.com/office/officeart/2005/8/layout/default"/>
    <dgm:cxn modelId="{CA8216C3-61F4-4600-A065-91C6DDC19701}" type="presOf" srcId="{ACC3D441-E197-4AB3-834B-017D6370A3C7}" destId="{827C166E-A55C-4E16-8390-C34BF467AD6E}" srcOrd="0" destOrd="0" presId="urn:microsoft.com/office/officeart/2005/8/layout/default"/>
    <dgm:cxn modelId="{6D0E7CD5-3FBF-4380-8395-F3186BCF31A0}" type="presOf" srcId="{A7E084F7-7D98-43D5-9373-2E329C233473}" destId="{9B84F625-40A7-490E-9BC5-55F6A96B47A2}" srcOrd="0" destOrd="0" presId="urn:microsoft.com/office/officeart/2005/8/layout/default"/>
    <dgm:cxn modelId="{827B7AE3-2562-49D4-89D4-7D8FB10FBB10}" srcId="{F8D27954-B89D-47ED-AEF7-361597319299}" destId="{ACC3D441-E197-4AB3-834B-017D6370A3C7}" srcOrd="6" destOrd="0" parTransId="{3C73594B-5548-485A-892C-3D863A6E8F44}" sibTransId="{0007E568-0970-4440-B282-C2AB2586E0C9}"/>
    <dgm:cxn modelId="{5E848AEC-10F9-4298-B739-1E1FF264981B}" srcId="{F8D27954-B89D-47ED-AEF7-361597319299}" destId="{4A38E2FA-E934-4CE2-B74A-F2A59FFCE620}" srcOrd="2" destOrd="0" parTransId="{5526005A-2006-451C-B86C-FEB81F9355AA}" sibTransId="{9184E4D3-369A-4670-A464-228353894BB3}"/>
    <dgm:cxn modelId="{27203F0E-CE23-4528-A720-790A734F3F8E}" type="presParOf" srcId="{465F6CED-F5B5-45CB-A185-1799B7D36903}" destId="{B8244BD9-66C6-4CB3-9E94-9B7F69F530E1}" srcOrd="0" destOrd="0" presId="urn:microsoft.com/office/officeart/2005/8/layout/default"/>
    <dgm:cxn modelId="{F65AB036-8B1E-4FF7-848B-C6CD613AE87A}" type="presParOf" srcId="{465F6CED-F5B5-45CB-A185-1799B7D36903}" destId="{6D8DC1D6-CD57-4E1D-ADD7-28D4DD0310C1}" srcOrd="1" destOrd="0" presId="urn:microsoft.com/office/officeart/2005/8/layout/default"/>
    <dgm:cxn modelId="{1B7153B0-21D9-4630-A1F0-0323D1EBEECA}" type="presParOf" srcId="{465F6CED-F5B5-45CB-A185-1799B7D36903}" destId="{0AA532A2-3EB1-4662-81F3-D9DF19FBA00B}" srcOrd="2" destOrd="0" presId="urn:microsoft.com/office/officeart/2005/8/layout/default"/>
    <dgm:cxn modelId="{43713B9F-6516-4AF9-BD2B-A66E5994B310}" type="presParOf" srcId="{465F6CED-F5B5-45CB-A185-1799B7D36903}" destId="{04C0C099-D573-4F43-BA3B-52ADF1506515}" srcOrd="3" destOrd="0" presId="urn:microsoft.com/office/officeart/2005/8/layout/default"/>
    <dgm:cxn modelId="{226690CE-945E-43F6-B41E-FF75E016C667}" type="presParOf" srcId="{465F6CED-F5B5-45CB-A185-1799B7D36903}" destId="{814E00B4-96DD-4105-850B-27707383C1A1}" srcOrd="4" destOrd="0" presId="urn:microsoft.com/office/officeart/2005/8/layout/default"/>
    <dgm:cxn modelId="{3EAEF386-00BC-480E-A2EE-166BE4BE33F7}" type="presParOf" srcId="{465F6CED-F5B5-45CB-A185-1799B7D36903}" destId="{1AB8AA5F-826C-4ECE-BD61-1497896C62BF}" srcOrd="5" destOrd="0" presId="urn:microsoft.com/office/officeart/2005/8/layout/default"/>
    <dgm:cxn modelId="{4CDB0A84-AB85-46C3-8A08-4A5C13491E98}" type="presParOf" srcId="{465F6CED-F5B5-45CB-A185-1799B7D36903}" destId="{9B84F625-40A7-490E-9BC5-55F6A96B47A2}" srcOrd="6" destOrd="0" presId="urn:microsoft.com/office/officeart/2005/8/layout/default"/>
    <dgm:cxn modelId="{75DBA006-AA2D-46A3-AC19-069ED047593B}" type="presParOf" srcId="{465F6CED-F5B5-45CB-A185-1799B7D36903}" destId="{B61BE9B0-B888-4669-BAEE-1E0C45A02D63}" srcOrd="7" destOrd="0" presId="urn:microsoft.com/office/officeart/2005/8/layout/default"/>
    <dgm:cxn modelId="{BCC93652-6E17-4CEB-B40D-E2D83957E704}" type="presParOf" srcId="{465F6CED-F5B5-45CB-A185-1799B7D36903}" destId="{EC0806B7-A8E1-49FA-BC60-2493DF0D58E9}" srcOrd="8" destOrd="0" presId="urn:microsoft.com/office/officeart/2005/8/layout/default"/>
    <dgm:cxn modelId="{0D0810E7-F4B1-4853-8B0E-6105DD62B59C}" type="presParOf" srcId="{465F6CED-F5B5-45CB-A185-1799B7D36903}" destId="{0A47F7F3-CF13-4583-9F6C-1793B73BFE0B}" srcOrd="9" destOrd="0" presId="urn:microsoft.com/office/officeart/2005/8/layout/default"/>
    <dgm:cxn modelId="{74B8C22F-F742-45B7-B21B-2DF3196A0373}" type="presParOf" srcId="{465F6CED-F5B5-45CB-A185-1799B7D36903}" destId="{A007BC15-A08F-439B-8638-77EF2DEECC4A}" srcOrd="10" destOrd="0" presId="urn:microsoft.com/office/officeart/2005/8/layout/default"/>
    <dgm:cxn modelId="{2D368E94-FFDD-438C-8474-DBE643B6A0B5}" type="presParOf" srcId="{465F6CED-F5B5-45CB-A185-1799B7D36903}" destId="{F31F53F4-5502-4001-BB83-55E8105EFBB2}" srcOrd="11" destOrd="0" presId="urn:microsoft.com/office/officeart/2005/8/layout/default"/>
    <dgm:cxn modelId="{884C90EA-64CD-4883-8FFD-64BB8A8736CD}" type="presParOf" srcId="{465F6CED-F5B5-45CB-A185-1799B7D36903}" destId="{827C166E-A55C-4E16-8390-C34BF467AD6E}" srcOrd="12" destOrd="0" presId="urn:microsoft.com/office/officeart/2005/8/layout/default"/>
    <dgm:cxn modelId="{BA0A6336-8BB1-43E9-ACA1-FCF8EE44F231}" type="presParOf" srcId="{465F6CED-F5B5-45CB-A185-1799B7D36903}" destId="{705BA9D6-569B-443E-9690-6B4B36CD80C6}" srcOrd="13" destOrd="0" presId="urn:microsoft.com/office/officeart/2005/8/layout/default"/>
    <dgm:cxn modelId="{866E1824-25ED-46D0-8A6A-4512910646F9}" type="presParOf" srcId="{465F6CED-F5B5-45CB-A185-1799B7D36903}" destId="{118376FF-2DF2-4ADB-8E2C-5BF8B97CFB25}" srcOrd="14" destOrd="0" presId="urn:microsoft.com/office/officeart/2005/8/layout/default"/>
    <dgm:cxn modelId="{2DC1253C-36DE-45B3-AA7D-EEBFBB6B7A75}" type="presParOf" srcId="{465F6CED-F5B5-45CB-A185-1799B7D36903}" destId="{5C92F1A4-4630-4413-8AFB-2F849A75A2BB}" srcOrd="15" destOrd="0" presId="urn:microsoft.com/office/officeart/2005/8/layout/default"/>
    <dgm:cxn modelId="{F86F7EE4-09A8-413C-82A5-A2CA4EAF0E37}" type="presParOf" srcId="{465F6CED-F5B5-45CB-A185-1799B7D36903}" destId="{560F1D4A-38C2-4875-8E9B-62BEC2C800F6}" srcOrd="16" destOrd="0" presId="urn:microsoft.com/office/officeart/2005/8/layout/default"/>
    <dgm:cxn modelId="{354EB442-343C-4FCB-987A-56F01D6EC257}" type="presParOf" srcId="{465F6CED-F5B5-45CB-A185-1799B7D36903}" destId="{4B30EB03-5C17-492A-85D7-ADB6E857B402}" srcOrd="17" destOrd="0" presId="urn:microsoft.com/office/officeart/2005/8/layout/default"/>
    <dgm:cxn modelId="{5B562979-BAA9-4DF7-9617-F5EFAF595D6F}" type="presParOf" srcId="{465F6CED-F5B5-45CB-A185-1799B7D36903}" destId="{071C0D5F-8415-4C81-A558-26832B66EB40}" srcOrd="18"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88F8F9-2A05-4515-966B-B176E4A4A0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C4BD7B8-F601-454D-86A5-E225A7863194}">
      <dgm:prSet/>
      <dgm:spPr>
        <a:solidFill>
          <a:schemeClr val="bg1">
            <a:lumMod val="75000"/>
          </a:schemeClr>
        </a:solidFill>
      </dgm:spPr>
      <dgm:t>
        <a:bodyPr/>
        <a:lstStyle/>
        <a:p>
          <a:r>
            <a:rPr lang="en-US">
              <a:latin typeface="+mj-lt"/>
            </a:rPr>
            <a:t>Requirements under IAS 8 – No disclosure specifications outlined. </a:t>
          </a:r>
        </a:p>
      </dgm:t>
    </dgm:pt>
    <dgm:pt modelId="{FBE3731B-7C87-4DFA-A683-92AF9A568E5A}" type="parTrans" cxnId="{E909775A-9AF9-4A8A-B123-EB1FA2F95B67}">
      <dgm:prSet/>
      <dgm:spPr/>
      <dgm:t>
        <a:bodyPr/>
        <a:lstStyle/>
        <a:p>
          <a:endParaRPr lang="en-US"/>
        </a:p>
      </dgm:t>
    </dgm:pt>
    <dgm:pt modelId="{C8465C47-7AA2-4AA0-A0FF-985201522F27}" type="sibTrans" cxnId="{E909775A-9AF9-4A8A-B123-EB1FA2F95B67}">
      <dgm:prSet/>
      <dgm:spPr/>
      <dgm:t>
        <a:bodyPr/>
        <a:lstStyle/>
        <a:p>
          <a:endParaRPr lang="en-US"/>
        </a:p>
      </dgm:t>
    </dgm:pt>
    <dgm:pt modelId="{4FAE656E-D4CF-4CD8-B7CD-9F1470E4933B}">
      <dgm:prSet/>
      <dgm:spPr>
        <a:solidFill>
          <a:schemeClr val="accent5">
            <a:lumMod val="50000"/>
          </a:schemeClr>
        </a:solidFill>
      </dgm:spPr>
      <dgm:t>
        <a:bodyPr/>
        <a:lstStyle/>
        <a:p>
          <a:r>
            <a:rPr lang="en-US" dirty="0">
              <a:latin typeface="+mj-lt"/>
            </a:rPr>
            <a:t>Most companies have explained expected implications. </a:t>
          </a:r>
        </a:p>
      </dgm:t>
    </dgm:pt>
    <dgm:pt modelId="{425973C5-C085-4A2F-BACC-CCB3D87BF91A}" type="parTrans" cxnId="{595D344C-FD00-4F9C-94CA-6B0F13D545EB}">
      <dgm:prSet/>
      <dgm:spPr/>
      <dgm:t>
        <a:bodyPr/>
        <a:lstStyle/>
        <a:p>
          <a:endParaRPr lang="en-US"/>
        </a:p>
      </dgm:t>
    </dgm:pt>
    <dgm:pt modelId="{2905ACA4-EEA4-4C7E-B8B6-8FE6FE632722}" type="sibTrans" cxnId="{595D344C-FD00-4F9C-94CA-6B0F13D545EB}">
      <dgm:prSet/>
      <dgm:spPr/>
      <dgm:t>
        <a:bodyPr/>
        <a:lstStyle/>
        <a:p>
          <a:endParaRPr lang="en-US"/>
        </a:p>
      </dgm:t>
    </dgm:pt>
    <dgm:pt modelId="{6432E250-2950-432A-B6A4-4977410EB33A}">
      <dgm:prSet custT="1"/>
      <dgm:spPr>
        <a:solidFill>
          <a:srgbClr val="FFFFFF">
            <a:lumMod val="75000"/>
          </a:srgbClr>
        </a:solidFill>
        <a:ln w="25400" cap="flat" cmpd="sng" algn="ctr">
          <a:solidFill>
            <a:srgbClr val="FFFFFF">
              <a:hueOff val="0"/>
              <a:satOff val="0"/>
              <a:lumOff val="0"/>
              <a:alphaOff val="0"/>
            </a:srgbClr>
          </a:solidFill>
          <a:prstDash val="solid"/>
        </a:ln>
        <a:effectLst/>
      </dgm:spPr>
      <dgm:t>
        <a:bodyPr spcFirstLastPara="0" vert="horz" wrap="square" lIns="68580" tIns="68580" rIns="68580" bIns="68580" numCol="1" spcCol="1270" anchor="ctr" anchorCtr="0"/>
        <a:lstStyle/>
        <a:p>
          <a:pPr marL="0" lvl="0" indent="0" algn="l" defTabSz="800100">
            <a:lnSpc>
              <a:spcPct val="90000"/>
            </a:lnSpc>
            <a:spcBef>
              <a:spcPct val="0"/>
            </a:spcBef>
            <a:spcAft>
              <a:spcPct val="35000"/>
            </a:spcAft>
            <a:buNone/>
          </a:pPr>
          <a:r>
            <a:rPr lang="en-US" sz="1800" kern="1200" dirty="0">
              <a:solidFill>
                <a:srgbClr val="FFFFFF"/>
              </a:solidFill>
              <a:latin typeface="Arial"/>
              <a:ea typeface="+mn-ea"/>
              <a:cs typeface="+mn-cs"/>
            </a:rPr>
            <a:t>Some companies have quantified the implications.</a:t>
          </a:r>
        </a:p>
      </dgm:t>
    </dgm:pt>
    <dgm:pt modelId="{957BFD35-CBAE-441A-A603-9434367495A4}" type="parTrans" cxnId="{8DA04093-9001-4394-ABA1-2BE9A2EE142E}">
      <dgm:prSet/>
      <dgm:spPr/>
      <dgm:t>
        <a:bodyPr/>
        <a:lstStyle/>
        <a:p>
          <a:endParaRPr lang="en-US"/>
        </a:p>
      </dgm:t>
    </dgm:pt>
    <dgm:pt modelId="{9D25AE70-DDDF-4E90-9C1E-087FE85E3130}" type="sibTrans" cxnId="{8DA04093-9001-4394-ABA1-2BE9A2EE142E}">
      <dgm:prSet/>
      <dgm:spPr/>
      <dgm:t>
        <a:bodyPr/>
        <a:lstStyle/>
        <a:p>
          <a:endParaRPr lang="en-US"/>
        </a:p>
      </dgm:t>
    </dgm:pt>
    <dgm:pt modelId="{1800129D-CB9D-4A28-B370-277AA6D5CDEA}">
      <dgm:prSet custT="1"/>
      <dgm:spPr>
        <a:solidFill>
          <a:srgbClr val="FFE2B8">
            <a:lumMod val="50000"/>
          </a:srgbClr>
        </a:solidFill>
        <a:ln w="25400" cap="flat" cmpd="sng" algn="ctr">
          <a:solidFill>
            <a:srgbClr val="FFFFFF">
              <a:hueOff val="0"/>
              <a:satOff val="0"/>
              <a:lumOff val="0"/>
              <a:alphaOff val="0"/>
            </a:srgbClr>
          </a:solidFill>
          <a:prstDash val="solid"/>
        </a:ln>
        <a:effectLst/>
      </dgm:spPr>
      <dgm:t>
        <a:bodyPr spcFirstLastPara="0" vert="horz" wrap="square" lIns="68580" tIns="68580" rIns="68580" bIns="68580" numCol="1" spcCol="1270" anchor="ctr" anchorCtr="0"/>
        <a:lstStyle/>
        <a:p>
          <a:r>
            <a:rPr lang="en-US" sz="1800" kern="1200" dirty="0">
              <a:latin typeface="+mj-lt"/>
            </a:rPr>
            <a:t>Most of </a:t>
          </a:r>
          <a:r>
            <a:rPr lang="en-US" sz="1800" kern="1200" dirty="0">
              <a:solidFill>
                <a:srgbClr val="FFFFFF"/>
              </a:solidFill>
              <a:latin typeface="Arial"/>
              <a:ea typeface="+mn-ea"/>
              <a:cs typeface="+mn-cs"/>
            </a:rPr>
            <a:t>these</a:t>
          </a:r>
          <a:r>
            <a:rPr lang="en-US" sz="1800" kern="1200" dirty="0">
              <a:latin typeface="+mj-lt"/>
            </a:rPr>
            <a:t> </a:t>
          </a:r>
          <a:r>
            <a:rPr lang="en-US" sz="1800" kern="1200" dirty="0">
              <a:solidFill>
                <a:srgbClr val="FFFFFF"/>
              </a:solidFill>
              <a:latin typeface="Arial"/>
              <a:ea typeface="+mn-ea"/>
              <a:cs typeface="+mn-cs"/>
            </a:rPr>
            <a:t>Companies</a:t>
          </a:r>
          <a:r>
            <a:rPr lang="en-US" sz="1800" kern="1200" dirty="0">
              <a:latin typeface="+mj-lt"/>
            </a:rPr>
            <a:t> currently under SII regime</a:t>
          </a:r>
        </a:p>
      </dgm:t>
    </dgm:pt>
    <dgm:pt modelId="{8B475915-734E-4B5C-AA86-0F2905725BF3}" type="parTrans" cxnId="{4C287091-F157-4811-8003-D257DA293957}">
      <dgm:prSet/>
      <dgm:spPr/>
      <dgm:t>
        <a:bodyPr/>
        <a:lstStyle/>
        <a:p>
          <a:endParaRPr lang="en-US"/>
        </a:p>
      </dgm:t>
    </dgm:pt>
    <dgm:pt modelId="{425A56B2-F463-40E8-BD91-097F3F118C49}" type="sibTrans" cxnId="{4C287091-F157-4811-8003-D257DA293957}">
      <dgm:prSet/>
      <dgm:spPr/>
      <dgm:t>
        <a:bodyPr/>
        <a:lstStyle/>
        <a:p>
          <a:endParaRPr lang="en-US"/>
        </a:p>
      </dgm:t>
    </dgm:pt>
    <dgm:pt modelId="{548E4470-CBFB-4437-BB16-EBEDB7F9910D}">
      <dgm:prSet custT="1"/>
      <dgm:spPr>
        <a:solidFill>
          <a:srgbClr val="FFFFFF">
            <a:lumMod val="75000"/>
          </a:srgbClr>
        </a:solidFill>
        <a:ln w="25400" cap="flat" cmpd="sng" algn="ctr">
          <a:solidFill>
            <a:srgbClr val="FFFFFF">
              <a:hueOff val="0"/>
              <a:satOff val="0"/>
              <a:lumOff val="0"/>
              <a:alphaOff val="0"/>
            </a:srgbClr>
          </a:solidFill>
          <a:prstDash val="solid"/>
        </a:ln>
        <a:effectLst/>
      </dgm:spPr>
      <dgm:t>
        <a:bodyPr spcFirstLastPara="0" vert="horz" wrap="square" lIns="68580" tIns="68580" rIns="68580" bIns="68580" numCol="1" spcCol="1270" anchor="ctr" anchorCtr="0"/>
        <a:lstStyle/>
        <a:p>
          <a:r>
            <a:rPr lang="en-US" sz="1800" kern="1200" dirty="0">
              <a:latin typeface="+mj-lt"/>
            </a:rPr>
            <a:t>We </a:t>
          </a:r>
          <a:r>
            <a:rPr lang="en-US" sz="1800" kern="1200" dirty="0">
              <a:solidFill>
                <a:srgbClr val="FFFFFF"/>
              </a:solidFill>
              <a:latin typeface="Arial"/>
              <a:ea typeface="+mn-ea"/>
              <a:cs typeface="+mn-cs"/>
            </a:rPr>
            <a:t>have</a:t>
          </a:r>
          <a:r>
            <a:rPr lang="en-US" sz="1800" kern="1200" dirty="0">
              <a:latin typeface="+mj-lt"/>
            </a:rPr>
            <a:t> outlined the results from these in the next few slides</a:t>
          </a:r>
        </a:p>
      </dgm:t>
    </dgm:pt>
    <dgm:pt modelId="{0FA9AC11-7FBE-499E-A2DE-987BAF00992E}" type="parTrans" cxnId="{356CFB95-4032-4950-AF0B-99848DECE713}">
      <dgm:prSet/>
      <dgm:spPr/>
      <dgm:t>
        <a:bodyPr/>
        <a:lstStyle/>
        <a:p>
          <a:endParaRPr lang="en-US"/>
        </a:p>
      </dgm:t>
    </dgm:pt>
    <dgm:pt modelId="{04617ACA-C315-4378-93A2-669428D19AC9}" type="sibTrans" cxnId="{356CFB95-4032-4950-AF0B-99848DECE713}">
      <dgm:prSet/>
      <dgm:spPr/>
      <dgm:t>
        <a:bodyPr/>
        <a:lstStyle/>
        <a:p>
          <a:endParaRPr lang="en-US"/>
        </a:p>
      </dgm:t>
    </dgm:pt>
    <dgm:pt modelId="{E92C5FD9-2E19-49E6-96AA-2BCD782A82AB}" type="pres">
      <dgm:prSet presAssocID="{2688F8F9-2A05-4515-966B-B176E4A4A024}" presName="linear" presStyleCnt="0">
        <dgm:presLayoutVars>
          <dgm:animLvl val="lvl"/>
          <dgm:resizeHandles val="exact"/>
        </dgm:presLayoutVars>
      </dgm:prSet>
      <dgm:spPr/>
    </dgm:pt>
    <dgm:pt modelId="{4C583D1E-1DF6-4648-8E3F-A2E5F6012121}" type="pres">
      <dgm:prSet presAssocID="{2C4BD7B8-F601-454D-86A5-E225A7863194}" presName="parentText" presStyleLbl="node1" presStyleIdx="0" presStyleCnt="5">
        <dgm:presLayoutVars>
          <dgm:chMax val="0"/>
          <dgm:bulletEnabled val="1"/>
        </dgm:presLayoutVars>
      </dgm:prSet>
      <dgm:spPr/>
    </dgm:pt>
    <dgm:pt modelId="{D0D22315-22DB-4713-ADCE-A67ED2B5DF6C}" type="pres">
      <dgm:prSet presAssocID="{C8465C47-7AA2-4AA0-A0FF-985201522F27}" presName="spacer" presStyleCnt="0"/>
      <dgm:spPr/>
    </dgm:pt>
    <dgm:pt modelId="{F2423F44-E862-4924-B982-77841B6344B8}" type="pres">
      <dgm:prSet presAssocID="{4FAE656E-D4CF-4CD8-B7CD-9F1470E4933B}" presName="parentText" presStyleLbl="node1" presStyleIdx="1" presStyleCnt="5">
        <dgm:presLayoutVars>
          <dgm:chMax val="0"/>
          <dgm:bulletEnabled val="1"/>
        </dgm:presLayoutVars>
      </dgm:prSet>
      <dgm:spPr/>
    </dgm:pt>
    <dgm:pt modelId="{8C22DB70-188B-4DA3-858E-2143E8D20E96}" type="pres">
      <dgm:prSet presAssocID="{2905ACA4-EEA4-4C7E-B8B6-8FE6FE632722}" presName="spacer" presStyleCnt="0"/>
      <dgm:spPr/>
    </dgm:pt>
    <dgm:pt modelId="{23A97160-AD64-4E37-B6C8-B8311DD68D44}" type="pres">
      <dgm:prSet presAssocID="{6432E250-2950-432A-B6A4-4977410EB33A}" presName="parentText" presStyleLbl="node1" presStyleIdx="2" presStyleCnt="5">
        <dgm:presLayoutVars>
          <dgm:chMax val="0"/>
          <dgm:bulletEnabled val="1"/>
        </dgm:presLayoutVars>
      </dgm:prSet>
      <dgm:spPr>
        <a:xfrm>
          <a:off x="0" y="972111"/>
          <a:ext cx="9448799" cy="421200"/>
        </a:xfrm>
        <a:prstGeom prst="roundRect">
          <a:avLst/>
        </a:prstGeom>
      </dgm:spPr>
    </dgm:pt>
    <dgm:pt modelId="{C5F08BE1-9F49-42DE-84AC-D9315B16352B}" type="pres">
      <dgm:prSet presAssocID="{9D25AE70-DDDF-4E90-9C1E-087FE85E3130}" presName="spacer" presStyleCnt="0"/>
      <dgm:spPr/>
    </dgm:pt>
    <dgm:pt modelId="{18C3E641-7CC6-4B9B-AD50-977A36A0CA45}" type="pres">
      <dgm:prSet presAssocID="{1800129D-CB9D-4A28-B370-277AA6D5CDEA}" presName="parentText" presStyleLbl="node1" presStyleIdx="3" presStyleCnt="5">
        <dgm:presLayoutVars>
          <dgm:chMax val="0"/>
          <dgm:bulletEnabled val="1"/>
        </dgm:presLayoutVars>
      </dgm:prSet>
      <dgm:spPr>
        <a:xfrm>
          <a:off x="0" y="1445151"/>
          <a:ext cx="9448799" cy="421200"/>
        </a:xfrm>
        <a:prstGeom prst="roundRect">
          <a:avLst/>
        </a:prstGeom>
      </dgm:spPr>
    </dgm:pt>
    <dgm:pt modelId="{B4F53456-9D9A-46ED-ABBA-AA8964845A04}" type="pres">
      <dgm:prSet presAssocID="{425A56B2-F463-40E8-BD91-097F3F118C49}" presName="spacer" presStyleCnt="0"/>
      <dgm:spPr/>
    </dgm:pt>
    <dgm:pt modelId="{DAF18E95-A17F-49EC-B39A-334BAE1BC266}" type="pres">
      <dgm:prSet presAssocID="{548E4470-CBFB-4437-BB16-EBEDB7F9910D}" presName="parentText" presStyleLbl="node1" presStyleIdx="4" presStyleCnt="5">
        <dgm:presLayoutVars>
          <dgm:chMax val="0"/>
          <dgm:bulletEnabled val="1"/>
        </dgm:presLayoutVars>
      </dgm:prSet>
      <dgm:spPr>
        <a:xfrm>
          <a:off x="0" y="1918191"/>
          <a:ext cx="9448799" cy="421200"/>
        </a:xfrm>
        <a:prstGeom prst="roundRect">
          <a:avLst/>
        </a:prstGeom>
      </dgm:spPr>
    </dgm:pt>
  </dgm:ptLst>
  <dgm:cxnLst>
    <dgm:cxn modelId="{C44F2B0F-1D9C-4D25-BFBC-402DEE11C5D5}" type="presOf" srcId="{1800129D-CB9D-4A28-B370-277AA6D5CDEA}" destId="{18C3E641-7CC6-4B9B-AD50-977A36A0CA45}" srcOrd="0" destOrd="0" presId="urn:microsoft.com/office/officeart/2005/8/layout/vList2"/>
    <dgm:cxn modelId="{E67DDD3A-358E-40E0-8267-9C2D0DEB7B05}" type="presOf" srcId="{548E4470-CBFB-4437-BB16-EBEDB7F9910D}" destId="{DAF18E95-A17F-49EC-B39A-334BAE1BC266}" srcOrd="0" destOrd="0" presId="urn:microsoft.com/office/officeart/2005/8/layout/vList2"/>
    <dgm:cxn modelId="{595D344C-FD00-4F9C-94CA-6B0F13D545EB}" srcId="{2688F8F9-2A05-4515-966B-B176E4A4A024}" destId="{4FAE656E-D4CF-4CD8-B7CD-9F1470E4933B}" srcOrd="1" destOrd="0" parTransId="{425973C5-C085-4A2F-BACC-CCB3D87BF91A}" sibTransId="{2905ACA4-EEA4-4C7E-B8B6-8FE6FE632722}"/>
    <dgm:cxn modelId="{E909775A-9AF9-4A8A-B123-EB1FA2F95B67}" srcId="{2688F8F9-2A05-4515-966B-B176E4A4A024}" destId="{2C4BD7B8-F601-454D-86A5-E225A7863194}" srcOrd="0" destOrd="0" parTransId="{FBE3731B-7C87-4DFA-A683-92AF9A568E5A}" sibTransId="{C8465C47-7AA2-4AA0-A0FF-985201522F27}"/>
    <dgm:cxn modelId="{4C287091-F157-4811-8003-D257DA293957}" srcId="{2688F8F9-2A05-4515-966B-B176E4A4A024}" destId="{1800129D-CB9D-4A28-B370-277AA6D5CDEA}" srcOrd="3" destOrd="0" parTransId="{8B475915-734E-4B5C-AA86-0F2905725BF3}" sibTransId="{425A56B2-F463-40E8-BD91-097F3F118C49}"/>
    <dgm:cxn modelId="{8DA04093-9001-4394-ABA1-2BE9A2EE142E}" srcId="{2688F8F9-2A05-4515-966B-B176E4A4A024}" destId="{6432E250-2950-432A-B6A4-4977410EB33A}" srcOrd="2" destOrd="0" parTransId="{957BFD35-CBAE-441A-A603-9434367495A4}" sibTransId="{9D25AE70-DDDF-4E90-9C1E-087FE85E3130}"/>
    <dgm:cxn modelId="{356CFB95-4032-4950-AF0B-99848DECE713}" srcId="{2688F8F9-2A05-4515-966B-B176E4A4A024}" destId="{548E4470-CBFB-4437-BB16-EBEDB7F9910D}" srcOrd="4" destOrd="0" parTransId="{0FA9AC11-7FBE-499E-A2DE-987BAF00992E}" sibTransId="{04617ACA-C315-4378-93A2-669428D19AC9}"/>
    <dgm:cxn modelId="{65AF209E-3D53-44E3-B816-9872E5700B55}" type="presOf" srcId="{2688F8F9-2A05-4515-966B-B176E4A4A024}" destId="{E92C5FD9-2E19-49E6-96AA-2BCD782A82AB}" srcOrd="0" destOrd="0" presId="urn:microsoft.com/office/officeart/2005/8/layout/vList2"/>
    <dgm:cxn modelId="{29B59BDA-9CD2-4581-BA73-70CFBE390A80}" type="presOf" srcId="{2C4BD7B8-F601-454D-86A5-E225A7863194}" destId="{4C583D1E-1DF6-4648-8E3F-A2E5F6012121}" srcOrd="0" destOrd="0" presId="urn:microsoft.com/office/officeart/2005/8/layout/vList2"/>
    <dgm:cxn modelId="{225E45E8-4B47-497A-85EA-DE6BCAD0AF61}" type="presOf" srcId="{4FAE656E-D4CF-4CD8-B7CD-9F1470E4933B}" destId="{F2423F44-E862-4924-B982-77841B6344B8}" srcOrd="0" destOrd="0" presId="urn:microsoft.com/office/officeart/2005/8/layout/vList2"/>
    <dgm:cxn modelId="{62B5D3FA-1555-4B87-BD86-94A2484A66EC}" type="presOf" srcId="{6432E250-2950-432A-B6A4-4977410EB33A}" destId="{23A97160-AD64-4E37-B6C8-B8311DD68D44}" srcOrd="0" destOrd="0" presId="urn:microsoft.com/office/officeart/2005/8/layout/vList2"/>
    <dgm:cxn modelId="{C8DB81B0-E571-40BA-90D7-5751B828F9AC}" type="presParOf" srcId="{E92C5FD9-2E19-49E6-96AA-2BCD782A82AB}" destId="{4C583D1E-1DF6-4648-8E3F-A2E5F6012121}" srcOrd="0" destOrd="0" presId="urn:microsoft.com/office/officeart/2005/8/layout/vList2"/>
    <dgm:cxn modelId="{2194D0D3-E4B5-4467-ADEB-2B9EB07765BA}" type="presParOf" srcId="{E92C5FD9-2E19-49E6-96AA-2BCD782A82AB}" destId="{D0D22315-22DB-4713-ADCE-A67ED2B5DF6C}" srcOrd="1" destOrd="0" presId="urn:microsoft.com/office/officeart/2005/8/layout/vList2"/>
    <dgm:cxn modelId="{8AC9DBEE-5468-4DFB-9A18-B4637DF7A8D8}" type="presParOf" srcId="{E92C5FD9-2E19-49E6-96AA-2BCD782A82AB}" destId="{F2423F44-E862-4924-B982-77841B6344B8}" srcOrd="2" destOrd="0" presId="urn:microsoft.com/office/officeart/2005/8/layout/vList2"/>
    <dgm:cxn modelId="{DCCA8A38-8D2D-4B08-8013-ED540B178197}" type="presParOf" srcId="{E92C5FD9-2E19-49E6-96AA-2BCD782A82AB}" destId="{8C22DB70-188B-4DA3-858E-2143E8D20E96}" srcOrd="3" destOrd="0" presId="urn:microsoft.com/office/officeart/2005/8/layout/vList2"/>
    <dgm:cxn modelId="{9498953C-13FE-4C78-84A9-CA9D5D81E69C}" type="presParOf" srcId="{E92C5FD9-2E19-49E6-96AA-2BCD782A82AB}" destId="{23A97160-AD64-4E37-B6C8-B8311DD68D44}" srcOrd="4" destOrd="0" presId="urn:microsoft.com/office/officeart/2005/8/layout/vList2"/>
    <dgm:cxn modelId="{8385CB24-F6F2-4DA1-94A5-C56BD4962F1E}" type="presParOf" srcId="{E92C5FD9-2E19-49E6-96AA-2BCD782A82AB}" destId="{C5F08BE1-9F49-42DE-84AC-D9315B16352B}" srcOrd="5" destOrd="0" presId="urn:microsoft.com/office/officeart/2005/8/layout/vList2"/>
    <dgm:cxn modelId="{4096E12B-DEE5-492C-B738-B277D1E5EA35}" type="presParOf" srcId="{E92C5FD9-2E19-49E6-96AA-2BCD782A82AB}" destId="{18C3E641-7CC6-4B9B-AD50-977A36A0CA45}" srcOrd="6" destOrd="0" presId="urn:microsoft.com/office/officeart/2005/8/layout/vList2"/>
    <dgm:cxn modelId="{B632DDDC-EE55-460D-9E36-FAA84ED48A98}" type="presParOf" srcId="{E92C5FD9-2E19-49E6-96AA-2BCD782A82AB}" destId="{B4F53456-9D9A-46ED-ABBA-AA8964845A04}" srcOrd="7" destOrd="0" presId="urn:microsoft.com/office/officeart/2005/8/layout/vList2"/>
    <dgm:cxn modelId="{996C2D86-07DB-4C1B-B4A2-AFA237ABB4F8}" type="presParOf" srcId="{E92C5FD9-2E19-49E6-96AA-2BCD782A82AB}" destId="{DAF18E95-A17F-49EC-B39A-334BAE1BC266}"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4606E9-0462-495A-8CE6-1E8712F9CFF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0AEE9DEF-C6E7-4A82-A384-0AB1E6E21E68}">
      <dgm:prSet/>
      <dgm:spPr>
        <a:solidFill>
          <a:schemeClr val="accent3">
            <a:lumMod val="85000"/>
          </a:schemeClr>
        </a:solidFill>
      </dgm:spPr>
      <dgm:t>
        <a:bodyPr/>
        <a:lstStyle/>
        <a:p>
          <a:pPr algn="l"/>
          <a:r>
            <a:rPr lang="en-US" dirty="0">
              <a:latin typeface="Arial" panose="020B0604020202020204" pitchFamily="34" charset="0"/>
              <a:cs typeface="Arial" panose="020B0604020202020204" pitchFamily="34" charset="0"/>
            </a:rPr>
            <a:t>A few companies indicated that the cash flows and underlying capital generation of their businesses are unaffected by IFRS 17, and the standard will have no impact on their Solvency II performance metrics.</a:t>
          </a:r>
        </a:p>
      </dgm:t>
    </dgm:pt>
    <dgm:pt modelId="{DE543AD1-2E1F-403A-B669-1842CE82853F}" type="parTrans" cxnId="{1F6E53E5-211E-40DF-96ED-EBC5670FF2FF}">
      <dgm:prSet/>
      <dgm:spPr/>
      <dgm:t>
        <a:bodyPr/>
        <a:lstStyle/>
        <a:p>
          <a:endParaRPr lang="en-US"/>
        </a:p>
      </dgm:t>
    </dgm:pt>
    <dgm:pt modelId="{AF3AAB9E-2ACC-49F5-AB74-5772AEE7AF8C}" type="sibTrans" cxnId="{1F6E53E5-211E-40DF-96ED-EBC5670FF2FF}">
      <dgm:prSet/>
      <dgm:spPr/>
      <dgm:t>
        <a:bodyPr/>
        <a:lstStyle/>
        <a:p>
          <a:endParaRPr lang="en-US"/>
        </a:p>
      </dgm:t>
    </dgm:pt>
    <dgm:pt modelId="{02B2B154-0046-4D13-B914-B29533095441}" type="pres">
      <dgm:prSet presAssocID="{2C4606E9-0462-495A-8CE6-1E8712F9CFF3}" presName="Name0" presStyleCnt="0">
        <dgm:presLayoutVars>
          <dgm:dir/>
          <dgm:resizeHandles val="exact"/>
        </dgm:presLayoutVars>
      </dgm:prSet>
      <dgm:spPr/>
    </dgm:pt>
    <dgm:pt modelId="{846E00D2-A748-475F-83A5-4B168D906651}" type="pres">
      <dgm:prSet presAssocID="{0AEE9DEF-C6E7-4A82-A384-0AB1E6E21E68}" presName="node" presStyleLbl="node1" presStyleIdx="0" presStyleCnt="1">
        <dgm:presLayoutVars>
          <dgm:bulletEnabled val="1"/>
        </dgm:presLayoutVars>
      </dgm:prSet>
      <dgm:spPr/>
    </dgm:pt>
  </dgm:ptLst>
  <dgm:cxnLst>
    <dgm:cxn modelId="{BC7BD546-9177-452B-BBAA-DEB00A5C2EED}" type="presOf" srcId="{2C4606E9-0462-495A-8CE6-1E8712F9CFF3}" destId="{02B2B154-0046-4D13-B914-B29533095441}" srcOrd="0" destOrd="0" presId="urn:microsoft.com/office/officeart/2005/8/layout/process1"/>
    <dgm:cxn modelId="{C5A0334E-6571-4D21-9201-31AA16D24115}" type="presOf" srcId="{0AEE9DEF-C6E7-4A82-A384-0AB1E6E21E68}" destId="{846E00D2-A748-475F-83A5-4B168D906651}" srcOrd="0" destOrd="0" presId="urn:microsoft.com/office/officeart/2005/8/layout/process1"/>
    <dgm:cxn modelId="{1F6E53E5-211E-40DF-96ED-EBC5670FF2FF}" srcId="{2C4606E9-0462-495A-8CE6-1E8712F9CFF3}" destId="{0AEE9DEF-C6E7-4A82-A384-0AB1E6E21E68}" srcOrd="0" destOrd="0" parTransId="{DE543AD1-2E1F-403A-B669-1842CE82853F}" sibTransId="{AF3AAB9E-2ACC-49F5-AB74-5772AEE7AF8C}"/>
    <dgm:cxn modelId="{B85A80A5-2E3A-4805-8A42-490CF7C9F65D}" type="presParOf" srcId="{02B2B154-0046-4D13-B914-B29533095441}" destId="{846E00D2-A748-475F-83A5-4B168D906651}" srcOrd="0"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B5ED38-3FD7-434B-9F29-1A418FAE825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DC36E702-8430-4B16-B0F0-494C797F7E76}">
      <dgm:prSet custT="1"/>
      <dgm:spPr>
        <a:solidFill>
          <a:schemeClr val="accent5">
            <a:lumMod val="50000"/>
          </a:schemeClr>
        </a:solidFill>
        <a:ln w="25400" cap="flat" cmpd="sng" algn="ctr">
          <a:solidFill>
            <a:srgbClr val="FFFFFF">
              <a:hueOff val="0"/>
              <a:satOff val="0"/>
              <a:lumOff val="0"/>
              <a:alphaOff val="0"/>
            </a:srgbClr>
          </a:solidFill>
          <a:prstDash val="solid"/>
        </a:ln>
        <a:effectLst/>
      </dgm:spPr>
      <dgm:t>
        <a:bodyPr spcFirstLastPara="0" vert="horz" wrap="square" lIns="68580" tIns="68580" rIns="68580" bIns="68580" numCol="1" spcCol="1270" anchor="ctr" anchorCtr="0"/>
        <a:lstStyle/>
        <a:p>
          <a:pPr algn="l"/>
          <a:r>
            <a:rPr lang="en-US" sz="1800" dirty="0">
              <a:latin typeface="+mj-lt"/>
            </a:rPr>
            <a:t>Companies have indicated that revenue will get depressed initially and then stabilize in the future</a:t>
          </a:r>
        </a:p>
      </dgm:t>
    </dgm:pt>
    <dgm:pt modelId="{6D8F4613-D7D6-4DB6-BB21-6F4ABB6BC508}" type="parTrans" cxnId="{354A9963-5A8A-421A-BE1D-E18979109A7C}">
      <dgm:prSet/>
      <dgm:spPr/>
      <dgm:t>
        <a:bodyPr/>
        <a:lstStyle/>
        <a:p>
          <a:endParaRPr lang="en-US"/>
        </a:p>
      </dgm:t>
    </dgm:pt>
    <dgm:pt modelId="{863EF1D0-03C9-498E-8EBD-ED70E8E33DA0}" type="sibTrans" cxnId="{354A9963-5A8A-421A-BE1D-E18979109A7C}">
      <dgm:prSet/>
      <dgm:spPr/>
      <dgm:t>
        <a:bodyPr/>
        <a:lstStyle/>
        <a:p>
          <a:endParaRPr lang="en-US"/>
        </a:p>
      </dgm:t>
    </dgm:pt>
    <dgm:pt modelId="{7356F478-CA92-459F-8FF4-7F0E15A1209B}" type="pres">
      <dgm:prSet presAssocID="{0FB5ED38-3FD7-434B-9F29-1A418FAE8256}" presName="Name0" presStyleCnt="0">
        <dgm:presLayoutVars>
          <dgm:dir/>
          <dgm:resizeHandles val="exact"/>
        </dgm:presLayoutVars>
      </dgm:prSet>
      <dgm:spPr/>
    </dgm:pt>
    <dgm:pt modelId="{09B8CB5D-550E-4885-904E-2ABA7D343AB0}" type="pres">
      <dgm:prSet presAssocID="{DC36E702-8430-4B16-B0F0-494C797F7E76}" presName="node" presStyleLbl="node1" presStyleIdx="0" presStyleCnt="1">
        <dgm:presLayoutVars>
          <dgm:bulletEnabled val="1"/>
        </dgm:presLayoutVars>
      </dgm:prSet>
      <dgm:spPr>
        <a:xfrm>
          <a:off x="4894" y="0"/>
          <a:ext cx="10014869" cy="369332"/>
        </a:xfrm>
        <a:prstGeom prst="roundRect">
          <a:avLst>
            <a:gd name="adj" fmla="val 10000"/>
          </a:avLst>
        </a:prstGeom>
      </dgm:spPr>
    </dgm:pt>
  </dgm:ptLst>
  <dgm:cxnLst>
    <dgm:cxn modelId="{354A9963-5A8A-421A-BE1D-E18979109A7C}" srcId="{0FB5ED38-3FD7-434B-9F29-1A418FAE8256}" destId="{DC36E702-8430-4B16-B0F0-494C797F7E76}" srcOrd="0" destOrd="0" parTransId="{6D8F4613-D7D6-4DB6-BB21-6F4ABB6BC508}" sibTransId="{863EF1D0-03C9-498E-8EBD-ED70E8E33DA0}"/>
    <dgm:cxn modelId="{B2F51282-5386-4CFD-8F70-329A5C3839AE}" type="presOf" srcId="{0FB5ED38-3FD7-434B-9F29-1A418FAE8256}" destId="{7356F478-CA92-459F-8FF4-7F0E15A1209B}" srcOrd="0" destOrd="0" presId="urn:microsoft.com/office/officeart/2005/8/layout/process1"/>
    <dgm:cxn modelId="{FBB4C591-B6DF-494C-AE1A-3D4865469D79}" type="presOf" srcId="{DC36E702-8430-4B16-B0F0-494C797F7E76}" destId="{09B8CB5D-550E-4885-904E-2ABA7D343AB0}" srcOrd="0" destOrd="0" presId="urn:microsoft.com/office/officeart/2005/8/layout/process1"/>
    <dgm:cxn modelId="{704BA1A6-1217-4997-B96A-49A0CBB2FADA}" type="presParOf" srcId="{7356F478-CA92-459F-8FF4-7F0E15A1209B}" destId="{09B8CB5D-550E-4885-904E-2ABA7D343AB0}" srcOrd="0"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88C3FE-7AA8-41D3-A0CF-7116CEB81024}"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9BC3953B-E51B-4BDA-A50B-4D33E15126B0}">
      <dgm:prSet custT="1"/>
      <dgm:spPr>
        <a:solidFill>
          <a:schemeClr val="accent3">
            <a:lumMod val="85000"/>
          </a:schemeClr>
        </a:solidFill>
      </dgm:spPr>
      <dgm:t>
        <a:bodyPr/>
        <a:lstStyle/>
        <a:p>
          <a:pPr algn="l"/>
          <a:r>
            <a:rPr lang="en-US" sz="1800" dirty="0">
              <a:latin typeface="+mj-lt"/>
            </a:rPr>
            <a:t>Companies are not expecting their business strategies to change under the standard.</a:t>
          </a:r>
        </a:p>
      </dgm:t>
    </dgm:pt>
    <dgm:pt modelId="{757D9CEF-A5A0-4D60-ACF2-2883B935EA83}" type="parTrans" cxnId="{B772A06B-0D9E-40B3-9498-2099B160317E}">
      <dgm:prSet/>
      <dgm:spPr/>
      <dgm:t>
        <a:bodyPr/>
        <a:lstStyle/>
        <a:p>
          <a:endParaRPr lang="en-US"/>
        </a:p>
      </dgm:t>
    </dgm:pt>
    <dgm:pt modelId="{00005E51-60AC-4089-8D64-9B0975AD8565}" type="sibTrans" cxnId="{B772A06B-0D9E-40B3-9498-2099B160317E}">
      <dgm:prSet/>
      <dgm:spPr/>
      <dgm:t>
        <a:bodyPr/>
        <a:lstStyle/>
        <a:p>
          <a:endParaRPr lang="en-US"/>
        </a:p>
      </dgm:t>
    </dgm:pt>
    <dgm:pt modelId="{C6AA2B1A-B586-40BD-9C13-CB5F14351960}" type="pres">
      <dgm:prSet presAssocID="{1B88C3FE-7AA8-41D3-A0CF-7116CEB81024}" presName="Name0" presStyleCnt="0">
        <dgm:presLayoutVars>
          <dgm:dir/>
          <dgm:resizeHandles val="exact"/>
        </dgm:presLayoutVars>
      </dgm:prSet>
      <dgm:spPr/>
    </dgm:pt>
    <dgm:pt modelId="{717DDCF2-0D35-4E5C-B9F3-147FBD9C393C}" type="pres">
      <dgm:prSet presAssocID="{9BC3953B-E51B-4BDA-A50B-4D33E15126B0}" presName="node" presStyleLbl="node1" presStyleIdx="0" presStyleCnt="1" custLinFactNeighborX="-859">
        <dgm:presLayoutVars>
          <dgm:bulletEnabled val="1"/>
        </dgm:presLayoutVars>
      </dgm:prSet>
      <dgm:spPr/>
    </dgm:pt>
  </dgm:ptLst>
  <dgm:cxnLst>
    <dgm:cxn modelId="{B772A06B-0D9E-40B3-9498-2099B160317E}" srcId="{1B88C3FE-7AA8-41D3-A0CF-7116CEB81024}" destId="{9BC3953B-E51B-4BDA-A50B-4D33E15126B0}" srcOrd="0" destOrd="0" parTransId="{757D9CEF-A5A0-4D60-ACF2-2883B935EA83}" sibTransId="{00005E51-60AC-4089-8D64-9B0975AD8565}"/>
    <dgm:cxn modelId="{E3C09BF1-E22F-4E3E-A447-D2F25199F3C3}" type="presOf" srcId="{9BC3953B-E51B-4BDA-A50B-4D33E15126B0}" destId="{717DDCF2-0D35-4E5C-B9F3-147FBD9C393C}" srcOrd="0" destOrd="0" presId="urn:microsoft.com/office/officeart/2005/8/layout/process1"/>
    <dgm:cxn modelId="{C43179F7-4C75-4262-A9E5-5FC792D1140D}" type="presOf" srcId="{1B88C3FE-7AA8-41D3-A0CF-7116CEB81024}" destId="{C6AA2B1A-B586-40BD-9C13-CB5F14351960}" srcOrd="0" destOrd="0" presId="urn:microsoft.com/office/officeart/2005/8/layout/process1"/>
    <dgm:cxn modelId="{AFC092A4-2FFA-4663-ACD6-43D680EDF8C4}" type="presParOf" srcId="{C6AA2B1A-B586-40BD-9C13-CB5F14351960}" destId="{717DDCF2-0D35-4E5C-B9F3-147FBD9C393C}" srcOrd="0" destOrd="0" presId="urn:microsoft.com/office/officeart/2005/8/layout/process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D782AF-A12D-4AF7-83E2-FB5C0996A59A}">
      <dsp:nvSpPr>
        <dsp:cNvPr id="0" name=""/>
        <dsp:cNvSpPr/>
      </dsp:nvSpPr>
      <dsp:spPr>
        <a:xfrm>
          <a:off x="0" y="592"/>
          <a:ext cx="6966385" cy="568121"/>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baseline="0" dirty="0">
              <a:solidFill>
                <a:sysClr val="window" lastClr="FFFFFF"/>
              </a:solidFill>
              <a:latin typeface="Calibri" panose="020F0502020204030204"/>
              <a:ea typeface="+mn-ea"/>
              <a:cs typeface="+mn-cs"/>
            </a:rPr>
            <a:t>1. Key Technical Considerations</a:t>
          </a:r>
          <a:endParaRPr lang="en-US" sz="2400" kern="1200" dirty="0">
            <a:solidFill>
              <a:sysClr val="window" lastClr="FFFFFF"/>
            </a:solidFill>
            <a:latin typeface="Calibri" panose="020F0502020204030204"/>
            <a:ea typeface="+mn-ea"/>
            <a:cs typeface="+mn-cs"/>
          </a:endParaRPr>
        </a:p>
      </dsp:txBody>
      <dsp:txXfrm>
        <a:off x="27733" y="28325"/>
        <a:ext cx="6910919" cy="512655"/>
      </dsp:txXfrm>
    </dsp:sp>
    <dsp:sp modelId="{C09E91F5-56A8-4C1D-A21D-56DEA8669386}">
      <dsp:nvSpPr>
        <dsp:cNvPr id="0" name=""/>
        <dsp:cNvSpPr/>
      </dsp:nvSpPr>
      <dsp:spPr>
        <a:xfrm>
          <a:off x="0" y="582550"/>
          <a:ext cx="6966385" cy="568121"/>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baseline="0" dirty="0">
              <a:solidFill>
                <a:sysClr val="window" lastClr="FFFFFF"/>
              </a:solidFill>
              <a:latin typeface="Calibri" panose="020F0502020204030204"/>
              <a:ea typeface="+mn-ea"/>
              <a:cs typeface="+mn-cs"/>
            </a:rPr>
            <a:t>2. Other Considerations</a:t>
          </a:r>
          <a:endParaRPr lang="en-US" sz="2400" kern="1200" dirty="0">
            <a:solidFill>
              <a:sysClr val="window" lastClr="FFFFFF"/>
            </a:solidFill>
            <a:latin typeface="Calibri" panose="020F0502020204030204"/>
            <a:ea typeface="+mn-ea"/>
            <a:cs typeface="+mn-cs"/>
          </a:endParaRPr>
        </a:p>
      </dsp:txBody>
      <dsp:txXfrm>
        <a:off x="27733" y="610283"/>
        <a:ext cx="6910919" cy="512655"/>
      </dsp:txXfrm>
    </dsp:sp>
    <dsp:sp modelId="{E2EA011B-F429-4E34-8DDF-3FFD58B76199}">
      <dsp:nvSpPr>
        <dsp:cNvPr id="0" name=""/>
        <dsp:cNvSpPr/>
      </dsp:nvSpPr>
      <dsp:spPr>
        <a:xfrm>
          <a:off x="0" y="1164509"/>
          <a:ext cx="6966385" cy="568121"/>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i="0" kern="1200" baseline="0" dirty="0">
              <a:solidFill>
                <a:sysClr val="window" lastClr="FFFFFF"/>
              </a:solidFill>
              <a:latin typeface="Calibri" panose="020F0502020204030204"/>
              <a:ea typeface="+mn-ea"/>
              <a:cs typeface="+mn-cs"/>
            </a:rPr>
            <a:t>3. Post Implementation Considerations</a:t>
          </a:r>
          <a:endParaRPr lang="en-US" sz="2400" kern="1200" dirty="0">
            <a:solidFill>
              <a:sysClr val="window" lastClr="FFFFFF"/>
            </a:solidFill>
            <a:latin typeface="Calibri" panose="020F0502020204030204"/>
            <a:ea typeface="+mn-ea"/>
            <a:cs typeface="+mn-cs"/>
          </a:endParaRPr>
        </a:p>
      </dsp:txBody>
      <dsp:txXfrm>
        <a:off x="27733" y="1192242"/>
        <a:ext cx="6910919" cy="512655"/>
      </dsp:txXfrm>
    </dsp:sp>
    <dsp:sp modelId="{AF64B467-07BF-4CB1-B759-4CDC221EDF92}">
      <dsp:nvSpPr>
        <dsp:cNvPr id="0" name=""/>
        <dsp:cNvSpPr/>
      </dsp:nvSpPr>
      <dsp:spPr>
        <a:xfrm>
          <a:off x="0" y="1746468"/>
          <a:ext cx="6966385" cy="568121"/>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solidFill>
                <a:sysClr val="window" lastClr="FFFFFF"/>
              </a:solidFill>
              <a:latin typeface="Calibri" panose="020F0502020204030204"/>
              <a:ea typeface="+mn-ea"/>
              <a:cs typeface="+mn-cs"/>
            </a:rPr>
            <a:t>4. Investor Communication</a:t>
          </a:r>
          <a:endParaRPr lang="en-US" sz="2400" kern="1200" dirty="0">
            <a:solidFill>
              <a:sysClr val="window" lastClr="FFFFFF"/>
            </a:solidFill>
            <a:latin typeface="Calibri" panose="020F0502020204030204"/>
            <a:ea typeface="+mn-ea"/>
            <a:cs typeface="+mn-cs"/>
          </a:endParaRPr>
        </a:p>
      </dsp:txBody>
      <dsp:txXfrm>
        <a:off x="27733" y="1774201"/>
        <a:ext cx="6910919" cy="512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44BD9-66C6-4CB3-9E94-9B7F69F530E1}">
      <dsp:nvSpPr>
        <dsp:cNvPr id="0" name=""/>
        <dsp:cNvSpPr/>
      </dsp:nvSpPr>
      <dsp:spPr>
        <a:xfrm>
          <a:off x="2414" y="467790"/>
          <a:ext cx="1915576" cy="1149345"/>
        </a:xfrm>
        <a:prstGeom prst="rect">
          <a:avLst/>
        </a:prstGeom>
        <a:solidFill>
          <a:srgbClr val="FFB600">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Data – Availability, Quality </a:t>
          </a:r>
        </a:p>
      </dsp:txBody>
      <dsp:txXfrm>
        <a:off x="2414" y="467790"/>
        <a:ext cx="1915576" cy="1149345"/>
      </dsp:txXfrm>
    </dsp:sp>
    <dsp:sp modelId="{0AA532A2-3EB1-4662-81F3-D9DF19FBA00B}">
      <dsp:nvSpPr>
        <dsp:cNvPr id="0" name=""/>
        <dsp:cNvSpPr/>
      </dsp:nvSpPr>
      <dsp:spPr>
        <a:xfrm>
          <a:off x="2109548" y="467790"/>
          <a:ext cx="1915576" cy="1149345"/>
        </a:xfrm>
        <a:prstGeom prst="rect">
          <a:avLst/>
        </a:prstGeom>
        <a:solidFill>
          <a:srgbClr val="FFB600">
            <a:hueOff val="-279407"/>
            <a:satOff val="-2952"/>
            <a:lumOff val="-25"/>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Infrastructure – volume of data, CSM engine</a:t>
          </a:r>
        </a:p>
      </dsp:txBody>
      <dsp:txXfrm>
        <a:off x="2109548" y="467790"/>
        <a:ext cx="1915576" cy="1149345"/>
      </dsp:txXfrm>
    </dsp:sp>
    <dsp:sp modelId="{814E00B4-96DD-4105-850B-27707383C1A1}">
      <dsp:nvSpPr>
        <dsp:cNvPr id="0" name=""/>
        <dsp:cNvSpPr/>
      </dsp:nvSpPr>
      <dsp:spPr>
        <a:xfrm>
          <a:off x="4216682" y="467790"/>
          <a:ext cx="1915576" cy="1149345"/>
        </a:xfrm>
        <a:prstGeom prst="rect">
          <a:avLst/>
        </a:prstGeom>
        <a:solidFill>
          <a:srgbClr val="FFB600">
            <a:hueOff val="-558814"/>
            <a:satOff val="-5905"/>
            <a:lumOff val="-49"/>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Resource</a:t>
          </a:r>
        </a:p>
      </dsp:txBody>
      <dsp:txXfrm>
        <a:off x="4216682" y="467790"/>
        <a:ext cx="1915576" cy="1149345"/>
      </dsp:txXfrm>
    </dsp:sp>
    <dsp:sp modelId="{9B84F625-40A7-490E-9BC5-55F6A96B47A2}">
      <dsp:nvSpPr>
        <dsp:cNvPr id="0" name=""/>
        <dsp:cNvSpPr/>
      </dsp:nvSpPr>
      <dsp:spPr>
        <a:xfrm>
          <a:off x="6323816" y="467790"/>
          <a:ext cx="1915576" cy="1149345"/>
        </a:xfrm>
        <a:prstGeom prst="rect">
          <a:avLst/>
        </a:prstGeom>
        <a:solidFill>
          <a:srgbClr val="FFB600">
            <a:hueOff val="-838221"/>
            <a:satOff val="-8857"/>
            <a:lumOff val="-74"/>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CSM engine choice </a:t>
          </a:r>
        </a:p>
      </dsp:txBody>
      <dsp:txXfrm>
        <a:off x="6323816" y="467790"/>
        <a:ext cx="1915576" cy="1149345"/>
      </dsp:txXfrm>
    </dsp:sp>
    <dsp:sp modelId="{EC0806B7-A8E1-49FA-BC60-2493DF0D58E9}">
      <dsp:nvSpPr>
        <dsp:cNvPr id="0" name=""/>
        <dsp:cNvSpPr/>
      </dsp:nvSpPr>
      <dsp:spPr>
        <a:xfrm>
          <a:off x="2414" y="1808693"/>
          <a:ext cx="1915576" cy="1149345"/>
        </a:xfrm>
        <a:prstGeom prst="rect">
          <a:avLst/>
        </a:prstGeom>
        <a:solidFill>
          <a:srgbClr val="FFB600">
            <a:hueOff val="-1117628"/>
            <a:satOff val="-11810"/>
            <a:lumOff val="-98"/>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Cloud vs on prem</a:t>
          </a:r>
        </a:p>
      </dsp:txBody>
      <dsp:txXfrm>
        <a:off x="2414" y="1808693"/>
        <a:ext cx="1915576" cy="1149345"/>
      </dsp:txXfrm>
    </dsp:sp>
    <dsp:sp modelId="{A007BC15-A08F-439B-8638-77EF2DEECC4A}">
      <dsp:nvSpPr>
        <dsp:cNvPr id="0" name=""/>
        <dsp:cNvSpPr/>
      </dsp:nvSpPr>
      <dsp:spPr>
        <a:xfrm>
          <a:off x="2109548" y="1808693"/>
          <a:ext cx="1915576" cy="1149345"/>
        </a:xfrm>
        <a:prstGeom prst="rect">
          <a:avLst/>
        </a:prstGeom>
        <a:solidFill>
          <a:srgbClr val="FFB600">
            <a:hueOff val="-1676442"/>
            <a:satOff val="-17714"/>
            <a:lumOff val="-148"/>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Complex Process</a:t>
          </a:r>
        </a:p>
      </dsp:txBody>
      <dsp:txXfrm>
        <a:off x="2109548" y="1808693"/>
        <a:ext cx="1915576" cy="1149345"/>
      </dsp:txXfrm>
    </dsp:sp>
    <dsp:sp modelId="{827C166E-A55C-4E16-8390-C34BF467AD6E}">
      <dsp:nvSpPr>
        <dsp:cNvPr id="0" name=""/>
        <dsp:cNvSpPr/>
      </dsp:nvSpPr>
      <dsp:spPr>
        <a:xfrm>
          <a:off x="4216682" y="1808693"/>
          <a:ext cx="1915576" cy="1149345"/>
        </a:xfrm>
        <a:prstGeom prst="rect">
          <a:avLst/>
        </a:prstGeom>
        <a:solidFill>
          <a:srgbClr val="FFB600">
            <a:hueOff val="-1955849"/>
            <a:satOff val="-20667"/>
            <a:lumOff val="-172"/>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Project Governance</a:t>
          </a:r>
        </a:p>
      </dsp:txBody>
      <dsp:txXfrm>
        <a:off x="4216682" y="1808693"/>
        <a:ext cx="1915576" cy="1149345"/>
      </dsp:txXfrm>
    </dsp:sp>
    <dsp:sp modelId="{118376FF-2DF2-4ADB-8E2C-5BF8B97CFB25}">
      <dsp:nvSpPr>
        <dsp:cNvPr id="0" name=""/>
        <dsp:cNvSpPr/>
      </dsp:nvSpPr>
      <dsp:spPr>
        <a:xfrm>
          <a:off x="6323816" y="1808693"/>
          <a:ext cx="1915576" cy="1149345"/>
        </a:xfrm>
        <a:prstGeom prst="rect">
          <a:avLst/>
        </a:prstGeom>
        <a:solidFill>
          <a:srgbClr val="FFB600">
            <a:hueOff val="-2235256"/>
            <a:satOff val="-23619"/>
            <a:lumOff val="-197"/>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Investor Communication </a:t>
          </a:r>
        </a:p>
      </dsp:txBody>
      <dsp:txXfrm>
        <a:off x="6323816" y="1808693"/>
        <a:ext cx="1915576" cy="1149345"/>
      </dsp:txXfrm>
    </dsp:sp>
    <dsp:sp modelId="{560F1D4A-38C2-4875-8E9B-62BEC2C800F6}">
      <dsp:nvSpPr>
        <dsp:cNvPr id="0" name=""/>
        <dsp:cNvSpPr/>
      </dsp:nvSpPr>
      <dsp:spPr>
        <a:xfrm>
          <a:off x="2109548" y="3149596"/>
          <a:ext cx="1915576" cy="1149345"/>
        </a:xfrm>
        <a:prstGeom prst="rect">
          <a:avLst/>
        </a:prstGeom>
        <a:solidFill>
          <a:srgbClr val="FFB600">
            <a:hueOff val="-2235256"/>
            <a:satOff val="-23619"/>
            <a:lumOff val="-197"/>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Dual Reporting</a:t>
          </a:r>
        </a:p>
      </dsp:txBody>
      <dsp:txXfrm>
        <a:off x="2109548" y="3149596"/>
        <a:ext cx="1915576" cy="1149345"/>
      </dsp:txXfrm>
    </dsp:sp>
    <dsp:sp modelId="{071C0D5F-8415-4C81-A558-26832B66EB40}">
      <dsp:nvSpPr>
        <dsp:cNvPr id="0" name=""/>
        <dsp:cNvSpPr/>
      </dsp:nvSpPr>
      <dsp:spPr>
        <a:xfrm>
          <a:off x="4216682" y="3149596"/>
          <a:ext cx="1915576" cy="1149345"/>
        </a:xfrm>
        <a:prstGeom prst="rect">
          <a:avLst/>
        </a:prstGeom>
        <a:solidFill>
          <a:srgbClr val="FFB600">
            <a:hueOff val="-2235256"/>
            <a:satOff val="-23619"/>
            <a:lumOff val="-197"/>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FF"/>
              </a:solidFill>
              <a:latin typeface="Arial"/>
              <a:ea typeface="+mn-ea"/>
              <a:cs typeface="+mn-cs"/>
            </a:rPr>
            <a:t>Evolving Regulatory Landscape</a:t>
          </a:r>
        </a:p>
      </dsp:txBody>
      <dsp:txXfrm>
        <a:off x="4216682" y="3149596"/>
        <a:ext cx="1915576" cy="1149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83D1E-1DF6-4648-8E3F-A2E5F6012121}">
      <dsp:nvSpPr>
        <dsp:cNvPr id="0" name=""/>
        <dsp:cNvSpPr/>
      </dsp:nvSpPr>
      <dsp:spPr>
        <a:xfrm>
          <a:off x="0" y="26031"/>
          <a:ext cx="9448799" cy="421200"/>
        </a:xfrm>
        <a:prstGeom prst="round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mj-lt"/>
            </a:rPr>
            <a:t>Requirements under IAS 8 – No disclosure specifications outlined. </a:t>
          </a:r>
        </a:p>
      </dsp:txBody>
      <dsp:txXfrm>
        <a:off x="20561" y="46592"/>
        <a:ext cx="9407677" cy="380078"/>
      </dsp:txXfrm>
    </dsp:sp>
    <dsp:sp modelId="{F2423F44-E862-4924-B982-77841B6344B8}">
      <dsp:nvSpPr>
        <dsp:cNvPr id="0" name=""/>
        <dsp:cNvSpPr/>
      </dsp:nvSpPr>
      <dsp:spPr>
        <a:xfrm>
          <a:off x="0" y="499071"/>
          <a:ext cx="9448799" cy="42120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j-lt"/>
            </a:rPr>
            <a:t>Most companies have explained expected implications. </a:t>
          </a:r>
        </a:p>
      </dsp:txBody>
      <dsp:txXfrm>
        <a:off x="20561" y="519632"/>
        <a:ext cx="9407677" cy="380078"/>
      </dsp:txXfrm>
    </dsp:sp>
    <dsp:sp modelId="{23A97160-AD64-4E37-B6C8-B8311DD68D44}">
      <dsp:nvSpPr>
        <dsp:cNvPr id="0" name=""/>
        <dsp:cNvSpPr/>
      </dsp:nvSpPr>
      <dsp:spPr>
        <a:xfrm>
          <a:off x="0" y="972111"/>
          <a:ext cx="9448799" cy="421200"/>
        </a:xfrm>
        <a:prstGeom prst="roundRect">
          <a:avLst/>
        </a:prstGeom>
        <a:solidFill>
          <a:srgbClr val="FFFFFF">
            <a:lumMod val="7500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FFFFFF"/>
              </a:solidFill>
              <a:latin typeface="Arial"/>
              <a:ea typeface="+mn-ea"/>
              <a:cs typeface="+mn-cs"/>
            </a:rPr>
            <a:t>Some companies have quantified the implications.</a:t>
          </a:r>
        </a:p>
      </dsp:txBody>
      <dsp:txXfrm>
        <a:off x="20561" y="992672"/>
        <a:ext cx="9407677" cy="380078"/>
      </dsp:txXfrm>
    </dsp:sp>
    <dsp:sp modelId="{18C3E641-7CC6-4B9B-AD50-977A36A0CA45}">
      <dsp:nvSpPr>
        <dsp:cNvPr id="0" name=""/>
        <dsp:cNvSpPr/>
      </dsp:nvSpPr>
      <dsp:spPr>
        <a:xfrm>
          <a:off x="0" y="1445151"/>
          <a:ext cx="9448799" cy="421200"/>
        </a:xfrm>
        <a:prstGeom prst="roundRect">
          <a:avLst/>
        </a:prstGeom>
        <a:solidFill>
          <a:srgbClr val="FFE2B8">
            <a:lumMod val="5000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j-lt"/>
            </a:rPr>
            <a:t>Most of </a:t>
          </a:r>
          <a:r>
            <a:rPr lang="en-US" sz="1800" kern="1200" dirty="0">
              <a:solidFill>
                <a:srgbClr val="FFFFFF"/>
              </a:solidFill>
              <a:latin typeface="Arial"/>
              <a:ea typeface="+mn-ea"/>
              <a:cs typeface="+mn-cs"/>
            </a:rPr>
            <a:t>these</a:t>
          </a:r>
          <a:r>
            <a:rPr lang="en-US" sz="1800" kern="1200" dirty="0">
              <a:latin typeface="+mj-lt"/>
            </a:rPr>
            <a:t> </a:t>
          </a:r>
          <a:r>
            <a:rPr lang="en-US" sz="1800" kern="1200" dirty="0">
              <a:solidFill>
                <a:srgbClr val="FFFFFF"/>
              </a:solidFill>
              <a:latin typeface="Arial"/>
              <a:ea typeface="+mn-ea"/>
              <a:cs typeface="+mn-cs"/>
            </a:rPr>
            <a:t>Companies</a:t>
          </a:r>
          <a:r>
            <a:rPr lang="en-US" sz="1800" kern="1200" dirty="0">
              <a:latin typeface="+mj-lt"/>
            </a:rPr>
            <a:t> currently under SII regime</a:t>
          </a:r>
        </a:p>
      </dsp:txBody>
      <dsp:txXfrm>
        <a:off x="20561" y="1465712"/>
        <a:ext cx="9407677" cy="380078"/>
      </dsp:txXfrm>
    </dsp:sp>
    <dsp:sp modelId="{DAF18E95-A17F-49EC-B39A-334BAE1BC266}">
      <dsp:nvSpPr>
        <dsp:cNvPr id="0" name=""/>
        <dsp:cNvSpPr/>
      </dsp:nvSpPr>
      <dsp:spPr>
        <a:xfrm>
          <a:off x="0" y="1918191"/>
          <a:ext cx="9448799" cy="421200"/>
        </a:xfrm>
        <a:prstGeom prst="roundRect">
          <a:avLst/>
        </a:prstGeom>
        <a:solidFill>
          <a:srgbClr val="FFFFFF">
            <a:lumMod val="7500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j-lt"/>
            </a:rPr>
            <a:t>We </a:t>
          </a:r>
          <a:r>
            <a:rPr lang="en-US" sz="1800" kern="1200" dirty="0">
              <a:solidFill>
                <a:srgbClr val="FFFFFF"/>
              </a:solidFill>
              <a:latin typeface="Arial"/>
              <a:ea typeface="+mn-ea"/>
              <a:cs typeface="+mn-cs"/>
            </a:rPr>
            <a:t>have</a:t>
          </a:r>
          <a:r>
            <a:rPr lang="en-US" sz="1800" kern="1200" dirty="0">
              <a:latin typeface="+mj-lt"/>
            </a:rPr>
            <a:t> outlined the results from these in the next few slides</a:t>
          </a:r>
        </a:p>
      </dsp:txBody>
      <dsp:txXfrm>
        <a:off x="20561" y="1938752"/>
        <a:ext cx="9407677" cy="3800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E00D2-A748-475F-83A5-4B168D906651}">
      <dsp:nvSpPr>
        <dsp:cNvPr id="0" name=""/>
        <dsp:cNvSpPr/>
      </dsp:nvSpPr>
      <dsp:spPr>
        <a:xfrm>
          <a:off x="4894" y="0"/>
          <a:ext cx="10014869" cy="923330"/>
        </a:xfrm>
        <a:prstGeom prst="roundRect">
          <a:avLst>
            <a:gd name="adj" fmla="val 10000"/>
          </a:avLst>
        </a:prstGeom>
        <a:solidFill>
          <a:schemeClr val="accent3">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A few companies indicated that the cash flows and underlying capital generation of their businesses are unaffected by IFRS 17, and the standard will have no impact on their Solvency II performance metrics.</a:t>
          </a:r>
        </a:p>
      </dsp:txBody>
      <dsp:txXfrm>
        <a:off x="31937" y="27043"/>
        <a:ext cx="9960783" cy="8692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B8CB5D-550E-4885-904E-2ABA7D343AB0}">
      <dsp:nvSpPr>
        <dsp:cNvPr id="0" name=""/>
        <dsp:cNvSpPr/>
      </dsp:nvSpPr>
      <dsp:spPr>
        <a:xfrm>
          <a:off x="9784" y="0"/>
          <a:ext cx="10005089" cy="369332"/>
        </a:xfrm>
        <a:prstGeom prst="roundRect">
          <a:avLst>
            <a:gd name="adj" fmla="val 10000"/>
          </a:avLst>
        </a:prstGeom>
        <a:solidFill>
          <a:schemeClr val="accent5">
            <a:lumMod val="50000"/>
          </a:scheme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j-lt"/>
            </a:rPr>
            <a:t>Companies have indicated that revenue will get depressed initially and then stabilize in the future</a:t>
          </a:r>
        </a:p>
      </dsp:txBody>
      <dsp:txXfrm>
        <a:off x="20601" y="10817"/>
        <a:ext cx="9983455" cy="3476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DDCF2-0D35-4E5C-B9F3-147FBD9C393C}">
      <dsp:nvSpPr>
        <dsp:cNvPr id="0" name=""/>
        <dsp:cNvSpPr/>
      </dsp:nvSpPr>
      <dsp:spPr>
        <a:xfrm>
          <a:off x="0" y="0"/>
          <a:ext cx="10005089" cy="369332"/>
        </a:xfrm>
        <a:prstGeom prst="roundRect">
          <a:avLst>
            <a:gd name="adj" fmla="val 10000"/>
          </a:avLst>
        </a:prstGeom>
        <a:solidFill>
          <a:schemeClr val="accent3">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j-lt"/>
            </a:rPr>
            <a:t>Companies are not expecting their business strategies to change under the standard.</a:t>
          </a:r>
        </a:p>
      </dsp:txBody>
      <dsp:txXfrm>
        <a:off x="10817" y="10817"/>
        <a:ext cx="9983455" cy="34769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0.35833</cdr:x>
      <cdr:y>0.34056</cdr:y>
    </cdr:from>
    <cdr:to>
      <cdr:x>0.69583</cdr:x>
      <cdr:y>0.72017</cdr:y>
    </cdr:to>
    <cdr:sp macro="" textlink="">
      <cdr:nvSpPr>
        <cdr:cNvPr id="3" name="TextBox 1">
          <a:extLst xmlns:a="http://schemas.openxmlformats.org/drawingml/2006/main">
            <a:ext uri="{FF2B5EF4-FFF2-40B4-BE49-F238E27FC236}">
              <a16:creationId xmlns:a16="http://schemas.microsoft.com/office/drawing/2014/main" id="{2EA8A2DD-25CE-4403-840A-640FE72E6707}"/>
            </a:ext>
          </a:extLst>
        </cdr:cNvPr>
        <cdr:cNvSpPr txBox="1"/>
      </cdr:nvSpPr>
      <cdr:spPr>
        <a:xfrm xmlns:a="http://schemas.openxmlformats.org/drawingml/2006/main">
          <a:off x="1092200" y="996950"/>
          <a:ext cx="1028700" cy="11112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latin typeface="Arial" panose="020B0604020202020204" pitchFamily="34" charset="0"/>
              <a:cs typeface="Arial" panose="020B0604020202020204" pitchFamily="34" charset="0"/>
            </a:rPr>
            <a:t>78% of insurers adopted a Bottom-Up</a:t>
          </a:r>
          <a:r>
            <a:rPr lang="en-US" sz="1400" b="1" baseline="0" dirty="0">
              <a:latin typeface="Arial" panose="020B0604020202020204" pitchFamily="34" charset="0"/>
              <a:cs typeface="Arial" panose="020B0604020202020204" pitchFamily="34" charset="0"/>
            </a:rPr>
            <a:t> approach</a:t>
          </a:r>
          <a:endParaRPr lang="en-US" sz="1400" b="1"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0.3772</cdr:x>
      <cdr:y>0.32328</cdr:y>
    </cdr:from>
    <cdr:to>
      <cdr:x>0.75482</cdr:x>
      <cdr:y>0.85198</cdr:y>
    </cdr:to>
    <cdr:sp macro="" textlink="">
      <cdr:nvSpPr>
        <cdr:cNvPr id="2" name="TextBox 1">
          <a:extLst xmlns:a="http://schemas.openxmlformats.org/drawingml/2006/main">
            <a:ext uri="{FF2B5EF4-FFF2-40B4-BE49-F238E27FC236}">
              <a16:creationId xmlns:a16="http://schemas.microsoft.com/office/drawing/2014/main" id="{1D21B537-A775-430C-9173-90B6AFFA9592}"/>
            </a:ext>
          </a:extLst>
        </cdr:cNvPr>
        <cdr:cNvSpPr txBox="1"/>
      </cdr:nvSpPr>
      <cdr:spPr>
        <a:xfrm xmlns:a="http://schemas.openxmlformats.org/drawingml/2006/main">
          <a:off x="1476376" y="1143000"/>
          <a:ext cx="1478025" cy="18692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latin typeface="Arial" panose="020B0604020202020204" pitchFamily="34" charset="0"/>
              <a:cs typeface="Arial" panose="020B0604020202020204" pitchFamily="34" charset="0"/>
            </a:rPr>
            <a:t>63% of insurers adopted a Value at Risk approach</a:t>
          </a:r>
        </a:p>
      </cdr:txBody>
    </cdr:sp>
  </cdr:relSizeAnchor>
</c:userShapes>
</file>

<file path=ppt/drawings/drawing3.xml><?xml version="1.0" encoding="utf-8"?>
<c:userShapes xmlns:c="http://schemas.openxmlformats.org/drawingml/2006/chart">
  <cdr:relSizeAnchor xmlns:cdr="http://schemas.openxmlformats.org/drawingml/2006/chartDrawing">
    <cdr:from>
      <cdr:x>0.35924</cdr:x>
      <cdr:y>0.32755</cdr:y>
    </cdr:from>
    <cdr:to>
      <cdr:x>0.7</cdr:x>
      <cdr:y>0.72668</cdr:y>
    </cdr:to>
    <cdr:sp macro="" textlink="">
      <cdr:nvSpPr>
        <cdr:cNvPr id="2" name="TextBox 1">
          <a:extLst xmlns:a="http://schemas.openxmlformats.org/drawingml/2006/main">
            <a:ext uri="{FF2B5EF4-FFF2-40B4-BE49-F238E27FC236}">
              <a16:creationId xmlns:a16="http://schemas.microsoft.com/office/drawing/2014/main" id="{0402F985-2C0F-49EE-A333-AF772C942FAD}"/>
            </a:ext>
          </a:extLst>
        </cdr:cNvPr>
        <cdr:cNvSpPr txBox="1"/>
      </cdr:nvSpPr>
      <cdr:spPr>
        <a:xfrm xmlns:a="http://schemas.openxmlformats.org/drawingml/2006/main">
          <a:off x="1368704" y="1148128"/>
          <a:ext cx="1298296" cy="13990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latin typeface="Arial" panose="020B0604020202020204" pitchFamily="34" charset="0"/>
              <a:cs typeface="Arial" panose="020B0604020202020204" pitchFamily="34" charset="0"/>
            </a:rPr>
            <a:t>86% of insurers adopted a OCI</a:t>
          </a:r>
          <a:r>
            <a:rPr lang="en-US" sz="1400" b="1" baseline="0" dirty="0">
              <a:latin typeface="Arial" panose="020B0604020202020204" pitchFamily="34" charset="0"/>
              <a:cs typeface="Arial" panose="020B0604020202020204" pitchFamily="34" charset="0"/>
            </a:rPr>
            <a:t> approach</a:t>
          </a:r>
          <a:endParaRPr lang="en-US" sz="1400" b="1" dirty="0">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0.33714</cdr:x>
      <cdr:y>0.36777</cdr:y>
    </cdr:from>
    <cdr:to>
      <cdr:x>0.76014</cdr:x>
      <cdr:y>0.84145</cdr:y>
    </cdr:to>
    <cdr:sp macro="" textlink="">
      <cdr:nvSpPr>
        <cdr:cNvPr id="2" name="TextBox 1">
          <a:extLst xmlns:a="http://schemas.openxmlformats.org/drawingml/2006/main">
            <a:ext uri="{FF2B5EF4-FFF2-40B4-BE49-F238E27FC236}">
              <a16:creationId xmlns:a16="http://schemas.microsoft.com/office/drawing/2014/main" id="{2BB27A75-EDFA-4511-8CF5-35E18F3A9DA0}"/>
            </a:ext>
          </a:extLst>
        </cdr:cNvPr>
        <cdr:cNvSpPr txBox="1"/>
      </cdr:nvSpPr>
      <cdr:spPr>
        <a:xfrm xmlns:a="http://schemas.openxmlformats.org/drawingml/2006/main">
          <a:off x="1350880" y="1485287"/>
          <a:ext cx="1694898" cy="19130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latin typeface="Arial" panose="020B0604020202020204" pitchFamily="34" charset="0"/>
              <a:cs typeface="Arial" panose="020B0604020202020204" pitchFamily="34" charset="0"/>
            </a:rPr>
            <a:t>67% of insurers expect a significant</a:t>
          </a:r>
          <a:r>
            <a:rPr lang="en-US" sz="1400" b="1" baseline="0" dirty="0">
              <a:latin typeface="Arial" panose="020B0604020202020204" pitchFamily="34" charset="0"/>
              <a:cs typeface="Arial" panose="020B0604020202020204" pitchFamily="34" charset="0"/>
            </a:rPr>
            <a:t> fall in the shareholder equity</a:t>
          </a:r>
          <a:endParaRPr lang="en-US" sz="1400" b="1" dirty="0">
            <a:latin typeface="Arial" panose="020B0604020202020204" pitchFamily="34" charset="0"/>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0.35088</cdr:x>
      <cdr:y>0.32075</cdr:y>
    </cdr:from>
    <cdr:to>
      <cdr:x>0.69322</cdr:x>
      <cdr:y>0.59626</cdr:y>
    </cdr:to>
    <cdr:sp macro="" textlink="">
      <cdr:nvSpPr>
        <cdr:cNvPr id="2" name="TextBox 1">
          <a:extLst xmlns:a="http://schemas.openxmlformats.org/drawingml/2006/main">
            <a:ext uri="{FF2B5EF4-FFF2-40B4-BE49-F238E27FC236}">
              <a16:creationId xmlns:a16="http://schemas.microsoft.com/office/drawing/2014/main" id="{DB994976-3106-4CD1-99F1-4D76B978C3A6}"/>
            </a:ext>
          </a:extLst>
        </cdr:cNvPr>
        <cdr:cNvSpPr txBox="1"/>
      </cdr:nvSpPr>
      <cdr:spPr>
        <a:xfrm xmlns:a="http://schemas.openxmlformats.org/drawingml/2006/main">
          <a:off x="1524000" y="1295400"/>
          <a:ext cx="1486948" cy="11126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latin typeface="Arial" panose="020B0604020202020204" pitchFamily="34" charset="0"/>
              <a:cs typeface="Arial" panose="020B0604020202020204" pitchFamily="34" charset="0"/>
            </a:rPr>
            <a:t>90% of insurers expect very minor</a:t>
          </a:r>
          <a:r>
            <a:rPr lang="en-US" sz="1400" b="1" baseline="0" dirty="0">
              <a:latin typeface="Arial" panose="020B0604020202020204" pitchFamily="34" charset="0"/>
              <a:cs typeface="Arial" panose="020B0604020202020204" pitchFamily="34" charset="0"/>
            </a:rPr>
            <a:t> changes in IFRS 17 BEL as compared to SII BEL</a:t>
          </a:r>
        </a:p>
        <a:p xmlns:a="http://schemas.openxmlformats.org/drawingml/2006/main">
          <a:endParaRPr lang="en-US" sz="14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D7B2EFBB-0BCC-4A1D-9ED8-84B8867ABABE}" type="datetimeFigureOut">
              <a:rPr lang="en-IN" smtClean="0"/>
              <a:t>08-12-2022</a:t>
            </a:fld>
            <a:endParaRPr lang="en-IN"/>
          </a:p>
        </p:txBody>
      </p:sp>
      <p:sp>
        <p:nvSpPr>
          <p:cNvPr id="4" name="Footer Placeholder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9D32B5A-112C-4AE6-875C-0ED6994DC26A}" type="datetimeFigureOut">
              <a:rPr lang="en-US" smtClean="0"/>
              <a:pPr/>
              <a:t>08/12/2022</a:t>
            </a:fld>
            <a:endParaRPr lang="en-US"/>
          </a:p>
        </p:txBody>
      </p:sp>
      <p:sp>
        <p:nvSpPr>
          <p:cNvPr id="4" name="Slide Image Placeholder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56732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3"/>
        <p:cNvGrpSpPr/>
        <p:nvPr/>
      </p:nvGrpSpPr>
      <p:grpSpPr>
        <a:xfrm>
          <a:off x="0" y="0"/>
          <a:ext cx="0" cy="0"/>
          <a:chOff x="0" y="0"/>
          <a:chExt cx="0" cy="0"/>
        </a:xfrm>
      </p:grpSpPr>
      <p:sp>
        <p:nvSpPr>
          <p:cNvPr id="3534" name="Google Shape;3534;g1958191473d_0_81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5" name="Google Shape;3535;g1958191473d_0_812:notes"/>
          <p:cNvSpPr txBox="1">
            <a:spLocks noGrp="1"/>
          </p:cNvSpPr>
          <p:nvPr>
            <p:ph type="body" idx="1"/>
          </p:nvPr>
        </p:nvSpPr>
        <p:spPr>
          <a:xfrm>
            <a:off x="673577" y="4748163"/>
            <a:ext cx="5388610" cy="388502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Judgment and transition</a:t>
            </a:r>
            <a:endParaRPr dirty="0"/>
          </a:p>
        </p:txBody>
      </p:sp>
      <p:sp>
        <p:nvSpPr>
          <p:cNvPr id="3536" name="Google Shape;3536;g1958191473d_0_812:notes"/>
          <p:cNvSpPr txBox="1">
            <a:spLocks noGrp="1"/>
          </p:cNvSpPr>
          <p:nvPr>
            <p:ph type="sldNum" idx="12"/>
          </p:nvPr>
        </p:nvSpPr>
        <p:spPr>
          <a:xfrm>
            <a:off x="3815373" y="9371285"/>
            <a:ext cx="2918831" cy="494934"/>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916110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41171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72397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76876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77094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728488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31779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28"/>
        <p:cNvGrpSpPr/>
        <p:nvPr/>
      </p:nvGrpSpPr>
      <p:grpSpPr>
        <a:xfrm>
          <a:off x="0" y="0"/>
          <a:ext cx="0" cy="0"/>
          <a:chOff x="0" y="0"/>
          <a:chExt cx="0" cy="0"/>
        </a:xfrm>
      </p:grpSpPr>
      <p:sp>
        <p:nvSpPr>
          <p:cNvPr id="29" name="Google Shape;29;p4"/>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 name="Google Shape;30;p4"/>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31" name="Google Shape;31;p4"/>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4"/>
          <p:cNvSpPr txBox="1">
            <a:spLocks noGrp="1"/>
          </p:cNvSpPr>
          <p:nvPr>
            <p:ph type="ctrTitle"/>
          </p:nvPr>
        </p:nvSpPr>
        <p:spPr>
          <a:xfrm>
            <a:off x="442912" y="428625"/>
            <a:ext cx="74184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6000"/>
              <a:buFont typeface="Georgia"/>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pic>
        <p:nvPicPr>
          <p:cNvPr id="34" name="Google Shape;34;p4"/>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extLst>
      <p:ext uri="{BB962C8B-B14F-4D97-AF65-F5344CB8AC3E}">
        <p14:creationId xmlns:p14="http://schemas.microsoft.com/office/powerpoint/2010/main" val="2108421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35"/>
        <p:cNvGrpSpPr/>
        <p:nvPr/>
      </p:nvGrpSpPr>
      <p:grpSpPr>
        <a:xfrm>
          <a:off x="0" y="0"/>
          <a:ext cx="0" cy="0"/>
          <a:chOff x="0" y="0"/>
          <a:chExt cx="0" cy="0"/>
        </a:xfrm>
      </p:grpSpPr>
      <p:sp>
        <p:nvSpPr>
          <p:cNvPr id="36" name="Google Shape;36;p5"/>
          <p:cNvSpPr txBox="1">
            <a:spLocks noGrp="1"/>
          </p:cNvSpPr>
          <p:nvPr>
            <p:ph type="ctrTitle"/>
          </p:nvPr>
        </p:nvSpPr>
        <p:spPr>
          <a:xfrm>
            <a:off x="442912" y="428625"/>
            <a:ext cx="74184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6000"/>
              <a:buFont typeface="Georgia"/>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pic>
        <p:nvPicPr>
          <p:cNvPr id="38" name="Google Shape;38;p5"/>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extLst>
      <p:ext uri="{BB962C8B-B14F-4D97-AF65-F5344CB8AC3E}">
        <p14:creationId xmlns:p14="http://schemas.microsoft.com/office/powerpoint/2010/main" val="3569300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39"/>
        <p:cNvGrpSpPr/>
        <p:nvPr/>
      </p:nvGrpSpPr>
      <p:grpSpPr>
        <a:xfrm>
          <a:off x="0" y="0"/>
          <a:ext cx="0" cy="0"/>
          <a:chOff x="0" y="0"/>
          <a:chExt cx="0" cy="0"/>
        </a:xfrm>
      </p:grpSpPr>
      <p:sp>
        <p:nvSpPr>
          <p:cNvPr id="40" name="Google Shape;40;p6"/>
          <p:cNvSpPr txBox="1">
            <a:spLocks noGrp="1"/>
          </p:cNvSpPr>
          <p:nvPr>
            <p:ph type="ctrTitle"/>
          </p:nvPr>
        </p:nvSpPr>
        <p:spPr>
          <a:xfrm>
            <a:off x="442912" y="428625"/>
            <a:ext cx="74184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1"/>
              </a:buClr>
              <a:buSzPts val="6000"/>
              <a:buFont typeface="Georgia"/>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1600"/>
              <a:buNone/>
              <a:defRPr sz="1600" b="0">
                <a:solidFill>
                  <a:schemeClr val="dk1"/>
                </a:solidFill>
              </a:defRPr>
            </a:lvl1pPr>
            <a:lvl2pPr lvl="1" algn="l">
              <a:lnSpc>
                <a:spcPct val="100000"/>
              </a:lnSpc>
              <a:spcBef>
                <a:spcPts val="0"/>
              </a:spcBef>
              <a:spcAft>
                <a:spcPts val="0"/>
              </a:spcAft>
              <a:buClr>
                <a:schemeClr val="dk1"/>
              </a:buClr>
              <a:buSzPts val="1600"/>
              <a:buNone/>
              <a:defRPr sz="1600"/>
            </a:lvl2pPr>
            <a:lvl3pPr lvl="2" algn="l">
              <a:lnSpc>
                <a:spcPct val="100000"/>
              </a:lnSpc>
              <a:spcBef>
                <a:spcPts val="0"/>
              </a:spcBef>
              <a:spcAft>
                <a:spcPts val="0"/>
              </a:spcAft>
              <a:buClr>
                <a:schemeClr val="dk1"/>
              </a:buClr>
              <a:buSzPts val="1600"/>
              <a:buNone/>
              <a:defRPr sz="1600"/>
            </a:lvl3pPr>
            <a:lvl4pPr lvl="3" algn="l">
              <a:lnSpc>
                <a:spcPct val="100000"/>
              </a:lnSpc>
              <a:spcBef>
                <a:spcPts val="0"/>
              </a:spcBef>
              <a:spcAft>
                <a:spcPts val="0"/>
              </a:spcAft>
              <a:buClr>
                <a:schemeClr val="dk1"/>
              </a:buClr>
              <a:buSzPts val="1600"/>
              <a:buNone/>
              <a:defRPr sz="1600"/>
            </a:lvl4pPr>
            <a:lvl5pPr lvl="4" algn="l">
              <a:lnSpc>
                <a:spcPct val="100000"/>
              </a:lnSpc>
              <a:spcBef>
                <a:spcPts val="0"/>
              </a:spcBef>
              <a:spcAft>
                <a:spcPts val="0"/>
              </a:spcAft>
              <a:buClr>
                <a:schemeClr val="dk1"/>
              </a:buClr>
              <a:buSzPts val="1600"/>
              <a:buNone/>
              <a:defRPr sz="1600"/>
            </a:lvl5pPr>
            <a:lvl6pPr lvl="5" algn="l">
              <a:lnSpc>
                <a:spcPct val="100000"/>
              </a:lnSpc>
              <a:spcBef>
                <a:spcPts val="0"/>
              </a:spcBef>
              <a:spcAft>
                <a:spcPts val="0"/>
              </a:spcAft>
              <a:buClr>
                <a:schemeClr val="dk1"/>
              </a:buClr>
              <a:buSzPts val="1600"/>
              <a:buNone/>
              <a:defRPr sz="1600"/>
            </a:lvl6pPr>
            <a:lvl7pPr lvl="6" algn="l">
              <a:lnSpc>
                <a:spcPct val="100000"/>
              </a:lnSpc>
              <a:spcBef>
                <a:spcPts val="0"/>
              </a:spcBef>
              <a:spcAft>
                <a:spcPts val="0"/>
              </a:spcAft>
              <a:buClr>
                <a:schemeClr val="dk1"/>
              </a:buClr>
              <a:buSzPts val="1600"/>
              <a:buNone/>
              <a:defRPr sz="1600"/>
            </a:lvl7pPr>
            <a:lvl8pPr lvl="7" algn="l">
              <a:lnSpc>
                <a:spcPct val="100000"/>
              </a:lnSpc>
              <a:spcBef>
                <a:spcPts val="0"/>
              </a:spcBef>
              <a:spcAft>
                <a:spcPts val="0"/>
              </a:spcAft>
              <a:buClr>
                <a:schemeClr val="dk1"/>
              </a:buClr>
              <a:buSzPts val="1600"/>
              <a:buNone/>
              <a:defRPr sz="1600"/>
            </a:lvl8pPr>
            <a:lvl9pPr lvl="8" algn="l">
              <a:lnSpc>
                <a:spcPct val="100000"/>
              </a:lnSpc>
              <a:spcBef>
                <a:spcPts val="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4194254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42"/>
        <p:cNvGrpSpPr/>
        <p:nvPr/>
      </p:nvGrpSpPr>
      <p:grpSpPr>
        <a:xfrm>
          <a:off x="0" y="0"/>
          <a:ext cx="0" cy="0"/>
          <a:chOff x="0" y="0"/>
          <a:chExt cx="0" cy="0"/>
        </a:xfrm>
      </p:grpSpPr>
      <p:sp>
        <p:nvSpPr>
          <p:cNvPr id="43" name="Google Shape;43;p7"/>
          <p:cNvSpPr>
            <a:spLocks noGrp="1"/>
          </p:cNvSpPr>
          <p:nvPr>
            <p:ph type="pic" idx="2"/>
          </p:nvPr>
        </p:nvSpPr>
        <p:spPr>
          <a:xfrm>
            <a:off x="6096000" y="0"/>
            <a:ext cx="6096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4" name="Google Shape;44;p7"/>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5" name="Google Shape;45;p7"/>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6" name="Google Shape;46;p7"/>
          <p:cNvSpPr txBox="1">
            <a:spLocks noGrp="1"/>
          </p:cNvSpPr>
          <p:nvPr>
            <p:ph type="ctrTitle"/>
          </p:nvPr>
        </p:nvSpPr>
        <p:spPr>
          <a:xfrm>
            <a:off x="442913" y="428625"/>
            <a:ext cx="5473800" cy="20556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5000"/>
              <a:buFont typeface="Georgia"/>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pic>
        <p:nvPicPr>
          <p:cNvPr id="48" name="Google Shape;48;p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extLst>
      <p:ext uri="{BB962C8B-B14F-4D97-AF65-F5344CB8AC3E}">
        <p14:creationId xmlns:p14="http://schemas.microsoft.com/office/powerpoint/2010/main" val="1127687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49"/>
        <p:cNvGrpSpPr/>
        <p:nvPr/>
      </p:nvGrpSpPr>
      <p:grpSpPr>
        <a:xfrm>
          <a:off x="0" y="0"/>
          <a:ext cx="0" cy="0"/>
          <a:chOff x="0" y="0"/>
          <a:chExt cx="0" cy="0"/>
        </a:xfrm>
      </p:grpSpPr>
      <p:sp>
        <p:nvSpPr>
          <p:cNvPr id="50" name="Google Shape;50;p8"/>
          <p:cNvSpPr>
            <a:spLocks noGrp="1"/>
          </p:cNvSpPr>
          <p:nvPr>
            <p:ph type="pic" idx="2"/>
          </p:nvPr>
        </p:nvSpPr>
        <p:spPr>
          <a:xfrm>
            <a:off x="0" y="0"/>
            <a:ext cx="12192000" cy="6858000"/>
          </a:xfrm>
          <a:prstGeom prst="rect">
            <a:avLst/>
          </a:prstGeom>
          <a:solidFill>
            <a:srgbClr val="DEDEDE"/>
          </a:solidFill>
          <a:ln>
            <a:noFill/>
          </a:ln>
        </p:spPr>
        <p:txBody>
          <a:bodyPr spcFirstLastPara="1" wrap="square" lIns="0" tIns="91425" rIns="0" bIns="0" anchor="t"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51" name="Google Shape;51;p8"/>
          <p:cNvGrpSpPr/>
          <p:nvPr/>
        </p:nvGrpSpPr>
        <p:grpSpPr>
          <a:xfrm>
            <a:off x="-1" y="-1"/>
            <a:ext cx="12191893" cy="6857975"/>
            <a:chOff x="-1" y="-1"/>
            <a:chExt cx="12191893" cy="6857975"/>
          </a:xfrm>
        </p:grpSpPr>
        <p:grpSp>
          <p:nvGrpSpPr>
            <p:cNvPr id="52" name="Google Shape;52;p8"/>
            <p:cNvGrpSpPr/>
            <p:nvPr/>
          </p:nvGrpSpPr>
          <p:grpSpPr>
            <a:xfrm>
              <a:off x="-1" y="-1"/>
              <a:ext cx="12191893" cy="6857975"/>
              <a:chOff x="152400" y="152400"/>
              <a:chExt cx="12196772" cy="6862779"/>
            </a:xfrm>
          </p:grpSpPr>
          <p:sp>
            <p:nvSpPr>
              <p:cNvPr id="53" name="Google Shape;53;p8"/>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 name="Google Shape;54;p8"/>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55" name="Google Shape;55;p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6" name="Google Shape;56;p8"/>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57" name="Google Shape;57;p8"/>
          <p:cNvSpPr txBox="1">
            <a:spLocks noGrp="1"/>
          </p:cNvSpPr>
          <p:nvPr>
            <p:ph type="ctrTitle"/>
          </p:nvPr>
        </p:nvSpPr>
        <p:spPr>
          <a:xfrm>
            <a:off x="442914" y="428624"/>
            <a:ext cx="7418400" cy="18843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4500"/>
              <a:buFont typeface="Georgia"/>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496224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58"/>
        <p:cNvGrpSpPr/>
        <p:nvPr/>
      </p:nvGrpSpPr>
      <p:grpSpPr>
        <a:xfrm>
          <a:off x="0" y="0"/>
          <a:ext cx="0" cy="0"/>
          <a:chOff x="0" y="0"/>
          <a:chExt cx="0" cy="0"/>
        </a:xfrm>
      </p:grpSpPr>
      <p:sp>
        <p:nvSpPr>
          <p:cNvPr id="59" name="Google Shape;59;p9"/>
          <p:cNvSpPr>
            <a:spLocks noGrp="1"/>
          </p:cNvSpPr>
          <p:nvPr>
            <p:ph type="pic" idx="2"/>
          </p:nvPr>
        </p:nvSpPr>
        <p:spPr>
          <a:xfrm>
            <a:off x="0" y="0"/>
            <a:ext cx="12192000" cy="6858000"/>
          </a:xfrm>
          <a:prstGeom prst="rect">
            <a:avLst/>
          </a:prstGeom>
          <a:solidFill>
            <a:srgbClr val="DEDEDE"/>
          </a:solidFill>
          <a:ln>
            <a:noFill/>
          </a:ln>
        </p:spPr>
        <p:txBody>
          <a:bodyPr spcFirstLastPara="1" wrap="square" lIns="0" tIns="91425" rIns="0" bIns="0" anchor="t"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60" name="Google Shape;60;p9"/>
          <p:cNvGrpSpPr/>
          <p:nvPr/>
        </p:nvGrpSpPr>
        <p:grpSpPr>
          <a:xfrm>
            <a:off x="0" y="0"/>
            <a:ext cx="12192000" cy="6858000"/>
            <a:chOff x="0" y="0"/>
            <a:chExt cx="12192000" cy="6858000"/>
          </a:xfrm>
        </p:grpSpPr>
        <p:sp>
          <p:nvSpPr>
            <p:cNvPr id="61" name="Google Shape;61;p9"/>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2" name="Google Shape;62;p9"/>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63" name="Google Shape;63;p9"/>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1600"/>
              <a:buNone/>
              <a:defRPr sz="1600" b="0">
                <a:solidFill>
                  <a:schemeClr val="dk1"/>
                </a:solidFill>
              </a:defRPr>
            </a:lvl1pPr>
            <a:lvl2pPr lvl="1" algn="l">
              <a:lnSpc>
                <a:spcPct val="100000"/>
              </a:lnSpc>
              <a:spcBef>
                <a:spcPts val="0"/>
              </a:spcBef>
              <a:spcAft>
                <a:spcPts val="0"/>
              </a:spcAft>
              <a:buClr>
                <a:schemeClr val="dk1"/>
              </a:buClr>
              <a:buSzPts val="1600"/>
              <a:buNone/>
              <a:defRPr sz="1600"/>
            </a:lvl2pPr>
            <a:lvl3pPr lvl="2" algn="l">
              <a:lnSpc>
                <a:spcPct val="100000"/>
              </a:lnSpc>
              <a:spcBef>
                <a:spcPts val="0"/>
              </a:spcBef>
              <a:spcAft>
                <a:spcPts val="0"/>
              </a:spcAft>
              <a:buClr>
                <a:schemeClr val="dk1"/>
              </a:buClr>
              <a:buSzPts val="1600"/>
              <a:buNone/>
              <a:defRPr sz="1600"/>
            </a:lvl3pPr>
            <a:lvl4pPr lvl="3" algn="l">
              <a:lnSpc>
                <a:spcPct val="100000"/>
              </a:lnSpc>
              <a:spcBef>
                <a:spcPts val="0"/>
              </a:spcBef>
              <a:spcAft>
                <a:spcPts val="0"/>
              </a:spcAft>
              <a:buClr>
                <a:schemeClr val="dk1"/>
              </a:buClr>
              <a:buSzPts val="1600"/>
              <a:buNone/>
              <a:defRPr sz="1600"/>
            </a:lvl4pPr>
            <a:lvl5pPr lvl="4" algn="l">
              <a:lnSpc>
                <a:spcPct val="100000"/>
              </a:lnSpc>
              <a:spcBef>
                <a:spcPts val="0"/>
              </a:spcBef>
              <a:spcAft>
                <a:spcPts val="0"/>
              </a:spcAft>
              <a:buClr>
                <a:schemeClr val="dk1"/>
              </a:buClr>
              <a:buSzPts val="1600"/>
              <a:buNone/>
              <a:defRPr sz="1600"/>
            </a:lvl5pPr>
            <a:lvl6pPr lvl="5" algn="l">
              <a:lnSpc>
                <a:spcPct val="100000"/>
              </a:lnSpc>
              <a:spcBef>
                <a:spcPts val="0"/>
              </a:spcBef>
              <a:spcAft>
                <a:spcPts val="0"/>
              </a:spcAft>
              <a:buClr>
                <a:schemeClr val="dk1"/>
              </a:buClr>
              <a:buSzPts val="1600"/>
              <a:buNone/>
              <a:defRPr sz="1600"/>
            </a:lvl6pPr>
            <a:lvl7pPr lvl="6" algn="l">
              <a:lnSpc>
                <a:spcPct val="100000"/>
              </a:lnSpc>
              <a:spcBef>
                <a:spcPts val="0"/>
              </a:spcBef>
              <a:spcAft>
                <a:spcPts val="0"/>
              </a:spcAft>
              <a:buClr>
                <a:schemeClr val="dk1"/>
              </a:buClr>
              <a:buSzPts val="1600"/>
              <a:buNone/>
              <a:defRPr sz="1600"/>
            </a:lvl7pPr>
            <a:lvl8pPr lvl="7" algn="l">
              <a:lnSpc>
                <a:spcPct val="100000"/>
              </a:lnSpc>
              <a:spcBef>
                <a:spcPts val="0"/>
              </a:spcBef>
              <a:spcAft>
                <a:spcPts val="0"/>
              </a:spcAft>
              <a:buClr>
                <a:schemeClr val="dk1"/>
              </a:buClr>
              <a:buSzPts val="1600"/>
              <a:buNone/>
              <a:defRPr sz="1600"/>
            </a:lvl8pPr>
            <a:lvl9pPr lvl="8" algn="l">
              <a:lnSpc>
                <a:spcPct val="100000"/>
              </a:lnSpc>
              <a:spcBef>
                <a:spcPts val="0"/>
              </a:spcBef>
              <a:spcAft>
                <a:spcPts val="0"/>
              </a:spcAft>
              <a:buClr>
                <a:schemeClr val="dk1"/>
              </a:buClr>
              <a:buSzPts val="1600"/>
              <a:buNone/>
              <a:defRPr sz="1600"/>
            </a:lvl9pPr>
          </a:lstStyle>
          <a:p>
            <a:endParaRPr/>
          </a:p>
        </p:txBody>
      </p:sp>
      <p:sp>
        <p:nvSpPr>
          <p:cNvPr id="64" name="Google Shape;64;p9"/>
          <p:cNvSpPr txBox="1">
            <a:spLocks noGrp="1"/>
          </p:cNvSpPr>
          <p:nvPr>
            <p:ph type="ctrTitle"/>
          </p:nvPr>
        </p:nvSpPr>
        <p:spPr>
          <a:xfrm>
            <a:off x="442912" y="428624"/>
            <a:ext cx="7418400" cy="18843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1"/>
              </a:buClr>
              <a:buSzPts val="4500"/>
              <a:buFont typeface="Georgia"/>
              <a:buNone/>
              <a:defRPr sz="45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982944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65"/>
        <p:cNvGrpSpPr/>
        <p:nvPr/>
      </p:nvGrpSpPr>
      <p:grpSpPr>
        <a:xfrm>
          <a:off x="0" y="0"/>
          <a:ext cx="0" cy="0"/>
          <a:chOff x="0" y="0"/>
          <a:chExt cx="0" cy="0"/>
        </a:xfrm>
      </p:grpSpPr>
      <p:sp>
        <p:nvSpPr>
          <p:cNvPr id="66" name="Google Shape;66;p10"/>
          <p:cNvSpPr>
            <a:spLocks noGrp="1"/>
          </p:cNvSpPr>
          <p:nvPr>
            <p:ph type="pic" idx="2"/>
          </p:nvPr>
        </p:nvSpPr>
        <p:spPr>
          <a:xfrm>
            <a:off x="9450000" y="0"/>
            <a:ext cx="2742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67" name="Google Shape;67;p10"/>
          <p:cNvGrpSpPr/>
          <p:nvPr/>
        </p:nvGrpSpPr>
        <p:grpSpPr>
          <a:xfrm>
            <a:off x="0" y="0"/>
            <a:ext cx="12192000" cy="6858000"/>
            <a:chOff x="0" y="0"/>
            <a:chExt cx="12192000" cy="6858000"/>
          </a:xfrm>
        </p:grpSpPr>
        <p:sp>
          <p:nvSpPr>
            <p:cNvPr id="68" name="Google Shape;68;p10"/>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9" name="Google Shape;69;p1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70" name="Google Shape;70;p10"/>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lvl="0" algn="l">
              <a:lnSpc>
                <a:spcPct val="86000"/>
              </a:lnSpc>
              <a:spcBef>
                <a:spcPts val="0"/>
              </a:spcBef>
              <a:spcAft>
                <a:spcPts val="0"/>
              </a:spcAft>
              <a:buClr>
                <a:schemeClr val="lt1"/>
              </a:buClr>
              <a:buSzPts val="6000"/>
              <a:buFont typeface="Georgia"/>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10"/>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72746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72"/>
        <p:cNvGrpSpPr/>
        <p:nvPr/>
      </p:nvGrpSpPr>
      <p:grpSpPr>
        <a:xfrm>
          <a:off x="0" y="0"/>
          <a:ext cx="0" cy="0"/>
          <a:chOff x="0" y="0"/>
          <a:chExt cx="0" cy="0"/>
        </a:xfrm>
      </p:grpSpPr>
      <p:sp>
        <p:nvSpPr>
          <p:cNvPr id="73" name="Google Shape;73;p11"/>
          <p:cNvSpPr>
            <a:spLocks noGrp="1"/>
          </p:cNvSpPr>
          <p:nvPr>
            <p:ph type="pic" idx="2"/>
          </p:nvPr>
        </p:nvSpPr>
        <p:spPr>
          <a:xfrm>
            <a:off x="9450000" y="0"/>
            <a:ext cx="2742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74" name="Google Shape;74;p11"/>
          <p:cNvGrpSpPr/>
          <p:nvPr/>
        </p:nvGrpSpPr>
        <p:grpSpPr>
          <a:xfrm>
            <a:off x="0" y="0"/>
            <a:ext cx="12192000" cy="6858000"/>
            <a:chOff x="0" y="0"/>
            <a:chExt cx="12192000" cy="6858000"/>
          </a:xfrm>
        </p:grpSpPr>
        <p:sp>
          <p:nvSpPr>
            <p:cNvPr id="75" name="Google Shape;75;p11"/>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6" name="Google Shape;76;p1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77" name="Google Shape;77;p11"/>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6000"/>
              <a:buFont typeface="Georgia"/>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1"/>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828801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79"/>
        <p:cNvGrpSpPr/>
        <p:nvPr/>
      </p:nvGrpSpPr>
      <p:grpSpPr>
        <a:xfrm>
          <a:off x="0" y="0"/>
          <a:ext cx="0" cy="0"/>
          <a:chOff x="0" y="0"/>
          <a:chExt cx="0" cy="0"/>
        </a:xfrm>
      </p:grpSpPr>
      <p:sp>
        <p:nvSpPr>
          <p:cNvPr id="80" name="Google Shape;80;p12"/>
          <p:cNvSpPr>
            <a:spLocks noGrp="1"/>
          </p:cNvSpPr>
          <p:nvPr>
            <p:ph type="pic" idx="2"/>
          </p:nvPr>
        </p:nvSpPr>
        <p:spPr>
          <a:xfrm>
            <a:off x="5103159" y="-1"/>
            <a:ext cx="7088700" cy="6858000"/>
          </a:xfrm>
          <a:prstGeom prst="rect">
            <a:avLst/>
          </a:prstGeom>
          <a:solidFill>
            <a:srgbClr val="DEDEDE"/>
          </a:solidFill>
          <a:ln>
            <a:noFill/>
          </a:ln>
        </p:spPr>
        <p:txBody>
          <a:bodyPr spcFirstLastPara="1" wrap="square" lIns="0" tIns="0" rIns="1371600" bIns="0" anchor="ctr" anchorCtr="0">
            <a:noAutofit/>
          </a:bodyPr>
          <a:lstStyle>
            <a:lvl1pPr marR="0" lvl="0" algn="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81" name="Google Shape;81;p12"/>
          <p:cNvGrpSpPr/>
          <p:nvPr/>
        </p:nvGrpSpPr>
        <p:grpSpPr>
          <a:xfrm>
            <a:off x="0" y="0"/>
            <a:ext cx="8914102" cy="6858001"/>
            <a:chOff x="0" y="0"/>
            <a:chExt cx="8914102" cy="6858001"/>
          </a:xfrm>
        </p:grpSpPr>
        <p:sp>
          <p:nvSpPr>
            <p:cNvPr id="82" name="Google Shape;82;p1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 name="Google Shape;83;p1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4" name="Google Shape;84;p12"/>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5000"/>
              <a:buFont typeface="Georgia"/>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2"/>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013208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86"/>
        <p:cNvGrpSpPr/>
        <p:nvPr/>
      </p:nvGrpSpPr>
      <p:grpSpPr>
        <a:xfrm>
          <a:off x="0" y="0"/>
          <a:ext cx="0" cy="0"/>
          <a:chOff x="0" y="0"/>
          <a:chExt cx="0" cy="0"/>
        </a:xfrm>
      </p:grpSpPr>
      <p:sp>
        <p:nvSpPr>
          <p:cNvPr id="87" name="Google Shape;87;p13"/>
          <p:cNvSpPr>
            <a:spLocks noGrp="1"/>
          </p:cNvSpPr>
          <p:nvPr>
            <p:ph type="pic" idx="2"/>
          </p:nvPr>
        </p:nvSpPr>
        <p:spPr>
          <a:xfrm>
            <a:off x="5103158" y="0"/>
            <a:ext cx="7088700" cy="6858000"/>
          </a:xfrm>
          <a:prstGeom prst="rect">
            <a:avLst/>
          </a:prstGeom>
          <a:solidFill>
            <a:srgbClr val="DEDEDE"/>
          </a:solidFill>
          <a:ln>
            <a:noFill/>
          </a:ln>
        </p:spPr>
        <p:txBody>
          <a:bodyPr spcFirstLastPara="1" wrap="square" lIns="0" tIns="0" rIns="1371600" bIns="0" anchor="ctr" anchorCtr="0">
            <a:noAutofit/>
          </a:bodyPr>
          <a:lstStyle>
            <a:lvl1pPr marR="0" lvl="0" algn="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88" name="Google Shape;88;p13"/>
          <p:cNvGrpSpPr/>
          <p:nvPr/>
        </p:nvGrpSpPr>
        <p:grpSpPr>
          <a:xfrm>
            <a:off x="0" y="0"/>
            <a:ext cx="8914102" cy="6858001"/>
            <a:chOff x="0" y="0"/>
            <a:chExt cx="8914102" cy="6858001"/>
          </a:xfrm>
        </p:grpSpPr>
        <p:sp>
          <p:nvSpPr>
            <p:cNvPr id="89" name="Google Shape;89;p13"/>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0" name="Google Shape;90;p1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1" name="Google Shape;91;p13"/>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5000"/>
              <a:buFont typeface="Georgia"/>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3"/>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70228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3"/>
        <p:cNvGrpSpPr/>
        <p:nvPr/>
      </p:nvGrpSpPr>
      <p:grpSpPr>
        <a:xfrm>
          <a:off x="0" y="0"/>
          <a:ext cx="0" cy="0"/>
          <a:chOff x="0" y="0"/>
          <a:chExt cx="0" cy="0"/>
        </a:xfrm>
      </p:grpSpPr>
      <p:sp>
        <p:nvSpPr>
          <p:cNvPr id="94" name="Google Shape;94;p14"/>
          <p:cNvSpPr>
            <a:spLocks noGrp="1"/>
          </p:cNvSpPr>
          <p:nvPr>
            <p:ph type="pic" idx="2"/>
          </p:nvPr>
        </p:nvSpPr>
        <p:spPr>
          <a:xfrm>
            <a:off x="5103159" y="0"/>
            <a:ext cx="7088700" cy="6858000"/>
          </a:xfrm>
          <a:prstGeom prst="rect">
            <a:avLst/>
          </a:prstGeom>
          <a:solidFill>
            <a:srgbClr val="DEDEDE"/>
          </a:solidFill>
          <a:ln>
            <a:noFill/>
          </a:ln>
        </p:spPr>
        <p:txBody>
          <a:bodyPr spcFirstLastPara="1" wrap="square" lIns="0" tIns="0" rIns="1371600" bIns="0" anchor="ctr" anchorCtr="0">
            <a:noAutofit/>
          </a:bodyPr>
          <a:lstStyle>
            <a:lvl1pPr marR="0" lvl="0" algn="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95" name="Google Shape;95;p14"/>
          <p:cNvGrpSpPr/>
          <p:nvPr/>
        </p:nvGrpSpPr>
        <p:grpSpPr>
          <a:xfrm>
            <a:off x="0" y="0"/>
            <a:ext cx="8914102" cy="6858001"/>
            <a:chOff x="0" y="0"/>
            <a:chExt cx="8914102" cy="6858001"/>
          </a:xfrm>
        </p:grpSpPr>
        <p:sp>
          <p:nvSpPr>
            <p:cNvPr id="96" name="Google Shape;96;p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7" name="Google Shape;97;p14"/>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8" name="Google Shape;98;p14"/>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5000"/>
              <a:buFont typeface="Georgia"/>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4"/>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434672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00"/>
        <p:cNvGrpSpPr/>
        <p:nvPr/>
      </p:nvGrpSpPr>
      <p:grpSpPr>
        <a:xfrm>
          <a:off x="0" y="0"/>
          <a:ext cx="0" cy="0"/>
          <a:chOff x="0" y="0"/>
          <a:chExt cx="0" cy="0"/>
        </a:xfrm>
      </p:grpSpPr>
      <p:sp>
        <p:nvSpPr>
          <p:cNvPr id="101" name="Google Shape;101;p15"/>
          <p:cNvSpPr>
            <a:spLocks noGrp="1"/>
          </p:cNvSpPr>
          <p:nvPr>
            <p:ph type="pic" idx="2"/>
          </p:nvPr>
        </p:nvSpPr>
        <p:spPr>
          <a:xfrm>
            <a:off x="5334000" y="0"/>
            <a:ext cx="6858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 name="Google Shape;102;p15"/>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1"/>
              </a:buClr>
              <a:buSzPts val="4400"/>
              <a:buFont typeface="Georgia"/>
              <a:buNone/>
              <a:defRPr sz="44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15"/>
          <p:cNvSpPr txBox="1">
            <a:spLocks noGrp="1"/>
          </p:cNvSpPr>
          <p:nvPr>
            <p:ph type="subTitle" idx="1"/>
          </p:nvPr>
        </p:nvSpPr>
        <p:spPr>
          <a:xfrm>
            <a:off x="442913" y="3956185"/>
            <a:ext cx="46752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1600"/>
              <a:buNone/>
              <a:defRPr sz="1600" b="0">
                <a:solidFill>
                  <a:schemeClr val="dk1"/>
                </a:solidFill>
              </a:defRPr>
            </a:lvl1pPr>
            <a:lvl2pPr lvl="1" algn="l">
              <a:lnSpc>
                <a:spcPct val="100000"/>
              </a:lnSpc>
              <a:spcBef>
                <a:spcPts val="0"/>
              </a:spcBef>
              <a:spcAft>
                <a:spcPts val="0"/>
              </a:spcAft>
              <a:buClr>
                <a:schemeClr val="dk1"/>
              </a:buClr>
              <a:buSzPts val="1600"/>
              <a:buNone/>
              <a:defRPr sz="1600"/>
            </a:lvl2pPr>
            <a:lvl3pPr lvl="2" algn="l">
              <a:lnSpc>
                <a:spcPct val="100000"/>
              </a:lnSpc>
              <a:spcBef>
                <a:spcPts val="0"/>
              </a:spcBef>
              <a:spcAft>
                <a:spcPts val="0"/>
              </a:spcAft>
              <a:buClr>
                <a:schemeClr val="dk1"/>
              </a:buClr>
              <a:buSzPts val="1600"/>
              <a:buNone/>
              <a:defRPr sz="1600"/>
            </a:lvl3pPr>
            <a:lvl4pPr lvl="3" algn="l">
              <a:lnSpc>
                <a:spcPct val="100000"/>
              </a:lnSpc>
              <a:spcBef>
                <a:spcPts val="0"/>
              </a:spcBef>
              <a:spcAft>
                <a:spcPts val="0"/>
              </a:spcAft>
              <a:buClr>
                <a:schemeClr val="dk1"/>
              </a:buClr>
              <a:buSzPts val="1600"/>
              <a:buNone/>
              <a:defRPr sz="1600"/>
            </a:lvl4pPr>
            <a:lvl5pPr lvl="4" algn="l">
              <a:lnSpc>
                <a:spcPct val="100000"/>
              </a:lnSpc>
              <a:spcBef>
                <a:spcPts val="0"/>
              </a:spcBef>
              <a:spcAft>
                <a:spcPts val="0"/>
              </a:spcAft>
              <a:buClr>
                <a:schemeClr val="dk1"/>
              </a:buClr>
              <a:buSzPts val="1600"/>
              <a:buNone/>
              <a:defRPr sz="1600"/>
            </a:lvl5pPr>
            <a:lvl6pPr lvl="5" algn="l">
              <a:lnSpc>
                <a:spcPct val="100000"/>
              </a:lnSpc>
              <a:spcBef>
                <a:spcPts val="0"/>
              </a:spcBef>
              <a:spcAft>
                <a:spcPts val="0"/>
              </a:spcAft>
              <a:buClr>
                <a:schemeClr val="dk1"/>
              </a:buClr>
              <a:buSzPts val="1600"/>
              <a:buNone/>
              <a:defRPr sz="1600"/>
            </a:lvl6pPr>
            <a:lvl7pPr lvl="6" algn="l">
              <a:lnSpc>
                <a:spcPct val="100000"/>
              </a:lnSpc>
              <a:spcBef>
                <a:spcPts val="0"/>
              </a:spcBef>
              <a:spcAft>
                <a:spcPts val="0"/>
              </a:spcAft>
              <a:buClr>
                <a:schemeClr val="dk1"/>
              </a:buClr>
              <a:buSzPts val="1600"/>
              <a:buNone/>
              <a:defRPr sz="1600"/>
            </a:lvl7pPr>
            <a:lvl8pPr lvl="7" algn="l">
              <a:lnSpc>
                <a:spcPct val="100000"/>
              </a:lnSpc>
              <a:spcBef>
                <a:spcPts val="0"/>
              </a:spcBef>
              <a:spcAft>
                <a:spcPts val="0"/>
              </a:spcAft>
              <a:buClr>
                <a:schemeClr val="dk1"/>
              </a:buClr>
              <a:buSzPts val="1600"/>
              <a:buNone/>
              <a:defRPr sz="1600"/>
            </a:lvl8pPr>
            <a:lvl9pPr lvl="8" algn="l">
              <a:lnSpc>
                <a:spcPct val="100000"/>
              </a:lnSpc>
              <a:spcBef>
                <a:spcPts val="0"/>
              </a:spcBef>
              <a:spcAft>
                <a:spcPts val="0"/>
              </a:spcAft>
              <a:buClr>
                <a:schemeClr val="dk1"/>
              </a:buClr>
              <a:buSzPts val="1600"/>
              <a:buNone/>
              <a:defRPr sz="1600"/>
            </a:lvl9pPr>
          </a:lstStyle>
          <a:p>
            <a:endParaRPr/>
          </a:p>
        </p:txBody>
      </p:sp>
      <p:sp>
        <p:nvSpPr>
          <p:cNvPr id="104" name="Google Shape;104;p15"/>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 name="Google Shape;105;p15"/>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06" name="Google Shape;106;p1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extLst>
      <p:ext uri="{BB962C8B-B14F-4D97-AF65-F5344CB8AC3E}">
        <p14:creationId xmlns:p14="http://schemas.microsoft.com/office/powerpoint/2010/main" val="5728196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Agenda" type="obj">
  <p:cSld name="Agenda">
    <p:spTree>
      <p:nvGrpSpPr>
        <p:cNvPr id="1" name="Shape 107"/>
        <p:cNvGrpSpPr/>
        <p:nvPr/>
      </p:nvGrpSpPr>
      <p:grpSpPr>
        <a:xfrm>
          <a:off x="0" y="0"/>
          <a:ext cx="0" cy="0"/>
          <a:chOff x="0" y="0"/>
          <a:chExt cx="0" cy="0"/>
        </a:xfrm>
      </p:grpSpPr>
      <p:sp>
        <p:nvSpPr>
          <p:cNvPr id="108" name="Google Shape;108;p16"/>
          <p:cNvSpPr txBox="1">
            <a:spLocks noGrp="1"/>
          </p:cNvSpPr>
          <p:nvPr>
            <p:ph type="body" idx="1"/>
          </p:nvPr>
        </p:nvSpPr>
        <p:spPr>
          <a:xfrm>
            <a:off x="442912" y="2103120"/>
            <a:ext cx="11306100" cy="40737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0"/>
              </a:spcBef>
              <a:spcAft>
                <a:spcPts val="0"/>
              </a:spcAft>
              <a:buClr>
                <a:schemeClr val="accent1"/>
              </a:buClr>
              <a:buSzPts val="2800"/>
              <a:buFont typeface="Georgia"/>
              <a:buAutoNum type="arabicPeriod"/>
              <a:defRPr sz="2800" b="0">
                <a:solidFill>
                  <a:schemeClr val="dk1"/>
                </a:solidFill>
              </a:defRPr>
            </a:lvl1pPr>
            <a:lvl2pPr marL="914400" lvl="1" indent="-228600" algn="l">
              <a:lnSpc>
                <a:spcPct val="100000"/>
              </a:lnSpc>
              <a:spcBef>
                <a:spcPts val="600"/>
              </a:spcBef>
              <a:spcAft>
                <a:spcPts val="0"/>
              </a:spcAft>
              <a:buClr>
                <a:schemeClr val="accent4"/>
              </a:buClr>
              <a:buSzPts val="1600"/>
              <a:buFont typeface="Georgia"/>
              <a:buNone/>
              <a:defRPr sz="1600"/>
            </a:lvl2pPr>
            <a:lvl3pPr marL="1371600" lvl="2" indent="-330200" algn="l">
              <a:lnSpc>
                <a:spcPct val="100000"/>
              </a:lnSpc>
              <a:spcBef>
                <a:spcPts val="600"/>
              </a:spcBef>
              <a:spcAft>
                <a:spcPts val="0"/>
              </a:spcAft>
              <a:buClr>
                <a:schemeClr val="dk1"/>
              </a:buClr>
              <a:buSzPts val="1600"/>
              <a:buChar char="•"/>
              <a:defRPr/>
            </a:lvl3pPr>
            <a:lvl4pPr marL="1828800" lvl="3" indent="-330200" algn="l">
              <a:lnSpc>
                <a:spcPct val="100000"/>
              </a:lnSpc>
              <a:spcBef>
                <a:spcPts val="600"/>
              </a:spcBef>
              <a:spcAft>
                <a:spcPts val="0"/>
              </a:spcAft>
              <a:buClr>
                <a:schemeClr val="dk1"/>
              </a:buClr>
              <a:buSzPts val="16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30200" algn="l">
              <a:lnSpc>
                <a:spcPct val="100000"/>
              </a:lnSpc>
              <a:spcBef>
                <a:spcPts val="600"/>
              </a:spcBef>
              <a:spcAft>
                <a:spcPts val="0"/>
              </a:spcAft>
              <a:buClr>
                <a:schemeClr val="dk1"/>
              </a:buClr>
              <a:buSzPts val="1600"/>
              <a:buChar char="–"/>
              <a:defRPr/>
            </a:lvl6pPr>
            <a:lvl7pPr marL="3200400" lvl="6" indent="-330200" algn="l">
              <a:lnSpc>
                <a:spcPct val="100000"/>
              </a:lnSpc>
              <a:spcBef>
                <a:spcPts val="600"/>
              </a:spcBef>
              <a:spcAft>
                <a:spcPts val="0"/>
              </a:spcAft>
              <a:buClr>
                <a:schemeClr val="dk1"/>
              </a:buClr>
              <a:buSzPts val="1600"/>
              <a:buChar char="•"/>
              <a:defRPr/>
            </a:lvl7pPr>
            <a:lvl8pPr marL="3657600" lvl="7" indent="-330200" algn="l">
              <a:lnSpc>
                <a:spcPct val="100000"/>
              </a:lnSpc>
              <a:spcBef>
                <a:spcPts val="600"/>
              </a:spcBef>
              <a:spcAft>
                <a:spcPts val="0"/>
              </a:spcAft>
              <a:buClr>
                <a:schemeClr val="dk1"/>
              </a:buClr>
              <a:buSzPts val="1600"/>
              <a:buChar char="–"/>
              <a:defRPr/>
            </a:lvl8pPr>
            <a:lvl9pPr marL="4114800" lvl="8" indent="-330200" algn="l">
              <a:lnSpc>
                <a:spcPct val="100000"/>
              </a:lnSpc>
              <a:spcBef>
                <a:spcPts val="600"/>
              </a:spcBef>
              <a:spcAft>
                <a:spcPts val="600"/>
              </a:spcAft>
              <a:buClr>
                <a:schemeClr val="dk1"/>
              </a:buClr>
              <a:buSzPts val="1600"/>
              <a:buChar char="•"/>
              <a:defRPr/>
            </a:lvl9pPr>
          </a:lstStyle>
          <a:p>
            <a:endParaRPr/>
          </a:p>
        </p:txBody>
      </p:sp>
      <p:sp>
        <p:nvSpPr>
          <p:cNvPr id="109" name="Google Shape;109;p1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6"/>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1" name="Google Shape;111;p1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3410739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1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25185884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16"/>
        <p:cNvGrpSpPr/>
        <p:nvPr/>
      </p:nvGrpSpPr>
      <p:grpSpPr>
        <a:xfrm>
          <a:off x="0" y="0"/>
          <a:ext cx="0" cy="0"/>
          <a:chOff x="0" y="0"/>
          <a:chExt cx="0" cy="0"/>
        </a:xfrm>
      </p:grpSpPr>
      <p:sp>
        <p:nvSpPr>
          <p:cNvPr id="117" name="Google Shape;117;p18"/>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8"/>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2125223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19"/>
        <p:cNvGrpSpPr/>
        <p:nvPr/>
      </p:nvGrpSpPr>
      <p:grpSpPr>
        <a:xfrm>
          <a:off x="0" y="0"/>
          <a:ext cx="0" cy="0"/>
          <a:chOff x="0" y="0"/>
          <a:chExt cx="0" cy="0"/>
        </a:xfrm>
      </p:grpSpPr>
      <p:sp>
        <p:nvSpPr>
          <p:cNvPr id="120" name="Google Shape;120;p19"/>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19"/>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26867065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2"/>
        <p:cNvGrpSpPr/>
        <p:nvPr/>
      </p:nvGrpSpPr>
      <p:grpSpPr>
        <a:xfrm>
          <a:off x="0" y="0"/>
          <a:ext cx="0" cy="0"/>
          <a:chOff x="0" y="0"/>
          <a:chExt cx="0" cy="0"/>
        </a:xfrm>
      </p:grpSpPr>
      <p:sp>
        <p:nvSpPr>
          <p:cNvPr id="123" name="Google Shape;123;p2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42412269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360776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6"/>
        <p:cNvGrpSpPr/>
        <p:nvPr/>
      </p:nvGrpSpPr>
      <p:grpSpPr>
        <a:xfrm>
          <a:off x="0" y="0"/>
          <a:ext cx="0" cy="0"/>
          <a:chOff x="0" y="0"/>
          <a:chExt cx="0" cy="0"/>
        </a:xfrm>
      </p:grpSpPr>
      <p:sp>
        <p:nvSpPr>
          <p:cNvPr id="127" name="Google Shape;127;p22"/>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133474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28"/>
        <p:cNvGrpSpPr/>
        <p:nvPr/>
      </p:nvGrpSpPr>
      <p:grpSpPr>
        <a:xfrm>
          <a:off x="0" y="0"/>
          <a:ext cx="0" cy="0"/>
          <a:chOff x="0" y="0"/>
          <a:chExt cx="0" cy="0"/>
        </a:xfrm>
      </p:grpSpPr>
      <p:sp>
        <p:nvSpPr>
          <p:cNvPr id="129" name="Google Shape;129;p23"/>
          <p:cNvSpPr>
            <a:spLocks noGrp="1"/>
          </p:cNvSpPr>
          <p:nvPr>
            <p:ph type="pic" idx="2"/>
          </p:nvPr>
        </p:nvSpPr>
        <p:spPr>
          <a:xfrm>
            <a:off x="6096000" y="0"/>
            <a:ext cx="6096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0" name="Google Shape;130;p23"/>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dk1"/>
              </a:buClr>
              <a:buSzPts val="3800"/>
              <a:buNone/>
              <a:defRPr sz="3800" b="0">
                <a:solidFill>
                  <a:schemeClr val="dk1"/>
                </a:solidFill>
                <a:latin typeface="Georgia"/>
                <a:ea typeface="Georgia"/>
                <a:cs typeface="Georgia"/>
                <a:sym typeface="Georgia"/>
              </a:defRPr>
            </a:lvl1pPr>
            <a:lvl2pPr marL="914400" lvl="1" indent="-228600" algn="l">
              <a:lnSpc>
                <a:spcPct val="100000"/>
              </a:lnSpc>
              <a:spcBef>
                <a:spcPts val="3000"/>
              </a:spcBef>
              <a:spcAft>
                <a:spcPts val="0"/>
              </a:spcAft>
              <a:buClr>
                <a:schemeClr val="dk1"/>
              </a:buClr>
              <a:buSzPts val="1600"/>
              <a:buFont typeface="Arial"/>
              <a:buNone/>
              <a:defRPr sz="1600" b="1"/>
            </a:lvl2pPr>
            <a:lvl3pPr marL="1371600" lvl="2" indent="-228600" algn="l">
              <a:lnSpc>
                <a:spcPct val="100000"/>
              </a:lnSpc>
              <a:spcBef>
                <a:spcPts val="0"/>
              </a:spcBef>
              <a:spcAft>
                <a:spcPts val="0"/>
              </a:spcAft>
              <a:buClr>
                <a:schemeClr val="dk1"/>
              </a:buClr>
              <a:buSzPts val="1600"/>
              <a:buFont typeface="Arial"/>
              <a:buNone/>
              <a:defRPr sz="1600"/>
            </a:lvl3pPr>
            <a:lvl4pPr marL="1828800" lvl="3" indent="-228600" algn="l">
              <a:lnSpc>
                <a:spcPct val="100000"/>
              </a:lnSpc>
              <a:spcBef>
                <a:spcPts val="0"/>
              </a:spcBef>
              <a:spcAft>
                <a:spcPts val="0"/>
              </a:spcAft>
              <a:buClr>
                <a:schemeClr val="dk1"/>
              </a:buClr>
              <a:buSzPts val="1600"/>
              <a:buFont typeface="Arial"/>
              <a:buNone/>
              <a:defRPr sz="1600"/>
            </a:lvl4pPr>
            <a:lvl5pPr marL="2286000" lvl="4" indent="-228600" algn="l">
              <a:lnSpc>
                <a:spcPct val="100000"/>
              </a:lnSpc>
              <a:spcBef>
                <a:spcPts val="0"/>
              </a:spcBef>
              <a:spcAft>
                <a:spcPts val="0"/>
              </a:spcAft>
              <a:buClr>
                <a:schemeClr val="dk1"/>
              </a:buClr>
              <a:buSzPts val="1600"/>
              <a:buFont typeface="Arial"/>
              <a:buNone/>
              <a:defRPr sz="1600"/>
            </a:lvl5pPr>
            <a:lvl6pPr marL="2743200" lvl="5" indent="-228600" algn="l">
              <a:lnSpc>
                <a:spcPct val="100000"/>
              </a:lnSpc>
              <a:spcBef>
                <a:spcPts val="0"/>
              </a:spcBef>
              <a:spcAft>
                <a:spcPts val="0"/>
              </a:spcAft>
              <a:buClr>
                <a:schemeClr val="dk1"/>
              </a:buClr>
              <a:buSzPts val="1600"/>
              <a:buFont typeface="Arial"/>
              <a:buNone/>
              <a:defRPr sz="1600"/>
            </a:lvl6pPr>
            <a:lvl7pPr marL="3200400" lvl="6" indent="-228600" algn="l">
              <a:lnSpc>
                <a:spcPct val="100000"/>
              </a:lnSpc>
              <a:spcBef>
                <a:spcPts val="0"/>
              </a:spcBef>
              <a:spcAft>
                <a:spcPts val="0"/>
              </a:spcAft>
              <a:buClr>
                <a:schemeClr val="dk1"/>
              </a:buClr>
              <a:buSzPts val="1600"/>
              <a:buFont typeface="Arial"/>
              <a:buNone/>
              <a:defRPr sz="1600"/>
            </a:lvl7pPr>
            <a:lvl8pPr marL="3657600" lvl="7" indent="-228600" algn="l">
              <a:lnSpc>
                <a:spcPct val="100000"/>
              </a:lnSpc>
              <a:spcBef>
                <a:spcPts val="0"/>
              </a:spcBef>
              <a:spcAft>
                <a:spcPts val="0"/>
              </a:spcAft>
              <a:buClr>
                <a:schemeClr val="dk1"/>
              </a:buClr>
              <a:buSzPts val="1600"/>
              <a:buFont typeface="Arial"/>
              <a:buNone/>
              <a:defRPr sz="1600"/>
            </a:lvl8pPr>
            <a:lvl9pPr marL="4114800" lvl="8" indent="-228600" algn="l">
              <a:lnSpc>
                <a:spcPct val="100000"/>
              </a:lnSpc>
              <a:spcBef>
                <a:spcPts val="0"/>
              </a:spcBef>
              <a:spcAft>
                <a:spcPts val="0"/>
              </a:spcAft>
              <a:buClr>
                <a:schemeClr val="dk1"/>
              </a:buClr>
              <a:buSzPts val="1600"/>
              <a:buFont typeface="Arial"/>
              <a:buNone/>
              <a:defRPr sz="1600"/>
            </a:lvl9pPr>
          </a:lstStyle>
          <a:p>
            <a:endParaRPr/>
          </a:p>
        </p:txBody>
      </p:sp>
      <p:sp>
        <p:nvSpPr>
          <p:cNvPr id="131" name="Google Shape;131;p23"/>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sz="750">
                <a:solidFill>
                  <a:schemeClr val="lt1"/>
                </a:solidFill>
                <a:latin typeface="Arial"/>
                <a:ea typeface="Arial"/>
                <a:cs typeface="Arial"/>
                <a:sym typeface="Arial"/>
              </a:defRPr>
            </a:lvl1pPr>
            <a:lvl2pPr marL="0" lvl="1" indent="0" algn="r">
              <a:spcBef>
                <a:spcPts val="0"/>
              </a:spcBef>
              <a:buNone/>
              <a:defRPr sz="750">
                <a:solidFill>
                  <a:schemeClr val="lt1"/>
                </a:solidFill>
                <a:latin typeface="Arial"/>
                <a:ea typeface="Arial"/>
                <a:cs typeface="Arial"/>
                <a:sym typeface="Arial"/>
              </a:defRPr>
            </a:lvl2pPr>
            <a:lvl3pPr marL="0" lvl="2" indent="0" algn="r">
              <a:spcBef>
                <a:spcPts val="0"/>
              </a:spcBef>
              <a:buNone/>
              <a:defRPr sz="750">
                <a:solidFill>
                  <a:schemeClr val="lt1"/>
                </a:solidFill>
                <a:latin typeface="Arial"/>
                <a:ea typeface="Arial"/>
                <a:cs typeface="Arial"/>
                <a:sym typeface="Arial"/>
              </a:defRPr>
            </a:lvl3pPr>
            <a:lvl4pPr marL="0" lvl="3" indent="0" algn="r">
              <a:spcBef>
                <a:spcPts val="0"/>
              </a:spcBef>
              <a:buNone/>
              <a:defRPr sz="750">
                <a:solidFill>
                  <a:schemeClr val="lt1"/>
                </a:solidFill>
                <a:latin typeface="Arial"/>
                <a:ea typeface="Arial"/>
                <a:cs typeface="Arial"/>
                <a:sym typeface="Arial"/>
              </a:defRPr>
            </a:lvl4pPr>
            <a:lvl5pPr marL="0" lvl="4" indent="0" algn="r">
              <a:spcBef>
                <a:spcPts val="0"/>
              </a:spcBef>
              <a:buNone/>
              <a:defRPr sz="750">
                <a:solidFill>
                  <a:schemeClr val="lt1"/>
                </a:solidFill>
                <a:latin typeface="Arial"/>
                <a:ea typeface="Arial"/>
                <a:cs typeface="Arial"/>
                <a:sym typeface="Arial"/>
              </a:defRPr>
            </a:lvl5pPr>
            <a:lvl6pPr marL="0" lvl="5" indent="0" algn="r">
              <a:spcBef>
                <a:spcPts val="0"/>
              </a:spcBef>
              <a:buNone/>
              <a:defRPr sz="750">
                <a:solidFill>
                  <a:schemeClr val="lt1"/>
                </a:solidFill>
                <a:latin typeface="Arial"/>
                <a:ea typeface="Arial"/>
                <a:cs typeface="Arial"/>
                <a:sym typeface="Arial"/>
              </a:defRPr>
            </a:lvl6pPr>
            <a:lvl7pPr marL="0" lvl="6" indent="0" algn="r">
              <a:spcBef>
                <a:spcPts val="0"/>
              </a:spcBef>
              <a:buNone/>
              <a:defRPr sz="750">
                <a:solidFill>
                  <a:schemeClr val="lt1"/>
                </a:solidFill>
                <a:latin typeface="Arial"/>
                <a:ea typeface="Arial"/>
                <a:cs typeface="Arial"/>
                <a:sym typeface="Arial"/>
              </a:defRPr>
            </a:lvl7pPr>
            <a:lvl8pPr marL="0" lvl="7" indent="0" algn="r">
              <a:spcBef>
                <a:spcPts val="0"/>
              </a:spcBef>
              <a:buNone/>
              <a:defRPr sz="750">
                <a:solidFill>
                  <a:schemeClr val="lt1"/>
                </a:solidFill>
                <a:latin typeface="Arial"/>
                <a:ea typeface="Arial"/>
                <a:cs typeface="Arial"/>
                <a:sym typeface="Arial"/>
              </a:defRPr>
            </a:lvl8pPr>
            <a:lvl9pPr marL="0" lvl="8" indent="0" algn="r">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819487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32"/>
        <p:cNvGrpSpPr/>
        <p:nvPr/>
      </p:nvGrpSpPr>
      <p:grpSpPr>
        <a:xfrm>
          <a:off x="0" y="0"/>
          <a:ext cx="0" cy="0"/>
          <a:chOff x="0" y="0"/>
          <a:chExt cx="0" cy="0"/>
        </a:xfrm>
      </p:grpSpPr>
      <p:sp>
        <p:nvSpPr>
          <p:cNvPr id="133" name="Google Shape;133;p2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dk1"/>
              </a:buClr>
              <a:buSzPts val="3800"/>
              <a:buNone/>
              <a:defRPr sz="3800" b="0">
                <a:solidFill>
                  <a:schemeClr val="dk1"/>
                </a:solidFill>
                <a:latin typeface="Georgia"/>
                <a:ea typeface="Georgia"/>
                <a:cs typeface="Georgia"/>
                <a:sym typeface="Georgia"/>
              </a:defRPr>
            </a:lvl1pPr>
            <a:lvl2pPr marL="914400" lvl="1" indent="-228600" algn="l">
              <a:lnSpc>
                <a:spcPct val="100000"/>
              </a:lnSpc>
              <a:spcBef>
                <a:spcPts val="3000"/>
              </a:spcBef>
              <a:spcAft>
                <a:spcPts val="0"/>
              </a:spcAft>
              <a:buClr>
                <a:schemeClr val="dk1"/>
              </a:buClr>
              <a:buSzPts val="1600"/>
              <a:buFont typeface="Arial"/>
              <a:buNone/>
              <a:defRPr sz="1600" b="1"/>
            </a:lvl2pPr>
            <a:lvl3pPr marL="1371600" lvl="2" indent="-228600" algn="l">
              <a:lnSpc>
                <a:spcPct val="100000"/>
              </a:lnSpc>
              <a:spcBef>
                <a:spcPts val="0"/>
              </a:spcBef>
              <a:spcAft>
                <a:spcPts val="0"/>
              </a:spcAft>
              <a:buClr>
                <a:schemeClr val="dk1"/>
              </a:buClr>
              <a:buSzPts val="1600"/>
              <a:buFont typeface="Arial"/>
              <a:buNone/>
              <a:defRPr sz="1600"/>
            </a:lvl3pPr>
            <a:lvl4pPr marL="1828800" lvl="3" indent="-228600" algn="l">
              <a:lnSpc>
                <a:spcPct val="100000"/>
              </a:lnSpc>
              <a:spcBef>
                <a:spcPts val="0"/>
              </a:spcBef>
              <a:spcAft>
                <a:spcPts val="0"/>
              </a:spcAft>
              <a:buClr>
                <a:schemeClr val="dk1"/>
              </a:buClr>
              <a:buSzPts val="1600"/>
              <a:buFont typeface="Arial"/>
              <a:buNone/>
              <a:defRPr sz="1600"/>
            </a:lvl4pPr>
            <a:lvl5pPr marL="2286000" lvl="4" indent="-228600" algn="l">
              <a:lnSpc>
                <a:spcPct val="100000"/>
              </a:lnSpc>
              <a:spcBef>
                <a:spcPts val="0"/>
              </a:spcBef>
              <a:spcAft>
                <a:spcPts val="0"/>
              </a:spcAft>
              <a:buClr>
                <a:schemeClr val="dk1"/>
              </a:buClr>
              <a:buSzPts val="1600"/>
              <a:buFont typeface="Arial"/>
              <a:buNone/>
              <a:defRPr sz="1600"/>
            </a:lvl5pPr>
            <a:lvl6pPr marL="2743200" lvl="5" indent="-228600" algn="l">
              <a:lnSpc>
                <a:spcPct val="100000"/>
              </a:lnSpc>
              <a:spcBef>
                <a:spcPts val="0"/>
              </a:spcBef>
              <a:spcAft>
                <a:spcPts val="0"/>
              </a:spcAft>
              <a:buClr>
                <a:schemeClr val="dk1"/>
              </a:buClr>
              <a:buSzPts val="1600"/>
              <a:buFont typeface="Arial"/>
              <a:buNone/>
              <a:defRPr sz="1600"/>
            </a:lvl6pPr>
            <a:lvl7pPr marL="3200400" lvl="6" indent="-228600" algn="l">
              <a:lnSpc>
                <a:spcPct val="100000"/>
              </a:lnSpc>
              <a:spcBef>
                <a:spcPts val="0"/>
              </a:spcBef>
              <a:spcAft>
                <a:spcPts val="0"/>
              </a:spcAft>
              <a:buClr>
                <a:schemeClr val="dk1"/>
              </a:buClr>
              <a:buSzPts val="1600"/>
              <a:buFont typeface="Arial"/>
              <a:buNone/>
              <a:defRPr sz="1600"/>
            </a:lvl7pPr>
            <a:lvl8pPr marL="3657600" lvl="7" indent="-228600" algn="l">
              <a:lnSpc>
                <a:spcPct val="100000"/>
              </a:lnSpc>
              <a:spcBef>
                <a:spcPts val="0"/>
              </a:spcBef>
              <a:spcAft>
                <a:spcPts val="0"/>
              </a:spcAft>
              <a:buClr>
                <a:schemeClr val="dk1"/>
              </a:buClr>
              <a:buSzPts val="1600"/>
              <a:buFont typeface="Arial"/>
              <a:buNone/>
              <a:defRPr sz="1600"/>
            </a:lvl8pPr>
            <a:lvl9pPr marL="4114800" lvl="8" indent="-228600" algn="l">
              <a:lnSpc>
                <a:spcPct val="100000"/>
              </a:lnSpc>
              <a:spcBef>
                <a:spcPts val="0"/>
              </a:spcBef>
              <a:spcAft>
                <a:spcPts val="0"/>
              </a:spcAft>
              <a:buClr>
                <a:schemeClr val="dk1"/>
              </a:buClr>
              <a:buSzPts val="1600"/>
              <a:buFont typeface="Arial"/>
              <a:buNone/>
              <a:defRPr sz="1600"/>
            </a:lvl9pPr>
          </a:lstStyle>
          <a:p>
            <a:endParaRPr/>
          </a:p>
        </p:txBody>
      </p:sp>
      <p:sp>
        <p:nvSpPr>
          <p:cNvPr id="134" name="Google Shape;134;p2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5" name="Google Shape;135;p24"/>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4"/>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4"/>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0136868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25"/>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41" name="Google Shape;141;p25"/>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42" name="Google Shape;142;p2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2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6376553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44"/>
        <p:cNvGrpSpPr/>
        <p:nvPr/>
      </p:nvGrpSpPr>
      <p:grpSpPr>
        <a:xfrm>
          <a:off x="0" y="0"/>
          <a:ext cx="0" cy="0"/>
          <a:chOff x="0" y="0"/>
          <a:chExt cx="0" cy="0"/>
        </a:xfrm>
      </p:grpSpPr>
      <p:sp>
        <p:nvSpPr>
          <p:cNvPr id="145" name="Google Shape;145;p2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6"/>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47" name="Google Shape;147;p26"/>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48" name="Google Shape;148;p2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149" name="Google Shape;149;p2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2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5629359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51"/>
        <p:cNvGrpSpPr/>
        <p:nvPr/>
      </p:nvGrpSpPr>
      <p:grpSpPr>
        <a:xfrm>
          <a:off x="0" y="0"/>
          <a:ext cx="0" cy="0"/>
          <a:chOff x="0" y="0"/>
          <a:chExt cx="0" cy="0"/>
        </a:xfrm>
      </p:grpSpPr>
      <p:sp>
        <p:nvSpPr>
          <p:cNvPr id="152" name="Google Shape;152;p2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53" name="Google Shape;153;p2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27"/>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55" name="Google Shape;155;p27"/>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27"/>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8291855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57"/>
        <p:cNvGrpSpPr/>
        <p:nvPr/>
      </p:nvGrpSpPr>
      <p:grpSpPr>
        <a:xfrm>
          <a:off x="0" y="0"/>
          <a:ext cx="0" cy="0"/>
          <a:chOff x="0" y="0"/>
          <a:chExt cx="0" cy="0"/>
        </a:xfrm>
      </p:grpSpPr>
      <p:sp>
        <p:nvSpPr>
          <p:cNvPr id="158" name="Google Shape;158;p28"/>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59" name="Google Shape;159;p28"/>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60" name="Google Shape;160;p2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28"/>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62" name="Google Shape;162;p28"/>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28"/>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0661281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64"/>
        <p:cNvGrpSpPr/>
        <p:nvPr/>
      </p:nvGrpSpPr>
      <p:grpSpPr>
        <a:xfrm>
          <a:off x="0" y="0"/>
          <a:ext cx="0" cy="0"/>
          <a:chOff x="0" y="0"/>
          <a:chExt cx="0" cy="0"/>
        </a:xfrm>
      </p:grpSpPr>
      <p:sp>
        <p:nvSpPr>
          <p:cNvPr id="165" name="Google Shape;165;p29"/>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66" name="Google Shape;166;p29"/>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67" name="Google Shape;167;p29"/>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68" name="Google Shape;168;p2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29"/>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70" name="Google Shape;170;p2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2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9364347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72"/>
        <p:cNvGrpSpPr/>
        <p:nvPr/>
      </p:nvGrpSpPr>
      <p:grpSpPr>
        <a:xfrm>
          <a:off x="0" y="0"/>
          <a:ext cx="0" cy="0"/>
          <a:chOff x="0" y="0"/>
          <a:chExt cx="0" cy="0"/>
        </a:xfrm>
      </p:grpSpPr>
      <p:sp>
        <p:nvSpPr>
          <p:cNvPr id="173" name="Google Shape;173;p30"/>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74" name="Google Shape;174;p30"/>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75" name="Google Shape;175;p30"/>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76" name="Google Shape;176;p30"/>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77" name="Google Shape;177;p3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30"/>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79" name="Google Shape;179;p30"/>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30"/>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4784991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81"/>
        <p:cNvGrpSpPr/>
        <p:nvPr/>
      </p:nvGrpSpPr>
      <p:grpSpPr>
        <a:xfrm>
          <a:off x="0" y="0"/>
          <a:ext cx="0" cy="0"/>
          <a:chOff x="0" y="0"/>
          <a:chExt cx="0" cy="0"/>
        </a:xfrm>
      </p:grpSpPr>
      <p:sp>
        <p:nvSpPr>
          <p:cNvPr id="182" name="Google Shape;182;p31"/>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83" name="Google Shape;183;p31"/>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84" name="Google Shape;184;p31"/>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85" name="Google Shape;185;p31"/>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86" name="Google Shape;186;p31"/>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87" name="Google Shape;187;p3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31"/>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89" name="Google Shape;189;p3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3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248707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191"/>
        <p:cNvGrpSpPr/>
        <p:nvPr/>
      </p:nvGrpSpPr>
      <p:grpSpPr>
        <a:xfrm>
          <a:off x="0" y="0"/>
          <a:ext cx="0" cy="0"/>
          <a:chOff x="0" y="0"/>
          <a:chExt cx="0" cy="0"/>
        </a:xfrm>
      </p:grpSpPr>
      <p:sp>
        <p:nvSpPr>
          <p:cNvPr id="192" name="Google Shape;192;p3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32"/>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94" name="Google Shape;194;p32"/>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95" name="Google Shape;195;p32"/>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32"/>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6526059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chemeClr val="accent5"/>
        </a:solidFill>
        <a:effectLst/>
      </p:bgPr>
    </p:bg>
    <p:spTree>
      <p:nvGrpSpPr>
        <p:cNvPr id="1" name="Shape 197"/>
        <p:cNvGrpSpPr/>
        <p:nvPr/>
      </p:nvGrpSpPr>
      <p:grpSpPr>
        <a:xfrm>
          <a:off x="0" y="0"/>
          <a:ext cx="0" cy="0"/>
          <a:chOff x="0" y="0"/>
          <a:chExt cx="0" cy="0"/>
        </a:xfrm>
      </p:grpSpPr>
      <p:sp>
        <p:nvSpPr>
          <p:cNvPr id="198" name="Google Shape;198;p33"/>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33"/>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1532091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00"/>
        <p:cNvGrpSpPr/>
        <p:nvPr/>
      </p:nvGrpSpPr>
      <p:grpSpPr>
        <a:xfrm>
          <a:off x="0" y="0"/>
          <a:ext cx="0" cy="0"/>
          <a:chOff x="0" y="0"/>
          <a:chExt cx="0" cy="0"/>
        </a:xfrm>
      </p:grpSpPr>
      <p:sp>
        <p:nvSpPr>
          <p:cNvPr id="201" name="Google Shape;201;p34"/>
          <p:cNvSpPr>
            <a:spLocks noGrp="1"/>
          </p:cNvSpPr>
          <p:nvPr>
            <p:ph type="pic" idx="2"/>
          </p:nvPr>
        </p:nvSpPr>
        <p:spPr>
          <a:xfrm>
            <a:off x="6096000" y="0"/>
            <a:ext cx="6096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2" name="Google Shape;202;p34"/>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03" name="Google Shape;203;p34"/>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4" name="Google Shape;204;p34"/>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sz="750">
                <a:solidFill>
                  <a:schemeClr val="lt1"/>
                </a:solidFill>
                <a:latin typeface="Arial"/>
                <a:ea typeface="Arial"/>
                <a:cs typeface="Arial"/>
                <a:sym typeface="Arial"/>
              </a:defRPr>
            </a:lvl1pPr>
            <a:lvl2pPr marL="0" lvl="1" indent="0" algn="r">
              <a:spcBef>
                <a:spcPts val="0"/>
              </a:spcBef>
              <a:buNone/>
              <a:defRPr sz="750">
                <a:solidFill>
                  <a:schemeClr val="lt1"/>
                </a:solidFill>
                <a:latin typeface="Arial"/>
                <a:ea typeface="Arial"/>
                <a:cs typeface="Arial"/>
                <a:sym typeface="Arial"/>
              </a:defRPr>
            </a:lvl2pPr>
            <a:lvl3pPr marL="0" lvl="2" indent="0" algn="r">
              <a:spcBef>
                <a:spcPts val="0"/>
              </a:spcBef>
              <a:buNone/>
              <a:defRPr sz="750">
                <a:solidFill>
                  <a:schemeClr val="lt1"/>
                </a:solidFill>
                <a:latin typeface="Arial"/>
                <a:ea typeface="Arial"/>
                <a:cs typeface="Arial"/>
                <a:sym typeface="Arial"/>
              </a:defRPr>
            </a:lvl3pPr>
            <a:lvl4pPr marL="0" lvl="3" indent="0" algn="r">
              <a:spcBef>
                <a:spcPts val="0"/>
              </a:spcBef>
              <a:buNone/>
              <a:defRPr sz="750">
                <a:solidFill>
                  <a:schemeClr val="lt1"/>
                </a:solidFill>
                <a:latin typeface="Arial"/>
                <a:ea typeface="Arial"/>
                <a:cs typeface="Arial"/>
                <a:sym typeface="Arial"/>
              </a:defRPr>
            </a:lvl4pPr>
            <a:lvl5pPr marL="0" lvl="4" indent="0" algn="r">
              <a:spcBef>
                <a:spcPts val="0"/>
              </a:spcBef>
              <a:buNone/>
              <a:defRPr sz="750">
                <a:solidFill>
                  <a:schemeClr val="lt1"/>
                </a:solidFill>
                <a:latin typeface="Arial"/>
                <a:ea typeface="Arial"/>
                <a:cs typeface="Arial"/>
                <a:sym typeface="Arial"/>
              </a:defRPr>
            </a:lvl5pPr>
            <a:lvl6pPr marL="0" lvl="5" indent="0" algn="r">
              <a:spcBef>
                <a:spcPts val="0"/>
              </a:spcBef>
              <a:buNone/>
              <a:defRPr sz="750">
                <a:solidFill>
                  <a:schemeClr val="lt1"/>
                </a:solidFill>
                <a:latin typeface="Arial"/>
                <a:ea typeface="Arial"/>
                <a:cs typeface="Arial"/>
                <a:sym typeface="Arial"/>
              </a:defRPr>
            </a:lvl6pPr>
            <a:lvl7pPr marL="0" lvl="6" indent="0" algn="r">
              <a:spcBef>
                <a:spcPts val="0"/>
              </a:spcBef>
              <a:buNone/>
              <a:defRPr sz="750">
                <a:solidFill>
                  <a:schemeClr val="lt1"/>
                </a:solidFill>
                <a:latin typeface="Arial"/>
                <a:ea typeface="Arial"/>
                <a:cs typeface="Arial"/>
                <a:sym typeface="Arial"/>
              </a:defRPr>
            </a:lvl7pPr>
            <a:lvl8pPr marL="0" lvl="7" indent="0" algn="r">
              <a:spcBef>
                <a:spcPts val="0"/>
              </a:spcBef>
              <a:buNone/>
              <a:defRPr sz="750">
                <a:solidFill>
                  <a:schemeClr val="lt1"/>
                </a:solidFill>
                <a:latin typeface="Arial"/>
                <a:ea typeface="Arial"/>
                <a:cs typeface="Arial"/>
                <a:sym typeface="Arial"/>
              </a:defRPr>
            </a:lvl8pPr>
            <a:lvl9pPr marL="0" lvl="8" indent="0" algn="r">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05" name="Google Shape;205;p34"/>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34"/>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556028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07"/>
        <p:cNvGrpSpPr/>
        <p:nvPr/>
      </p:nvGrpSpPr>
      <p:grpSpPr>
        <a:xfrm>
          <a:off x="0" y="0"/>
          <a:ext cx="0" cy="0"/>
          <a:chOff x="0" y="0"/>
          <a:chExt cx="0" cy="0"/>
        </a:xfrm>
      </p:grpSpPr>
      <p:sp>
        <p:nvSpPr>
          <p:cNvPr id="208" name="Google Shape;208;p35"/>
          <p:cNvSpPr>
            <a:spLocks noGrp="1"/>
          </p:cNvSpPr>
          <p:nvPr>
            <p:ph type="pic" idx="2"/>
          </p:nvPr>
        </p:nvSpPr>
        <p:spPr>
          <a:xfrm>
            <a:off x="442912"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9" name="Google Shape;209;p35"/>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210" name="Google Shape;210;p35"/>
          <p:cNvSpPr>
            <a:spLocks noGrp="1"/>
          </p:cNvSpPr>
          <p:nvPr>
            <p:ph type="pic" idx="3"/>
          </p:nvPr>
        </p:nvSpPr>
        <p:spPr>
          <a:xfrm>
            <a:off x="4331494"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1" name="Google Shape;211;p35"/>
          <p:cNvSpPr txBox="1">
            <a:spLocks noGrp="1"/>
          </p:cNvSpPr>
          <p:nvPr>
            <p:ph type="body" idx="4"/>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212" name="Google Shape;212;p35"/>
          <p:cNvSpPr>
            <a:spLocks noGrp="1"/>
          </p:cNvSpPr>
          <p:nvPr>
            <p:ph type="pic" idx="5"/>
          </p:nvPr>
        </p:nvSpPr>
        <p:spPr>
          <a:xfrm>
            <a:off x="8220075"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3" name="Google Shape;213;p35"/>
          <p:cNvSpPr txBox="1">
            <a:spLocks noGrp="1"/>
          </p:cNvSpPr>
          <p:nvPr>
            <p:ph type="body" idx="6"/>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214" name="Google Shape;214;p3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35"/>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16" name="Google Shape;216;p3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3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0196784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22"/>
        <p:cNvGrpSpPr/>
        <p:nvPr/>
      </p:nvGrpSpPr>
      <p:grpSpPr>
        <a:xfrm>
          <a:off x="0" y="0"/>
          <a:ext cx="0" cy="0"/>
          <a:chOff x="0" y="0"/>
          <a:chExt cx="0" cy="0"/>
        </a:xfrm>
      </p:grpSpPr>
      <p:sp>
        <p:nvSpPr>
          <p:cNvPr id="223" name="Google Shape;223;p37"/>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3"/>
              </a:buClr>
              <a:buSzPts val="1800"/>
              <a:buNone/>
              <a:defRPr>
                <a:solidFill>
                  <a:schemeClr val="accent3"/>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24" name="Google Shape;224;p37"/>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accent3"/>
              </a:buClr>
              <a:buSzPts val="8500"/>
              <a:buNone/>
              <a:defRPr sz="8500" b="0">
                <a:solidFill>
                  <a:schemeClr val="accent3"/>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25" name="Google Shape;225;p37"/>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dk2"/>
              </a:buClr>
              <a:buSzPts val="8500"/>
              <a:buNone/>
              <a:defRPr sz="8500" b="0">
                <a:solidFill>
                  <a:schemeClr val="dk2"/>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26" name="Google Shape;226;p37"/>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accent1"/>
              </a:buClr>
              <a:buSzPts val="8500"/>
              <a:buNone/>
              <a:defRPr sz="8500" b="0">
                <a:solidFill>
                  <a:schemeClr val="accent1"/>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27" name="Google Shape;227;p3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37"/>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29" name="Google Shape;229;p37"/>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800"/>
              <a:buNone/>
              <a:defRPr>
                <a:solidFill>
                  <a:schemeClr val="dk2"/>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30" name="Google Shape;230;p37"/>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solidFill>
                  <a:schemeClr val="accent1"/>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31" name="Google Shape;231;p37"/>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37"/>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025610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33"/>
        <p:cNvGrpSpPr/>
        <p:nvPr/>
      </p:nvGrpSpPr>
      <p:grpSpPr>
        <a:xfrm>
          <a:off x="0" y="0"/>
          <a:ext cx="0" cy="0"/>
          <a:chOff x="0" y="0"/>
          <a:chExt cx="0" cy="0"/>
        </a:xfrm>
      </p:grpSpPr>
      <p:sp>
        <p:nvSpPr>
          <p:cNvPr id="234" name="Google Shape;234;p38"/>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5" name="Google Shape;235;p38"/>
          <p:cNvSpPr txBox="1">
            <a:spLocks noGrp="1"/>
          </p:cNvSpPr>
          <p:nvPr>
            <p:ph type="body" idx="1"/>
          </p:nvPr>
        </p:nvSpPr>
        <p:spPr>
          <a:xfrm>
            <a:off x="360370" y="2377440"/>
            <a:ext cx="3612000" cy="1737300"/>
          </a:xfrm>
          <a:prstGeom prst="rect">
            <a:avLst/>
          </a:prstGeom>
          <a:noFill/>
          <a:ln>
            <a:noFill/>
          </a:ln>
        </p:spPr>
        <p:txBody>
          <a:bodyPr spcFirstLastPara="1" wrap="square" lIns="0" tIns="0" rIns="0" bIns="0" anchor="t" anchorCtr="0">
            <a:noAutofit/>
          </a:bodyPr>
          <a:lstStyle>
            <a:lvl1pPr marL="457200" lvl="0" indent="-228600" algn="l">
              <a:lnSpc>
                <a:spcPct val="80000"/>
              </a:lnSpc>
              <a:spcBef>
                <a:spcPts val="0"/>
              </a:spcBef>
              <a:spcAft>
                <a:spcPts val="0"/>
              </a:spcAft>
              <a:buClr>
                <a:schemeClr val="lt1"/>
              </a:buClr>
              <a:buSzPts val="13600"/>
              <a:buNone/>
              <a:defRPr sz="13600" b="1">
                <a:solidFill>
                  <a:schemeClr val="lt1"/>
                </a:solidFill>
              </a:defRPr>
            </a:lvl1pPr>
            <a:lvl2pPr marL="914400" lvl="1" indent="-228600" algn="l">
              <a:lnSpc>
                <a:spcPct val="100000"/>
              </a:lnSpc>
              <a:spcBef>
                <a:spcPts val="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36" name="Google Shape;236;p38"/>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600"/>
              <a:buNone/>
              <a:defRPr sz="1600" b="0">
                <a:solidFill>
                  <a:schemeClr val="lt1"/>
                </a:solidFill>
              </a:defRPr>
            </a:lvl1pPr>
            <a:lvl2pPr marL="914400" lvl="1" indent="-330200" algn="l">
              <a:lnSpc>
                <a:spcPct val="100000"/>
              </a:lnSpc>
              <a:spcBef>
                <a:spcPts val="0"/>
              </a:spcBef>
              <a:spcAft>
                <a:spcPts val="0"/>
              </a:spcAft>
              <a:buClr>
                <a:schemeClr val="lt1"/>
              </a:buClr>
              <a:buSzPts val="1600"/>
              <a:buFont typeface="Arial"/>
              <a:buChar char="•"/>
              <a:defRPr b="0">
                <a:solidFill>
                  <a:schemeClr val="lt1"/>
                </a:solidFill>
              </a:defRPr>
            </a:lvl2pPr>
            <a:lvl3pPr marL="1371600" lvl="2" indent="-330200" algn="l">
              <a:lnSpc>
                <a:spcPct val="100000"/>
              </a:lnSpc>
              <a:spcBef>
                <a:spcPts val="0"/>
              </a:spcBef>
              <a:spcAft>
                <a:spcPts val="0"/>
              </a:spcAft>
              <a:buClr>
                <a:schemeClr val="lt1"/>
              </a:buClr>
              <a:buSzPts val="1600"/>
              <a:buFont typeface="Arial"/>
              <a:buChar char="–"/>
              <a:defRPr b="0">
                <a:solidFill>
                  <a:schemeClr val="lt1"/>
                </a:solidFill>
              </a:defRPr>
            </a:lvl3pPr>
            <a:lvl4pPr marL="1828800" lvl="3" indent="-330200" algn="l">
              <a:lnSpc>
                <a:spcPct val="100000"/>
              </a:lnSpc>
              <a:spcBef>
                <a:spcPts val="0"/>
              </a:spcBef>
              <a:spcAft>
                <a:spcPts val="0"/>
              </a:spcAft>
              <a:buClr>
                <a:schemeClr val="lt1"/>
              </a:buClr>
              <a:buSzPts val="1600"/>
              <a:buFont typeface="Arial"/>
              <a:buChar char="•"/>
              <a:defRPr b="0">
                <a:solidFill>
                  <a:schemeClr val="lt1"/>
                </a:solidFill>
              </a:defRPr>
            </a:lvl4pPr>
            <a:lvl5pPr marL="2286000" lvl="4" indent="-330200" algn="l">
              <a:lnSpc>
                <a:spcPct val="100000"/>
              </a:lnSpc>
              <a:spcBef>
                <a:spcPts val="0"/>
              </a:spcBef>
              <a:spcAft>
                <a:spcPts val="0"/>
              </a:spcAft>
              <a:buClr>
                <a:schemeClr val="lt1"/>
              </a:buClr>
              <a:buSzPts val="1600"/>
              <a:buFont typeface="Arial"/>
              <a:buChar char="–"/>
              <a:defRPr b="0">
                <a:solidFill>
                  <a:schemeClr val="lt1"/>
                </a:solidFill>
              </a:defRPr>
            </a:lvl5pPr>
            <a:lvl6pPr marL="2743200" lvl="5" indent="-330200" algn="l">
              <a:lnSpc>
                <a:spcPct val="100000"/>
              </a:lnSpc>
              <a:spcBef>
                <a:spcPts val="0"/>
              </a:spcBef>
              <a:spcAft>
                <a:spcPts val="0"/>
              </a:spcAft>
              <a:buClr>
                <a:schemeClr val="lt1"/>
              </a:buClr>
              <a:buSzPts val="1600"/>
              <a:buFont typeface="Arial"/>
              <a:buChar char="•"/>
              <a:defRPr>
                <a:solidFill>
                  <a:schemeClr val="lt1"/>
                </a:solidFill>
              </a:defRPr>
            </a:lvl6pPr>
            <a:lvl7pPr marL="3200400" lvl="6" indent="-330200" algn="l">
              <a:lnSpc>
                <a:spcPct val="100000"/>
              </a:lnSpc>
              <a:spcBef>
                <a:spcPts val="600"/>
              </a:spcBef>
              <a:spcAft>
                <a:spcPts val="0"/>
              </a:spcAft>
              <a:buClr>
                <a:schemeClr val="lt1"/>
              </a:buClr>
              <a:buSzPts val="1600"/>
              <a:buFont typeface="Arial"/>
              <a:buChar char="–"/>
              <a:defRPr>
                <a:solidFill>
                  <a:schemeClr val="lt1"/>
                </a:solidFill>
              </a:defRPr>
            </a:lvl7pPr>
            <a:lvl8pPr marL="3657600" lvl="7" indent="-330200" algn="l">
              <a:lnSpc>
                <a:spcPct val="100000"/>
              </a:lnSpc>
              <a:spcBef>
                <a:spcPts val="600"/>
              </a:spcBef>
              <a:spcAft>
                <a:spcPts val="0"/>
              </a:spcAft>
              <a:buClr>
                <a:schemeClr val="lt1"/>
              </a:buClr>
              <a:buSzPts val="1600"/>
              <a:buFont typeface="Arial"/>
              <a:buChar char="•"/>
              <a:defRPr>
                <a:solidFill>
                  <a:schemeClr val="lt1"/>
                </a:solidFill>
              </a:defRPr>
            </a:lvl8pPr>
            <a:lvl9pPr marL="4114800" lvl="8" indent="-330200" algn="l">
              <a:lnSpc>
                <a:spcPct val="100000"/>
              </a:lnSpc>
              <a:spcBef>
                <a:spcPts val="600"/>
              </a:spcBef>
              <a:spcAft>
                <a:spcPts val="600"/>
              </a:spcAft>
              <a:buClr>
                <a:schemeClr val="lt1"/>
              </a:buClr>
              <a:buSzPts val="1600"/>
              <a:buFont typeface="Arial"/>
              <a:buChar char="–"/>
              <a:defRPr>
                <a:solidFill>
                  <a:schemeClr val="lt1"/>
                </a:solidFill>
              </a:defRPr>
            </a:lvl9pPr>
          </a:lstStyle>
          <a:p>
            <a:endParaRPr/>
          </a:p>
        </p:txBody>
      </p:sp>
      <p:sp>
        <p:nvSpPr>
          <p:cNvPr id="237" name="Google Shape;237;p38"/>
          <p:cNvSpPr>
            <a:spLocks noGrp="1"/>
          </p:cNvSpPr>
          <p:nvPr>
            <p:ph type="chart" idx="3"/>
          </p:nvPr>
        </p:nvSpPr>
        <p:spPr>
          <a:xfrm>
            <a:off x="4327525" y="2095500"/>
            <a:ext cx="7421700" cy="40767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8" name="Google Shape;238;p3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9" name="Google Shape;239;p38"/>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40" name="Google Shape;240;p38"/>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38"/>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599197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242"/>
        <p:cNvGrpSpPr/>
        <p:nvPr/>
      </p:nvGrpSpPr>
      <p:grpSpPr>
        <a:xfrm>
          <a:off x="0" y="0"/>
          <a:ext cx="0" cy="0"/>
          <a:chOff x="0" y="0"/>
          <a:chExt cx="0" cy="0"/>
        </a:xfrm>
      </p:grpSpPr>
      <p:sp>
        <p:nvSpPr>
          <p:cNvPr id="243" name="Google Shape;243;p3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44" name="Google Shape;244;p39"/>
          <p:cNvSpPr>
            <a:spLocks noGrp="1"/>
          </p:cNvSpPr>
          <p:nvPr>
            <p:ph type="chart" idx="2"/>
          </p:nvPr>
        </p:nvSpPr>
        <p:spPr>
          <a:xfrm>
            <a:off x="5600701" y="1428750"/>
            <a:ext cx="6148500" cy="4743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5" name="Google Shape;245;p3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39"/>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47" name="Google Shape;247;p3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3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83248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249"/>
        <p:cNvGrpSpPr/>
        <p:nvPr/>
      </p:nvGrpSpPr>
      <p:grpSpPr>
        <a:xfrm>
          <a:off x="0" y="0"/>
          <a:ext cx="0" cy="0"/>
          <a:chOff x="0" y="0"/>
          <a:chExt cx="0" cy="0"/>
        </a:xfrm>
      </p:grpSpPr>
      <p:sp>
        <p:nvSpPr>
          <p:cNvPr id="250" name="Google Shape;250;p40"/>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251" name="Google Shape;251;p40"/>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252" name="Google Shape;252;p40"/>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253" name="Google Shape;253;p40"/>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254" name="Google Shape;254;p4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5" name="Google Shape;255;p40"/>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56" name="Google Shape;256;p40"/>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40"/>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516807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258"/>
        <p:cNvGrpSpPr/>
        <p:nvPr/>
      </p:nvGrpSpPr>
      <p:grpSpPr>
        <a:xfrm>
          <a:off x="0" y="0"/>
          <a:ext cx="0" cy="0"/>
          <a:chOff x="0" y="0"/>
          <a:chExt cx="0" cy="0"/>
        </a:xfrm>
      </p:grpSpPr>
      <p:sp>
        <p:nvSpPr>
          <p:cNvPr id="259" name="Google Shape;259;p41"/>
          <p:cNvSpPr>
            <a:spLocks noGrp="1"/>
          </p:cNvSpPr>
          <p:nvPr>
            <p:ph type="pic" idx="2"/>
          </p:nvPr>
        </p:nvSpPr>
        <p:spPr>
          <a:xfrm>
            <a:off x="442911"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0" name="Google Shape;260;p41"/>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261" name="Google Shape;261;p41"/>
          <p:cNvSpPr>
            <a:spLocks noGrp="1"/>
          </p:cNvSpPr>
          <p:nvPr>
            <p:ph type="pic" idx="3"/>
          </p:nvPr>
        </p:nvSpPr>
        <p:spPr>
          <a:xfrm>
            <a:off x="3359638"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2" name="Google Shape;262;p41"/>
          <p:cNvSpPr txBox="1">
            <a:spLocks noGrp="1"/>
          </p:cNvSpPr>
          <p:nvPr>
            <p:ph type="body" idx="4"/>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263" name="Google Shape;263;p41"/>
          <p:cNvSpPr>
            <a:spLocks noGrp="1"/>
          </p:cNvSpPr>
          <p:nvPr>
            <p:ph type="pic" idx="5"/>
          </p:nvPr>
        </p:nvSpPr>
        <p:spPr>
          <a:xfrm>
            <a:off x="6276363"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4" name="Google Shape;264;p41"/>
          <p:cNvSpPr txBox="1">
            <a:spLocks noGrp="1"/>
          </p:cNvSpPr>
          <p:nvPr>
            <p:ph type="body" idx="6"/>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265" name="Google Shape;265;p41"/>
          <p:cNvSpPr>
            <a:spLocks noGrp="1"/>
          </p:cNvSpPr>
          <p:nvPr>
            <p:ph type="pic" idx="7"/>
          </p:nvPr>
        </p:nvSpPr>
        <p:spPr>
          <a:xfrm>
            <a:off x="9193088"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6" name="Google Shape;266;p41"/>
          <p:cNvSpPr txBox="1">
            <a:spLocks noGrp="1"/>
          </p:cNvSpPr>
          <p:nvPr>
            <p:ph type="body" idx="8"/>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267" name="Google Shape;267;p4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8" name="Google Shape;268;p41"/>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69" name="Google Shape;269;p4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0" name="Google Shape;270;p4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6173469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271"/>
        <p:cNvGrpSpPr/>
        <p:nvPr/>
      </p:nvGrpSpPr>
      <p:grpSpPr>
        <a:xfrm>
          <a:off x="0" y="0"/>
          <a:ext cx="0" cy="0"/>
          <a:chOff x="0" y="0"/>
          <a:chExt cx="0" cy="0"/>
        </a:xfrm>
      </p:grpSpPr>
      <p:sp>
        <p:nvSpPr>
          <p:cNvPr id="272" name="Google Shape;272;p42"/>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3" name="Google Shape;273;p42"/>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1"/>
              </a:buClr>
              <a:buSzPts val="5800"/>
              <a:buFont typeface="Georgia"/>
              <a:buNone/>
              <a:defRPr sz="58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4" name="Google Shape;274;p4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 name="Google Shape;275;p42"/>
          <p:cNvSpPr txBox="1">
            <a:spLocks noGrp="1"/>
          </p:cNvSpPr>
          <p:nvPr>
            <p:ph type="body" idx="1"/>
          </p:nvPr>
        </p:nvSpPr>
        <p:spPr>
          <a:xfrm>
            <a:off x="442900" y="5259600"/>
            <a:ext cx="11306100" cy="12828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lt1"/>
              </a:buClr>
              <a:buSzPts val="900"/>
              <a:buFont typeface="Arial"/>
              <a:buNone/>
              <a:defRPr sz="900" b="0">
                <a:solidFill>
                  <a:schemeClr val="lt1"/>
                </a:solidFill>
              </a:defRPr>
            </a:lvl1pPr>
            <a:lvl2pPr marL="914400" lvl="1" indent="-228600" algn="l" rtl="0">
              <a:lnSpc>
                <a:spcPct val="100000"/>
              </a:lnSpc>
              <a:spcBef>
                <a:spcPts val="300"/>
              </a:spcBef>
              <a:spcAft>
                <a:spcPts val="0"/>
              </a:spcAft>
              <a:buClr>
                <a:schemeClr val="lt1"/>
              </a:buClr>
              <a:buSzPts val="900"/>
              <a:buFont typeface="Arial"/>
              <a:buNone/>
              <a:defRPr sz="900" b="0">
                <a:solidFill>
                  <a:schemeClr val="lt1"/>
                </a:solidFill>
              </a:defRPr>
            </a:lvl2pPr>
            <a:lvl3pPr marL="1371600" lvl="2" indent="-228600" algn="l" rtl="0">
              <a:lnSpc>
                <a:spcPct val="100000"/>
              </a:lnSpc>
              <a:spcBef>
                <a:spcPts val="300"/>
              </a:spcBef>
              <a:spcAft>
                <a:spcPts val="0"/>
              </a:spcAft>
              <a:buClr>
                <a:schemeClr val="lt1"/>
              </a:buClr>
              <a:buSzPts val="900"/>
              <a:buFont typeface="Arial"/>
              <a:buNone/>
              <a:defRPr sz="900" b="0">
                <a:solidFill>
                  <a:schemeClr val="lt1"/>
                </a:solidFill>
              </a:defRPr>
            </a:lvl3pPr>
            <a:lvl4pPr marL="1828800" lvl="3" indent="-228600" algn="l" rtl="0">
              <a:lnSpc>
                <a:spcPct val="100000"/>
              </a:lnSpc>
              <a:spcBef>
                <a:spcPts val="300"/>
              </a:spcBef>
              <a:spcAft>
                <a:spcPts val="0"/>
              </a:spcAft>
              <a:buClr>
                <a:schemeClr val="lt1"/>
              </a:buClr>
              <a:buSzPts val="900"/>
              <a:buFont typeface="Arial"/>
              <a:buNone/>
              <a:defRPr sz="900" b="0">
                <a:solidFill>
                  <a:schemeClr val="lt1"/>
                </a:solidFill>
              </a:defRPr>
            </a:lvl4pPr>
            <a:lvl5pPr marL="2286000" lvl="4" indent="-228600" algn="l" rtl="0">
              <a:lnSpc>
                <a:spcPct val="100000"/>
              </a:lnSpc>
              <a:spcBef>
                <a:spcPts val="300"/>
              </a:spcBef>
              <a:spcAft>
                <a:spcPts val="0"/>
              </a:spcAft>
              <a:buClr>
                <a:schemeClr val="lt1"/>
              </a:buClr>
              <a:buSzPts val="900"/>
              <a:buFont typeface="Arial"/>
              <a:buNone/>
              <a:defRPr sz="900" b="0">
                <a:solidFill>
                  <a:schemeClr val="lt1"/>
                </a:solidFill>
              </a:defRPr>
            </a:lvl5pPr>
            <a:lvl6pPr marL="2743200" lvl="5" indent="-228600" algn="l" rtl="0">
              <a:lnSpc>
                <a:spcPct val="100000"/>
              </a:lnSpc>
              <a:spcBef>
                <a:spcPts val="300"/>
              </a:spcBef>
              <a:spcAft>
                <a:spcPts val="0"/>
              </a:spcAft>
              <a:buClr>
                <a:schemeClr val="lt1"/>
              </a:buClr>
              <a:buSzPts val="900"/>
              <a:buFont typeface="Arial"/>
              <a:buNone/>
              <a:defRPr sz="900">
                <a:solidFill>
                  <a:schemeClr val="lt1"/>
                </a:solidFill>
              </a:defRPr>
            </a:lvl6pPr>
            <a:lvl7pPr marL="3200400" lvl="6" indent="-228600" algn="l" rtl="0">
              <a:lnSpc>
                <a:spcPct val="100000"/>
              </a:lnSpc>
              <a:spcBef>
                <a:spcPts val="300"/>
              </a:spcBef>
              <a:spcAft>
                <a:spcPts val="0"/>
              </a:spcAft>
              <a:buClr>
                <a:schemeClr val="lt1"/>
              </a:buClr>
              <a:buSzPts val="900"/>
              <a:buFont typeface="Arial"/>
              <a:buNone/>
              <a:defRPr sz="900">
                <a:solidFill>
                  <a:schemeClr val="lt1"/>
                </a:solidFill>
              </a:defRPr>
            </a:lvl7pPr>
            <a:lvl8pPr marL="3657600" lvl="7" indent="-228600" algn="l" rtl="0">
              <a:lnSpc>
                <a:spcPct val="100000"/>
              </a:lnSpc>
              <a:spcBef>
                <a:spcPts val="300"/>
              </a:spcBef>
              <a:spcAft>
                <a:spcPts val="0"/>
              </a:spcAft>
              <a:buClr>
                <a:schemeClr val="lt1"/>
              </a:buClr>
              <a:buSzPts val="900"/>
              <a:buFont typeface="Arial"/>
              <a:buNone/>
              <a:defRPr sz="900">
                <a:solidFill>
                  <a:schemeClr val="lt1"/>
                </a:solidFill>
              </a:defRPr>
            </a:lvl8pPr>
            <a:lvl9pPr marL="4114800" lvl="8" indent="-228600" algn="l" rtl="0">
              <a:lnSpc>
                <a:spcPct val="100000"/>
              </a:lnSpc>
              <a:spcBef>
                <a:spcPts val="300"/>
              </a:spcBef>
              <a:spcAft>
                <a:spcPts val="300"/>
              </a:spcAft>
              <a:buClr>
                <a:schemeClr val="lt1"/>
              </a:buClr>
              <a:buSzPts val="900"/>
              <a:buFont typeface="Arial"/>
              <a:buNone/>
              <a:defRPr sz="900">
                <a:solidFill>
                  <a:schemeClr val="lt1"/>
                </a:solidFill>
              </a:defRPr>
            </a:lvl9pPr>
          </a:lstStyle>
          <a:p>
            <a:endParaRPr/>
          </a:p>
        </p:txBody>
      </p:sp>
      <p:sp>
        <p:nvSpPr>
          <p:cNvPr id="276" name="Google Shape;276;p4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13812522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277"/>
        <p:cNvGrpSpPr/>
        <p:nvPr/>
      </p:nvGrpSpPr>
      <p:grpSpPr>
        <a:xfrm>
          <a:off x="0" y="0"/>
          <a:ext cx="0" cy="0"/>
          <a:chOff x="0" y="0"/>
          <a:chExt cx="0" cy="0"/>
        </a:xfrm>
      </p:grpSpPr>
      <p:sp>
        <p:nvSpPr>
          <p:cNvPr id="278" name="Google Shape;278;p43"/>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9" name="Google Shape;279;p43"/>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5800"/>
              <a:buFont typeface="Georgia"/>
              <a:buNone/>
              <a:defRPr sz="5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0" name="Google Shape;280;p4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 name="Google Shape;281;p4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 name="Google Shape;282;p43"/>
          <p:cNvSpPr txBox="1">
            <a:spLocks noGrp="1"/>
          </p:cNvSpPr>
          <p:nvPr>
            <p:ph type="body" idx="1"/>
          </p:nvPr>
        </p:nvSpPr>
        <p:spPr>
          <a:xfrm>
            <a:off x="442900" y="5259600"/>
            <a:ext cx="11306100" cy="12828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lt1"/>
              </a:buClr>
              <a:buSzPts val="900"/>
              <a:buFont typeface="Arial"/>
              <a:buNone/>
              <a:defRPr sz="900" b="0">
                <a:solidFill>
                  <a:schemeClr val="lt1"/>
                </a:solidFill>
              </a:defRPr>
            </a:lvl1pPr>
            <a:lvl2pPr marL="914400" lvl="1" indent="-228600" algn="l" rtl="0">
              <a:lnSpc>
                <a:spcPct val="100000"/>
              </a:lnSpc>
              <a:spcBef>
                <a:spcPts val="300"/>
              </a:spcBef>
              <a:spcAft>
                <a:spcPts val="0"/>
              </a:spcAft>
              <a:buClr>
                <a:schemeClr val="lt1"/>
              </a:buClr>
              <a:buSzPts val="900"/>
              <a:buFont typeface="Arial"/>
              <a:buNone/>
              <a:defRPr sz="900" b="0">
                <a:solidFill>
                  <a:schemeClr val="lt1"/>
                </a:solidFill>
              </a:defRPr>
            </a:lvl2pPr>
            <a:lvl3pPr marL="1371600" lvl="2" indent="-228600" algn="l" rtl="0">
              <a:lnSpc>
                <a:spcPct val="100000"/>
              </a:lnSpc>
              <a:spcBef>
                <a:spcPts val="300"/>
              </a:spcBef>
              <a:spcAft>
                <a:spcPts val="0"/>
              </a:spcAft>
              <a:buClr>
                <a:schemeClr val="lt1"/>
              </a:buClr>
              <a:buSzPts val="900"/>
              <a:buFont typeface="Arial"/>
              <a:buNone/>
              <a:defRPr sz="900" b="0">
                <a:solidFill>
                  <a:schemeClr val="lt1"/>
                </a:solidFill>
              </a:defRPr>
            </a:lvl3pPr>
            <a:lvl4pPr marL="1828800" lvl="3" indent="-228600" algn="l" rtl="0">
              <a:lnSpc>
                <a:spcPct val="100000"/>
              </a:lnSpc>
              <a:spcBef>
                <a:spcPts val="300"/>
              </a:spcBef>
              <a:spcAft>
                <a:spcPts val="0"/>
              </a:spcAft>
              <a:buClr>
                <a:schemeClr val="lt1"/>
              </a:buClr>
              <a:buSzPts val="900"/>
              <a:buFont typeface="Arial"/>
              <a:buNone/>
              <a:defRPr sz="900" b="0">
                <a:solidFill>
                  <a:schemeClr val="lt1"/>
                </a:solidFill>
              </a:defRPr>
            </a:lvl4pPr>
            <a:lvl5pPr marL="2286000" lvl="4" indent="-228600" algn="l" rtl="0">
              <a:lnSpc>
                <a:spcPct val="100000"/>
              </a:lnSpc>
              <a:spcBef>
                <a:spcPts val="300"/>
              </a:spcBef>
              <a:spcAft>
                <a:spcPts val="0"/>
              </a:spcAft>
              <a:buClr>
                <a:schemeClr val="lt1"/>
              </a:buClr>
              <a:buSzPts val="900"/>
              <a:buFont typeface="Arial"/>
              <a:buNone/>
              <a:defRPr sz="900" b="0">
                <a:solidFill>
                  <a:schemeClr val="lt1"/>
                </a:solidFill>
              </a:defRPr>
            </a:lvl5pPr>
            <a:lvl6pPr marL="2743200" lvl="5" indent="-228600" algn="l" rtl="0">
              <a:lnSpc>
                <a:spcPct val="100000"/>
              </a:lnSpc>
              <a:spcBef>
                <a:spcPts val="300"/>
              </a:spcBef>
              <a:spcAft>
                <a:spcPts val="0"/>
              </a:spcAft>
              <a:buClr>
                <a:schemeClr val="lt1"/>
              </a:buClr>
              <a:buSzPts val="900"/>
              <a:buFont typeface="Arial"/>
              <a:buNone/>
              <a:defRPr sz="900">
                <a:solidFill>
                  <a:schemeClr val="lt1"/>
                </a:solidFill>
              </a:defRPr>
            </a:lvl6pPr>
            <a:lvl7pPr marL="3200400" lvl="6" indent="-228600" algn="l" rtl="0">
              <a:lnSpc>
                <a:spcPct val="100000"/>
              </a:lnSpc>
              <a:spcBef>
                <a:spcPts val="300"/>
              </a:spcBef>
              <a:spcAft>
                <a:spcPts val="0"/>
              </a:spcAft>
              <a:buClr>
                <a:schemeClr val="lt1"/>
              </a:buClr>
              <a:buSzPts val="900"/>
              <a:buFont typeface="Arial"/>
              <a:buNone/>
              <a:defRPr sz="900">
                <a:solidFill>
                  <a:schemeClr val="lt1"/>
                </a:solidFill>
              </a:defRPr>
            </a:lvl7pPr>
            <a:lvl8pPr marL="3657600" lvl="7" indent="-228600" algn="l" rtl="0">
              <a:lnSpc>
                <a:spcPct val="100000"/>
              </a:lnSpc>
              <a:spcBef>
                <a:spcPts val="300"/>
              </a:spcBef>
              <a:spcAft>
                <a:spcPts val="0"/>
              </a:spcAft>
              <a:buClr>
                <a:schemeClr val="lt1"/>
              </a:buClr>
              <a:buSzPts val="900"/>
              <a:buFont typeface="Arial"/>
              <a:buNone/>
              <a:defRPr sz="900">
                <a:solidFill>
                  <a:schemeClr val="lt1"/>
                </a:solidFill>
              </a:defRPr>
            </a:lvl8pPr>
            <a:lvl9pPr marL="4114800" lvl="8" indent="-228600" algn="l" rtl="0">
              <a:lnSpc>
                <a:spcPct val="100000"/>
              </a:lnSpc>
              <a:spcBef>
                <a:spcPts val="300"/>
              </a:spcBef>
              <a:spcAft>
                <a:spcPts val="300"/>
              </a:spcAft>
              <a:buClr>
                <a:schemeClr val="lt1"/>
              </a:buClr>
              <a:buSzPts val="900"/>
              <a:buFont typeface="Arial"/>
              <a:buNone/>
              <a:defRPr sz="900">
                <a:solidFill>
                  <a:schemeClr val="lt1"/>
                </a:solidFill>
              </a:defRPr>
            </a:lvl9pPr>
          </a:lstStyle>
          <a:p>
            <a:endParaRPr/>
          </a:p>
        </p:txBody>
      </p:sp>
    </p:spTree>
    <p:extLst>
      <p:ext uri="{BB962C8B-B14F-4D97-AF65-F5344CB8AC3E}">
        <p14:creationId xmlns:p14="http://schemas.microsoft.com/office/powerpoint/2010/main" val="42430936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283"/>
        <p:cNvGrpSpPr/>
        <p:nvPr/>
      </p:nvGrpSpPr>
      <p:grpSpPr>
        <a:xfrm>
          <a:off x="0" y="0"/>
          <a:ext cx="0" cy="0"/>
          <a:chOff x="0" y="0"/>
          <a:chExt cx="0" cy="0"/>
        </a:xfrm>
      </p:grpSpPr>
      <p:sp>
        <p:nvSpPr>
          <p:cNvPr id="284" name="Google Shape;284;p44"/>
          <p:cNvSpPr>
            <a:spLocks noGrp="1"/>
          </p:cNvSpPr>
          <p:nvPr>
            <p:ph type="pic" idx="2"/>
          </p:nvPr>
        </p:nvSpPr>
        <p:spPr>
          <a:xfrm>
            <a:off x="5103158" y="0"/>
            <a:ext cx="7088700" cy="6858000"/>
          </a:xfrm>
          <a:prstGeom prst="rect">
            <a:avLst/>
          </a:prstGeom>
          <a:solidFill>
            <a:srgbClr val="DEDEDE"/>
          </a:solidFill>
          <a:ln>
            <a:noFill/>
          </a:ln>
        </p:spPr>
        <p:txBody>
          <a:bodyPr spcFirstLastPara="1" wrap="square" lIns="0" tIns="0" rIns="1371600" bIns="0" anchor="ctr" anchorCtr="0">
            <a:noAutofit/>
          </a:bodyPr>
          <a:lstStyle>
            <a:lvl1pPr marR="0" lvl="0" algn="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grpSp>
        <p:nvGrpSpPr>
          <p:cNvPr id="285" name="Google Shape;285;p44"/>
          <p:cNvGrpSpPr/>
          <p:nvPr/>
        </p:nvGrpSpPr>
        <p:grpSpPr>
          <a:xfrm>
            <a:off x="0" y="0"/>
            <a:ext cx="8914102" cy="6858001"/>
            <a:chOff x="0" y="0"/>
            <a:chExt cx="8914102" cy="6858001"/>
          </a:xfrm>
        </p:grpSpPr>
        <p:sp>
          <p:nvSpPr>
            <p:cNvPr id="286" name="Google Shape;286;p4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B53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87" name="Google Shape;287;p44"/>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288" name="Google Shape;288;p44"/>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5000"/>
              <a:buFont typeface="Georgia"/>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9" name="Google Shape;289;p44"/>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39604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290"/>
        <p:cNvGrpSpPr/>
        <p:nvPr/>
      </p:nvGrpSpPr>
      <p:grpSpPr>
        <a:xfrm>
          <a:off x="0" y="0"/>
          <a:ext cx="0" cy="0"/>
          <a:chOff x="0" y="0"/>
          <a:chExt cx="0" cy="0"/>
        </a:xfrm>
      </p:grpSpPr>
      <p:sp>
        <p:nvSpPr>
          <p:cNvPr id="291" name="Google Shape;291;p45"/>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92" name="Google Shape;292;p4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45"/>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94" name="Google Shape;294;p45"/>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295" name="Google Shape;295;p4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4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5356629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297"/>
        <p:cNvGrpSpPr/>
        <p:nvPr/>
      </p:nvGrpSpPr>
      <p:grpSpPr>
        <a:xfrm>
          <a:off x="0" y="0"/>
          <a:ext cx="0" cy="0"/>
          <a:chOff x="0" y="0"/>
          <a:chExt cx="0" cy="0"/>
        </a:xfrm>
      </p:grpSpPr>
      <p:sp>
        <p:nvSpPr>
          <p:cNvPr id="298" name="Google Shape;298;p4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99" name="Google Shape;299;p4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0" name="Google Shape;300;p46"/>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01" name="Google Shape;301;p4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02" name="Google Shape;302;p4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4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9486173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04"/>
        <p:cNvGrpSpPr/>
        <p:nvPr/>
      </p:nvGrpSpPr>
      <p:grpSpPr>
        <a:xfrm>
          <a:off x="0" y="0"/>
          <a:ext cx="0" cy="0"/>
          <a:chOff x="0" y="0"/>
          <a:chExt cx="0" cy="0"/>
        </a:xfrm>
      </p:grpSpPr>
      <p:sp>
        <p:nvSpPr>
          <p:cNvPr id="305" name="Google Shape;305;p47"/>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06" name="Google Shape;306;p47"/>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07" name="Google Shape;307;p4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8" name="Google Shape;308;p47"/>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09" name="Google Shape;309;p47"/>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10" name="Google Shape;310;p47"/>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1" name="Google Shape;311;p47"/>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13370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12"/>
        <p:cNvGrpSpPr/>
        <p:nvPr/>
      </p:nvGrpSpPr>
      <p:grpSpPr>
        <a:xfrm>
          <a:off x="0" y="0"/>
          <a:ext cx="0" cy="0"/>
          <a:chOff x="0" y="0"/>
          <a:chExt cx="0" cy="0"/>
        </a:xfrm>
      </p:grpSpPr>
      <p:sp>
        <p:nvSpPr>
          <p:cNvPr id="313" name="Google Shape;313;p48"/>
          <p:cNvSpPr>
            <a:spLocks noGrp="1"/>
          </p:cNvSpPr>
          <p:nvPr>
            <p:ph type="pic" idx="2"/>
          </p:nvPr>
        </p:nvSpPr>
        <p:spPr>
          <a:xfrm>
            <a:off x="6096000" y="0"/>
            <a:ext cx="6096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4" name="Google Shape;314;p48"/>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15" name="Google Shape;315;p48"/>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6" name="Google Shape;316;p48"/>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sz="750">
                <a:solidFill>
                  <a:schemeClr val="lt1"/>
                </a:solidFill>
                <a:latin typeface="Arial"/>
                <a:ea typeface="Arial"/>
                <a:cs typeface="Arial"/>
                <a:sym typeface="Arial"/>
              </a:defRPr>
            </a:lvl1pPr>
            <a:lvl2pPr marL="0" lvl="1" indent="0" algn="r">
              <a:spcBef>
                <a:spcPts val="0"/>
              </a:spcBef>
              <a:buNone/>
              <a:defRPr sz="750">
                <a:solidFill>
                  <a:schemeClr val="lt1"/>
                </a:solidFill>
                <a:latin typeface="Arial"/>
                <a:ea typeface="Arial"/>
                <a:cs typeface="Arial"/>
                <a:sym typeface="Arial"/>
              </a:defRPr>
            </a:lvl2pPr>
            <a:lvl3pPr marL="0" lvl="2" indent="0" algn="r">
              <a:spcBef>
                <a:spcPts val="0"/>
              </a:spcBef>
              <a:buNone/>
              <a:defRPr sz="750">
                <a:solidFill>
                  <a:schemeClr val="lt1"/>
                </a:solidFill>
                <a:latin typeface="Arial"/>
                <a:ea typeface="Arial"/>
                <a:cs typeface="Arial"/>
                <a:sym typeface="Arial"/>
              </a:defRPr>
            </a:lvl3pPr>
            <a:lvl4pPr marL="0" lvl="3" indent="0" algn="r">
              <a:spcBef>
                <a:spcPts val="0"/>
              </a:spcBef>
              <a:buNone/>
              <a:defRPr sz="750">
                <a:solidFill>
                  <a:schemeClr val="lt1"/>
                </a:solidFill>
                <a:latin typeface="Arial"/>
                <a:ea typeface="Arial"/>
                <a:cs typeface="Arial"/>
                <a:sym typeface="Arial"/>
              </a:defRPr>
            </a:lvl4pPr>
            <a:lvl5pPr marL="0" lvl="4" indent="0" algn="r">
              <a:spcBef>
                <a:spcPts val="0"/>
              </a:spcBef>
              <a:buNone/>
              <a:defRPr sz="750">
                <a:solidFill>
                  <a:schemeClr val="lt1"/>
                </a:solidFill>
                <a:latin typeface="Arial"/>
                <a:ea typeface="Arial"/>
                <a:cs typeface="Arial"/>
                <a:sym typeface="Arial"/>
              </a:defRPr>
            </a:lvl5pPr>
            <a:lvl6pPr marL="0" lvl="5" indent="0" algn="r">
              <a:spcBef>
                <a:spcPts val="0"/>
              </a:spcBef>
              <a:buNone/>
              <a:defRPr sz="750">
                <a:solidFill>
                  <a:schemeClr val="lt1"/>
                </a:solidFill>
                <a:latin typeface="Arial"/>
                <a:ea typeface="Arial"/>
                <a:cs typeface="Arial"/>
                <a:sym typeface="Arial"/>
              </a:defRPr>
            </a:lvl6pPr>
            <a:lvl7pPr marL="0" lvl="6" indent="0" algn="r">
              <a:spcBef>
                <a:spcPts val="0"/>
              </a:spcBef>
              <a:buNone/>
              <a:defRPr sz="750">
                <a:solidFill>
                  <a:schemeClr val="lt1"/>
                </a:solidFill>
                <a:latin typeface="Arial"/>
                <a:ea typeface="Arial"/>
                <a:cs typeface="Arial"/>
                <a:sym typeface="Arial"/>
              </a:defRPr>
            </a:lvl7pPr>
            <a:lvl8pPr marL="0" lvl="7" indent="0" algn="r">
              <a:spcBef>
                <a:spcPts val="0"/>
              </a:spcBef>
              <a:buNone/>
              <a:defRPr sz="750">
                <a:solidFill>
                  <a:schemeClr val="lt1"/>
                </a:solidFill>
                <a:latin typeface="Arial"/>
                <a:ea typeface="Arial"/>
                <a:cs typeface="Arial"/>
                <a:sym typeface="Arial"/>
              </a:defRPr>
            </a:lvl8pPr>
            <a:lvl9pPr marL="0" lvl="8" indent="0" algn="r">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7" name="Google Shape;317;p48"/>
          <p:cNvSpPr txBox="1">
            <a:spLocks noGrp="1"/>
          </p:cNvSpPr>
          <p:nvPr>
            <p:ph type="subTitle" idx="3"/>
          </p:nvPr>
        </p:nvSpPr>
        <p:spPr>
          <a:xfrm>
            <a:off x="442912" y="933433"/>
            <a:ext cx="53178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18" name="Google Shape;318;p48"/>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9" name="Google Shape;319;p48"/>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4946684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20"/>
        <p:cNvGrpSpPr/>
        <p:nvPr/>
      </p:nvGrpSpPr>
      <p:grpSpPr>
        <a:xfrm>
          <a:off x="0" y="0"/>
          <a:ext cx="0" cy="0"/>
          <a:chOff x="0" y="0"/>
          <a:chExt cx="0" cy="0"/>
        </a:xfrm>
      </p:grpSpPr>
      <p:sp>
        <p:nvSpPr>
          <p:cNvPr id="321" name="Google Shape;321;p49"/>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22" name="Google Shape;322;p49"/>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23" name="Google Shape;323;p49"/>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24" name="Google Shape;324;p4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p49"/>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26" name="Google Shape;326;p49"/>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27" name="Google Shape;327;p4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4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3024384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329"/>
        <p:cNvGrpSpPr/>
        <p:nvPr/>
      </p:nvGrpSpPr>
      <p:grpSpPr>
        <a:xfrm>
          <a:off x="0" y="0"/>
          <a:ext cx="0" cy="0"/>
          <a:chOff x="0" y="0"/>
          <a:chExt cx="0" cy="0"/>
        </a:xfrm>
      </p:grpSpPr>
      <p:sp>
        <p:nvSpPr>
          <p:cNvPr id="330" name="Google Shape;330;p50"/>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31" name="Google Shape;331;p50"/>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32" name="Google Shape;332;p50"/>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33" name="Google Shape;333;p50"/>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34" name="Google Shape;334;p5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50"/>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36" name="Google Shape;336;p50"/>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37" name="Google Shape;337;p50"/>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8" name="Google Shape;338;p50"/>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844188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339"/>
        <p:cNvGrpSpPr/>
        <p:nvPr/>
      </p:nvGrpSpPr>
      <p:grpSpPr>
        <a:xfrm>
          <a:off x="0" y="0"/>
          <a:ext cx="0" cy="0"/>
          <a:chOff x="0" y="0"/>
          <a:chExt cx="0" cy="0"/>
        </a:xfrm>
      </p:grpSpPr>
      <p:sp>
        <p:nvSpPr>
          <p:cNvPr id="340" name="Google Shape;340;p51"/>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41" name="Google Shape;341;p51"/>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42" name="Google Shape;342;p51"/>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43" name="Google Shape;343;p51"/>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44" name="Google Shape;344;p51"/>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45" name="Google Shape;345;p5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51"/>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47" name="Google Shape;347;p51"/>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48" name="Google Shape;348;p5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5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1047805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350"/>
        <p:cNvGrpSpPr/>
        <p:nvPr/>
      </p:nvGrpSpPr>
      <p:grpSpPr>
        <a:xfrm>
          <a:off x="0" y="0"/>
          <a:ext cx="0" cy="0"/>
          <a:chOff x="0" y="0"/>
          <a:chExt cx="0" cy="0"/>
        </a:xfrm>
      </p:grpSpPr>
      <p:sp>
        <p:nvSpPr>
          <p:cNvPr id="351" name="Google Shape;351;p52"/>
          <p:cNvSpPr>
            <a:spLocks noGrp="1"/>
          </p:cNvSpPr>
          <p:nvPr>
            <p:ph type="pic" idx="2"/>
          </p:nvPr>
        </p:nvSpPr>
        <p:spPr>
          <a:xfrm>
            <a:off x="442912"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2" name="Google Shape;352;p52"/>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353" name="Google Shape;353;p52"/>
          <p:cNvSpPr>
            <a:spLocks noGrp="1"/>
          </p:cNvSpPr>
          <p:nvPr>
            <p:ph type="pic" idx="3"/>
          </p:nvPr>
        </p:nvSpPr>
        <p:spPr>
          <a:xfrm>
            <a:off x="4331494"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4" name="Google Shape;354;p52"/>
          <p:cNvSpPr txBox="1">
            <a:spLocks noGrp="1"/>
          </p:cNvSpPr>
          <p:nvPr>
            <p:ph type="body" idx="4"/>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355" name="Google Shape;355;p52"/>
          <p:cNvSpPr>
            <a:spLocks noGrp="1"/>
          </p:cNvSpPr>
          <p:nvPr>
            <p:ph type="pic" idx="5"/>
          </p:nvPr>
        </p:nvSpPr>
        <p:spPr>
          <a:xfrm>
            <a:off x="8220075"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6" name="Google Shape;356;p52"/>
          <p:cNvSpPr txBox="1">
            <a:spLocks noGrp="1"/>
          </p:cNvSpPr>
          <p:nvPr>
            <p:ph type="body" idx="6"/>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357" name="Google Shape;357;p5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8" name="Google Shape;358;p52"/>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59" name="Google Shape;359;p52"/>
          <p:cNvSpPr txBox="1">
            <a:spLocks noGrp="1"/>
          </p:cNvSpPr>
          <p:nvPr>
            <p:ph type="subTitle" idx="7"/>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60" name="Google Shape;360;p52"/>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1" name="Google Shape;361;p52"/>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0031231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362"/>
        <p:cNvGrpSpPr/>
        <p:nvPr/>
      </p:nvGrpSpPr>
      <p:grpSpPr>
        <a:xfrm>
          <a:off x="0" y="0"/>
          <a:ext cx="0" cy="0"/>
          <a:chOff x="0" y="0"/>
          <a:chExt cx="0" cy="0"/>
        </a:xfrm>
      </p:grpSpPr>
      <p:sp>
        <p:nvSpPr>
          <p:cNvPr id="363" name="Google Shape;363;p53"/>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364" name="Google Shape;364;p53"/>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365" name="Google Shape;365;p53"/>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366" name="Google Shape;366;p53"/>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367" name="Google Shape;367;p5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8" name="Google Shape;368;p53"/>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69" name="Google Shape;369;p53"/>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70" name="Google Shape;370;p53"/>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53"/>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3453623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372"/>
        <p:cNvGrpSpPr/>
        <p:nvPr/>
      </p:nvGrpSpPr>
      <p:grpSpPr>
        <a:xfrm>
          <a:off x="0" y="0"/>
          <a:ext cx="0" cy="0"/>
          <a:chOff x="0" y="0"/>
          <a:chExt cx="0" cy="0"/>
        </a:xfrm>
      </p:grpSpPr>
      <p:sp>
        <p:nvSpPr>
          <p:cNvPr id="373" name="Google Shape;373;p54"/>
          <p:cNvSpPr>
            <a:spLocks noGrp="1"/>
          </p:cNvSpPr>
          <p:nvPr>
            <p:ph type="pic" idx="2"/>
          </p:nvPr>
        </p:nvSpPr>
        <p:spPr>
          <a:xfrm>
            <a:off x="442912"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74" name="Google Shape;374;p54"/>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375" name="Google Shape;375;p54"/>
          <p:cNvSpPr>
            <a:spLocks noGrp="1"/>
          </p:cNvSpPr>
          <p:nvPr>
            <p:ph type="pic" idx="3"/>
          </p:nvPr>
        </p:nvSpPr>
        <p:spPr>
          <a:xfrm>
            <a:off x="3358197"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76" name="Google Shape;376;p54"/>
          <p:cNvSpPr txBox="1">
            <a:spLocks noGrp="1"/>
          </p:cNvSpPr>
          <p:nvPr>
            <p:ph type="body" idx="4"/>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377" name="Google Shape;377;p54"/>
          <p:cNvSpPr>
            <a:spLocks noGrp="1"/>
          </p:cNvSpPr>
          <p:nvPr>
            <p:ph type="pic" idx="5"/>
          </p:nvPr>
        </p:nvSpPr>
        <p:spPr>
          <a:xfrm>
            <a:off x="6273482"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78" name="Google Shape;378;p54"/>
          <p:cNvSpPr txBox="1">
            <a:spLocks noGrp="1"/>
          </p:cNvSpPr>
          <p:nvPr>
            <p:ph type="body" idx="6"/>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379" name="Google Shape;379;p54"/>
          <p:cNvSpPr>
            <a:spLocks noGrp="1"/>
          </p:cNvSpPr>
          <p:nvPr>
            <p:ph type="pic" idx="7"/>
          </p:nvPr>
        </p:nvSpPr>
        <p:spPr>
          <a:xfrm>
            <a:off x="9188767"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80" name="Google Shape;380;p54"/>
          <p:cNvSpPr txBox="1">
            <a:spLocks noGrp="1"/>
          </p:cNvSpPr>
          <p:nvPr>
            <p:ph type="body" idx="8"/>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381" name="Google Shape;381;p5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2" name="Google Shape;382;p54"/>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83" name="Google Shape;383;p54"/>
          <p:cNvSpPr txBox="1">
            <a:spLocks noGrp="1"/>
          </p:cNvSpPr>
          <p:nvPr>
            <p:ph type="subTitle" idx="9"/>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84" name="Google Shape;384;p54"/>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5" name="Google Shape;385;p54"/>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875471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386"/>
        <p:cNvGrpSpPr/>
        <p:nvPr/>
      </p:nvGrpSpPr>
      <p:grpSpPr>
        <a:xfrm>
          <a:off x="0" y="0"/>
          <a:ext cx="0" cy="0"/>
          <a:chOff x="0" y="0"/>
          <a:chExt cx="0" cy="0"/>
        </a:xfrm>
      </p:grpSpPr>
      <p:sp>
        <p:nvSpPr>
          <p:cNvPr id="387" name="Google Shape;387;p5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88" name="Google Shape;388;p55"/>
          <p:cNvSpPr>
            <a:spLocks noGrp="1"/>
          </p:cNvSpPr>
          <p:nvPr>
            <p:ph type="chart" idx="2"/>
          </p:nvPr>
        </p:nvSpPr>
        <p:spPr>
          <a:xfrm>
            <a:off x="5600701" y="1428750"/>
            <a:ext cx="6148500" cy="4743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89" name="Google Shape;389;p5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0" name="Google Shape;390;p55"/>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91" name="Google Shape;391;p55"/>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92" name="Google Shape;392;p5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3" name="Google Shape;393;p5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5803881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ne Column Content Dark">
  <p:cSld name="One Column Content Dark">
    <p:bg>
      <p:bgPr>
        <a:solidFill>
          <a:srgbClr val="464646"/>
        </a:solidFill>
        <a:effectLst/>
      </p:bgPr>
    </p:bg>
    <p:spTree>
      <p:nvGrpSpPr>
        <p:cNvPr id="1" name="Shape 394"/>
        <p:cNvGrpSpPr/>
        <p:nvPr/>
      </p:nvGrpSpPr>
      <p:grpSpPr>
        <a:xfrm>
          <a:off x="0" y="0"/>
          <a:ext cx="0" cy="0"/>
          <a:chOff x="0" y="0"/>
          <a:chExt cx="0" cy="0"/>
        </a:xfrm>
      </p:grpSpPr>
      <p:sp>
        <p:nvSpPr>
          <p:cNvPr id="395" name="Google Shape;395;p5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lt1"/>
              </a:buClr>
              <a:buSzPts val="1600"/>
              <a:buNone/>
              <a:defRPr>
                <a:solidFill>
                  <a:schemeClr val="lt1"/>
                </a:solidFill>
              </a:defRPr>
            </a:lvl2pPr>
            <a:lvl3pPr marL="1371600" lvl="2" indent="-330200" algn="l">
              <a:lnSpc>
                <a:spcPct val="100000"/>
              </a:lnSpc>
              <a:spcBef>
                <a:spcPts val="600"/>
              </a:spcBef>
              <a:spcAft>
                <a:spcPts val="0"/>
              </a:spcAft>
              <a:buClr>
                <a:schemeClr val="lt1"/>
              </a:buClr>
              <a:buSzPts val="1600"/>
              <a:buChar char="•"/>
              <a:defRPr>
                <a:solidFill>
                  <a:schemeClr val="lt1"/>
                </a:solidFill>
              </a:defRPr>
            </a:lvl3pPr>
            <a:lvl4pPr marL="1828800" lvl="3" indent="-330200" algn="l">
              <a:lnSpc>
                <a:spcPct val="100000"/>
              </a:lnSpc>
              <a:spcBef>
                <a:spcPts val="600"/>
              </a:spcBef>
              <a:spcAft>
                <a:spcPts val="0"/>
              </a:spcAft>
              <a:buClr>
                <a:schemeClr val="lt1"/>
              </a:buClr>
              <a:buSzPts val="1600"/>
              <a:buChar char="–"/>
              <a:defRPr>
                <a:solidFill>
                  <a:schemeClr val="lt1"/>
                </a:solidFill>
              </a:defRPr>
            </a:lvl4pPr>
            <a:lvl5pPr marL="2286000" lvl="4" indent="-330200" algn="l">
              <a:lnSpc>
                <a:spcPct val="100000"/>
              </a:lnSpc>
              <a:spcBef>
                <a:spcPts val="600"/>
              </a:spcBef>
              <a:spcAft>
                <a:spcPts val="0"/>
              </a:spcAft>
              <a:buClr>
                <a:schemeClr val="lt1"/>
              </a:buClr>
              <a:buSzPts val="1600"/>
              <a:buChar char="•"/>
              <a:defRPr>
                <a:solidFill>
                  <a:schemeClr val="lt1"/>
                </a:solidFill>
              </a:defRPr>
            </a:lvl5pPr>
            <a:lvl6pPr marL="2743200" lvl="5" indent="-330200" algn="l">
              <a:lnSpc>
                <a:spcPct val="100000"/>
              </a:lnSpc>
              <a:spcBef>
                <a:spcPts val="600"/>
              </a:spcBef>
              <a:spcAft>
                <a:spcPts val="0"/>
              </a:spcAft>
              <a:buClr>
                <a:schemeClr val="lt1"/>
              </a:buClr>
              <a:buSzPts val="1600"/>
              <a:buChar char="–"/>
              <a:defRPr>
                <a:solidFill>
                  <a:schemeClr val="lt1"/>
                </a:solidFill>
              </a:defRPr>
            </a:lvl6pPr>
            <a:lvl7pPr marL="3200400" lvl="6" indent="-330200" algn="l">
              <a:lnSpc>
                <a:spcPct val="100000"/>
              </a:lnSpc>
              <a:spcBef>
                <a:spcPts val="600"/>
              </a:spcBef>
              <a:spcAft>
                <a:spcPts val="0"/>
              </a:spcAft>
              <a:buClr>
                <a:schemeClr val="lt1"/>
              </a:buClr>
              <a:buSzPts val="1600"/>
              <a:buChar char="•"/>
              <a:defRPr>
                <a:solidFill>
                  <a:schemeClr val="lt1"/>
                </a:solidFill>
              </a:defRPr>
            </a:lvl7pPr>
            <a:lvl8pPr marL="3657600" lvl="7" indent="-330200" algn="l">
              <a:lnSpc>
                <a:spcPct val="100000"/>
              </a:lnSpc>
              <a:spcBef>
                <a:spcPts val="600"/>
              </a:spcBef>
              <a:spcAft>
                <a:spcPts val="0"/>
              </a:spcAft>
              <a:buClr>
                <a:schemeClr val="lt1"/>
              </a:buClr>
              <a:buSzPts val="1600"/>
              <a:buChar char="–"/>
              <a:defRPr>
                <a:solidFill>
                  <a:schemeClr val="lt1"/>
                </a:solidFill>
              </a:defRPr>
            </a:lvl8pPr>
            <a:lvl9pPr marL="4114800" lvl="8" indent="-330200" algn="l">
              <a:lnSpc>
                <a:spcPct val="100000"/>
              </a:lnSpc>
              <a:spcBef>
                <a:spcPts val="600"/>
              </a:spcBef>
              <a:spcAft>
                <a:spcPts val="600"/>
              </a:spcAft>
              <a:buClr>
                <a:schemeClr val="lt1"/>
              </a:buClr>
              <a:buSzPts val="1600"/>
              <a:buChar char="•"/>
              <a:defRPr>
                <a:solidFill>
                  <a:schemeClr val="lt1"/>
                </a:solidFill>
              </a:defRPr>
            </a:lvl9pPr>
          </a:lstStyle>
          <a:p>
            <a:endParaRPr/>
          </a:p>
        </p:txBody>
      </p:sp>
      <p:sp>
        <p:nvSpPr>
          <p:cNvPr id="396" name="Google Shape;396;p5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7" name="Google Shape;397;p5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8" name="Google Shape;398;p5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9" name="Google Shape;399;p56"/>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0204503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ne Column Chart Dark">
  <p:cSld name="One Column Chart Dark">
    <p:bg>
      <p:bgPr>
        <a:solidFill>
          <a:srgbClr val="464646"/>
        </a:solidFill>
        <a:effectLst/>
      </p:bgPr>
    </p:bg>
    <p:spTree>
      <p:nvGrpSpPr>
        <p:cNvPr id="1" name="Shape 400"/>
        <p:cNvGrpSpPr/>
        <p:nvPr/>
      </p:nvGrpSpPr>
      <p:grpSpPr>
        <a:xfrm>
          <a:off x="0" y="0"/>
          <a:ext cx="0" cy="0"/>
          <a:chOff x="0" y="0"/>
          <a:chExt cx="0" cy="0"/>
        </a:xfrm>
      </p:grpSpPr>
      <p:sp>
        <p:nvSpPr>
          <p:cNvPr id="401" name="Google Shape;401;p5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lt1"/>
              </a:buClr>
              <a:buSzPts val="1600"/>
              <a:buNone/>
              <a:defRPr>
                <a:solidFill>
                  <a:schemeClr val="lt1"/>
                </a:solidFill>
              </a:defRPr>
            </a:lvl2pPr>
            <a:lvl3pPr marL="1371600" lvl="2" indent="-330200" algn="l">
              <a:lnSpc>
                <a:spcPct val="100000"/>
              </a:lnSpc>
              <a:spcBef>
                <a:spcPts val="600"/>
              </a:spcBef>
              <a:spcAft>
                <a:spcPts val="0"/>
              </a:spcAft>
              <a:buClr>
                <a:schemeClr val="lt1"/>
              </a:buClr>
              <a:buSzPts val="1600"/>
              <a:buChar char="•"/>
              <a:defRPr>
                <a:solidFill>
                  <a:schemeClr val="lt1"/>
                </a:solidFill>
              </a:defRPr>
            </a:lvl3pPr>
            <a:lvl4pPr marL="1828800" lvl="3" indent="-330200" algn="l">
              <a:lnSpc>
                <a:spcPct val="100000"/>
              </a:lnSpc>
              <a:spcBef>
                <a:spcPts val="600"/>
              </a:spcBef>
              <a:spcAft>
                <a:spcPts val="0"/>
              </a:spcAft>
              <a:buClr>
                <a:schemeClr val="lt1"/>
              </a:buClr>
              <a:buSzPts val="1600"/>
              <a:buChar char="–"/>
              <a:defRPr>
                <a:solidFill>
                  <a:schemeClr val="lt1"/>
                </a:solidFill>
              </a:defRPr>
            </a:lvl4pPr>
            <a:lvl5pPr marL="2286000" lvl="4" indent="-330200" algn="l">
              <a:lnSpc>
                <a:spcPct val="100000"/>
              </a:lnSpc>
              <a:spcBef>
                <a:spcPts val="600"/>
              </a:spcBef>
              <a:spcAft>
                <a:spcPts val="0"/>
              </a:spcAft>
              <a:buClr>
                <a:schemeClr val="lt1"/>
              </a:buClr>
              <a:buSzPts val="1600"/>
              <a:buChar char="•"/>
              <a:defRPr>
                <a:solidFill>
                  <a:schemeClr val="lt1"/>
                </a:solidFill>
              </a:defRPr>
            </a:lvl5pPr>
            <a:lvl6pPr marL="2743200" lvl="5" indent="-330200" algn="l">
              <a:lnSpc>
                <a:spcPct val="100000"/>
              </a:lnSpc>
              <a:spcBef>
                <a:spcPts val="600"/>
              </a:spcBef>
              <a:spcAft>
                <a:spcPts val="0"/>
              </a:spcAft>
              <a:buClr>
                <a:schemeClr val="lt1"/>
              </a:buClr>
              <a:buSzPts val="1600"/>
              <a:buChar char="–"/>
              <a:defRPr>
                <a:solidFill>
                  <a:schemeClr val="lt1"/>
                </a:solidFill>
              </a:defRPr>
            </a:lvl6pPr>
            <a:lvl7pPr marL="3200400" lvl="6" indent="-330200" algn="l">
              <a:lnSpc>
                <a:spcPct val="100000"/>
              </a:lnSpc>
              <a:spcBef>
                <a:spcPts val="600"/>
              </a:spcBef>
              <a:spcAft>
                <a:spcPts val="0"/>
              </a:spcAft>
              <a:buClr>
                <a:schemeClr val="lt1"/>
              </a:buClr>
              <a:buSzPts val="1600"/>
              <a:buChar char="•"/>
              <a:defRPr>
                <a:solidFill>
                  <a:schemeClr val="lt1"/>
                </a:solidFill>
              </a:defRPr>
            </a:lvl7pPr>
            <a:lvl8pPr marL="3657600" lvl="7" indent="-330200" algn="l">
              <a:lnSpc>
                <a:spcPct val="100000"/>
              </a:lnSpc>
              <a:spcBef>
                <a:spcPts val="600"/>
              </a:spcBef>
              <a:spcAft>
                <a:spcPts val="0"/>
              </a:spcAft>
              <a:buClr>
                <a:schemeClr val="lt1"/>
              </a:buClr>
              <a:buSzPts val="1600"/>
              <a:buChar char="–"/>
              <a:defRPr>
                <a:solidFill>
                  <a:schemeClr val="lt1"/>
                </a:solidFill>
              </a:defRPr>
            </a:lvl8pPr>
            <a:lvl9pPr marL="4114800" lvl="8" indent="-330200" algn="l">
              <a:lnSpc>
                <a:spcPct val="100000"/>
              </a:lnSpc>
              <a:spcBef>
                <a:spcPts val="600"/>
              </a:spcBef>
              <a:spcAft>
                <a:spcPts val="600"/>
              </a:spcAft>
              <a:buClr>
                <a:schemeClr val="lt1"/>
              </a:buClr>
              <a:buSzPts val="1600"/>
              <a:buChar char="•"/>
              <a:defRPr>
                <a:solidFill>
                  <a:schemeClr val="lt1"/>
                </a:solidFill>
              </a:defRPr>
            </a:lvl9pPr>
          </a:lstStyle>
          <a:p>
            <a:endParaRPr/>
          </a:p>
        </p:txBody>
      </p:sp>
      <p:sp>
        <p:nvSpPr>
          <p:cNvPr id="402" name="Google Shape;402;p57"/>
          <p:cNvSpPr>
            <a:spLocks noGrp="1"/>
          </p:cNvSpPr>
          <p:nvPr>
            <p:ph type="chart" idx="2"/>
          </p:nvPr>
        </p:nvSpPr>
        <p:spPr>
          <a:xfrm>
            <a:off x="5600701" y="1428750"/>
            <a:ext cx="6148500" cy="4743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403" name="Google Shape;403;p5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4" name="Google Shape;404;p57"/>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5" name="Google Shape;405;p57"/>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6" name="Google Shape;406;p57"/>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950989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hart Dark">
  <p:cSld name="Title and Chart Dark">
    <p:bg>
      <p:bgPr>
        <a:solidFill>
          <a:srgbClr val="464646"/>
        </a:solidFill>
        <a:effectLst/>
      </p:bgPr>
    </p:bg>
    <p:spTree>
      <p:nvGrpSpPr>
        <p:cNvPr id="1" name="Shape 407"/>
        <p:cNvGrpSpPr/>
        <p:nvPr/>
      </p:nvGrpSpPr>
      <p:grpSpPr>
        <a:xfrm>
          <a:off x="0" y="0"/>
          <a:ext cx="0" cy="0"/>
          <a:chOff x="0" y="0"/>
          <a:chExt cx="0" cy="0"/>
        </a:xfrm>
      </p:grpSpPr>
      <p:sp>
        <p:nvSpPr>
          <p:cNvPr id="408" name="Google Shape;408;p58"/>
          <p:cNvSpPr>
            <a:spLocks noGrp="1"/>
          </p:cNvSpPr>
          <p:nvPr>
            <p:ph type="chart" idx="2"/>
          </p:nvPr>
        </p:nvSpPr>
        <p:spPr>
          <a:xfrm>
            <a:off x="442913" y="2103438"/>
            <a:ext cx="11306100" cy="40689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409" name="Google Shape;409;p5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0" name="Google Shape;410;p58"/>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1" name="Google Shape;411;p58"/>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2" name="Google Shape;412;p58"/>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473593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Quote 1 Image Full">
  <p:cSld name="Quote 1 Image Full">
    <p:bg>
      <p:bgPr>
        <a:solidFill>
          <a:srgbClr val="DEDEDE"/>
        </a:solidFill>
        <a:effectLst/>
      </p:bgPr>
    </p:bg>
    <p:spTree>
      <p:nvGrpSpPr>
        <p:cNvPr id="1" name="Shape 413"/>
        <p:cNvGrpSpPr/>
        <p:nvPr/>
      </p:nvGrpSpPr>
      <p:grpSpPr>
        <a:xfrm>
          <a:off x="0" y="0"/>
          <a:ext cx="0" cy="0"/>
          <a:chOff x="0" y="0"/>
          <a:chExt cx="0" cy="0"/>
        </a:xfrm>
      </p:grpSpPr>
      <p:sp>
        <p:nvSpPr>
          <p:cNvPr id="414" name="Google Shape;414;p59"/>
          <p:cNvSpPr>
            <a:spLocks noGrp="1"/>
          </p:cNvSpPr>
          <p:nvPr>
            <p:ph type="pic" idx="2"/>
          </p:nvPr>
        </p:nvSpPr>
        <p:spPr>
          <a:xfrm>
            <a:off x="0" y="0"/>
            <a:ext cx="12192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415" name="Google Shape;415;p59"/>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lvl="0" indent="-228600" algn="l">
              <a:lnSpc>
                <a:spcPct val="90000"/>
              </a:lnSpc>
              <a:spcBef>
                <a:spcPts val="0"/>
              </a:spcBef>
              <a:spcAft>
                <a:spcPts val="0"/>
              </a:spcAft>
              <a:buClr>
                <a:schemeClr val="lt1"/>
              </a:buClr>
              <a:buSzPts val="2600"/>
              <a:buFont typeface="Arial"/>
              <a:buNone/>
              <a:defRPr sz="26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latin typeface="Arial"/>
                <a:ea typeface="Arial"/>
                <a:cs typeface="Arial"/>
                <a:sym typeface="Arial"/>
              </a:defRPr>
            </a:lvl2pPr>
            <a:lvl3pPr marL="1371600" lvl="2" indent="-228600" algn="l">
              <a:lnSpc>
                <a:spcPct val="100000"/>
              </a:lnSpc>
              <a:spcBef>
                <a:spcPts val="0"/>
              </a:spcBef>
              <a:spcAft>
                <a:spcPts val="0"/>
              </a:spcAft>
              <a:buClr>
                <a:schemeClr val="lt1"/>
              </a:buClr>
              <a:buSzPts val="1600"/>
              <a:buFont typeface="Arial"/>
              <a:buNone/>
              <a:defRPr sz="1600" b="0">
                <a:solidFill>
                  <a:schemeClr val="lt1"/>
                </a:solidFill>
                <a:latin typeface="Arial"/>
                <a:ea typeface="Arial"/>
                <a:cs typeface="Arial"/>
                <a:sym typeface="Arial"/>
              </a:defRPr>
            </a:lvl3pPr>
            <a:lvl4pPr marL="1828800" lvl="3" indent="-228600" algn="l">
              <a:lnSpc>
                <a:spcPct val="100000"/>
              </a:lnSpc>
              <a:spcBef>
                <a:spcPts val="0"/>
              </a:spcBef>
              <a:spcAft>
                <a:spcPts val="0"/>
              </a:spcAft>
              <a:buClr>
                <a:schemeClr val="lt1"/>
              </a:buClr>
              <a:buSzPts val="1600"/>
              <a:buFont typeface="Arial"/>
              <a:buNone/>
              <a:defRPr sz="1600" b="0">
                <a:solidFill>
                  <a:schemeClr val="lt1"/>
                </a:solidFill>
                <a:latin typeface="Arial"/>
                <a:ea typeface="Arial"/>
                <a:cs typeface="Arial"/>
                <a:sym typeface="Arial"/>
              </a:defRPr>
            </a:lvl4pPr>
            <a:lvl5pPr marL="2286000" lvl="4" indent="-228600" algn="l">
              <a:lnSpc>
                <a:spcPct val="100000"/>
              </a:lnSpc>
              <a:spcBef>
                <a:spcPts val="0"/>
              </a:spcBef>
              <a:spcAft>
                <a:spcPts val="0"/>
              </a:spcAft>
              <a:buClr>
                <a:schemeClr val="lt1"/>
              </a:buClr>
              <a:buSzPts val="1600"/>
              <a:buFont typeface="Arial"/>
              <a:buNone/>
              <a:defRPr sz="1600" b="0">
                <a:solidFill>
                  <a:schemeClr val="lt1"/>
                </a:solidFill>
                <a:latin typeface="Arial"/>
                <a:ea typeface="Arial"/>
                <a:cs typeface="Arial"/>
                <a:sym typeface="Aria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416" name="Google Shape;416;p59"/>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417" name="Google Shape;417;p5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8" name="Google Shape;418;p5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9" name="Google Shape;419;p59"/>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1045218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Quote 1 Image Orange">
  <p:cSld name="Quote 1 Image Orange">
    <p:bg>
      <p:bgPr>
        <a:solidFill>
          <a:srgbClr val="D04A02"/>
        </a:solidFill>
        <a:effectLst/>
      </p:bgPr>
    </p:bg>
    <p:spTree>
      <p:nvGrpSpPr>
        <p:cNvPr id="1" name="Shape 420"/>
        <p:cNvGrpSpPr/>
        <p:nvPr/>
      </p:nvGrpSpPr>
      <p:grpSpPr>
        <a:xfrm>
          <a:off x="0" y="0"/>
          <a:ext cx="0" cy="0"/>
          <a:chOff x="0" y="0"/>
          <a:chExt cx="0" cy="0"/>
        </a:xfrm>
      </p:grpSpPr>
      <p:sp>
        <p:nvSpPr>
          <p:cNvPr id="421" name="Google Shape;421;p60"/>
          <p:cNvSpPr>
            <a:spLocks noGrp="1"/>
          </p:cNvSpPr>
          <p:nvPr>
            <p:ph type="pic" idx="2"/>
          </p:nvPr>
        </p:nvSpPr>
        <p:spPr>
          <a:xfrm>
            <a:off x="6096000" y="0"/>
            <a:ext cx="6096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422" name="Google Shape;422;p60"/>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423" name="Google Shape;423;p60"/>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424" name="Google Shape;424;p60"/>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5" name="Google Shape;425;p60"/>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6" name="Google Shape;426;p60"/>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8514710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Quote 2 Orange">
  <p:cSld name="Quote 2 Orange">
    <p:bg>
      <p:bgPr>
        <a:solidFill>
          <a:srgbClr val="D04A02"/>
        </a:solidFill>
        <a:effectLst/>
      </p:bgPr>
    </p:bg>
    <p:spTree>
      <p:nvGrpSpPr>
        <p:cNvPr id="1" name="Shape 427"/>
        <p:cNvGrpSpPr/>
        <p:nvPr/>
      </p:nvGrpSpPr>
      <p:grpSpPr>
        <a:xfrm>
          <a:off x="0" y="0"/>
          <a:ext cx="0" cy="0"/>
          <a:chOff x="0" y="0"/>
          <a:chExt cx="0" cy="0"/>
        </a:xfrm>
      </p:grpSpPr>
      <p:sp>
        <p:nvSpPr>
          <p:cNvPr id="428" name="Google Shape;428;p6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429" name="Google Shape;429;p61"/>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430" name="Google Shape;430;p6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1" name="Google Shape;431;p6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2" name="Google Shape;432;p61"/>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6990021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Quote 2 Red">
  <p:cSld name="Quote 2 Red">
    <p:bg>
      <p:bgPr>
        <a:solidFill>
          <a:srgbClr val="E0301E"/>
        </a:solidFill>
        <a:effectLst/>
      </p:bgPr>
    </p:bg>
    <p:spTree>
      <p:nvGrpSpPr>
        <p:cNvPr id="1" name="Shape 433"/>
        <p:cNvGrpSpPr/>
        <p:nvPr/>
      </p:nvGrpSpPr>
      <p:grpSpPr>
        <a:xfrm>
          <a:off x="0" y="0"/>
          <a:ext cx="0" cy="0"/>
          <a:chOff x="0" y="0"/>
          <a:chExt cx="0" cy="0"/>
        </a:xfrm>
      </p:grpSpPr>
      <p:sp>
        <p:nvSpPr>
          <p:cNvPr id="434" name="Google Shape;434;p6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435" name="Google Shape;435;p62"/>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436" name="Google Shape;436;p62"/>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7" name="Google Shape;437;p62"/>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8" name="Google Shape;438;p62"/>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4048004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Quote 2 Rose">
  <p:cSld name="Quote 2 Rose">
    <p:bg>
      <p:bgPr>
        <a:solidFill>
          <a:srgbClr val="DB536A"/>
        </a:solidFill>
        <a:effectLst/>
      </p:bgPr>
    </p:bg>
    <p:spTree>
      <p:nvGrpSpPr>
        <p:cNvPr id="1" name="Shape 439"/>
        <p:cNvGrpSpPr/>
        <p:nvPr/>
      </p:nvGrpSpPr>
      <p:grpSpPr>
        <a:xfrm>
          <a:off x="0" y="0"/>
          <a:ext cx="0" cy="0"/>
          <a:chOff x="0" y="0"/>
          <a:chExt cx="0" cy="0"/>
        </a:xfrm>
      </p:grpSpPr>
      <p:sp>
        <p:nvSpPr>
          <p:cNvPr id="440" name="Google Shape;440;p63"/>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441" name="Google Shape;441;p63"/>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442" name="Google Shape;442;p63"/>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3" name="Google Shape;443;p63"/>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4" name="Google Shape;444;p63"/>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7585806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Quote 2 Grey">
  <p:cSld name="Quote 2 Grey">
    <p:bg>
      <p:bgPr>
        <a:solidFill>
          <a:srgbClr val="464646"/>
        </a:solidFill>
        <a:effectLst/>
      </p:bgPr>
    </p:bg>
    <p:spTree>
      <p:nvGrpSpPr>
        <p:cNvPr id="1" name="Shape 445"/>
        <p:cNvGrpSpPr/>
        <p:nvPr/>
      </p:nvGrpSpPr>
      <p:grpSpPr>
        <a:xfrm>
          <a:off x="0" y="0"/>
          <a:ext cx="0" cy="0"/>
          <a:chOff x="0" y="0"/>
          <a:chExt cx="0" cy="0"/>
        </a:xfrm>
      </p:grpSpPr>
      <p:sp>
        <p:nvSpPr>
          <p:cNvPr id="446" name="Google Shape;446;p6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447" name="Google Shape;447;p6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448" name="Google Shape;448;p64"/>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9" name="Google Shape;449;p64"/>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p64"/>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814205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B536A"/>
        </a:solidFill>
        <a:effectLst/>
      </p:bgPr>
    </p:bg>
    <p:spTree>
      <p:nvGrpSpPr>
        <p:cNvPr id="1" name="Shape 451"/>
        <p:cNvGrpSpPr/>
        <p:nvPr/>
      </p:nvGrpSpPr>
      <p:grpSpPr>
        <a:xfrm>
          <a:off x="0" y="0"/>
          <a:ext cx="0" cy="0"/>
          <a:chOff x="0" y="0"/>
          <a:chExt cx="0" cy="0"/>
        </a:xfrm>
      </p:grpSpPr>
      <p:sp>
        <p:nvSpPr>
          <p:cNvPr id="452" name="Google Shape;452;p65"/>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5796818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3"/>
        <p:cNvGrpSpPr/>
        <p:nvPr/>
      </p:nvGrpSpPr>
      <p:grpSpPr>
        <a:xfrm>
          <a:off x="0" y="0"/>
          <a:ext cx="0" cy="0"/>
          <a:chOff x="0" y="0"/>
          <a:chExt cx="0" cy="0"/>
        </a:xfrm>
      </p:grpSpPr>
      <p:sp>
        <p:nvSpPr>
          <p:cNvPr id="454" name="Google Shape;454;p66"/>
          <p:cNvSpPr txBox="1">
            <a:spLocks noGrp="1"/>
          </p:cNvSpPr>
          <p:nvPr>
            <p:ph type="sldNum" idx="12"/>
          </p:nvPr>
        </p:nvSpPr>
        <p:spPr>
          <a:xfrm>
            <a:off x="9984296" y="5650890"/>
            <a:ext cx="1764900" cy="1371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55" name="Google Shape;455;p6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6" name="Google Shape;456;p6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4020800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Chart - Subtitle 1">
  <p:cSld name="One Column Chart - Subtitle 1">
    <p:spTree>
      <p:nvGrpSpPr>
        <p:cNvPr id="1" name="Shape 457"/>
        <p:cNvGrpSpPr/>
        <p:nvPr/>
      </p:nvGrpSpPr>
      <p:grpSpPr>
        <a:xfrm>
          <a:off x="0" y="0"/>
          <a:ext cx="0" cy="0"/>
          <a:chOff x="0" y="0"/>
          <a:chExt cx="0" cy="0"/>
        </a:xfrm>
      </p:grpSpPr>
      <p:sp>
        <p:nvSpPr>
          <p:cNvPr id="458" name="Google Shape;458;p6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59" name="Google Shape;459;p6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0" name="Google Shape;460;p6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61" name="Google Shape;461;p6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409445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itle Slide 1 1">
  <p:cSld name="Title Slide 1 1">
    <p:spTree>
      <p:nvGrpSpPr>
        <p:cNvPr id="1" name="Shape 462"/>
        <p:cNvGrpSpPr/>
        <p:nvPr/>
      </p:nvGrpSpPr>
      <p:grpSpPr>
        <a:xfrm>
          <a:off x="0" y="0"/>
          <a:ext cx="0" cy="0"/>
          <a:chOff x="0" y="0"/>
          <a:chExt cx="0" cy="0"/>
        </a:xfrm>
      </p:grpSpPr>
    </p:spTree>
    <p:extLst>
      <p:ext uri="{BB962C8B-B14F-4D97-AF65-F5344CB8AC3E}">
        <p14:creationId xmlns:p14="http://schemas.microsoft.com/office/powerpoint/2010/main" val="30992195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Slide Split 1">
  <p:cSld name="Title Slide Split 1">
    <p:spTree>
      <p:nvGrpSpPr>
        <p:cNvPr id="1" name="Shape 463"/>
        <p:cNvGrpSpPr/>
        <p:nvPr/>
      </p:nvGrpSpPr>
      <p:grpSpPr>
        <a:xfrm>
          <a:off x="0" y="0"/>
          <a:ext cx="0" cy="0"/>
          <a:chOff x="0" y="0"/>
          <a:chExt cx="0" cy="0"/>
        </a:xfrm>
      </p:grpSpPr>
      <p:sp>
        <p:nvSpPr>
          <p:cNvPr id="464" name="Google Shape;464;p69"/>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5" name="Google Shape;465;p69"/>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381214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 Slide Lines 3 1">
  <p:cSld name="Title Slide Lines 3 1">
    <p:bg>
      <p:bgPr>
        <a:solidFill>
          <a:srgbClr val="D04A02"/>
        </a:solidFill>
        <a:effectLst/>
      </p:bgPr>
    </p:bg>
    <p:spTree>
      <p:nvGrpSpPr>
        <p:cNvPr id="1" name="Shape 466"/>
        <p:cNvGrpSpPr/>
        <p:nvPr/>
      </p:nvGrpSpPr>
      <p:grpSpPr>
        <a:xfrm>
          <a:off x="0" y="0"/>
          <a:ext cx="0" cy="0"/>
          <a:chOff x="0" y="0"/>
          <a:chExt cx="0" cy="0"/>
        </a:xfrm>
      </p:grpSpPr>
      <p:sp>
        <p:nvSpPr>
          <p:cNvPr id="467" name="Google Shape;467;p70"/>
          <p:cNvSpPr>
            <a:spLocks noGrp="1"/>
          </p:cNvSpPr>
          <p:nvPr>
            <p:ph type="pic" idx="2"/>
          </p:nvPr>
        </p:nvSpPr>
        <p:spPr>
          <a:xfrm>
            <a:off x="9450000" y="0"/>
            <a:ext cx="2742000" cy="6858000"/>
          </a:xfrm>
          <a:prstGeom prst="rect">
            <a:avLst/>
          </a:prstGeom>
          <a:solidFill>
            <a:srgbClr val="DEDEDE"/>
          </a:solidFill>
          <a:ln>
            <a:noFill/>
          </a:ln>
        </p:spPr>
      </p:sp>
      <p:grpSp>
        <p:nvGrpSpPr>
          <p:cNvPr id="468" name="Google Shape;468;p70"/>
          <p:cNvGrpSpPr/>
          <p:nvPr/>
        </p:nvGrpSpPr>
        <p:grpSpPr>
          <a:xfrm>
            <a:off x="0" y="0"/>
            <a:ext cx="12192000" cy="6858000"/>
            <a:chOff x="0" y="0"/>
            <a:chExt cx="12192000" cy="6858000"/>
          </a:xfrm>
        </p:grpSpPr>
        <p:sp>
          <p:nvSpPr>
            <p:cNvPr id="469" name="Google Shape;469;p70"/>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70" name="Google Shape;470;p70"/>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471" name="Google Shape;471;p70"/>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rmAutofit/>
          </a:bodyPr>
          <a:lstStyle>
            <a:lvl1pPr lvl="0" algn="l" rtl="0">
              <a:lnSpc>
                <a:spcPct val="86000"/>
              </a:lnSpc>
              <a:spcBef>
                <a:spcPts val="0"/>
              </a:spcBef>
              <a:spcAft>
                <a:spcPts val="0"/>
              </a:spcAft>
              <a:buClr>
                <a:schemeClr val="lt1"/>
              </a:buClr>
              <a:buSzPts val="6000"/>
              <a:buFont typeface="Georgia"/>
              <a:buNone/>
              <a:defRPr sz="60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2" name="Google Shape;472;p70"/>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1600"/>
              <a:buNone/>
              <a:defRPr sz="1600" b="0">
                <a:solidFill>
                  <a:schemeClr val="lt1"/>
                </a:solidFill>
              </a:defRPr>
            </a:lvl1pPr>
            <a:lvl2pPr lvl="1" algn="l" rtl="0">
              <a:lnSpc>
                <a:spcPct val="100000"/>
              </a:lnSpc>
              <a:spcBef>
                <a:spcPts val="0"/>
              </a:spcBef>
              <a:spcAft>
                <a:spcPts val="0"/>
              </a:spcAft>
              <a:buClr>
                <a:schemeClr val="lt1"/>
              </a:buClr>
              <a:buSzPts val="1600"/>
              <a:buNone/>
              <a:defRPr sz="1600">
                <a:solidFill>
                  <a:schemeClr val="lt1"/>
                </a:solidFill>
              </a:defRPr>
            </a:lvl2pPr>
            <a:lvl3pPr lvl="2" algn="l" rtl="0">
              <a:lnSpc>
                <a:spcPct val="100000"/>
              </a:lnSpc>
              <a:spcBef>
                <a:spcPts val="0"/>
              </a:spcBef>
              <a:spcAft>
                <a:spcPts val="0"/>
              </a:spcAft>
              <a:buClr>
                <a:schemeClr val="lt1"/>
              </a:buClr>
              <a:buSzPts val="1600"/>
              <a:buNone/>
              <a:defRPr sz="1600">
                <a:solidFill>
                  <a:schemeClr val="lt1"/>
                </a:solidFill>
              </a:defRPr>
            </a:lvl3pPr>
            <a:lvl4pPr lvl="3" algn="l" rtl="0">
              <a:lnSpc>
                <a:spcPct val="100000"/>
              </a:lnSpc>
              <a:spcBef>
                <a:spcPts val="0"/>
              </a:spcBef>
              <a:spcAft>
                <a:spcPts val="0"/>
              </a:spcAft>
              <a:buClr>
                <a:schemeClr val="lt1"/>
              </a:buClr>
              <a:buSzPts val="1600"/>
              <a:buNone/>
              <a:defRPr sz="1600">
                <a:solidFill>
                  <a:schemeClr val="lt1"/>
                </a:solidFill>
              </a:defRPr>
            </a:lvl4pPr>
            <a:lvl5pPr lvl="4" algn="l" rtl="0">
              <a:lnSpc>
                <a:spcPct val="100000"/>
              </a:lnSpc>
              <a:spcBef>
                <a:spcPts val="0"/>
              </a:spcBef>
              <a:spcAft>
                <a:spcPts val="0"/>
              </a:spcAft>
              <a:buClr>
                <a:schemeClr val="lt1"/>
              </a:buClr>
              <a:buSzPts val="1600"/>
              <a:buNone/>
              <a:defRPr sz="1600">
                <a:solidFill>
                  <a:schemeClr val="lt1"/>
                </a:solidFill>
              </a:defRPr>
            </a:lvl5pPr>
            <a:lvl6pPr lvl="5" algn="l" rtl="0">
              <a:lnSpc>
                <a:spcPct val="100000"/>
              </a:lnSpc>
              <a:spcBef>
                <a:spcPts val="0"/>
              </a:spcBef>
              <a:spcAft>
                <a:spcPts val="0"/>
              </a:spcAft>
              <a:buClr>
                <a:schemeClr val="lt1"/>
              </a:buClr>
              <a:buSzPts val="1600"/>
              <a:buNone/>
              <a:defRPr sz="1600">
                <a:solidFill>
                  <a:schemeClr val="lt1"/>
                </a:solidFill>
              </a:defRPr>
            </a:lvl6pPr>
            <a:lvl7pPr lvl="6" algn="l" rtl="0">
              <a:lnSpc>
                <a:spcPct val="100000"/>
              </a:lnSpc>
              <a:spcBef>
                <a:spcPts val="0"/>
              </a:spcBef>
              <a:spcAft>
                <a:spcPts val="0"/>
              </a:spcAft>
              <a:buClr>
                <a:schemeClr val="lt1"/>
              </a:buClr>
              <a:buSzPts val="1600"/>
              <a:buNone/>
              <a:defRPr sz="1600">
                <a:solidFill>
                  <a:schemeClr val="lt1"/>
                </a:solidFill>
              </a:defRPr>
            </a:lvl7pPr>
            <a:lvl8pPr lvl="7" algn="l" rtl="0">
              <a:lnSpc>
                <a:spcPct val="100000"/>
              </a:lnSpc>
              <a:spcBef>
                <a:spcPts val="0"/>
              </a:spcBef>
              <a:spcAft>
                <a:spcPts val="0"/>
              </a:spcAft>
              <a:buClr>
                <a:schemeClr val="lt1"/>
              </a:buClr>
              <a:buSzPts val="1600"/>
              <a:buNone/>
              <a:defRPr sz="1600">
                <a:solidFill>
                  <a:schemeClr val="lt1"/>
                </a:solidFill>
              </a:defRPr>
            </a:lvl8pPr>
            <a:lvl9pPr lvl="8" algn="l" rtl="0">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7604022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itle Slide Lines 3 Grey 1">
  <p:cSld name="Title Slide Lines 3 Grey 1">
    <p:bg>
      <p:bgPr>
        <a:solidFill>
          <a:srgbClr val="464646"/>
        </a:solidFill>
        <a:effectLst/>
      </p:bgPr>
    </p:bg>
    <p:spTree>
      <p:nvGrpSpPr>
        <p:cNvPr id="1" name="Shape 473"/>
        <p:cNvGrpSpPr/>
        <p:nvPr/>
      </p:nvGrpSpPr>
      <p:grpSpPr>
        <a:xfrm>
          <a:off x="0" y="0"/>
          <a:ext cx="0" cy="0"/>
          <a:chOff x="0" y="0"/>
          <a:chExt cx="0" cy="0"/>
        </a:xfrm>
      </p:grpSpPr>
      <p:sp>
        <p:nvSpPr>
          <p:cNvPr id="474" name="Google Shape;474;p71"/>
          <p:cNvSpPr>
            <a:spLocks noGrp="1"/>
          </p:cNvSpPr>
          <p:nvPr>
            <p:ph type="pic" idx="2"/>
          </p:nvPr>
        </p:nvSpPr>
        <p:spPr>
          <a:xfrm>
            <a:off x="9450000" y="0"/>
            <a:ext cx="2742000" cy="6858000"/>
          </a:xfrm>
          <a:prstGeom prst="rect">
            <a:avLst/>
          </a:prstGeom>
          <a:solidFill>
            <a:srgbClr val="DEDEDE"/>
          </a:solidFill>
          <a:ln>
            <a:noFill/>
          </a:ln>
        </p:spPr>
      </p:sp>
      <p:grpSp>
        <p:nvGrpSpPr>
          <p:cNvPr id="475" name="Google Shape;475;p71"/>
          <p:cNvGrpSpPr/>
          <p:nvPr/>
        </p:nvGrpSpPr>
        <p:grpSpPr>
          <a:xfrm>
            <a:off x="0" y="0"/>
            <a:ext cx="12192000" cy="6858000"/>
            <a:chOff x="0" y="0"/>
            <a:chExt cx="12192000" cy="6858000"/>
          </a:xfrm>
        </p:grpSpPr>
        <p:sp>
          <p:nvSpPr>
            <p:cNvPr id="476" name="Google Shape;476;p71"/>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77" name="Google Shape;477;p7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8" name="Google Shape;478;p71"/>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rmAutofit/>
          </a:bodyPr>
          <a:lstStyle>
            <a:lvl1pPr lvl="0" algn="l" rtl="0">
              <a:lnSpc>
                <a:spcPct val="85000"/>
              </a:lnSpc>
              <a:spcBef>
                <a:spcPts val="0"/>
              </a:spcBef>
              <a:spcAft>
                <a:spcPts val="0"/>
              </a:spcAft>
              <a:buClr>
                <a:schemeClr val="lt1"/>
              </a:buClr>
              <a:buSzPts val="6000"/>
              <a:buFont typeface="Georgia"/>
              <a:buNone/>
              <a:defRPr sz="60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9" name="Google Shape;479;p71"/>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lt1"/>
              </a:buClr>
              <a:buSzPts val="1600"/>
              <a:buNone/>
              <a:defRPr sz="1600" b="0">
                <a:solidFill>
                  <a:schemeClr val="lt1"/>
                </a:solidFill>
              </a:defRPr>
            </a:lvl1pPr>
            <a:lvl2pPr lvl="1" algn="l" rtl="0">
              <a:lnSpc>
                <a:spcPct val="100000"/>
              </a:lnSpc>
              <a:spcBef>
                <a:spcPts val="0"/>
              </a:spcBef>
              <a:spcAft>
                <a:spcPts val="0"/>
              </a:spcAft>
              <a:buClr>
                <a:schemeClr val="lt1"/>
              </a:buClr>
              <a:buSzPts val="1600"/>
              <a:buNone/>
              <a:defRPr sz="1600">
                <a:solidFill>
                  <a:schemeClr val="lt1"/>
                </a:solidFill>
              </a:defRPr>
            </a:lvl2pPr>
            <a:lvl3pPr lvl="2" algn="l" rtl="0">
              <a:lnSpc>
                <a:spcPct val="100000"/>
              </a:lnSpc>
              <a:spcBef>
                <a:spcPts val="0"/>
              </a:spcBef>
              <a:spcAft>
                <a:spcPts val="0"/>
              </a:spcAft>
              <a:buClr>
                <a:schemeClr val="lt1"/>
              </a:buClr>
              <a:buSzPts val="1600"/>
              <a:buNone/>
              <a:defRPr sz="1600">
                <a:solidFill>
                  <a:schemeClr val="lt1"/>
                </a:solidFill>
              </a:defRPr>
            </a:lvl3pPr>
            <a:lvl4pPr lvl="3" algn="l" rtl="0">
              <a:lnSpc>
                <a:spcPct val="100000"/>
              </a:lnSpc>
              <a:spcBef>
                <a:spcPts val="0"/>
              </a:spcBef>
              <a:spcAft>
                <a:spcPts val="0"/>
              </a:spcAft>
              <a:buClr>
                <a:schemeClr val="lt1"/>
              </a:buClr>
              <a:buSzPts val="1600"/>
              <a:buNone/>
              <a:defRPr sz="1600">
                <a:solidFill>
                  <a:schemeClr val="lt1"/>
                </a:solidFill>
              </a:defRPr>
            </a:lvl4pPr>
            <a:lvl5pPr lvl="4" algn="l" rtl="0">
              <a:lnSpc>
                <a:spcPct val="100000"/>
              </a:lnSpc>
              <a:spcBef>
                <a:spcPts val="0"/>
              </a:spcBef>
              <a:spcAft>
                <a:spcPts val="0"/>
              </a:spcAft>
              <a:buClr>
                <a:schemeClr val="lt1"/>
              </a:buClr>
              <a:buSzPts val="1600"/>
              <a:buNone/>
              <a:defRPr sz="1600">
                <a:solidFill>
                  <a:schemeClr val="lt1"/>
                </a:solidFill>
              </a:defRPr>
            </a:lvl5pPr>
            <a:lvl6pPr lvl="5" algn="l" rtl="0">
              <a:lnSpc>
                <a:spcPct val="100000"/>
              </a:lnSpc>
              <a:spcBef>
                <a:spcPts val="0"/>
              </a:spcBef>
              <a:spcAft>
                <a:spcPts val="0"/>
              </a:spcAft>
              <a:buClr>
                <a:schemeClr val="lt1"/>
              </a:buClr>
              <a:buSzPts val="1600"/>
              <a:buNone/>
              <a:defRPr sz="1600">
                <a:solidFill>
                  <a:schemeClr val="lt1"/>
                </a:solidFill>
              </a:defRPr>
            </a:lvl6pPr>
            <a:lvl7pPr lvl="6" algn="l" rtl="0">
              <a:lnSpc>
                <a:spcPct val="100000"/>
              </a:lnSpc>
              <a:spcBef>
                <a:spcPts val="0"/>
              </a:spcBef>
              <a:spcAft>
                <a:spcPts val="0"/>
              </a:spcAft>
              <a:buClr>
                <a:schemeClr val="lt1"/>
              </a:buClr>
              <a:buSzPts val="1600"/>
              <a:buNone/>
              <a:defRPr sz="1600">
                <a:solidFill>
                  <a:schemeClr val="lt1"/>
                </a:solidFill>
              </a:defRPr>
            </a:lvl7pPr>
            <a:lvl8pPr lvl="7" algn="l" rtl="0">
              <a:lnSpc>
                <a:spcPct val="100000"/>
              </a:lnSpc>
              <a:spcBef>
                <a:spcPts val="0"/>
              </a:spcBef>
              <a:spcAft>
                <a:spcPts val="0"/>
              </a:spcAft>
              <a:buClr>
                <a:schemeClr val="lt1"/>
              </a:buClr>
              <a:buSzPts val="1600"/>
              <a:buNone/>
              <a:defRPr sz="1600">
                <a:solidFill>
                  <a:schemeClr val="lt1"/>
                </a:solidFill>
              </a:defRPr>
            </a:lvl8pPr>
            <a:lvl9pPr lvl="8" algn="l" rtl="0">
              <a:lnSpc>
                <a:spcPct val="100000"/>
              </a:lnSpc>
              <a:spcBef>
                <a:spcPts val="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849386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480"/>
        <p:cNvGrpSpPr/>
        <p:nvPr/>
      </p:nvGrpSpPr>
      <p:grpSpPr>
        <a:xfrm>
          <a:off x="0" y="0"/>
          <a:ext cx="0" cy="0"/>
          <a:chOff x="0" y="0"/>
          <a:chExt cx="0" cy="0"/>
        </a:xfrm>
      </p:grpSpPr>
      <p:sp>
        <p:nvSpPr>
          <p:cNvPr id="481" name="Google Shape;481;p72"/>
          <p:cNvSpPr txBox="1">
            <a:spLocks noGrp="1"/>
          </p:cNvSpPr>
          <p:nvPr>
            <p:ph type="title"/>
          </p:nvPr>
        </p:nvSpPr>
        <p:spPr>
          <a:xfrm>
            <a:off x="448056" y="432000"/>
            <a:ext cx="11306100" cy="3663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dk1"/>
              </a:buClr>
              <a:buSzPts val="2800"/>
              <a:buFont typeface="Georgia"/>
              <a:buNone/>
              <a:defRPr/>
            </a:lvl1pPr>
            <a:lvl2pPr lvl="1" algn="l" rtl="0">
              <a:lnSpc>
                <a:spcPct val="100000"/>
              </a:lnSpc>
              <a:spcBef>
                <a:spcPts val="0"/>
              </a:spcBef>
              <a:spcAft>
                <a:spcPts val="0"/>
              </a:spcAft>
              <a:buSzPts val="1500"/>
              <a:buNone/>
              <a:defRPr/>
            </a:lvl2pPr>
            <a:lvl3pPr lvl="2" algn="l" rtl="0">
              <a:lnSpc>
                <a:spcPct val="100000"/>
              </a:lnSpc>
              <a:spcBef>
                <a:spcPts val="0"/>
              </a:spcBef>
              <a:spcAft>
                <a:spcPts val="0"/>
              </a:spcAft>
              <a:buSzPts val="1500"/>
              <a:buNone/>
              <a:defRPr/>
            </a:lvl3pPr>
            <a:lvl4pPr lvl="3" algn="l" rtl="0">
              <a:lnSpc>
                <a:spcPct val="100000"/>
              </a:lnSpc>
              <a:spcBef>
                <a:spcPts val="0"/>
              </a:spcBef>
              <a:spcAft>
                <a:spcPts val="0"/>
              </a:spcAft>
              <a:buSzPts val="1500"/>
              <a:buNone/>
              <a:defRPr/>
            </a:lvl4pPr>
            <a:lvl5pPr lvl="4" algn="l" rtl="0">
              <a:lnSpc>
                <a:spcPct val="100000"/>
              </a:lnSpc>
              <a:spcBef>
                <a:spcPts val="0"/>
              </a:spcBef>
              <a:spcAft>
                <a:spcPts val="0"/>
              </a:spcAft>
              <a:buSzPts val="1500"/>
              <a:buNone/>
              <a:defRPr/>
            </a:lvl5pPr>
            <a:lvl6pPr lvl="5" algn="l" rtl="0">
              <a:lnSpc>
                <a:spcPct val="100000"/>
              </a:lnSpc>
              <a:spcBef>
                <a:spcPts val="0"/>
              </a:spcBef>
              <a:spcAft>
                <a:spcPts val="0"/>
              </a:spcAft>
              <a:buSzPts val="1500"/>
              <a:buNone/>
              <a:defRPr/>
            </a:lvl6pPr>
            <a:lvl7pPr lvl="6" algn="l" rtl="0">
              <a:lnSpc>
                <a:spcPct val="100000"/>
              </a:lnSpc>
              <a:spcBef>
                <a:spcPts val="0"/>
              </a:spcBef>
              <a:spcAft>
                <a:spcPts val="0"/>
              </a:spcAft>
              <a:buSzPts val="1500"/>
              <a:buNone/>
              <a:defRPr/>
            </a:lvl7pPr>
            <a:lvl8pPr lvl="7" algn="l" rtl="0">
              <a:lnSpc>
                <a:spcPct val="100000"/>
              </a:lnSpc>
              <a:spcBef>
                <a:spcPts val="0"/>
              </a:spcBef>
              <a:spcAft>
                <a:spcPts val="0"/>
              </a:spcAft>
              <a:buSzPts val="1500"/>
              <a:buNone/>
              <a:defRPr/>
            </a:lvl8pPr>
            <a:lvl9pPr lvl="8" algn="l" rtl="0">
              <a:lnSpc>
                <a:spcPct val="100000"/>
              </a:lnSpc>
              <a:spcBef>
                <a:spcPts val="0"/>
              </a:spcBef>
              <a:spcAft>
                <a:spcPts val="0"/>
              </a:spcAft>
              <a:buSzPts val="1500"/>
              <a:buNone/>
              <a:defRPr/>
            </a:lvl9pPr>
          </a:lstStyle>
          <a:p>
            <a:endParaRPr/>
          </a:p>
        </p:txBody>
      </p:sp>
      <p:sp>
        <p:nvSpPr>
          <p:cNvPr id="482" name="Google Shape;482;p72"/>
          <p:cNvSpPr txBox="1">
            <a:spLocks noGrp="1"/>
          </p:cNvSpPr>
          <p:nvPr>
            <p:ph type="body" idx="1"/>
          </p:nvPr>
        </p:nvSpPr>
        <p:spPr>
          <a:xfrm>
            <a:off x="442913" y="1645920"/>
            <a:ext cx="11306100" cy="25083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1900"/>
              <a:buNone/>
              <a:defRPr/>
            </a:lvl1pPr>
            <a:lvl2pPr marL="914400" lvl="1" indent="-228600" algn="l" rtl="0">
              <a:lnSpc>
                <a:spcPct val="100000"/>
              </a:lnSpc>
              <a:spcBef>
                <a:spcPts val="700"/>
              </a:spcBef>
              <a:spcAft>
                <a:spcPts val="0"/>
              </a:spcAft>
              <a:buClr>
                <a:schemeClr val="dk1"/>
              </a:buClr>
              <a:buSzPts val="1600"/>
              <a:buNone/>
              <a:defRPr/>
            </a:lvl2pPr>
            <a:lvl3pPr marL="1371600" lvl="2" indent="-349250" algn="l" rtl="0">
              <a:lnSpc>
                <a:spcPct val="100000"/>
              </a:lnSpc>
              <a:spcBef>
                <a:spcPts val="700"/>
              </a:spcBef>
              <a:spcAft>
                <a:spcPts val="0"/>
              </a:spcAft>
              <a:buClr>
                <a:schemeClr val="dk1"/>
              </a:buClr>
              <a:buSzPts val="1900"/>
              <a:buChar char="•"/>
              <a:defRPr/>
            </a:lvl3pPr>
            <a:lvl4pPr marL="1828800" lvl="3" indent="-349250" algn="l" rtl="0">
              <a:lnSpc>
                <a:spcPct val="100000"/>
              </a:lnSpc>
              <a:spcBef>
                <a:spcPts val="700"/>
              </a:spcBef>
              <a:spcAft>
                <a:spcPts val="0"/>
              </a:spcAft>
              <a:buClr>
                <a:schemeClr val="dk1"/>
              </a:buClr>
              <a:buSzPts val="1900"/>
              <a:buChar char="–"/>
              <a:defRPr/>
            </a:lvl4pPr>
            <a:lvl5pPr marL="2286000" lvl="4" indent="-349250" algn="l" rtl="0">
              <a:lnSpc>
                <a:spcPct val="100000"/>
              </a:lnSpc>
              <a:spcBef>
                <a:spcPts val="700"/>
              </a:spcBef>
              <a:spcAft>
                <a:spcPts val="0"/>
              </a:spcAft>
              <a:buClr>
                <a:schemeClr val="dk1"/>
              </a:buClr>
              <a:buSzPts val="1900"/>
              <a:buChar char="•"/>
              <a:defRPr/>
            </a:lvl5pPr>
            <a:lvl6pPr marL="2743200" lvl="5" indent="-349250" algn="l" rtl="0">
              <a:lnSpc>
                <a:spcPct val="100000"/>
              </a:lnSpc>
              <a:spcBef>
                <a:spcPts val="700"/>
              </a:spcBef>
              <a:spcAft>
                <a:spcPts val="0"/>
              </a:spcAft>
              <a:buClr>
                <a:schemeClr val="dk1"/>
              </a:buClr>
              <a:buSzPts val="1900"/>
              <a:buChar char="–"/>
              <a:defRPr/>
            </a:lvl6pPr>
            <a:lvl7pPr marL="3200400" lvl="6" indent="-349250" algn="l" rtl="0">
              <a:lnSpc>
                <a:spcPct val="100000"/>
              </a:lnSpc>
              <a:spcBef>
                <a:spcPts val="700"/>
              </a:spcBef>
              <a:spcAft>
                <a:spcPts val="0"/>
              </a:spcAft>
              <a:buClr>
                <a:schemeClr val="dk1"/>
              </a:buClr>
              <a:buSzPts val="1900"/>
              <a:buChar char="•"/>
              <a:defRPr/>
            </a:lvl7pPr>
            <a:lvl8pPr marL="3657600" lvl="7" indent="-349250" algn="l" rtl="0">
              <a:lnSpc>
                <a:spcPct val="100000"/>
              </a:lnSpc>
              <a:spcBef>
                <a:spcPts val="700"/>
              </a:spcBef>
              <a:spcAft>
                <a:spcPts val="0"/>
              </a:spcAft>
              <a:buClr>
                <a:schemeClr val="dk1"/>
              </a:buClr>
              <a:buSzPts val="1900"/>
              <a:buChar char="–"/>
              <a:defRPr/>
            </a:lvl8pPr>
            <a:lvl9pPr marL="4114800" lvl="8" indent="-349250" algn="l" rtl="0">
              <a:lnSpc>
                <a:spcPct val="100000"/>
              </a:lnSpc>
              <a:spcBef>
                <a:spcPts val="700"/>
              </a:spcBef>
              <a:spcAft>
                <a:spcPts val="700"/>
              </a:spcAft>
              <a:buClr>
                <a:schemeClr val="dk1"/>
              </a:buClr>
              <a:buSzPts val="1900"/>
              <a:buChar char="•"/>
              <a:defRPr/>
            </a:lvl9pPr>
          </a:lstStyle>
          <a:p>
            <a:endParaRPr/>
          </a:p>
        </p:txBody>
      </p:sp>
      <p:sp>
        <p:nvSpPr>
          <p:cNvPr id="483" name="Google Shape;483;p72"/>
          <p:cNvSpPr txBox="1">
            <a:spLocks noGrp="1"/>
          </p:cNvSpPr>
          <p:nvPr>
            <p:ph type="sldNum" idx="12"/>
          </p:nvPr>
        </p:nvSpPr>
        <p:spPr>
          <a:xfrm>
            <a:off x="11632068" y="6513984"/>
            <a:ext cx="116700" cy="1155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84" name="Google Shape;484;p72"/>
          <p:cNvSpPr txBox="1">
            <a:spLocks noGrp="1"/>
          </p:cNvSpPr>
          <p:nvPr>
            <p:ph type="subTitle" idx="2"/>
          </p:nvPr>
        </p:nvSpPr>
        <p:spPr>
          <a:xfrm>
            <a:off x="442913" y="914400"/>
            <a:ext cx="11311200" cy="3135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dk1"/>
              </a:buClr>
              <a:buSzPts val="2400"/>
              <a:buNone/>
              <a:defRPr sz="2400" b="0">
                <a:solidFill>
                  <a:schemeClr val="dk1"/>
                </a:solidFill>
              </a:defRPr>
            </a:lvl1pPr>
            <a:lvl2pPr lvl="1" algn="l" rtl="0">
              <a:lnSpc>
                <a:spcPct val="85000"/>
              </a:lnSpc>
              <a:spcBef>
                <a:spcPts val="0"/>
              </a:spcBef>
              <a:spcAft>
                <a:spcPts val="0"/>
              </a:spcAft>
              <a:buClr>
                <a:schemeClr val="dk1"/>
              </a:buClr>
              <a:buSzPts val="1900"/>
              <a:buNone/>
              <a:defRPr sz="1900"/>
            </a:lvl2pPr>
            <a:lvl3pPr lvl="2" algn="l" rtl="0">
              <a:lnSpc>
                <a:spcPct val="85000"/>
              </a:lnSpc>
              <a:spcBef>
                <a:spcPts val="0"/>
              </a:spcBef>
              <a:spcAft>
                <a:spcPts val="0"/>
              </a:spcAft>
              <a:buClr>
                <a:schemeClr val="dk1"/>
              </a:buClr>
              <a:buSzPts val="1900"/>
              <a:buNone/>
              <a:defRPr sz="1900"/>
            </a:lvl3pPr>
            <a:lvl4pPr lvl="3" algn="l" rtl="0">
              <a:lnSpc>
                <a:spcPct val="85000"/>
              </a:lnSpc>
              <a:spcBef>
                <a:spcPts val="0"/>
              </a:spcBef>
              <a:spcAft>
                <a:spcPts val="0"/>
              </a:spcAft>
              <a:buClr>
                <a:schemeClr val="dk1"/>
              </a:buClr>
              <a:buSzPts val="1900"/>
              <a:buNone/>
              <a:defRPr sz="1900"/>
            </a:lvl4pPr>
            <a:lvl5pPr lvl="4" algn="l" rtl="0">
              <a:lnSpc>
                <a:spcPct val="85000"/>
              </a:lnSpc>
              <a:spcBef>
                <a:spcPts val="0"/>
              </a:spcBef>
              <a:spcAft>
                <a:spcPts val="0"/>
              </a:spcAft>
              <a:buClr>
                <a:schemeClr val="dk1"/>
              </a:buClr>
              <a:buSzPts val="1900"/>
              <a:buNone/>
              <a:defRPr sz="1900"/>
            </a:lvl5pPr>
            <a:lvl6pPr lvl="5" algn="l" rtl="0">
              <a:lnSpc>
                <a:spcPct val="85000"/>
              </a:lnSpc>
              <a:spcBef>
                <a:spcPts val="0"/>
              </a:spcBef>
              <a:spcAft>
                <a:spcPts val="0"/>
              </a:spcAft>
              <a:buClr>
                <a:schemeClr val="dk1"/>
              </a:buClr>
              <a:buSzPts val="1900"/>
              <a:buNone/>
              <a:defRPr sz="1900"/>
            </a:lvl6pPr>
            <a:lvl7pPr lvl="6" algn="l" rtl="0">
              <a:lnSpc>
                <a:spcPct val="85000"/>
              </a:lnSpc>
              <a:spcBef>
                <a:spcPts val="0"/>
              </a:spcBef>
              <a:spcAft>
                <a:spcPts val="0"/>
              </a:spcAft>
              <a:buClr>
                <a:schemeClr val="dk1"/>
              </a:buClr>
              <a:buSzPts val="1900"/>
              <a:buNone/>
              <a:defRPr sz="1900"/>
            </a:lvl7pPr>
            <a:lvl8pPr lvl="7" algn="l" rtl="0">
              <a:lnSpc>
                <a:spcPct val="85000"/>
              </a:lnSpc>
              <a:spcBef>
                <a:spcPts val="0"/>
              </a:spcBef>
              <a:spcAft>
                <a:spcPts val="0"/>
              </a:spcAft>
              <a:buClr>
                <a:schemeClr val="dk1"/>
              </a:buClr>
              <a:buSzPts val="1900"/>
              <a:buNone/>
              <a:defRPr sz="1900"/>
            </a:lvl8pPr>
            <a:lvl9pPr lvl="8" algn="l" rtl="0">
              <a:lnSpc>
                <a:spcPct val="85000"/>
              </a:lnSpc>
              <a:spcBef>
                <a:spcPts val="0"/>
              </a:spcBef>
              <a:spcAft>
                <a:spcPts val="0"/>
              </a:spcAft>
              <a:buClr>
                <a:schemeClr val="dk1"/>
              </a:buClr>
              <a:buSzPts val="1900"/>
              <a:buNone/>
              <a:defRPr sz="1900"/>
            </a:lvl9pPr>
          </a:lstStyle>
          <a:p>
            <a:endParaRPr/>
          </a:p>
        </p:txBody>
      </p:sp>
    </p:spTree>
    <p:extLst>
      <p:ext uri="{BB962C8B-B14F-4D97-AF65-F5344CB8AC3E}">
        <p14:creationId xmlns:p14="http://schemas.microsoft.com/office/powerpoint/2010/main" val="35910215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LWW_Divider">
  <p:cSld name="LWW_Divider">
    <p:bg>
      <p:bgPr>
        <a:solidFill>
          <a:schemeClr val="accent6"/>
        </a:solidFill>
        <a:effectLst/>
      </p:bgPr>
    </p:bg>
    <p:spTree>
      <p:nvGrpSpPr>
        <p:cNvPr id="1" name="Shape 485"/>
        <p:cNvGrpSpPr/>
        <p:nvPr/>
      </p:nvGrpSpPr>
      <p:grpSpPr>
        <a:xfrm>
          <a:off x="0" y="0"/>
          <a:ext cx="0" cy="0"/>
          <a:chOff x="0" y="0"/>
          <a:chExt cx="0" cy="0"/>
        </a:xfrm>
      </p:grpSpPr>
      <p:sp>
        <p:nvSpPr>
          <p:cNvPr id="486" name="Google Shape;486;p73"/>
          <p:cNvSpPr txBox="1">
            <a:spLocks noGrp="1"/>
          </p:cNvSpPr>
          <p:nvPr>
            <p:ph type="title"/>
          </p:nvPr>
        </p:nvSpPr>
        <p:spPr>
          <a:xfrm>
            <a:off x="483446" y="276550"/>
            <a:ext cx="3255600" cy="6349800"/>
          </a:xfrm>
          <a:prstGeom prst="rect">
            <a:avLst/>
          </a:prstGeom>
        </p:spPr>
        <p:txBody>
          <a:bodyPr spcFirstLastPara="1" wrap="square" lIns="0" tIns="0" rIns="0" bIns="0" anchor="ctr" anchorCtr="0">
            <a:noAutofit/>
          </a:bodyPr>
          <a:lstStyle>
            <a:lvl1pPr lvl="0" rtl="0">
              <a:spcBef>
                <a:spcPts val="0"/>
              </a:spcBef>
              <a:spcAft>
                <a:spcPts val="0"/>
              </a:spcAft>
              <a:buClr>
                <a:schemeClr val="lt2"/>
              </a:buClr>
              <a:buSzPts val="40000"/>
              <a:buNone/>
              <a:defRPr sz="40000">
                <a:solidFill>
                  <a:schemeClr val="lt2"/>
                </a:solidFill>
                <a:latin typeface="Arial"/>
                <a:ea typeface="Arial"/>
                <a:cs typeface="Arial"/>
                <a:sym typeface="Arial"/>
              </a:defRPr>
            </a:lvl1pPr>
            <a:lvl2pPr lvl="1" rtl="0">
              <a:spcBef>
                <a:spcPts val="0"/>
              </a:spcBef>
              <a:spcAft>
                <a:spcPts val="0"/>
              </a:spcAft>
              <a:buSzPts val="40000"/>
              <a:buNone/>
              <a:defRPr sz="40000">
                <a:latin typeface="Arial"/>
                <a:ea typeface="Arial"/>
                <a:cs typeface="Arial"/>
                <a:sym typeface="Arial"/>
              </a:defRPr>
            </a:lvl2pPr>
            <a:lvl3pPr lvl="2" rtl="0">
              <a:spcBef>
                <a:spcPts val="0"/>
              </a:spcBef>
              <a:spcAft>
                <a:spcPts val="0"/>
              </a:spcAft>
              <a:buSzPts val="40000"/>
              <a:buNone/>
              <a:defRPr sz="40000">
                <a:latin typeface="Arial"/>
                <a:ea typeface="Arial"/>
                <a:cs typeface="Arial"/>
                <a:sym typeface="Arial"/>
              </a:defRPr>
            </a:lvl3pPr>
            <a:lvl4pPr lvl="3" rtl="0">
              <a:spcBef>
                <a:spcPts val="0"/>
              </a:spcBef>
              <a:spcAft>
                <a:spcPts val="0"/>
              </a:spcAft>
              <a:buSzPts val="40000"/>
              <a:buNone/>
              <a:defRPr sz="40000">
                <a:latin typeface="Arial"/>
                <a:ea typeface="Arial"/>
                <a:cs typeface="Arial"/>
                <a:sym typeface="Arial"/>
              </a:defRPr>
            </a:lvl4pPr>
            <a:lvl5pPr lvl="4" rtl="0">
              <a:spcBef>
                <a:spcPts val="0"/>
              </a:spcBef>
              <a:spcAft>
                <a:spcPts val="0"/>
              </a:spcAft>
              <a:buSzPts val="40000"/>
              <a:buNone/>
              <a:defRPr sz="40000">
                <a:latin typeface="Arial"/>
                <a:ea typeface="Arial"/>
                <a:cs typeface="Arial"/>
                <a:sym typeface="Arial"/>
              </a:defRPr>
            </a:lvl5pPr>
            <a:lvl6pPr lvl="5" rtl="0">
              <a:spcBef>
                <a:spcPts val="0"/>
              </a:spcBef>
              <a:spcAft>
                <a:spcPts val="0"/>
              </a:spcAft>
              <a:buSzPts val="40000"/>
              <a:buNone/>
              <a:defRPr sz="40000">
                <a:latin typeface="Arial"/>
                <a:ea typeface="Arial"/>
                <a:cs typeface="Arial"/>
                <a:sym typeface="Arial"/>
              </a:defRPr>
            </a:lvl6pPr>
            <a:lvl7pPr lvl="6" rtl="0">
              <a:spcBef>
                <a:spcPts val="0"/>
              </a:spcBef>
              <a:spcAft>
                <a:spcPts val="0"/>
              </a:spcAft>
              <a:buSzPts val="40000"/>
              <a:buNone/>
              <a:defRPr sz="40000">
                <a:latin typeface="Arial"/>
                <a:ea typeface="Arial"/>
                <a:cs typeface="Arial"/>
                <a:sym typeface="Arial"/>
              </a:defRPr>
            </a:lvl7pPr>
            <a:lvl8pPr lvl="7" rtl="0">
              <a:spcBef>
                <a:spcPts val="0"/>
              </a:spcBef>
              <a:spcAft>
                <a:spcPts val="0"/>
              </a:spcAft>
              <a:buSzPts val="40000"/>
              <a:buNone/>
              <a:defRPr sz="40000">
                <a:latin typeface="Arial"/>
                <a:ea typeface="Arial"/>
                <a:cs typeface="Arial"/>
                <a:sym typeface="Arial"/>
              </a:defRPr>
            </a:lvl8pPr>
            <a:lvl9pPr lvl="8" rtl="0">
              <a:spcBef>
                <a:spcPts val="0"/>
              </a:spcBef>
              <a:spcAft>
                <a:spcPts val="0"/>
              </a:spcAft>
              <a:buSzPts val="40000"/>
              <a:buNone/>
              <a:defRPr sz="40000">
                <a:latin typeface="Arial"/>
                <a:ea typeface="Arial"/>
                <a:cs typeface="Arial"/>
                <a:sym typeface="Arial"/>
              </a:defRPr>
            </a:lvl9pPr>
          </a:lstStyle>
          <a:p>
            <a:endParaRPr/>
          </a:p>
        </p:txBody>
      </p:sp>
      <p:sp>
        <p:nvSpPr>
          <p:cNvPr id="487" name="Google Shape;487;p73"/>
          <p:cNvSpPr txBox="1">
            <a:spLocks noGrp="1"/>
          </p:cNvSpPr>
          <p:nvPr>
            <p:ph type="subTitle" idx="1"/>
          </p:nvPr>
        </p:nvSpPr>
        <p:spPr>
          <a:xfrm>
            <a:off x="4287423" y="1010425"/>
            <a:ext cx="7234200" cy="2329200"/>
          </a:xfrm>
          <a:prstGeom prst="rect">
            <a:avLst/>
          </a:prstGeom>
        </p:spPr>
        <p:txBody>
          <a:bodyPr spcFirstLastPara="1" wrap="square" lIns="0" tIns="0" rIns="0" bIns="0" anchor="ctr" anchorCtr="0">
            <a:noAutofit/>
          </a:bodyPr>
          <a:lstStyle>
            <a:lvl1pPr lvl="0" rtl="0">
              <a:spcBef>
                <a:spcPts val="0"/>
              </a:spcBef>
              <a:spcAft>
                <a:spcPts val="0"/>
              </a:spcAft>
              <a:buClr>
                <a:schemeClr val="accent2"/>
              </a:buClr>
              <a:buSzPts val="8000"/>
              <a:buNone/>
              <a:defRPr sz="8000" b="0">
                <a:solidFill>
                  <a:schemeClr val="accent2"/>
                </a:solidFill>
              </a:defRPr>
            </a:lvl1pPr>
            <a:lvl2pPr lvl="1" rtl="0">
              <a:spcBef>
                <a:spcPts val="0"/>
              </a:spcBef>
              <a:spcAft>
                <a:spcPts val="0"/>
              </a:spcAft>
              <a:buSzPts val="1600"/>
              <a:buNone/>
              <a:defRPr/>
            </a:lvl2pPr>
            <a:lvl3pPr lvl="2" rtl="0">
              <a:spcBef>
                <a:spcPts val="600"/>
              </a:spcBef>
              <a:spcAft>
                <a:spcPts val="0"/>
              </a:spcAft>
              <a:buSzPts val="1600"/>
              <a:buNone/>
              <a:defRPr/>
            </a:lvl3pPr>
            <a:lvl4pPr lvl="3" rtl="0">
              <a:spcBef>
                <a:spcPts val="600"/>
              </a:spcBef>
              <a:spcAft>
                <a:spcPts val="0"/>
              </a:spcAft>
              <a:buSzPts val="1600"/>
              <a:buNone/>
              <a:defRPr/>
            </a:lvl4pPr>
            <a:lvl5pPr lvl="4" rtl="0">
              <a:spcBef>
                <a:spcPts val="600"/>
              </a:spcBef>
              <a:spcAft>
                <a:spcPts val="0"/>
              </a:spcAft>
              <a:buSzPts val="1600"/>
              <a:buNone/>
              <a:defRPr/>
            </a:lvl5pPr>
            <a:lvl6pPr lvl="5" rtl="0">
              <a:spcBef>
                <a:spcPts val="600"/>
              </a:spcBef>
              <a:spcAft>
                <a:spcPts val="0"/>
              </a:spcAft>
              <a:buSzPts val="1600"/>
              <a:buNone/>
              <a:defRPr/>
            </a:lvl6pPr>
            <a:lvl7pPr lvl="6" rtl="0">
              <a:spcBef>
                <a:spcPts val="600"/>
              </a:spcBef>
              <a:spcAft>
                <a:spcPts val="0"/>
              </a:spcAft>
              <a:buSzPts val="1600"/>
              <a:buNone/>
              <a:defRPr/>
            </a:lvl7pPr>
            <a:lvl8pPr lvl="7" rtl="0">
              <a:spcBef>
                <a:spcPts val="600"/>
              </a:spcBef>
              <a:spcAft>
                <a:spcPts val="0"/>
              </a:spcAft>
              <a:buSzPts val="1600"/>
              <a:buNone/>
              <a:defRPr/>
            </a:lvl8pPr>
            <a:lvl9pPr lvl="8" rtl="0">
              <a:spcBef>
                <a:spcPts val="600"/>
              </a:spcBef>
              <a:spcAft>
                <a:spcPts val="600"/>
              </a:spcAft>
              <a:buSzPts val="1600"/>
              <a:buNone/>
              <a:defRPr/>
            </a:lvl9pPr>
          </a:lstStyle>
          <a:p>
            <a:endParaRPr/>
          </a:p>
        </p:txBody>
      </p:sp>
      <p:grpSp>
        <p:nvGrpSpPr>
          <p:cNvPr id="488" name="Google Shape;488;p73"/>
          <p:cNvGrpSpPr/>
          <p:nvPr/>
        </p:nvGrpSpPr>
        <p:grpSpPr>
          <a:xfrm>
            <a:off x="23" y="0"/>
            <a:ext cx="2968075" cy="232943"/>
            <a:chOff x="439625" y="3382875"/>
            <a:chExt cx="2967184" cy="207300"/>
          </a:xfrm>
        </p:grpSpPr>
        <p:sp>
          <p:nvSpPr>
            <p:cNvPr id="489" name="Google Shape;489;p73"/>
            <p:cNvSpPr/>
            <p:nvPr/>
          </p:nvSpPr>
          <p:spPr>
            <a:xfrm>
              <a:off x="439625" y="3382875"/>
              <a:ext cx="989100" cy="207300"/>
            </a:xfrm>
            <a:prstGeom prst="rect">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73"/>
            <p:cNvSpPr/>
            <p:nvPr/>
          </p:nvSpPr>
          <p:spPr>
            <a:xfrm>
              <a:off x="1428667" y="3382875"/>
              <a:ext cx="989100" cy="207300"/>
            </a:xfrm>
            <a:prstGeom prst="rect">
              <a:avLst/>
            </a:prstGeom>
            <a:solidFill>
              <a:srgbClr val="D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3"/>
            <p:cNvSpPr/>
            <p:nvPr/>
          </p:nvSpPr>
          <p:spPr>
            <a:xfrm>
              <a:off x="2417709" y="3382875"/>
              <a:ext cx="989100" cy="207300"/>
            </a:xfrm>
            <a:prstGeom prst="rect">
              <a:avLst/>
            </a:prstGeom>
            <a:solidFill>
              <a:srgbClr val="7D7D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73"/>
          <p:cNvGrpSpPr/>
          <p:nvPr/>
        </p:nvGrpSpPr>
        <p:grpSpPr>
          <a:xfrm>
            <a:off x="9224106" y="5625358"/>
            <a:ext cx="2968075" cy="754531"/>
            <a:chOff x="439625" y="3382875"/>
            <a:chExt cx="2967184" cy="207300"/>
          </a:xfrm>
        </p:grpSpPr>
        <p:sp>
          <p:nvSpPr>
            <p:cNvPr id="493" name="Google Shape;493;p73"/>
            <p:cNvSpPr/>
            <p:nvPr/>
          </p:nvSpPr>
          <p:spPr>
            <a:xfrm>
              <a:off x="439625" y="3382875"/>
              <a:ext cx="989100" cy="207300"/>
            </a:xfrm>
            <a:prstGeom prst="rect">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73"/>
            <p:cNvSpPr/>
            <p:nvPr/>
          </p:nvSpPr>
          <p:spPr>
            <a:xfrm>
              <a:off x="1428667" y="3382875"/>
              <a:ext cx="989100" cy="207300"/>
            </a:xfrm>
            <a:prstGeom prst="rect">
              <a:avLst/>
            </a:prstGeom>
            <a:solidFill>
              <a:srgbClr val="D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3"/>
            <p:cNvSpPr/>
            <p:nvPr/>
          </p:nvSpPr>
          <p:spPr>
            <a:xfrm>
              <a:off x="2417709" y="3382875"/>
              <a:ext cx="989100" cy="207300"/>
            </a:xfrm>
            <a:prstGeom prst="rect">
              <a:avLst/>
            </a:prstGeom>
            <a:solidFill>
              <a:srgbClr val="7D7D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73"/>
          <p:cNvSpPr txBox="1">
            <a:spLocks noGrp="1"/>
          </p:cNvSpPr>
          <p:nvPr>
            <p:ph type="body" idx="2"/>
          </p:nvPr>
        </p:nvSpPr>
        <p:spPr>
          <a:xfrm>
            <a:off x="4308703" y="4286350"/>
            <a:ext cx="6393900" cy="850800"/>
          </a:xfrm>
          <a:prstGeom prst="rect">
            <a:avLst/>
          </a:prstGeom>
        </p:spPr>
        <p:txBody>
          <a:bodyPr spcFirstLastPara="1" wrap="square" lIns="0" tIns="0" rIns="0" bIns="0" anchor="ctr" anchorCtr="0">
            <a:noAutofit/>
          </a:bodyPr>
          <a:lstStyle>
            <a:lvl1pPr marL="457200" lvl="0" indent="-228600" rtl="0">
              <a:spcBef>
                <a:spcPts val="0"/>
              </a:spcBef>
              <a:spcAft>
                <a:spcPts val="0"/>
              </a:spcAft>
              <a:buClr>
                <a:schemeClr val="lt1"/>
              </a:buClr>
              <a:buSzPts val="1800"/>
              <a:buNone/>
              <a:defRPr>
                <a:solidFill>
                  <a:schemeClr val="lt1"/>
                </a:solidFill>
              </a:defRPr>
            </a:lvl1pPr>
            <a:lvl2pPr marL="914400" lvl="1" indent="-228600" rtl="0">
              <a:spcBef>
                <a:spcPts val="1200"/>
              </a:spcBef>
              <a:spcAft>
                <a:spcPts val="0"/>
              </a:spcAft>
              <a:buSzPts val="1600"/>
              <a:buNone/>
              <a:defRPr/>
            </a:lvl2pPr>
            <a:lvl3pPr marL="1371600" lvl="2" indent="-330200" rtl="0">
              <a:spcBef>
                <a:spcPts val="600"/>
              </a:spcBef>
              <a:spcAft>
                <a:spcPts val="0"/>
              </a:spcAft>
              <a:buSzPts val="1600"/>
              <a:buChar char="•"/>
              <a:defRPr/>
            </a:lvl3pPr>
            <a:lvl4pPr marL="1828800" lvl="3" indent="-330200" rtl="0">
              <a:spcBef>
                <a:spcPts val="600"/>
              </a:spcBef>
              <a:spcAft>
                <a:spcPts val="0"/>
              </a:spcAft>
              <a:buSzPts val="1600"/>
              <a:buChar char="–"/>
              <a:defRPr/>
            </a:lvl4pPr>
            <a:lvl5pPr marL="2286000" lvl="4" indent="-330200" rtl="0">
              <a:spcBef>
                <a:spcPts val="600"/>
              </a:spcBef>
              <a:spcAft>
                <a:spcPts val="0"/>
              </a:spcAft>
              <a:buSzPts val="1600"/>
              <a:buChar char="•"/>
              <a:defRPr/>
            </a:lvl5pPr>
            <a:lvl6pPr marL="2743200" lvl="5" indent="-330200" rtl="0">
              <a:spcBef>
                <a:spcPts val="600"/>
              </a:spcBef>
              <a:spcAft>
                <a:spcPts val="0"/>
              </a:spcAft>
              <a:buSzPts val="1600"/>
              <a:buChar char="–"/>
              <a:defRPr/>
            </a:lvl6pPr>
            <a:lvl7pPr marL="3200400" lvl="6" indent="-330200" rtl="0">
              <a:spcBef>
                <a:spcPts val="600"/>
              </a:spcBef>
              <a:spcAft>
                <a:spcPts val="0"/>
              </a:spcAft>
              <a:buSzPts val="1600"/>
              <a:buChar char="•"/>
              <a:defRPr/>
            </a:lvl7pPr>
            <a:lvl8pPr marL="3657600" lvl="7" indent="-330200" rtl="0">
              <a:spcBef>
                <a:spcPts val="600"/>
              </a:spcBef>
              <a:spcAft>
                <a:spcPts val="0"/>
              </a:spcAft>
              <a:buSzPts val="1600"/>
              <a:buChar char="–"/>
              <a:defRPr/>
            </a:lvl8pPr>
            <a:lvl9pPr marL="4114800" lvl="8" indent="-330200" rtl="0">
              <a:spcBef>
                <a:spcPts val="600"/>
              </a:spcBef>
              <a:spcAft>
                <a:spcPts val="600"/>
              </a:spcAft>
              <a:buSzPts val="1600"/>
              <a:buChar char="•"/>
              <a:defRPr/>
            </a:lvl9pPr>
          </a:lstStyle>
          <a:p>
            <a:endParaRPr/>
          </a:p>
        </p:txBody>
      </p:sp>
    </p:spTree>
    <p:extLst>
      <p:ext uri="{BB962C8B-B14F-4D97-AF65-F5344CB8AC3E}">
        <p14:creationId xmlns:p14="http://schemas.microsoft.com/office/powerpoint/2010/main" val="1328127062"/>
      </p:ext>
    </p:extLst>
  </p:cSld>
  <p:clrMapOvr>
    <a:masterClrMapping/>
  </p:clrMapOvr>
  <p:extLst>
    <p:ext uri="{DCECCB84-F9BA-43D5-87BE-67443E8EF086}">
      <p15:sldGuideLst xmlns:p15="http://schemas.microsoft.com/office/powerpoint/2012/main">
        <p15:guide id="1" pos="2530">
          <p15:clr>
            <a:srgbClr val="FA7B17"/>
          </p15:clr>
        </p15:guide>
        <p15:guide id="2" pos="5148">
          <p15:clr>
            <a:srgbClr val="FA7B17"/>
          </p15:clr>
        </p15:guide>
        <p15:guide id="3" pos="2717">
          <p15:clr>
            <a:srgbClr val="FA7B17"/>
          </p15:clr>
        </p15:guide>
        <p15:guide id="4" pos="4966">
          <p15:clr>
            <a:srgbClr val="FA7B17"/>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Slide 2">
  <p:cSld name="Title Slide 2">
    <p:spTree>
      <p:nvGrpSpPr>
        <p:cNvPr id="1" name="Shape 497"/>
        <p:cNvGrpSpPr/>
        <p:nvPr/>
      </p:nvGrpSpPr>
      <p:grpSpPr>
        <a:xfrm>
          <a:off x="0" y="0"/>
          <a:ext cx="0" cy="0"/>
          <a:chOff x="0" y="0"/>
          <a:chExt cx="0" cy="0"/>
        </a:xfrm>
      </p:grpSpPr>
      <p:grpSp>
        <p:nvGrpSpPr>
          <p:cNvPr id="498" name="Google Shape;498;p74"/>
          <p:cNvGrpSpPr/>
          <p:nvPr/>
        </p:nvGrpSpPr>
        <p:grpSpPr>
          <a:xfrm>
            <a:off x="0" y="0"/>
            <a:ext cx="12192000" cy="6858000"/>
            <a:chOff x="0" y="0"/>
            <a:chExt cx="12192000" cy="6858000"/>
          </a:xfrm>
        </p:grpSpPr>
        <p:sp>
          <p:nvSpPr>
            <p:cNvPr id="499" name="Google Shape;499;p74"/>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pic>
          <p:nvPicPr>
            <p:cNvPr id="500" name="Google Shape;500;p7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501" name="Google Shape;501;p74"/>
          <p:cNvSpPr>
            <a:spLocks noGrp="1"/>
          </p:cNvSpPr>
          <p:nvPr>
            <p:ph type="pic" idx="2"/>
          </p:nvPr>
        </p:nvSpPr>
        <p:spPr>
          <a:xfrm>
            <a:off x="0" y="0"/>
            <a:ext cx="12192000" cy="6858000"/>
          </a:xfrm>
          <a:prstGeom prst="rect">
            <a:avLst/>
          </a:prstGeom>
          <a:solidFill>
            <a:srgbClr val="DEDEDE"/>
          </a:solidFill>
          <a:ln>
            <a:noFill/>
          </a:ln>
        </p:spPr>
      </p:sp>
      <p:sp>
        <p:nvSpPr>
          <p:cNvPr id="502" name="Google Shape;502;p74"/>
          <p:cNvSpPr txBox="1">
            <a:spLocks noGrp="1"/>
          </p:cNvSpPr>
          <p:nvPr>
            <p:ph type="subTitle" idx="1"/>
          </p:nvPr>
        </p:nvSpPr>
        <p:spPr>
          <a:xfrm>
            <a:off x="442915" y="3416499"/>
            <a:ext cx="5474100" cy="246300"/>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Clr>
                <a:schemeClr val="dk1"/>
              </a:buClr>
              <a:buSzPts val="1600"/>
              <a:buNone/>
              <a:defRPr sz="1600" b="0">
                <a:solidFill>
                  <a:schemeClr val="dk1"/>
                </a:solidFill>
              </a:defRPr>
            </a:lvl1pPr>
            <a:lvl2pPr lvl="1" algn="l" rtl="0">
              <a:lnSpc>
                <a:spcPct val="100000"/>
              </a:lnSpc>
              <a:spcBef>
                <a:spcPts val="0"/>
              </a:spcBef>
              <a:spcAft>
                <a:spcPts val="0"/>
              </a:spcAft>
              <a:buClr>
                <a:schemeClr val="lt2"/>
              </a:buClr>
              <a:buSzPts val="1600"/>
              <a:buNone/>
              <a:defRPr sz="1600"/>
            </a:lvl2pPr>
            <a:lvl3pPr lvl="2" algn="l" rtl="0">
              <a:lnSpc>
                <a:spcPct val="100000"/>
              </a:lnSpc>
              <a:spcBef>
                <a:spcPts val="0"/>
              </a:spcBef>
              <a:spcAft>
                <a:spcPts val="0"/>
              </a:spcAft>
              <a:buClr>
                <a:schemeClr val="lt2"/>
              </a:buClr>
              <a:buSzPts val="1600"/>
              <a:buNone/>
              <a:defRPr sz="1600"/>
            </a:lvl3pPr>
            <a:lvl4pPr lvl="3" algn="l" rtl="0">
              <a:lnSpc>
                <a:spcPct val="100000"/>
              </a:lnSpc>
              <a:spcBef>
                <a:spcPts val="0"/>
              </a:spcBef>
              <a:spcAft>
                <a:spcPts val="0"/>
              </a:spcAft>
              <a:buClr>
                <a:schemeClr val="lt2"/>
              </a:buClr>
              <a:buSzPts val="1600"/>
              <a:buNone/>
              <a:defRPr sz="1600"/>
            </a:lvl4pPr>
            <a:lvl5pPr lvl="4" algn="l" rtl="0">
              <a:lnSpc>
                <a:spcPct val="100000"/>
              </a:lnSpc>
              <a:spcBef>
                <a:spcPts val="0"/>
              </a:spcBef>
              <a:spcAft>
                <a:spcPts val="0"/>
              </a:spcAft>
              <a:buClr>
                <a:schemeClr val="lt2"/>
              </a:buClr>
              <a:buSzPts val="1600"/>
              <a:buNone/>
              <a:defRPr sz="1600"/>
            </a:lvl5pPr>
            <a:lvl6pPr lvl="5" algn="l" rtl="0">
              <a:lnSpc>
                <a:spcPct val="100000"/>
              </a:lnSpc>
              <a:spcBef>
                <a:spcPts val="0"/>
              </a:spcBef>
              <a:spcAft>
                <a:spcPts val="0"/>
              </a:spcAft>
              <a:buClr>
                <a:schemeClr val="dk1"/>
              </a:buClr>
              <a:buSzPts val="1600"/>
              <a:buNone/>
              <a:defRPr sz="1600"/>
            </a:lvl6pPr>
            <a:lvl7pPr lvl="6" algn="l" rtl="0">
              <a:lnSpc>
                <a:spcPct val="100000"/>
              </a:lnSpc>
              <a:spcBef>
                <a:spcPts val="0"/>
              </a:spcBef>
              <a:spcAft>
                <a:spcPts val="0"/>
              </a:spcAft>
              <a:buClr>
                <a:schemeClr val="dk1"/>
              </a:buClr>
              <a:buSzPts val="1600"/>
              <a:buNone/>
              <a:defRPr sz="1600"/>
            </a:lvl7pPr>
            <a:lvl8pPr lvl="7" algn="l" rtl="0">
              <a:lnSpc>
                <a:spcPct val="100000"/>
              </a:lnSpc>
              <a:spcBef>
                <a:spcPts val="0"/>
              </a:spcBef>
              <a:spcAft>
                <a:spcPts val="0"/>
              </a:spcAft>
              <a:buClr>
                <a:schemeClr val="dk1"/>
              </a:buClr>
              <a:buSzPts val="1600"/>
              <a:buNone/>
              <a:defRPr sz="1600"/>
            </a:lvl8pPr>
            <a:lvl9pPr lvl="8" algn="l" rtl="0">
              <a:lnSpc>
                <a:spcPct val="100000"/>
              </a:lnSpc>
              <a:spcBef>
                <a:spcPts val="0"/>
              </a:spcBef>
              <a:spcAft>
                <a:spcPts val="0"/>
              </a:spcAft>
              <a:buClr>
                <a:schemeClr val="dk1"/>
              </a:buClr>
              <a:buSzPts val="1600"/>
              <a:buNone/>
              <a:defRPr sz="1600"/>
            </a:lvl9pPr>
          </a:lstStyle>
          <a:p>
            <a:endParaRPr/>
          </a:p>
        </p:txBody>
      </p:sp>
      <p:sp>
        <p:nvSpPr>
          <p:cNvPr id="503" name="Google Shape;503;p74"/>
          <p:cNvSpPr txBox="1">
            <a:spLocks noGrp="1"/>
          </p:cNvSpPr>
          <p:nvPr>
            <p:ph type="ctrTitle"/>
          </p:nvPr>
        </p:nvSpPr>
        <p:spPr>
          <a:xfrm>
            <a:off x="442913" y="2449837"/>
            <a:ext cx="7418400" cy="588900"/>
          </a:xfrm>
          <a:prstGeom prst="rect">
            <a:avLst/>
          </a:prstGeom>
          <a:noFill/>
          <a:ln>
            <a:noFill/>
          </a:ln>
        </p:spPr>
        <p:txBody>
          <a:bodyPr spcFirstLastPara="1" wrap="square" lIns="0" tIns="0" rIns="0" bIns="0" anchor="b" anchorCtr="0">
            <a:spAutoFit/>
          </a:bodyPr>
          <a:lstStyle>
            <a:lvl1pPr lvl="0" algn="l" rtl="0">
              <a:lnSpc>
                <a:spcPct val="85000"/>
              </a:lnSpc>
              <a:spcBef>
                <a:spcPts val="0"/>
              </a:spcBef>
              <a:spcAft>
                <a:spcPts val="0"/>
              </a:spcAft>
              <a:buClr>
                <a:schemeClr val="dk1"/>
              </a:buClr>
              <a:buSzPts val="4500"/>
              <a:buFont typeface="Georgia"/>
              <a:buNone/>
              <a:defRPr sz="4500">
                <a:solidFill>
                  <a:schemeClr val="dk1"/>
                </a:solidFill>
              </a:defRPr>
            </a:lvl1pPr>
            <a:lvl2pPr lvl="1" algn="l" rtl="0">
              <a:lnSpc>
                <a:spcPct val="100000"/>
              </a:lnSpc>
              <a:spcBef>
                <a:spcPts val="0"/>
              </a:spcBef>
              <a:spcAft>
                <a:spcPts val="0"/>
              </a:spcAft>
              <a:buSzPts val="1500"/>
              <a:buNone/>
              <a:defRPr/>
            </a:lvl2pPr>
            <a:lvl3pPr lvl="2" algn="l" rtl="0">
              <a:lnSpc>
                <a:spcPct val="100000"/>
              </a:lnSpc>
              <a:spcBef>
                <a:spcPts val="0"/>
              </a:spcBef>
              <a:spcAft>
                <a:spcPts val="0"/>
              </a:spcAft>
              <a:buSzPts val="1500"/>
              <a:buNone/>
              <a:defRPr/>
            </a:lvl3pPr>
            <a:lvl4pPr lvl="3" algn="l" rtl="0">
              <a:lnSpc>
                <a:spcPct val="100000"/>
              </a:lnSpc>
              <a:spcBef>
                <a:spcPts val="0"/>
              </a:spcBef>
              <a:spcAft>
                <a:spcPts val="0"/>
              </a:spcAft>
              <a:buSzPts val="1500"/>
              <a:buNone/>
              <a:defRPr/>
            </a:lvl4pPr>
            <a:lvl5pPr lvl="4" algn="l" rtl="0">
              <a:lnSpc>
                <a:spcPct val="100000"/>
              </a:lnSpc>
              <a:spcBef>
                <a:spcPts val="0"/>
              </a:spcBef>
              <a:spcAft>
                <a:spcPts val="0"/>
              </a:spcAft>
              <a:buSzPts val="1500"/>
              <a:buNone/>
              <a:defRPr/>
            </a:lvl5pPr>
            <a:lvl6pPr lvl="5" algn="l" rtl="0">
              <a:lnSpc>
                <a:spcPct val="100000"/>
              </a:lnSpc>
              <a:spcBef>
                <a:spcPts val="0"/>
              </a:spcBef>
              <a:spcAft>
                <a:spcPts val="0"/>
              </a:spcAft>
              <a:buSzPts val="1500"/>
              <a:buNone/>
              <a:defRPr/>
            </a:lvl6pPr>
            <a:lvl7pPr lvl="6" algn="l" rtl="0">
              <a:lnSpc>
                <a:spcPct val="100000"/>
              </a:lnSpc>
              <a:spcBef>
                <a:spcPts val="0"/>
              </a:spcBef>
              <a:spcAft>
                <a:spcPts val="0"/>
              </a:spcAft>
              <a:buSzPts val="1500"/>
              <a:buNone/>
              <a:defRPr/>
            </a:lvl7pPr>
            <a:lvl8pPr lvl="7" algn="l" rtl="0">
              <a:lnSpc>
                <a:spcPct val="100000"/>
              </a:lnSpc>
              <a:spcBef>
                <a:spcPts val="0"/>
              </a:spcBef>
              <a:spcAft>
                <a:spcPts val="0"/>
              </a:spcAft>
              <a:buSzPts val="1500"/>
              <a:buNone/>
              <a:defRPr/>
            </a:lvl8pPr>
            <a:lvl9pPr lvl="8" algn="l" rtl="0">
              <a:lnSpc>
                <a:spcPct val="100000"/>
              </a:lnSpc>
              <a:spcBef>
                <a:spcPts val="0"/>
              </a:spcBef>
              <a:spcAft>
                <a:spcPts val="0"/>
              </a:spcAft>
              <a:buSzPts val="1500"/>
              <a:buNone/>
              <a:defRPr/>
            </a:lvl9pPr>
          </a:lstStyle>
          <a:p>
            <a:endParaRPr/>
          </a:p>
        </p:txBody>
      </p:sp>
      <p:sp>
        <p:nvSpPr>
          <p:cNvPr id="504" name="Google Shape;504;p74"/>
          <p:cNvSpPr txBox="1">
            <a:spLocks noGrp="1"/>
          </p:cNvSpPr>
          <p:nvPr>
            <p:ph type="body" idx="3"/>
          </p:nvPr>
        </p:nvSpPr>
        <p:spPr>
          <a:xfrm>
            <a:off x="9159575" y="6216629"/>
            <a:ext cx="2588100" cy="164100"/>
          </a:xfrm>
          <a:prstGeom prst="rect">
            <a:avLst/>
          </a:prstGeom>
          <a:noFill/>
          <a:ln>
            <a:noFill/>
          </a:ln>
        </p:spPr>
        <p:txBody>
          <a:bodyPr spcFirstLastPara="1" wrap="square" lIns="0" tIns="0" rIns="0" bIns="0" anchor="b" anchorCtr="0">
            <a:spAutoFit/>
          </a:bodyPr>
          <a:lstStyle>
            <a:lvl1pPr marL="457200" lvl="0" indent="-228600" algn="r" rtl="0">
              <a:lnSpc>
                <a:spcPct val="100000"/>
              </a:lnSpc>
              <a:spcBef>
                <a:spcPts val="0"/>
              </a:spcBef>
              <a:spcAft>
                <a:spcPts val="0"/>
              </a:spcAft>
              <a:buClr>
                <a:schemeClr val="lt1"/>
              </a:buClr>
              <a:buSzPts val="1100"/>
              <a:buNone/>
              <a:defRPr sz="1100" b="0">
                <a:solidFill>
                  <a:schemeClr val="lt1"/>
                </a:solidFill>
                <a:latin typeface="Arial"/>
                <a:ea typeface="Arial"/>
                <a:cs typeface="Arial"/>
                <a:sym typeface="Arial"/>
              </a:defRPr>
            </a:lvl1pPr>
            <a:lvl2pPr marL="914400" lvl="1" indent="-228600" algn="r" rtl="0">
              <a:lnSpc>
                <a:spcPct val="100000"/>
              </a:lnSpc>
              <a:spcBef>
                <a:spcPts val="0"/>
              </a:spcBef>
              <a:spcAft>
                <a:spcPts val="0"/>
              </a:spcAft>
              <a:buClr>
                <a:schemeClr val="lt1"/>
              </a:buClr>
              <a:buSzPts val="1100"/>
              <a:buNone/>
              <a:defRPr sz="1100" i="1">
                <a:solidFill>
                  <a:schemeClr val="lt1"/>
                </a:solidFill>
                <a:latin typeface="Georgia"/>
                <a:ea typeface="Georgia"/>
                <a:cs typeface="Georgia"/>
                <a:sym typeface="Georgia"/>
              </a:defRPr>
            </a:lvl2pPr>
            <a:lvl3pPr marL="1371600" lvl="2" indent="-349250" algn="l" rtl="0">
              <a:lnSpc>
                <a:spcPct val="100000"/>
              </a:lnSpc>
              <a:spcBef>
                <a:spcPts val="400"/>
              </a:spcBef>
              <a:spcAft>
                <a:spcPts val="0"/>
              </a:spcAft>
              <a:buClr>
                <a:schemeClr val="lt2"/>
              </a:buClr>
              <a:buSzPts val="1900"/>
              <a:buChar char="–"/>
              <a:defRPr/>
            </a:lvl3pPr>
            <a:lvl4pPr marL="1828800" lvl="3" indent="-349250" algn="l" rtl="0">
              <a:lnSpc>
                <a:spcPct val="100000"/>
              </a:lnSpc>
              <a:spcBef>
                <a:spcPts val="400"/>
              </a:spcBef>
              <a:spcAft>
                <a:spcPts val="0"/>
              </a:spcAft>
              <a:buClr>
                <a:schemeClr val="lt2"/>
              </a:buClr>
              <a:buSzPts val="1900"/>
              <a:buChar char="•"/>
              <a:defRPr/>
            </a:lvl4pPr>
            <a:lvl5pPr marL="2286000" lvl="4" indent="-349250" algn="l" rtl="0">
              <a:lnSpc>
                <a:spcPct val="100000"/>
              </a:lnSpc>
              <a:spcBef>
                <a:spcPts val="400"/>
              </a:spcBef>
              <a:spcAft>
                <a:spcPts val="0"/>
              </a:spcAft>
              <a:buClr>
                <a:schemeClr val="lt2"/>
              </a:buClr>
              <a:buSzPts val="1900"/>
              <a:buChar char="–"/>
              <a:defRPr/>
            </a:lvl5pPr>
            <a:lvl6pPr marL="2743200" lvl="5" indent="-349250" algn="l" rtl="0">
              <a:lnSpc>
                <a:spcPct val="100000"/>
              </a:lnSpc>
              <a:spcBef>
                <a:spcPts val="400"/>
              </a:spcBef>
              <a:spcAft>
                <a:spcPts val="0"/>
              </a:spcAft>
              <a:buClr>
                <a:schemeClr val="dk1"/>
              </a:buClr>
              <a:buSzPts val="1900"/>
              <a:buChar char="•"/>
              <a:defRPr/>
            </a:lvl6pPr>
            <a:lvl7pPr marL="3200400" lvl="6" indent="-349250" algn="l" rtl="0">
              <a:lnSpc>
                <a:spcPct val="100000"/>
              </a:lnSpc>
              <a:spcBef>
                <a:spcPts val="400"/>
              </a:spcBef>
              <a:spcAft>
                <a:spcPts val="0"/>
              </a:spcAft>
              <a:buClr>
                <a:schemeClr val="dk1"/>
              </a:buClr>
              <a:buSzPts val="1900"/>
              <a:buChar char="•"/>
              <a:defRPr/>
            </a:lvl7pPr>
            <a:lvl8pPr marL="3657600" lvl="7" indent="-349250" algn="l" rtl="0">
              <a:lnSpc>
                <a:spcPct val="100000"/>
              </a:lnSpc>
              <a:spcBef>
                <a:spcPts val="400"/>
              </a:spcBef>
              <a:spcAft>
                <a:spcPts val="0"/>
              </a:spcAft>
              <a:buClr>
                <a:schemeClr val="dk1"/>
              </a:buClr>
              <a:buSzPts val="1900"/>
              <a:buChar char="•"/>
              <a:defRPr/>
            </a:lvl8pPr>
            <a:lvl9pPr marL="4114800" lvl="8" indent="-349250" algn="l" rtl="0">
              <a:lnSpc>
                <a:spcPct val="100000"/>
              </a:lnSpc>
              <a:spcBef>
                <a:spcPts val="400"/>
              </a:spcBef>
              <a:spcAft>
                <a:spcPts val="0"/>
              </a:spcAft>
              <a:buClr>
                <a:schemeClr val="dk1"/>
              </a:buClr>
              <a:buSzPts val="1900"/>
              <a:buChar char="•"/>
              <a:defRPr/>
            </a:lvl9pPr>
          </a:lstStyle>
          <a:p>
            <a:endParaRPr/>
          </a:p>
        </p:txBody>
      </p:sp>
    </p:spTree>
    <p:extLst>
      <p:ext uri="{BB962C8B-B14F-4D97-AF65-F5344CB8AC3E}">
        <p14:creationId xmlns:p14="http://schemas.microsoft.com/office/powerpoint/2010/main" val="168656175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4"/>
        <p:cNvGrpSpPr/>
        <p:nvPr/>
      </p:nvGrpSpPr>
      <p:grpSpPr>
        <a:xfrm>
          <a:off x="0" y="0"/>
          <a:ext cx="0" cy="0"/>
          <a:chOff x="0" y="0"/>
          <a:chExt cx="0" cy="0"/>
        </a:xfrm>
      </p:grpSpPr>
      <p:sp>
        <p:nvSpPr>
          <p:cNvPr id="15" name="Google Shape;15;p2"/>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 name="Google Shape;16;p2"/>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2"/>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2"/>
          <p:cNvSpPr txBox="1">
            <a:spLocks noGrp="1"/>
          </p:cNvSpPr>
          <p:nvPr>
            <p:ph type="ctrTitle"/>
          </p:nvPr>
        </p:nvSpPr>
        <p:spPr>
          <a:xfrm>
            <a:off x="442912" y="428625"/>
            <a:ext cx="74184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6000"/>
              <a:buFont typeface="Georgia"/>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pic>
        <p:nvPicPr>
          <p:cNvPr id="20" name="Google Shape;20;p2"/>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extLst>
      <p:ext uri="{BB962C8B-B14F-4D97-AF65-F5344CB8AC3E}">
        <p14:creationId xmlns:p14="http://schemas.microsoft.com/office/powerpoint/2010/main" val="28034530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LWW_Title Only">
  <p:cSld name="LWW_Title Only">
    <p:spTree>
      <p:nvGrpSpPr>
        <p:cNvPr id="1" name="Shape 505"/>
        <p:cNvGrpSpPr/>
        <p:nvPr/>
      </p:nvGrpSpPr>
      <p:grpSpPr>
        <a:xfrm>
          <a:off x="0" y="0"/>
          <a:ext cx="0" cy="0"/>
          <a:chOff x="0" y="0"/>
          <a:chExt cx="0" cy="0"/>
        </a:xfrm>
      </p:grpSpPr>
      <p:sp>
        <p:nvSpPr>
          <p:cNvPr id="506" name="Google Shape;506;p75"/>
          <p:cNvSpPr txBox="1">
            <a:spLocks noGrp="1"/>
          </p:cNvSpPr>
          <p:nvPr>
            <p:ph type="title"/>
          </p:nvPr>
        </p:nvSpPr>
        <p:spPr>
          <a:xfrm>
            <a:off x="439022" y="432000"/>
            <a:ext cx="11305800" cy="3663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dk1"/>
              </a:buClr>
              <a:buSzPts val="2400"/>
              <a:buFont typeface="Georgia"/>
              <a:buNone/>
              <a:defRPr sz="2800"/>
            </a:lvl1pPr>
            <a:lvl2pPr lvl="1" algn="l" rtl="0">
              <a:lnSpc>
                <a:spcPct val="100000"/>
              </a:lnSpc>
              <a:spcBef>
                <a:spcPts val="0"/>
              </a:spcBef>
              <a:spcAft>
                <a:spcPts val="0"/>
              </a:spcAft>
              <a:buSzPts val="1500"/>
              <a:buNone/>
              <a:defRPr/>
            </a:lvl2pPr>
            <a:lvl3pPr lvl="2" algn="l" rtl="0">
              <a:lnSpc>
                <a:spcPct val="100000"/>
              </a:lnSpc>
              <a:spcBef>
                <a:spcPts val="0"/>
              </a:spcBef>
              <a:spcAft>
                <a:spcPts val="0"/>
              </a:spcAft>
              <a:buSzPts val="1500"/>
              <a:buNone/>
              <a:defRPr/>
            </a:lvl3pPr>
            <a:lvl4pPr lvl="3" algn="l" rtl="0">
              <a:lnSpc>
                <a:spcPct val="100000"/>
              </a:lnSpc>
              <a:spcBef>
                <a:spcPts val="0"/>
              </a:spcBef>
              <a:spcAft>
                <a:spcPts val="0"/>
              </a:spcAft>
              <a:buSzPts val="1500"/>
              <a:buNone/>
              <a:defRPr/>
            </a:lvl4pPr>
            <a:lvl5pPr lvl="4" algn="l" rtl="0">
              <a:lnSpc>
                <a:spcPct val="100000"/>
              </a:lnSpc>
              <a:spcBef>
                <a:spcPts val="0"/>
              </a:spcBef>
              <a:spcAft>
                <a:spcPts val="0"/>
              </a:spcAft>
              <a:buSzPts val="1500"/>
              <a:buNone/>
              <a:defRPr/>
            </a:lvl5pPr>
            <a:lvl6pPr lvl="5" algn="l" rtl="0">
              <a:lnSpc>
                <a:spcPct val="100000"/>
              </a:lnSpc>
              <a:spcBef>
                <a:spcPts val="0"/>
              </a:spcBef>
              <a:spcAft>
                <a:spcPts val="0"/>
              </a:spcAft>
              <a:buSzPts val="1500"/>
              <a:buNone/>
              <a:defRPr/>
            </a:lvl6pPr>
            <a:lvl7pPr lvl="6" algn="l" rtl="0">
              <a:lnSpc>
                <a:spcPct val="100000"/>
              </a:lnSpc>
              <a:spcBef>
                <a:spcPts val="0"/>
              </a:spcBef>
              <a:spcAft>
                <a:spcPts val="0"/>
              </a:spcAft>
              <a:buSzPts val="1500"/>
              <a:buNone/>
              <a:defRPr/>
            </a:lvl7pPr>
            <a:lvl8pPr lvl="7" algn="l" rtl="0">
              <a:lnSpc>
                <a:spcPct val="100000"/>
              </a:lnSpc>
              <a:spcBef>
                <a:spcPts val="0"/>
              </a:spcBef>
              <a:spcAft>
                <a:spcPts val="0"/>
              </a:spcAft>
              <a:buSzPts val="1500"/>
              <a:buNone/>
              <a:defRPr/>
            </a:lvl8pPr>
            <a:lvl9pPr lvl="8" algn="l" rtl="0">
              <a:lnSpc>
                <a:spcPct val="100000"/>
              </a:lnSpc>
              <a:spcBef>
                <a:spcPts val="0"/>
              </a:spcBef>
              <a:spcAft>
                <a:spcPts val="0"/>
              </a:spcAft>
              <a:buSzPts val="1500"/>
              <a:buNone/>
              <a:defRPr/>
            </a:lvl9pPr>
          </a:lstStyle>
          <a:p>
            <a:endParaRPr/>
          </a:p>
        </p:txBody>
      </p:sp>
      <p:grpSp>
        <p:nvGrpSpPr>
          <p:cNvPr id="507" name="Google Shape;507;p75"/>
          <p:cNvGrpSpPr/>
          <p:nvPr/>
        </p:nvGrpSpPr>
        <p:grpSpPr>
          <a:xfrm>
            <a:off x="0" y="1200300"/>
            <a:ext cx="12192581" cy="49200"/>
            <a:chOff x="0" y="1208125"/>
            <a:chExt cx="11694400" cy="49200"/>
          </a:xfrm>
        </p:grpSpPr>
        <p:sp>
          <p:nvSpPr>
            <p:cNvPr id="508" name="Google Shape;508;p75"/>
            <p:cNvSpPr/>
            <p:nvPr/>
          </p:nvSpPr>
          <p:spPr>
            <a:xfrm>
              <a:off x="0" y="1208125"/>
              <a:ext cx="4064100" cy="49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9" name="Google Shape;509;p75"/>
            <p:cNvSpPr/>
            <p:nvPr/>
          </p:nvSpPr>
          <p:spPr>
            <a:xfrm>
              <a:off x="4064000" y="1208125"/>
              <a:ext cx="4064100" cy="492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0" name="Google Shape;510;p75"/>
            <p:cNvSpPr/>
            <p:nvPr/>
          </p:nvSpPr>
          <p:spPr>
            <a:xfrm>
              <a:off x="8128000" y="1208125"/>
              <a:ext cx="3566400" cy="492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11" name="Google Shape;511;p75"/>
          <p:cNvSpPr txBox="1">
            <a:spLocks noGrp="1"/>
          </p:cNvSpPr>
          <p:nvPr>
            <p:ph type="sldNum" idx="12"/>
          </p:nvPr>
        </p:nvSpPr>
        <p:spPr>
          <a:xfrm>
            <a:off x="9984296" y="6492240"/>
            <a:ext cx="1764600" cy="1371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1pPr>
            <a:lvl2pPr marL="0" marR="0" lvl="1"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2pPr>
            <a:lvl3pPr marL="0" marR="0" lvl="2"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3pPr>
            <a:lvl4pPr marL="0" marR="0" lvl="3"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4pPr>
            <a:lvl5pPr marL="0" marR="0" lvl="4"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5pPr>
            <a:lvl6pPr marL="0" marR="0" lvl="5"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6pPr>
            <a:lvl7pPr marL="0" marR="0" lvl="6"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7pPr>
            <a:lvl8pPr marL="0" marR="0" lvl="7"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8pPr>
            <a:lvl9pPr marL="0" marR="0" lvl="8" indent="0" algn="r" rtl="0">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33340794"/>
      </p:ext>
    </p:extLst>
  </p:cSld>
  <p:clrMapOvr>
    <a:masterClrMapping/>
  </p:clrMapOvr>
  <p:extLst>
    <p:ext uri="{DCECCB84-F9BA-43D5-87BE-67443E8EF086}">
      <p15:sldGuideLst xmlns:p15="http://schemas.microsoft.com/office/powerpoint/2012/main">
        <p15:guide id="1" pos="2530">
          <p15:clr>
            <a:srgbClr val="FA7B17"/>
          </p15:clr>
        </p15:guide>
        <p15:guide id="2" pos="5148">
          <p15:clr>
            <a:srgbClr val="FA7B17"/>
          </p15:clr>
        </p15:guide>
        <p15:guide id="3" pos="2717">
          <p15:clr>
            <a:srgbClr val="FA7B17"/>
          </p15:clr>
        </p15:guide>
        <p15:guide id="4" pos="4966">
          <p15:clr>
            <a:srgbClr val="FA7B17"/>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 Slide Split 1 1">
  <p:cSld name="Title Slide Split 1 1">
    <p:spTree>
      <p:nvGrpSpPr>
        <p:cNvPr id="1" name="Shape 512"/>
        <p:cNvGrpSpPr/>
        <p:nvPr/>
      </p:nvGrpSpPr>
      <p:grpSpPr>
        <a:xfrm>
          <a:off x="0" y="0"/>
          <a:ext cx="0" cy="0"/>
          <a:chOff x="0" y="0"/>
          <a:chExt cx="0" cy="0"/>
        </a:xfrm>
      </p:grpSpPr>
      <p:sp>
        <p:nvSpPr>
          <p:cNvPr id="513" name="Google Shape;513;p76"/>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514" name="Google Shape;514;p76"/>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41552536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Title Slide Lines 2 1">
  <p:cSld name="Title Slide Lines 2 1">
    <p:bg>
      <p:bgPr>
        <a:solidFill>
          <a:srgbClr val="DEDEDE"/>
        </a:solidFill>
        <a:effectLst/>
      </p:bgPr>
    </p:bg>
    <p:spTree>
      <p:nvGrpSpPr>
        <p:cNvPr id="1" name="Shape 515"/>
        <p:cNvGrpSpPr/>
        <p:nvPr/>
      </p:nvGrpSpPr>
      <p:grpSpPr>
        <a:xfrm>
          <a:off x="0" y="0"/>
          <a:ext cx="0" cy="0"/>
          <a:chOff x="0" y="0"/>
          <a:chExt cx="0" cy="0"/>
        </a:xfrm>
      </p:grpSpPr>
      <p:grpSp>
        <p:nvGrpSpPr>
          <p:cNvPr id="516" name="Google Shape;516;p77"/>
          <p:cNvGrpSpPr/>
          <p:nvPr/>
        </p:nvGrpSpPr>
        <p:grpSpPr>
          <a:xfrm>
            <a:off x="0" y="0"/>
            <a:ext cx="12192000" cy="6858000"/>
            <a:chOff x="0" y="0"/>
            <a:chExt cx="12192000" cy="6858000"/>
          </a:xfrm>
        </p:grpSpPr>
        <p:sp>
          <p:nvSpPr>
            <p:cNvPr id="517" name="Google Shape;517;p77"/>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pic>
          <p:nvPicPr>
            <p:cNvPr id="518" name="Google Shape;518;p77"/>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519" name="Google Shape;519;p77"/>
          <p:cNvSpPr txBox="1">
            <a:spLocks noGrp="1"/>
          </p:cNvSpPr>
          <p:nvPr>
            <p:ph type="subTitle" idx="1"/>
          </p:nvPr>
        </p:nvSpPr>
        <p:spPr>
          <a:xfrm>
            <a:off x="442913" y="3713607"/>
            <a:ext cx="54735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20" name="Google Shape;520;p77"/>
          <p:cNvSpPr txBox="1">
            <a:spLocks noGrp="1"/>
          </p:cNvSpPr>
          <p:nvPr>
            <p:ph type="ctrTitle"/>
          </p:nvPr>
        </p:nvSpPr>
        <p:spPr>
          <a:xfrm>
            <a:off x="442912" y="428623"/>
            <a:ext cx="7418400" cy="2012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500"/>
              <a:buNone/>
              <a:defRPr sz="1900"/>
            </a:lvl2pPr>
            <a:lvl3pPr lvl="2" algn="l" rtl="0">
              <a:lnSpc>
                <a:spcPct val="100000"/>
              </a:lnSpc>
              <a:spcBef>
                <a:spcPts val="0"/>
              </a:spcBef>
              <a:spcAft>
                <a:spcPts val="0"/>
              </a:spcAft>
              <a:buSzPts val="1500"/>
              <a:buNone/>
              <a:defRPr sz="1900"/>
            </a:lvl3pPr>
            <a:lvl4pPr lvl="3" algn="l" rtl="0">
              <a:lnSpc>
                <a:spcPct val="100000"/>
              </a:lnSpc>
              <a:spcBef>
                <a:spcPts val="0"/>
              </a:spcBef>
              <a:spcAft>
                <a:spcPts val="0"/>
              </a:spcAft>
              <a:buSzPts val="1500"/>
              <a:buNone/>
              <a:defRPr sz="1900"/>
            </a:lvl4pPr>
            <a:lvl5pPr lvl="4" algn="l" rtl="0">
              <a:lnSpc>
                <a:spcPct val="100000"/>
              </a:lnSpc>
              <a:spcBef>
                <a:spcPts val="0"/>
              </a:spcBef>
              <a:spcAft>
                <a:spcPts val="0"/>
              </a:spcAft>
              <a:buSzPts val="1500"/>
              <a:buNone/>
              <a:defRPr sz="1900"/>
            </a:lvl5pPr>
            <a:lvl6pPr lvl="5" algn="l" rtl="0">
              <a:lnSpc>
                <a:spcPct val="100000"/>
              </a:lnSpc>
              <a:spcBef>
                <a:spcPts val="0"/>
              </a:spcBef>
              <a:spcAft>
                <a:spcPts val="0"/>
              </a:spcAft>
              <a:buSzPts val="1500"/>
              <a:buNone/>
              <a:defRPr sz="1900"/>
            </a:lvl6pPr>
            <a:lvl7pPr lvl="6" algn="l" rtl="0">
              <a:lnSpc>
                <a:spcPct val="100000"/>
              </a:lnSpc>
              <a:spcBef>
                <a:spcPts val="0"/>
              </a:spcBef>
              <a:spcAft>
                <a:spcPts val="0"/>
              </a:spcAft>
              <a:buSzPts val="1500"/>
              <a:buNone/>
              <a:defRPr sz="1900"/>
            </a:lvl7pPr>
            <a:lvl8pPr lvl="7" algn="l" rtl="0">
              <a:lnSpc>
                <a:spcPct val="100000"/>
              </a:lnSpc>
              <a:spcBef>
                <a:spcPts val="0"/>
              </a:spcBef>
              <a:spcAft>
                <a:spcPts val="0"/>
              </a:spcAft>
              <a:buSzPts val="1500"/>
              <a:buNone/>
              <a:defRPr sz="1900"/>
            </a:lvl8pPr>
            <a:lvl9pPr lvl="8" algn="l" rtl="0">
              <a:lnSpc>
                <a:spcPct val="100000"/>
              </a:lnSpc>
              <a:spcBef>
                <a:spcPts val="0"/>
              </a:spcBef>
              <a:spcAft>
                <a:spcPts val="0"/>
              </a:spcAft>
              <a:buSzPts val="1500"/>
              <a:buNone/>
              <a:defRPr sz="1900"/>
            </a:lvl9pPr>
          </a:lstStyle>
          <a:p>
            <a:endParaRPr/>
          </a:p>
        </p:txBody>
      </p:sp>
    </p:spTree>
    <p:extLst>
      <p:ext uri="{BB962C8B-B14F-4D97-AF65-F5344CB8AC3E}">
        <p14:creationId xmlns:p14="http://schemas.microsoft.com/office/powerpoint/2010/main" val="29454776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521"/>
        <p:cNvGrpSpPr/>
        <p:nvPr/>
      </p:nvGrpSpPr>
      <p:grpSpPr>
        <a:xfrm>
          <a:off x="0" y="0"/>
          <a:ext cx="0" cy="0"/>
          <a:chOff x="0" y="0"/>
          <a:chExt cx="0" cy="0"/>
        </a:xfrm>
      </p:grpSpPr>
      <p:sp>
        <p:nvSpPr>
          <p:cNvPr id="522" name="Google Shape;522;p78"/>
          <p:cNvSpPr txBox="1">
            <a:spLocks noGrp="1"/>
          </p:cNvSpPr>
          <p:nvPr>
            <p:ph type="title"/>
          </p:nvPr>
        </p:nvSpPr>
        <p:spPr>
          <a:xfrm>
            <a:off x="448056" y="432000"/>
            <a:ext cx="11306100" cy="3663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dk1"/>
              </a:buClr>
              <a:buSzPts val="2800"/>
              <a:buFont typeface="Georgia"/>
              <a:buNone/>
              <a:defRPr/>
            </a:lvl1pPr>
            <a:lvl2pPr lvl="1" algn="l" rtl="0">
              <a:lnSpc>
                <a:spcPct val="100000"/>
              </a:lnSpc>
              <a:spcBef>
                <a:spcPts val="0"/>
              </a:spcBef>
              <a:spcAft>
                <a:spcPts val="0"/>
              </a:spcAft>
              <a:buSzPts val="1500"/>
              <a:buNone/>
              <a:defRPr/>
            </a:lvl2pPr>
            <a:lvl3pPr lvl="2" algn="l" rtl="0">
              <a:lnSpc>
                <a:spcPct val="100000"/>
              </a:lnSpc>
              <a:spcBef>
                <a:spcPts val="0"/>
              </a:spcBef>
              <a:spcAft>
                <a:spcPts val="0"/>
              </a:spcAft>
              <a:buSzPts val="1500"/>
              <a:buNone/>
              <a:defRPr/>
            </a:lvl3pPr>
            <a:lvl4pPr lvl="3" algn="l" rtl="0">
              <a:lnSpc>
                <a:spcPct val="100000"/>
              </a:lnSpc>
              <a:spcBef>
                <a:spcPts val="0"/>
              </a:spcBef>
              <a:spcAft>
                <a:spcPts val="0"/>
              </a:spcAft>
              <a:buSzPts val="1500"/>
              <a:buNone/>
              <a:defRPr/>
            </a:lvl4pPr>
            <a:lvl5pPr lvl="4" algn="l" rtl="0">
              <a:lnSpc>
                <a:spcPct val="100000"/>
              </a:lnSpc>
              <a:spcBef>
                <a:spcPts val="0"/>
              </a:spcBef>
              <a:spcAft>
                <a:spcPts val="0"/>
              </a:spcAft>
              <a:buSzPts val="1500"/>
              <a:buNone/>
              <a:defRPr/>
            </a:lvl5pPr>
            <a:lvl6pPr lvl="5" algn="l" rtl="0">
              <a:lnSpc>
                <a:spcPct val="100000"/>
              </a:lnSpc>
              <a:spcBef>
                <a:spcPts val="0"/>
              </a:spcBef>
              <a:spcAft>
                <a:spcPts val="0"/>
              </a:spcAft>
              <a:buSzPts val="1500"/>
              <a:buNone/>
              <a:defRPr/>
            </a:lvl6pPr>
            <a:lvl7pPr lvl="6" algn="l" rtl="0">
              <a:lnSpc>
                <a:spcPct val="100000"/>
              </a:lnSpc>
              <a:spcBef>
                <a:spcPts val="0"/>
              </a:spcBef>
              <a:spcAft>
                <a:spcPts val="0"/>
              </a:spcAft>
              <a:buSzPts val="1500"/>
              <a:buNone/>
              <a:defRPr/>
            </a:lvl7pPr>
            <a:lvl8pPr lvl="7" algn="l" rtl="0">
              <a:lnSpc>
                <a:spcPct val="100000"/>
              </a:lnSpc>
              <a:spcBef>
                <a:spcPts val="0"/>
              </a:spcBef>
              <a:spcAft>
                <a:spcPts val="0"/>
              </a:spcAft>
              <a:buSzPts val="1500"/>
              <a:buNone/>
              <a:defRPr/>
            </a:lvl8pPr>
            <a:lvl9pPr lvl="8" algn="l" rtl="0">
              <a:lnSpc>
                <a:spcPct val="100000"/>
              </a:lnSpc>
              <a:spcBef>
                <a:spcPts val="0"/>
              </a:spcBef>
              <a:spcAft>
                <a:spcPts val="0"/>
              </a:spcAft>
              <a:buSzPts val="1500"/>
              <a:buNone/>
              <a:defRPr/>
            </a:lvl9pPr>
          </a:lstStyle>
          <a:p>
            <a:endParaRPr/>
          </a:p>
        </p:txBody>
      </p:sp>
      <p:sp>
        <p:nvSpPr>
          <p:cNvPr id="523" name="Google Shape;523;p78"/>
          <p:cNvSpPr txBox="1">
            <a:spLocks noGrp="1"/>
          </p:cNvSpPr>
          <p:nvPr>
            <p:ph type="body" idx="1"/>
          </p:nvPr>
        </p:nvSpPr>
        <p:spPr>
          <a:xfrm>
            <a:off x="442913" y="1645920"/>
            <a:ext cx="11306100" cy="25083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1900"/>
              <a:buNone/>
              <a:defRPr/>
            </a:lvl1pPr>
            <a:lvl2pPr marL="914400" lvl="1" indent="-228600" algn="l" rtl="0">
              <a:lnSpc>
                <a:spcPct val="100000"/>
              </a:lnSpc>
              <a:spcBef>
                <a:spcPts val="700"/>
              </a:spcBef>
              <a:spcAft>
                <a:spcPts val="0"/>
              </a:spcAft>
              <a:buClr>
                <a:schemeClr val="dk1"/>
              </a:buClr>
              <a:buSzPts val="1600"/>
              <a:buNone/>
              <a:defRPr/>
            </a:lvl2pPr>
            <a:lvl3pPr marL="1371600" lvl="2" indent="-349250" algn="l" rtl="0">
              <a:lnSpc>
                <a:spcPct val="100000"/>
              </a:lnSpc>
              <a:spcBef>
                <a:spcPts val="700"/>
              </a:spcBef>
              <a:spcAft>
                <a:spcPts val="0"/>
              </a:spcAft>
              <a:buClr>
                <a:schemeClr val="dk1"/>
              </a:buClr>
              <a:buSzPts val="1900"/>
              <a:buChar char="•"/>
              <a:defRPr/>
            </a:lvl3pPr>
            <a:lvl4pPr marL="1828800" lvl="3" indent="-349250" algn="l" rtl="0">
              <a:lnSpc>
                <a:spcPct val="100000"/>
              </a:lnSpc>
              <a:spcBef>
                <a:spcPts val="700"/>
              </a:spcBef>
              <a:spcAft>
                <a:spcPts val="0"/>
              </a:spcAft>
              <a:buClr>
                <a:schemeClr val="dk1"/>
              </a:buClr>
              <a:buSzPts val="1900"/>
              <a:buChar char="–"/>
              <a:defRPr/>
            </a:lvl4pPr>
            <a:lvl5pPr marL="2286000" lvl="4" indent="-349250" algn="l" rtl="0">
              <a:lnSpc>
                <a:spcPct val="100000"/>
              </a:lnSpc>
              <a:spcBef>
                <a:spcPts val="700"/>
              </a:spcBef>
              <a:spcAft>
                <a:spcPts val="0"/>
              </a:spcAft>
              <a:buClr>
                <a:schemeClr val="dk1"/>
              </a:buClr>
              <a:buSzPts val="1900"/>
              <a:buChar char="•"/>
              <a:defRPr/>
            </a:lvl5pPr>
            <a:lvl6pPr marL="2743200" lvl="5" indent="-349250" algn="l" rtl="0">
              <a:lnSpc>
                <a:spcPct val="100000"/>
              </a:lnSpc>
              <a:spcBef>
                <a:spcPts val="700"/>
              </a:spcBef>
              <a:spcAft>
                <a:spcPts val="0"/>
              </a:spcAft>
              <a:buClr>
                <a:schemeClr val="dk1"/>
              </a:buClr>
              <a:buSzPts val="1900"/>
              <a:buChar char="–"/>
              <a:defRPr/>
            </a:lvl6pPr>
            <a:lvl7pPr marL="3200400" lvl="6" indent="-349250" algn="l" rtl="0">
              <a:lnSpc>
                <a:spcPct val="100000"/>
              </a:lnSpc>
              <a:spcBef>
                <a:spcPts val="700"/>
              </a:spcBef>
              <a:spcAft>
                <a:spcPts val="0"/>
              </a:spcAft>
              <a:buClr>
                <a:schemeClr val="dk1"/>
              </a:buClr>
              <a:buSzPts val="1900"/>
              <a:buChar char="•"/>
              <a:defRPr/>
            </a:lvl7pPr>
            <a:lvl8pPr marL="3657600" lvl="7" indent="-349250" algn="l" rtl="0">
              <a:lnSpc>
                <a:spcPct val="100000"/>
              </a:lnSpc>
              <a:spcBef>
                <a:spcPts val="700"/>
              </a:spcBef>
              <a:spcAft>
                <a:spcPts val="0"/>
              </a:spcAft>
              <a:buClr>
                <a:schemeClr val="dk1"/>
              </a:buClr>
              <a:buSzPts val="1900"/>
              <a:buChar char="–"/>
              <a:defRPr/>
            </a:lvl8pPr>
            <a:lvl9pPr marL="4114800" lvl="8" indent="-349250" algn="l" rtl="0">
              <a:lnSpc>
                <a:spcPct val="100000"/>
              </a:lnSpc>
              <a:spcBef>
                <a:spcPts val="700"/>
              </a:spcBef>
              <a:spcAft>
                <a:spcPts val="700"/>
              </a:spcAft>
              <a:buClr>
                <a:schemeClr val="dk1"/>
              </a:buClr>
              <a:buSzPts val="1900"/>
              <a:buChar char="•"/>
              <a:defRPr/>
            </a:lvl9pPr>
          </a:lstStyle>
          <a:p>
            <a:endParaRPr/>
          </a:p>
        </p:txBody>
      </p:sp>
      <p:sp>
        <p:nvSpPr>
          <p:cNvPr id="524" name="Google Shape;524;p78"/>
          <p:cNvSpPr txBox="1">
            <a:spLocks noGrp="1"/>
          </p:cNvSpPr>
          <p:nvPr>
            <p:ph type="sldNum" idx="12"/>
          </p:nvPr>
        </p:nvSpPr>
        <p:spPr>
          <a:xfrm>
            <a:off x="11632068" y="6513984"/>
            <a:ext cx="116700" cy="1155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5" name="Google Shape;525;p78"/>
          <p:cNvSpPr txBox="1">
            <a:spLocks noGrp="1"/>
          </p:cNvSpPr>
          <p:nvPr>
            <p:ph type="subTitle" idx="2"/>
          </p:nvPr>
        </p:nvSpPr>
        <p:spPr>
          <a:xfrm>
            <a:off x="442913" y="914400"/>
            <a:ext cx="11311200" cy="3135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dk1"/>
              </a:buClr>
              <a:buSzPts val="2400"/>
              <a:buNone/>
              <a:defRPr sz="2400" b="0">
                <a:solidFill>
                  <a:schemeClr val="dk1"/>
                </a:solidFill>
              </a:defRPr>
            </a:lvl1pPr>
            <a:lvl2pPr lvl="1" algn="l" rtl="0">
              <a:lnSpc>
                <a:spcPct val="85000"/>
              </a:lnSpc>
              <a:spcBef>
                <a:spcPts val="0"/>
              </a:spcBef>
              <a:spcAft>
                <a:spcPts val="0"/>
              </a:spcAft>
              <a:buClr>
                <a:schemeClr val="dk1"/>
              </a:buClr>
              <a:buSzPts val="1900"/>
              <a:buNone/>
              <a:defRPr sz="1900"/>
            </a:lvl2pPr>
            <a:lvl3pPr lvl="2" algn="l" rtl="0">
              <a:lnSpc>
                <a:spcPct val="85000"/>
              </a:lnSpc>
              <a:spcBef>
                <a:spcPts val="0"/>
              </a:spcBef>
              <a:spcAft>
                <a:spcPts val="0"/>
              </a:spcAft>
              <a:buClr>
                <a:schemeClr val="dk1"/>
              </a:buClr>
              <a:buSzPts val="1900"/>
              <a:buNone/>
              <a:defRPr sz="1900"/>
            </a:lvl3pPr>
            <a:lvl4pPr lvl="3" algn="l" rtl="0">
              <a:lnSpc>
                <a:spcPct val="85000"/>
              </a:lnSpc>
              <a:spcBef>
                <a:spcPts val="0"/>
              </a:spcBef>
              <a:spcAft>
                <a:spcPts val="0"/>
              </a:spcAft>
              <a:buClr>
                <a:schemeClr val="dk1"/>
              </a:buClr>
              <a:buSzPts val="1900"/>
              <a:buNone/>
              <a:defRPr sz="1900"/>
            </a:lvl4pPr>
            <a:lvl5pPr lvl="4" algn="l" rtl="0">
              <a:lnSpc>
                <a:spcPct val="85000"/>
              </a:lnSpc>
              <a:spcBef>
                <a:spcPts val="0"/>
              </a:spcBef>
              <a:spcAft>
                <a:spcPts val="0"/>
              </a:spcAft>
              <a:buClr>
                <a:schemeClr val="dk1"/>
              </a:buClr>
              <a:buSzPts val="1900"/>
              <a:buNone/>
              <a:defRPr sz="1900"/>
            </a:lvl5pPr>
            <a:lvl6pPr lvl="5" algn="l" rtl="0">
              <a:lnSpc>
                <a:spcPct val="85000"/>
              </a:lnSpc>
              <a:spcBef>
                <a:spcPts val="0"/>
              </a:spcBef>
              <a:spcAft>
                <a:spcPts val="0"/>
              </a:spcAft>
              <a:buClr>
                <a:schemeClr val="dk1"/>
              </a:buClr>
              <a:buSzPts val="1900"/>
              <a:buNone/>
              <a:defRPr sz="1900"/>
            </a:lvl6pPr>
            <a:lvl7pPr lvl="6" algn="l" rtl="0">
              <a:lnSpc>
                <a:spcPct val="85000"/>
              </a:lnSpc>
              <a:spcBef>
                <a:spcPts val="0"/>
              </a:spcBef>
              <a:spcAft>
                <a:spcPts val="0"/>
              </a:spcAft>
              <a:buClr>
                <a:schemeClr val="dk1"/>
              </a:buClr>
              <a:buSzPts val="1900"/>
              <a:buNone/>
              <a:defRPr sz="1900"/>
            </a:lvl7pPr>
            <a:lvl8pPr lvl="7" algn="l" rtl="0">
              <a:lnSpc>
                <a:spcPct val="85000"/>
              </a:lnSpc>
              <a:spcBef>
                <a:spcPts val="0"/>
              </a:spcBef>
              <a:spcAft>
                <a:spcPts val="0"/>
              </a:spcAft>
              <a:buClr>
                <a:schemeClr val="dk1"/>
              </a:buClr>
              <a:buSzPts val="1900"/>
              <a:buNone/>
              <a:defRPr sz="1900"/>
            </a:lvl8pPr>
            <a:lvl9pPr lvl="8" algn="l" rtl="0">
              <a:lnSpc>
                <a:spcPct val="85000"/>
              </a:lnSpc>
              <a:spcBef>
                <a:spcPts val="0"/>
              </a:spcBef>
              <a:spcAft>
                <a:spcPts val="0"/>
              </a:spcAft>
              <a:buClr>
                <a:schemeClr val="dk1"/>
              </a:buClr>
              <a:buSzPts val="1900"/>
              <a:buNone/>
              <a:defRPr sz="1900"/>
            </a:lvl9pPr>
          </a:lstStyle>
          <a:p>
            <a:endParaRPr/>
          </a:p>
        </p:txBody>
      </p:sp>
    </p:spTree>
    <p:extLst>
      <p:ext uri="{BB962C8B-B14F-4D97-AF65-F5344CB8AC3E}">
        <p14:creationId xmlns:p14="http://schemas.microsoft.com/office/powerpoint/2010/main" val="2821705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1_Blank">
  <p:cSld name="1_Blank">
    <p:spTree>
      <p:nvGrpSpPr>
        <p:cNvPr id="1" name="Shape 526"/>
        <p:cNvGrpSpPr/>
        <p:nvPr/>
      </p:nvGrpSpPr>
      <p:grpSpPr>
        <a:xfrm>
          <a:off x="0" y="0"/>
          <a:ext cx="0" cy="0"/>
          <a:chOff x="0" y="0"/>
          <a:chExt cx="0" cy="0"/>
        </a:xfrm>
      </p:grpSpPr>
      <p:sp>
        <p:nvSpPr>
          <p:cNvPr id="527" name="Google Shape;527;p79"/>
          <p:cNvSpPr txBox="1">
            <a:spLocks noGrp="1"/>
          </p:cNvSpPr>
          <p:nvPr>
            <p:ph type="sldNum" idx="12"/>
          </p:nvPr>
        </p:nvSpPr>
        <p:spPr>
          <a:xfrm>
            <a:off x="11410539" y="6332505"/>
            <a:ext cx="731700" cy="525000"/>
          </a:xfrm>
          <a:prstGeom prst="rect">
            <a:avLst/>
          </a:prstGeom>
          <a:noFill/>
          <a:ln>
            <a:noFill/>
          </a:ln>
        </p:spPr>
        <p:txBody>
          <a:bodyPr spcFirstLastPara="1" wrap="square" lIns="104825" tIns="104825" rIns="104825" bIns="104825" anchor="t" anchorCtr="0">
            <a:noAutofit/>
          </a:bodyPr>
          <a:lstStyle>
            <a:lvl1pPr marL="0" marR="0" lvl="0"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500"/>
              <a:buFont typeface="Arial"/>
              <a:buNone/>
              <a:defRPr sz="1500" b="0"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3901054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28"/>
        <p:cNvGrpSpPr/>
        <p:nvPr/>
      </p:nvGrpSpPr>
      <p:grpSpPr>
        <a:xfrm>
          <a:off x="0" y="0"/>
          <a:ext cx="0" cy="0"/>
          <a:chOff x="0" y="0"/>
          <a:chExt cx="0" cy="0"/>
        </a:xfrm>
      </p:grpSpPr>
      <p:sp>
        <p:nvSpPr>
          <p:cNvPr id="529" name="Google Shape;529;p80"/>
          <p:cNvSpPr txBox="1">
            <a:spLocks noGrp="1"/>
          </p:cNvSpPr>
          <p:nvPr>
            <p:ph type="sldNum" idx="12"/>
          </p:nvPr>
        </p:nvSpPr>
        <p:spPr>
          <a:xfrm>
            <a:off x="9875531" y="6492240"/>
            <a:ext cx="1707000" cy="1374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00"/>
              <a:buFont typeface="Arial"/>
              <a:buNone/>
              <a:defRPr sz="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0" name="Google Shape;530;p80"/>
          <p:cNvSpPr txBox="1">
            <a:spLocks noGrp="1"/>
          </p:cNvSpPr>
          <p:nvPr>
            <p:ph type="title"/>
          </p:nvPr>
        </p:nvSpPr>
        <p:spPr>
          <a:xfrm>
            <a:off x="609601" y="457200"/>
            <a:ext cx="10972800" cy="10779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dk1"/>
              </a:buClr>
              <a:buSzPts val="2800"/>
              <a:buFont typeface="Georgia"/>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1" name="Google Shape;531;p80"/>
          <p:cNvSpPr txBox="1">
            <a:spLocks noGrp="1"/>
          </p:cNvSpPr>
          <p:nvPr>
            <p:ph type="dt" idx="10"/>
          </p:nvPr>
        </p:nvSpPr>
        <p:spPr>
          <a:xfrm>
            <a:off x="9875531" y="6355080"/>
            <a:ext cx="1707000" cy="137400"/>
          </a:xfrm>
          <a:prstGeom prst="rect">
            <a:avLst/>
          </a:prstGeom>
          <a:noFill/>
          <a:ln>
            <a:noFill/>
          </a:ln>
        </p:spPr>
        <p:txBody>
          <a:bodyPr spcFirstLastPara="1" wrap="square" lIns="0" tIns="0" rIns="0" bIns="0" anchor="b"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2" name="Google Shape;532;p80"/>
          <p:cNvSpPr txBox="1">
            <a:spLocks noGrp="1"/>
          </p:cNvSpPr>
          <p:nvPr>
            <p:ph type="ftr" idx="11"/>
          </p:nvPr>
        </p:nvSpPr>
        <p:spPr>
          <a:xfrm>
            <a:off x="607061" y="6355080"/>
            <a:ext cx="2450400" cy="1374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910159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21"/>
        <p:cNvGrpSpPr/>
        <p:nvPr/>
      </p:nvGrpSpPr>
      <p:grpSpPr>
        <a:xfrm>
          <a:off x="0" y="0"/>
          <a:ext cx="0" cy="0"/>
          <a:chOff x="0" y="0"/>
          <a:chExt cx="0" cy="0"/>
        </a:xfrm>
      </p:grpSpPr>
      <p:sp>
        <p:nvSpPr>
          <p:cNvPr id="22" name="Google Shape;22;p3"/>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 name="Google Shape;23;p3"/>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 name="Google Shape;24;p3"/>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3"/>
          <p:cNvSpPr txBox="1">
            <a:spLocks noGrp="1"/>
          </p:cNvSpPr>
          <p:nvPr>
            <p:ph type="ctrTitle"/>
          </p:nvPr>
        </p:nvSpPr>
        <p:spPr>
          <a:xfrm>
            <a:off x="442912" y="428625"/>
            <a:ext cx="74184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6000"/>
              <a:buFont typeface="Georgia"/>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pic>
        <p:nvPicPr>
          <p:cNvPr id="27" name="Google Shape;27;p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extLst>
      <p:ext uri="{BB962C8B-B14F-4D97-AF65-F5344CB8AC3E}">
        <p14:creationId xmlns:p14="http://schemas.microsoft.com/office/powerpoint/2010/main" val="2449136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3.xml"/><Relationship Id="rId21" Type="http://schemas.openxmlformats.org/officeDocument/2006/relationships/slideLayout" Target="../slideLayouts/slideLayout28.xml"/><Relationship Id="rId42" Type="http://schemas.openxmlformats.org/officeDocument/2006/relationships/slideLayout" Target="../slideLayouts/slideLayout49.xml"/><Relationship Id="rId47" Type="http://schemas.openxmlformats.org/officeDocument/2006/relationships/slideLayout" Target="../slideLayouts/slideLayout54.xml"/><Relationship Id="rId63" Type="http://schemas.openxmlformats.org/officeDocument/2006/relationships/slideLayout" Target="../slideLayouts/slideLayout70.xml"/><Relationship Id="rId68" Type="http://schemas.openxmlformats.org/officeDocument/2006/relationships/slideLayout" Target="../slideLayouts/slideLayout75.xml"/><Relationship Id="rId16" Type="http://schemas.openxmlformats.org/officeDocument/2006/relationships/slideLayout" Target="../slideLayouts/slideLayout2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53" Type="http://schemas.openxmlformats.org/officeDocument/2006/relationships/slideLayout" Target="../slideLayouts/slideLayout60.xml"/><Relationship Id="rId58" Type="http://schemas.openxmlformats.org/officeDocument/2006/relationships/slideLayout" Target="../slideLayouts/slideLayout65.xml"/><Relationship Id="rId66" Type="http://schemas.openxmlformats.org/officeDocument/2006/relationships/slideLayout" Target="../slideLayouts/slideLayout73.xml"/><Relationship Id="rId74" Type="http://schemas.openxmlformats.org/officeDocument/2006/relationships/slideLayout" Target="../slideLayouts/slideLayout81.xml"/><Relationship Id="rId79" Type="http://schemas.openxmlformats.org/officeDocument/2006/relationships/theme" Target="../theme/theme2.xml"/><Relationship Id="rId5" Type="http://schemas.openxmlformats.org/officeDocument/2006/relationships/slideLayout" Target="../slideLayouts/slideLayout12.xml"/><Relationship Id="rId61" Type="http://schemas.openxmlformats.org/officeDocument/2006/relationships/slideLayout" Target="../slideLayouts/slideLayout68.xml"/><Relationship Id="rId19" Type="http://schemas.openxmlformats.org/officeDocument/2006/relationships/slideLayout" Target="../slideLayouts/slideLayout2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43" Type="http://schemas.openxmlformats.org/officeDocument/2006/relationships/slideLayout" Target="../slideLayouts/slideLayout50.xml"/><Relationship Id="rId48" Type="http://schemas.openxmlformats.org/officeDocument/2006/relationships/slideLayout" Target="../slideLayouts/slideLayout55.xml"/><Relationship Id="rId56" Type="http://schemas.openxmlformats.org/officeDocument/2006/relationships/slideLayout" Target="../slideLayouts/slideLayout63.xml"/><Relationship Id="rId64" Type="http://schemas.openxmlformats.org/officeDocument/2006/relationships/slideLayout" Target="../slideLayouts/slideLayout71.xml"/><Relationship Id="rId69" Type="http://schemas.openxmlformats.org/officeDocument/2006/relationships/slideLayout" Target="../slideLayouts/slideLayout76.xml"/><Relationship Id="rId77" Type="http://schemas.openxmlformats.org/officeDocument/2006/relationships/slideLayout" Target="../slideLayouts/slideLayout84.xml"/><Relationship Id="rId8" Type="http://schemas.openxmlformats.org/officeDocument/2006/relationships/slideLayout" Target="../slideLayouts/slideLayout15.xml"/><Relationship Id="rId51" Type="http://schemas.openxmlformats.org/officeDocument/2006/relationships/slideLayout" Target="../slideLayouts/slideLayout58.xml"/><Relationship Id="rId72" Type="http://schemas.openxmlformats.org/officeDocument/2006/relationships/slideLayout" Target="../slideLayouts/slideLayout79.xml"/><Relationship Id="rId3" Type="http://schemas.openxmlformats.org/officeDocument/2006/relationships/slideLayout" Target="../slideLayouts/slideLayout10.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slideLayout" Target="../slideLayouts/slideLayout53.xml"/><Relationship Id="rId59" Type="http://schemas.openxmlformats.org/officeDocument/2006/relationships/slideLayout" Target="../slideLayouts/slideLayout66.xml"/><Relationship Id="rId67" Type="http://schemas.openxmlformats.org/officeDocument/2006/relationships/slideLayout" Target="../slideLayouts/slideLayout74.xml"/><Relationship Id="rId20" Type="http://schemas.openxmlformats.org/officeDocument/2006/relationships/slideLayout" Target="../slideLayouts/slideLayout27.xml"/><Relationship Id="rId41" Type="http://schemas.openxmlformats.org/officeDocument/2006/relationships/slideLayout" Target="../slideLayouts/slideLayout48.xml"/><Relationship Id="rId54" Type="http://schemas.openxmlformats.org/officeDocument/2006/relationships/slideLayout" Target="../slideLayouts/slideLayout61.xml"/><Relationship Id="rId62" Type="http://schemas.openxmlformats.org/officeDocument/2006/relationships/slideLayout" Target="../slideLayouts/slideLayout69.xml"/><Relationship Id="rId70" Type="http://schemas.openxmlformats.org/officeDocument/2006/relationships/slideLayout" Target="../slideLayouts/slideLayout77.xml"/><Relationship Id="rId75" Type="http://schemas.openxmlformats.org/officeDocument/2006/relationships/slideLayout" Target="../slideLayouts/slideLayout8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49" Type="http://schemas.openxmlformats.org/officeDocument/2006/relationships/slideLayout" Target="../slideLayouts/slideLayout56.xml"/><Relationship Id="rId57" Type="http://schemas.openxmlformats.org/officeDocument/2006/relationships/slideLayout" Target="../slideLayouts/slideLayout64.xml"/><Relationship Id="rId10" Type="http://schemas.openxmlformats.org/officeDocument/2006/relationships/slideLayout" Target="../slideLayouts/slideLayout17.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52" Type="http://schemas.openxmlformats.org/officeDocument/2006/relationships/slideLayout" Target="../slideLayouts/slideLayout59.xml"/><Relationship Id="rId60" Type="http://schemas.openxmlformats.org/officeDocument/2006/relationships/slideLayout" Target="../slideLayouts/slideLayout67.xml"/><Relationship Id="rId65" Type="http://schemas.openxmlformats.org/officeDocument/2006/relationships/slideLayout" Target="../slideLayouts/slideLayout72.xml"/><Relationship Id="rId73" Type="http://schemas.openxmlformats.org/officeDocument/2006/relationships/slideLayout" Target="../slideLayouts/slideLayout80.xml"/><Relationship Id="rId78" Type="http://schemas.openxmlformats.org/officeDocument/2006/relationships/slideLayout" Target="../slideLayouts/slideLayout85.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9" Type="http://schemas.openxmlformats.org/officeDocument/2006/relationships/slideLayout" Target="../slideLayouts/slideLayout46.xml"/><Relationship Id="rId34" Type="http://schemas.openxmlformats.org/officeDocument/2006/relationships/slideLayout" Target="../slideLayouts/slideLayout41.xml"/><Relationship Id="rId50" Type="http://schemas.openxmlformats.org/officeDocument/2006/relationships/slideLayout" Target="../slideLayouts/slideLayout57.xml"/><Relationship Id="rId55" Type="http://schemas.openxmlformats.org/officeDocument/2006/relationships/slideLayout" Target="../slideLayouts/slideLayout62.xml"/><Relationship Id="rId76" Type="http://schemas.openxmlformats.org/officeDocument/2006/relationships/slideLayout" Target="../slideLayouts/slideLayout83.xml"/><Relationship Id="rId7" Type="http://schemas.openxmlformats.org/officeDocument/2006/relationships/slideLayout" Target="../slideLayouts/slideLayout14.xml"/><Relationship Id="rId71" Type="http://schemas.openxmlformats.org/officeDocument/2006/relationships/slideLayout" Target="../slideLayouts/slideLayout78.xml"/><Relationship Id="rId2" Type="http://schemas.openxmlformats.org/officeDocument/2006/relationships/slideLayout" Target="../slideLayouts/slideLayout9.xml"/><Relationship Id="rId2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2" name="Google Shape;12;p1"/>
          <p:cNvSpPr txBox="1"/>
          <p:nvPr/>
        </p:nvSpPr>
        <p:spPr>
          <a:xfrm>
            <a:off x="10252193" y="6357042"/>
            <a:ext cx="1497000" cy="15120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sz="700">
                <a:solidFill>
                  <a:srgbClr val="000000"/>
                </a:solidFill>
              </a:rPr>
              <a:t>‹#›</a:t>
            </a:fld>
            <a:endParaRPr sz="700">
              <a:solidFill>
                <a:srgbClr val="000000"/>
              </a:solidFill>
            </a:endParaRPr>
          </a:p>
        </p:txBody>
      </p:sp>
      <p:sp>
        <p:nvSpPr>
          <p:cNvPr id="13" name="Google Shape;13;p1"/>
          <p:cNvSpPr txBox="1"/>
          <p:nvPr/>
        </p:nvSpPr>
        <p:spPr>
          <a:xfrm>
            <a:off x="442937" y="6357050"/>
            <a:ext cx="5112000" cy="1512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00">
                <a:solidFill>
                  <a:srgbClr val="000000"/>
                </a:solidFill>
              </a:rPr>
              <a:t>PwC</a:t>
            </a:r>
            <a:r>
              <a:rPr lang="en-GB" sz="700"/>
              <a:t> </a:t>
            </a:r>
            <a:r>
              <a:rPr lang="en-GB" sz="700">
                <a:solidFill>
                  <a:srgbClr val="000000"/>
                </a:solidFill>
              </a:rPr>
              <a:t>|</a:t>
            </a:r>
            <a:r>
              <a:rPr lang="en-GB" sz="700"/>
              <a:t> </a:t>
            </a:r>
            <a:r>
              <a:rPr lang="en-GB" sz="750">
                <a:solidFill>
                  <a:schemeClr val="dk1"/>
                </a:solidFill>
              </a:rPr>
              <a:t>IFRS 17 APAC Conference – November 2022</a:t>
            </a:r>
            <a:endParaRPr sz="700"/>
          </a:p>
        </p:txBody>
      </p:sp>
    </p:spTree>
    <p:extLst>
      <p:ext uri="{BB962C8B-B14F-4D97-AF65-F5344CB8AC3E}">
        <p14:creationId xmlns:p14="http://schemas.microsoft.com/office/powerpoint/2010/main" val="3886466365"/>
      </p:ext>
    </p:extLst>
  </p:cSld>
  <p:clrMap bg1="lt1" tx1="dk1" bg2="dk2" tx2="lt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 id="2147483783" r:id="rId30"/>
    <p:sldLayoutId id="2147483784" r:id="rId31"/>
    <p:sldLayoutId id="2147483785" r:id="rId32"/>
    <p:sldLayoutId id="2147483786" r:id="rId33"/>
    <p:sldLayoutId id="2147483787" r:id="rId34"/>
    <p:sldLayoutId id="2147483788" r:id="rId35"/>
    <p:sldLayoutId id="2147483789" r:id="rId36"/>
    <p:sldLayoutId id="2147483790" r:id="rId37"/>
    <p:sldLayoutId id="2147483791" r:id="rId38"/>
    <p:sldLayoutId id="2147483792" r:id="rId39"/>
    <p:sldLayoutId id="2147483793" r:id="rId40"/>
    <p:sldLayoutId id="2147483794" r:id="rId41"/>
    <p:sldLayoutId id="2147483795" r:id="rId42"/>
    <p:sldLayoutId id="2147483796" r:id="rId43"/>
    <p:sldLayoutId id="2147483797" r:id="rId44"/>
    <p:sldLayoutId id="2147483798" r:id="rId45"/>
    <p:sldLayoutId id="2147483799" r:id="rId46"/>
    <p:sldLayoutId id="2147483800" r:id="rId47"/>
    <p:sldLayoutId id="2147483801" r:id="rId48"/>
    <p:sldLayoutId id="2147483802" r:id="rId49"/>
    <p:sldLayoutId id="2147483803" r:id="rId50"/>
    <p:sldLayoutId id="2147483804" r:id="rId51"/>
    <p:sldLayoutId id="2147483805" r:id="rId52"/>
    <p:sldLayoutId id="2147483806" r:id="rId53"/>
    <p:sldLayoutId id="2147483807" r:id="rId54"/>
    <p:sldLayoutId id="2147483808" r:id="rId55"/>
    <p:sldLayoutId id="2147483809" r:id="rId56"/>
    <p:sldLayoutId id="2147483810" r:id="rId57"/>
    <p:sldLayoutId id="2147483811" r:id="rId58"/>
    <p:sldLayoutId id="2147483812" r:id="rId59"/>
    <p:sldLayoutId id="2147483813" r:id="rId60"/>
    <p:sldLayoutId id="2147483814" r:id="rId61"/>
    <p:sldLayoutId id="2147483815" r:id="rId62"/>
    <p:sldLayoutId id="2147483816" r:id="rId63"/>
    <p:sldLayoutId id="2147483817" r:id="rId64"/>
    <p:sldLayoutId id="2147483818" r:id="rId65"/>
    <p:sldLayoutId id="2147483819" r:id="rId66"/>
    <p:sldLayoutId id="2147483820" r:id="rId67"/>
    <p:sldLayoutId id="2147483821" r:id="rId68"/>
    <p:sldLayoutId id="2147483822" r:id="rId69"/>
    <p:sldLayoutId id="2147483823" r:id="rId70"/>
    <p:sldLayoutId id="2147483824" r:id="rId71"/>
    <p:sldLayoutId id="2147483825" r:id="rId72"/>
    <p:sldLayoutId id="2147483826" r:id="rId73"/>
    <p:sldLayoutId id="2147483827" r:id="rId74"/>
    <p:sldLayoutId id="2147483828" r:id="rId75"/>
    <p:sldLayoutId id="2147483829" r:id="rId76"/>
    <p:sldLayoutId id="2147483830" r:id="rId77"/>
    <p:sldLayoutId id="2147483831" r:id="rId7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4.xml"/><Relationship Id="rId13" Type="http://schemas.openxmlformats.org/officeDocument/2006/relationships/diagramQuickStyle" Target="../diagrams/quickStyle5.xml"/><Relationship Id="rId18" Type="http://schemas.openxmlformats.org/officeDocument/2006/relationships/diagramQuickStyle" Target="../diagrams/quickStyle6.xml"/><Relationship Id="rId3" Type="http://schemas.openxmlformats.org/officeDocument/2006/relationships/image" Target="../media/image9.jpg"/><Relationship Id="rId7" Type="http://schemas.openxmlformats.org/officeDocument/2006/relationships/diagramLayout" Target="../diagrams/layout4.xml"/><Relationship Id="rId12" Type="http://schemas.openxmlformats.org/officeDocument/2006/relationships/diagramLayout" Target="../diagrams/layout5.xml"/><Relationship Id="rId17" Type="http://schemas.openxmlformats.org/officeDocument/2006/relationships/diagramLayout" Target="../diagrams/layout6.xml"/><Relationship Id="rId2" Type="http://schemas.openxmlformats.org/officeDocument/2006/relationships/notesSlide" Target="../notesSlides/notesSlide9.xml"/><Relationship Id="rId16" Type="http://schemas.openxmlformats.org/officeDocument/2006/relationships/diagramData" Target="../diagrams/data6.xml"/><Relationship Id="rId20" Type="http://schemas.microsoft.com/office/2007/relationships/diagramDrawing" Target="../diagrams/drawing6.xml"/><Relationship Id="rId1" Type="http://schemas.openxmlformats.org/officeDocument/2006/relationships/slideLayout" Target="../slideLayouts/slideLayout7.xml"/><Relationship Id="rId6" Type="http://schemas.openxmlformats.org/officeDocument/2006/relationships/diagramData" Target="../diagrams/data4.xml"/><Relationship Id="rId11" Type="http://schemas.openxmlformats.org/officeDocument/2006/relationships/diagramData" Target="../diagrams/data5.xml"/><Relationship Id="rId5" Type="http://schemas.openxmlformats.org/officeDocument/2006/relationships/image" Target="../media/image11.png"/><Relationship Id="rId15" Type="http://schemas.microsoft.com/office/2007/relationships/diagramDrawing" Target="../diagrams/drawing5.xml"/><Relationship Id="rId10" Type="http://schemas.microsoft.com/office/2007/relationships/diagramDrawing" Target="../diagrams/drawing4.xml"/><Relationship Id="rId19" Type="http://schemas.openxmlformats.org/officeDocument/2006/relationships/diagramColors" Target="../diagrams/colors6.xml"/><Relationship Id="rId4" Type="http://schemas.openxmlformats.org/officeDocument/2006/relationships/image" Target="../media/image10.png"/><Relationship Id="rId9" Type="http://schemas.openxmlformats.org/officeDocument/2006/relationships/diagramColors" Target="../diagrams/colors4.xml"/><Relationship Id="rId14" Type="http://schemas.openxmlformats.org/officeDocument/2006/relationships/diagramColors" Target="../diagrams/colors5.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9.jpg"/><Relationship Id="rId7" Type="http://schemas.openxmlformats.org/officeDocument/2006/relationships/diagramLayout" Target="../diagrams/layout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11.png"/><Relationship Id="rId10" Type="http://schemas.microsoft.com/office/2007/relationships/diagramDrawing" Target="../diagrams/drawing1.xml"/><Relationship Id="rId4" Type="http://schemas.openxmlformats.org/officeDocument/2006/relationships/image" Target="../media/image10.pn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9.jp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11.png"/><Relationship Id="rId10" Type="http://schemas.microsoft.com/office/2007/relationships/diagramDrawing" Target="../diagrams/drawing2.xml"/><Relationship Id="rId4" Type="http://schemas.openxmlformats.org/officeDocument/2006/relationships/image" Target="../media/image10.png"/><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9.jpg"/><Relationship Id="rId7" Type="http://schemas.openxmlformats.org/officeDocument/2006/relationships/diagramLayout" Target="../diagrams/layout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11.png"/><Relationship Id="rId10" Type="http://schemas.microsoft.com/office/2007/relationships/diagramDrawing" Target="../diagrams/drawing3.xml"/><Relationship Id="rId4" Type="http://schemas.openxmlformats.org/officeDocument/2006/relationships/image" Target="../media/image10.png"/><Relationship Id="rId9" Type="http://schemas.openxmlformats.org/officeDocument/2006/relationships/diagramColors" Target="../diagrams/colors3.xml"/></Relationships>
</file>

<file path=ppt/slides/_rels/slide8.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9.jpg"/><Relationship Id="rId7"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5" name="Rectangle 168"/>
          <p:cNvSpPr>
            <a:spLocks noChangeArrowheads="1"/>
          </p:cNvSpPr>
          <p:nvPr/>
        </p:nvSpPr>
        <p:spPr bwMode="auto">
          <a:xfrm>
            <a:off x="1774826" y="4267200"/>
            <a:ext cx="51847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Saigeeta Bhargava, Director PwC</a:t>
            </a:r>
            <a:b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Kaushal Jhunjhunwala, Manager PwC</a:t>
            </a:r>
            <a:b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kumimoji="0" lang="es-E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Rectangle 150"/>
          <p:cNvSpPr txBox="1">
            <a:spLocks noChangeArrowheads="1"/>
          </p:cNvSpPr>
          <p:nvPr/>
        </p:nvSpPr>
        <p:spPr>
          <a:xfrm>
            <a:off x="1774826" y="1333500"/>
            <a:ext cx="67595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IFRS 17 Key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Considerations</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&amp;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Implications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 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December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2376517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6712" y="114888"/>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18193" y="10258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800" b="0" i="0" u="none" strike="noStrike" kern="0" cap="none" spc="0" normalizeH="0" baseline="0" noProof="0" dirty="0">
                <a:ln>
                  <a:noFill/>
                </a:ln>
                <a:solidFill>
                  <a:srgbClr val="000000"/>
                </a:solidFill>
                <a:effectLst/>
                <a:uLnTx/>
                <a:uFillTx/>
                <a:latin typeface="Arial"/>
                <a:ea typeface="+mj-ea"/>
                <a:cs typeface="+mj-cs"/>
              </a:rPr>
              <a:t>Investor Communication</a:t>
            </a:r>
            <a:endParaRPr kumimoji="0" lang="en-US" altLang="en-US" sz="28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4" name="Google Shape;2304;p272">
            <a:extLst>
              <a:ext uri="{FF2B5EF4-FFF2-40B4-BE49-F238E27FC236}">
                <a16:creationId xmlns:a16="http://schemas.microsoft.com/office/drawing/2014/main" id="{E5B21AA1-8721-4095-A96D-48BAB19CCF96}"/>
              </a:ext>
            </a:extLst>
          </p:cNvPr>
          <p:cNvSpPr/>
          <p:nvPr/>
        </p:nvSpPr>
        <p:spPr>
          <a:xfrm>
            <a:off x="2057400" y="1101853"/>
            <a:ext cx="2514600" cy="487184"/>
          </a:xfrm>
          <a:prstGeom prst="rect">
            <a:avLst/>
          </a:prstGeom>
          <a:solidFill>
            <a:srgbClr val="EB8C00"/>
          </a:solidFill>
          <a:ln>
            <a:noFill/>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solidFill>
                  <a:srgbClr val="FFFFFF"/>
                </a:solidFill>
                <a:effectLst/>
                <a:uLnTx/>
                <a:uFillTx/>
                <a:latin typeface="Arial"/>
                <a:ea typeface="+mn-ea"/>
                <a:cs typeface="Arial"/>
                <a:sym typeface="Arial"/>
              </a:rPr>
              <a:t>Key take-aways</a:t>
            </a:r>
            <a:endParaRPr kumimoji="0" sz="2400" b="0" i="0" u="none" strike="noStrike" kern="0" cap="none" spc="0" normalizeH="0" baseline="0" noProof="0" dirty="0">
              <a:ln>
                <a:noFill/>
              </a:ln>
              <a:solidFill>
                <a:srgbClr val="FFFFFF"/>
              </a:solidFill>
              <a:effectLst/>
              <a:uLnTx/>
              <a:uFillTx/>
              <a:latin typeface="Arial"/>
              <a:ea typeface="+mn-ea"/>
              <a:cs typeface="Arial"/>
              <a:sym typeface="Arial"/>
            </a:endParaRPr>
          </a:p>
        </p:txBody>
      </p:sp>
      <p:graphicFrame>
        <p:nvGraphicFramePr>
          <p:cNvPr id="12" name="Diagram 11">
            <a:extLst>
              <a:ext uri="{FF2B5EF4-FFF2-40B4-BE49-F238E27FC236}">
                <a16:creationId xmlns:a16="http://schemas.microsoft.com/office/drawing/2014/main" id="{01F52453-7ABB-4DC9-8DC7-2EB46B358CC9}"/>
              </a:ext>
            </a:extLst>
          </p:cNvPr>
          <p:cNvGraphicFramePr/>
          <p:nvPr/>
        </p:nvGraphicFramePr>
        <p:xfrm>
          <a:off x="2057399" y="1847671"/>
          <a:ext cx="10024659" cy="9233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4" name="Diagram 13">
            <a:extLst>
              <a:ext uri="{FF2B5EF4-FFF2-40B4-BE49-F238E27FC236}">
                <a16:creationId xmlns:a16="http://schemas.microsoft.com/office/drawing/2014/main" id="{D5194E3B-503E-4E53-B91E-83C9F816F05F}"/>
              </a:ext>
            </a:extLst>
          </p:cNvPr>
          <p:cNvGraphicFramePr/>
          <p:nvPr/>
        </p:nvGraphicFramePr>
        <p:xfrm>
          <a:off x="2057398" y="2895600"/>
          <a:ext cx="10024659" cy="36933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13" name="Diagram 12">
            <a:extLst>
              <a:ext uri="{FF2B5EF4-FFF2-40B4-BE49-F238E27FC236}">
                <a16:creationId xmlns:a16="http://schemas.microsoft.com/office/drawing/2014/main" id="{1AF4E317-243B-440D-A91E-DB9F0108A6D2}"/>
              </a:ext>
            </a:extLst>
          </p:cNvPr>
          <p:cNvGraphicFramePr/>
          <p:nvPr/>
        </p:nvGraphicFramePr>
        <p:xfrm>
          <a:off x="2057400" y="3364468"/>
          <a:ext cx="10024659" cy="369332"/>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extLst>
      <p:ext uri="{BB962C8B-B14F-4D97-AF65-F5344CB8AC3E}">
        <p14:creationId xmlns:p14="http://schemas.microsoft.com/office/powerpoint/2010/main" val="3277144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6712" y="114888"/>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18193" y="10258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j-ea"/>
                <a:cs typeface="+mj-cs"/>
              </a:rPr>
              <a:t>Contents</a:t>
            </a:r>
            <a:endParaRPr kumimoji="0" lang="en-US" altLang="en-US" sz="28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9" name="Diagram 8">
            <a:extLst>
              <a:ext uri="{FF2B5EF4-FFF2-40B4-BE49-F238E27FC236}">
                <a16:creationId xmlns:a16="http://schemas.microsoft.com/office/drawing/2014/main" id="{8F1B7567-B3B7-479F-AAA0-7100A4E63C57}"/>
              </a:ext>
            </a:extLst>
          </p:cNvPr>
          <p:cNvGraphicFramePr/>
          <p:nvPr>
            <p:extLst>
              <p:ext uri="{D42A27DB-BD31-4B8C-83A1-F6EECF244321}">
                <p14:modId xmlns:p14="http://schemas.microsoft.com/office/powerpoint/2010/main" val="1288525836"/>
              </p:ext>
            </p:extLst>
          </p:nvPr>
        </p:nvGraphicFramePr>
        <p:xfrm>
          <a:off x="1937884" y="1118955"/>
          <a:ext cx="6966385" cy="2315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57930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37"/>
        <p:cNvGrpSpPr/>
        <p:nvPr/>
      </p:nvGrpSpPr>
      <p:grpSpPr>
        <a:xfrm>
          <a:off x="0" y="0"/>
          <a:ext cx="0" cy="0"/>
          <a:chOff x="0" y="0"/>
          <a:chExt cx="0" cy="0"/>
        </a:xfrm>
      </p:grpSpPr>
      <p:cxnSp>
        <p:nvCxnSpPr>
          <p:cNvPr id="3538" name="Google Shape;3538;p338"/>
          <p:cNvCxnSpPr/>
          <p:nvPr/>
        </p:nvCxnSpPr>
        <p:spPr>
          <a:xfrm>
            <a:off x="10129159" y="2695565"/>
            <a:ext cx="213300" cy="0"/>
          </a:xfrm>
          <a:prstGeom prst="straightConnector1">
            <a:avLst/>
          </a:prstGeom>
          <a:noFill/>
          <a:ln w="12700" cap="sq" cmpd="sng">
            <a:solidFill>
              <a:srgbClr val="FF0000"/>
            </a:solidFill>
            <a:prstDash val="solid"/>
            <a:round/>
            <a:headEnd type="none" w="sm" len="sm"/>
            <a:tailEnd type="none" w="sm" len="sm"/>
          </a:ln>
        </p:spPr>
      </p:cxnSp>
      <p:sp>
        <p:nvSpPr>
          <p:cNvPr id="3539" name="Google Shape;3539;p338"/>
          <p:cNvSpPr/>
          <p:nvPr/>
        </p:nvSpPr>
        <p:spPr>
          <a:xfrm>
            <a:off x="9964745" y="5943651"/>
            <a:ext cx="1164600" cy="133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Income statement and Presentation</a:t>
            </a:r>
            <a:endParaRPr kumimoji="0"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540" name="Google Shape;3540;p338"/>
          <p:cNvSpPr/>
          <p:nvPr/>
        </p:nvSpPr>
        <p:spPr>
          <a:xfrm>
            <a:off x="8042064" y="6239084"/>
            <a:ext cx="1600200" cy="159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Recognition and measurement of contracts</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41" name="Google Shape;3541;p338"/>
          <p:cNvSpPr/>
          <p:nvPr/>
        </p:nvSpPr>
        <p:spPr>
          <a:xfrm>
            <a:off x="8029429" y="5928161"/>
            <a:ext cx="1828800" cy="159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Measurement assumptions</a:t>
            </a:r>
            <a:endParaRPr kumimoji="0" sz="800" b="0" i="0" u="none" strike="noStrike" kern="1200" cap="none" spc="0" normalizeH="0" baseline="0" noProof="0">
              <a:ln>
                <a:noFill/>
              </a:ln>
              <a:solidFill>
                <a:srgbClr val="000000"/>
              </a:solidFill>
              <a:effectLst/>
              <a:uLnTx/>
              <a:uFillTx/>
              <a:latin typeface="Georgia"/>
              <a:ea typeface="Georgia"/>
              <a:cs typeface="Georgia"/>
              <a:sym typeface="Georgia"/>
            </a:endParaRPr>
          </a:p>
        </p:txBody>
      </p:sp>
      <p:sp>
        <p:nvSpPr>
          <p:cNvPr id="3542" name="Google Shape;3542;p338"/>
          <p:cNvSpPr/>
          <p:nvPr/>
        </p:nvSpPr>
        <p:spPr>
          <a:xfrm>
            <a:off x="6331716" y="5915942"/>
            <a:ext cx="1309500" cy="163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Contract definitions and group</a:t>
            </a:r>
            <a:endParaRPr kumimoji="0" sz="800" b="0" i="0" u="none" strike="noStrike" kern="1200" cap="none" spc="0" normalizeH="0" baseline="0" noProof="0">
              <a:ln>
                <a:noFill/>
              </a:ln>
              <a:solidFill>
                <a:srgbClr val="000000"/>
              </a:solidFill>
              <a:effectLst/>
              <a:uLnTx/>
              <a:uFillTx/>
              <a:latin typeface="Georgia"/>
              <a:ea typeface="Georgia"/>
              <a:cs typeface="Georgia"/>
              <a:sym typeface="Georgia"/>
            </a:endParaRPr>
          </a:p>
        </p:txBody>
      </p:sp>
      <p:sp>
        <p:nvSpPr>
          <p:cNvPr id="3543" name="Google Shape;3543;p338"/>
          <p:cNvSpPr/>
          <p:nvPr/>
        </p:nvSpPr>
        <p:spPr>
          <a:xfrm>
            <a:off x="6315218" y="6206422"/>
            <a:ext cx="1485300" cy="240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Contract boundary and measurement models</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44" name="Google Shape;3544;p338"/>
          <p:cNvSpPr/>
          <p:nvPr/>
        </p:nvSpPr>
        <p:spPr>
          <a:xfrm>
            <a:off x="487554" y="884548"/>
            <a:ext cx="7280100" cy="554100"/>
          </a:xfrm>
          <a:prstGeom prst="rect">
            <a:avLst/>
          </a:prstGeom>
          <a:noFill/>
          <a:ln>
            <a:noFill/>
          </a:ln>
        </p:spPr>
        <p:txBody>
          <a:bodyPr spcFirstLastPara="1" wrap="square" lIns="0" tIns="0" rIns="0" bIns="0" anchor="t"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a:ea typeface="Arial"/>
                <a:cs typeface="Arial"/>
                <a:sym typeface="Arial"/>
              </a:rPr>
              <a:t>This illustration highlights certain key and new accounting judgements and estimates that a Company need to make to measure its insurance contract liabilities balance and its insurance revenue and insurance service expenses under IFRS 17. </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45" name="Google Shape;3545;p338"/>
          <p:cNvSpPr/>
          <p:nvPr/>
        </p:nvSpPr>
        <p:spPr>
          <a:xfrm>
            <a:off x="5660182" y="5096501"/>
            <a:ext cx="1005900" cy="4350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CSM</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46" name="Google Shape;3546;p338"/>
          <p:cNvSpPr/>
          <p:nvPr/>
        </p:nvSpPr>
        <p:spPr>
          <a:xfrm>
            <a:off x="5665616" y="4003893"/>
            <a:ext cx="1005900" cy="4038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Contractual Service Margin (‘CSM’)</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47" name="Google Shape;3547;p338"/>
          <p:cNvSpPr/>
          <p:nvPr/>
        </p:nvSpPr>
        <p:spPr>
          <a:xfrm>
            <a:off x="4393979" y="5096502"/>
            <a:ext cx="1005900" cy="4350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RA</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48" name="Google Shape;3548;p338"/>
          <p:cNvSpPr/>
          <p:nvPr/>
        </p:nvSpPr>
        <p:spPr>
          <a:xfrm>
            <a:off x="3130898" y="5101743"/>
            <a:ext cx="1005900" cy="4299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BEL</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49" name="Google Shape;3549;p338"/>
          <p:cNvSpPr/>
          <p:nvPr/>
        </p:nvSpPr>
        <p:spPr>
          <a:xfrm>
            <a:off x="5087398" y="1994398"/>
            <a:ext cx="1281300" cy="1413300"/>
          </a:xfrm>
          <a:prstGeom prst="rect">
            <a:avLst/>
          </a:prstGeom>
          <a:solidFill>
            <a:srgbClr val="FD894B"/>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Georgia"/>
                <a:ea typeface="Georgia"/>
                <a:cs typeface="Georgia"/>
                <a:sym typeface="Georgia"/>
              </a:rPr>
              <a:t>Contract boundary determination</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1" i="0" u="none" strike="noStrike" kern="1200" cap="none" spc="0" normalizeH="0" baseline="0" noProof="0">
              <a:ln>
                <a:noFill/>
              </a:ln>
              <a:solidFill>
                <a:srgbClr val="000000"/>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Cash flows within the boundary (including directly attributable expenses)</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Determining the period of the cash flows’ projection</a:t>
            </a:r>
            <a:r>
              <a:rPr kumimoji="0" lang="en-GB" sz="800" b="0" i="0" u="none" strike="noStrike" kern="1200" cap="none" spc="0" normalizeH="0" baseline="0" noProof="0">
                <a:ln>
                  <a:noFill/>
                </a:ln>
                <a:solidFill>
                  <a:srgbClr val="000000"/>
                </a:solidFill>
                <a:effectLst/>
                <a:uLnTx/>
                <a:uFillTx/>
                <a:latin typeface="Verdana"/>
                <a:ea typeface="Verdana"/>
                <a:cs typeface="Verdana"/>
                <a:sym typeface="Verdana"/>
              </a:rPr>
              <a:t> </a:t>
            </a:r>
            <a:endParaRPr kumimoji="0" sz="800" b="0" i="0" u="none" strike="noStrike" kern="1200" cap="none" spc="0" normalizeH="0" baseline="0" noProof="0">
              <a:ln>
                <a:noFill/>
              </a:ln>
              <a:solidFill>
                <a:srgbClr val="000000"/>
              </a:solidFill>
              <a:effectLst/>
              <a:uLnTx/>
              <a:uFillTx/>
              <a:latin typeface="Verdana"/>
              <a:ea typeface="Verdana"/>
              <a:cs typeface="Verdana"/>
              <a:sym typeface="Verdana"/>
            </a:endParaRPr>
          </a:p>
        </p:txBody>
      </p:sp>
      <p:sp>
        <p:nvSpPr>
          <p:cNvPr id="3550" name="Google Shape;3550;p338"/>
          <p:cNvSpPr/>
          <p:nvPr/>
        </p:nvSpPr>
        <p:spPr>
          <a:xfrm>
            <a:off x="8563626" y="689434"/>
            <a:ext cx="1549500" cy="1404600"/>
          </a:xfrm>
          <a:prstGeom prst="rect">
            <a:avLst/>
          </a:prstGeom>
          <a:solidFill>
            <a:srgbClr val="FD894B"/>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1" i="0" u="none" strike="noStrike" kern="1200" cap="none" spc="0" normalizeH="0" baseline="0" noProof="0" dirty="0">
              <a:ln>
                <a:noFill/>
              </a:ln>
              <a:solidFill>
                <a:srgbClr val="000000"/>
              </a:solidFill>
              <a:effectLst/>
              <a:uLnTx/>
              <a:uFillTx/>
              <a:latin typeface="Georgia"/>
              <a:ea typeface="Georgia"/>
              <a:cs typeface="Georgia"/>
              <a:sym typeface="Georgi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1" i="0" u="none" strike="noStrike" kern="1200" cap="none" spc="0" normalizeH="0" baseline="0" noProof="0" dirty="0">
              <a:ln>
                <a:noFill/>
              </a:ln>
              <a:solidFill>
                <a:srgbClr val="000000"/>
              </a:solidFill>
              <a:effectLst/>
              <a:uLnTx/>
              <a:uFillTx/>
              <a:latin typeface="Georgia"/>
              <a:ea typeface="Georgia"/>
              <a:cs typeface="Georgia"/>
              <a:sym typeface="Georgi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Georgia"/>
                <a:ea typeface="Georgia"/>
                <a:cs typeface="Georgia"/>
                <a:sym typeface="Georgia"/>
              </a:rPr>
              <a:t>GMM</a:t>
            </a:r>
            <a:endParaRPr kumimoji="0" sz="1800" b="0" i="0" u="none" strike="noStrike" kern="1200" cap="none" spc="0" normalizeH="0" baseline="0" noProof="0" dirty="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dirty="0">
                <a:ln>
                  <a:noFill/>
                </a:ln>
                <a:solidFill>
                  <a:srgbClr val="000000"/>
                </a:solidFill>
                <a:effectLst/>
                <a:uLnTx/>
                <a:uFillTx/>
                <a:latin typeface="Georgia"/>
                <a:ea typeface="Georgia"/>
                <a:cs typeface="Georgia"/>
                <a:sym typeface="Georgia"/>
              </a:rPr>
              <a:t>Option to present changes in financial risk to other comprehensive income (OCI)</a:t>
            </a:r>
            <a:endParaRPr kumimoji="0" sz="1800" b="0" i="0" u="none" strike="noStrike" kern="1200" cap="none" spc="0" normalizeH="0" baseline="0" noProof="0" dirty="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dirty="0">
                <a:ln>
                  <a:noFill/>
                </a:ln>
                <a:solidFill>
                  <a:srgbClr val="000000"/>
                </a:solidFill>
                <a:effectLst/>
                <a:uLnTx/>
                <a:uFillTx/>
                <a:latin typeface="Georgia"/>
                <a:ea typeface="Georgia"/>
                <a:cs typeface="Georgia"/>
                <a:sym typeface="Georgia"/>
              </a:rPr>
              <a:t>Determination of investment-return services and coverage units</a:t>
            </a:r>
            <a:endParaRPr kumimoji="0" sz="800" b="0" i="1" u="none" strike="noStrike" kern="1200" cap="none" spc="0" normalizeH="0" baseline="0" noProof="0" dirty="0">
              <a:ln>
                <a:noFill/>
              </a:ln>
              <a:solidFill>
                <a:srgbClr val="000000"/>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dirty="0">
                <a:ln>
                  <a:noFill/>
                </a:ln>
                <a:solidFill>
                  <a:srgbClr val="000000"/>
                </a:solidFill>
                <a:effectLst/>
                <a:uLnTx/>
                <a:uFillTx/>
                <a:latin typeface="Georgia"/>
                <a:ea typeface="Georgia"/>
                <a:cs typeface="Georgia"/>
                <a:sym typeface="Georgia"/>
              </a:rPr>
              <a:t>Measuring options and guarantees</a:t>
            </a:r>
            <a:endParaRPr kumimoji="0"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dirty="0">
              <a:ln>
                <a:noFill/>
              </a:ln>
              <a:solidFill>
                <a:srgbClr val="000000"/>
              </a:solidFill>
              <a:effectLst/>
              <a:uLnTx/>
              <a:uFillTx/>
              <a:latin typeface="Verdana"/>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dirty="0">
              <a:ln>
                <a:noFill/>
              </a:ln>
              <a:solidFill>
                <a:srgbClr val="000000"/>
              </a:solidFill>
              <a:effectLst/>
              <a:uLnTx/>
              <a:uFillTx/>
              <a:latin typeface="Verdana"/>
              <a:ea typeface="Verdana"/>
              <a:cs typeface="Verdana"/>
              <a:sym typeface="Verdana"/>
            </a:endParaRPr>
          </a:p>
        </p:txBody>
      </p:sp>
      <p:sp>
        <p:nvSpPr>
          <p:cNvPr id="3551" name="Google Shape;3551;p338"/>
          <p:cNvSpPr/>
          <p:nvPr/>
        </p:nvSpPr>
        <p:spPr>
          <a:xfrm>
            <a:off x="3561635" y="2134956"/>
            <a:ext cx="1281300" cy="1137000"/>
          </a:xfrm>
          <a:prstGeom prst="rect">
            <a:avLst/>
          </a:prstGeom>
          <a:solidFill>
            <a:srgbClr val="B06900"/>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1" i="0" u="none" strike="noStrike" kern="1200" cap="none" spc="0" normalizeH="0" baseline="0" noProof="0">
              <a:ln>
                <a:noFill/>
              </a:ln>
              <a:solidFill>
                <a:srgbClr val="FFFFFF"/>
              </a:solidFill>
              <a:effectLst/>
              <a:uLnTx/>
              <a:uFillTx/>
              <a:latin typeface="Georgia"/>
              <a:ea typeface="Georgia"/>
              <a:cs typeface="Georgia"/>
              <a:sym typeface="Georgi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FFFFFF"/>
                </a:solidFill>
                <a:effectLst/>
                <a:uLnTx/>
                <a:uFillTx/>
                <a:latin typeface="Georgia"/>
                <a:ea typeface="Georgia"/>
                <a:cs typeface="Georgia"/>
                <a:sym typeface="Georgia"/>
              </a:rPr>
              <a:t>Unit of account determination</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1" i="0" u="none" strike="noStrike" kern="1200" cap="none" spc="0" normalizeH="0" baseline="0" noProof="0">
              <a:ln>
                <a:noFill/>
              </a:ln>
              <a:solidFill>
                <a:srgbClr val="FFFFFF"/>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Definition of Portfolios and Groups</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Profitable vs onerous contracts</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Time-band cohorts</a:t>
            </a:r>
            <a:endParaRPr kumimoji="0" sz="800" b="0" i="1" u="none" strike="noStrike" kern="1200" cap="none" spc="0" normalizeH="0" baseline="0" noProof="0">
              <a:ln>
                <a:noFill/>
              </a:ln>
              <a:solidFill>
                <a:srgbClr val="FFFFFF"/>
              </a:solidFill>
              <a:effectLst/>
              <a:uLnTx/>
              <a:uFillTx/>
              <a:latin typeface="Georgia"/>
              <a:ea typeface="Georgia"/>
              <a:cs typeface="Georgia"/>
              <a:sym typeface="Georgi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1" i="0" u="none" strike="noStrike" kern="1200" cap="none" spc="0" normalizeH="0" baseline="0" noProof="0">
              <a:ln>
                <a:noFill/>
              </a:ln>
              <a:solidFill>
                <a:srgbClr val="FFFFFF"/>
              </a:solidFill>
              <a:effectLst/>
              <a:uLnTx/>
              <a:uFillTx/>
              <a:latin typeface="Georgia"/>
              <a:ea typeface="Georgia"/>
              <a:cs typeface="Georgia"/>
              <a:sym typeface="Georgia"/>
            </a:endParaRPr>
          </a:p>
        </p:txBody>
      </p:sp>
      <p:sp>
        <p:nvSpPr>
          <p:cNvPr id="3552" name="Google Shape;3552;p338"/>
          <p:cNvSpPr/>
          <p:nvPr/>
        </p:nvSpPr>
        <p:spPr>
          <a:xfrm>
            <a:off x="2181053" y="1918899"/>
            <a:ext cx="1143600" cy="1581600"/>
          </a:xfrm>
          <a:prstGeom prst="rect">
            <a:avLst/>
          </a:prstGeom>
          <a:solidFill>
            <a:srgbClr val="B06900"/>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800"/>
              <a:buFont typeface="Georgia"/>
              <a:buNone/>
              <a:tabLst/>
              <a:defRPr/>
            </a:pPr>
            <a:r>
              <a:rPr kumimoji="0" lang="en-GB" sz="800" b="1" i="0" u="none" strike="noStrike" kern="1200" cap="none" spc="0" normalizeH="0" baseline="0" noProof="0">
                <a:ln>
                  <a:noFill/>
                </a:ln>
                <a:solidFill>
                  <a:srgbClr val="FFFFFF"/>
                </a:solidFill>
                <a:effectLst/>
                <a:uLnTx/>
                <a:uFillTx/>
                <a:latin typeface="Georgia"/>
                <a:ea typeface="Georgia"/>
                <a:cs typeface="Georgia"/>
                <a:sym typeface="Georgia"/>
              </a:rPr>
              <a:t>Separation and combination of components</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a:ln>
                <a:noFill/>
              </a:ln>
              <a:solidFill>
                <a:srgbClr val="FFFFFF"/>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Insurance components</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Embedded derivatives/ Investment components</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Other goods and services</a:t>
            </a:r>
            <a:endParaRPr kumimoji="0" sz="800" b="0" i="1" u="none" strike="noStrike" kern="1200" cap="none" spc="0" normalizeH="0" baseline="0" noProof="0">
              <a:ln>
                <a:noFill/>
              </a:ln>
              <a:solidFill>
                <a:srgbClr val="FFFFFF"/>
              </a:solidFill>
              <a:effectLst/>
              <a:uLnTx/>
              <a:uFillTx/>
              <a:latin typeface="Georgia"/>
              <a:ea typeface="Georgia"/>
              <a:cs typeface="Georgia"/>
              <a:sym typeface="Georgia"/>
            </a:endParaRPr>
          </a:p>
        </p:txBody>
      </p:sp>
      <p:sp>
        <p:nvSpPr>
          <p:cNvPr id="3553" name="Google Shape;3553;p338"/>
          <p:cNvSpPr/>
          <p:nvPr/>
        </p:nvSpPr>
        <p:spPr>
          <a:xfrm>
            <a:off x="938961" y="2184442"/>
            <a:ext cx="1005900" cy="1050600"/>
          </a:xfrm>
          <a:prstGeom prst="rect">
            <a:avLst/>
          </a:prstGeom>
          <a:solidFill>
            <a:srgbClr val="B06900"/>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800"/>
              <a:buFont typeface="Georgia"/>
              <a:buNone/>
              <a:tabLst/>
              <a:defRPr/>
            </a:pPr>
            <a:br>
              <a:rPr kumimoji="0" lang="en-GB" sz="800" b="0" i="0" u="none" strike="noStrike" kern="1200" cap="none" spc="0" normalizeH="0" baseline="0" noProof="0">
                <a:ln>
                  <a:noFill/>
                </a:ln>
                <a:solidFill>
                  <a:srgbClr val="FFFFFF"/>
                </a:solidFill>
                <a:effectLst/>
                <a:uLnTx/>
                <a:uFillTx/>
                <a:latin typeface="Georgia"/>
                <a:ea typeface="Georgia"/>
                <a:cs typeface="Georgia"/>
                <a:sym typeface="Georgia"/>
              </a:rPr>
            </a:br>
            <a:r>
              <a:rPr kumimoji="0" lang="en-GB" sz="800" b="1" i="0" u="none" strike="noStrike" kern="1200" cap="none" spc="0" normalizeH="0" baseline="0" noProof="0">
                <a:ln>
                  <a:noFill/>
                </a:ln>
                <a:solidFill>
                  <a:srgbClr val="FFFFFF"/>
                </a:solidFill>
                <a:effectLst/>
                <a:uLnTx/>
                <a:uFillTx/>
                <a:latin typeface="Georgia"/>
                <a:ea typeface="Georgia"/>
                <a:cs typeface="Georgia"/>
                <a:sym typeface="Georgia"/>
              </a:rPr>
              <a:t>Scope</a:t>
            </a:r>
            <a:br>
              <a:rPr kumimoji="0" lang="en-GB" sz="800" b="0" i="0" u="none" strike="noStrike" kern="1200" cap="none" spc="0" normalizeH="0" baseline="0" noProof="0">
                <a:ln>
                  <a:noFill/>
                </a:ln>
                <a:solidFill>
                  <a:srgbClr val="FFFFFF"/>
                </a:solidFill>
                <a:effectLst/>
                <a:uLnTx/>
                <a:uFillTx/>
                <a:latin typeface="Georgia"/>
                <a:ea typeface="Georgia"/>
                <a:cs typeface="Georgia"/>
                <a:sym typeface="Georgia"/>
              </a:rPr>
            </a:br>
            <a:endParaRPr kumimoji="0" sz="800" b="0" i="0" u="none" strike="noStrike" kern="1200" cap="none" spc="0" normalizeH="0" baseline="0" noProof="0">
              <a:ln>
                <a:noFill/>
              </a:ln>
              <a:solidFill>
                <a:srgbClr val="FFFFFF"/>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Definition of insurance contracts</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a:ln>
                  <a:noFill/>
                </a:ln>
                <a:solidFill>
                  <a:srgbClr val="FFFFFF"/>
                </a:solidFill>
                <a:effectLst/>
                <a:uLnTx/>
                <a:uFillTx/>
                <a:latin typeface="Georgia"/>
                <a:ea typeface="Georgia"/>
                <a:cs typeface="Georgia"/>
                <a:sym typeface="Georgia"/>
              </a:rPr>
              <a:t>Significant insurance risk transfer</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a:ln>
                <a:noFill/>
              </a:ln>
              <a:solidFill>
                <a:srgbClr val="FFFFFF"/>
              </a:solidFill>
              <a:effectLst/>
              <a:uLnTx/>
              <a:uFillTx/>
              <a:latin typeface="Verdana"/>
              <a:ea typeface="Verdana"/>
              <a:cs typeface="Verdana"/>
              <a:sym typeface="Verdana"/>
            </a:endParaRPr>
          </a:p>
        </p:txBody>
      </p:sp>
      <p:sp>
        <p:nvSpPr>
          <p:cNvPr id="3554" name="Google Shape;3554;p338"/>
          <p:cNvSpPr/>
          <p:nvPr/>
        </p:nvSpPr>
        <p:spPr>
          <a:xfrm>
            <a:off x="4432931" y="4003893"/>
            <a:ext cx="1005900" cy="4038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Risk adjustment (‘RA’)</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55" name="Google Shape;3555;p338"/>
          <p:cNvSpPr/>
          <p:nvPr/>
        </p:nvSpPr>
        <p:spPr>
          <a:xfrm>
            <a:off x="3142004" y="4003893"/>
            <a:ext cx="1005900" cy="4038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a:ln>
                  <a:noFill/>
                </a:ln>
                <a:solidFill>
                  <a:srgbClr val="000000"/>
                </a:solidFill>
                <a:effectLst/>
                <a:uLnTx/>
                <a:uFillTx/>
                <a:latin typeface="Georgia"/>
                <a:ea typeface="Georgia"/>
                <a:cs typeface="Georgia"/>
                <a:sym typeface="Georgia"/>
              </a:rPr>
              <a:t>Best Estimated Liability (‘BEL’)</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3556" name="Google Shape;3556;p338"/>
          <p:cNvCxnSpPr>
            <a:stCxn id="3553" idx="3"/>
            <a:endCxn id="3552" idx="1"/>
          </p:cNvCxnSpPr>
          <p:nvPr/>
        </p:nvCxnSpPr>
        <p:spPr>
          <a:xfrm>
            <a:off x="1944861" y="2709742"/>
            <a:ext cx="236100" cy="0"/>
          </a:xfrm>
          <a:prstGeom prst="straightConnector1">
            <a:avLst/>
          </a:prstGeom>
          <a:noFill/>
          <a:ln w="12700" cap="flat" cmpd="sng">
            <a:solidFill>
              <a:srgbClr val="C00000"/>
            </a:solidFill>
            <a:prstDash val="solid"/>
            <a:round/>
            <a:headEnd type="none" w="sm" len="sm"/>
            <a:tailEnd type="triangle" w="med" len="med"/>
          </a:ln>
        </p:spPr>
      </p:cxnSp>
      <p:cxnSp>
        <p:nvCxnSpPr>
          <p:cNvPr id="3557" name="Google Shape;3557;p338"/>
          <p:cNvCxnSpPr>
            <a:stCxn id="3552" idx="3"/>
            <a:endCxn id="3551" idx="1"/>
          </p:cNvCxnSpPr>
          <p:nvPr/>
        </p:nvCxnSpPr>
        <p:spPr>
          <a:xfrm rot="10800000" flipH="1">
            <a:off x="3324653" y="2703399"/>
            <a:ext cx="237000" cy="6300"/>
          </a:xfrm>
          <a:prstGeom prst="straightConnector1">
            <a:avLst/>
          </a:prstGeom>
          <a:noFill/>
          <a:ln w="12700" cap="flat" cmpd="sng">
            <a:solidFill>
              <a:srgbClr val="C00000"/>
            </a:solidFill>
            <a:prstDash val="solid"/>
            <a:round/>
            <a:headEnd type="none" w="sm" len="sm"/>
            <a:tailEnd type="triangle" w="med" len="med"/>
          </a:ln>
        </p:spPr>
      </p:cxnSp>
      <p:cxnSp>
        <p:nvCxnSpPr>
          <p:cNvPr id="3558" name="Google Shape;3558;p338"/>
          <p:cNvCxnSpPr>
            <a:stCxn id="3559" idx="3"/>
            <a:endCxn id="3550" idx="1"/>
          </p:cNvCxnSpPr>
          <p:nvPr/>
        </p:nvCxnSpPr>
        <p:spPr>
          <a:xfrm rot="10800000" flipH="1">
            <a:off x="7941986" y="1391762"/>
            <a:ext cx="621600" cy="1303200"/>
          </a:xfrm>
          <a:prstGeom prst="bentConnector3">
            <a:avLst>
              <a:gd name="adj1" fmla="val 50001"/>
            </a:avLst>
          </a:prstGeom>
          <a:noFill/>
          <a:ln w="12700" cap="flat" cmpd="sng">
            <a:solidFill>
              <a:srgbClr val="C00000"/>
            </a:solidFill>
            <a:prstDash val="solid"/>
            <a:round/>
            <a:headEnd type="none" w="sm" len="sm"/>
            <a:tailEnd type="triangle" w="med" len="med"/>
          </a:ln>
        </p:spPr>
      </p:cxnSp>
      <p:sp>
        <p:nvSpPr>
          <p:cNvPr id="3560" name="Google Shape;3560;p338"/>
          <p:cNvSpPr/>
          <p:nvPr/>
        </p:nvSpPr>
        <p:spPr>
          <a:xfrm>
            <a:off x="3042494" y="3924901"/>
            <a:ext cx="3694200" cy="570000"/>
          </a:xfrm>
          <a:prstGeom prst="rect">
            <a:avLst/>
          </a:prstGeom>
          <a:noFill/>
          <a:ln w="1905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3561" name="Google Shape;3561;p338"/>
          <p:cNvCxnSpPr>
            <a:stCxn id="3555" idx="3"/>
            <a:endCxn id="3554" idx="1"/>
          </p:cNvCxnSpPr>
          <p:nvPr/>
        </p:nvCxnSpPr>
        <p:spPr>
          <a:xfrm>
            <a:off x="4147904" y="4205793"/>
            <a:ext cx="285000" cy="0"/>
          </a:xfrm>
          <a:prstGeom prst="straightConnector1">
            <a:avLst/>
          </a:prstGeom>
          <a:noFill/>
          <a:ln w="12700" cap="flat" cmpd="sng">
            <a:solidFill>
              <a:srgbClr val="C00000"/>
            </a:solidFill>
            <a:prstDash val="solid"/>
            <a:round/>
            <a:headEnd type="triangle" w="med" len="med"/>
            <a:tailEnd type="triangle" w="med" len="med"/>
          </a:ln>
        </p:spPr>
      </p:cxnSp>
      <p:grpSp>
        <p:nvGrpSpPr>
          <p:cNvPr id="3562" name="Google Shape;3562;p338"/>
          <p:cNvGrpSpPr/>
          <p:nvPr/>
        </p:nvGrpSpPr>
        <p:grpSpPr>
          <a:xfrm>
            <a:off x="1103580" y="4238935"/>
            <a:ext cx="1642461" cy="1032243"/>
            <a:chOff x="1753401" y="4322998"/>
            <a:chExt cx="1387800" cy="1317300"/>
          </a:xfrm>
        </p:grpSpPr>
        <p:sp>
          <p:nvSpPr>
            <p:cNvPr id="3563" name="Google Shape;3563;p338"/>
            <p:cNvSpPr/>
            <p:nvPr/>
          </p:nvSpPr>
          <p:spPr>
            <a:xfrm>
              <a:off x="1830649" y="4379280"/>
              <a:ext cx="1203300" cy="1167623"/>
            </a:xfrm>
            <a:prstGeom prst="rect">
              <a:avLst/>
            </a:prstGeom>
            <a:solidFill>
              <a:srgbClr val="343434"/>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800"/>
                <a:buFont typeface="Georgia"/>
                <a:buNone/>
                <a:tabLst/>
                <a:defRPr/>
              </a:pPr>
              <a:r>
                <a:rPr kumimoji="0" lang="en-GB" sz="800" b="0" i="0" u="none" strike="noStrike" kern="1200" cap="none" spc="0" normalizeH="0" baseline="0" noProof="0" dirty="0">
                  <a:ln>
                    <a:noFill/>
                  </a:ln>
                  <a:solidFill>
                    <a:srgbClr val="FFFFFF"/>
                  </a:solidFill>
                  <a:effectLst/>
                  <a:uLnTx/>
                  <a:uFillTx/>
                  <a:latin typeface="Georgia"/>
                  <a:ea typeface="Georgia"/>
                  <a:cs typeface="Georgia"/>
                  <a:sym typeface="Georgia"/>
                </a:rPr>
                <a:t>Assumptions</a:t>
              </a:r>
              <a:endParaRPr kumimoji="0"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dirty="0">
                <a:ln>
                  <a:noFill/>
                </a:ln>
                <a:solidFill>
                  <a:srgbClr val="FFFFFF"/>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US" sz="800" b="0" i="1" u="none" strike="noStrike" kern="1200" cap="none" spc="0" normalizeH="0" baseline="0" noProof="0" dirty="0">
                  <a:ln>
                    <a:noFill/>
                  </a:ln>
                  <a:solidFill>
                    <a:srgbClr val="FFFFFF"/>
                  </a:solidFill>
                  <a:effectLst/>
                  <a:uLnTx/>
                  <a:uFillTx/>
                  <a:latin typeface="Georgia"/>
                  <a:ea typeface="Georgia"/>
                  <a:cs typeface="Georgia"/>
                  <a:sym typeface="Georgia"/>
                </a:rPr>
                <a:t>Discount Rate</a:t>
              </a: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US" sz="800" b="0" i="1" u="none" strike="noStrike" kern="1200" cap="none" spc="0" normalizeH="0" baseline="0" noProof="0" dirty="0">
                  <a:ln>
                    <a:noFill/>
                  </a:ln>
                  <a:solidFill>
                    <a:srgbClr val="FFFFFF"/>
                  </a:solidFill>
                  <a:effectLst/>
                  <a:uLnTx/>
                  <a:uFillTx/>
                  <a:latin typeface="Georgia"/>
                  <a:ea typeface="Georgia"/>
                  <a:cs typeface="Georgia"/>
                  <a:sym typeface="Georgia"/>
                </a:rPr>
                <a:t>Coverage Unit</a:t>
              </a: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US" sz="800" b="0" i="1" u="none" strike="noStrike" kern="1200" cap="none" spc="0" normalizeH="0" baseline="0" noProof="0" dirty="0">
                  <a:ln>
                    <a:noFill/>
                  </a:ln>
                  <a:solidFill>
                    <a:srgbClr val="FFFFFF"/>
                  </a:solidFill>
                  <a:effectLst/>
                  <a:uLnTx/>
                  <a:uFillTx/>
                  <a:latin typeface="Georgia"/>
                  <a:ea typeface="Georgia"/>
                  <a:cs typeface="Georgia"/>
                  <a:sym typeface="Georgia"/>
                </a:rPr>
                <a:t>Best estimate</a:t>
              </a: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r>
                <a:rPr kumimoji="0" lang="en-GB" sz="800" b="0" i="1" u="none" strike="noStrike" kern="1200" cap="none" spc="0" normalizeH="0" baseline="0" noProof="0" dirty="0">
                  <a:ln>
                    <a:noFill/>
                  </a:ln>
                  <a:solidFill>
                    <a:srgbClr val="FFFFFF"/>
                  </a:solidFill>
                  <a:effectLst/>
                  <a:uLnTx/>
                  <a:uFillTx/>
                  <a:latin typeface="Georgia"/>
                  <a:ea typeface="+mn-ea"/>
                  <a:cs typeface="+mn-cs"/>
                  <a:sym typeface="Georgia"/>
                </a:rPr>
                <a:t>Expense</a:t>
              </a:r>
              <a:endParaRPr kumimoji="0" lang="en-GB" sz="800" b="0" i="0" u="none" strike="noStrike" kern="1200" cap="none" spc="0" normalizeH="0" baseline="0" noProof="0" dirty="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FFFFFF"/>
                </a:buClr>
                <a:buSzPts val="800"/>
                <a:buFont typeface="Arial"/>
                <a:buChar char="•"/>
                <a:tabLst/>
                <a:defRPr/>
              </a:pPr>
              <a:endParaRPr kumimoji="0" sz="800" b="0" i="1" u="none" strike="noStrike" kern="1200" cap="none" spc="0" normalizeH="0" baseline="0" noProof="0" dirty="0">
                <a:ln>
                  <a:noFill/>
                </a:ln>
                <a:solidFill>
                  <a:srgbClr val="FFFFFF"/>
                </a:solidFill>
                <a:effectLst/>
                <a:uLnTx/>
                <a:uFillTx/>
                <a:latin typeface="Georgia"/>
                <a:ea typeface="Georgia"/>
                <a:cs typeface="Georgia"/>
                <a:sym typeface="Georgia"/>
              </a:endParaRPr>
            </a:p>
          </p:txBody>
        </p:sp>
        <p:sp>
          <p:nvSpPr>
            <p:cNvPr id="3564" name="Google Shape;3564;p338"/>
            <p:cNvSpPr/>
            <p:nvPr/>
          </p:nvSpPr>
          <p:spPr>
            <a:xfrm rot="-5400000">
              <a:off x="1788651" y="4287748"/>
              <a:ext cx="1317300" cy="1387800"/>
            </a:xfrm>
            <a:prstGeom prst="rect">
              <a:avLst/>
            </a:prstGeom>
            <a:noFill/>
            <a:ln w="1905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000000"/>
                </a:solidFill>
                <a:effectLst/>
                <a:uLnTx/>
                <a:uFillTx/>
                <a:latin typeface="Arial"/>
                <a:ea typeface="Arial"/>
                <a:cs typeface="Arial"/>
                <a:sym typeface="Arial"/>
              </a:endParaRPr>
            </a:p>
          </p:txBody>
        </p:sp>
      </p:grpSp>
      <p:cxnSp>
        <p:nvCxnSpPr>
          <p:cNvPr id="3565" name="Google Shape;3565;p338"/>
          <p:cNvCxnSpPr>
            <a:endCxn id="3560" idx="1"/>
          </p:cNvCxnSpPr>
          <p:nvPr/>
        </p:nvCxnSpPr>
        <p:spPr>
          <a:xfrm rot="10800000" flipH="1">
            <a:off x="2599094" y="4209901"/>
            <a:ext cx="443400" cy="406800"/>
          </a:xfrm>
          <a:prstGeom prst="bentConnector3">
            <a:avLst>
              <a:gd name="adj1" fmla="val 49997"/>
            </a:avLst>
          </a:prstGeom>
          <a:noFill/>
          <a:ln w="12700" cap="flat" cmpd="sng">
            <a:solidFill>
              <a:srgbClr val="C00000"/>
            </a:solidFill>
            <a:prstDash val="solid"/>
            <a:round/>
            <a:headEnd type="none" w="sm" len="sm"/>
            <a:tailEnd type="triangle" w="med" len="med"/>
          </a:ln>
        </p:spPr>
      </p:cxnSp>
      <p:sp>
        <p:nvSpPr>
          <p:cNvPr id="3566" name="Google Shape;3566;p338"/>
          <p:cNvSpPr/>
          <p:nvPr/>
        </p:nvSpPr>
        <p:spPr>
          <a:xfrm>
            <a:off x="3042494" y="5029911"/>
            <a:ext cx="3691200" cy="570000"/>
          </a:xfrm>
          <a:prstGeom prst="rect">
            <a:avLst/>
          </a:prstGeom>
          <a:noFill/>
          <a:ln w="1905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3567" name="Google Shape;3567;p338"/>
          <p:cNvCxnSpPr>
            <a:endCxn id="3566" idx="1"/>
          </p:cNvCxnSpPr>
          <p:nvPr/>
        </p:nvCxnSpPr>
        <p:spPr>
          <a:xfrm>
            <a:off x="2597894" y="4893411"/>
            <a:ext cx="444600" cy="421500"/>
          </a:xfrm>
          <a:prstGeom prst="bentConnector3">
            <a:avLst>
              <a:gd name="adj1" fmla="val 50007"/>
            </a:avLst>
          </a:prstGeom>
          <a:noFill/>
          <a:ln w="12700" cap="flat" cmpd="sng">
            <a:solidFill>
              <a:srgbClr val="C00000"/>
            </a:solidFill>
            <a:prstDash val="solid"/>
            <a:round/>
            <a:headEnd type="none" w="sm" len="sm"/>
            <a:tailEnd type="triangle" w="med" len="med"/>
          </a:ln>
        </p:spPr>
      </p:cxnSp>
      <p:cxnSp>
        <p:nvCxnSpPr>
          <p:cNvPr id="3568" name="Google Shape;3568;p338"/>
          <p:cNvCxnSpPr>
            <a:stCxn id="3545" idx="1"/>
            <a:endCxn id="3547" idx="3"/>
          </p:cNvCxnSpPr>
          <p:nvPr/>
        </p:nvCxnSpPr>
        <p:spPr>
          <a:xfrm rot="10800000">
            <a:off x="5399782" y="5314001"/>
            <a:ext cx="260400" cy="0"/>
          </a:xfrm>
          <a:prstGeom prst="straightConnector1">
            <a:avLst/>
          </a:prstGeom>
          <a:noFill/>
          <a:ln w="12700" cap="flat" cmpd="sng">
            <a:solidFill>
              <a:srgbClr val="C00000"/>
            </a:solidFill>
            <a:prstDash val="solid"/>
            <a:round/>
            <a:headEnd type="triangle" w="med" len="med"/>
            <a:tailEnd type="triangle" w="med" len="med"/>
          </a:ln>
        </p:spPr>
      </p:cxnSp>
      <p:cxnSp>
        <p:nvCxnSpPr>
          <p:cNvPr id="3569" name="Google Shape;3569;p338"/>
          <p:cNvCxnSpPr>
            <a:stCxn id="3547" idx="1"/>
            <a:endCxn id="3548" idx="3"/>
          </p:cNvCxnSpPr>
          <p:nvPr/>
        </p:nvCxnSpPr>
        <p:spPr>
          <a:xfrm flipH="1">
            <a:off x="4136879" y="5314002"/>
            <a:ext cx="257100" cy="2700"/>
          </a:xfrm>
          <a:prstGeom prst="straightConnector1">
            <a:avLst/>
          </a:prstGeom>
          <a:noFill/>
          <a:ln w="12700" cap="flat" cmpd="sng">
            <a:solidFill>
              <a:srgbClr val="C00000"/>
            </a:solidFill>
            <a:prstDash val="solid"/>
            <a:round/>
            <a:headEnd type="triangle" w="med" len="med"/>
            <a:tailEnd type="triangle" w="med" len="med"/>
          </a:ln>
        </p:spPr>
      </p:cxnSp>
      <p:sp>
        <p:nvSpPr>
          <p:cNvPr id="3570" name="Google Shape;3570;p338"/>
          <p:cNvSpPr/>
          <p:nvPr/>
        </p:nvSpPr>
        <p:spPr>
          <a:xfrm>
            <a:off x="2968341" y="4801574"/>
            <a:ext cx="1993800" cy="2214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1" i="0" u="none" strike="noStrike" kern="1200" cap="none" spc="0" normalizeH="0" baseline="0" noProof="0">
                <a:ln>
                  <a:noFill/>
                </a:ln>
                <a:solidFill>
                  <a:srgbClr val="000000"/>
                </a:solidFill>
                <a:effectLst/>
                <a:uLnTx/>
                <a:uFillTx/>
                <a:latin typeface="Georgia"/>
                <a:ea typeface="Georgia"/>
                <a:cs typeface="Georgia"/>
                <a:sym typeface="Georgia"/>
              </a:rPr>
              <a:t>Subsequent measurement</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71" name="Google Shape;3571;p338"/>
          <p:cNvSpPr/>
          <p:nvPr/>
        </p:nvSpPr>
        <p:spPr>
          <a:xfrm>
            <a:off x="2940201" y="3719734"/>
            <a:ext cx="2345400" cy="1992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1" i="0" u="none" strike="noStrike" kern="1200" cap="none" spc="0" normalizeH="0" baseline="0" noProof="0" dirty="0">
                <a:ln>
                  <a:noFill/>
                </a:ln>
                <a:solidFill>
                  <a:srgbClr val="000000"/>
                </a:solidFill>
                <a:effectLst/>
                <a:uLnTx/>
                <a:uFillTx/>
                <a:latin typeface="Georgia"/>
                <a:ea typeface="Georgia"/>
                <a:cs typeface="Georgia"/>
                <a:sym typeface="Georgia"/>
              </a:rPr>
              <a:t>Initial recognition </a:t>
            </a:r>
            <a:endParaRPr kumimoji="0"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572" name="Google Shape;3572;p338"/>
          <p:cNvSpPr/>
          <p:nvPr/>
        </p:nvSpPr>
        <p:spPr>
          <a:xfrm>
            <a:off x="5929824" y="5646850"/>
            <a:ext cx="1578300" cy="2043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1" i="0" u="none" strike="noStrike" kern="1200" cap="none" spc="0" normalizeH="0" baseline="0" noProof="0">
                <a:ln>
                  <a:noFill/>
                </a:ln>
                <a:solidFill>
                  <a:srgbClr val="000000"/>
                </a:solidFill>
                <a:effectLst/>
                <a:uLnTx/>
                <a:uFillTx/>
                <a:latin typeface="Georgia"/>
                <a:ea typeface="Georgia"/>
                <a:cs typeface="Georgia"/>
                <a:sym typeface="Georgia"/>
              </a:rPr>
              <a:t>Legends</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3573" name="Google Shape;3573;p338"/>
          <p:cNvCxnSpPr>
            <a:stCxn id="3560" idx="2"/>
            <a:endCxn id="3566" idx="0"/>
          </p:cNvCxnSpPr>
          <p:nvPr/>
        </p:nvCxnSpPr>
        <p:spPr>
          <a:xfrm rot="5400000">
            <a:off x="4621394" y="4761601"/>
            <a:ext cx="534900" cy="1500"/>
          </a:xfrm>
          <a:prstGeom prst="bentConnector3">
            <a:avLst>
              <a:gd name="adj1" fmla="val 50007"/>
            </a:avLst>
          </a:prstGeom>
          <a:noFill/>
          <a:ln w="19050" cap="flat" cmpd="sng">
            <a:solidFill>
              <a:srgbClr val="C00000"/>
            </a:solidFill>
            <a:prstDash val="solid"/>
            <a:round/>
            <a:headEnd type="none" w="sm" len="sm"/>
            <a:tailEnd type="triangle" w="med" len="med"/>
          </a:ln>
        </p:spPr>
      </p:cxnSp>
      <p:sp>
        <p:nvSpPr>
          <p:cNvPr id="3574" name="Google Shape;3574;p338"/>
          <p:cNvSpPr/>
          <p:nvPr/>
        </p:nvSpPr>
        <p:spPr>
          <a:xfrm>
            <a:off x="6009026" y="5897325"/>
            <a:ext cx="365700" cy="228600"/>
          </a:xfrm>
          <a:prstGeom prst="rect">
            <a:avLst/>
          </a:prstGeom>
          <a:solidFill>
            <a:srgbClr val="B06900"/>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a:ln>
                <a:noFill/>
              </a:ln>
              <a:solidFill>
                <a:srgbClr val="FFFFFF"/>
              </a:solidFill>
              <a:effectLst/>
              <a:uLnTx/>
              <a:uFillTx/>
              <a:latin typeface="Verdana"/>
              <a:ea typeface="Verdana"/>
              <a:cs typeface="Verdana"/>
              <a:sym typeface="Verdana"/>
            </a:endParaRPr>
          </a:p>
        </p:txBody>
      </p:sp>
      <p:sp>
        <p:nvSpPr>
          <p:cNvPr id="3575" name="Google Shape;3575;p338"/>
          <p:cNvSpPr/>
          <p:nvPr/>
        </p:nvSpPr>
        <p:spPr>
          <a:xfrm>
            <a:off x="6009026" y="6203893"/>
            <a:ext cx="365700" cy="228600"/>
          </a:xfrm>
          <a:prstGeom prst="rect">
            <a:avLst/>
          </a:prstGeom>
          <a:solidFill>
            <a:srgbClr val="FD894B"/>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a:ln>
                <a:noFill/>
              </a:ln>
              <a:solidFill>
                <a:srgbClr val="000000"/>
              </a:solidFill>
              <a:effectLst/>
              <a:uLnTx/>
              <a:uFillTx/>
              <a:latin typeface="Verdana"/>
              <a:ea typeface="Verdana"/>
              <a:cs typeface="Verdana"/>
              <a:sym typeface="Verdana"/>
            </a:endParaRPr>
          </a:p>
        </p:txBody>
      </p:sp>
      <p:sp>
        <p:nvSpPr>
          <p:cNvPr id="3576" name="Google Shape;3576;p338"/>
          <p:cNvSpPr/>
          <p:nvPr/>
        </p:nvSpPr>
        <p:spPr>
          <a:xfrm>
            <a:off x="7698297" y="5897325"/>
            <a:ext cx="365700" cy="228600"/>
          </a:xfrm>
          <a:prstGeom prst="rect">
            <a:avLst/>
          </a:prstGeom>
          <a:solidFill>
            <a:srgbClr val="343434"/>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a:ln>
                <a:noFill/>
              </a:ln>
              <a:solidFill>
                <a:srgbClr val="000000"/>
              </a:solidFill>
              <a:effectLst/>
              <a:uLnTx/>
              <a:uFillTx/>
              <a:latin typeface="Verdana"/>
              <a:ea typeface="Verdana"/>
              <a:cs typeface="Verdana"/>
              <a:sym typeface="Verdana"/>
            </a:endParaRPr>
          </a:p>
        </p:txBody>
      </p:sp>
      <p:sp>
        <p:nvSpPr>
          <p:cNvPr id="3577" name="Google Shape;3577;p338"/>
          <p:cNvSpPr/>
          <p:nvPr/>
        </p:nvSpPr>
        <p:spPr>
          <a:xfrm>
            <a:off x="7688297" y="6203893"/>
            <a:ext cx="365700" cy="2286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a:ln>
                <a:noFill/>
              </a:ln>
              <a:solidFill>
                <a:srgbClr val="000000"/>
              </a:solidFill>
              <a:effectLst/>
              <a:uLnTx/>
              <a:uFillTx/>
              <a:latin typeface="Verdana"/>
              <a:ea typeface="Verdana"/>
              <a:cs typeface="Verdana"/>
              <a:sym typeface="Verdana"/>
            </a:endParaRPr>
          </a:p>
        </p:txBody>
      </p:sp>
      <p:cxnSp>
        <p:nvCxnSpPr>
          <p:cNvPr id="3578" name="Google Shape;3578;p338"/>
          <p:cNvCxnSpPr/>
          <p:nvPr/>
        </p:nvCxnSpPr>
        <p:spPr>
          <a:xfrm>
            <a:off x="5428878" y="4203278"/>
            <a:ext cx="235500" cy="0"/>
          </a:xfrm>
          <a:prstGeom prst="straightConnector1">
            <a:avLst/>
          </a:prstGeom>
          <a:noFill/>
          <a:ln w="12700" cap="flat" cmpd="sng">
            <a:solidFill>
              <a:srgbClr val="C00000"/>
            </a:solidFill>
            <a:prstDash val="solid"/>
            <a:round/>
            <a:headEnd type="triangle" w="med" len="med"/>
            <a:tailEnd type="triangle" w="med" len="med"/>
          </a:ln>
        </p:spPr>
      </p:cxnSp>
      <p:cxnSp>
        <p:nvCxnSpPr>
          <p:cNvPr id="3579" name="Google Shape;3579;p338"/>
          <p:cNvCxnSpPr/>
          <p:nvPr/>
        </p:nvCxnSpPr>
        <p:spPr>
          <a:xfrm>
            <a:off x="6720482" y="4221358"/>
            <a:ext cx="412500" cy="279600"/>
          </a:xfrm>
          <a:prstGeom prst="bentConnector3">
            <a:avLst>
              <a:gd name="adj1" fmla="val 49983"/>
            </a:avLst>
          </a:prstGeom>
          <a:noFill/>
          <a:ln w="12700" cap="flat" cmpd="sng">
            <a:solidFill>
              <a:srgbClr val="C00000"/>
            </a:solidFill>
            <a:prstDash val="solid"/>
            <a:round/>
            <a:headEnd type="none" w="sm" len="sm"/>
            <a:tailEnd type="triangle" w="med" len="med"/>
          </a:ln>
        </p:spPr>
      </p:cxnSp>
      <p:cxnSp>
        <p:nvCxnSpPr>
          <p:cNvPr id="3580" name="Google Shape;3580;p338"/>
          <p:cNvCxnSpPr/>
          <p:nvPr/>
        </p:nvCxnSpPr>
        <p:spPr>
          <a:xfrm rot="-5400000">
            <a:off x="6739583" y="4918928"/>
            <a:ext cx="403200" cy="388800"/>
          </a:xfrm>
          <a:prstGeom prst="bentConnector3">
            <a:avLst>
              <a:gd name="adj1" fmla="val 0"/>
            </a:avLst>
          </a:prstGeom>
          <a:noFill/>
          <a:ln w="12700" cap="flat" cmpd="sng">
            <a:solidFill>
              <a:srgbClr val="C00000"/>
            </a:solidFill>
            <a:prstDash val="solid"/>
            <a:round/>
            <a:headEnd type="none" w="sm" len="sm"/>
            <a:tailEnd type="triangle" w="med" len="med"/>
          </a:ln>
        </p:spPr>
      </p:cxnSp>
      <p:sp>
        <p:nvSpPr>
          <p:cNvPr id="3581" name="Google Shape;3581;p338"/>
          <p:cNvSpPr/>
          <p:nvPr/>
        </p:nvSpPr>
        <p:spPr>
          <a:xfrm>
            <a:off x="9638198" y="5897325"/>
            <a:ext cx="365700" cy="228600"/>
          </a:xfrm>
          <a:prstGeom prst="rect">
            <a:avLst/>
          </a:prstGeom>
          <a:solidFill>
            <a:srgbClr val="E996A4"/>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1200" cap="none" spc="0" normalizeH="0" baseline="0" noProof="0">
              <a:ln>
                <a:noFill/>
              </a:ln>
              <a:solidFill>
                <a:srgbClr val="000000"/>
              </a:solidFill>
              <a:effectLst/>
              <a:uLnTx/>
              <a:uFillTx/>
              <a:latin typeface="Verdana"/>
              <a:ea typeface="Verdana"/>
              <a:cs typeface="Verdana"/>
              <a:sym typeface="Verdana"/>
            </a:endParaRPr>
          </a:p>
        </p:txBody>
      </p:sp>
      <p:sp>
        <p:nvSpPr>
          <p:cNvPr id="3582" name="Google Shape;3582;p338"/>
          <p:cNvSpPr/>
          <p:nvPr/>
        </p:nvSpPr>
        <p:spPr>
          <a:xfrm>
            <a:off x="8555080" y="2243824"/>
            <a:ext cx="1574100" cy="903600"/>
          </a:xfrm>
          <a:prstGeom prst="rect">
            <a:avLst/>
          </a:prstGeom>
          <a:solidFill>
            <a:srgbClr val="FD894B"/>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1" i="0" u="none" strike="noStrike" kern="1200" cap="none" spc="0" normalizeH="0" baseline="0" noProof="0" dirty="0">
                <a:ln>
                  <a:noFill/>
                </a:ln>
                <a:solidFill>
                  <a:srgbClr val="000000"/>
                </a:solidFill>
                <a:effectLst/>
                <a:uLnTx/>
                <a:uFillTx/>
                <a:latin typeface="Georgia"/>
                <a:ea typeface="Georgia"/>
                <a:cs typeface="Georgia"/>
                <a:sym typeface="Georgia"/>
              </a:rPr>
              <a:t>VFA</a:t>
            </a:r>
            <a:endParaRPr kumimoji="0" sz="800" b="1" i="0" u="none" strike="noStrike" kern="1200" cap="none" spc="0" normalizeH="0" baseline="0" noProof="0" dirty="0">
              <a:ln>
                <a:noFill/>
              </a:ln>
              <a:solidFill>
                <a:srgbClr val="000000"/>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dirty="0">
                <a:ln>
                  <a:noFill/>
                </a:ln>
                <a:solidFill>
                  <a:srgbClr val="000000"/>
                </a:solidFill>
                <a:effectLst/>
                <a:uLnTx/>
                <a:uFillTx/>
                <a:latin typeface="Georgia"/>
                <a:ea typeface="Georgia"/>
                <a:cs typeface="Georgia"/>
                <a:sym typeface="Georgia"/>
              </a:rPr>
              <a:t>VFA eligibility</a:t>
            </a:r>
            <a:endParaRPr kumimoji="0" sz="1800" b="0" i="0" u="none" strike="noStrike" kern="1200" cap="none" spc="0" normalizeH="0" baseline="0" noProof="0" dirty="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dirty="0">
                <a:ln>
                  <a:noFill/>
                </a:ln>
                <a:solidFill>
                  <a:srgbClr val="000000"/>
                </a:solidFill>
                <a:effectLst/>
                <a:uLnTx/>
                <a:uFillTx/>
                <a:latin typeface="Georgia"/>
                <a:ea typeface="Georgia"/>
                <a:cs typeface="Georgia"/>
                <a:sym typeface="Georgia"/>
              </a:rPr>
              <a:t>Mutualisation of cash flows</a:t>
            </a:r>
            <a:endParaRPr kumimoji="0" sz="1800" b="0" i="0" u="none" strike="noStrike" kern="1200" cap="none" spc="0" normalizeH="0" baseline="0" noProof="0" dirty="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dirty="0">
                <a:ln>
                  <a:noFill/>
                </a:ln>
                <a:solidFill>
                  <a:srgbClr val="000000"/>
                </a:solidFill>
                <a:effectLst/>
                <a:uLnTx/>
                <a:uFillTx/>
                <a:latin typeface="Georgia"/>
                <a:ea typeface="Georgia"/>
                <a:cs typeface="Georgia"/>
                <a:sym typeface="Georgia"/>
              </a:rPr>
              <a:t>Measuring options and guarantees</a:t>
            </a:r>
            <a:endParaRPr kumimoji="0" sz="800" b="0" i="0" u="none" strike="noStrike" kern="1200" cap="none" spc="0" normalizeH="0" baseline="0" noProof="0" dirty="0">
              <a:ln>
                <a:noFill/>
              </a:ln>
              <a:solidFill>
                <a:srgbClr val="000000"/>
              </a:solidFill>
              <a:effectLst/>
              <a:uLnTx/>
              <a:uFillTx/>
              <a:latin typeface="Georgia"/>
              <a:ea typeface="Georgia"/>
              <a:cs typeface="Georgia"/>
              <a:sym typeface="Georgia"/>
            </a:endParaRPr>
          </a:p>
        </p:txBody>
      </p:sp>
      <p:sp>
        <p:nvSpPr>
          <p:cNvPr id="3559" name="Google Shape;3559;p338"/>
          <p:cNvSpPr/>
          <p:nvPr/>
        </p:nvSpPr>
        <p:spPr>
          <a:xfrm>
            <a:off x="6660686" y="2050562"/>
            <a:ext cx="1281300" cy="1288800"/>
          </a:xfrm>
          <a:prstGeom prst="rect">
            <a:avLst/>
          </a:prstGeom>
          <a:solidFill>
            <a:srgbClr val="FD894B"/>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Georgia"/>
                <a:ea typeface="Georgia"/>
                <a:cs typeface="Georgia"/>
                <a:sym typeface="Georgia"/>
              </a:rPr>
              <a:t>Measurement model determination</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1" i="0" u="none" strike="noStrike" kern="1200" cap="none" spc="0" normalizeH="0" baseline="0" noProof="0">
              <a:ln>
                <a:noFill/>
              </a:ln>
              <a:solidFill>
                <a:srgbClr val="000000"/>
              </a:solidFill>
              <a:effectLst/>
              <a:uLnTx/>
              <a:uFillTx/>
              <a:latin typeface="Georgia"/>
              <a:ea typeface="Georgia"/>
              <a:cs typeface="Georgia"/>
              <a:sym typeface="Georgia"/>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General measurement model (GMM)</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Variable Fee Approach (VFA)</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Premium Allocation Approach (PAA)</a:t>
            </a:r>
            <a:endParaRPr kumimoji="0" sz="800" b="0" i="1" u="none" strike="noStrike" kern="1200" cap="none" spc="0" normalizeH="0" baseline="0" noProof="0">
              <a:ln>
                <a:noFill/>
              </a:ln>
              <a:solidFill>
                <a:srgbClr val="000000"/>
              </a:solidFill>
              <a:effectLst/>
              <a:uLnTx/>
              <a:uFillTx/>
              <a:latin typeface="Georgia"/>
              <a:ea typeface="Georgia"/>
              <a:cs typeface="Georgia"/>
              <a:sym typeface="Georgia"/>
            </a:endParaRPr>
          </a:p>
        </p:txBody>
      </p:sp>
      <p:sp>
        <p:nvSpPr>
          <p:cNvPr id="3583" name="Google Shape;3583;p338"/>
          <p:cNvSpPr/>
          <p:nvPr/>
        </p:nvSpPr>
        <p:spPr>
          <a:xfrm>
            <a:off x="5908364" y="5664257"/>
            <a:ext cx="6190636" cy="846900"/>
          </a:xfrm>
          <a:prstGeom prst="rect">
            <a:avLst/>
          </a:prstGeom>
          <a:noFill/>
          <a:ln w="9525" cap="flat" cmpd="sng">
            <a:solidFill>
              <a:srgbClr val="BFBFBF"/>
            </a:solidFill>
            <a:prstDash val="solid"/>
            <a:round/>
            <a:headEnd type="none" w="sm" len="sm"/>
            <a:tailEnd type="none" w="sm" len="sm"/>
          </a:ln>
        </p:spPr>
        <p:txBody>
          <a:bodyPr spcFirstLastPara="1" wrap="square" lIns="36000" tIns="27000" rIns="0" bIns="27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endParaRPr kumimoji="0" sz="1000" b="1" i="0" u="none" strike="noStrike" kern="1200" cap="none" spc="0" normalizeH="0" baseline="0" noProof="0">
              <a:ln>
                <a:noFill/>
              </a:ln>
              <a:solidFill>
                <a:srgbClr val="3F3F3F"/>
              </a:solidFill>
              <a:effectLst/>
              <a:uLnTx/>
              <a:uFillTx/>
              <a:latin typeface="Georgia"/>
              <a:ea typeface="Georgia"/>
              <a:cs typeface="Georgia"/>
              <a:sym typeface="Georgia"/>
            </a:endParaRPr>
          </a:p>
        </p:txBody>
      </p:sp>
      <p:cxnSp>
        <p:nvCxnSpPr>
          <p:cNvPr id="3584" name="Google Shape;3584;p338"/>
          <p:cNvCxnSpPr>
            <a:stCxn id="3551" idx="3"/>
            <a:endCxn id="3549" idx="1"/>
          </p:cNvCxnSpPr>
          <p:nvPr/>
        </p:nvCxnSpPr>
        <p:spPr>
          <a:xfrm rot="10800000" flipH="1">
            <a:off x="4842935" y="2701056"/>
            <a:ext cx="244500" cy="2400"/>
          </a:xfrm>
          <a:prstGeom prst="straightConnector1">
            <a:avLst/>
          </a:prstGeom>
          <a:noFill/>
          <a:ln w="12700" cap="flat" cmpd="sng">
            <a:solidFill>
              <a:srgbClr val="C00000"/>
            </a:solidFill>
            <a:prstDash val="solid"/>
            <a:round/>
            <a:headEnd type="none" w="sm" len="sm"/>
            <a:tailEnd type="triangle" w="med" len="med"/>
          </a:ln>
        </p:spPr>
      </p:cxnSp>
      <p:cxnSp>
        <p:nvCxnSpPr>
          <p:cNvPr id="3585" name="Google Shape;3585;p338"/>
          <p:cNvCxnSpPr>
            <a:stCxn id="3549" idx="3"/>
            <a:endCxn id="3559" idx="1"/>
          </p:cNvCxnSpPr>
          <p:nvPr/>
        </p:nvCxnSpPr>
        <p:spPr>
          <a:xfrm rot="10800000" flipH="1">
            <a:off x="6368698" y="2695048"/>
            <a:ext cx="291900" cy="6000"/>
          </a:xfrm>
          <a:prstGeom prst="straightConnector1">
            <a:avLst/>
          </a:prstGeom>
          <a:noFill/>
          <a:ln w="12700" cap="flat" cmpd="sng">
            <a:solidFill>
              <a:srgbClr val="C00000"/>
            </a:solidFill>
            <a:prstDash val="solid"/>
            <a:round/>
            <a:headEnd type="none" w="sm" len="sm"/>
            <a:tailEnd type="triangle" w="med" len="med"/>
          </a:ln>
        </p:spPr>
      </p:cxnSp>
      <p:sp>
        <p:nvSpPr>
          <p:cNvPr id="3586" name="Google Shape;3586;p338"/>
          <p:cNvSpPr/>
          <p:nvPr/>
        </p:nvSpPr>
        <p:spPr>
          <a:xfrm>
            <a:off x="8563626" y="3297089"/>
            <a:ext cx="1557000" cy="323100"/>
          </a:xfrm>
          <a:prstGeom prst="rect">
            <a:avLst/>
          </a:prstGeom>
          <a:solidFill>
            <a:srgbClr val="FD894B"/>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1" i="0" u="none" strike="noStrike" kern="1200" cap="none" spc="0" normalizeH="0" baseline="0" noProof="0">
                <a:ln>
                  <a:noFill/>
                </a:ln>
                <a:solidFill>
                  <a:srgbClr val="000000"/>
                </a:solidFill>
                <a:effectLst/>
                <a:uLnTx/>
                <a:uFillTx/>
                <a:latin typeface="Georgia"/>
                <a:ea typeface="Georgia"/>
                <a:cs typeface="Georgia"/>
                <a:sym typeface="Georgia"/>
              </a:rPr>
              <a:t>PAA</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PAA eligibility</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3587" name="Google Shape;3587;p338"/>
          <p:cNvCxnSpPr>
            <a:stCxn id="3559" idx="3"/>
            <a:endCxn id="3582" idx="1"/>
          </p:cNvCxnSpPr>
          <p:nvPr/>
        </p:nvCxnSpPr>
        <p:spPr>
          <a:xfrm>
            <a:off x="7941986" y="2694962"/>
            <a:ext cx="613200" cy="600"/>
          </a:xfrm>
          <a:prstGeom prst="bentConnector3">
            <a:avLst>
              <a:gd name="adj1" fmla="val 49989"/>
            </a:avLst>
          </a:prstGeom>
          <a:noFill/>
          <a:ln w="12700" cap="flat" cmpd="sng">
            <a:solidFill>
              <a:srgbClr val="C00000"/>
            </a:solidFill>
            <a:prstDash val="solid"/>
            <a:round/>
            <a:headEnd type="none" w="sm" len="sm"/>
            <a:tailEnd type="triangle" w="med" len="med"/>
          </a:ln>
        </p:spPr>
      </p:cxnSp>
      <p:cxnSp>
        <p:nvCxnSpPr>
          <p:cNvPr id="3588" name="Google Shape;3588;p338"/>
          <p:cNvCxnSpPr>
            <a:stCxn id="3559" idx="3"/>
            <a:endCxn id="3586" idx="1"/>
          </p:cNvCxnSpPr>
          <p:nvPr/>
        </p:nvCxnSpPr>
        <p:spPr>
          <a:xfrm>
            <a:off x="7941986" y="2694962"/>
            <a:ext cx="621600" cy="763800"/>
          </a:xfrm>
          <a:prstGeom prst="bentConnector3">
            <a:avLst>
              <a:gd name="adj1" fmla="val 50001"/>
            </a:avLst>
          </a:prstGeom>
          <a:noFill/>
          <a:ln w="12700" cap="flat" cmpd="sng">
            <a:solidFill>
              <a:srgbClr val="C00000"/>
            </a:solidFill>
            <a:prstDash val="solid"/>
            <a:round/>
            <a:headEnd type="none" w="sm" len="sm"/>
            <a:tailEnd type="triangle" w="med" len="med"/>
          </a:ln>
        </p:spPr>
      </p:cxnSp>
      <p:cxnSp>
        <p:nvCxnSpPr>
          <p:cNvPr id="3589" name="Google Shape;3589;p338"/>
          <p:cNvCxnSpPr>
            <a:stCxn id="3586" idx="3"/>
            <a:endCxn id="3560" idx="0"/>
          </p:cNvCxnSpPr>
          <p:nvPr/>
        </p:nvCxnSpPr>
        <p:spPr>
          <a:xfrm flipH="1">
            <a:off x="4889526" y="3458639"/>
            <a:ext cx="5231100" cy="466200"/>
          </a:xfrm>
          <a:prstGeom prst="bentConnector4">
            <a:avLst>
              <a:gd name="adj1" fmla="val -4370"/>
              <a:gd name="adj2" fmla="val 57427"/>
            </a:avLst>
          </a:prstGeom>
          <a:noFill/>
          <a:ln w="12700" cap="flat" cmpd="sng">
            <a:solidFill>
              <a:srgbClr val="C00000"/>
            </a:solidFill>
            <a:prstDash val="solid"/>
            <a:round/>
            <a:headEnd type="none" w="sm" len="sm"/>
            <a:tailEnd type="triangle" w="med" len="med"/>
          </a:ln>
        </p:spPr>
      </p:cxnSp>
      <p:sp>
        <p:nvSpPr>
          <p:cNvPr id="3590" name="Google Shape;3590;p338"/>
          <p:cNvSpPr/>
          <p:nvPr/>
        </p:nvSpPr>
        <p:spPr>
          <a:xfrm>
            <a:off x="7131586" y="3971650"/>
            <a:ext cx="1281000" cy="1334700"/>
          </a:xfrm>
          <a:prstGeom prst="rect">
            <a:avLst/>
          </a:prstGeom>
          <a:solidFill>
            <a:srgbClr val="E996A4"/>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Georgia"/>
                <a:ea typeface="Georgia"/>
                <a:cs typeface="Georgia"/>
                <a:sym typeface="Georgia"/>
              </a:rPr>
              <a:t>Movements in these components are presented mainly as: </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Insurance revenue</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Insurance service expense</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OCI</a:t>
            </a:r>
            <a:endParaRPr kumimoji="0" sz="1800" b="0" i="0" u="none" strike="noStrike" kern="1200" cap="none" spc="0" normalizeH="0" baseline="0" noProof="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ts val="800"/>
              <a:buFont typeface="Arial"/>
              <a:buChar char="•"/>
              <a:tabLst/>
              <a:defRPr/>
            </a:pPr>
            <a:r>
              <a:rPr kumimoji="0" lang="en-GB" sz="800" b="0" i="1" u="none" strike="noStrike" kern="1200" cap="none" spc="0" normalizeH="0" baseline="0" noProof="0">
                <a:ln>
                  <a:noFill/>
                </a:ln>
                <a:solidFill>
                  <a:srgbClr val="000000"/>
                </a:solidFill>
                <a:effectLst/>
                <a:uLnTx/>
                <a:uFillTx/>
                <a:latin typeface="Georgia"/>
                <a:ea typeface="Georgia"/>
                <a:cs typeface="Georgia"/>
                <a:sym typeface="Georgia"/>
              </a:rPr>
              <a:t>Changes related to future services adjusting CSM</a:t>
            </a:r>
            <a:endParaRPr kumimoji="0"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3591" name="Google Shape;3591;p338"/>
          <p:cNvCxnSpPr/>
          <p:nvPr/>
        </p:nvCxnSpPr>
        <p:spPr>
          <a:xfrm rot="10800000" flipH="1">
            <a:off x="8423040" y="4630129"/>
            <a:ext cx="244500" cy="2400"/>
          </a:xfrm>
          <a:prstGeom prst="straightConnector1">
            <a:avLst/>
          </a:prstGeom>
          <a:noFill/>
          <a:ln w="12700" cap="flat" cmpd="sng">
            <a:solidFill>
              <a:srgbClr val="C00000"/>
            </a:solidFill>
            <a:prstDash val="solid"/>
            <a:round/>
            <a:headEnd type="none" w="sm" len="sm"/>
            <a:tailEnd type="triangle" w="med" len="med"/>
          </a:ln>
        </p:spPr>
      </p:cxnSp>
      <p:sp>
        <p:nvSpPr>
          <p:cNvPr id="3592" name="Google Shape;3592;p338"/>
          <p:cNvSpPr/>
          <p:nvPr/>
        </p:nvSpPr>
        <p:spPr>
          <a:xfrm>
            <a:off x="8677979" y="4466840"/>
            <a:ext cx="1363500" cy="326700"/>
          </a:xfrm>
          <a:prstGeom prst="rect">
            <a:avLst/>
          </a:prstGeom>
          <a:solidFill>
            <a:srgbClr val="FEF4F5"/>
          </a:solidFill>
          <a:ln w="12700" cap="sq" cmpd="sng">
            <a:solidFill>
              <a:srgbClr val="C7C7C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dirty="0">
                <a:ln>
                  <a:noFill/>
                </a:ln>
                <a:solidFill>
                  <a:srgbClr val="000000"/>
                </a:solidFill>
                <a:effectLst/>
                <a:uLnTx/>
                <a:uFillTx/>
                <a:latin typeface="Georgia"/>
                <a:ea typeface="Georgia"/>
                <a:cs typeface="Georgia"/>
                <a:sym typeface="Georgia"/>
              </a:rPr>
              <a:t>Contract modifications</a:t>
            </a:r>
            <a:endParaRPr kumimoji="0" sz="1800"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3593" name="Google Shape;3593;p338"/>
          <p:cNvCxnSpPr/>
          <p:nvPr/>
        </p:nvCxnSpPr>
        <p:spPr>
          <a:xfrm>
            <a:off x="10110687" y="1391737"/>
            <a:ext cx="213300" cy="0"/>
          </a:xfrm>
          <a:prstGeom prst="straightConnector1">
            <a:avLst/>
          </a:prstGeom>
          <a:noFill/>
          <a:ln w="12700" cap="sq" cmpd="sng">
            <a:solidFill>
              <a:srgbClr val="FF0000"/>
            </a:solidFill>
            <a:prstDash val="solid"/>
            <a:round/>
            <a:headEnd type="none" w="sm" len="sm"/>
            <a:tailEnd type="none" w="sm" len="sm"/>
          </a:ln>
        </p:spPr>
      </p:cxnSp>
      <p:cxnSp>
        <p:nvCxnSpPr>
          <p:cNvPr id="3594" name="Google Shape;3594;p338"/>
          <p:cNvCxnSpPr/>
          <p:nvPr/>
        </p:nvCxnSpPr>
        <p:spPr>
          <a:xfrm>
            <a:off x="10323841" y="1391737"/>
            <a:ext cx="18600" cy="2067000"/>
          </a:xfrm>
          <a:prstGeom prst="straightConnector1">
            <a:avLst/>
          </a:prstGeom>
          <a:noFill/>
          <a:ln w="12700" cap="sq" cmpd="sng">
            <a:solidFill>
              <a:srgbClr val="FF0000"/>
            </a:solidFill>
            <a:prstDash val="solid"/>
            <a:round/>
            <a:headEnd type="none" w="sm" len="sm"/>
            <a:tailEnd type="none" w="sm" len="sm"/>
          </a:ln>
        </p:spPr>
      </p:cxnSp>
      <p:sp>
        <p:nvSpPr>
          <p:cNvPr id="3595" name="Google Shape;3595;p338"/>
          <p:cNvSpPr txBox="1"/>
          <p:nvPr/>
        </p:nvSpPr>
        <p:spPr>
          <a:xfrm>
            <a:off x="442925" y="432000"/>
            <a:ext cx="11306100" cy="11031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85000"/>
              </a:lnSpc>
              <a:spcBef>
                <a:spcPts val="0"/>
              </a:spcBef>
              <a:spcAft>
                <a:spcPts val="0"/>
              </a:spcAft>
              <a:buClr>
                <a:srgbClr val="000000"/>
              </a:buClr>
              <a:buSzPts val="1100"/>
              <a:buFont typeface="Arial"/>
              <a:buNone/>
              <a:tabLst/>
              <a:defRPr/>
            </a:pPr>
            <a:r>
              <a:rPr lang="en-GB" sz="2800" dirty="0">
                <a:latin typeface="+mj-lt"/>
                <a:ea typeface="+mj-ea"/>
                <a:cs typeface="+mj-cs"/>
                <a:sym typeface="Georgia"/>
              </a:rPr>
              <a:t>Key Technical Considerations </a:t>
            </a:r>
            <a:endParaRPr sz="2800" dirty="0">
              <a:latin typeface="+mj-lt"/>
              <a:ea typeface="+mj-ea"/>
              <a:cs typeface="+mj-cs"/>
              <a:sym typeface="Georgia"/>
            </a:endParaRPr>
          </a:p>
        </p:txBody>
      </p:sp>
      <p:sp>
        <p:nvSpPr>
          <p:cNvPr id="64" name="Google Shape;3000;p314">
            <a:extLst>
              <a:ext uri="{FF2B5EF4-FFF2-40B4-BE49-F238E27FC236}">
                <a16:creationId xmlns:a16="http://schemas.microsoft.com/office/drawing/2014/main" id="{732763B3-A91F-4DA6-A17F-522720460559}"/>
              </a:ext>
            </a:extLst>
          </p:cNvPr>
          <p:cNvSpPr/>
          <p:nvPr/>
        </p:nvSpPr>
        <p:spPr>
          <a:xfrm>
            <a:off x="9763090" y="6242010"/>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65" name="Google Shape;3539;p338">
            <a:extLst>
              <a:ext uri="{FF2B5EF4-FFF2-40B4-BE49-F238E27FC236}">
                <a16:creationId xmlns:a16="http://schemas.microsoft.com/office/drawing/2014/main" id="{D14EFEAE-D315-4F0D-9A0E-E8A688AF717B}"/>
              </a:ext>
            </a:extLst>
          </p:cNvPr>
          <p:cNvSpPr/>
          <p:nvPr/>
        </p:nvSpPr>
        <p:spPr>
          <a:xfrm>
            <a:off x="9964745" y="6265273"/>
            <a:ext cx="973800" cy="85792"/>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Georgia"/>
              <a:buNone/>
              <a:tabLst/>
              <a:defRPr/>
            </a:pPr>
            <a:r>
              <a:rPr kumimoji="0" lang="en-GB" sz="800" b="0" i="0" u="none" strike="noStrike" kern="1200" cap="none" spc="0" normalizeH="0" baseline="0" noProof="0" dirty="0">
                <a:ln>
                  <a:noFill/>
                </a:ln>
                <a:solidFill>
                  <a:srgbClr val="000000"/>
                </a:solidFill>
                <a:effectLst/>
                <a:uLnTx/>
                <a:uFillTx/>
                <a:latin typeface="Georgia"/>
                <a:ea typeface="Georgia"/>
                <a:cs typeface="Georgia"/>
                <a:sym typeface="Georgia"/>
              </a:rPr>
              <a:t>High Judgement </a:t>
            </a:r>
            <a:endParaRPr kumimoji="0"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8" name="Google Shape;3000;p314">
            <a:extLst>
              <a:ext uri="{FF2B5EF4-FFF2-40B4-BE49-F238E27FC236}">
                <a16:creationId xmlns:a16="http://schemas.microsoft.com/office/drawing/2014/main" id="{9FC373A8-BFE5-421C-8D3B-5BA2EFC401D4}"/>
              </a:ext>
            </a:extLst>
          </p:cNvPr>
          <p:cNvSpPr/>
          <p:nvPr/>
        </p:nvSpPr>
        <p:spPr>
          <a:xfrm>
            <a:off x="4642560" y="1917600"/>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69" name="Google Shape;3000;p314">
            <a:extLst>
              <a:ext uri="{FF2B5EF4-FFF2-40B4-BE49-F238E27FC236}">
                <a16:creationId xmlns:a16="http://schemas.microsoft.com/office/drawing/2014/main" id="{DC8E57E5-54F1-4B66-9BBE-19C2DEC1A410}"/>
              </a:ext>
            </a:extLst>
          </p:cNvPr>
          <p:cNvSpPr/>
          <p:nvPr/>
        </p:nvSpPr>
        <p:spPr>
          <a:xfrm>
            <a:off x="7664754" y="1833298"/>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70" name="Google Shape;3000;p314">
            <a:extLst>
              <a:ext uri="{FF2B5EF4-FFF2-40B4-BE49-F238E27FC236}">
                <a16:creationId xmlns:a16="http://schemas.microsoft.com/office/drawing/2014/main" id="{13C08A9C-6A2A-4958-95B1-2337C7CF2EB0}"/>
              </a:ext>
            </a:extLst>
          </p:cNvPr>
          <p:cNvSpPr/>
          <p:nvPr/>
        </p:nvSpPr>
        <p:spPr>
          <a:xfrm>
            <a:off x="10139389" y="841867"/>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71" name="Google Shape;3000;p314">
            <a:extLst>
              <a:ext uri="{FF2B5EF4-FFF2-40B4-BE49-F238E27FC236}">
                <a16:creationId xmlns:a16="http://schemas.microsoft.com/office/drawing/2014/main" id="{6B473340-6C65-454F-BA97-E06C916798AA}"/>
              </a:ext>
            </a:extLst>
          </p:cNvPr>
          <p:cNvSpPr/>
          <p:nvPr/>
        </p:nvSpPr>
        <p:spPr>
          <a:xfrm>
            <a:off x="10139389" y="3213000"/>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72" name="Google Shape;3000;p314">
            <a:extLst>
              <a:ext uri="{FF2B5EF4-FFF2-40B4-BE49-F238E27FC236}">
                <a16:creationId xmlns:a16="http://schemas.microsoft.com/office/drawing/2014/main" id="{52440102-A69D-4A35-A6D5-B48CFE7EE63C}"/>
              </a:ext>
            </a:extLst>
          </p:cNvPr>
          <p:cNvSpPr/>
          <p:nvPr/>
        </p:nvSpPr>
        <p:spPr>
          <a:xfrm>
            <a:off x="876794" y="4209901"/>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73" name="Google Shape;3000;p314">
            <a:extLst>
              <a:ext uri="{FF2B5EF4-FFF2-40B4-BE49-F238E27FC236}">
                <a16:creationId xmlns:a16="http://schemas.microsoft.com/office/drawing/2014/main" id="{24A28EC1-2198-4FA8-84E3-0AE4EA3279F8}"/>
              </a:ext>
            </a:extLst>
          </p:cNvPr>
          <p:cNvSpPr/>
          <p:nvPr/>
        </p:nvSpPr>
        <p:spPr>
          <a:xfrm>
            <a:off x="10051918" y="4529304"/>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74" name="Google Shape;3000;p314">
            <a:extLst>
              <a:ext uri="{FF2B5EF4-FFF2-40B4-BE49-F238E27FC236}">
                <a16:creationId xmlns:a16="http://schemas.microsoft.com/office/drawing/2014/main" id="{C45135BB-02EC-4E8E-A945-6965A8A6BA49}"/>
              </a:ext>
            </a:extLst>
          </p:cNvPr>
          <p:cNvSpPr/>
          <p:nvPr/>
        </p:nvSpPr>
        <p:spPr>
          <a:xfrm>
            <a:off x="4398253" y="3882093"/>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77" name="TextBox 76">
            <a:extLst>
              <a:ext uri="{FF2B5EF4-FFF2-40B4-BE49-F238E27FC236}">
                <a16:creationId xmlns:a16="http://schemas.microsoft.com/office/drawing/2014/main" id="{376F99C8-0B96-4F19-9FD8-02F94ABF9576}"/>
              </a:ext>
            </a:extLst>
          </p:cNvPr>
          <p:cNvSpPr txBox="1"/>
          <p:nvPr/>
        </p:nvSpPr>
        <p:spPr>
          <a:xfrm>
            <a:off x="2845220" y="5943600"/>
            <a:ext cx="2029718" cy="584775"/>
          </a:xfrm>
          <a:prstGeom prst="rect">
            <a:avLst/>
          </a:prstGeom>
          <a:solidFill>
            <a:schemeClr val="accent5">
              <a:lumMod val="7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FFFFFF"/>
                </a:solidFill>
                <a:effectLst/>
                <a:uLnTx/>
                <a:uFillTx/>
                <a:latin typeface="Arial"/>
                <a:ea typeface="Arial"/>
                <a:cs typeface="Arial"/>
                <a:sym typeface="Arial"/>
              </a:rPr>
              <a:t>OBS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FFFFFF"/>
                </a:solidFill>
                <a:effectLst/>
                <a:uLnTx/>
                <a:uFillTx/>
                <a:latin typeface="Arial"/>
                <a:ea typeface="Arial"/>
                <a:cs typeface="Arial"/>
                <a:sym typeface="Arial"/>
              </a:rPr>
              <a:t>Transition measurement approaches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kern="0" dirty="0">
                <a:solidFill>
                  <a:srgbClr val="FFFFFF"/>
                </a:solidFill>
                <a:latin typeface="Arial"/>
                <a:cs typeface="Arial"/>
                <a:sym typeface="Arial"/>
              </a:rPr>
              <a:t>Methodology choices</a:t>
            </a:r>
            <a:endParaRPr kumimoji="0" lang="en-US" sz="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78" name="Picture 77">
            <a:extLst>
              <a:ext uri="{FF2B5EF4-FFF2-40B4-BE49-F238E27FC236}">
                <a16:creationId xmlns:a16="http://schemas.microsoft.com/office/drawing/2014/main" id="{47BD8479-9FC3-4B83-96DB-766F940573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79" name="Google Shape;3000;p314">
            <a:extLst>
              <a:ext uri="{FF2B5EF4-FFF2-40B4-BE49-F238E27FC236}">
                <a16:creationId xmlns:a16="http://schemas.microsoft.com/office/drawing/2014/main" id="{46F1E02F-4B80-4F75-AB10-7F499AD3BAEB}"/>
              </a:ext>
            </a:extLst>
          </p:cNvPr>
          <p:cNvSpPr/>
          <p:nvPr/>
        </p:nvSpPr>
        <p:spPr>
          <a:xfrm>
            <a:off x="4945068" y="5995856"/>
            <a:ext cx="205800" cy="216000"/>
          </a:xfrm>
          <a:prstGeom prst="star5">
            <a:avLst>
              <a:gd name="adj" fmla="val 19098"/>
              <a:gd name="hf" fmla="val 105146"/>
              <a:gd name="vf" fmla="val 110557"/>
            </a:avLst>
          </a:prstGeom>
          <a:solidFill>
            <a:schemeClr val="accent3"/>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GB" sz="1000" b="0" i="0" u="none" strike="noStrike" kern="0" cap="none" spc="0" normalizeH="0" baseline="0" noProof="0" dirty="0">
                <a:ln>
                  <a:noFill/>
                </a:ln>
                <a:solidFill>
                  <a:srgbClr val="FFFFFF"/>
                </a:solidFill>
                <a:effectLst/>
                <a:uLnTx/>
                <a:uFillTx/>
                <a:latin typeface="Arial"/>
                <a:ea typeface="Arial"/>
                <a:cs typeface="Arial"/>
                <a:sym typeface="Arial"/>
              </a:rPr>
              <a:t>!</a:t>
            </a:r>
            <a:endParaRPr kumimoji="0" sz="10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6712" y="114888"/>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18193" y="10258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j-ea"/>
                <a:cs typeface="+mj-cs"/>
              </a:rPr>
              <a:t>Other Considerations</a:t>
            </a:r>
            <a:endParaRPr kumimoji="0" lang="en-US" altLang="en-US" sz="28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52" name="Diagram 51">
            <a:extLst>
              <a:ext uri="{FF2B5EF4-FFF2-40B4-BE49-F238E27FC236}">
                <a16:creationId xmlns:a16="http://schemas.microsoft.com/office/drawing/2014/main" id="{0408D596-7F5B-408E-870F-684800D53A24}"/>
              </a:ext>
            </a:extLst>
          </p:cNvPr>
          <p:cNvGraphicFramePr/>
          <p:nvPr>
            <p:extLst>
              <p:ext uri="{D42A27DB-BD31-4B8C-83A1-F6EECF244321}">
                <p14:modId xmlns:p14="http://schemas.microsoft.com/office/powerpoint/2010/main" val="1092137448"/>
              </p:ext>
            </p:extLst>
          </p:nvPr>
        </p:nvGraphicFramePr>
        <p:xfrm>
          <a:off x="1918193" y="1371600"/>
          <a:ext cx="8241807" cy="47667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19919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6712" y="114888"/>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18192" y="102580"/>
            <a:ext cx="714960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j-ea"/>
                <a:cs typeface="+mj-cs"/>
              </a:rPr>
              <a:t>Post Implementation Considerations</a:t>
            </a:r>
            <a:endParaRPr kumimoji="0" lang="en-US" altLang="en-US" sz="28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8267700" y="6511111"/>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30" name="Google Shape;2420;p326">
            <a:extLst>
              <a:ext uri="{FF2B5EF4-FFF2-40B4-BE49-F238E27FC236}">
                <a16:creationId xmlns:a16="http://schemas.microsoft.com/office/drawing/2014/main" id="{326099D2-B87D-4D4F-9CE6-523531A98DA0}"/>
              </a:ext>
            </a:extLst>
          </p:cNvPr>
          <p:cNvSpPr txBox="1"/>
          <p:nvPr/>
        </p:nvSpPr>
        <p:spPr>
          <a:xfrm>
            <a:off x="671400" y="1666876"/>
            <a:ext cx="3566100" cy="1417500"/>
          </a:xfrm>
          <a:prstGeom prst="rect">
            <a:avLst/>
          </a:prstGeom>
          <a:solidFill>
            <a:schemeClr val="bg1"/>
          </a:solidFill>
          <a:ln w="28575" cap="flat" cmpd="sng">
            <a:solidFill>
              <a:srgbClr val="D04A02"/>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GB" sz="1800" b="1" i="0" u="none" strike="noStrike" kern="0" cap="none" spc="0" normalizeH="0" baseline="0" noProof="0">
                <a:ln>
                  <a:noFill/>
                </a:ln>
                <a:solidFill>
                  <a:srgbClr val="000000"/>
                </a:solidFill>
                <a:effectLst/>
                <a:uLnTx/>
                <a:uFillTx/>
                <a:latin typeface="Arial"/>
                <a:ea typeface="Arial"/>
                <a:cs typeface="Arial"/>
                <a:sym typeface="Arial"/>
              </a:rPr>
              <a:t>Remediation</a:t>
            </a: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 name="Google Shape;2421;p326">
            <a:extLst>
              <a:ext uri="{FF2B5EF4-FFF2-40B4-BE49-F238E27FC236}">
                <a16:creationId xmlns:a16="http://schemas.microsoft.com/office/drawing/2014/main" id="{BF784A60-FAA2-48AD-84FB-ED650DBFFC5D}"/>
              </a:ext>
            </a:extLst>
          </p:cNvPr>
          <p:cNvSpPr txBox="1"/>
          <p:nvPr/>
        </p:nvSpPr>
        <p:spPr>
          <a:xfrm>
            <a:off x="671400" y="3170081"/>
            <a:ext cx="3566100" cy="1417500"/>
          </a:xfrm>
          <a:prstGeom prst="rect">
            <a:avLst/>
          </a:prstGeom>
          <a:solidFill>
            <a:schemeClr val="bg1"/>
          </a:solidFill>
          <a:ln w="28575" cap="flat" cmpd="sng">
            <a:solidFill>
              <a:srgbClr val="7F7F7F"/>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SzPts val="1800"/>
              <a:buFont typeface="Arial"/>
              <a:buNone/>
            </a:pPr>
            <a:r>
              <a:rPr lang="en-GB" b="1" kern="0">
                <a:solidFill>
                  <a:srgbClr val="000000"/>
                </a:solidFill>
                <a:latin typeface="Arial"/>
                <a:ea typeface="Arial"/>
                <a:cs typeface="Arial"/>
                <a:sym typeface="Arial"/>
              </a:rPr>
              <a:t>Recalibration</a:t>
            </a:r>
            <a:endParaRPr b="1" kern="0">
              <a:solidFill>
                <a:srgbClr val="000000"/>
              </a:solidFill>
              <a:latin typeface="Arial"/>
              <a:ea typeface="Arial"/>
              <a:cs typeface="Arial"/>
              <a:sym typeface="Arial"/>
            </a:endParaRPr>
          </a:p>
        </p:txBody>
      </p:sp>
      <p:sp>
        <p:nvSpPr>
          <p:cNvPr id="32" name="Google Shape;2422;p326">
            <a:extLst>
              <a:ext uri="{FF2B5EF4-FFF2-40B4-BE49-F238E27FC236}">
                <a16:creationId xmlns:a16="http://schemas.microsoft.com/office/drawing/2014/main" id="{03A666AF-6FFF-41C6-BA09-700FF1E9B3D3}"/>
              </a:ext>
            </a:extLst>
          </p:cNvPr>
          <p:cNvSpPr txBox="1"/>
          <p:nvPr/>
        </p:nvSpPr>
        <p:spPr>
          <a:xfrm>
            <a:off x="671400" y="4673286"/>
            <a:ext cx="3566100" cy="1417500"/>
          </a:xfrm>
          <a:prstGeom prst="rect">
            <a:avLst/>
          </a:prstGeom>
          <a:solidFill>
            <a:schemeClr val="bg1"/>
          </a:solidFill>
          <a:ln w="28575" cap="flat" cmpd="sng">
            <a:solidFill>
              <a:srgbClr val="D93954"/>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GB" sz="1800" b="1" i="0" u="none" strike="noStrike" kern="0" cap="none" spc="0" normalizeH="0" baseline="0" noProof="0">
                <a:ln>
                  <a:noFill/>
                </a:ln>
                <a:solidFill>
                  <a:srgbClr val="000000"/>
                </a:solidFill>
                <a:effectLst/>
                <a:uLnTx/>
                <a:uFillTx/>
                <a:latin typeface="Arial"/>
                <a:ea typeface="Arial"/>
                <a:cs typeface="Arial"/>
                <a:sym typeface="Arial"/>
              </a:rPr>
              <a:t>Resources</a:t>
            </a: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 name="Google Shape;2423;p326">
            <a:extLst>
              <a:ext uri="{FF2B5EF4-FFF2-40B4-BE49-F238E27FC236}">
                <a16:creationId xmlns:a16="http://schemas.microsoft.com/office/drawing/2014/main" id="{F413A646-D76C-483E-A1EF-261BDE17197A}"/>
              </a:ext>
            </a:extLst>
          </p:cNvPr>
          <p:cNvSpPr txBox="1"/>
          <p:nvPr/>
        </p:nvSpPr>
        <p:spPr>
          <a:xfrm>
            <a:off x="3931920" y="2199154"/>
            <a:ext cx="7588680" cy="400079"/>
          </a:xfrm>
          <a:prstGeom prst="rect">
            <a:avLst/>
          </a:prstGeom>
          <a:solidFill>
            <a:srgbClr val="EB8C00"/>
          </a:solidFill>
          <a:ln w="9525" cap="flat" cmpd="sng">
            <a:solidFill>
              <a:srgbClr val="EB8C00"/>
            </a:solidFill>
            <a:prstDash val="solid"/>
            <a:round/>
            <a:headEnd type="none" w="sm" len="sm"/>
            <a:tailEnd type="none" w="sm" len="sm"/>
          </a:ln>
        </p:spPr>
        <p:txBody>
          <a:bodyPr spcFirstLastPara="1" wrap="square" lIns="91425" tIns="91425" rIns="91425" bIns="91425" anchor="t" anchorCtr="0">
            <a:spAutoFit/>
          </a:bodyPr>
          <a:lstStyle/>
          <a:p>
            <a:pPr>
              <a:buClr>
                <a:srgbClr val="000000"/>
              </a:buClr>
              <a:buSzPts val="1400"/>
              <a:buFont typeface="Arial"/>
              <a:buNone/>
            </a:pPr>
            <a:r>
              <a:rPr lang="en-GB" sz="1400" kern="0" dirty="0">
                <a:solidFill>
                  <a:srgbClr val="FFFFFF"/>
                </a:solidFill>
                <a:latin typeface="Arial"/>
                <a:ea typeface="Arial"/>
                <a:cs typeface="Arial"/>
                <a:sym typeface="Arial"/>
              </a:rPr>
              <a:t>Extremely long close cycle - Improve close cycles…</a:t>
            </a:r>
            <a:endParaRPr sz="1400" kern="0" dirty="0">
              <a:solidFill>
                <a:srgbClr val="FFFFFF"/>
              </a:solidFill>
              <a:latin typeface="Arial"/>
              <a:ea typeface="Arial"/>
              <a:cs typeface="Arial"/>
              <a:sym typeface="Arial"/>
            </a:endParaRPr>
          </a:p>
        </p:txBody>
      </p:sp>
      <p:sp>
        <p:nvSpPr>
          <p:cNvPr id="34" name="Google Shape;2424;p326">
            <a:extLst>
              <a:ext uri="{FF2B5EF4-FFF2-40B4-BE49-F238E27FC236}">
                <a16:creationId xmlns:a16="http://schemas.microsoft.com/office/drawing/2014/main" id="{E863B421-11AD-46A5-912D-A15206727959}"/>
              </a:ext>
            </a:extLst>
          </p:cNvPr>
          <p:cNvSpPr txBox="1"/>
          <p:nvPr/>
        </p:nvSpPr>
        <p:spPr>
          <a:xfrm>
            <a:off x="3931920" y="4759474"/>
            <a:ext cx="7588680" cy="400079"/>
          </a:xfrm>
          <a:prstGeom prst="rect">
            <a:avLst/>
          </a:prstGeom>
          <a:solidFill>
            <a:srgbClr val="DEDEDE"/>
          </a:solidFill>
          <a:ln w="9525" cap="flat" cmpd="sng">
            <a:solidFill>
              <a:srgbClr val="D8D8D8"/>
            </a:solidFill>
            <a:prstDash val="solid"/>
            <a:round/>
            <a:headEnd type="none" w="sm" len="sm"/>
            <a:tailEnd type="none" w="sm" len="sm"/>
          </a:ln>
        </p:spPr>
        <p:txBody>
          <a:bodyPr spcFirstLastPara="1" wrap="square" lIns="91425" tIns="91425" rIns="91425" bIns="91425"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rgbClr val="000000"/>
                </a:solidFill>
                <a:effectLst/>
                <a:uLnTx/>
                <a:uFillTx/>
                <a:latin typeface="Arial"/>
                <a:ea typeface="Arial"/>
                <a:cs typeface="Arial"/>
                <a:sym typeface="Arial"/>
              </a:rPr>
              <a:t>People capacity, capability, fluency with IFRS 17</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 name="Google Shape;2425;p326">
            <a:extLst>
              <a:ext uri="{FF2B5EF4-FFF2-40B4-BE49-F238E27FC236}">
                <a16:creationId xmlns:a16="http://schemas.microsoft.com/office/drawing/2014/main" id="{559B1FD3-2062-477E-B3F9-02D1C3E4E4A8}"/>
              </a:ext>
            </a:extLst>
          </p:cNvPr>
          <p:cNvSpPr txBox="1"/>
          <p:nvPr/>
        </p:nvSpPr>
        <p:spPr>
          <a:xfrm>
            <a:off x="3931920" y="3269585"/>
            <a:ext cx="7588680" cy="400079"/>
          </a:xfrm>
          <a:prstGeom prst="rect">
            <a:avLst/>
          </a:prstGeom>
          <a:solidFill>
            <a:srgbClr val="5D5D5D"/>
          </a:solidFill>
          <a:ln>
            <a:noFill/>
          </a:ln>
        </p:spPr>
        <p:txBody>
          <a:bodyPr spcFirstLastPara="1" wrap="square" lIns="91425" tIns="91425" rIns="91425" bIns="91425" anchor="t" anchorCtr="0">
            <a:spAutoFit/>
          </a:bodyPr>
          <a:lstStyle/>
          <a:p>
            <a:pPr>
              <a:buClr>
                <a:srgbClr val="000000"/>
              </a:buClr>
              <a:buSzPts val="1400"/>
              <a:buFont typeface="Arial"/>
              <a:buNone/>
            </a:pPr>
            <a:r>
              <a:rPr lang="en-GB" sz="1400" kern="0" dirty="0">
                <a:solidFill>
                  <a:srgbClr val="FFFFFF"/>
                </a:solidFill>
                <a:latin typeface="Arial"/>
                <a:ea typeface="Arial"/>
                <a:cs typeface="Arial"/>
                <a:sym typeface="Arial"/>
              </a:rPr>
              <a:t>Concerns about </a:t>
            </a:r>
            <a:r>
              <a:rPr lang="en-GB" sz="1400" kern="0">
                <a:solidFill>
                  <a:srgbClr val="FFFFFF"/>
                </a:solidFill>
                <a:latin typeface="Arial"/>
                <a:ea typeface="Arial"/>
                <a:cs typeface="Arial"/>
                <a:sym typeface="Arial"/>
              </a:rPr>
              <a:t>releasing numbers </a:t>
            </a:r>
            <a:r>
              <a:rPr lang="en-GB" sz="1400" kern="0" dirty="0">
                <a:solidFill>
                  <a:srgbClr val="FFFFFF"/>
                </a:solidFill>
                <a:latin typeface="Arial"/>
                <a:ea typeface="Arial"/>
                <a:cs typeface="Arial"/>
                <a:sym typeface="Arial"/>
              </a:rPr>
              <a:t>→ Policy recalibration, Reconciliation with SII, EV</a:t>
            </a:r>
            <a:endParaRPr sz="1400" kern="0" dirty="0">
              <a:solidFill>
                <a:srgbClr val="FFFFFF"/>
              </a:solidFill>
              <a:latin typeface="Arial"/>
              <a:ea typeface="Arial"/>
              <a:cs typeface="Arial"/>
              <a:sym typeface="Arial"/>
            </a:endParaRPr>
          </a:p>
        </p:txBody>
      </p:sp>
      <p:sp>
        <p:nvSpPr>
          <p:cNvPr id="36" name="Google Shape;2426;p326">
            <a:extLst>
              <a:ext uri="{FF2B5EF4-FFF2-40B4-BE49-F238E27FC236}">
                <a16:creationId xmlns:a16="http://schemas.microsoft.com/office/drawing/2014/main" id="{E0321EDC-6234-45C6-B44B-5AC60246E1AD}"/>
              </a:ext>
            </a:extLst>
          </p:cNvPr>
          <p:cNvSpPr txBox="1"/>
          <p:nvPr/>
        </p:nvSpPr>
        <p:spPr>
          <a:xfrm>
            <a:off x="3931920" y="3707914"/>
            <a:ext cx="7588680" cy="400079"/>
          </a:xfrm>
          <a:prstGeom prst="rect">
            <a:avLst/>
          </a:prstGeom>
          <a:solidFill>
            <a:srgbClr val="DEDEDE"/>
          </a:solidFill>
          <a:ln w="9525" cap="flat" cmpd="sng">
            <a:solidFill>
              <a:srgbClr val="D8D8D8"/>
            </a:solidFill>
            <a:prstDash val="solid"/>
            <a:round/>
            <a:headEnd type="none" w="sm" len="sm"/>
            <a:tailEnd type="none" w="sm" len="sm"/>
          </a:ln>
        </p:spPr>
        <p:txBody>
          <a:bodyPr spcFirstLastPara="1" wrap="square" lIns="91425" tIns="91425" rIns="91425" bIns="91425" anchor="t" anchorCtr="0">
            <a:spAutoFit/>
          </a:bodyPr>
          <a:lstStyle/>
          <a:p>
            <a:pPr>
              <a:buClr>
                <a:srgbClr val="000000"/>
              </a:buClr>
              <a:buSzPts val="1400"/>
              <a:buFont typeface="Arial"/>
              <a:buNone/>
            </a:pPr>
            <a:r>
              <a:rPr lang="en-GB" sz="1400" kern="0">
                <a:solidFill>
                  <a:srgbClr val="000000"/>
                </a:solidFill>
                <a:latin typeface="Arial"/>
                <a:ea typeface="Arial"/>
                <a:cs typeface="Arial"/>
                <a:sym typeface="Arial"/>
              </a:rPr>
              <a:t>Key accounting choices or future cash flows need to be revisited after first run</a:t>
            </a:r>
            <a:endParaRPr sz="1400" kern="0">
              <a:solidFill>
                <a:srgbClr val="000000"/>
              </a:solidFill>
              <a:latin typeface="Arial"/>
              <a:ea typeface="Arial"/>
              <a:cs typeface="Arial"/>
              <a:sym typeface="Arial"/>
            </a:endParaRPr>
          </a:p>
        </p:txBody>
      </p:sp>
      <p:sp>
        <p:nvSpPr>
          <p:cNvPr id="37" name="Google Shape;2427;p326">
            <a:extLst>
              <a:ext uri="{FF2B5EF4-FFF2-40B4-BE49-F238E27FC236}">
                <a16:creationId xmlns:a16="http://schemas.microsoft.com/office/drawing/2014/main" id="{F6590FFB-B1B3-46EF-AB1F-7509524AA491}"/>
              </a:ext>
            </a:extLst>
          </p:cNvPr>
          <p:cNvSpPr txBox="1"/>
          <p:nvPr/>
        </p:nvSpPr>
        <p:spPr>
          <a:xfrm>
            <a:off x="3931920" y="5216674"/>
            <a:ext cx="7588680" cy="400079"/>
          </a:xfrm>
          <a:prstGeom prst="rect">
            <a:avLst/>
          </a:prstGeom>
          <a:solidFill>
            <a:srgbClr val="EB8C00"/>
          </a:solidFill>
          <a:ln w="9525" cap="flat" cmpd="sng">
            <a:solidFill>
              <a:srgbClr val="EB8C00"/>
            </a:solidFill>
            <a:prstDash val="solid"/>
            <a:round/>
            <a:headEnd type="none" w="sm" len="sm"/>
            <a:tailEnd type="none" w="sm" len="sm"/>
          </a:ln>
        </p:spPr>
        <p:txBody>
          <a:bodyPr spcFirstLastPara="1" wrap="square" lIns="91425" tIns="91425" rIns="91425" bIns="91425" anchor="t" anchorCtr="0">
            <a:spAutoFit/>
          </a:bodyPr>
          <a:lstStyle/>
          <a:p>
            <a:pPr>
              <a:buClr>
                <a:srgbClr val="000000"/>
              </a:buClr>
              <a:buSzPts val="1400"/>
              <a:buFont typeface="Arial"/>
              <a:buNone/>
            </a:pPr>
            <a:r>
              <a:rPr lang="en-GB" sz="1400" kern="0">
                <a:solidFill>
                  <a:srgbClr val="FFFFFF"/>
                </a:solidFill>
                <a:latin typeface="Arial"/>
                <a:ea typeface="Arial"/>
                <a:cs typeface="Arial"/>
                <a:sym typeface="Arial"/>
              </a:rPr>
              <a:t>Data - quality, new attributes, reconciliation,…</a:t>
            </a:r>
            <a:endParaRPr sz="1400" kern="0">
              <a:solidFill>
                <a:srgbClr val="FFFFFF"/>
              </a:solidFill>
              <a:latin typeface="Arial"/>
              <a:ea typeface="Arial"/>
              <a:cs typeface="Arial"/>
              <a:sym typeface="Arial"/>
            </a:endParaRPr>
          </a:p>
        </p:txBody>
      </p:sp>
      <p:sp>
        <p:nvSpPr>
          <p:cNvPr id="38" name="Google Shape;2428;p326">
            <a:extLst>
              <a:ext uri="{FF2B5EF4-FFF2-40B4-BE49-F238E27FC236}">
                <a16:creationId xmlns:a16="http://schemas.microsoft.com/office/drawing/2014/main" id="{00C72580-D808-44D7-844E-47266B2232E5}"/>
              </a:ext>
            </a:extLst>
          </p:cNvPr>
          <p:cNvSpPr txBox="1"/>
          <p:nvPr/>
        </p:nvSpPr>
        <p:spPr>
          <a:xfrm>
            <a:off x="3931920" y="2656354"/>
            <a:ext cx="7588680" cy="400079"/>
          </a:xfrm>
          <a:prstGeom prst="rect">
            <a:avLst/>
          </a:prstGeom>
          <a:solidFill>
            <a:srgbClr val="D93954"/>
          </a:solidFill>
          <a:ln w="9525" cap="flat" cmpd="sng">
            <a:solidFill>
              <a:srgbClr val="D93954"/>
            </a:solidFill>
            <a:prstDash val="solid"/>
            <a:round/>
            <a:headEnd type="none" w="sm" len="sm"/>
            <a:tailEnd type="none" w="sm" len="sm"/>
          </a:ln>
        </p:spPr>
        <p:txBody>
          <a:bodyPr spcFirstLastPara="1" wrap="square" lIns="91425" tIns="91425" rIns="91425" bIns="91425" anchor="t" anchorCtr="0">
            <a:spAutoFit/>
          </a:bodyPr>
          <a:lstStyle/>
          <a:p>
            <a:pPr>
              <a:buClr>
                <a:srgbClr val="000000"/>
              </a:buClr>
              <a:buSzPts val="1400"/>
              <a:buFont typeface="Arial"/>
              <a:buNone/>
            </a:pPr>
            <a:r>
              <a:rPr lang="en-GB" sz="1400" kern="0" dirty="0">
                <a:solidFill>
                  <a:srgbClr val="FFFFFF"/>
                </a:solidFill>
                <a:latin typeface="Arial"/>
                <a:ea typeface="Arial"/>
                <a:cs typeface="Arial"/>
                <a:sym typeface="Arial"/>
              </a:rPr>
              <a:t>Technology issues (e.g. upgrades, unstable data model, etc)</a:t>
            </a:r>
            <a:endParaRPr sz="1400" kern="0" dirty="0">
              <a:solidFill>
                <a:srgbClr val="FFFFFF"/>
              </a:solidFill>
              <a:latin typeface="Arial"/>
              <a:ea typeface="Arial"/>
              <a:cs typeface="Arial"/>
              <a:sym typeface="Arial"/>
            </a:endParaRPr>
          </a:p>
        </p:txBody>
      </p:sp>
      <p:sp>
        <p:nvSpPr>
          <p:cNvPr id="39" name="Google Shape;2429;p326">
            <a:extLst>
              <a:ext uri="{FF2B5EF4-FFF2-40B4-BE49-F238E27FC236}">
                <a16:creationId xmlns:a16="http://schemas.microsoft.com/office/drawing/2014/main" id="{0B5B8F4F-550A-4C82-8424-4BC70C0F00BF}"/>
              </a:ext>
            </a:extLst>
          </p:cNvPr>
          <p:cNvSpPr txBox="1"/>
          <p:nvPr/>
        </p:nvSpPr>
        <p:spPr>
          <a:xfrm>
            <a:off x="3931920" y="5673874"/>
            <a:ext cx="7588680" cy="400079"/>
          </a:xfrm>
          <a:prstGeom prst="rect">
            <a:avLst/>
          </a:prstGeom>
          <a:solidFill>
            <a:srgbClr val="5D5D5D"/>
          </a:solidFill>
          <a:ln>
            <a:noFill/>
          </a:ln>
        </p:spPr>
        <p:txBody>
          <a:bodyPr spcFirstLastPara="1" wrap="square" lIns="91425" tIns="91425" rIns="91425" bIns="91425" anchor="t" anchorCtr="0">
            <a:spAutoFit/>
          </a:bodyPr>
          <a:lstStyle/>
          <a:p>
            <a:pPr>
              <a:buClr>
                <a:srgbClr val="000000"/>
              </a:buClr>
              <a:buSzPts val="1400"/>
              <a:buFont typeface="Arial"/>
              <a:buNone/>
            </a:pPr>
            <a:r>
              <a:rPr lang="en-GB" sz="1400" kern="0">
                <a:solidFill>
                  <a:srgbClr val="FFFFFF"/>
                </a:solidFill>
                <a:latin typeface="Arial"/>
                <a:ea typeface="Arial"/>
                <a:cs typeface="Arial"/>
                <a:sym typeface="Arial"/>
              </a:rPr>
              <a:t>BAU vs ongoing project demand : IT, Accounting, Actuarial…</a:t>
            </a:r>
            <a:endParaRPr sz="1400" kern="0">
              <a:solidFill>
                <a:srgbClr val="FFFFFF"/>
              </a:solidFill>
              <a:latin typeface="Arial"/>
              <a:ea typeface="Arial"/>
              <a:cs typeface="Arial"/>
              <a:sym typeface="Arial"/>
            </a:endParaRPr>
          </a:p>
        </p:txBody>
      </p:sp>
      <p:sp>
        <p:nvSpPr>
          <p:cNvPr id="40" name="Google Shape;2430;p326">
            <a:extLst>
              <a:ext uri="{FF2B5EF4-FFF2-40B4-BE49-F238E27FC236}">
                <a16:creationId xmlns:a16="http://schemas.microsoft.com/office/drawing/2014/main" id="{5CEDAE17-91F5-4F8B-917A-E56AA0F30F9B}"/>
              </a:ext>
            </a:extLst>
          </p:cNvPr>
          <p:cNvSpPr txBox="1"/>
          <p:nvPr/>
        </p:nvSpPr>
        <p:spPr>
          <a:xfrm>
            <a:off x="3931920" y="1749874"/>
            <a:ext cx="7588680" cy="400079"/>
          </a:xfrm>
          <a:prstGeom prst="rect">
            <a:avLst/>
          </a:prstGeom>
          <a:solidFill>
            <a:srgbClr val="DEDEDE"/>
          </a:solidFill>
          <a:ln w="9525" cap="flat" cmpd="sng">
            <a:solidFill>
              <a:srgbClr val="D8D8D8"/>
            </a:solidFill>
            <a:prstDash val="solid"/>
            <a:round/>
            <a:headEnd type="none" w="sm" len="sm"/>
            <a:tailEnd type="none" w="sm" len="sm"/>
          </a:ln>
        </p:spPr>
        <p:txBody>
          <a:bodyPr spcFirstLastPara="1" wrap="square" lIns="91425" tIns="91425" rIns="91425" bIns="91425" anchor="t" anchorCtr="0">
            <a:spAutoFit/>
          </a:bodyPr>
          <a:lstStyle/>
          <a:p>
            <a:pPr>
              <a:buClr>
                <a:srgbClr val="000000"/>
              </a:buClr>
              <a:buSzPts val="1400"/>
              <a:buFont typeface="Arial"/>
              <a:buNone/>
            </a:pPr>
            <a:r>
              <a:rPr lang="en-GB" sz="1400" kern="0" dirty="0">
                <a:solidFill>
                  <a:srgbClr val="000000"/>
                </a:solidFill>
                <a:latin typeface="Arial"/>
                <a:ea typeface="Arial"/>
                <a:cs typeface="Arial"/>
                <a:sym typeface="Arial"/>
              </a:rPr>
              <a:t>Work through remediation lists - “tactical to strategic…”</a:t>
            </a:r>
            <a:endParaRPr sz="1400" kern="0" dirty="0">
              <a:solidFill>
                <a:srgbClr val="000000"/>
              </a:solidFill>
              <a:latin typeface="Arial"/>
              <a:ea typeface="Arial"/>
              <a:cs typeface="Arial"/>
              <a:sym typeface="Arial"/>
            </a:endParaRPr>
          </a:p>
        </p:txBody>
      </p:sp>
      <p:sp>
        <p:nvSpPr>
          <p:cNvPr id="41" name="Google Shape;2431;p326">
            <a:extLst>
              <a:ext uri="{FF2B5EF4-FFF2-40B4-BE49-F238E27FC236}">
                <a16:creationId xmlns:a16="http://schemas.microsoft.com/office/drawing/2014/main" id="{B4664D8C-DE6C-44CD-A15E-719364720E2F}"/>
              </a:ext>
            </a:extLst>
          </p:cNvPr>
          <p:cNvSpPr txBox="1"/>
          <p:nvPr/>
        </p:nvSpPr>
        <p:spPr>
          <a:xfrm>
            <a:off x="3931920" y="4165114"/>
            <a:ext cx="7588680" cy="400079"/>
          </a:xfrm>
          <a:prstGeom prst="rect">
            <a:avLst/>
          </a:prstGeom>
          <a:solidFill>
            <a:srgbClr val="D93954"/>
          </a:solidFill>
          <a:ln w="9525" cap="flat" cmpd="sng">
            <a:solidFill>
              <a:srgbClr val="D93954"/>
            </a:solidFill>
            <a:prstDash val="solid"/>
            <a:round/>
            <a:headEnd type="none" w="sm" len="sm"/>
            <a:tailEnd type="none" w="sm" len="sm"/>
          </a:ln>
        </p:spPr>
        <p:txBody>
          <a:bodyPr spcFirstLastPara="1" wrap="square" lIns="91425" tIns="91425" rIns="91425" bIns="91425" anchor="t" anchorCtr="0">
            <a:spAutoFit/>
          </a:bodyPr>
          <a:lstStyle/>
          <a:p>
            <a:pPr>
              <a:buClr>
                <a:srgbClr val="000000"/>
              </a:buClr>
              <a:buSzPts val="1400"/>
              <a:buFont typeface="Arial"/>
              <a:buNone/>
            </a:pPr>
            <a:r>
              <a:rPr lang="en-GB" sz="1400" kern="0">
                <a:solidFill>
                  <a:srgbClr val="FFFFFF"/>
                </a:solidFill>
                <a:latin typeface="Arial"/>
                <a:ea typeface="Arial"/>
                <a:cs typeface="Arial"/>
                <a:sym typeface="Arial"/>
              </a:rPr>
              <a:t>Adapting the solutions to consider revised policy choices</a:t>
            </a:r>
            <a:endParaRPr sz="1400" kern="0">
              <a:solidFill>
                <a:srgbClr val="FFFFFF"/>
              </a:solidFill>
              <a:latin typeface="Arial"/>
              <a:ea typeface="Arial"/>
              <a:cs typeface="Arial"/>
              <a:sym typeface="Arial"/>
            </a:endParaRPr>
          </a:p>
        </p:txBody>
      </p:sp>
    </p:spTree>
    <p:extLst>
      <p:ext uri="{BB962C8B-B14F-4D97-AF65-F5344CB8AC3E}">
        <p14:creationId xmlns:p14="http://schemas.microsoft.com/office/powerpoint/2010/main" val="860292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6712" y="114888"/>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18192" y="102580"/>
            <a:ext cx="707340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2800" dirty="0"/>
              <a:t>Post Implementation Consideration – KPIs </a:t>
            </a:r>
            <a:endParaRPr kumimoji="0" lang="en-US" altLang="en-US" sz="28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57" name="Google Shape;2884;p304">
            <a:extLst>
              <a:ext uri="{FF2B5EF4-FFF2-40B4-BE49-F238E27FC236}">
                <a16:creationId xmlns:a16="http://schemas.microsoft.com/office/drawing/2014/main" id="{3C0D006C-DA84-4961-8EE7-D60BAC6ABF0C}"/>
              </a:ext>
            </a:extLst>
          </p:cNvPr>
          <p:cNvSpPr/>
          <p:nvPr/>
        </p:nvSpPr>
        <p:spPr>
          <a:xfrm>
            <a:off x="8538387" y="1428192"/>
            <a:ext cx="3352801" cy="3996442"/>
          </a:xfrm>
          <a:prstGeom prst="rect">
            <a:avLst/>
          </a:prstGeom>
          <a:noFill/>
          <a:ln w="12700" cap="flat" cmpd="sng">
            <a:solidFill>
              <a:schemeClr val="accent1"/>
            </a:solidFill>
            <a:prstDash val="solid"/>
            <a:round/>
            <a:headEnd type="none" w="sm" len="sm"/>
            <a:tailEnd type="none" w="sm" len="sm"/>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1" i="0" u="none" strike="noStrike" cap="none" dirty="0">
                <a:solidFill>
                  <a:srgbClr val="D04A02"/>
                </a:solidFill>
                <a:latin typeface="Arial"/>
                <a:ea typeface="Arial"/>
                <a:cs typeface="Arial"/>
                <a:sym typeface="Arial"/>
              </a:rPr>
              <a:t>Potential new KPIs &amp; disclosures</a:t>
            </a:r>
          </a:p>
          <a:p>
            <a:pPr marL="237059" marR="0" lvl="0" indent="-169329" algn="l" rtl="0">
              <a:lnSpc>
                <a:spcPct val="100000"/>
              </a:lnSpc>
              <a:spcBef>
                <a:spcPts val="533"/>
              </a:spcBef>
              <a:spcAft>
                <a:spcPts val="0"/>
              </a:spcAft>
              <a:buClr>
                <a:srgbClr val="D04A02"/>
              </a:buClr>
              <a:buSzPts val="800"/>
              <a:buFont typeface="Arial"/>
              <a:buChar char="•"/>
            </a:pPr>
            <a:r>
              <a:rPr lang="en-US" sz="1400" b="0" i="1" u="none" strike="noStrike" cap="none" dirty="0">
                <a:solidFill>
                  <a:srgbClr val="D04A02"/>
                </a:solidFill>
                <a:latin typeface="Arial"/>
                <a:ea typeface="Arial"/>
                <a:cs typeface="Arial"/>
                <a:sym typeface="Arial"/>
              </a:rPr>
              <a:t>New business CSM:</a:t>
            </a:r>
            <a:r>
              <a:rPr lang="en-US" sz="1400" b="0" i="1" u="none" strike="noStrike" cap="none" dirty="0">
                <a:solidFill>
                  <a:srgbClr val="FFB600"/>
                </a:solidFill>
                <a:latin typeface="Arial"/>
                <a:ea typeface="Arial"/>
                <a:cs typeface="Arial"/>
                <a:sym typeface="Arial"/>
              </a:rPr>
              <a:t> </a:t>
            </a:r>
            <a:r>
              <a:rPr lang="en-US" sz="1400" b="0" i="0" u="none" strike="noStrike" cap="none" dirty="0">
                <a:solidFill>
                  <a:srgbClr val="000000"/>
                </a:solidFill>
                <a:latin typeface="Arial"/>
                <a:ea typeface="Arial"/>
                <a:cs typeface="Arial"/>
                <a:sym typeface="Arial"/>
              </a:rPr>
              <a:t>Comparison to VNB metrics </a:t>
            </a:r>
          </a:p>
          <a:p>
            <a:pPr marL="237059" marR="0" lvl="0" indent="-169329" algn="l" rtl="0">
              <a:lnSpc>
                <a:spcPct val="100000"/>
              </a:lnSpc>
              <a:spcBef>
                <a:spcPts val="533"/>
              </a:spcBef>
              <a:spcAft>
                <a:spcPts val="0"/>
              </a:spcAft>
              <a:buClr>
                <a:srgbClr val="D04A02"/>
              </a:buClr>
              <a:buSzPts val="800"/>
              <a:buFont typeface="Arial"/>
              <a:buChar char="•"/>
            </a:pPr>
            <a:r>
              <a:rPr lang="en-US" sz="1400" b="0" i="1" u="none" strike="noStrike" cap="none" dirty="0">
                <a:solidFill>
                  <a:srgbClr val="D04A02"/>
                </a:solidFill>
                <a:latin typeface="Arial"/>
                <a:ea typeface="Arial"/>
                <a:cs typeface="Arial"/>
                <a:sym typeface="Arial"/>
              </a:rPr>
              <a:t>CSM analysis of movements and maturity analyses:</a:t>
            </a:r>
            <a:r>
              <a:rPr lang="en-US" sz="1400" b="0" i="0" u="none" strike="noStrike" cap="none" dirty="0">
                <a:solidFill>
                  <a:srgbClr val="D04A02"/>
                </a:solidFill>
                <a:latin typeface="Arial"/>
                <a:ea typeface="Arial"/>
                <a:cs typeface="Arial"/>
                <a:sym typeface="Arial"/>
              </a:rPr>
              <a:t> </a:t>
            </a:r>
            <a:r>
              <a:rPr lang="en-US" sz="1400" b="0" i="0" u="none" strike="noStrike" cap="none" dirty="0">
                <a:solidFill>
                  <a:srgbClr val="000000"/>
                </a:solidFill>
                <a:latin typeface="Arial"/>
                <a:ea typeface="Arial"/>
                <a:cs typeface="Arial"/>
                <a:sym typeface="Arial"/>
              </a:rPr>
              <a:t>To demonstrate the expected release of future CSM into profits </a:t>
            </a:r>
          </a:p>
          <a:p>
            <a:pPr marL="237059" marR="0" lvl="0" indent="-169329" algn="l" rtl="0">
              <a:lnSpc>
                <a:spcPct val="100000"/>
              </a:lnSpc>
              <a:spcBef>
                <a:spcPts val="533"/>
              </a:spcBef>
              <a:spcAft>
                <a:spcPts val="0"/>
              </a:spcAft>
              <a:buClr>
                <a:srgbClr val="D04A02"/>
              </a:buClr>
              <a:buSzPts val="800"/>
              <a:buFont typeface="Arial"/>
              <a:buChar char="•"/>
            </a:pPr>
            <a:r>
              <a:rPr lang="en-US" sz="1400" b="0" i="1" u="none" strike="noStrike" cap="none" dirty="0">
                <a:solidFill>
                  <a:srgbClr val="D04A02"/>
                </a:solidFill>
                <a:latin typeface="Arial"/>
                <a:ea typeface="Arial"/>
                <a:cs typeface="Arial"/>
                <a:sym typeface="Arial"/>
              </a:rPr>
              <a:t>Insurance contract revenue:</a:t>
            </a:r>
            <a:r>
              <a:rPr lang="en-US" sz="1400" b="0" i="1" u="none" strike="noStrike" cap="none" dirty="0">
                <a:solidFill>
                  <a:srgbClr val="FFB600"/>
                </a:solidFill>
                <a:latin typeface="Arial"/>
                <a:ea typeface="Arial"/>
                <a:cs typeface="Arial"/>
                <a:sym typeface="Arial"/>
              </a:rPr>
              <a:t> </a:t>
            </a:r>
            <a:r>
              <a:rPr lang="en-US" sz="1400" b="0" i="0" u="none" strike="noStrike" cap="none" dirty="0">
                <a:solidFill>
                  <a:srgbClr val="000000"/>
                </a:solidFill>
                <a:latin typeface="Arial"/>
                <a:ea typeface="Arial"/>
                <a:cs typeface="Arial"/>
                <a:sym typeface="Arial"/>
              </a:rPr>
              <a:t>How will this be used versus GWP or PVNBP today (if at all)?</a:t>
            </a:r>
          </a:p>
          <a:p>
            <a:pPr marL="237059" marR="0" lvl="0" indent="-169329" algn="l" rtl="0">
              <a:lnSpc>
                <a:spcPct val="100000"/>
              </a:lnSpc>
              <a:spcBef>
                <a:spcPts val="533"/>
              </a:spcBef>
              <a:spcAft>
                <a:spcPts val="0"/>
              </a:spcAft>
              <a:buClr>
                <a:srgbClr val="D04A02"/>
              </a:buClr>
              <a:buSzPts val="800"/>
              <a:buFont typeface="Arial"/>
              <a:buChar char="•"/>
            </a:pPr>
            <a:r>
              <a:rPr lang="en-US" sz="1400" i="1" dirty="0">
                <a:solidFill>
                  <a:srgbClr val="D04A02"/>
                </a:solidFill>
                <a:latin typeface="Arial"/>
                <a:cs typeface="Arial"/>
                <a:sym typeface="Arial"/>
              </a:rPr>
              <a:t>Value Metric: </a:t>
            </a:r>
            <a:r>
              <a:rPr lang="en-US" sz="1400" dirty="0">
                <a:solidFill>
                  <a:srgbClr val="000000"/>
                </a:solidFill>
                <a:latin typeface="Arial"/>
                <a:cs typeface="Arial"/>
                <a:sym typeface="Arial"/>
              </a:rPr>
              <a:t>Moody’s and Fitch have come up with a proposal to use </a:t>
            </a:r>
          </a:p>
          <a:p>
            <a:pPr marL="67730" marR="0" lvl="0" algn="l" rtl="0">
              <a:lnSpc>
                <a:spcPct val="100000"/>
              </a:lnSpc>
              <a:spcBef>
                <a:spcPts val="533"/>
              </a:spcBef>
              <a:spcAft>
                <a:spcPts val="0"/>
              </a:spcAft>
              <a:buClr>
                <a:srgbClr val="D04A02"/>
              </a:buClr>
              <a:buSzPts val="800"/>
            </a:pPr>
            <a:r>
              <a:rPr lang="en-US" sz="1400" b="0" i="0" u="none" strike="noStrike" cap="none" dirty="0">
                <a:solidFill>
                  <a:srgbClr val="000000"/>
                </a:solidFill>
                <a:latin typeface="Arial"/>
                <a:ea typeface="Arial"/>
                <a:cs typeface="Arial"/>
                <a:sym typeface="Arial"/>
              </a:rPr>
              <a:t>IFRS equity + Factor1 * CSM + Factor2 * RA</a:t>
            </a:r>
            <a:endParaRPr lang="en-US" sz="1400" i="1" dirty="0">
              <a:solidFill>
                <a:srgbClr val="D04A02"/>
              </a:solidFill>
              <a:latin typeface="Arial"/>
              <a:cs typeface="Arial"/>
              <a:sym typeface="Arial"/>
            </a:endParaRPr>
          </a:p>
          <a:p>
            <a:pPr marL="0" marR="0" lvl="0" indent="0" algn="l" rtl="0">
              <a:lnSpc>
                <a:spcPct val="100000"/>
              </a:lnSpc>
              <a:spcBef>
                <a:spcPts val="533"/>
              </a:spcBef>
              <a:spcAft>
                <a:spcPts val="0"/>
              </a:spcAft>
              <a:buClr>
                <a:srgbClr val="000000"/>
              </a:buClr>
              <a:buSzPts val="1067"/>
              <a:buFont typeface="Arial"/>
              <a:buNone/>
            </a:pPr>
            <a:endParaRPr sz="1067" b="0" i="0" u="none" strike="noStrike" cap="none" dirty="0">
              <a:solidFill>
                <a:srgbClr val="222222"/>
              </a:solidFill>
              <a:latin typeface="Arial"/>
              <a:ea typeface="Arial"/>
              <a:cs typeface="Arial"/>
              <a:sym typeface="Arial"/>
            </a:endParaRPr>
          </a:p>
          <a:p>
            <a:pPr marL="0" marR="0" lvl="0" indent="0" algn="l" rtl="0">
              <a:lnSpc>
                <a:spcPct val="100000"/>
              </a:lnSpc>
              <a:spcBef>
                <a:spcPts val="533"/>
              </a:spcBef>
              <a:spcAft>
                <a:spcPts val="0"/>
              </a:spcAft>
              <a:buClr>
                <a:srgbClr val="000000"/>
              </a:buClr>
              <a:buSzPts val="1200"/>
              <a:buFont typeface="Arial"/>
              <a:buNone/>
            </a:pPr>
            <a:endParaRPr sz="1200" b="0" i="0" u="none" strike="noStrike" cap="none" dirty="0">
              <a:solidFill>
                <a:srgbClr val="222222"/>
              </a:solidFill>
              <a:latin typeface="Arial"/>
              <a:ea typeface="Arial"/>
              <a:cs typeface="Arial"/>
              <a:sym typeface="Arial"/>
            </a:endParaRPr>
          </a:p>
        </p:txBody>
      </p:sp>
      <p:sp>
        <p:nvSpPr>
          <p:cNvPr id="60" name="Google Shape;2885;p304">
            <a:extLst>
              <a:ext uri="{FF2B5EF4-FFF2-40B4-BE49-F238E27FC236}">
                <a16:creationId xmlns:a16="http://schemas.microsoft.com/office/drawing/2014/main" id="{A7A5F722-9028-4D27-8786-8BC9F8424C75}"/>
              </a:ext>
            </a:extLst>
          </p:cNvPr>
          <p:cNvSpPr/>
          <p:nvPr/>
        </p:nvSpPr>
        <p:spPr>
          <a:xfrm>
            <a:off x="1828800" y="1428192"/>
            <a:ext cx="3352801" cy="4001616"/>
          </a:xfrm>
          <a:prstGeom prst="rect">
            <a:avLst/>
          </a:prstGeom>
          <a:noFill/>
          <a:ln w="12700" cap="flat" cmpd="sng">
            <a:solidFill>
              <a:schemeClr val="accent1"/>
            </a:solidFill>
            <a:prstDash val="solid"/>
            <a:round/>
            <a:headEnd type="none" w="sm" len="sm"/>
            <a:tailEnd type="none" w="sm" len="sm"/>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1" dirty="0">
                <a:solidFill>
                  <a:srgbClr val="D04A02"/>
                </a:solidFill>
                <a:latin typeface="Arial"/>
                <a:cs typeface="Arial"/>
                <a:sym typeface="Arial"/>
              </a:rPr>
              <a:t>Existing KPIs that will be impacted</a:t>
            </a:r>
          </a:p>
          <a:p>
            <a:pPr marL="237059" marR="0" lvl="0" indent="-169329" algn="l" rtl="0">
              <a:lnSpc>
                <a:spcPct val="100000"/>
              </a:lnSpc>
              <a:spcBef>
                <a:spcPts val="533"/>
              </a:spcBef>
              <a:spcAft>
                <a:spcPts val="0"/>
              </a:spcAft>
              <a:buClr>
                <a:srgbClr val="D04A02"/>
              </a:buClr>
              <a:buSzPts val="800"/>
              <a:buFont typeface="Arial"/>
              <a:buChar char="•"/>
            </a:pPr>
            <a:r>
              <a:rPr lang="en-US" sz="1300" b="0" i="1" u="none" strike="noStrike" cap="none" dirty="0">
                <a:solidFill>
                  <a:srgbClr val="D04A02"/>
                </a:solidFill>
                <a:latin typeface="Arial"/>
                <a:ea typeface="Arial"/>
                <a:cs typeface="Arial"/>
                <a:sym typeface="Arial"/>
              </a:rPr>
              <a:t>Profit Margin: </a:t>
            </a:r>
            <a:endParaRPr lang="en-US" sz="1400" b="0" i="0" u="none" strike="noStrike" cap="none" dirty="0">
              <a:solidFill>
                <a:srgbClr val="D04A02"/>
              </a:solidFill>
              <a:latin typeface="Arial"/>
              <a:ea typeface="Arial"/>
              <a:cs typeface="Arial"/>
              <a:sym typeface="Arial"/>
            </a:endParaRPr>
          </a:p>
          <a:p>
            <a:pPr marL="444500" marR="0" lvl="1" indent="-268287" algn="l" rtl="0">
              <a:lnSpc>
                <a:spcPct val="100000"/>
              </a:lnSpc>
              <a:spcBef>
                <a:spcPts val="600"/>
              </a:spcBef>
              <a:spcAft>
                <a:spcPts val="0"/>
              </a:spcAft>
              <a:buClr>
                <a:srgbClr val="D04A02"/>
              </a:buClr>
              <a:buSzPts val="800"/>
              <a:buFont typeface="Arial"/>
              <a:buChar char="–"/>
            </a:pPr>
            <a:r>
              <a:rPr lang="en-US" sz="1200" b="0" i="0" u="none" strike="noStrike" cap="none" dirty="0">
                <a:solidFill>
                  <a:srgbClr val="000000"/>
                </a:solidFill>
                <a:latin typeface="Arial"/>
                <a:ea typeface="Arial"/>
                <a:cs typeface="Arial"/>
                <a:sym typeface="Arial"/>
              </a:rPr>
              <a:t>Margin-based analysis of results likely to be retained (with different explanatory items). </a:t>
            </a:r>
            <a:r>
              <a:rPr lang="en-US" sz="1200" dirty="0">
                <a:solidFill>
                  <a:srgbClr val="000000"/>
                </a:solidFill>
                <a:latin typeface="Arial"/>
                <a:ea typeface="Arial"/>
                <a:cs typeface="Arial"/>
                <a:sym typeface="Arial"/>
              </a:rPr>
              <a:t>Insurance result against insurance revenue</a:t>
            </a:r>
            <a:endParaRPr lang="en-US" sz="1200" b="0" i="0" u="none" strike="noStrike" cap="none" dirty="0">
              <a:solidFill>
                <a:srgbClr val="000000"/>
              </a:solidFill>
              <a:latin typeface="Arial"/>
              <a:ea typeface="Arial"/>
              <a:cs typeface="Arial"/>
              <a:sym typeface="Arial"/>
            </a:endParaRPr>
          </a:p>
          <a:p>
            <a:pPr marL="237059" marR="0" lvl="0" indent="-169329" algn="l" rtl="0">
              <a:lnSpc>
                <a:spcPct val="100000"/>
              </a:lnSpc>
              <a:spcBef>
                <a:spcPts val="533"/>
              </a:spcBef>
              <a:spcAft>
                <a:spcPts val="0"/>
              </a:spcAft>
              <a:buClr>
                <a:srgbClr val="D04A02"/>
              </a:buClr>
              <a:buSzPts val="800"/>
              <a:buFont typeface="Arial"/>
              <a:buChar char="•"/>
            </a:pPr>
            <a:r>
              <a:rPr lang="en-US" sz="1300" b="0" i="1" u="none" strike="noStrike" cap="none" dirty="0">
                <a:solidFill>
                  <a:srgbClr val="D04A02"/>
                </a:solidFill>
                <a:latin typeface="Arial"/>
                <a:ea typeface="Arial"/>
                <a:cs typeface="Arial"/>
                <a:sym typeface="Arial"/>
              </a:rPr>
              <a:t>Earnings per share (EPS) &amp; Return on equity (ROE):</a:t>
            </a:r>
            <a:r>
              <a:rPr lang="en-US" sz="1300" b="0" i="1" u="none" strike="noStrike" cap="none" dirty="0">
                <a:solidFill>
                  <a:srgbClr val="FFB600"/>
                </a:solidFill>
                <a:latin typeface="Arial"/>
                <a:ea typeface="Arial"/>
                <a:cs typeface="Arial"/>
                <a:sym typeface="Arial"/>
              </a:rPr>
              <a:t> </a:t>
            </a:r>
            <a:r>
              <a:rPr lang="en-US" sz="1300" b="0" i="0" u="none" strike="noStrike" cap="none" dirty="0">
                <a:solidFill>
                  <a:srgbClr val="000000"/>
                </a:solidFill>
                <a:latin typeface="Arial"/>
                <a:ea typeface="Arial"/>
                <a:cs typeface="Arial"/>
                <a:sym typeface="Arial"/>
              </a:rPr>
              <a:t>Expected to remain key, but may be rebased or further adjusted given impact from transition to IFRS 17 (e.g. CSM)</a:t>
            </a:r>
          </a:p>
          <a:p>
            <a:pPr marL="609583" marR="0" lvl="0" indent="0" algn="l" rtl="0">
              <a:lnSpc>
                <a:spcPct val="100000"/>
              </a:lnSpc>
              <a:spcBef>
                <a:spcPts val="533"/>
              </a:spcBef>
              <a:spcAft>
                <a:spcPts val="0"/>
              </a:spcAft>
              <a:buClr>
                <a:srgbClr val="000000"/>
              </a:buClr>
              <a:buSzPts val="1067"/>
              <a:buFont typeface="Arial"/>
              <a:buNone/>
            </a:pPr>
            <a:endParaRPr sz="1067" b="0" i="0" u="none" strike="noStrike" cap="none" dirty="0">
              <a:solidFill>
                <a:srgbClr val="222222"/>
              </a:solidFill>
              <a:latin typeface="Arial"/>
              <a:ea typeface="Arial"/>
              <a:cs typeface="Arial"/>
              <a:sym typeface="Arial"/>
            </a:endParaRPr>
          </a:p>
          <a:p>
            <a:pPr marL="609583" marR="0" lvl="0" indent="0" algn="l" rtl="0">
              <a:lnSpc>
                <a:spcPct val="100000"/>
              </a:lnSpc>
              <a:spcBef>
                <a:spcPts val="533"/>
              </a:spcBef>
              <a:spcAft>
                <a:spcPts val="0"/>
              </a:spcAft>
              <a:buClr>
                <a:srgbClr val="000000"/>
              </a:buClr>
              <a:buSzPts val="1200"/>
              <a:buFont typeface="Arial"/>
              <a:buNone/>
            </a:pPr>
            <a:endParaRPr sz="1200" b="0" i="0" u="none" strike="noStrike" cap="none" dirty="0">
              <a:solidFill>
                <a:srgbClr val="000000"/>
              </a:solidFill>
              <a:latin typeface="Arial"/>
              <a:ea typeface="Arial"/>
              <a:cs typeface="Arial"/>
              <a:sym typeface="Arial"/>
            </a:endParaRPr>
          </a:p>
        </p:txBody>
      </p:sp>
      <p:sp>
        <p:nvSpPr>
          <p:cNvPr id="61" name="Google Shape;2886;p304">
            <a:extLst>
              <a:ext uri="{FF2B5EF4-FFF2-40B4-BE49-F238E27FC236}">
                <a16:creationId xmlns:a16="http://schemas.microsoft.com/office/drawing/2014/main" id="{B1E8227D-6723-4C2C-B154-C8CA4B9A430F}"/>
              </a:ext>
            </a:extLst>
          </p:cNvPr>
          <p:cNvSpPr/>
          <p:nvPr/>
        </p:nvSpPr>
        <p:spPr>
          <a:xfrm>
            <a:off x="5372100" y="1428192"/>
            <a:ext cx="2895600" cy="3996442"/>
          </a:xfrm>
          <a:prstGeom prst="rect">
            <a:avLst/>
          </a:prstGeom>
          <a:noFill/>
          <a:ln w="12700" cap="flat" cmpd="sng">
            <a:solidFill>
              <a:schemeClr val="accent1"/>
            </a:solidFill>
            <a:prstDash val="solid"/>
            <a:round/>
            <a:headEnd type="none" w="sm" len="sm"/>
            <a:tailEnd type="none" w="sm" len="sm"/>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1" i="0" u="none" strike="noStrike" cap="none" dirty="0">
                <a:solidFill>
                  <a:srgbClr val="D04A02"/>
                </a:solidFill>
                <a:latin typeface="Arial"/>
                <a:ea typeface="Arial"/>
                <a:cs typeface="Arial"/>
                <a:sym typeface="Arial"/>
              </a:rPr>
              <a:t>Existing KPIs that may be unaffected</a:t>
            </a:r>
          </a:p>
          <a:p>
            <a:pPr marL="296326" marR="0" lvl="0" indent="-228594" algn="l" rtl="0">
              <a:lnSpc>
                <a:spcPct val="100000"/>
              </a:lnSpc>
              <a:spcBef>
                <a:spcPts val="533"/>
              </a:spcBef>
              <a:spcAft>
                <a:spcPts val="0"/>
              </a:spcAft>
              <a:buClr>
                <a:srgbClr val="D04A02"/>
              </a:buClr>
              <a:buSzPts val="800"/>
              <a:buFont typeface="Arial"/>
              <a:buChar char="•"/>
            </a:pPr>
            <a:r>
              <a:rPr lang="en-US" sz="1400" b="0" i="1" u="none" strike="noStrike" cap="none" dirty="0">
                <a:solidFill>
                  <a:srgbClr val="D04A02"/>
                </a:solidFill>
                <a:latin typeface="Arial"/>
                <a:ea typeface="Arial"/>
                <a:cs typeface="Arial"/>
                <a:sym typeface="Arial"/>
              </a:rPr>
              <a:t>Cash / dividend / free surplus metrics: </a:t>
            </a:r>
            <a:r>
              <a:rPr lang="en-US" sz="1400" b="0" i="0" u="none" strike="noStrike" cap="none" dirty="0">
                <a:solidFill>
                  <a:srgbClr val="000000"/>
                </a:solidFill>
                <a:latin typeface="Arial"/>
                <a:ea typeface="Arial"/>
                <a:cs typeface="Arial"/>
                <a:sym typeface="Arial"/>
              </a:rPr>
              <a:t>Similar level of focus to today. </a:t>
            </a:r>
          </a:p>
          <a:p>
            <a:pPr marL="296326" marR="0" lvl="0" indent="-228594" algn="l" rtl="0">
              <a:lnSpc>
                <a:spcPct val="100000"/>
              </a:lnSpc>
              <a:spcBef>
                <a:spcPts val="533"/>
              </a:spcBef>
              <a:spcAft>
                <a:spcPts val="0"/>
              </a:spcAft>
              <a:buClr>
                <a:srgbClr val="D04A02"/>
              </a:buClr>
              <a:buSzPts val="800"/>
              <a:buFont typeface="Arial"/>
              <a:buChar char="•"/>
            </a:pPr>
            <a:r>
              <a:rPr lang="en-US" sz="1400" b="0" i="1" u="none" strike="noStrike" cap="none" dirty="0">
                <a:solidFill>
                  <a:srgbClr val="D04A02"/>
                </a:solidFill>
                <a:latin typeface="Arial"/>
                <a:ea typeface="Arial"/>
                <a:cs typeface="Arial"/>
                <a:sym typeface="Arial"/>
              </a:rPr>
              <a:t>Solvency-based (e.g. ratio) metrics: </a:t>
            </a:r>
            <a:r>
              <a:rPr lang="en-US" sz="1400" b="0" i="0" u="none" strike="noStrike" cap="none" dirty="0">
                <a:solidFill>
                  <a:srgbClr val="000000"/>
                </a:solidFill>
                <a:latin typeface="Arial"/>
                <a:ea typeface="Arial"/>
                <a:cs typeface="Arial"/>
                <a:sym typeface="Arial"/>
              </a:rPr>
              <a:t>Similar level of focus to today also. May be second order IFRS 17 impacts.</a:t>
            </a:r>
          </a:p>
        </p:txBody>
      </p:sp>
    </p:spTree>
    <p:extLst>
      <p:ext uri="{BB962C8B-B14F-4D97-AF65-F5344CB8AC3E}">
        <p14:creationId xmlns:p14="http://schemas.microsoft.com/office/powerpoint/2010/main" val="1157261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6712" y="114888"/>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18193" y="10258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800" b="0" i="0" u="none" strike="noStrike" kern="0" cap="none" spc="0" normalizeH="0" baseline="0" noProof="0" dirty="0">
                <a:ln>
                  <a:noFill/>
                </a:ln>
                <a:solidFill>
                  <a:srgbClr val="000000"/>
                </a:solidFill>
                <a:effectLst/>
                <a:uLnTx/>
                <a:uFillTx/>
                <a:latin typeface="Arial"/>
                <a:ea typeface="+mj-ea"/>
                <a:cs typeface="+mj-cs"/>
              </a:rPr>
              <a:t>Investor Communication</a:t>
            </a:r>
            <a:endParaRPr kumimoji="0" lang="en-US" altLang="en-US" sz="28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Google Shape;2304;p272">
            <a:extLst>
              <a:ext uri="{FF2B5EF4-FFF2-40B4-BE49-F238E27FC236}">
                <a16:creationId xmlns:a16="http://schemas.microsoft.com/office/drawing/2014/main" id="{53E9E1E4-DE6F-47F3-ADAC-5FD1747DA327}"/>
              </a:ext>
            </a:extLst>
          </p:cNvPr>
          <p:cNvSpPr/>
          <p:nvPr/>
        </p:nvSpPr>
        <p:spPr>
          <a:xfrm>
            <a:off x="2057400" y="1179124"/>
            <a:ext cx="2057400" cy="573475"/>
          </a:xfrm>
          <a:prstGeom prst="rect">
            <a:avLst/>
          </a:prstGeom>
          <a:solidFill>
            <a:srgbClr val="EB8C00"/>
          </a:solidFill>
          <a:ln>
            <a:noFill/>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solidFill>
                  <a:srgbClr val="FFFFFF"/>
                </a:solidFill>
                <a:effectLst/>
                <a:uLnTx/>
                <a:uFillTx/>
                <a:latin typeface="Arial"/>
                <a:ea typeface="+mn-ea"/>
                <a:cs typeface="Arial"/>
                <a:sym typeface="Arial"/>
              </a:rPr>
              <a:t>Background</a:t>
            </a:r>
            <a:endParaRPr kumimoji="0" sz="2400" b="0" i="0" u="none" strike="noStrike" kern="0" cap="none" spc="0" normalizeH="0" baseline="0" noProof="0" dirty="0">
              <a:ln>
                <a:noFill/>
              </a:ln>
              <a:solidFill>
                <a:srgbClr val="FFFFFF"/>
              </a:solidFill>
              <a:effectLst/>
              <a:uLnTx/>
              <a:uFillTx/>
              <a:latin typeface="Arial"/>
              <a:ea typeface="+mn-ea"/>
              <a:cs typeface="Arial"/>
              <a:sym typeface="Arial"/>
            </a:endParaRPr>
          </a:p>
        </p:txBody>
      </p:sp>
      <p:graphicFrame>
        <p:nvGraphicFramePr>
          <p:cNvPr id="7" name="Diagram 6">
            <a:extLst>
              <a:ext uri="{FF2B5EF4-FFF2-40B4-BE49-F238E27FC236}">
                <a16:creationId xmlns:a16="http://schemas.microsoft.com/office/drawing/2014/main" id="{08E71372-D550-41CC-8CC3-6F350F53DE18}"/>
              </a:ext>
            </a:extLst>
          </p:cNvPr>
          <p:cNvGraphicFramePr/>
          <p:nvPr/>
        </p:nvGraphicFramePr>
        <p:xfrm>
          <a:off x="2057400" y="1977976"/>
          <a:ext cx="9448800" cy="23654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97431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307754"/>
            <a:ext cx="7620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Arial"/>
                <a:ea typeface="+mj-ea"/>
                <a:cs typeface="+mj-cs"/>
              </a:rPr>
              <a:t>Key Decisions under IFRS 17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hart 5" title="Chart">
            <a:extLst>
              <a:ext uri="{FF2B5EF4-FFF2-40B4-BE49-F238E27FC236}">
                <a16:creationId xmlns:a16="http://schemas.microsoft.com/office/drawing/2014/main" id="{612F43CD-7F77-4E11-8DD5-1C23C87D13BA}"/>
              </a:ext>
            </a:extLst>
          </p:cNvPr>
          <p:cNvGraphicFramePr>
            <a:graphicFrameLocks/>
          </p:cNvGraphicFramePr>
          <p:nvPr/>
        </p:nvGraphicFramePr>
        <p:xfrm>
          <a:off x="1448521" y="1950786"/>
          <a:ext cx="3842017" cy="3505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Chart 6" title="Chart">
            <a:extLst>
              <a:ext uri="{FF2B5EF4-FFF2-40B4-BE49-F238E27FC236}">
                <a16:creationId xmlns:a16="http://schemas.microsoft.com/office/drawing/2014/main" id="{C548360B-8802-4102-8037-619655490E52}"/>
              </a:ext>
            </a:extLst>
          </p:cNvPr>
          <p:cNvGraphicFramePr>
            <a:graphicFrameLocks/>
          </p:cNvGraphicFramePr>
          <p:nvPr/>
        </p:nvGraphicFramePr>
        <p:xfrm>
          <a:off x="5077545" y="1950786"/>
          <a:ext cx="3914055" cy="353561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Chart 7" title="Chart">
            <a:extLst>
              <a:ext uri="{FF2B5EF4-FFF2-40B4-BE49-F238E27FC236}">
                <a16:creationId xmlns:a16="http://schemas.microsoft.com/office/drawing/2014/main" id="{DABC8CDB-C11C-43CA-9149-2B03002B3AE7}"/>
              </a:ext>
            </a:extLst>
          </p:cNvPr>
          <p:cNvGraphicFramePr>
            <a:graphicFrameLocks/>
          </p:cNvGraphicFramePr>
          <p:nvPr/>
        </p:nvGraphicFramePr>
        <p:xfrm>
          <a:off x="8763721" y="1950786"/>
          <a:ext cx="3810000" cy="3505200"/>
        </p:xfrm>
        <a:graphic>
          <a:graphicData uri="http://schemas.openxmlformats.org/drawingml/2006/chart">
            <c:chart xmlns:c="http://schemas.openxmlformats.org/drawingml/2006/chart" xmlns:r="http://schemas.openxmlformats.org/officeDocument/2006/relationships" r:id="rId8"/>
          </a:graphicData>
        </a:graphic>
      </p:graphicFrame>
      <p:sp>
        <p:nvSpPr>
          <p:cNvPr id="13" name="TextBox 12">
            <a:extLst>
              <a:ext uri="{FF2B5EF4-FFF2-40B4-BE49-F238E27FC236}">
                <a16:creationId xmlns:a16="http://schemas.microsoft.com/office/drawing/2014/main" id="{88C3116B-118A-44E4-8123-B04EB7B7FECF}"/>
              </a:ext>
            </a:extLst>
          </p:cNvPr>
          <p:cNvSpPr txBox="1"/>
          <p:nvPr/>
        </p:nvSpPr>
        <p:spPr>
          <a:xfrm>
            <a:off x="1905000" y="5639857"/>
            <a:ext cx="10024659" cy="338554"/>
          </a:xfrm>
          <a:prstGeom prst="rect">
            <a:avLst/>
          </a:prstGeom>
          <a:solidFill>
            <a:schemeClr val="accent5">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One of the companies indicated that their risk adjustment is based on 62.5</a:t>
            </a:r>
            <a:r>
              <a:rPr kumimoji="0" lang="en-US" sz="1600" b="0" i="0" u="none" strike="noStrike" kern="1200" cap="none" spc="0" normalizeH="0" baseline="30000" noProof="0" dirty="0">
                <a:ln>
                  <a:noFill/>
                </a:ln>
                <a:solidFill>
                  <a:srgbClr val="000000"/>
                </a:solidFill>
                <a:effectLst/>
                <a:uLnTx/>
                <a:uFillTx/>
                <a:latin typeface="Arial"/>
                <a:ea typeface="+mn-ea"/>
                <a:cs typeface="+mn-cs"/>
              </a:rPr>
              <a:t>th </a:t>
            </a:r>
            <a:r>
              <a:rPr kumimoji="0" lang="en-US" sz="1600" b="0" i="0" u="none" strike="noStrike" kern="1200" cap="none" spc="0" normalizeH="0" baseline="0" noProof="0" dirty="0">
                <a:ln>
                  <a:noFill/>
                </a:ln>
                <a:solidFill>
                  <a:srgbClr val="000000"/>
                </a:solidFill>
                <a:effectLst/>
                <a:uLnTx/>
                <a:uFillTx/>
                <a:latin typeface="Arial"/>
                <a:ea typeface="+mn-ea"/>
                <a:cs typeface="+mn-cs"/>
              </a:rPr>
              <a:t>– 67.5</a:t>
            </a:r>
            <a:r>
              <a:rPr kumimoji="0" lang="en-US" sz="1600" b="0" i="0" u="none" strike="noStrike" kern="1200" cap="none" spc="0" normalizeH="0" baseline="30000" noProof="0" dirty="0">
                <a:ln>
                  <a:noFill/>
                </a:ln>
                <a:solidFill>
                  <a:srgbClr val="000000"/>
                </a:solidFill>
                <a:effectLst/>
                <a:uLnTx/>
                <a:uFillTx/>
                <a:latin typeface="Arial"/>
                <a:ea typeface="+mn-ea"/>
                <a:cs typeface="+mn-cs"/>
              </a:rPr>
              <a:t>th</a:t>
            </a:r>
            <a:r>
              <a:rPr kumimoji="0" lang="en-US" sz="1600" b="0" i="0" u="none" strike="noStrike" kern="1200" cap="none" spc="0" normalizeH="0" baseline="0" noProof="0" dirty="0">
                <a:ln>
                  <a:noFill/>
                </a:ln>
                <a:solidFill>
                  <a:srgbClr val="000000"/>
                </a:solidFill>
                <a:effectLst/>
                <a:uLnTx/>
                <a:uFillTx/>
                <a:latin typeface="Arial"/>
                <a:ea typeface="+mn-ea"/>
                <a:cs typeface="+mn-cs"/>
              </a:rPr>
              <a:t> percentile</a:t>
            </a:r>
          </a:p>
        </p:txBody>
      </p:sp>
    </p:spTree>
    <p:extLst>
      <p:ext uri="{BB962C8B-B14F-4D97-AF65-F5344CB8AC3E}">
        <p14:creationId xmlns:p14="http://schemas.microsoft.com/office/powerpoint/2010/main" val="2087223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54658" y="282529"/>
            <a:ext cx="7620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Arial"/>
                <a:ea typeface="+mj-ea"/>
                <a:cs typeface="+mj-cs"/>
              </a:rPr>
              <a:t>Impact of IFRS 17 on key KPI’s: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9" name="Chart 8" title="Chart">
            <a:extLst>
              <a:ext uri="{FF2B5EF4-FFF2-40B4-BE49-F238E27FC236}">
                <a16:creationId xmlns:a16="http://schemas.microsoft.com/office/drawing/2014/main" id="{CCB8F980-0487-4A03-A38F-7A77CD8C2A74}"/>
              </a:ext>
            </a:extLst>
          </p:cNvPr>
          <p:cNvGraphicFramePr>
            <a:graphicFrameLocks/>
          </p:cNvGraphicFramePr>
          <p:nvPr/>
        </p:nvGraphicFramePr>
        <p:xfrm>
          <a:off x="5131432" y="1600200"/>
          <a:ext cx="4006850" cy="4038600"/>
        </p:xfrm>
        <a:graphic>
          <a:graphicData uri="http://schemas.openxmlformats.org/drawingml/2006/chart">
            <c:chart xmlns:c="http://schemas.openxmlformats.org/drawingml/2006/chart" xmlns:r="http://schemas.openxmlformats.org/officeDocument/2006/relationships" r:id="rId6"/>
          </a:graphicData>
        </a:graphic>
      </p:graphicFrame>
      <p:sp>
        <p:nvSpPr>
          <p:cNvPr id="10" name="TextBox 9">
            <a:extLst>
              <a:ext uri="{FF2B5EF4-FFF2-40B4-BE49-F238E27FC236}">
                <a16:creationId xmlns:a16="http://schemas.microsoft.com/office/drawing/2014/main" id="{7218A4DD-214D-4CCA-8F7F-A6140B4FD4D2}"/>
              </a:ext>
            </a:extLst>
          </p:cNvPr>
          <p:cNvSpPr txBox="1"/>
          <p:nvPr/>
        </p:nvSpPr>
        <p:spPr>
          <a:xfrm>
            <a:off x="9296400" y="2551837"/>
            <a:ext cx="2525172"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65000"/>
                    <a:lumOff val="35000"/>
                  </a:prstClr>
                </a:solidFill>
                <a:effectLst/>
                <a:uLnTx/>
                <a:uFillTx/>
                <a:latin typeface="Arial"/>
                <a:ea typeface="+mn-ea"/>
                <a:cs typeface="+mn-cs"/>
              </a:rPr>
              <a:t>Comprehensive</a:t>
            </a:r>
            <a:r>
              <a:rPr kumimoji="0" lang="en-US" sz="1800" b="1" i="0" u="none" strike="noStrike" kern="1200" cap="none" spc="0" normalizeH="0" baseline="0" noProof="0" dirty="0">
                <a:ln>
                  <a:noFill/>
                </a:ln>
                <a:solidFill>
                  <a:srgbClr val="000000"/>
                </a:solidFill>
                <a:effectLst/>
                <a:uLnTx/>
                <a:uFillTx/>
                <a:latin typeface="Arial"/>
                <a:ea typeface="+mn-ea"/>
                <a:cs typeface="+mn-cs"/>
              </a:rPr>
              <a:t> </a:t>
            </a:r>
            <a:r>
              <a:rPr kumimoji="0" lang="en-US" sz="1800" b="1" i="0" u="none" strike="noStrike" kern="1200" cap="none" spc="0" normalizeH="0" baseline="0" noProof="0" dirty="0">
                <a:ln>
                  <a:noFill/>
                </a:ln>
                <a:solidFill>
                  <a:prstClr val="black">
                    <a:lumMod val="65000"/>
                    <a:lumOff val="35000"/>
                  </a:prstClr>
                </a:solidFill>
                <a:effectLst/>
                <a:uLnTx/>
                <a:uFillTx/>
                <a:latin typeface="Arial"/>
                <a:ea typeface="+mn-ea"/>
                <a:cs typeface="+mn-cs"/>
              </a:rPr>
              <a:t>Shareholder</a:t>
            </a:r>
            <a:r>
              <a:rPr kumimoji="0" lang="en-US" sz="1800" b="1" i="0" u="none" strike="noStrike" kern="1200" cap="none" spc="0" normalizeH="0" baseline="0" noProof="0" dirty="0">
                <a:ln>
                  <a:noFill/>
                </a:ln>
                <a:solidFill>
                  <a:srgbClr val="000000"/>
                </a:solidFill>
                <a:effectLst/>
                <a:uLnTx/>
                <a:uFillTx/>
                <a:latin typeface="Arial"/>
                <a:ea typeface="+mn-ea"/>
                <a:cs typeface="+mn-cs"/>
              </a:rPr>
              <a:t> </a:t>
            </a:r>
            <a:r>
              <a:rPr kumimoji="0" lang="en-US" sz="1800" b="1" i="0" u="none" strike="noStrike" kern="1200" cap="none" spc="0" normalizeH="0" baseline="0" noProof="0" dirty="0">
                <a:ln>
                  <a:noFill/>
                </a:ln>
                <a:solidFill>
                  <a:prstClr val="black">
                    <a:lumMod val="65000"/>
                    <a:lumOff val="35000"/>
                  </a:prstClr>
                </a:solidFill>
                <a:effectLst/>
                <a:uLnTx/>
                <a:uFillTx/>
                <a:latin typeface="Arial"/>
                <a:ea typeface="+mn-ea"/>
                <a:cs typeface="+mn-cs"/>
              </a:rPr>
              <a:t>Capital</a:t>
            </a:r>
            <a:r>
              <a:rPr kumimoji="0" lang="en-US" sz="1800" b="1" i="0" u="none" strike="noStrike" kern="1200" cap="none" spc="0" normalizeH="0" baseline="0" noProof="0" dirty="0">
                <a:ln>
                  <a:noFill/>
                </a:ln>
                <a:solidFill>
                  <a:srgbClr val="000000"/>
                </a:solidFill>
                <a:effectLst/>
                <a:uLnTx/>
                <a:uFillTx/>
                <a:latin typeface="Arial"/>
                <a:ea typeface="+mn-ea"/>
                <a:cs typeface="+mn-cs"/>
              </a:rPr>
              <a:t> </a:t>
            </a:r>
            <a:r>
              <a:rPr kumimoji="0" lang="en-US" sz="1800" b="1" i="0" u="none" strike="noStrike" kern="1200" cap="none" spc="0" normalizeH="0" baseline="0" noProof="0" dirty="0">
                <a:ln>
                  <a:noFill/>
                </a:ln>
                <a:solidFill>
                  <a:prstClr val="black">
                    <a:lumMod val="65000"/>
                    <a:lumOff val="35000"/>
                  </a:prstClr>
                </a:solidFill>
                <a:effectLst/>
                <a:uLnTx/>
                <a:uFillTx/>
                <a:latin typeface="Arial"/>
                <a:ea typeface="+mn-ea"/>
                <a:cs typeface="+mn-cs"/>
              </a:rPr>
              <a:t>includes</a:t>
            </a:r>
            <a:r>
              <a:rPr kumimoji="0" lang="en-US" sz="1800" b="1" i="0" u="none" strike="noStrike" kern="1200" cap="none" spc="0" normalizeH="0" baseline="0" noProof="0" dirty="0">
                <a:ln>
                  <a:noFill/>
                </a:ln>
                <a:solidFill>
                  <a:srgbClr val="000000"/>
                </a:solidFill>
                <a:effectLst/>
                <a:uLnTx/>
                <a:uFillTx/>
                <a:latin typeface="Arial"/>
                <a:ea typeface="+mn-ea"/>
                <a:cs typeface="+mn-cs"/>
              </a:rPr>
              <a:t> </a:t>
            </a:r>
            <a:r>
              <a:rPr kumimoji="0" lang="en-US" sz="1800" b="1" i="0" u="none" strike="noStrike" kern="1200" cap="none" spc="0" normalizeH="0" baseline="0" noProof="0" dirty="0">
                <a:ln>
                  <a:noFill/>
                </a:ln>
                <a:solidFill>
                  <a:prstClr val="black">
                    <a:lumMod val="65000"/>
                    <a:lumOff val="35000"/>
                  </a:prstClr>
                </a:solidFill>
                <a:effectLst/>
                <a:uLnTx/>
                <a:uFillTx/>
                <a:latin typeface="Arial"/>
                <a:ea typeface="+mn-ea"/>
                <a:cs typeface="+mn-cs"/>
              </a:rPr>
              <a:t>Net</a:t>
            </a:r>
            <a:r>
              <a:rPr kumimoji="0" lang="en-US" sz="1800" b="1" i="0" u="none" strike="noStrike" kern="1200" cap="none" spc="0" normalizeH="0" baseline="0" noProof="0" dirty="0">
                <a:ln>
                  <a:noFill/>
                </a:ln>
                <a:solidFill>
                  <a:srgbClr val="000000"/>
                </a:solidFill>
                <a:effectLst/>
                <a:uLnTx/>
                <a:uFillTx/>
                <a:latin typeface="Arial"/>
                <a:ea typeface="+mn-ea"/>
                <a:cs typeface="+mn-cs"/>
              </a:rPr>
              <a:t> </a:t>
            </a:r>
            <a:r>
              <a:rPr kumimoji="0" lang="en-US" sz="1800" b="1" i="0" u="none" strike="noStrike" kern="1200" cap="none" spc="0" normalizeH="0" baseline="0" noProof="0" dirty="0">
                <a:ln>
                  <a:noFill/>
                </a:ln>
                <a:solidFill>
                  <a:prstClr val="black">
                    <a:lumMod val="65000"/>
                    <a:lumOff val="35000"/>
                  </a:prstClr>
                </a:solidFill>
                <a:effectLst/>
                <a:uLnTx/>
                <a:uFillTx/>
                <a:latin typeface="Arial"/>
                <a:ea typeface="+mn-ea"/>
                <a:cs typeface="+mn-cs"/>
              </a:rPr>
              <a:t>CSM which has remained unchanged for most companies</a:t>
            </a:r>
          </a:p>
        </p:txBody>
      </p:sp>
      <p:graphicFrame>
        <p:nvGraphicFramePr>
          <p:cNvPr id="12" name="Chart 11" title="Chart">
            <a:extLst>
              <a:ext uri="{FF2B5EF4-FFF2-40B4-BE49-F238E27FC236}">
                <a16:creationId xmlns:a16="http://schemas.microsoft.com/office/drawing/2014/main" id="{0C2D3ED2-4B2A-455E-A6BD-952ABABCDD03}"/>
              </a:ext>
            </a:extLst>
          </p:cNvPr>
          <p:cNvGraphicFramePr>
            <a:graphicFrameLocks/>
          </p:cNvGraphicFramePr>
          <p:nvPr/>
        </p:nvGraphicFramePr>
        <p:xfrm>
          <a:off x="1334784" y="1591638"/>
          <a:ext cx="4343400" cy="4038600"/>
        </p:xfrm>
        <a:graphic>
          <a:graphicData uri="http://schemas.openxmlformats.org/drawingml/2006/chart">
            <c:chart xmlns:c="http://schemas.openxmlformats.org/drawingml/2006/chart" xmlns:r="http://schemas.openxmlformats.org/officeDocument/2006/relationships" r:id="rId7"/>
          </a:graphicData>
        </a:graphic>
      </p:graphicFrame>
      <p:sp>
        <p:nvSpPr>
          <p:cNvPr id="14" name="TextBox 13">
            <a:extLst>
              <a:ext uri="{FF2B5EF4-FFF2-40B4-BE49-F238E27FC236}">
                <a16:creationId xmlns:a16="http://schemas.microsoft.com/office/drawing/2014/main" id="{A586B74B-8F75-4684-85EA-64CA79226962}"/>
              </a:ext>
            </a:extLst>
          </p:cNvPr>
          <p:cNvSpPr txBox="1"/>
          <p:nvPr/>
        </p:nvSpPr>
        <p:spPr>
          <a:xfrm>
            <a:off x="1981200" y="5891979"/>
            <a:ext cx="10024659" cy="338554"/>
          </a:xfrm>
          <a:prstGeom prst="rect">
            <a:avLst/>
          </a:prstGeom>
          <a:solidFill>
            <a:schemeClr val="accent5">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Transition primarily FV or MRA except for last 5 years that some companies indicated to have used FRA</a:t>
            </a:r>
          </a:p>
        </p:txBody>
      </p:sp>
    </p:spTree>
    <p:extLst>
      <p:ext uri="{BB962C8B-B14F-4D97-AF65-F5344CB8AC3E}">
        <p14:creationId xmlns:p14="http://schemas.microsoft.com/office/powerpoint/2010/main" val="4070167467"/>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2166</TotalTime>
  <Words>939</Words>
  <Application>Microsoft Office PowerPoint</Application>
  <PresentationFormat>Widescreen</PresentationFormat>
  <Paragraphs>178</Paragraphs>
  <Slides>10</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Arial</vt:lpstr>
      <vt:lpstr>Bahamas</vt:lpstr>
      <vt:lpstr>Calibri</vt:lpstr>
      <vt:lpstr>Garamond</vt:lpstr>
      <vt:lpstr>Georgia</vt:lpstr>
      <vt:lpstr>Times New Roman</vt:lpstr>
      <vt:lpstr>Verdana</vt:lpstr>
      <vt:lpstr>LifeConvBirm02</vt:lpstr>
      <vt:lpstr>1_PwC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Kaushal Jhunjhunwala (IN)</cp:lastModifiedBy>
  <cp:revision>135</cp:revision>
  <cp:lastPrinted>2022-12-07T20:51:48Z</cp:lastPrinted>
  <dcterms:created xsi:type="dcterms:W3CDTF">2011-07-20T12:11:57Z</dcterms:created>
  <dcterms:modified xsi:type="dcterms:W3CDTF">2022-12-07T21:11:23Z</dcterms:modified>
</cp:coreProperties>
</file>