
<file path=[Content_Types].xml><?xml version="1.0" encoding="utf-8"?>
<Types xmlns="http://schemas.openxmlformats.org/package/2006/content-types">
  <Override PartName="/ppt/slideMasters/slideMaster3.xml" ContentType="application/vnd.openxmlformats-officedocument.presentationml.slideMaster+xml"/>
  <Override PartName="/ppt/slideLayouts/slideLayout39.xml" ContentType="application/vnd.openxmlformats-officedocument.presentationml.slideLayout+xml"/>
  <Override PartName="/ppt/theme/theme5.xml" ContentType="application/vnd.openxmlformats-officedocument.theme+xml"/>
  <Override PartName="/ppt/slideLayouts/slideLayout57.xml" ContentType="application/vnd.openxmlformats-officedocument.presentationml.slideLayout+xml"/>
  <Override PartName="/ppt/notesSlides/notesSlide2.xml" ContentType="application/vnd.openxmlformats-officedocument.presentationml.notesSlide+xml"/>
  <Override PartName="/ppt/slides/slide4.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slideLayouts/slideLayout46.xml" ContentType="application/vnd.openxmlformats-officedocument.presentationml.slideLayout+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Override PartName="/ppt/slideLayouts/slideLayout26.xml" ContentType="application/vnd.openxmlformats-officedocument.presentationml.slideLayout+xml"/>
  <Override PartName="/ppt/slideLayouts/slideLayout35.xml" ContentType="application/vnd.openxmlformats-officedocument.presentationml.slideLayout+xml"/>
  <Override PartName="/ppt/slideLayouts/slideLayout44.xml" ContentType="application/vnd.openxmlformats-officedocument.presentationml.slideLayout+xml"/>
  <Override PartName="/ppt/slideLayouts/slideLayout53.xml" ContentType="application/vnd.openxmlformats-officedocument.presentationml.slideLayout+xml"/>
  <Default Extension="rels" ContentType="application/vnd.openxmlformats-package.relationships+xml"/>
  <Default Extension="xml" ContentType="application/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2.xml" ContentType="application/vnd.openxmlformats-officedocument.presentationml.slideLayout+xml"/>
  <Override PartName="/ppt/slideLayouts/slideLayout24.xml" ContentType="application/vnd.openxmlformats-officedocument.presentationml.slideLayout+xml"/>
  <Override PartName="/ppt/slideLayouts/slideLayout33.xml" ContentType="application/vnd.openxmlformats-officedocument.presentationml.slideLayout+xml"/>
  <Override PartName="/ppt/slideLayouts/slideLayout42.xml" ContentType="application/vnd.openxmlformats-officedocument.presentationml.slideLayout+xml"/>
  <Override PartName="/ppt/slideLayouts/slideLayout51.xml" ContentType="application/vnd.openxmlformats-officedocument.presentationml.slideLayout+xml"/>
  <Override PartName="/ppt/slideLayouts/slideLayout60.xml" ContentType="application/vnd.openxmlformats-officedocument.presentationml.slideLayout+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slideLayouts/slideLayout40.xml" ContentType="application/vnd.openxmlformats-officedocument.presentationml.slideLayout+xml"/>
  <Override PartName="/docProps/custom.xml" ContentType="application/vnd.openxmlformats-officedocument.custom-properties+xml"/>
  <Override PartName="/ppt/slideMasters/slideMaster6.xml" ContentType="application/vnd.openxmlformats-officedocument.presentationml.slideMaster+xml"/>
  <Override PartName="/ppt/notesSlides/notesSlide7.xml" ContentType="application/vnd.openxmlformats-officedocument.presentationml.notesSlide+xml"/>
  <Override PartName="/ppt/slideMasters/slideMaster4.xml" ContentType="application/vnd.openxmlformats-officedocument.presentationml.slideMaster+xml"/>
  <Override PartName="/ppt/slides/slide7.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theme/theme6.xml" ContentType="application/vnd.openxmlformats-officedocument.theme+xml"/>
  <Override PartName="/ppt/notesSlides/notesSlide5.xml" ContentType="application/vnd.openxmlformats-officedocument.presentationml.notesSlide+xml"/>
  <Override PartName="/ppt/slideMasters/slideMaster2.xml" ContentType="application/vnd.openxmlformats-officedocument.presentationml.slideMaster+xml"/>
  <Override PartName="/ppt/slides/slide5.xml" ContentType="application/vnd.openxmlformats-officedocument.presentationml.slide+xml"/>
  <Override PartName="/ppt/slideLayouts/slideLayout7.xml" ContentType="application/vnd.openxmlformats-officedocument.presentationml.slideLayout+xml"/>
  <Default Extension="png" ContentType="image/png"/>
  <Default Extension="bin" ContentType="application/vnd.openxmlformats-officedocument.oleObject"/>
  <Override PartName="/ppt/slideLayouts/slideLayout29.xml" ContentType="application/vnd.openxmlformats-officedocument.presentationml.slideLayout+xml"/>
  <Override PartName="/ppt/slideLayouts/slideLayout38.xml" ContentType="application/vnd.openxmlformats-officedocument.presentationml.slideLayout+xml"/>
  <Override PartName="/ppt/theme/theme4.xml" ContentType="application/vnd.openxmlformats-officedocument.theme+xml"/>
  <Override PartName="/ppt/slideLayouts/slideLayout49.xml" ContentType="application/vnd.openxmlformats-officedocument.presentationml.slideLayout+xml"/>
  <Override PartName="/ppt/slideLayouts/slideLayout58.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36.xml" ContentType="application/vnd.openxmlformats-officedocument.presentationml.slideLayout+xml"/>
  <Override PartName="/ppt/slideLayouts/slideLayout45.xml" ContentType="application/vnd.openxmlformats-officedocument.presentationml.slideLayout+xml"/>
  <Override PartName="/ppt/slideLayouts/slideLayout47.xml" ContentType="application/vnd.openxmlformats-officedocument.presentationml.slideLayout+xml"/>
  <Override PartName="/ppt/slideLayouts/slideLayout56.xml" ContentType="application/vnd.openxmlformats-officedocument.presentationml.slideLayout+xml"/>
  <Override PartName="/ppt/slides/slide1.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Override PartName="/ppt/slideLayouts/slideLayout25.xml" ContentType="application/vnd.openxmlformats-officedocument.presentationml.slideLayout+xml"/>
  <Override PartName="/ppt/slideLayouts/slideLayout34.xml" ContentType="application/vnd.openxmlformats-officedocument.presentationml.slideLayout+xml"/>
  <Override PartName="/ppt/slideLayouts/slideLayout43.xml" ContentType="application/vnd.openxmlformats-officedocument.presentationml.slideLayout+xml"/>
  <Override PartName="/ppt/slideLayouts/slideLayout54.xml" ContentType="application/vnd.openxmlformats-officedocument.presentationml.slideLayout+xml"/>
  <Default Extension="jpeg" ContentType="image/jpeg"/>
  <Override PartName="/ppt/presentation.xml" ContentType="application/vnd.openxmlformats-officedocument.presentationml.presentation.main+xml"/>
  <Override PartName="/ppt/tags/tag1.xml" ContentType="application/vnd.openxmlformats-officedocument.presentationml.tags+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ppt/slideLayouts/slideLayout32.xml" ContentType="application/vnd.openxmlformats-officedocument.presentationml.slideLayout+xml"/>
  <Override PartName="/ppt/slideLayouts/slideLayout41.xml" ContentType="application/vnd.openxmlformats-officedocument.presentationml.slideLayout+xml"/>
  <Override PartName="/ppt/slideLayouts/slideLayout52.xml" ContentType="application/vnd.openxmlformats-officedocument.presentationml.slideLayout+xml"/>
  <Override PartName="/docProps/app.xml" ContentType="application/vnd.openxmlformats-officedocument.extended-properties+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slideLayouts/slideLayout30.xml" ContentType="application/vnd.openxmlformats-officedocument.presentationml.slideLayout+xml"/>
  <Override PartName="/ppt/slideLayouts/slideLayout50.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Override PartName="/ppt/notesSlides/notesSlide8.xml" ContentType="application/vnd.openxmlformats-officedocument.presentationml.notesSlide+xml"/>
  <Override PartName="/ppt/notesSlides/notesSlide6.xml" ContentType="application/vnd.openxmlformats-officedocument.presentationml.notesSlide+xml"/>
  <Override PartName="/ppt/slideMasters/slideMaster5.xml" ContentType="application/vnd.openxmlformats-officedocument.presentationml.slideMaster+xml"/>
  <Override PartName="/ppt/slides/slide8.xml" ContentType="application/vnd.openxmlformats-officedocument.presentationml.slide+xml"/>
  <Override PartName="/ppt/slideLayouts/slideLayout59.xml" ContentType="application/vnd.openxmlformats-officedocument.presentationml.slideLayout+xml"/>
  <Override PartName="/ppt/theme/theme7.xml" ContentType="application/vnd.openxmlformats-officedocument.them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Layouts/slideLayout48.xml" ContentType="application/vnd.openxmlformats-officedocument.presentationml.slideLayout+xml"/>
  <Override PartName="/ppt/slideMasters/slideMaster1.xml" ContentType="application/vnd.openxmlformats-officedocument.presentationml.slideMaster+xml"/>
  <Override PartName="/ppt/slideLayouts/slideLayout4.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55.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8" r:id="rId1"/>
    <p:sldMasterId id="2147483751" r:id="rId2"/>
    <p:sldMasterId id="2147483760" r:id="rId3"/>
    <p:sldMasterId id="2147483773" r:id="rId4"/>
    <p:sldMasterId id="2147483782" r:id="rId5"/>
    <p:sldMasterId id="2147483795" r:id="rId6"/>
  </p:sldMasterIdLst>
  <p:notesMasterIdLst>
    <p:notesMasterId r:id="rId15"/>
  </p:notesMasterIdLst>
  <p:sldIdLst>
    <p:sldId id="282" r:id="rId7"/>
    <p:sldId id="283" r:id="rId8"/>
    <p:sldId id="284" r:id="rId9"/>
    <p:sldId id="294" r:id="rId10"/>
    <p:sldId id="295" r:id="rId11"/>
    <p:sldId id="296" r:id="rId12"/>
    <p:sldId id="286" r:id="rId13"/>
    <p:sldId id="288" r:id="rId14"/>
  </p:sldIdLst>
  <p:sldSz cx="9144000" cy="6858000" type="screen4x3"/>
  <p:notesSz cx="6858000" cy="9144000"/>
  <p:custDataLst>
    <p:tags r:id="rId16"/>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 uri="{2D200454-40CA-4A62-9FC3-DE9A4176ACB9}">
      <p15:notesGuideLst xmlns:p15="http://schemas.microsoft.com/office/powerpoint/2012/main" xmlns="">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CCCFD7"/>
    <a:srgbClr val="CCF2F2"/>
    <a:srgbClr val="E65032"/>
    <a:srgbClr val="FFFFFF"/>
    <a:srgbClr val="A00050"/>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vertBarState="maximized">
    <p:restoredLeft sz="18757" autoAdjust="0"/>
    <p:restoredTop sz="92280" autoAdjust="0"/>
  </p:normalViewPr>
  <p:slideViewPr>
    <p:cSldViewPr>
      <p:cViewPr varScale="1">
        <p:scale>
          <a:sx n="67" d="100"/>
          <a:sy n="67" d="100"/>
        </p:scale>
        <p:origin x="-1248" y="-90"/>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notesViewPr>
    <p:cSldViewPr>
      <p:cViewPr varScale="1">
        <p:scale>
          <a:sx n="89" d="100"/>
          <a:sy n="89" d="100"/>
        </p:scale>
        <p:origin x="-2490" y="-120"/>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viewProps" Target="viewProps.xml"/><Relationship Id="rId3" Type="http://schemas.openxmlformats.org/officeDocument/2006/relationships/slideMaster" Target="slideMasters/slideMaster3.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tags" Target="tags/tag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5" Type="http://schemas.openxmlformats.org/officeDocument/2006/relationships/slideMaster" Target="slideMasters/slideMaster5.xml"/><Relationship Id="rId15" Type="http://schemas.openxmlformats.org/officeDocument/2006/relationships/notesMaster" Target="notesMasters/notesMaster1.xml"/><Relationship Id="rId10" Type="http://schemas.openxmlformats.org/officeDocument/2006/relationships/slide" Target="slides/slide4.xml"/><Relationship Id="rId19"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png"/></Relationships>
</file>

<file path=ppt/drawings/_rels/vmlDrawing3.vml.rels><?xml version="1.0" encoding="UTF-8" standalone="yes"?>
<Relationships xmlns="http://schemas.openxmlformats.org/package/2006/relationships"><Relationship Id="rId1" Type="http://schemas.openxmlformats.org/officeDocument/2006/relationships/image" Target="../media/image2.png"/></Relationships>
</file>

<file path=ppt/drawings/_rels/vmlDrawing4.vml.rels><?xml version="1.0" encoding="UTF-8" standalone="yes"?>
<Relationships xmlns="http://schemas.openxmlformats.org/package/2006/relationships"><Relationship Id="rId1" Type="http://schemas.openxmlformats.org/officeDocument/2006/relationships/image" Target="../media/image2.png"/></Relationships>
</file>

<file path=ppt/drawings/_rels/vmlDrawing5.vml.rels><?xml version="1.0" encoding="UTF-8" standalone="yes"?>
<Relationships xmlns="http://schemas.openxmlformats.org/package/2006/relationships"><Relationship Id="rId1" Type="http://schemas.openxmlformats.org/officeDocument/2006/relationships/image" Target="../media/image2.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82CEEF3-F82E-4A2B-AA3A-1EFA99D3D4B3}" type="datetimeFigureOut">
              <a:rPr lang="en-GB" smtClean="0"/>
              <a:pPr/>
              <a:t>10/12/2014</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74B384F-1A4C-409C-A7B3-E26CBCB40244}" type="slidenum">
              <a:rPr lang="en-GB" smtClean="0"/>
              <a:pPr/>
              <a:t>‹#›</a:t>
            </a:fld>
            <a:endParaRPr lang="en-GB"/>
          </a:p>
        </p:txBody>
      </p:sp>
    </p:spTree>
    <p:extLst>
      <p:ext uri="{BB962C8B-B14F-4D97-AF65-F5344CB8AC3E}">
        <p14:creationId xmlns:p14="http://schemas.microsoft.com/office/powerpoint/2010/main" xmlns="" val="36703820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E74B384F-1A4C-409C-A7B3-E26CBCB40244}" type="slidenum">
              <a:rPr lang="en-GB" smtClean="0"/>
              <a:pPr/>
              <a:t>1</a:t>
            </a:fld>
            <a:endParaRPr lang="en-GB"/>
          </a:p>
        </p:txBody>
      </p:sp>
    </p:spTree>
    <p:extLst>
      <p:ext uri="{BB962C8B-B14F-4D97-AF65-F5344CB8AC3E}">
        <p14:creationId xmlns:p14="http://schemas.microsoft.com/office/powerpoint/2010/main" xmlns="" val="33948580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E74B384F-1A4C-409C-A7B3-E26CBCB40244}" type="slidenum">
              <a:rPr lang="en-GB" smtClean="0"/>
              <a:pPr/>
              <a:t>2</a:t>
            </a:fld>
            <a:endParaRPr lang="en-GB"/>
          </a:p>
        </p:txBody>
      </p:sp>
    </p:spTree>
    <p:extLst>
      <p:ext uri="{BB962C8B-B14F-4D97-AF65-F5344CB8AC3E}">
        <p14:creationId xmlns:p14="http://schemas.microsoft.com/office/powerpoint/2010/main" xmlns="" val="20903761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E74B384F-1A4C-409C-A7B3-E26CBCB40244}" type="slidenum">
              <a:rPr lang="en-GB" smtClean="0"/>
              <a:pPr/>
              <a:t>3</a:t>
            </a:fld>
            <a:endParaRPr lang="en-GB"/>
          </a:p>
        </p:txBody>
      </p:sp>
    </p:spTree>
    <p:extLst>
      <p:ext uri="{BB962C8B-B14F-4D97-AF65-F5344CB8AC3E}">
        <p14:creationId xmlns:p14="http://schemas.microsoft.com/office/powerpoint/2010/main" xmlns="" val="11091373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E74B384F-1A4C-409C-A7B3-E26CBCB40244}" type="slidenum">
              <a:rPr lang="en-GB" smtClean="0"/>
              <a:pPr/>
              <a:t>4</a:t>
            </a:fld>
            <a:endParaRPr lang="en-GB"/>
          </a:p>
        </p:txBody>
      </p:sp>
    </p:spTree>
    <p:extLst>
      <p:ext uri="{BB962C8B-B14F-4D97-AF65-F5344CB8AC3E}">
        <p14:creationId xmlns:p14="http://schemas.microsoft.com/office/powerpoint/2010/main" xmlns="" val="265203210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E74B384F-1A4C-409C-A7B3-E26CBCB40244}" type="slidenum">
              <a:rPr lang="en-GB" smtClean="0"/>
              <a:pPr/>
              <a:t>5</a:t>
            </a:fld>
            <a:endParaRPr lang="en-GB"/>
          </a:p>
        </p:txBody>
      </p:sp>
    </p:spTree>
    <p:extLst>
      <p:ext uri="{BB962C8B-B14F-4D97-AF65-F5344CB8AC3E}">
        <p14:creationId xmlns:p14="http://schemas.microsoft.com/office/powerpoint/2010/main" xmlns="" val="413733204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E74B384F-1A4C-409C-A7B3-E26CBCB40244}" type="slidenum">
              <a:rPr lang="en-GB" smtClean="0"/>
              <a:pPr/>
              <a:t>6</a:t>
            </a:fld>
            <a:endParaRPr lang="en-GB"/>
          </a:p>
        </p:txBody>
      </p:sp>
    </p:spTree>
    <p:extLst>
      <p:ext uri="{BB962C8B-B14F-4D97-AF65-F5344CB8AC3E}">
        <p14:creationId xmlns:p14="http://schemas.microsoft.com/office/powerpoint/2010/main" xmlns="" val="8257407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E74B384F-1A4C-409C-A7B3-E26CBCB40244}" type="slidenum">
              <a:rPr lang="en-GB" smtClean="0"/>
              <a:pPr/>
              <a:t>7</a:t>
            </a:fld>
            <a:endParaRPr lang="en-GB"/>
          </a:p>
        </p:txBody>
      </p:sp>
    </p:spTree>
    <p:extLst>
      <p:ext uri="{BB962C8B-B14F-4D97-AF65-F5344CB8AC3E}">
        <p14:creationId xmlns:p14="http://schemas.microsoft.com/office/powerpoint/2010/main" xmlns="" val="204069611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E74B384F-1A4C-409C-A7B3-E26CBCB40244}" type="slidenum">
              <a:rPr lang="en-GB" smtClean="0"/>
              <a:pPr/>
              <a:t>8</a:t>
            </a:fld>
            <a:endParaRPr lang="en-GB"/>
          </a:p>
        </p:txBody>
      </p:sp>
    </p:spTree>
    <p:extLst>
      <p:ext uri="{BB962C8B-B14F-4D97-AF65-F5344CB8AC3E}">
        <p14:creationId xmlns:p14="http://schemas.microsoft.com/office/powerpoint/2010/main" xmlns="" val="410207933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Master" Target="../slideMasters/slideMaster1.xml"/><Relationship Id="rId1" Type="http://schemas.openxmlformats.org/officeDocument/2006/relationships/vmlDrawing" Target="../drawings/vmlDrawing1.v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vmlDrawing" Target="../drawings/vmlDrawing2.v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vmlDrawing" Target="../drawings/vmlDrawing3.v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lvl1pPr>
              <a:defRPr>
                <a:latin typeface="+mn-lt"/>
              </a:defRPr>
            </a:lvl1p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latin typeface="+mn-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6" name="Slide Number Placeholder 5"/>
          <p:cNvSpPr>
            <a:spLocks noGrp="1"/>
          </p:cNvSpPr>
          <p:nvPr>
            <p:ph type="sldNum" sz="quarter" idx="12"/>
          </p:nvPr>
        </p:nvSpPr>
        <p:spPr/>
        <p:txBody>
          <a:bodyPr/>
          <a:lstStyle>
            <a:lvl1pPr>
              <a:defRPr>
                <a:latin typeface="+mn-lt"/>
              </a:defRPr>
            </a:lvl1pPr>
          </a:lstStyle>
          <a:p>
            <a:fld id="{830D4EF1-2FB9-4CDA-AD22-D945B346B2F0}" type="slidenum">
              <a:rPr lang="en-GB" smtClean="0"/>
              <a:pPr/>
              <a:t>‹#›</a:t>
            </a:fld>
            <a:endParaRPr lang="en-GB"/>
          </a:p>
        </p:txBody>
      </p:sp>
      <p:grpSp>
        <p:nvGrpSpPr>
          <p:cNvPr id="7" name="Group 10"/>
          <p:cNvGrpSpPr/>
          <p:nvPr userDrawn="1"/>
        </p:nvGrpSpPr>
        <p:grpSpPr>
          <a:xfrm>
            <a:off x="76200" y="239173"/>
            <a:ext cx="8874472" cy="1284827"/>
            <a:chOff x="269528" y="5496973"/>
            <a:chExt cx="8874472" cy="1284827"/>
          </a:xfrm>
        </p:grpSpPr>
        <p:pic>
          <p:nvPicPr>
            <p:cNvPr id="8" name="Picture 2"/>
            <p:cNvPicPr>
              <a:picLocks noChangeAspect="1" noChangeArrowheads="1"/>
            </p:cNvPicPr>
            <p:nvPr/>
          </p:nvPicPr>
          <p:blipFill>
            <a:blip r:embed="rId2" cstate="print"/>
            <a:srcRect/>
            <a:stretch>
              <a:fillRect/>
            </a:stretch>
          </p:blipFill>
          <p:spPr bwMode="auto">
            <a:xfrm>
              <a:off x="269528" y="5496973"/>
              <a:ext cx="1483072" cy="1284827"/>
            </a:xfrm>
            <a:prstGeom prst="rect">
              <a:avLst/>
            </a:prstGeom>
            <a:noFill/>
            <a:ln w="9525">
              <a:noFill/>
              <a:miter lim="800000"/>
              <a:headEnd/>
              <a:tailEnd/>
            </a:ln>
          </p:spPr>
        </p:pic>
        <p:sp>
          <p:nvSpPr>
            <p:cNvPr id="9" name="Rectangle 5"/>
            <p:cNvSpPr>
              <a:spLocks noChangeArrowheads="1"/>
            </p:cNvSpPr>
            <p:nvPr/>
          </p:nvSpPr>
          <p:spPr bwMode="auto">
            <a:xfrm rot="10800000" flipV="1">
              <a:off x="1752600" y="5820488"/>
              <a:ext cx="7391400"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4000" b="1" i="0" u="none" strike="noStrike" cap="none" normalizeH="0" baseline="0" dirty="0" smtClean="0">
                  <a:ln>
                    <a:noFill/>
                  </a:ln>
                  <a:solidFill>
                    <a:srgbClr val="1F497D"/>
                  </a:solidFill>
                  <a:effectLst/>
                  <a:latin typeface="+mn-lt"/>
                  <a:cs typeface="Times New Roman" pitchFamily="18" charset="0"/>
                </a:rPr>
                <a:t>Institute of Actuaries of India</a:t>
              </a:r>
              <a:endParaRPr kumimoji="0" lang="en-US" sz="4000" b="1" i="0" u="none" strike="noStrike" cap="none" normalizeH="0" baseline="0" dirty="0" smtClean="0">
                <a:ln>
                  <a:noFill/>
                </a:ln>
                <a:solidFill>
                  <a:schemeClr val="tx1"/>
                </a:solidFill>
                <a:effectLst/>
                <a:latin typeface="+mn-lt"/>
                <a:cs typeface="Times New Roman" pitchFamily="18" charset="0"/>
              </a:endParaRPr>
            </a:p>
          </p:txBody>
        </p:sp>
      </p:grpSp>
      <p:sp>
        <p:nvSpPr>
          <p:cNvPr id="10" name="Line 15"/>
          <p:cNvSpPr>
            <a:spLocks noChangeShapeType="1"/>
          </p:cNvSpPr>
          <p:nvPr userDrawn="1"/>
        </p:nvSpPr>
        <p:spPr bwMode="auto">
          <a:xfrm>
            <a:off x="119063" y="3733800"/>
            <a:ext cx="8845550" cy="0"/>
          </a:xfrm>
          <a:prstGeom prst="line">
            <a:avLst/>
          </a:prstGeom>
          <a:ln w="38100">
            <a:solidFill>
              <a:srgbClr val="C00000"/>
            </a:solidFill>
            <a:headEnd/>
            <a:tailEnd/>
          </a:ln>
        </p:spPr>
        <p:style>
          <a:lnRef idx="2">
            <a:schemeClr val="accent6"/>
          </a:lnRef>
          <a:fillRef idx="0">
            <a:schemeClr val="accent6"/>
          </a:fillRef>
          <a:effectRef idx="1">
            <a:schemeClr val="accent6"/>
          </a:effectRef>
          <a:fontRef idx="minor">
            <a:schemeClr val="tx1"/>
          </a:fontRef>
        </p:style>
        <p:txBody>
          <a:bodyPr wrap="none" anchor="ctr"/>
          <a:lstStyle/>
          <a:p>
            <a:pPr>
              <a:defRPr/>
            </a:pPr>
            <a:endParaRPr lang="en-US"/>
          </a:p>
        </p:txBody>
      </p:sp>
    </p:spTree>
  </p:cSld>
  <p:clrMapOvr>
    <a:masterClrMapping/>
  </p:clrMapOvr>
  <p:hf hdr="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r>
              <a:rPr lang="en-US" smtClean="0"/>
              <a:t>© 2014 Towers Watson. All rights reserved. Proprietary and Confidential. For Towers Watson and Towers Watson client use only.</a:t>
            </a:r>
            <a:endParaRPr lang="en-GB" dirty="0"/>
          </a:p>
        </p:txBody>
      </p:sp>
      <p:sp>
        <p:nvSpPr>
          <p:cNvPr id="5" name="Footer Placeholder 4"/>
          <p:cNvSpPr>
            <a:spLocks noGrp="1"/>
          </p:cNvSpPr>
          <p:nvPr>
            <p:ph type="ftr" sz="quarter" idx="11"/>
          </p:nvPr>
        </p:nvSpPr>
        <p:spPr>
          <a:xfrm>
            <a:off x="76200" y="6356350"/>
            <a:ext cx="2895600" cy="365125"/>
          </a:xfrm>
          <a:prstGeom prst="rect">
            <a:avLst/>
          </a:prstGeom>
        </p:spPr>
        <p:txBody>
          <a:bodyPr/>
          <a:lstStyle/>
          <a:p>
            <a:r>
              <a:rPr lang="en-GB" smtClean="0"/>
              <a:t>towerswatson.com</a:t>
            </a:r>
            <a:endParaRPr lang="en-GB" dirty="0"/>
          </a:p>
        </p:txBody>
      </p:sp>
      <p:sp>
        <p:nvSpPr>
          <p:cNvPr id="6" name="Slide Number Placeholder 5"/>
          <p:cNvSpPr>
            <a:spLocks noGrp="1"/>
          </p:cNvSpPr>
          <p:nvPr>
            <p:ph type="sldNum" sz="quarter" idx="12"/>
          </p:nvPr>
        </p:nvSpPr>
        <p:spPr/>
        <p:txBody>
          <a:bodyPr/>
          <a:lstStyle/>
          <a:p>
            <a:fld id="{830D4EF1-2FB9-4CDA-AD22-D945B346B2F0}" type="slidenum">
              <a:rPr lang="en-GB" smtClean="0"/>
              <a:pPr/>
              <a:t>‹#›</a:t>
            </a:fld>
            <a:endParaRPr lang="en-GB"/>
          </a:p>
        </p:txBody>
      </p:sp>
    </p:spTree>
  </p:cSld>
  <p:clrMapOvr>
    <a:masterClrMapping/>
  </p:clrMapOvr>
  <p:hf hdr="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r>
              <a:rPr lang="en-US" smtClean="0"/>
              <a:t>© 2014 Towers Watson. All rights reserved. Proprietary and Confidential. For Towers Watson and Towers Watson client use only.</a:t>
            </a:r>
            <a:endParaRPr lang="en-GB" dirty="0"/>
          </a:p>
        </p:txBody>
      </p:sp>
      <p:sp>
        <p:nvSpPr>
          <p:cNvPr id="5" name="Footer Placeholder 4"/>
          <p:cNvSpPr>
            <a:spLocks noGrp="1"/>
          </p:cNvSpPr>
          <p:nvPr>
            <p:ph type="ftr" sz="quarter" idx="11"/>
          </p:nvPr>
        </p:nvSpPr>
        <p:spPr>
          <a:xfrm>
            <a:off x="76200" y="6356350"/>
            <a:ext cx="2895600" cy="365125"/>
          </a:xfrm>
          <a:prstGeom prst="rect">
            <a:avLst/>
          </a:prstGeom>
        </p:spPr>
        <p:txBody>
          <a:bodyPr/>
          <a:lstStyle/>
          <a:p>
            <a:r>
              <a:rPr lang="en-GB" smtClean="0"/>
              <a:t>towerswatson.com</a:t>
            </a:r>
            <a:endParaRPr lang="en-GB" dirty="0"/>
          </a:p>
        </p:txBody>
      </p:sp>
      <p:sp>
        <p:nvSpPr>
          <p:cNvPr id="6" name="Slide Number Placeholder 5"/>
          <p:cNvSpPr>
            <a:spLocks noGrp="1"/>
          </p:cNvSpPr>
          <p:nvPr>
            <p:ph type="sldNum" sz="quarter" idx="12"/>
          </p:nvPr>
        </p:nvSpPr>
        <p:spPr/>
        <p:txBody>
          <a:bodyPr/>
          <a:lstStyle/>
          <a:p>
            <a:fld id="{830D4EF1-2FB9-4CDA-AD22-D945B346B2F0}" type="slidenum">
              <a:rPr lang="en-GB" smtClean="0"/>
              <a:pPr/>
              <a:t>‹#›</a:t>
            </a:fld>
            <a:endParaRPr lang="en-GB"/>
          </a:p>
        </p:txBody>
      </p:sp>
    </p:spTree>
  </p:cSld>
  <p:clrMapOvr>
    <a:masterClrMapping/>
  </p:clrMapOvr>
  <p:hf hdr="0"/>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1_Title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251520" y="6525345"/>
            <a:ext cx="5328592" cy="216023"/>
          </a:xfrm>
          <a:prstGeom prst="rect">
            <a:avLst/>
          </a:prstGeom>
        </p:spPr>
        <p:txBody>
          <a:bodyPr lIns="0"/>
          <a:lstStyle>
            <a:lvl1pPr>
              <a:defRPr>
                <a:solidFill>
                  <a:schemeClr val="tx1"/>
                </a:solidFill>
              </a:defRPr>
            </a:lvl1pPr>
          </a:lstStyle>
          <a:p>
            <a:pPr algn="l"/>
            <a:r>
              <a:rPr lang="en-US" smtClean="0"/>
              <a:t>© 2014 Towers Watson. All rights reserved. Proprietary and Confidential. For Towers Watson and Towers Watson client use only.</a:t>
            </a:r>
            <a:endParaRPr lang="en-GB" dirty="0"/>
          </a:p>
        </p:txBody>
      </p:sp>
      <p:sp>
        <p:nvSpPr>
          <p:cNvPr id="2" name="Title 1"/>
          <p:cNvSpPr>
            <a:spLocks noGrp="1"/>
          </p:cNvSpPr>
          <p:nvPr>
            <p:ph type="ctrTitle"/>
          </p:nvPr>
        </p:nvSpPr>
        <p:spPr>
          <a:xfrm>
            <a:off x="381600" y="4010400"/>
            <a:ext cx="5943600" cy="385043"/>
          </a:xfrm>
          <a:solidFill>
            <a:schemeClr val="bg2"/>
          </a:solidFill>
        </p:spPr>
        <p:txBody>
          <a:bodyPr lIns="183600" tIns="28800" rIns="90000" bIns="18000">
            <a:noAutofit/>
          </a:bodyPr>
          <a:lstStyle>
            <a:lvl1pPr algn="l">
              <a:defRPr sz="2500">
                <a:solidFill>
                  <a:schemeClr val="bg1"/>
                </a:solidFill>
              </a:defRPr>
            </a:lvl1pPr>
          </a:lstStyle>
          <a:p>
            <a:r>
              <a:rPr lang="en-US" smtClean="0"/>
              <a:t>Click to edit Master title style</a:t>
            </a:r>
            <a:endParaRPr lang="en-GB" dirty="0"/>
          </a:p>
        </p:txBody>
      </p:sp>
      <p:sp>
        <p:nvSpPr>
          <p:cNvPr id="3" name="Subtitle 2"/>
          <p:cNvSpPr>
            <a:spLocks noGrp="1"/>
          </p:cNvSpPr>
          <p:nvPr>
            <p:ph type="subTitle" idx="1"/>
          </p:nvPr>
        </p:nvSpPr>
        <p:spPr>
          <a:xfrm>
            <a:off x="381600" y="4460400"/>
            <a:ext cx="7315200" cy="280800"/>
          </a:xfrm>
          <a:solidFill>
            <a:schemeClr val="tx1"/>
          </a:solidFill>
        </p:spPr>
        <p:txBody>
          <a:bodyPr lIns="183600" tIns="18000" rIns="90000" bIns="18000" anchor="ctr" anchorCtr="0">
            <a:noAutofit/>
          </a:bodyPr>
          <a:lstStyle>
            <a:lvl1pPr marL="0" indent="0" algn="l">
              <a:buNone/>
              <a:defRPr sz="1800" b="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dirty="0"/>
          </a:p>
        </p:txBody>
      </p:sp>
      <p:sp>
        <p:nvSpPr>
          <p:cNvPr id="11" name="Text Placeholder 10"/>
          <p:cNvSpPr>
            <a:spLocks noGrp="1"/>
          </p:cNvSpPr>
          <p:nvPr>
            <p:ph type="body" sz="quarter" idx="13"/>
          </p:nvPr>
        </p:nvSpPr>
        <p:spPr>
          <a:xfrm>
            <a:off x="250825" y="5229225"/>
            <a:ext cx="5834063" cy="1152525"/>
          </a:xfrm>
        </p:spPr>
        <p:txBody>
          <a:bodyPr>
            <a:noAutofit/>
          </a:bodyPr>
          <a:lstStyle>
            <a:lvl1pPr>
              <a:spcBef>
                <a:spcPts val="300"/>
              </a:spcBef>
              <a:defRPr sz="1600"/>
            </a:lvl1pPr>
            <a:lvl2pPr>
              <a:defRPr sz="1100"/>
            </a:lvl2pPr>
            <a:lvl3pPr>
              <a:defRPr sz="1600"/>
            </a:lvl3pPr>
            <a:lvl4pPr>
              <a:defRPr sz="1600"/>
            </a:lvl4pPr>
            <a:lvl5pPr>
              <a:defRPr sz="16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Tree>
    <p:extLst>
      <p:ext uri="{BB962C8B-B14F-4D97-AF65-F5344CB8AC3E}">
        <p14:creationId xmlns:p14="http://schemas.microsoft.com/office/powerpoint/2010/main" xmlns="" val="3664859049"/>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ransitionSlide-WithSub">
    <p:spTree>
      <p:nvGrpSpPr>
        <p:cNvPr id="1" name=""/>
        <p:cNvGrpSpPr/>
        <p:nvPr/>
      </p:nvGrpSpPr>
      <p:grpSpPr>
        <a:xfrm>
          <a:off x="0" y="0"/>
          <a:ext cx="0" cy="0"/>
          <a:chOff x="0" y="0"/>
          <a:chExt cx="0" cy="0"/>
        </a:xfrm>
      </p:grpSpPr>
      <p:sp>
        <p:nvSpPr>
          <p:cNvPr id="2" name="Title 1"/>
          <p:cNvSpPr>
            <a:spLocks noGrp="1"/>
          </p:cNvSpPr>
          <p:nvPr>
            <p:ph type="ctrTitle"/>
          </p:nvPr>
        </p:nvSpPr>
        <p:spPr>
          <a:xfrm>
            <a:off x="381599" y="1078862"/>
            <a:ext cx="6635845" cy="385043"/>
          </a:xfrm>
          <a:solidFill>
            <a:schemeClr val="bg2"/>
          </a:solidFill>
        </p:spPr>
        <p:txBody>
          <a:bodyPr lIns="183600" tIns="28800" rIns="90000" bIns="18000">
            <a:noAutofit/>
          </a:bodyPr>
          <a:lstStyle>
            <a:lvl1pPr algn="l">
              <a:defRPr sz="2500">
                <a:solidFill>
                  <a:schemeClr val="tx1"/>
                </a:solidFill>
              </a:defRPr>
            </a:lvl1pPr>
          </a:lstStyle>
          <a:p>
            <a:r>
              <a:rPr lang="en-US" dirty="0" smtClean="0"/>
              <a:t>Click to edit Master title style</a:t>
            </a:r>
            <a:endParaRPr lang="en-GB" dirty="0"/>
          </a:p>
        </p:txBody>
      </p:sp>
      <p:sp>
        <p:nvSpPr>
          <p:cNvPr id="4" name="Date Placeholder 3"/>
          <p:cNvSpPr>
            <a:spLocks noGrp="1"/>
          </p:cNvSpPr>
          <p:nvPr>
            <p:ph type="dt" sz="half" idx="10"/>
          </p:nvPr>
        </p:nvSpPr>
        <p:spPr>
          <a:xfrm>
            <a:off x="251520" y="6525345"/>
            <a:ext cx="5832648" cy="216023"/>
          </a:xfrm>
          <a:prstGeom prst="rect">
            <a:avLst/>
          </a:prstGeom>
        </p:spPr>
        <p:txBody>
          <a:bodyPr lIns="0"/>
          <a:lstStyle>
            <a:lvl1pPr algn="ctr">
              <a:defRPr>
                <a:solidFill>
                  <a:schemeClr val="tx1"/>
                </a:solidFill>
              </a:defRPr>
            </a:lvl1pPr>
          </a:lstStyle>
          <a:p>
            <a:pPr algn="l"/>
            <a:r>
              <a:rPr lang="en-US" smtClean="0"/>
              <a:t>© 2014 Towers Watson. All rights reserved. Proprietary and Confidential. For Towers Watson and Towers Watson client use only.</a:t>
            </a:r>
            <a:endParaRPr lang="en-GB" dirty="0"/>
          </a:p>
        </p:txBody>
      </p:sp>
      <p:sp>
        <p:nvSpPr>
          <p:cNvPr id="11" name="Text Placeholder 10"/>
          <p:cNvSpPr>
            <a:spLocks noGrp="1"/>
          </p:cNvSpPr>
          <p:nvPr>
            <p:ph type="body" sz="quarter" idx="13"/>
          </p:nvPr>
        </p:nvSpPr>
        <p:spPr>
          <a:xfrm>
            <a:off x="250825" y="5229225"/>
            <a:ext cx="5834063" cy="1152525"/>
          </a:xfrm>
        </p:spPr>
        <p:txBody>
          <a:bodyPr>
            <a:noAutofit/>
          </a:bodyPr>
          <a:lstStyle>
            <a:lvl1pPr>
              <a:spcBef>
                <a:spcPts val="300"/>
              </a:spcBef>
              <a:defRPr sz="1600"/>
            </a:lvl1pPr>
            <a:lvl2pPr>
              <a:defRPr sz="1100"/>
            </a:lvl2pPr>
            <a:lvl3pPr>
              <a:defRPr sz="1600"/>
            </a:lvl3pPr>
            <a:lvl4pPr>
              <a:defRPr sz="1600"/>
            </a:lvl4pPr>
            <a:lvl5pPr>
              <a:defRPr sz="16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Tree>
    <p:extLst>
      <p:ext uri="{BB962C8B-B14F-4D97-AF65-F5344CB8AC3E}">
        <p14:creationId xmlns:p14="http://schemas.microsoft.com/office/powerpoint/2010/main" xmlns="" val="3905559815"/>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cSld name="2_Title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251520" y="6525345"/>
            <a:ext cx="5328592" cy="216023"/>
          </a:xfrm>
          <a:prstGeom prst="rect">
            <a:avLst/>
          </a:prstGeom>
        </p:spPr>
        <p:txBody>
          <a:bodyPr lIns="0"/>
          <a:lstStyle>
            <a:lvl1pPr>
              <a:defRPr>
                <a:solidFill>
                  <a:schemeClr val="tx1"/>
                </a:solidFill>
              </a:defRPr>
            </a:lvl1pPr>
          </a:lstStyle>
          <a:p>
            <a:pPr algn="l"/>
            <a:r>
              <a:rPr lang="en-US" smtClean="0"/>
              <a:t>© 2014 Towers Watson. All rights reserved. Proprietary and Confidential. For Towers Watson and Towers Watson client use only.</a:t>
            </a:r>
            <a:endParaRPr lang="en-GB" dirty="0"/>
          </a:p>
        </p:txBody>
      </p:sp>
      <p:sp>
        <p:nvSpPr>
          <p:cNvPr id="2" name="Title 1"/>
          <p:cNvSpPr>
            <a:spLocks noGrp="1"/>
          </p:cNvSpPr>
          <p:nvPr>
            <p:ph type="ctrTitle"/>
          </p:nvPr>
        </p:nvSpPr>
        <p:spPr>
          <a:xfrm>
            <a:off x="381600" y="4010400"/>
            <a:ext cx="5943600" cy="385043"/>
          </a:xfrm>
          <a:solidFill>
            <a:schemeClr val="bg2"/>
          </a:solidFill>
        </p:spPr>
        <p:txBody>
          <a:bodyPr lIns="183600" tIns="28800" rIns="90000" bIns="18000">
            <a:noAutofit/>
          </a:bodyPr>
          <a:lstStyle>
            <a:lvl1pPr algn="l">
              <a:defRPr sz="2500">
                <a:solidFill>
                  <a:schemeClr val="bg1"/>
                </a:solidFill>
              </a:defRPr>
            </a:lvl1pPr>
          </a:lstStyle>
          <a:p>
            <a:r>
              <a:rPr lang="en-US" smtClean="0"/>
              <a:t>Click to edit Master title style</a:t>
            </a:r>
            <a:endParaRPr lang="en-GB" dirty="0"/>
          </a:p>
        </p:txBody>
      </p:sp>
      <p:sp>
        <p:nvSpPr>
          <p:cNvPr id="3" name="Subtitle 2"/>
          <p:cNvSpPr>
            <a:spLocks noGrp="1"/>
          </p:cNvSpPr>
          <p:nvPr>
            <p:ph type="subTitle" idx="1"/>
          </p:nvPr>
        </p:nvSpPr>
        <p:spPr>
          <a:xfrm>
            <a:off x="381600" y="4460400"/>
            <a:ext cx="7315200" cy="280800"/>
          </a:xfrm>
          <a:solidFill>
            <a:schemeClr val="tx1"/>
          </a:solidFill>
        </p:spPr>
        <p:txBody>
          <a:bodyPr lIns="183600" tIns="18000" rIns="90000" bIns="18000" anchor="ctr" anchorCtr="0">
            <a:noAutofit/>
          </a:bodyPr>
          <a:lstStyle>
            <a:lvl1pPr marL="0" indent="0" algn="l">
              <a:buNone/>
              <a:defRPr sz="1800" b="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dirty="0"/>
          </a:p>
        </p:txBody>
      </p:sp>
      <p:sp>
        <p:nvSpPr>
          <p:cNvPr id="11" name="Text Placeholder 10"/>
          <p:cNvSpPr>
            <a:spLocks noGrp="1"/>
          </p:cNvSpPr>
          <p:nvPr>
            <p:ph type="body" sz="quarter" idx="13"/>
          </p:nvPr>
        </p:nvSpPr>
        <p:spPr>
          <a:xfrm>
            <a:off x="250825" y="5229225"/>
            <a:ext cx="5834063" cy="1152525"/>
          </a:xfrm>
        </p:spPr>
        <p:txBody>
          <a:bodyPr>
            <a:noAutofit/>
          </a:bodyPr>
          <a:lstStyle>
            <a:lvl1pPr>
              <a:spcBef>
                <a:spcPts val="300"/>
              </a:spcBef>
              <a:defRPr sz="1600"/>
            </a:lvl1pPr>
            <a:lvl2pPr>
              <a:defRPr sz="1100"/>
            </a:lvl2pPr>
            <a:lvl3pPr>
              <a:defRPr sz="1600"/>
            </a:lvl3pPr>
            <a:lvl4pPr>
              <a:defRPr sz="1600"/>
            </a:lvl4pPr>
            <a:lvl5pPr>
              <a:defRPr sz="16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Tree>
    <p:extLst>
      <p:ext uri="{BB962C8B-B14F-4D97-AF65-F5344CB8AC3E}">
        <p14:creationId xmlns:p14="http://schemas.microsoft.com/office/powerpoint/2010/main" xmlns="" val="3664859049"/>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r>
              <a:rPr lang="en-US" smtClean="0"/>
              <a:t>28 July, 2011</a:t>
            </a:r>
            <a:endParaRPr lang="en-GB"/>
          </a:p>
        </p:txBody>
      </p:sp>
      <p:sp>
        <p:nvSpPr>
          <p:cNvPr id="5" name="Rectangle 5"/>
          <p:cNvSpPr>
            <a:spLocks noGrp="1" noChangeArrowheads="1"/>
          </p:cNvSpPr>
          <p:nvPr>
            <p:ph type="ftr" sz="quarter" idx="11"/>
          </p:nvPr>
        </p:nvSpPr>
        <p:spPr>
          <a:ln/>
        </p:spPr>
        <p:txBody>
          <a:bodyPr/>
          <a:lstStyle>
            <a:lvl1pPr>
              <a:defRPr/>
            </a:lvl1pPr>
          </a:lstStyle>
          <a:p>
            <a:pPr>
              <a:defRPr/>
            </a:pPr>
            <a:r>
              <a:rPr lang="en-GB" smtClean="0"/>
              <a:t>www.actuariesindia.org</a:t>
            </a: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A279DE1F-5E27-4B45-9D15-005F28CE4332}" type="slidenum">
              <a:rPr lang="en-GB"/>
              <a:pPr>
                <a:defRPr/>
              </a:pPr>
              <a:t>‹#›</a:t>
            </a:fld>
            <a:endParaRPr lang="en-GB"/>
          </a:p>
        </p:txBody>
      </p:sp>
    </p:spTree>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r>
              <a:rPr lang="en-US" smtClean="0"/>
              <a:t>28 July, 2011</a:t>
            </a:r>
            <a:endParaRPr lang="en-GB"/>
          </a:p>
        </p:txBody>
      </p:sp>
      <p:sp>
        <p:nvSpPr>
          <p:cNvPr id="5" name="Rectangle 5"/>
          <p:cNvSpPr>
            <a:spLocks noGrp="1" noChangeArrowheads="1"/>
          </p:cNvSpPr>
          <p:nvPr>
            <p:ph type="ftr" sz="quarter" idx="11"/>
          </p:nvPr>
        </p:nvSpPr>
        <p:spPr>
          <a:ln/>
        </p:spPr>
        <p:txBody>
          <a:bodyPr/>
          <a:lstStyle>
            <a:lvl1pPr>
              <a:defRPr/>
            </a:lvl1pPr>
          </a:lstStyle>
          <a:p>
            <a:pPr>
              <a:defRPr/>
            </a:pPr>
            <a:r>
              <a:rPr lang="en-GB" smtClean="0"/>
              <a:t>www.actuariesindia.org</a:t>
            </a: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A6321966-726A-4E9E-9E02-D49DCD2200A8}" type="slidenum">
              <a:rPr lang="en-GB"/>
              <a:pPr>
                <a:defRPr/>
              </a:pPr>
              <a:t>‹#›</a:t>
            </a:fld>
            <a:endParaRPr lang="en-GB"/>
          </a:p>
        </p:txBody>
      </p:sp>
    </p:spTree>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r>
              <a:rPr lang="en-US" smtClean="0"/>
              <a:t>28 July, 2011</a:t>
            </a:r>
            <a:endParaRPr lang="en-GB"/>
          </a:p>
        </p:txBody>
      </p:sp>
      <p:sp>
        <p:nvSpPr>
          <p:cNvPr id="5" name="Rectangle 5"/>
          <p:cNvSpPr>
            <a:spLocks noGrp="1" noChangeArrowheads="1"/>
          </p:cNvSpPr>
          <p:nvPr>
            <p:ph type="ftr" sz="quarter" idx="11"/>
          </p:nvPr>
        </p:nvSpPr>
        <p:spPr>
          <a:ln/>
        </p:spPr>
        <p:txBody>
          <a:bodyPr/>
          <a:lstStyle>
            <a:lvl1pPr>
              <a:defRPr/>
            </a:lvl1pPr>
          </a:lstStyle>
          <a:p>
            <a:pPr>
              <a:defRPr/>
            </a:pPr>
            <a:r>
              <a:rPr lang="en-GB" smtClean="0"/>
              <a:t>www.actuariesindia.org</a:t>
            </a: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BFA6E245-2043-4183-82FC-0A7BD6A0EBFD}" type="slidenum">
              <a:rPr lang="en-GB"/>
              <a:pPr>
                <a:defRPr/>
              </a:pPr>
              <a:t>‹#›</a:t>
            </a:fld>
            <a:endParaRPr lang="en-GB"/>
          </a:p>
        </p:txBody>
      </p:sp>
    </p:spTree>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5" name="Rectangle 4"/>
          <p:cNvSpPr>
            <a:spLocks noGrp="1" noChangeArrowheads="1"/>
          </p:cNvSpPr>
          <p:nvPr>
            <p:ph type="dt" sz="half" idx="10"/>
          </p:nvPr>
        </p:nvSpPr>
        <p:spPr>
          <a:ln/>
        </p:spPr>
        <p:txBody>
          <a:bodyPr/>
          <a:lstStyle>
            <a:lvl1pPr>
              <a:defRPr/>
            </a:lvl1pPr>
          </a:lstStyle>
          <a:p>
            <a:pPr>
              <a:defRPr/>
            </a:pPr>
            <a:r>
              <a:rPr lang="en-US" dirty="0" smtClean="0"/>
              <a:t>Date</a:t>
            </a:r>
            <a:endParaRPr lang="en-GB" dirty="0"/>
          </a:p>
        </p:txBody>
      </p:sp>
      <p:sp>
        <p:nvSpPr>
          <p:cNvPr id="6" name="Rectangle 5"/>
          <p:cNvSpPr>
            <a:spLocks noGrp="1" noChangeArrowheads="1"/>
          </p:cNvSpPr>
          <p:nvPr>
            <p:ph type="ftr" sz="quarter" idx="11"/>
          </p:nvPr>
        </p:nvSpPr>
        <p:spPr>
          <a:ln/>
        </p:spPr>
        <p:txBody>
          <a:bodyPr/>
          <a:lstStyle>
            <a:lvl1pPr>
              <a:defRPr/>
            </a:lvl1pPr>
          </a:lstStyle>
          <a:p>
            <a:pPr>
              <a:defRPr/>
            </a:pPr>
            <a:r>
              <a:rPr lang="en-GB" dirty="0" smtClean="0"/>
              <a:t>www.actuariesindia.org</a:t>
            </a:r>
            <a:endParaRPr lang="en-GB" dirty="0"/>
          </a:p>
        </p:txBody>
      </p:sp>
      <p:sp>
        <p:nvSpPr>
          <p:cNvPr id="7" name="Rectangle 6"/>
          <p:cNvSpPr>
            <a:spLocks noGrp="1" noChangeArrowheads="1"/>
          </p:cNvSpPr>
          <p:nvPr>
            <p:ph type="sldNum" sz="quarter" idx="12"/>
          </p:nvPr>
        </p:nvSpPr>
        <p:spPr>
          <a:ln/>
        </p:spPr>
        <p:txBody>
          <a:bodyPr/>
          <a:lstStyle>
            <a:lvl1pPr>
              <a:defRPr/>
            </a:lvl1pPr>
          </a:lstStyle>
          <a:p>
            <a:pPr>
              <a:defRPr/>
            </a:pPr>
            <a:fld id="{93A73AEE-D506-4373-89E6-5210E2A754A0}" type="slidenum">
              <a:rPr lang="en-GB"/>
              <a:pPr>
                <a:defRPr/>
              </a:pPr>
              <a:t>‹#›</a:t>
            </a:fld>
            <a:endParaRPr lang="en-GB" dirty="0"/>
          </a:p>
        </p:txBody>
      </p:sp>
      <p:grpSp>
        <p:nvGrpSpPr>
          <p:cNvPr id="8" name="Group 10"/>
          <p:cNvGrpSpPr/>
          <p:nvPr userDrawn="1"/>
        </p:nvGrpSpPr>
        <p:grpSpPr>
          <a:xfrm>
            <a:off x="269528" y="228600"/>
            <a:ext cx="8874472" cy="1284827"/>
            <a:chOff x="269528" y="5496973"/>
            <a:chExt cx="8874472" cy="1284827"/>
          </a:xfrm>
        </p:grpSpPr>
        <p:pic>
          <p:nvPicPr>
            <p:cNvPr id="9" name="Picture 2"/>
            <p:cNvPicPr>
              <a:picLocks noChangeAspect="1" noChangeArrowheads="1"/>
            </p:cNvPicPr>
            <p:nvPr/>
          </p:nvPicPr>
          <p:blipFill>
            <a:blip r:embed="rId2" cstate="print"/>
            <a:srcRect/>
            <a:stretch>
              <a:fillRect/>
            </a:stretch>
          </p:blipFill>
          <p:spPr bwMode="auto">
            <a:xfrm>
              <a:off x="269528" y="5496973"/>
              <a:ext cx="1483072" cy="1284827"/>
            </a:xfrm>
            <a:prstGeom prst="rect">
              <a:avLst/>
            </a:prstGeom>
            <a:noFill/>
            <a:ln w="9525">
              <a:noFill/>
              <a:miter lim="800000"/>
              <a:headEnd/>
              <a:tailEnd/>
            </a:ln>
          </p:spPr>
        </p:pic>
        <p:sp>
          <p:nvSpPr>
            <p:cNvPr id="10" name="Rectangle 5"/>
            <p:cNvSpPr>
              <a:spLocks noChangeArrowheads="1"/>
            </p:cNvSpPr>
            <p:nvPr/>
          </p:nvSpPr>
          <p:spPr bwMode="auto">
            <a:xfrm rot="10800000" flipV="1">
              <a:off x="1752600" y="5820488"/>
              <a:ext cx="7391400"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4000" b="1" i="0" u="none" strike="noStrike" cap="none" normalizeH="0" baseline="0" dirty="0" smtClean="0">
                  <a:ln>
                    <a:noFill/>
                  </a:ln>
                  <a:solidFill>
                    <a:srgbClr val="1F497D"/>
                  </a:solidFill>
                  <a:effectLst/>
                  <a:latin typeface="Bahamas" pitchFamily="34" charset="0"/>
                  <a:cs typeface="Times New Roman" pitchFamily="18" charset="0"/>
                </a:rPr>
                <a:t>Institute of Actuaries of India</a:t>
              </a:r>
              <a:endParaRPr kumimoji="0" lang="en-US" sz="4000" b="1" i="0" u="none" strike="noStrike" cap="none" normalizeH="0" baseline="0" dirty="0" smtClean="0">
                <a:ln>
                  <a:noFill/>
                </a:ln>
                <a:solidFill>
                  <a:schemeClr val="tx1"/>
                </a:solidFill>
                <a:effectLst/>
                <a:latin typeface="Bahamas" pitchFamily="34" charset="0"/>
                <a:cs typeface="Times New Roman" pitchFamily="18" charset="0"/>
              </a:endParaRPr>
            </a:p>
          </p:txBody>
        </p:sp>
      </p:grpSp>
      <p:sp>
        <p:nvSpPr>
          <p:cNvPr id="11" name="Rectangle 10"/>
          <p:cNvSpPr/>
          <p:nvPr userDrawn="1"/>
        </p:nvSpPr>
        <p:spPr>
          <a:xfrm>
            <a:off x="0" y="2743200"/>
            <a:ext cx="9144000" cy="830997"/>
          </a:xfrm>
          <a:prstGeom prst="rect">
            <a:avLst/>
          </a:prstGeom>
        </p:spPr>
        <p:txBody>
          <a:bodyPr wrap="square">
            <a:spAutoFit/>
          </a:bodyPr>
          <a:lstStyle/>
          <a:p>
            <a:pPr algn="ctr">
              <a:buNone/>
            </a:pPr>
            <a:r>
              <a:rPr lang="en-US" sz="4800" b="1" dirty="0" smtClean="0">
                <a:latin typeface="Garamond" pitchFamily="18" charset="0"/>
                <a:ea typeface="Verdana" pitchFamily="34" charset="0"/>
                <a:cs typeface="Verdana" pitchFamily="34" charset="0"/>
              </a:rPr>
              <a:t>Title</a:t>
            </a:r>
          </a:p>
        </p:txBody>
      </p:sp>
      <p:sp>
        <p:nvSpPr>
          <p:cNvPr id="12" name="Rectangle 11"/>
          <p:cNvSpPr/>
          <p:nvPr userDrawn="1"/>
        </p:nvSpPr>
        <p:spPr>
          <a:xfrm>
            <a:off x="0" y="3733800"/>
            <a:ext cx="9144000" cy="830997"/>
          </a:xfrm>
          <a:prstGeom prst="rect">
            <a:avLst/>
          </a:prstGeom>
        </p:spPr>
        <p:txBody>
          <a:bodyPr wrap="square">
            <a:spAutoFit/>
          </a:bodyPr>
          <a:lstStyle/>
          <a:p>
            <a:pPr algn="ctr">
              <a:buNone/>
            </a:pPr>
            <a:r>
              <a:rPr lang="en-US" sz="4800" b="1" dirty="0" smtClean="0">
                <a:latin typeface="Garamond" pitchFamily="18" charset="0"/>
                <a:ea typeface="Verdana" pitchFamily="34" charset="0"/>
                <a:cs typeface="Verdana" pitchFamily="34" charset="0"/>
              </a:rPr>
              <a:t>By</a:t>
            </a:r>
          </a:p>
        </p:txBody>
      </p:sp>
    </p:spTree>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Rectangle 4"/>
          <p:cNvSpPr>
            <a:spLocks noGrp="1" noChangeArrowheads="1"/>
          </p:cNvSpPr>
          <p:nvPr>
            <p:ph type="dt" sz="half" idx="10"/>
          </p:nvPr>
        </p:nvSpPr>
        <p:spPr>
          <a:ln/>
        </p:spPr>
        <p:txBody>
          <a:bodyPr/>
          <a:lstStyle>
            <a:lvl1pPr>
              <a:defRPr/>
            </a:lvl1pPr>
          </a:lstStyle>
          <a:p>
            <a:pPr>
              <a:defRPr/>
            </a:pPr>
            <a:r>
              <a:rPr lang="en-US" smtClean="0"/>
              <a:t>28 July, 2011</a:t>
            </a:r>
            <a:endParaRPr lang="en-GB"/>
          </a:p>
        </p:txBody>
      </p:sp>
      <p:sp>
        <p:nvSpPr>
          <p:cNvPr id="4" name="Rectangle 5"/>
          <p:cNvSpPr>
            <a:spLocks noGrp="1" noChangeArrowheads="1"/>
          </p:cNvSpPr>
          <p:nvPr>
            <p:ph type="ftr" sz="quarter" idx="11"/>
          </p:nvPr>
        </p:nvSpPr>
        <p:spPr>
          <a:ln/>
        </p:spPr>
        <p:txBody>
          <a:bodyPr/>
          <a:lstStyle>
            <a:lvl1pPr>
              <a:defRPr/>
            </a:lvl1pPr>
          </a:lstStyle>
          <a:p>
            <a:pPr>
              <a:defRPr/>
            </a:pPr>
            <a:r>
              <a:rPr lang="en-GB" smtClean="0"/>
              <a:t>www.actuariesindia.org</a:t>
            </a:r>
            <a:endParaRPr lang="en-GB"/>
          </a:p>
        </p:txBody>
      </p:sp>
      <p:sp>
        <p:nvSpPr>
          <p:cNvPr id="5" name="Rectangle 6"/>
          <p:cNvSpPr>
            <a:spLocks noGrp="1" noChangeArrowheads="1"/>
          </p:cNvSpPr>
          <p:nvPr>
            <p:ph type="sldNum" sz="quarter" idx="12"/>
          </p:nvPr>
        </p:nvSpPr>
        <p:spPr>
          <a:ln/>
        </p:spPr>
        <p:txBody>
          <a:bodyPr/>
          <a:lstStyle>
            <a:lvl1pPr>
              <a:defRPr/>
            </a:lvl1pPr>
          </a:lstStyle>
          <a:p>
            <a:pPr>
              <a:defRPr/>
            </a:pPr>
            <a:fld id="{2EF8FD5A-4369-451A-AE4B-9EB0FD82F618}" type="slidenum">
              <a:rPr lang="en-GB"/>
              <a:pPr>
                <a:defRPr/>
              </a:pPr>
              <a:t>‹#›</a:t>
            </a:fld>
            <a:endParaRPr lang="en-GB"/>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lgn="l">
              <a:defRPr/>
            </a:lvl1pPr>
          </a:lstStyle>
          <a:p>
            <a:r>
              <a:rPr lang="en-US" dirty="0" smtClean="0"/>
              <a:t>Click to edit Master title style</a:t>
            </a:r>
            <a:endParaRPr lang="en-US" dirty="0"/>
          </a:p>
        </p:txBody>
      </p:sp>
      <p:sp>
        <p:nvSpPr>
          <p:cNvPr id="3" name="Content Placeholder 2"/>
          <p:cNvSpPr>
            <a:spLocks noGrp="1"/>
          </p:cNvSpPr>
          <p:nvPr>
            <p:ph idx="1"/>
          </p:nvPr>
        </p:nvSpPr>
        <p:spPr/>
        <p:txBody>
          <a:bodyPr>
            <a:normAutofit/>
          </a:bodyPr>
          <a:lstStyle>
            <a:lvl1pPr>
              <a:defRPr sz="2400"/>
            </a:lvl1pPr>
            <a:lvl2pPr>
              <a:defRPr sz="2000"/>
            </a:lvl2pPr>
            <a:lvl3pPr>
              <a:defRPr sz="1800"/>
            </a:lvl3pPr>
            <a:lvl4pPr>
              <a:defRPr sz="1600"/>
            </a:lvl4pPr>
            <a:lvl5pPr>
              <a:defRPr sz="16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Slide Number Placeholder 5"/>
          <p:cNvSpPr>
            <a:spLocks noGrp="1"/>
          </p:cNvSpPr>
          <p:nvPr>
            <p:ph type="sldNum" sz="quarter" idx="12"/>
          </p:nvPr>
        </p:nvSpPr>
        <p:spPr/>
        <p:txBody>
          <a:bodyPr/>
          <a:lstStyle/>
          <a:p>
            <a:fld id="{830D4EF1-2FB9-4CDA-AD22-D945B346B2F0}" type="slidenum">
              <a:rPr lang="en-GB" smtClean="0"/>
              <a:pPr/>
              <a:t>‹#›</a:t>
            </a:fld>
            <a:endParaRPr lang="en-GB" dirty="0"/>
          </a:p>
        </p:txBody>
      </p:sp>
      <p:sp>
        <p:nvSpPr>
          <p:cNvPr id="7" name="Line 15"/>
          <p:cNvSpPr>
            <a:spLocks noChangeShapeType="1"/>
          </p:cNvSpPr>
          <p:nvPr userDrawn="1"/>
        </p:nvSpPr>
        <p:spPr bwMode="auto">
          <a:xfrm>
            <a:off x="119063" y="1143000"/>
            <a:ext cx="8845550" cy="0"/>
          </a:xfrm>
          <a:prstGeom prst="line">
            <a:avLst/>
          </a:prstGeom>
          <a:ln w="38100">
            <a:solidFill>
              <a:srgbClr val="C00000"/>
            </a:solidFill>
            <a:headEnd/>
            <a:tailEnd/>
          </a:ln>
        </p:spPr>
        <p:style>
          <a:lnRef idx="2">
            <a:schemeClr val="accent6"/>
          </a:lnRef>
          <a:fillRef idx="0">
            <a:schemeClr val="accent6"/>
          </a:fillRef>
          <a:effectRef idx="1">
            <a:schemeClr val="accent6"/>
          </a:effectRef>
          <a:fontRef idx="minor">
            <a:schemeClr val="tx1"/>
          </a:fontRef>
        </p:style>
        <p:txBody>
          <a:bodyPr wrap="none" anchor="ctr"/>
          <a:lstStyle/>
          <a:p>
            <a:pPr>
              <a:defRPr/>
            </a:pPr>
            <a:endParaRPr lang="en-US"/>
          </a:p>
        </p:txBody>
      </p:sp>
      <p:graphicFrame>
        <p:nvGraphicFramePr>
          <p:cNvPr id="8" name="Object 6"/>
          <p:cNvGraphicFramePr>
            <a:graphicFrameLocks noChangeAspect="1"/>
          </p:cNvGraphicFramePr>
          <p:nvPr userDrawn="1"/>
        </p:nvGraphicFramePr>
        <p:xfrm>
          <a:off x="7959296" y="279377"/>
          <a:ext cx="956104" cy="695348"/>
        </p:xfrm>
        <a:graphic>
          <a:graphicData uri="http://schemas.openxmlformats.org/presentationml/2006/ole">
            <p:oleObj spid="_x0000_s24578" r:id="rId3" imgW="3961905" imgH="3415873" progId="">
              <p:embed/>
            </p:oleObj>
          </a:graphicData>
        </a:graphic>
      </p:graphicFrame>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r>
              <a:rPr lang="en-US" smtClean="0"/>
              <a:t>28 July, 2011</a:t>
            </a:r>
            <a:endParaRPr lang="en-GB"/>
          </a:p>
        </p:txBody>
      </p:sp>
      <p:sp>
        <p:nvSpPr>
          <p:cNvPr id="3" name="Rectangle 5"/>
          <p:cNvSpPr>
            <a:spLocks noGrp="1" noChangeArrowheads="1"/>
          </p:cNvSpPr>
          <p:nvPr>
            <p:ph type="ftr" sz="quarter" idx="11"/>
          </p:nvPr>
        </p:nvSpPr>
        <p:spPr>
          <a:ln/>
        </p:spPr>
        <p:txBody>
          <a:bodyPr/>
          <a:lstStyle>
            <a:lvl1pPr>
              <a:defRPr/>
            </a:lvl1pPr>
          </a:lstStyle>
          <a:p>
            <a:pPr>
              <a:defRPr/>
            </a:pPr>
            <a:r>
              <a:rPr lang="en-GB" smtClean="0"/>
              <a:t>www.actuariesindia.org</a:t>
            </a:r>
            <a:endParaRPr lang="en-GB"/>
          </a:p>
        </p:txBody>
      </p:sp>
      <p:sp>
        <p:nvSpPr>
          <p:cNvPr id="4" name="Rectangle 6"/>
          <p:cNvSpPr>
            <a:spLocks noGrp="1" noChangeArrowheads="1"/>
          </p:cNvSpPr>
          <p:nvPr>
            <p:ph type="sldNum" sz="quarter" idx="12"/>
          </p:nvPr>
        </p:nvSpPr>
        <p:spPr>
          <a:ln/>
        </p:spPr>
        <p:txBody>
          <a:bodyPr/>
          <a:lstStyle>
            <a:lvl1pPr>
              <a:defRPr/>
            </a:lvl1pPr>
          </a:lstStyle>
          <a:p>
            <a:pPr>
              <a:defRPr/>
            </a:pPr>
            <a:fld id="{D629C963-6CA3-4910-ACAB-89103C5891B0}" type="slidenum">
              <a:rPr lang="en-GB"/>
              <a:pPr>
                <a:defRPr/>
              </a:pPr>
              <a:t>‹#›</a:t>
            </a:fld>
            <a:endParaRPr lang="en-GB"/>
          </a:p>
        </p:txBody>
      </p:sp>
    </p:spTree>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cSld name="2_Title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251520" y="6525345"/>
            <a:ext cx="5328592" cy="216023"/>
          </a:xfrm>
          <a:prstGeom prst="rect">
            <a:avLst/>
          </a:prstGeom>
        </p:spPr>
        <p:txBody>
          <a:bodyPr lIns="0"/>
          <a:lstStyle>
            <a:lvl1pPr>
              <a:defRPr>
                <a:solidFill>
                  <a:schemeClr val="tx1"/>
                </a:solidFill>
              </a:defRPr>
            </a:lvl1pPr>
          </a:lstStyle>
          <a:p>
            <a:pPr algn="l"/>
            <a:r>
              <a:rPr lang="en-US" smtClean="0"/>
              <a:t>© 2014 Towers Watson. All rights reserved. Proprietary and Confidential. For Towers Watson and Towers Watson client use only.</a:t>
            </a:r>
            <a:endParaRPr lang="en-GB" dirty="0"/>
          </a:p>
        </p:txBody>
      </p:sp>
      <p:sp>
        <p:nvSpPr>
          <p:cNvPr id="2" name="Title 1"/>
          <p:cNvSpPr>
            <a:spLocks noGrp="1"/>
          </p:cNvSpPr>
          <p:nvPr>
            <p:ph type="ctrTitle"/>
          </p:nvPr>
        </p:nvSpPr>
        <p:spPr>
          <a:xfrm>
            <a:off x="381600" y="4010400"/>
            <a:ext cx="5943600" cy="385043"/>
          </a:xfrm>
          <a:solidFill>
            <a:schemeClr val="bg2"/>
          </a:solidFill>
        </p:spPr>
        <p:txBody>
          <a:bodyPr lIns="183600" tIns="28800" rIns="90000" bIns="18000">
            <a:noAutofit/>
          </a:bodyPr>
          <a:lstStyle>
            <a:lvl1pPr algn="l">
              <a:defRPr sz="2500">
                <a:solidFill>
                  <a:schemeClr val="bg1"/>
                </a:solidFill>
              </a:defRPr>
            </a:lvl1pPr>
          </a:lstStyle>
          <a:p>
            <a:r>
              <a:rPr lang="en-US" smtClean="0"/>
              <a:t>Click to edit Master title style</a:t>
            </a:r>
            <a:endParaRPr lang="en-GB" dirty="0"/>
          </a:p>
        </p:txBody>
      </p:sp>
      <p:sp>
        <p:nvSpPr>
          <p:cNvPr id="3" name="Subtitle 2"/>
          <p:cNvSpPr>
            <a:spLocks noGrp="1"/>
          </p:cNvSpPr>
          <p:nvPr>
            <p:ph type="subTitle" idx="1"/>
          </p:nvPr>
        </p:nvSpPr>
        <p:spPr>
          <a:xfrm>
            <a:off x="381600" y="4460400"/>
            <a:ext cx="7315200" cy="280800"/>
          </a:xfrm>
          <a:solidFill>
            <a:schemeClr val="tx1"/>
          </a:solidFill>
        </p:spPr>
        <p:txBody>
          <a:bodyPr lIns="183600" tIns="18000" rIns="90000" bIns="18000" anchor="ctr" anchorCtr="0">
            <a:noAutofit/>
          </a:bodyPr>
          <a:lstStyle>
            <a:lvl1pPr marL="0" indent="0" algn="l">
              <a:buNone/>
              <a:defRPr sz="1800" b="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dirty="0"/>
          </a:p>
        </p:txBody>
      </p:sp>
      <p:sp>
        <p:nvSpPr>
          <p:cNvPr id="11" name="Text Placeholder 10"/>
          <p:cNvSpPr>
            <a:spLocks noGrp="1"/>
          </p:cNvSpPr>
          <p:nvPr>
            <p:ph type="body" sz="quarter" idx="13"/>
          </p:nvPr>
        </p:nvSpPr>
        <p:spPr>
          <a:xfrm>
            <a:off x="250825" y="5229225"/>
            <a:ext cx="5834063" cy="1152525"/>
          </a:xfrm>
        </p:spPr>
        <p:txBody>
          <a:bodyPr>
            <a:noAutofit/>
          </a:bodyPr>
          <a:lstStyle>
            <a:lvl1pPr>
              <a:spcBef>
                <a:spcPts val="300"/>
              </a:spcBef>
              <a:defRPr sz="1600"/>
            </a:lvl1pPr>
            <a:lvl2pPr>
              <a:defRPr sz="1100"/>
            </a:lvl2pPr>
            <a:lvl3pPr>
              <a:defRPr sz="1600"/>
            </a:lvl3pPr>
            <a:lvl4pPr>
              <a:defRPr sz="1600"/>
            </a:lvl4pPr>
            <a:lvl5pPr>
              <a:defRPr sz="16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Tree>
    <p:extLst>
      <p:ext uri="{BB962C8B-B14F-4D97-AF65-F5344CB8AC3E}">
        <p14:creationId xmlns:p14="http://schemas.microsoft.com/office/powerpoint/2010/main" xmlns="" val="3664859049"/>
      </p:ext>
    </p:extLst>
  </p:cSld>
  <p:clrMapOvr>
    <a:masterClrMapping/>
  </p:clrMapOvr>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5" name="Footer Placeholder 4"/>
          <p:cNvSpPr>
            <a:spLocks noGrp="1"/>
          </p:cNvSpPr>
          <p:nvPr>
            <p:ph type="ftr" sz="quarter" idx="11"/>
          </p:nvPr>
        </p:nvSpPr>
        <p:spPr/>
        <p:txBody>
          <a:bodyPr/>
          <a:lstStyle/>
          <a:p>
            <a:pPr>
              <a:defRPr/>
            </a:pPr>
            <a:r>
              <a:rPr lang="en-GB" smtClean="0"/>
              <a:t>www.actuariesindia.org</a:t>
            </a:r>
            <a:endParaRPr lang="en-GB"/>
          </a:p>
        </p:txBody>
      </p:sp>
      <p:sp>
        <p:nvSpPr>
          <p:cNvPr id="6" name="Slide Number Placeholder 5"/>
          <p:cNvSpPr>
            <a:spLocks noGrp="1"/>
          </p:cNvSpPr>
          <p:nvPr>
            <p:ph type="sldNum" sz="quarter" idx="12"/>
          </p:nvPr>
        </p:nvSpPr>
        <p:spPr/>
        <p:txBody>
          <a:bodyPr/>
          <a:lstStyle/>
          <a:p>
            <a:pPr>
              <a:defRPr/>
            </a:pPr>
            <a:fld id="{A279DE1F-5E27-4B45-9D15-005F28CE4332}" type="slidenum">
              <a:rPr lang="en-GB" smtClean="0"/>
              <a:pPr>
                <a:defRPr/>
              </a:pPr>
              <a:t>‹#›</a:t>
            </a:fld>
            <a:endParaRPr lang="en-GB"/>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pPr>
              <a:defRPr/>
            </a:pPr>
            <a:r>
              <a:rPr lang="en-US" smtClean="0"/>
              <a:t>28 July, 2011</a:t>
            </a:r>
            <a:endParaRPr lang="en-GB"/>
          </a:p>
        </p:txBody>
      </p:sp>
      <p:sp>
        <p:nvSpPr>
          <p:cNvPr id="5" name="Footer Placeholder 4"/>
          <p:cNvSpPr>
            <a:spLocks noGrp="1"/>
          </p:cNvSpPr>
          <p:nvPr>
            <p:ph type="ftr" sz="quarter" idx="11"/>
          </p:nvPr>
        </p:nvSpPr>
        <p:spPr/>
        <p:txBody>
          <a:bodyPr/>
          <a:lstStyle/>
          <a:p>
            <a:pPr>
              <a:defRPr/>
            </a:pPr>
            <a:r>
              <a:rPr lang="en-GB" smtClean="0"/>
              <a:t>www.actuariesindia.org</a:t>
            </a:r>
            <a:endParaRPr lang="en-GB"/>
          </a:p>
        </p:txBody>
      </p:sp>
      <p:sp>
        <p:nvSpPr>
          <p:cNvPr id="6" name="Slide Number Placeholder 5"/>
          <p:cNvSpPr>
            <a:spLocks noGrp="1"/>
          </p:cNvSpPr>
          <p:nvPr>
            <p:ph type="sldNum" sz="quarter" idx="12"/>
          </p:nvPr>
        </p:nvSpPr>
        <p:spPr/>
        <p:txBody>
          <a:bodyPr/>
          <a:lstStyle/>
          <a:p>
            <a:pPr>
              <a:defRPr/>
            </a:pPr>
            <a:fld id="{A6321966-726A-4E9E-9E02-D49DCD2200A8}" type="slidenum">
              <a:rPr lang="en-GB" smtClean="0"/>
              <a:pPr>
                <a:defRPr/>
              </a:pPr>
              <a:t>‹#›</a:t>
            </a:fld>
            <a:endParaRPr lang="en-GB"/>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pPr>
              <a:defRPr/>
            </a:pPr>
            <a:r>
              <a:rPr lang="en-US" smtClean="0"/>
              <a:t>28 July, 2011</a:t>
            </a:r>
            <a:endParaRPr lang="en-GB"/>
          </a:p>
        </p:txBody>
      </p:sp>
      <p:sp>
        <p:nvSpPr>
          <p:cNvPr id="5" name="Footer Placeholder 4"/>
          <p:cNvSpPr>
            <a:spLocks noGrp="1"/>
          </p:cNvSpPr>
          <p:nvPr>
            <p:ph type="ftr" sz="quarter" idx="11"/>
          </p:nvPr>
        </p:nvSpPr>
        <p:spPr/>
        <p:txBody>
          <a:bodyPr/>
          <a:lstStyle/>
          <a:p>
            <a:pPr>
              <a:defRPr/>
            </a:pPr>
            <a:r>
              <a:rPr lang="en-GB" smtClean="0"/>
              <a:t>www.actuariesindia.org</a:t>
            </a:r>
            <a:endParaRPr lang="en-GB"/>
          </a:p>
        </p:txBody>
      </p:sp>
      <p:sp>
        <p:nvSpPr>
          <p:cNvPr id="6" name="Slide Number Placeholder 5"/>
          <p:cNvSpPr>
            <a:spLocks noGrp="1"/>
          </p:cNvSpPr>
          <p:nvPr>
            <p:ph type="sldNum" sz="quarter" idx="12"/>
          </p:nvPr>
        </p:nvSpPr>
        <p:spPr/>
        <p:txBody>
          <a:bodyPr/>
          <a:lstStyle/>
          <a:p>
            <a:pPr>
              <a:defRPr/>
            </a:pPr>
            <a:fld id="{BFA6E245-2043-4183-82FC-0A7BD6A0EBFD}" type="slidenum">
              <a:rPr lang="en-GB" smtClean="0"/>
              <a:pPr>
                <a:defRPr/>
              </a:pPr>
              <a:t>‹#›</a:t>
            </a:fld>
            <a:endParaRPr lang="en-GB"/>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457200" y="6356350"/>
            <a:ext cx="2133600" cy="365125"/>
          </a:xfrm>
          <a:prstGeom prst="rect">
            <a:avLst/>
          </a:prstGeom>
        </p:spPr>
        <p:txBody>
          <a:bodyPr/>
          <a:lstStyle/>
          <a:p>
            <a:pPr>
              <a:defRPr/>
            </a:pPr>
            <a:r>
              <a:rPr lang="en-US" smtClean="0"/>
              <a:t>28 July, 2011</a:t>
            </a:r>
            <a:endParaRPr lang="en-GB"/>
          </a:p>
        </p:txBody>
      </p:sp>
      <p:sp>
        <p:nvSpPr>
          <p:cNvPr id="6" name="Footer Placeholder 5"/>
          <p:cNvSpPr>
            <a:spLocks noGrp="1"/>
          </p:cNvSpPr>
          <p:nvPr>
            <p:ph type="ftr" sz="quarter" idx="11"/>
          </p:nvPr>
        </p:nvSpPr>
        <p:spPr/>
        <p:txBody>
          <a:bodyPr/>
          <a:lstStyle/>
          <a:p>
            <a:pPr>
              <a:defRPr/>
            </a:pPr>
            <a:r>
              <a:rPr lang="en-GB" smtClean="0"/>
              <a:t>www.actuariesindia.org</a:t>
            </a:r>
            <a:endParaRPr lang="en-GB"/>
          </a:p>
        </p:txBody>
      </p:sp>
      <p:sp>
        <p:nvSpPr>
          <p:cNvPr id="7" name="Slide Number Placeholder 6"/>
          <p:cNvSpPr>
            <a:spLocks noGrp="1"/>
          </p:cNvSpPr>
          <p:nvPr>
            <p:ph type="sldNum" sz="quarter" idx="12"/>
          </p:nvPr>
        </p:nvSpPr>
        <p:spPr/>
        <p:txBody>
          <a:bodyPr/>
          <a:lstStyle/>
          <a:p>
            <a:pPr>
              <a:defRPr/>
            </a:pPr>
            <a:fld id="{B118C919-524D-4AE6-802D-F6FBC61D86FD}" type="slidenum">
              <a:rPr lang="en-GB" smtClean="0"/>
              <a:pPr>
                <a:defRPr/>
              </a:pPr>
              <a:t>‹#›</a:t>
            </a:fld>
            <a:endParaRPr lang="en-GB"/>
          </a:p>
        </p:txBody>
      </p:sp>
    </p:spTree>
  </p:cSld>
  <p:clrMapOvr>
    <a:masterClrMapping/>
  </p:clrMapOvr>
  <p:hf hdr="0" dt="0"/>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a:xfrm>
            <a:off x="457200" y="6356350"/>
            <a:ext cx="2133600" cy="365125"/>
          </a:xfrm>
          <a:prstGeom prst="rect">
            <a:avLst/>
          </a:prstGeom>
        </p:spPr>
        <p:txBody>
          <a:bodyPr/>
          <a:lstStyle/>
          <a:p>
            <a:pPr>
              <a:defRPr/>
            </a:pPr>
            <a:r>
              <a:rPr lang="en-US" smtClean="0"/>
              <a:t>28 July, 2011</a:t>
            </a:r>
            <a:endParaRPr lang="en-GB"/>
          </a:p>
        </p:txBody>
      </p:sp>
      <p:sp>
        <p:nvSpPr>
          <p:cNvPr id="8" name="Footer Placeholder 7"/>
          <p:cNvSpPr>
            <a:spLocks noGrp="1"/>
          </p:cNvSpPr>
          <p:nvPr>
            <p:ph type="ftr" sz="quarter" idx="11"/>
          </p:nvPr>
        </p:nvSpPr>
        <p:spPr/>
        <p:txBody>
          <a:bodyPr/>
          <a:lstStyle/>
          <a:p>
            <a:pPr>
              <a:defRPr/>
            </a:pPr>
            <a:r>
              <a:rPr lang="en-GB" smtClean="0"/>
              <a:t>www.actuariesindia.org</a:t>
            </a:r>
            <a:endParaRPr lang="en-GB"/>
          </a:p>
        </p:txBody>
      </p:sp>
      <p:sp>
        <p:nvSpPr>
          <p:cNvPr id="9" name="Slide Number Placeholder 8"/>
          <p:cNvSpPr>
            <a:spLocks noGrp="1"/>
          </p:cNvSpPr>
          <p:nvPr>
            <p:ph type="sldNum" sz="quarter" idx="12"/>
          </p:nvPr>
        </p:nvSpPr>
        <p:spPr/>
        <p:txBody>
          <a:bodyPr/>
          <a:lstStyle/>
          <a:p>
            <a:pPr>
              <a:defRPr/>
            </a:pPr>
            <a:fld id="{B118C919-524D-4AE6-802D-F6FBC61D86FD}" type="slidenum">
              <a:rPr lang="en-GB" smtClean="0"/>
              <a:pPr>
                <a:defRPr/>
              </a:pPr>
              <a:t>‹#›</a:t>
            </a:fld>
            <a:endParaRPr lang="en-GB"/>
          </a:p>
        </p:txBody>
      </p:sp>
    </p:spTree>
  </p:cSld>
  <p:clrMapOvr>
    <a:masterClrMapping/>
  </p:clrMapOvr>
  <p:hf hdr="0" dt="0"/>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Date Placeholder 2"/>
          <p:cNvSpPr>
            <a:spLocks noGrp="1"/>
          </p:cNvSpPr>
          <p:nvPr>
            <p:ph type="dt" sz="half" idx="10"/>
          </p:nvPr>
        </p:nvSpPr>
        <p:spPr>
          <a:xfrm>
            <a:off x="457200" y="6356350"/>
            <a:ext cx="2133600" cy="365125"/>
          </a:xfrm>
          <a:prstGeom prst="rect">
            <a:avLst/>
          </a:prstGeom>
        </p:spPr>
        <p:txBody>
          <a:bodyPr/>
          <a:lstStyle/>
          <a:p>
            <a:pPr>
              <a:defRPr/>
            </a:pPr>
            <a:r>
              <a:rPr lang="en-US" smtClean="0"/>
              <a:t>28 July, 2011</a:t>
            </a:r>
            <a:endParaRPr lang="en-GB"/>
          </a:p>
        </p:txBody>
      </p:sp>
      <p:sp>
        <p:nvSpPr>
          <p:cNvPr id="4" name="Footer Placeholder 3"/>
          <p:cNvSpPr>
            <a:spLocks noGrp="1"/>
          </p:cNvSpPr>
          <p:nvPr>
            <p:ph type="ftr" sz="quarter" idx="11"/>
          </p:nvPr>
        </p:nvSpPr>
        <p:spPr/>
        <p:txBody>
          <a:bodyPr/>
          <a:lstStyle/>
          <a:p>
            <a:pPr>
              <a:defRPr/>
            </a:pPr>
            <a:r>
              <a:rPr lang="en-GB" smtClean="0"/>
              <a:t>www.actuariesindia.org</a:t>
            </a:r>
            <a:endParaRPr lang="en-GB"/>
          </a:p>
        </p:txBody>
      </p:sp>
      <p:sp>
        <p:nvSpPr>
          <p:cNvPr id="5" name="Slide Number Placeholder 4"/>
          <p:cNvSpPr>
            <a:spLocks noGrp="1"/>
          </p:cNvSpPr>
          <p:nvPr>
            <p:ph type="sldNum" sz="quarter" idx="12"/>
          </p:nvPr>
        </p:nvSpPr>
        <p:spPr/>
        <p:txBody>
          <a:bodyPr/>
          <a:lstStyle/>
          <a:p>
            <a:pPr>
              <a:defRPr/>
            </a:pPr>
            <a:fld id="{2EF8FD5A-4369-451A-AE4B-9EB0FD82F618}" type="slidenum">
              <a:rPr lang="en-GB" smtClean="0"/>
              <a:pPr>
                <a:defRPr/>
              </a:pPr>
              <a:t>‹#›</a:t>
            </a:fld>
            <a:endParaRPr lang="en-GB"/>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p>
            <a:pPr>
              <a:defRPr/>
            </a:pPr>
            <a:r>
              <a:rPr lang="en-US" smtClean="0"/>
              <a:t>28 July, 2011</a:t>
            </a:r>
            <a:endParaRPr lang="en-GB"/>
          </a:p>
        </p:txBody>
      </p:sp>
      <p:sp>
        <p:nvSpPr>
          <p:cNvPr id="3" name="Footer Placeholder 2"/>
          <p:cNvSpPr>
            <a:spLocks noGrp="1"/>
          </p:cNvSpPr>
          <p:nvPr>
            <p:ph type="ftr" sz="quarter" idx="11"/>
          </p:nvPr>
        </p:nvSpPr>
        <p:spPr/>
        <p:txBody>
          <a:bodyPr/>
          <a:lstStyle/>
          <a:p>
            <a:pPr>
              <a:defRPr/>
            </a:pPr>
            <a:r>
              <a:rPr lang="en-GB" smtClean="0"/>
              <a:t>www.actuariesindia.org</a:t>
            </a:r>
            <a:endParaRPr lang="en-GB"/>
          </a:p>
        </p:txBody>
      </p:sp>
      <p:sp>
        <p:nvSpPr>
          <p:cNvPr id="4" name="Slide Number Placeholder 3"/>
          <p:cNvSpPr>
            <a:spLocks noGrp="1"/>
          </p:cNvSpPr>
          <p:nvPr>
            <p:ph type="sldNum" sz="quarter" idx="12"/>
          </p:nvPr>
        </p:nvSpPr>
        <p:spPr/>
        <p:txBody>
          <a:bodyPr/>
          <a:lstStyle/>
          <a:p>
            <a:pPr>
              <a:defRPr/>
            </a:pPr>
            <a:fld id="{D629C963-6CA3-4910-ACAB-89103C5891B0}" type="slidenum">
              <a:rPr lang="en-GB" smtClean="0"/>
              <a:pPr>
                <a:defRPr/>
              </a:pPr>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6" name="Slide Number Placeholder 5"/>
          <p:cNvSpPr>
            <a:spLocks noGrp="1"/>
          </p:cNvSpPr>
          <p:nvPr>
            <p:ph type="sldNum" sz="quarter" idx="12"/>
          </p:nvPr>
        </p:nvSpPr>
        <p:spPr/>
        <p:txBody>
          <a:bodyPr/>
          <a:lstStyle/>
          <a:p>
            <a:fld id="{830D4EF1-2FB9-4CDA-AD22-D945B346B2F0}" type="slidenum">
              <a:rPr lang="en-GB" smtClean="0"/>
              <a:pPr/>
              <a:t>‹#›</a:t>
            </a:fld>
            <a:endParaRPr lang="en-GB"/>
          </a:p>
        </p:txBody>
      </p:sp>
      <p:sp>
        <p:nvSpPr>
          <p:cNvPr id="9" name="Line 15"/>
          <p:cNvSpPr>
            <a:spLocks noChangeShapeType="1"/>
          </p:cNvSpPr>
          <p:nvPr userDrawn="1"/>
        </p:nvSpPr>
        <p:spPr bwMode="auto">
          <a:xfrm>
            <a:off x="119063" y="1143000"/>
            <a:ext cx="8845550" cy="0"/>
          </a:xfrm>
          <a:prstGeom prst="line">
            <a:avLst/>
          </a:prstGeom>
          <a:ln w="38100">
            <a:solidFill>
              <a:srgbClr val="C00000"/>
            </a:solidFill>
            <a:headEnd/>
            <a:tailEnd/>
          </a:ln>
        </p:spPr>
        <p:style>
          <a:lnRef idx="2">
            <a:schemeClr val="accent6"/>
          </a:lnRef>
          <a:fillRef idx="0">
            <a:schemeClr val="accent6"/>
          </a:fillRef>
          <a:effectRef idx="1">
            <a:schemeClr val="accent6"/>
          </a:effectRef>
          <a:fontRef idx="minor">
            <a:schemeClr val="tx1"/>
          </a:fontRef>
        </p:style>
        <p:txBody>
          <a:bodyPr wrap="none" anchor="ctr"/>
          <a:lstStyle/>
          <a:p>
            <a:pPr>
              <a:defRPr/>
            </a:pPr>
            <a:endParaRPr lang="en-US"/>
          </a:p>
        </p:txBody>
      </p:sp>
      <p:graphicFrame>
        <p:nvGraphicFramePr>
          <p:cNvPr id="10" name="Object 6"/>
          <p:cNvGraphicFramePr>
            <a:graphicFrameLocks noChangeAspect="1"/>
          </p:cNvGraphicFramePr>
          <p:nvPr userDrawn="1"/>
        </p:nvGraphicFramePr>
        <p:xfrm>
          <a:off x="7959296" y="279377"/>
          <a:ext cx="956104" cy="695348"/>
        </p:xfrm>
        <a:graphic>
          <a:graphicData uri="http://schemas.openxmlformats.org/presentationml/2006/ole">
            <p:oleObj spid="_x0000_s23555" r:id="rId3" imgW="3961905" imgH="3415873" progId="">
              <p:embed/>
            </p:oleObj>
          </a:graphicData>
        </a:graphic>
      </p:graphicFrame>
    </p:spTree>
  </p:cSld>
  <p:clrMapOvr>
    <a:masterClrMapping/>
  </p:clrMapOvr>
  <p:hf hdr="0"/>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pPr>
              <a:defRPr/>
            </a:pPr>
            <a:r>
              <a:rPr lang="en-US" smtClean="0"/>
              <a:t>28 July, 2011</a:t>
            </a:r>
            <a:endParaRPr lang="en-GB"/>
          </a:p>
        </p:txBody>
      </p:sp>
      <p:sp>
        <p:nvSpPr>
          <p:cNvPr id="6" name="Footer Placeholder 5"/>
          <p:cNvSpPr>
            <a:spLocks noGrp="1"/>
          </p:cNvSpPr>
          <p:nvPr>
            <p:ph type="ftr" sz="quarter" idx="11"/>
          </p:nvPr>
        </p:nvSpPr>
        <p:spPr/>
        <p:txBody>
          <a:bodyPr/>
          <a:lstStyle/>
          <a:p>
            <a:pPr>
              <a:defRPr/>
            </a:pPr>
            <a:r>
              <a:rPr lang="en-GB" smtClean="0"/>
              <a:t>www.actuariesindia.org</a:t>
            </a:r>
            <a:endParaRPr lang="en-GB"/>
          </a:p>
        </p:txBody>
      </p:sp>
      <p:sp>
        <p:nvSpPr>
          <p:cNvPr id="7" name="Slide Number Placeholder 6"/>
          <p:cNvSpPr>
            <a:spLocks noGrp="1"/>
          </p:cNvSpPr>
          <p:nvPr>
            <p:ph type="sldNum" sz="quarter" idx="12"/>
          </p:nvPr>
        </p:nvSpPr>
        <p:spPr/>
        <p:txBody>
          <a:bodyPr/>
          <a:lstStyle/>
          <a:p>
            <a:pPr>
              <a:defRPr/>
            </a:pPr>
            <a:fld id="{B118C919-524D-4AE6-802D-F6FBC61D86FD}" type="slidenum">
              <a:rPr lang="en-GB" smtClean="0"/>
              <a:pPr>
                <a:defRPr/>
              </a:pPr>
              <a:t>‹#›</a:t>
            </a:fld>
            <a:endParaRPr lang="en-GB"/>
          </a:p>
        </p:txBody>
      </p:sp>
    </p:spTree>
  </p:cSld>
  <p:clrMapOvr>
    <a:masterClrMapping/>
  </p:clrMapOvr>
  <p:hf hdr="0" dt="0"/>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pPr>
              <a:defRPr/>
            </a:pPr>
            <a:r>
              <a:rPr lang="en-US" smtClean="0"/>
              <a:t>28 July, 2011</a:t>
            </a:r>
            <a:endParaRPr lang="en-GB"/>
          </a:p>
        </p:txBody>
      </p:sp>
      <p:sp>
        <p:nvSpPr>
          <p:cNvPr id="6" name="Footer Placeholder 5"/>
          <p:cNvSpPr>
            <a:spLocks noGrp="1"/>
          </p:cNvSpPr>
          <p:nvPr>
            <p:ph type="ftr" sz="quarter" idx="11"/>
          </p:nvPr>
        </p:nvSpPr>
        <p:spPr/>
        <p:txBody>
          <a:bodyPr/>
          <a:lstStyle/>
          <a:p>
            <a:pPr>
              <a:defRPr/>
            </a:pPr>
            <a:r>
              <a:rPr lang="en-GB" smtClean="0"/>
              <a:t>www.actuariesindia.org</a:t>
            </a:r>
            <a:endParaRPr lang="en-GB"/>
          </a:p>
        </p:txBody>
      </p:sp>
      <p:sp>
        <p:nvSpPr>
          <p:cNvPr id="7" name="Slide Number Placeholder 6"/>
          <p:cNvSpPr>
            <a:spLocks noGrp="1"/>
          </p:cNvSpPr>
          <p:nvPr>
            <p:ph type="sldNum" sz="quarter" idx="12"/>
          </p:nvPr>
        </p:nvSpPr>
        <p:spPr/>
        <p:txBody>
          <a:bodyPr/>
          <a:lstStyle/>
          <a:p>
            <a:pPr>
              <a:defRPr/>
            </a:pPr>
            <a:fld id="{B118C919-524D-4AE6-802D-F6FBC61D86FD}" type="slidenum">
              <a:rPr lang="en-GB" smtClean="0"/>
              <a:pPr>
                <a:defRPr/>
              </a:pPr>
              <a:t>‹#›</a:t>
            </a:fld>
            <a:endParaRPr lang="en-GB"/>
          </a:p>
        </p:txBody>
      </p:sp>
    </p:spTree>
  </p:cSld>
  <p:clrMapOvr>
    <a:masterClrMapping/>
  </p:clrMapOvr>
  <p:hf hdr="0" dt="0"/>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pPr>
              <a:defRPr/>
            </a:pPr>
            <a:r>
              <a:rPr lang="en-US" smtClean="0"/>
              <a:t>28 July, 2011</a:t>
            </a:r>
            <a:endParaRPr lang="en-GB"/>
          </a:p>
        </p:txBody>
      </p:sp>
      <p:sp>
        <p:nvSpPr>
          <p:cNvPr id="5" name="Footer Placeholder 4"/>
          <p:cNvSpPr>
            <a:spLocks noGrp="1"/>
          </p:cNvSpPr>
          <p:nvPr>
            <p:ph type="ftr" sz="quarter" idx="11"/>
          </p:nvPr>
        </p:nvSpPr>
        <p:spPr/>
        <p:txBody>
          <a:bodyPr/>
          <a:lstStyle/>
          <a:p>
            <a:pPr>
              <a:defRPr/>
            </a:pPr>
            <a:r>
              <a:rPr lang="en-GB" smtClean="0"/>
              <a:t>www.actuariesindia.org</a:t>
            </a:r>
            <a:endParaRPr lang="en-GB"/>
          </a:p>
        </p:txBody>
      </p:sp>
      <p:sp>
        <p:nvSpPr>
          <p:cNvPr id="6" name="Slide Number Placeholder 5"/>
          <p:cNvSpPr>
            <a:spLocks noGrp="1"/>
          </p:cNvSpPr>
          <p:nvPr>
            <p:ph type="sldNum" sz="quarter" idx="12"/>
          </p:nvPr>
        </p:nvSpPr>
        <p:spPr/>
        <p:txBody>
          <a:bodyPr/>
          <a:lstStyle/>
          <a:p>
            <a:pPr>
              <a:defRPr/>
            </a:pPr>
            <a:fld id="{B118C919-524D-4AE6-802D-F6FBC61D86FD}" type="slidenum">
              <a:rPr lang="en-GB" smtClean="0"/>
              <a:pPr>
                <a:defRPr/>
              </a:pPr>
              <a:t>‹#›</a:t>
            </a:fld>
            <a:endParaRPr lang="en-GB"/>
          </a:p>
        </p:txBody>
      </p:sp>
    </p:spTree>
  </p:cSld>
  <p:clrMapOvr>
    <a:masterClrMapping/>
  </p:clrMapOvr>
  <p:hf hdr="0" dt="0"/>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pPr>
              <a:defRPr/>
            </a:pPr>
            <a:r>
              <a:rPr lang="en-US" smtClean="0"/>
              <a:t>28 July, 2011</a:t>
            </a:r>
            <a:endParaRPr lang="en-GB"/>
          </a:p>
        </p:txBody>
      </p:sp>
      <p:sp>
        <p:nvSpPr>
          <p:cNvPr id="5" name="Footer Placeholder 4"/>
          <p:cNvSpPr>
            <a:spLocks noGrp="1"/>
          </p:cNvSpPr>
          <p:nvPr>
            <p:ph type="ftr" sz="quarter" idx="11"/>
          </p:nvPr>
        </p:nvSpPr>
        <p:spPr/>
        <p:txBody>
          <a:bodyPr/>
          <a:lstStyle/>
          <a:p>
            <a:pPr>
              <a:defRPr/>
            </a:pPr>
            <a:r>
              <a:rPr lang="en-GB" smtClean="0"/>
              <a:t>www.actuariesindia.org</a:t>
            </a:r>
            <a:endParaRPr lang="en-GB"/>
          </a:p>
        </p:txBody>
      </p:sp>
      <p:sp>
        <p:nvSpPr>
          <p:cNvPr id="6" name="Slide Number Placeholder 5"/>
          <p:cNvSpPr>
            <a:spLocks noGrp="1"/>
          </p:cNvSpPr>
          <p:nvPr>
            <p:ph type="sldNum" sz="quarter" idx="12"/>
          </p:nvPr>
        </p:nvSpPr>
        <p:spPr/>
        <p:txBody>
          <a:bodyPr/>
          <a:lstStyle/>
          <a:p>
            <a:pPr>
              <a:defRPr/>
            </a:pPr>
            <a:fld id="{B118C919-524D-4AE6-802D-F6FBC61D86FD}" type="slidenum">
              <a:rPr lang="en-GB" smtClean="0"/>
              <a:pPr>
                <a:defRPr/>
              </a:pPr>
              <a:t>‹#›</a:t>
            </a:fld>
            <a:endParaRPr lang="en-GB"/>
          </a:p>
        </p:txBody>
      </p:sp>
    </p:spTree>
  </p:cSld>
  <p:clrMapOvr>
    <a:masterClrMapping/>
  </p:clrMapOvr>
  <p:hf hdr="0" dt="0"/>
</p:sldLayout>
</file>

<file path=ppt/slideLayouts/slideLayout34.xml><?xml version="1.0" encoding="utf-8"?>
<p:sldLayout xmlns:a="http://schemas.openxmlformats.org/drawingml/2006/main" xmlns:r="http://schemas.openxmlformats.org/officeDocument/2006/relationships" xmlns:p="http://schemas.openxmlformats.org/presentationml/2006/main">
  <p:cSld name="2_Title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251520" y="6525345"/>
            <a:ext cx="5328592" cy="216023"/>
          </a:xfrm>
          <a:prstGeom prst="rect">
            <a:avLst/>
          </a:prstGeom>
        </p:spPr>
        <p:txBody>
          <a:bodyPr lIns="0"/>
          <a:lstStyle>
            <a:lvl1pPr>
              <a:defRPr>
                <a:solidFill>
                  <a:schemeClr val="tx1"/>
                </a:solidFill>
              </a:defRPr>
            </a:lvl1pPr>
          </a:lstStyle>
          <a:p>
            <a:pPr algn="l"/>
            <a:r>
              <a:rPr lang="en-US" smtClean="0"/>
              <a:t>© 2014 Towers Watson. All rights reserved. Proprietary and Confidential. For Towers Watson and Towers Watson client use only.</a:t>
            </a:r>
            <a:endParaRPr lang="en-GB" dirty="0"/>
          </a:p>
        </p:txBody>
      </p:sp>
      <p:sp>
        <p:nvSpPr>
          <p:cNvPr id="2" name="Title 1"/>
          <p:cNvSpPr>
            <a:spLocks noGrp="1"/>
          </p:cNvSpPr>
          <p:nvPr>
            <p:ph type="ctrTitle"/>
          </p:nvPr>
        </p:nvSpPr>
        <p:spPr>
          <a:xfrm>
            <a:off x="381600" y="4010400"/>
            <a:ext cx="5943600" cy="385043"/>
          </a:xfrm>
          <a:solidFill>
            <a:schemeClr val="bg2"/>
          </a:solidFill>
        </p:spPr>
        <p:txBody>
          <a:bodyPr lIns="183600" tIns="28800" rIns="90000" bIns="18000">
            <a:noAutofit/>
          </a:bodyPr>
          <a:lstStyle>
            <a:lvl1pPr algn="l">
              <a:defRPr sz="2500">
                <a:solidFill>
                  <a:schemeClr val="bg1"/>
                </a:solidFill>
              </a:defRPr>
            </a:lvl1pPr>
          </a:lstStyle>
          <a:p>
            <a:r>
              <a:rPr lang="en-US" smtClean="0"/>
              <a:t>Click to edit Master title style</a:t>
            </a:r>
            <a:endParaRPr lang="en-GB" dirty="0"/>
          </a:p>
        </p:txBody>
      </p:sp>
      <p:sp>
        <p:nvSpPr>
          <p:cNvPr id="3" name="Subtitle 2"/>
          <p:cNvSpPr>
            <a:spLocks noGrp="1"/>
          </p:cNvSpPr>
          <p:nvPr>
            <p:ph type="subTitle" idx="1"/>
          </p:nvPr>
        </p:nvSpPr>
        <p:spPr>
          <a:xfrm>
            <a:off x="381600" y="4460400"/>
            <a:ext cx="7315200" cy="280800"/>
          </a:xfrm>
          <a:solidFill>
            <a:schemeClr val="tx1"/>
          </a:solidFill>
        </p:spPr>
        <p:txBody>
          <a:bodyPr lIns="183600" tIns="18000" rIns="90000" bIns="18000" anchor="ctr" anchorCtr="0">
            <a:noAutofit/>
          </a:bodyPr>
          <a:lstStyle>
            <a:lvl1pPr marL="0" indent="0" algn="l">
              <a:buNone/>
              <a:defRPr sz="1800" b="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dirty="0"/>
          </a:p>
        </p:txBody>
      </p:sp>
      <p:sp>
        <p:nvSpPr>
          <p:cNvPr id="11" name="Text Placeholder 10"/>
          <p:cNvSpPr>
            <a:spLocks noGrp="1"/>
          </p:cNvSpPr>
          <p:nvPr>
            <p:ph type="body" sz="quarter" idx="13"/>
          </p:nvPr>
        </p:nvSpPr>
        <p:spPr>
          <a:xfrm>
            <a:off x="250825" y="5229225"/>
            <a:ext cx="5834063" cy="1152525"/>
          </a:xfrm>
        </p:spPr>
        <p:txBody>
          <a:bodyPr>
            <a:noAutofit/>
          </a:bodyPr>
          <a:lstStyle>
            <a:lvl1pPr>
              <a:spcBef>
                <a:spcPts val="300"/>
              </a:spcBef>
              <a:defRPr sz="1600"/>
            </a:lvl1pPr>
            <a:lvl2pPr>
              <a:defRPr sz="1100"/>
            </a:lvl2pPr>
            <a:lvl3pPr>
              <a:defRPr sz="1600"/>
            </a:lvl3pPr>
            <a:lvl4pPr>
              <a:defRPr sz="1600"/>
            </a:lvl4pPr>
            <a:lvl5pPr>
              <a:defRPr sz="16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Tree>
    <p:extLst>
      <p:ext uri="{BB962C8B-B14F-4D97-AF65-F5344CB8AC3E}">
        <p14:creationId xmlns:p14="http://schemas.microsoft.com/office/powerpoint/2010/main" xmlns="" val="3664859049"/>
      </p:ext>
    </p:extLst>
  </p:cSld>
  <p:clrMapOvr>
    <a:masterClrMapping/>
  </p:clrMapOvr>
  <p:timing>
    <p:tnLst>
      <p:par>
        <p:cTn id="1" dur="indefinite" restart="never" nodeType="tmRoot"/>
      </p:par>
    </p:tn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r>
              <a:rPr lang="en-US" smtClean="0"/>
              <a:t>28 July, 2011</a:t>
            </a:r>
            <a:endParaRPr lang="en-GB"/>
          </a:p>
        </p:txBody>
      </p:sp>
      <p:sp>
        <p:nvSpPr>
          <p:cNvPr id="5" name="Rectangle 5"/>
          <p:cNvSpPr>
            <a:spLocks noGrp="1" noChangeArrowheads="1"/>
          </p:cNvSpPr>
          <p:nvPr>
            <p:ph type="ftr" sz="quarter" idx="11"/>
          </p:nvPr>
        </p:nvSpPr>
        <p:spPr>
          <a:ln/>
        </p:spPr>
        <p:txBody>
          <a:bodyPr/>
          <a:lstStyle>
            <a:lvl1pPr>
              <a:defRPr/>
            </a:lvl1pPr>
          </a:lstStyle>
          <a:p>
            <a:pPr>
              <a:defRPr/>
            </a:pPr>
            <a:r>
              <a:rPr lang="en-GB" smtClean="0"/>
              <a:t>www.actuariesindia.org</a:t>
            </a: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A279DE1F-5E27-4B45-9D15-005F28CE4332}" type="slidenum">
              <a:rPr lang="en-GB"/>
              <a:pPr>
                <a:defRPr/>
              </a:pPr>
              <a:t>‹#›</a:t>
            </a:fld>
            <a:endParaRPr lang="en-GB"/>
          </a:p>
        </p:txBody>
      </p:sp>
    </p:spTree>
  </p:cSld>
  <p:clrMapOvr>
    <a:masterClrMapping/>
  </p:clrMapOvr>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r>
              <a:rPr lang="en-US" smtClean="0"/>
              <a:t>28 July, 2011</a:t>
            </a:r>
            <a:endParaRPr lang="en-GB"/>
          </a:p>
        </p:txBody>
      </p:sp>
      <p:sp>
        <p:nvSpPr>
          <p:cNvPr id="5" name="Rectangle 5"/>
          <p:cNvSpPr>
            <a:spLocks noGrp="1" noChangeArrowheads="1"/>
          </p:cNvSpPr>
          <p:nvPr>
            <p:ph type="ftr" sz="quarter" idx="11"/>
          </p:nvPr>
        </p:nvSpPr>
        <p:spPr>
          <a:ln/>
        </p:spPr>
        <p:txBody>
          <a:bodyPr/>
          <a:lstStyle>
            <a:lvl1pPr>
              <a:defRPr/>
            </a:lvl1pPr>
          </a:lstStyle>
          <a:p>
            <a:pPr>
              <a:defRPr/>
            </a:pPr>
            <a:r>
              <a:rPr lang="en-GB" smtClean="0"/>
              <a:t>www.actuariesindia.org</a:t>
            </a: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A6321966-726A-4E9E-9E02-D49DCD2200A8}" type="slidenum">
              <a:rPr lang="en-GB"/>
              <a:pPr>
                <a:defRPr/>
              </a:pPr>
              <a:t>‹#›</a:t>
            </a:fld>
            <a:endParaRPr lang="en-GB"/>
          </a:p>
        </p:txBody>
      </p:sp>
    </p:spTree>
  </p:cSld>
  <p:clrMapOvr>
    <a:masterClrMapping/>
  </p:clrMapOvr>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r>
              <a:rPr lang="en-US" smtClean="0"/>
              <a:t>28 July, 2011</a:t>
            </a:r>
            <a:endParaRPr lang="en-GB"/>
          </a:p>
        </p:txBody>
      </p:sp>
      <p:sp>
        <p:nvSpPr>
          <p:cNvPr id="5" name="Rectangle 5"/>
          <p:cNvSpPr>
            <a:spLocks noGrp="1" noChangeArrowheads="1"/>
          </p:cNvSpPr>
          <p:nvPr>
            <p:ph type="ftr" sz="quarter" idx="11"/>
          </p:nvPr>
        </p:nvSpPr>
        <p:spPr>
          <a:ln/>
        </p:spPr>
        <p:txBody>
          <a:bodyPr/>
          <a:lstStyle>
            <a:lvl1pPr>
              <a:defRPr/>
            </a:lvl1pPr>
          </a:lstStyle>
          <a:p>
            <a:pPr>
              <a:defRPr/>
            </a:pPr>
            <a:r>
              <a:rPr lang="en-GB" smtClean="0"/>
              <a:t>www.actuariesindia.org</a:t>
            </a: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BFA6E245-2043-4183-82FC-0A7BD6A0EBFD}" type="slidenum">
              <a:rPr lang="en-GB"/>
              <a:pPr>
                <a:defRPr/>
              </a:pPr>
              <a:t>‹#›</a:t>
            </a:fld>
            <a:endParaRPr lang="en-GB"/>
          </a:p>
        </p:txBody>
      </p:sp>
    </p:spTree>
  </p:cSld>
  <p:clrMapOvr>
    <a:masterClrMapping/>
  </p:clrMapOvr>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5" name="Rectangle 4"/>
          <p:cNvSpPr>
            <a:spLocks noGrp="1" noChangeArrowheads="1"/>
          </p:cNvSpPr>
          <p:nvPr>
            <p:ph type="dt" sz="half" idx="10"/>
          </p:nvPr>
        </p:nvSpPr>
        <p:spPr>
          <a:ln/>
        </p:spPr>
        <p:txBody>
          <a:bodyPr/>
          <a:lstStyle>
            <a:lvl1pPr>
              <a:defRPr/>
            </a:lvl1pPr>
          </a:lstStyle>
          <a:p>
            <a:pPr>
              <a:defRPr/>
            </a:pPr>
            <a:r>
              <a:rPr lang="en-US" dirty="0" smtClean="0"/>
              <a:t>Date</a:t>
            </a:r>
            <a:endParaRPr lang="en-GB" dirty="0"/>
          </a:p>
        </p:txBody>
      </p:sp>
      <p:sp>
        <p:nvSpPr>
          <p:cNvPr id="6" name="Rectangle 5"/>
          <p:cNvSpPr>
            <a:spLocks noGrp="1" noChangeArrowheads="1"/>
          </p:cNvSpPr>
          <p:nvPr>
            <p:ph type="ftr" sz="quarter" idx="11"/>
          </p:nvPr>
        </p:nvSpPr>
        <p:spPr>
          <a:ln/>
        </p:spPr>
        <p:txBody>
          <a:bodyPr/>
          <a:lstStyle>
            <a:lvl1pPr>
              <a:defRPr/>
            </a:lvl1pPr>
          </a:lstStyle>
          <a:p>
            <a:pPr>
              <a:defRPr/>
            </a:pPr>
            <a:r>
              <a:rPr lang="en-GB" dirty="0" smtClean="0"/>
              <a:t>www.actuariesindia.org</a:t>
            </a:r>
            <a:endParaRPr lang="en-GB" dirty="0"/>
          </a:p>
        </p:txBody>
      </p:sp>
      <p:sp>
        <p:nvSpPr>
          <p:cNvPr id="7" name="Rectangle 6"/>
          <p:cNvSpPr>
            <a:spLocks noGrp="1" noChangeArrowheads="1"/>
          </p:cNvSpPr>
          <p:nvPr>
            <p:ph type="sldNum" sz="quarter" idx="12"/>
          </p:nvPr>
        </p:nvSpPr>
        <p:spPr>
          <a:ln/>
        </p:spPr>
        <p:txBody>
          <a:bodyPr/>
          <a:lstStyle>
            <a:lvl1pPr>
              <a:defRPr/>
            </a:lvl1pPr>
          </a:lstStyle>
          <a:p>
            <a:pPr>
              <a:defRPr/>
            </a:pPr>
            <a:fld id="{93A73AEE-D506-4373-89E6-5210E2A754A0}" type="slidenum">
              <a:rPr lang="en-GB"/>
              <a:pPr>
                <a:defRPr/>
              </a:pPr>
              <a:t>‹#›</a:t>
            </a:fld>
            <a:endParaRPr lang="en-GB" dirty="0"/>
          </a:p>
        </p:txBody>
      </p:sp>
      <p:grpSp>
        <p:nvGrpSpPr>
          <p:cNvPr id="8" name="Group 10"/>
          <p:cNvGrpSpPr/>
          <p:nvPr userDrawn="1"/>
        </p:nvGrpSpPr>
        <p:grpSpPr>
          <a:xfrm>
            <a:off x="269528" y="228600"/>
            <a:ext cx="8874472" cy="1284827"/>
            <a:chOff x="269528" y="5496973"/>
            <a:chExt cx="8874472" cy="1284827"/>
          </a:xfrm>
        </p:grpSpPr>
        <p:pic>
          <p:nvPicPr>
            <p:cNvPr id="9" name="Picture 2"/>
            <p:cNvPicPr>
              <a:picLocks noChangeAspect="1" noChangeArrowheads="1"/>
            </p:cNvPicPr>
            <p:nvPr/>
          </p:nvPicPr>
          <p:blipFill>
            <a:blip r:embed="rId2" cstate="print"/>
            <a:srcRect/>
            <a:stretch>
              <a:fillRect/>
            </a:stretch>
          </p:blipFill>
          <p:spPr bwMode="auto">
            <a:xfrm>
              <a:off x="269528" y="5496973"/>
              <a:ext cx="1483072" cy="1284827"/>
            </a:xfrm>
            <a:prstGeom prst="rect">
              <a:avLst/>
            </a:prstGeom>
            <a:noFill/>
            <a:ln w="9525">
              <a:noFill/>
              <a:miter lim="800000"/>
              <a:headEnd/>
              <a:tailEnd/>
            </a:ln>
          </p:spPr>
        </p:pic>
        <p:sp>
          <p:nvSpPr>
            <p:cNvPr id="10" name="Rectangle 5"/>
            <p:cNvSpPr>
              <a:spLocks noChangeArrowheads="1"/>
            </p:cNvSpPr>
            <p:nvPr/>
          </p:nvSpPr>
          <p:spPr bwMode="auto">
            <a:xfrm rot="10800000" flipV="1">
              <a:off x="1752600" y="5820488"/>
              <a:ext cx="7391400"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4000" b="1" i="0" u="none" strike="noStrike" cap="none" normalizeH="0" baseline="0" dirty="0" smtClean="0">
                  <a:ln>
                    <a:noFill/>
                  </a:ln>
                  <a:solidFill>
                    <a:srgbClr val="1F497D"/>
                  </a:solidFill>
                  <a:effectLst/>
                  <a:latin typeface="Bahamas" pitchFamily="34" charset="0"/>
                  <a:cs typeface="Times New Roman" pitchFamily="18" charset="0"/>
                </a:rPr>
                <a:t>Institute of Actuaries of India</a:t>
              </a:r>
              <a:endParaRPr kumimoji="0" lang="en-US" sz="4000" b="1" i="0" u="none" strike="noStrike" cap="none" normalizeH="0" baseline="0" dirty="0" smtClean="0">
                <a:ln>
                  <a:noFill/>
                </a:ln>
                <a:solidFill>
                  <a:schemeClr val="tx1"/>
                </a:solidFill>
                <a:effectLst/>
                <a:latin typeface="Bahamas" pitchFamily="34" charset="0"/>
                <a:cs typeface="Times New Roman" pitchFamily="18" charset="0"/>
              </a:endParaRPr>
            </a:p>
          </p:txBody>
        </p:sp>
      </p:grpSp>
      <p:sp>
        <p:nvSpPr>
          <p:cNvPr id="11" name="Rectangle 10"/>
          <p:cNvSpPr/>
          <p:nvPr userDrawn="1"/>
        </p:nvSpPr>
        <p:spPr>
          <a:xfrm>
            <a:off x="0" y="2743200"/>
            <a:ext cx="9144000" cy="830997"/>
          </a:xfrm>
          <a:prstGeom prst="rect">
            <a:avLst/>
          </a:prstGeom>
        </p:spPr>
        <p:txBody>
          <a:bodyPr wrap="square">
            <a:spAutoFit/>
          </a:bodyPr>
          <a:lstStyle/>
          <a:p>
            <a:pPr algn="ctr">
              <a:buNone/>
            </a:pPr>
            <a:r>
              <a:rPr lang="en-US" sz="4800" b="1" dirty="0" smtClean="0">
                <a:latin typeface="Garamond" pitchFamily="18" charset="0"/>
                <a:ea typeface="Verdana" pitchFamily="34" charset="0"/>
                <a:cs typeface="Verdana" pitchFamily="34" charset="0"/>
              </a:rPr>
              <a:t>Title</a:t>
            </a:r>
          </a:p>
        </p:txBody>
      </p:sp>
      <p:sp>
        <p:nvSpPr>
          <p:cNvPr id="12" name="Rectangle 11"/>
          <p:cNvSpPr/>
          <p:nvPr userDrawn="1"/>
        </p:nvSpPr>
        <p:spPr>
          <a:xfrm>
            <a:off x="0" y="3733800"/>
            <a:ext cx="9144000" cy="830997"/>
          </a:xfrm>
          <a:prstGeom prst="rect">
            <a:avLst/>
          </a:prstGeom>
        </p:spPr>
        <p:txBody>
          <a:bodyPr wrap="square">
            <a:spAutoFit/>
          </a:bodyPr>
          <a:lstStyle/>
          <a:p>
            <a:pPr algn="ctr">
              <a:buNone/>
            </a:pPr>
            <a:r>
              <a:rPr lang="en-US" sz="4800" b="1" dirty="0" smtClean="0">
                <a:latin typeface="Garamond" pitchFamily="18" charset="0"/>
                <a:ea typeface="Verdana" pitchFamily="34" charset="0"/>
                <a:cs typeface="Verdana" pitchFamily="34" charset="0"/>
              </a:rPr>
              <a:t>By</a:t>
            </a:r>
          </a:p>
        </p:txBody>
      </p:sp>
    </p:spTree>
  </p:cSld>
  <p:clrMapOvr>
    <a:masterClrMapping/>
  </p:clrMapOvr>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Rectangle 4"/>
          <p:cNvSpPr>
            <a:spLocks noGrp="1" noChangeArrowheads="1"/>
          </p:cNvSpPr>
          <p:nvPr>
            <p:ph type="dt" sz="half" idx="10"/>
          </p:nvPr>
        </p:nvSpPr>
        <p:spPr>
          <a:ln/>
        </p:spPr>
        <p:txBody>
          <a:bodyPr/>
          <a:lstStyle>
            <a:lvl1pPr>
              <a:defRPr/>
            </a:lvl1pPr>
          </a:lstStyle>
          <a:p>
            <a:pPr>
              <a:defRPr/>
            </a:pPr>
            <a:r>
              <a:rPr lang="en-US" smtClean="0"/>
              <a:t>28 July, 2011</a:t>
            </a:r>
            <a:endParaRPr lang="en-GB"/>
          </a:p>
        </p:txBody>
      </p:sp>
      <p:sp>
        <p:nvSpPr>
          <p:cNvPr id="4" name="Rectangle 5"/>
          <p:cNvSpPr>
            <a:spLocks noGrp="1" noChangeArrowheads="1"/>
          </p:cNvSpPr>
          <p:nvPr>
            <p:ph type="ftr" sz="quarter" idx="11"/>
          </p:nvPr>
        </p:nvSpPr>
        <p:spPr>
          <a:ln/>
        </p:spPr>
        <p:txBody>
          <a:bodyPr/>
          <a:lstStyle>
            <a:lvl1pPr>
              <a:defRPr/>
            </a:lvl1pPr>
          </a:lstStyle>
          <a:p>
            <a:pPr>
              <a:defRPr/>
            </a:pPr>
            <a:r>
              <a:rPr lang="en-GB" smtClean="0"/>
              <a:t>www.actuariesindia.org</a:t>
            </a:r>
            <a:endParaRPr lang="en-GB"/>
          </a:p>
        </p:txBody>
      </p:sp>
      <p:sp>
        <p:nvSpPr>
          <p:cNvPr id="5" name="Rectangle 6"/>
          <p:cNvSpPr>
            <a:spLocks noGrp="1" noChangeArrowheads="1"/>
          </p:cNvSpPr>
          <p:nvPr>
            <p:ph type="sldNum" sz="quarter" idx="12"/>
          </p:nvPr>
        </p:nvSpPr>
        <p:spPr>
          <a:ln/>
        </p:spPr>
        <p:txBody>
          <a:bodyPr/>
          <a:lstStyle>
            <a:lvl1pPr>
              <a:defRPr/>
            </a:lvl1pPr>
          </a:lstStyle>
          <a:p>
            <a:pPr>
              <a:defRPr/>
            </a:pPr>
            <a:fld id="{2EF8FD5A-4369-451A-AE4B-9EB0FD82F618}" type="slidenum">
              <a:rPr lang="en-GB"/>
              <a:pPr>
                <a:defRPr/>
              </a:pPr>
              <a:t>‹#›</a:t>
            </a:fld>
            <a:endParaRPr lang="en-GB"/>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Slide Number Placeholder 6"/>
          <p:cNvSpPr>
            <a:spLocks noGrp="1"/>
          </p:cNvSpPr>
          <p:nvPr>
            <p:ph type="sldNum" sz="quarter" idx="12"/>
          </p:nvPr>
        </p:nvSpPr>
        <p:spPr/>
        <p:txBody>
          <a:bodyPr/>
          <a:lstStyle/>
          <a:p>
            <a:fld id="{830D4EF1-2FB9-4CDA-AD22-D945B346B2F0}" type="slidenum">
              <a:rPr lang="en-GB" smtClean="0"/>
              <a:pPr/>
              <a:t>‹#›</a:t>
            </a:fld>
            <a:endParaRPr lang="en-GB" dirty="0"/>
          </a:p>
        </p:txBody>
      </p:sp>
      <p:sp>
        <p:nvSpPr>
          <p:cNvPr id="8" name="Line 15"/>
          <p:cNvSpPr>
            <a:spLocks noChangeShapeType="1"/>
          </p:cNvSpPr>
          <p:nvPr userDrawn="1"/>
        </p:nvSpPr>
        <p:spPr bwMode="auto">
          <a:xfrm>
            <a:off x="119063" y="1143000"/>
            <a:ext cx="8845550" cy="0"/>
          </a:xfrm>
          <a:prstGeom prst="line">
            <a:avLst/>
          </a:prstGeom>
          <a:ln w="38100">
            <a:solidFill>
              <a:srgbClr val="C00000"/>
            </a:solidFill>
            <a:headEnd/>
            <a:tailEnd/>
          </a:ln>
        </p:spPr>
        <p:style>
          <a:lnRef idx="2">
            <a:schemeClr val="accent6"/>
          </a:lnRef>
          <a:fillRef idx="0">
            <a:schemeClr val="accent6"/>
          </a:fillRef>
          <a:effectRef idx="1">
            <a:schemeClr val="accent6"/>
          </a:effectRef>
          <a:fontRef idx="minor">
            <a:schemeClr val="tx1"/>
          </a:fontRef>
        </p:style>
        <p:txBody>
          <a:bodyPr wrap="none" anchor="ctr"/>
          <a:lstStyle/>
          <a:p>
            <a:pPr>
              <a:defRPr/>
            </a:pPr>
            <a:endParaRPr lang="en-US"/>
          </a:p>
        </p:txBody>
      </p:sp>
      <p:graphicFrame>
        <p:nvGraphicFramePr>
          <p:cNvPr id="9" name="Object 6"/>
          <p:cNvGraphicFramePr>
            <a:graphicFrameLocks noChangeAspect="1"/>
          </p:cNvGraphicFramePr>
          <p:nvPr userDrawn="1"/>
        </p:nvGraphicFramePr>
        <p:xfrm>
          <a:off x="7959296" y="279377"/>
          <a:ext cx="956104" cy="695348"/>
        </p:xfrm>
        <a:graphic>
          <a:graphicData uri="http://schemas.openxmlformats.org/presentationml/2006/ole">
            <p:oleObj spid="_x0000_s22530" r:id="rId3" imgW="3961905" imgH="3415873" progId="">
              <p:embed/>
            </p:oleObj>
          </a:graphicData>
        </a:graphic>
      </p:graphicFrame>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r>
              <a:rPr lang="en-US" smtClean="0"/>
              <a:t>28 July, 2011</a:t>
            </a:r>
            <a:endParaRPr lang="en-GB"/>
          </a:p>
        </p:txBody>
      </p:sp>
      <p:sp>
        <p:nvSpPr>
          <p:cNvPr id="3" name="Rectangle 5"/>
          <p:cNvSpPr>
            <a:spLocks noGrp="1" noChangeArrowheads="1"/>
          </p:cNvSpPr>
          <p:nvPr>
            <p:ph type="ftr" sz="quarter" idx="11"/>
          </p:nvPr>
        </p:nvSpPr>
        <p:spPr>
          <a:ln/>
        </p:spPr>
        <p:txBody>
          <a:bodyPr/>
          <a:lstStyle>
            <a:lvl1pPr>
              <a:defRPr/>
            </a:lvl1pPr>
          </a:lstStyle>
          <a:p>
            <a:pPr>
              <a:defRPr/>
            </a:pPr>
            <a:r>
              <a:rPr lang="en-GB" smtClean="0"/>
              <a:t>www.actuariesindia.org</a:t>
            </a:r>
            <a:endParaRPr lang="en-GB"/>
          </a:p>
        </p:txBody>
      </p:sp>
      <p:sp>
        <p:nvSpPr>
          <p:cNvPr id="4" name="Rectangle 6"/>
          <p:cNvSpPr>
            <a:spLocks noGrp="1" noChangeArrowheads="1"/>
          </p:cNvSpPr>
          <p:nvPr>
            <p:ph type="sldNum" sz="quarter" idx="12"/>
          </p:nvPr>
        </p:nvSpPr>
        <p:spPr>
          <a:ln/>
        </p:spPr>
        <p:txBody>
          <a:bodyPr/>
          <a:lstStyle>
            <a:lvl1pPr>
              <a:defRPr/>
            </a:lvl1pPr>
          </a:lstStyle>
          <a:p>
            <a:pPr>
              <a:defRPr/>
            </a:pPr>
            <a:fld id="{D629C963-6CA3-4910-ACAB-89103C5891B0}" type="slidenum">
              <a:rPr lang="en-GB"/>
              <a:pPr>
                <a:defRPr/>
              </a:pPr>
              <a:t>‹#›</a:t>
            </a:fld>
            <a:endParaRPr lang="en-GB"/>
          </a:p>
        </p:txBody>
      </p:sp>
    </p:spTree>
  </p:cSld>
  <p:clrMapOvr>
    <a:masterClrMapping/>
  </p:clrMapOvr>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5" name="Footer Placeholder 4"/>
          <p:cNvSpPr>
            <a:spLocks noGrp="1"/>
          </p:cNvSpPr>
          <p:nvPr>
            <p:ph type="ftr" sz="quarter" idx="11"/>
          </p:nvPr>
        </p:nvSpPr>
        <p:spPr/>
        <p:txBody>
          <a:bodyPr/>
          <a:lstStyle/>
          <a:p>
            <a:pPr>
              <a:defRPr/>
            </a:pPr>
            <a:r>
              <a:rPr lang="en-GB" smtClean="0"/>
              <a:t>www.actuariesindia.org</a:t>
            </a:r>
            <a:endParaRPr lang="en-GB"/>
          </a:p>
        </p:txBody>
      </p:sp>
      <p:sp>
        <p:nvSpPr>
          <p:cNvPr id="6" name="Slide Number Placeholder 5"/>
          <p:cNvSpPr>
            <a:spLocks noGrp="1"/>
          </p:cNvSpPr>
          <p:nvPr>
            <p:ph type="sldNum" sz="quarter" idx="12"/>
          </p:nvPr>
        </p:nvSpPr>
        <p:spPr/>
        <p:txBody>
          <a:bodyPr/>
          <a:lstStyle/>
          <a:p>
            <a:pPr>
              <a:defRPr/>
            </a:pPr>
            <a:fld id="{A279DE1F-5E27-4B45-9D15-005F28CE4332}" type="slidenum">
              <a:rPr lang="en-GB" smtClean="0"/>
              <a:pPr>
                <a:defRPr/>
              </a:pPr>
              <a:t>‹#›</a:t>
            </a:fld>
            <a:endParaRPr lang="en-GB"/>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pPr>
              <a:defRPr/>
            </a:pPr>
            <a:r>
              <a:rPr lang="en-US" smtClean="0"/>
              <a:t>28 July, 2011</a:t>
            </a:r>
            <a:endParaRPr lang="en-GB"/>
          </a:p>
        </p:txBody>
      </p:sp>
      <p:sp>
        <p:nvSpPr>
          <p:cNvPr id="5" name="Footer Placeholder 4"/>
          <p:cNvSpPr>
            <a:spLocks noGrp="1"/>
          </p:cNvSpPr>
          <p:nvPr>
            <p:ph type="ftr" sz="quarter" idx="11"/>
          </p:nvPr>
        </p:nvSpPr>
        <p:spPr/>
        <p:txBody>
          <a:bodyPr/>
          <a:lstStyle/>
          <a:p>
            <a:pPr>
              <a:defRPr/>
            </a:pPr>
            <a:r>
              <a:rPr lang="en-GB" smtClean="0"/>
              <a:t>www.actuariesindia.org</a:t>
            </a:r>
            <a:endParaRPr lang="en-GB"/>
          </a:p>
        </p:txBody>
      </p:sp>
      <p:sp>
        <p:nvSpPr>
          <p:cNvPr id="6" name="Slide Number Placeholder 5"/>
          <p:cNvSpPr>
            <a:spLocks noGrp="1"/>
          </p:cNvSpPr>
          <p:nvPr>
            <p:ph type="sldNum" sz="quarter" idx="12"/>
          </p:nvPr>
        </p:nvSpPr>
        <p:spPr/>
        <p:txBody>
          <a:bodyPr/>
          <a:lstStyle/>
          <a:p>
            <a:pPr>
              <a:defRPr/>
            </a:pPr>
            <a:fld id="{A6321966-726A-4E9E-9E02-D49DCD2200A8}" type="slidenum">
              <a:rPr lang="en-GB" smtClean="0"/>
              <a:pPr>
                <a:defRPr/>
              </a:pPr>
              <a:t>‹#›</a:t>
            </a:fld>
            <a:endParaRPr lang="en-GB"/>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pPr>
              <a:defRPr/>
            </a:pPr>
            <a:r>
              <a:rPr lang="en-US" smtClean="0"/>
              <a:t>28 July, 2011</a:t>
            </a:r>
            <a:endParaRPr lang="en-GB"/>
          </a:p>
        </p:txBody>
      </p:sp>
      <p:sp>
        <p:nvSpPr>
          <p:cNvPr id="5" name="Footer Placeholder 4"/>
          <p:cNvSpPr>
            <a:spLocks noGrp="1"/>
          </p:cNvSpPr>
          <p:nvPr>
            <p:ph type="ftr" sz="quarter" idx="11"/>
          </p:nvPr>
        </p:nvSpPr>
        <p:spPr/>
        <p:txBody>
          <a:bodyPr/>
          <a:lstStyle/>
          <a:p>
            <a:pPr>
              <a:defRPr/>
            </a:pPr>
            <a:r>
              <a:rPr lang="en-GB" smtClean="0"/>
              <a:t>www.actuariesindia.org</a:t>
            </a:r>
            <a:endParaRPr lang="en-GB"/>
          </a:p>
        </p:txBody>
      </p:sp>
      <p:sp>
        <p:nvSpPr>
          <p:cNvPr id="6" name="Slide Number Placeholder 5"/>
          <p:cNvSpPr>
            <a:spLocks noGrp="1"/>
          </p:cNvSpPr>
          <p:nvPr>
            <p:ph type="sldNum" sz="quarter" idx="12"/>
          </p:nvPr>
        </p:nvSpPr>
        <p:spPr/>
        <p:txBody>
          <a:bodyPr/>
          <a:lstStyle/>
          <a:p>
            <a:pPr>
              <a:defRPr/>
            </a:pPr>
            <a:fld id="{BFA6E245-2043-4183-82FC-0A7BD6A0EBFD}" type="slidenum">
              <a:rPr lang="en-GB" smtClean="0"/>
              <a:pPr>
                <a:defRPr/>
              </a:pPr>
              <a:t>‹#›</a:t>
            </a:fld>
            <a:endParaRPr lang="en-GB"/>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457200" y="6356350"/>
            <a:ext cx="2133600" cy="365125"/>
          </a:xfrm>
          <a:prstGeom prst="rect">
            <a:avLst/>
          </a:prstGeom>
        </p:spPr>
        <p:txBody>
          <a:bodyPr/>
          <a:lstStyle/>
          <a:p>
            <a:pPr>
              <a:defRPr/>
            </a:pPr>
            <a:r>
              <a:rPr lang="en-US" smtClean="0"/>
              <a:t>28 July, 2011</a:t>
            </a:r>
            <a:endParaRPr lang="en-GB"/>
          </a:p>
        </p:txBody>
      </p:sp>
      <p:sp>
        <p:nvSpPr>
          <p:cNvPr id="6" name="Footer Placeholder 5"/>
          <p:cNvSpPr>
            <a:spLocks noGrp="1"/>
          </p:cNvSpPr>
          <p:nvPr>
            <p:ph type="ftr" sz="quarter" idx="11"/>
          </p:nvPr>
        </p:nvSpPr>
        <p:spPr/>
        <p:txBody>
          <a:bodyPr/>
          <a:lstStyle/>
          <a:p>
            <a:pPr>
              <a:defRPr/>
            </a:pPr>
            <a:r>
              <a:rPr lang="en-GB" smtClean="0"/>
              <a:t>www.actuariesindia.org</a:t>
            </a:r>
            <a:endParaRPr lang="en-GB"/>
          </a:p>
        </p:txBody>
      </p:sp>
      <p:sp>
        <p:nvSpPr>
          <p:cNvPr id="7" name="Slide Number Placeholder 6"/>
          <p:cNvSpPr>
            <a:spLocks noGrp="1"/>
          </p:cNvSpPr>
          <p:nvPr>
            <p:ph type="sldNum" sz="quarter" idx="12"/>
          </p:nvPr>
        </p:nvSpPr>
        <p:spPr/>
        <p:txBody>
          <a:bodyPr/>
          <a:lstStyle/>
          <a:p>
            <a:pPr>
              <a:defRPr/>
            </a:pPr>
            <a:fld id="{B118C919-524D-4AE6-802D-F6FBC61D86FD}" type="slidenum">
              <a:rPr lang="en-GB" smtClean="0"/>
              <a:pPr>
                <a:defRPr/>
              </a:pPr>
              <a:t>‹#›</a:t>
            </a:fld>
            <a:endParaRPr lang="en-GB"/>
          </a:p>
        </p:txBody>
      </p:sp>
    </p:spTree>
  </p:cSld>
  <p:clrMapOvr>
    <a:masterClrMapping/>
  </p:clrMapOvr>
  <p:hf hdr="0" dt="0"/>
</p:sldLayout>
</file>

<file path=ppt/slideLayouts/slideLayout4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a:xfrm>
            <a:off x="457200" y="6356350"/>
            <a:ext cx="2133600" cy="365125"/>
          </a:xfrm>
          <a:prstGeom prst="rect">
            <a:avLst/>
          </a:prstGeom>
        </p:spPr>
        <p:txBody>
          <a:bodyPr/>
          <a:lstStyle/>
          <a:p>
            <a:pPr>
              <a:defRPr/>
            </a:pPr>
            <a:r>
              <a:rPr lang="en-US" smtClean="0"/>
              <a:t>28 July, 2011</a:t>
            </a:r>
            <a:endParaRPr lang="en-GB"/>
          </a:p>
        </p:txBody>
      </p:sp>
      <p:sp>
        <p:nvSpPr>
          <p:cNvPr id="8" name="Footer Placeholder 7"/>
          <p:cNvSpPr>
            <a:spLocks noGrp="1"/>
          </p:cNvSpPr>
          <p:nvPr>
            <p:ph type="ftr" sz="quarter" idx="11"/>
          </p:nvPr>
        </p:nvSpPr>
        <p:spPr/>
        <p:txBody>
          <a:bodyPr/>
          <a:lstStyle/>
          <a:p>
            <a:pPr>
              <a:defRPr/>
            </a:pPr>
            <a:r>
              <a:rPr lang="en-GB" smtClean="0"/>
              <a:t>www.actuariesindia.org</a:t>
            </a:r>
            <a:endParaRPr lang="en-GB"/>
          </a:p>
        </p:txBody>
      </p:sp>
      <p:sp>
        <p:nvSpPr>
          <p:cNvPr id="9" name="Slide Number Placeholder 8"/>
          <p:cNvSpPr>
            <a:spLocks noGrp="1"/>
          </p:cNvSpPr>
          <p:nvPr>
            <p:ph type="sldNum" sz="quarter" idx="12"/>
          </p:nvPr>
        </p:nvSpPr>
        <p:spPr/>
        <p:txBody>
          <a:bodyPr/>
          <a:lstStyle/>
          <a:p>
            <a:pPr>
              <a:defRPr/>
            </a:pPr>
            <a:fld id="{B118C919-524D-4AE6-802D-F6FBC61D86FD}" type="slidenum">
              <a:rPr lang="en-GB" smtClean="0"/>
              <a:pPr>
                <a:defRPr/>
              </a:pPr>
              <a:t>‹#›</a:t>
            </a:fld>
            <a:endParaRPr lang="en-GB"/>
          </a:p>
        </p:txBody>
      </p:sp>
    </p:spTree>
  </p:cSld>
  <p:clrMapOvr>
    <a:masterClrMapping/>
  </p:clrMapOvr>
  <p:hf hdr="0" dt="0"/>
</p:sldLayout>
</file>

<file path=ppt/slideLayouts/slideLayout4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Date Placeholder 2"/>
          <p:cNvSpPr>
            <a:spLocks noGrp="1"/>
          </p:cNvSpPr>
          <p:nvPr>
            <p:ph type="dt" sz="half" idx="10"/>
          </p:nvPr>
        </p:nvSpPr>
        <p:spPr>
          <a:xfrm>
            <a:off x="457200" y="6356350"/>
            <a:ext cx="2133600" cy="365125"/>
          </a:xfrm>
          <a:prstGeom prst="rect">
            <a:avLst/>
          </a:prstGeom>
        </p:spPr>
        <p:txBody>
          <a:bodyPr/>
          <a:lstStyle/>
          <a:p>
            <a:pPr>
              <a:defRPr/>
            </a:pPr>
            <a:r>
              <a:rPr lang="en-US" smtClean="0"/>
              <a:t>28 July, 2011</a:t>
            </a:r>
            <a:endParaRPr lang="en-GB"/>
          </a:p>
        </p:txBody>
      </p:sp>
      <p:sp>
        <p:nvSpPr>
          <p:cNvPr id="4" name="Footer Placeholder 3"/>
          <p:cNvSpPr>
            <a:spLocks noGrp="1"/>
          </p:cNvSpPr>
          <p:nvPr>
            <p:ph type="ftr" sz="quarter" idx="11"/>
          </p:nvPr>
        </p:nvSpPr>
        <p:spPr/>
        <p:txBody>
          <a:bodyPr/>
          <a:lstStyle/>
          <a:p>
            <a:pPr>
              <a:defRPr/>
            </a:pPr>
            <a:r>
              <a:rPr lang="en-GB" smtClean="0"/>
              <a:t>www.actuariesindia.org</a:t>
            </a:r>
            <a:endParaRPr lang="en-GB"/>
          </a:p>
        </p:txBody>
      </p:sp>
      <p:sp>
        <p:nvSpPr>
          <p:cNvPr id="5" name="Slide Number Placeholder 4"/>
          <p:cNvSpPr>
            <a:spLocks noGrp="1"/>
          </p:cNvSpPr>
          <p:nvPr>
            <p:ph type="sldNum" sz="quarter" idx="12"/>
          </p:nvPr>
        </p:nvSpPr>
        <p:spPr/>
        <p:txBody>
          <a:bodyPr/>
          <a:lstStyle/>
          <a:p>
            <a:pPr>
              <a:defRPr/>
            </a:pPr>
            <a:fld id="{2EF8FD5A-4369-451A-AE4B-9EB0FD82F618}" type="slidenum">
              <a:rPr lang="en-GB" smtClean="0"/>
              <a:pPr>
                <a:defRPr/>
              </a:pPr>
              <a:t>‹#›</a:t>
            </a:fld>
            <a:endParaRPr lang="en-GB"/>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p>
            <a:pPr>
              <a:defRPr/>
            </a:pPr>
            <a:r>
              <a:rPr lang="en-US" smtClean="0"/>
              <a:t>28 July, 2011</a:t>
            </a:r>
            <a:endParaRPr lang="en-GB"/>
          </a:p>
        </p:txBody>
      </p:sp>
      <p:sp>
        <p:nvSpPr>
          <p:cNvPr id="3" name="Footer Placeholder 2"/>
          <p:cNvSpPr>
            <a:spLocks noGrp="1"/>
          </p:cNvSpPr>
          <p:nvPr>
            <p:ph type="ftr" sz="quarter" idx="11"/>
          </p:nvPr>
        </p:nvSpPr>
        <p:spPr/>
        <p:txBody>
          <a:bodyPr/>
          <a:lstStyle/>
          <a:p>
            <a:pPr>
              <a:defRPr/>
            </a:pPr>
            <a:r>
              <a:rPr lang="en-GB" smtClean="0"/>
              <a:t>www.actuariesindia.org</a:t>
            </a:r>
            <a:endParaRPr lang="en-GB"/>
          </a:p>
        </p:txBody>
      </p:sp>
      <p:sp>
        <p:nvSpPr>
          <p:cNvPr id="4" name="Slide Number Placeholder 3"/>
          <p:cNvSpPr>
            <a:spLocks noGrp="1"/>
          </p:cNvSpPr>
          <p:nvPr>
            <p:ph type="sldNum" sz="quarter" idx="12"/>
          </p:nvPr>
        </p:nvSpPr>
        <p:spPr/>
        <p:txBody>
          <a:bodyPr/>
          <a:lstStyle/>
          <a:p>
            <a:pPr>
              <a:defRPr/>
            </a:pPr>
            <a:fld id="{D629C963-6CA3-4910-ACAB-89103C5891B0}" type="slidenum">
              <a:rPr lang="en-GB" smtClean="0"/>
              <a:pPr>
                <a:defRPr/>
              </a:pPr>
              <a:t>‹#›</a:t>
            </a:fld>
            <a:endParaRPr lang="en-GB"/>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pPr>
              <a:defRPr/>
            </a:pPr>
            <a:r>
              <a:rPr lang="en-US" smtClean="0"/>
              <a:t>28 July, 2011</a:t>
            </a:r>
            <a:endParaRPr lang="en-GB"/>
          </a:p>
        </p:txBody>
      </p:sp>
      <p:sp>
        <p:nvSpPr>
          <p:cNvPr id="6" name="Footer Placeholder 5"/>
          <p:cNvSpPr>
            <a:spLocks noGrp="1"/>
          </p:cNvSpPr>
          <p:nvPr>
            <p:ph type="ftr" sz="quarter" idx="11"/>
          </p:nvPr>
        </p:nvSpPr>
        <p:spPr/>
        <p:txBody>
          <a:bodyPr/>
          <a:lstStyle/>
          <a:p>
            <a:pPr>
              <a:defRPr/>
            </a:pPr>
            <a:r>
              <a:rPr lang="en-GB" smtClean="0"/>
              <a:t>www.actuariesindia.org</a:t>
            </a:r>
            <a:endParaRPr lang="en-GB"/>
          </a:p>
        </p:txBody>
      </p:sp>
      <p:sp>
        <p:nvSpPr>
          <p:cNvPr id="7" name="Slide Number Placeholder 6"/>
          <p:cNvSpPr>
            <a:spLocks noGrp="1"/>
          </p:cNvSpPr>
          <p:nvPr>
            <p:ph type="sldNum" sz="quarter" idx="12"/>
          </p:nvPr>
        </p:nvSpPr>
        <p:spPr/>
        <p:txBody>
          <a:bodyPr/>
          <a:lstStyle/>
          <a:p>
            <a:pPr>
              <a:defRPr/>
            </a:pPr>
            <a:fld id="{B118C919-524D-4AE6-802D-F6FBC61D86FD}" type="slidenum">
              <a:rPr lang="en-GB" smtClean="0"/>
              <a:pPr>
                <a:defRPr/>
              </a:pPr>
              <a:t>‹#›</a:t>
            </a:fld>
            <a:endParaRPr lang="en-GB"/>
          </a:p>
        </p:txBody>
      </p:sp>
    </p:spTree>
  </p:cSld>
  <p:clrMapOvr>
    <a:masterClrMapping/>
  </p:clrMapOvr>
  <p:hf hd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9" name="Slide Number Placeholder 8"/>
          <p:cNvSpPr>
            <a:spLocks noGrp="1"/>
          </p:cNvSpPr>
          <p:nvPr>
            <p:ph type="sldNum" sz="quarter" idx="12"/>
          </p:nvPr>
        </p:nvSpPr>
        <p:spPr/>
        <p:txBody>
          <a:bodyPr/>
          <a:lstStyle/>
          <a:p>
            <a:fld id="{830D4EF1-2FB9-4CDA-AD22-D945B346B2F0}" type="slidenum">
              <a:rPr lang="en-GB" smtClean="0"/>
              <a:pPr/>
              <a:t>‹#›</a:t>
            </a:fld>
            <a:endParaRPr lang="en-GB"/>
          </a:p>
        </p:txBody>
      </p:sp>
    </p:spTree>
  </p:cSld>
  <p:clrMapOvr>
    <a:masterClrMapping/>
  </p:clrMapOvr>
  <p:hf hdr="0"/>
</p:sldLayout>
</file>

<file path=ppt/slideLayouts/slideLayout5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pPr>
              <a:defRPr/>
            </a:pPr>
            <a:r>
              <a:rPr lang="en-US" smtClean="0"/>
              <a:t>28 July, 2011</a:t>
            </a:r>
            <a:endParaRPr lang="en-GB"/>
          </a:p>
        </p:txBody>
      </p:sp>
      <p:sp>
        <p:nvSpPr>
          <p:cNvPr id="6" name="Footer Placeholder 5"/>
          <p:cNvSpPr>
            <a:spLocks noGrp="1"/>
          </p:cNvSpPr>
          <p:nvPr>
            <p:ph type="ftr" sz="quarter" idx="11"/>
          </p:nvPr>
        </p:nvSpPr>
        <p:spPr/>
        <p:txBody>
          <a:bodyPr/>
          <a:lstStyle/>
          <a:p>
            <a:pPr>
              <a:defRPr/>
            </a:pPr>
            <a:r>
              <a:rPr lang="en-GB" smtClean="0"/>
              <a:t>www.actuariesindia.org</a:t>
            </a:r>
            <a:endParaRPr lang="en-GB"/>
          </a:p>
        </p:txBody>
      </p:sp>
      <p:sp>
        <p:nvSpPr>
          <p:cNvPr id="7" name="Slide Number Placeholder 6"/>
          <p:cNvSpPr>
            <a:spLocks noGrp="1"/>
          </p:cNvSpPr>
          <p:nvPr>
            <p:ph type="sldNum" sz="quarter" idx="12"/>
          </p:nvPr>
        </p:nvSpPr>
        <p:spPr/>
        <p:txBody>
          <a:bodyPr/>
          <a:lstStyle/>
          <a:p>
            <a:pPr>
              <a:defRPr/>
            </a:pPr>
            <a:fld id="{B118C919-524D-4AE6-802D-F6FBC61D86FD}" type="slidenum">
              <a:rPr lang="en-GB" smtClean="0"/>
              <a:pPr>
                <a:defRPr/>
              </a:pPr>
              <a:t>‹#›</a:t>
            </a:fld>
            <a:endParaRPr lang="en-GB"/>
          </a:p>
        </p:txBody>
      </p:sp>
    </p:spTree>
  </p:cSld>
  <p:clrMapOvr>
    <a:masterClrMapping/>
  </p:clrMapOvr>
  <p:hf hdr="0" dt="0"/>
</p:sldLayout>
</file>

<file path=ppt/slideLayouts/slideLayout5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pPr>
              <a:defRPr/>
            </a:pPr>
            <a:r>
              <a:rPr lang="en-US" smtClean="0"/>
              <a:t>28 July, 2011</a:t>
            </a:r>
            <a:endParaRPr lang="en-GB"/>
          </a:p>
        </p:txBody>
      </p:sp>
      <p:sp>
        <p:nvSpPr>
          <p:cNvPr id="5" name="Footer Placeholder 4"/>
          <p:cNvSpPr>
            <a:spLocks noGrp="1"/>
          </p:cNvSpPr>
          <p:nvPr>
            <p:ph type="ftr" sz="quarter" idx="11"/>
          </p:nvPr>
        </p:nvSpPr>
        <p:spPr/>
        <p:txBody>
          <a:bodyPr/>
          <a:lstStyle/>
          <a:p>
            <a:pPr>
              <a:defRPr/>
            </a:pPr>
            <a:r>
              <a:rPr lang="en-GB" smtClean="0"/>
              <a:t>www.actuariesindia.org</a:t>
            </a:r>
            <a:endParaRPr lang="en-GB"/>
          </a:p>
        </p:txBody>
      </p:sp>
      <p:sp>
        <p:nvSpPr>
          <p:cNvPr id="6" name="Slide Number Placeholder 5"/>
          <p:cNvSpPr>
            <a:spLocks noGrp="1"/>
          </p:cNvSpPr>
          <p:nvPr>
            <p:ph type="sldNum" sz="quarter" idx="12"/>
          </p:nvPr>
        </p:nvSpPr>
        <p:spPr/>
        <p:txBody>
          <a:bodyPr/>
          <a:lstStyle/>
          <a:p>
            <a:pPr>
              <a:defRPr/>
            </a:pPr>
            <a:fld id="{B118C919-524D-4AE6-802D-F6FBC61D86FD}" type="slidenum">
              <a:rPr lang="en-GB" smtClean="0"/>
              <a:pPr>
                <a:defRPr/>
              </a:pPr>
              <a:t>‹#›</a:t>
            </a:fld>
            <a:endParaRPr lang="en-GB"/>
          </a:p>
        </p:txBody>
      </p:sp>
    </p:spTree>
  </p:cSld>
  <p:clrMapOvr>
    <a:masterClrMapping/>
  </p:clrMapOvr>
  <p:hf hdr="0" dt="0"/>
</p:sldLayout>
</file>

<file path=ppt/slideLayouts/slideLayout5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pPr>
              <a:defRPr/>
            </a:pPr>
            <a:r>
              <a:rPr lang="en-US" smtClean="0"/>
              <a:t>28 July, 2011</a:t>
            </a:r>
            <a:endParaRPr lang="en-GB"/>
          </a:p>
        </p:txBody>
      </p:sp>
      <p:sp>
        <p:nvSpPr>
          <p:cNvPr id="5" name="Footer Placeholder 4"/>
          <p:cNvSpPr>
            <a:spLocks noGrp="1"/>
          </p:cNvSpPr>
          <p:nvPr>
            <p:ph type="ftr" sz="quarter" idx="11"/>
          </p:nvPr>
        </p:nvSpPr>
        <p:spPr/>
        <p:txBody>
          <a:bodyPr/>
          <a:lstStyle/>
          <a:p>
            <a:pPr>
              <a:defRPr/>
            </a:pPr>
            <a:r>
              <a:rPr lang="en-GB" smtClean="0"/>
              <a:t>www.actuariesindia.org</a:t>
            </a:r>
            <a:endParaRPr lang="en-GB"/>
          </a:p>
        </p:txBody>
      </p:sp>
      <p:sp>
        <p:nvSpPr>
          <p:cNvPr id="6" name="Slide Number Placeholder 5"/>
          <p:cNvSpPr>
            <a:spLocks noGrp="1"/>
          </p:cNvSpPr>
          <p:nvPr>
            <p:ph type="sldNum" sz="quarter" idx="12"/>
          </p:nvPr>
        </p:nvSpPr>
        <p:spPr/>
        <p:txBody>
          <a:bodyPr/>
          <a:lstStyle/>
          <a:p>
            <a:pPr>
              <a:defRPr/>
            </a:pPr>
            <a:fld id="{B118C919-524D-4AE6-802D-F6FBC61D86FD}" type="slidenum">
              <a:rPr lang="en-GB" smtClean="0"/>
              <a:pPr>
                <a:defRPr/>
              </a:pPr>
              <a:t>‹#›</a:t>
            </a:fld>
            <a:endParaRPr lang="en-GB"/>
          </a:p>
        </p:txBody>
      </p:sp>
    </p:spTree>
  </p:cSld>
  <p:clrMapOvr>
    <a:masterClrMapping/>
  </p:clrMapOvr>
  <p:hf hdr="0" dt="0"/>
</p:sldLayout>
</file>

<file path=ppt/slideLayouts/slideLayout53.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1780183868"/>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r>
              <a:rPr lang="en-US" smtClean="0"/>
              <a:t>28 July, 2011</a:t>
            </a:r>
            <a:endParaRPr lang="en-GB"/>
          </a:p>
        </p:txBody>
      </p:sp>
      <p:sp>
        <p:nvSpPr>
          <p:cNvPr id="5" name="Rectangle 5"/>
          <p:cNvSpPr>
            <a:spLocks noGrp="1" noChangeArrowheads="1"/>
          </p:cNvSpPr>
          <p:nvPr>
            <p:ph type="ftr" sz="quarter" idx="11"/>
          </p:nvPr>
        </p:nvSpPr>
        <p:spPr>
          <a:ln/>
        </p:spPr>
        <p:txBody>
          <a:bodyPr/>
          <a:lstStyle>
            <a:lvl1pPr>
              <a:defRPr/>
            </a:lvl1pPr>
          </a:lstStyle>
          <a:p>
            <a:pPr>
              <a:defRPr/>
            </a:pPr>
            <a:r>
              <a:rPr lang="en-GB" smtClean="0"/>
              <a:t>www.actuariesindia.org</a:t>
            </a: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A279DE1F-5E27-4B45-9D15-005F28CE4332}" type="slidenum">
              <a:rPr lang="en-GB"/>
              <a:pPr>
                <a:defRPr/>
              </a:pPr>
              <a:t>‹#›</a:t>
            </a:fld>
            <a:endParaRPr lang="en-GB"/>
          </a:p>
        </p:txBody>
      </p:sp>
    </p:spTree>
  </p:cSld>
  <p:clrMapOvr>
    <a:masterClrMapping/>
  </p:clrMapOvr>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r>
              <a:rPr lang="en-US" smtClean="0"/>
              <a:t>28 July, 2011</a:t>
            </a:r>
            <a:endParaRPr lang="en-GB"/>
          </a:p>
        </p:txBody>
      </p:sp>
      <p:sp>
        <p:nvSpPr>
          <p:cNvPr id="5" name="Rectangle 5"/>
          <p:cNvSpPr>
            <a:spLocks noGrp="1" noChangeArrowheads="1"/>
          </p:cNvSpPr>
          <p:nvPr>
            <p:ph type="ftr" sz="quarter" idx="11"/>
          </p:nvPr>
        </p:nvSpPr>
        <p:spPr>
          <a:ln/>
        </p:spPr>
        <p:txBody>
          <a:bodyPr/>
          <a:lstStyle>
            <a:lvl1pPr>
              <a:defRPr/>
            </a:lvl1pPr>
          </a:lstStyle>
          <a:p>
            <a:pPr>
              <a:defRPr/>
            </a:pPr>
            <a:r>
              <a:rPr lang="en-GB" smtClean="0"/>
              <a:t>www.actuariesindia.org</a:t>
            </a: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A6321966-726A-4E9E-9E02-D49DCD2200A8}" type="slidenum">
              <a:rPr lang="en-GB"/>
              <a:pPr>
                <a:defRPr/>
              </a:pPr>
              <a:t>‹#›</a:t>
            </a:fld>
            <a:endParaRPr lang="en-GB"/>
          </a:p>
        </p:txBody>
      </p:sp>
    </p:spTree>
  </p:cSld>
  <p:clrMapOvr>
    <a:masterClrMapping/>
  </p:clrMapOvr>
  <p:transition/>
</p:sldLayout>
</file>

<file path=ppt/slideLayouts/slideLayout5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r>
              <a:rPr lang="en-US" smtClean="0"/>
              <a:t>28 July, 2011</a:t>
            </a:r>
            <a:endParaRPr lang="en-GB"/>
          </a:p>
        </p:txBody>
      </p:sp>
      <p:sp>
        <p:nvSpPr>
          <p:cNvPr id="5" name="Rectangle 5"/>
          <p:cNvSpPr>
            <a:spLocks noGrp="1" noChangeArrowheads="1"/>
          </p:cNvSpPr>
          <p:nvPr>
            <p:ph type="ftr" sz="quarter" idx="11"/>
          </p:nvPr>
        </p:nvSpPr>
        <p:spPr>
          <a:ln/>
        </p:spPr>
        <p:txBody>
          <a:bodyPr/>
          <a:lstStyle>
            <a:lvl1pPr>
              <a:defRPr/>
            </a:lvl1pPr>
          </a:lstStyle>
          <a:p>
            <a:pPr>
              <a:defRPr/>
            </a:pPr>
            <a:r>
              <a:rPr lang="en-GB" smtClean="0"/>
              <a:t>www.actuariesindia.org</a:t>
            </a: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BFA6E245-2043-4183-82FC-0A7BD6A0EBFD}" type="slidenum">
              <a:rPr lang="en-GB"/>
              <a:pPr>
                <a:defRPr/>
              </a:pPr>
              <a:t>‹#›</a:t>
            </a:fld>
            <a:endParaRPr lang="en-GB"/>
          </a:p>
        </p:txBody>
      </p:sp>
    </p:spTree>
  </p:cSld>
  <p:clrMapOvr>
    <a:masterClrMapping/>
  </p:clrMapOvr>
  <p:transition/>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5" name="Rectangle 4"/>
          <p:cNvSpPr>
            <a:spLocks noGrp="1" noChangeArrowheads="1"/>
          </p:cNvSpPr>
          <p:nvPr>
            <p:ph type="dt" sz="half" idx="10"/>
          </p:nvPr>
        </p:nvSpPr>
        <p:spPr>
          <a:ln/>
        </p:spPr>
        <p:txBody>
          <a:bodyPr/>
          <a:lstStyle>
            <a:lvl1pPr>
              <a:defRPr/>
            </a:lvl1pPr>
          </a:lstStyle>
          <a:p>
            <a:pPr>
              <a:defRPr/>
            </a:pPr>
            <a:r>
              <a:rPr lang="en-US" dirty="0" smtClean="0"/>
              <a:t>Date</a:t>
            </a:r>
            <a:endParaRPr lang="en-GB" dirty="0"/>
          </a:p>
        </p:txBody>
      </p:sp>
      <p:sp>
        <p:nvSpPr>
          <p:cNvPr id="6" name="Rectangle 5"/>
          <p:cNvSpPr>
            <a:spLocks noGrp="1" noChangeArrowheads="1"/>
          </p:cNvSpPr>
          <p:nvPr>
            <p:ph type="ftr" sz="quarter" idx="11"/>
          </p:nvPr>
        </p:nvSpPr>
        <p:spPr>
          <a:ln/>
        </p:spPr>
        <p:txBody>
          <a:bodyPr/>
          <a:lstStyle>
            <a:lvl1pPr>
              <a:defRPr/>
            </a:lvl1pPr>
          </a:lstStyle>
          <a:p>
            <a:pPr>
              <a:defRPr/>
            </a:pPr>
            <a:r>
              <a:rPr lang="en-GB" dirty="0" smtClean="0"/>
              <a:t>www.actuariesindia.org</a:t>
            </a:r>
            <a:endParaRPr lang="en-GB" dirty="0"/>
          </a:p>
        </p:txBody>
      </p:sp>
      <p:sp>
        <p:nvSpPr>
          <p:cNvPr id="7" name="Rectangle 6"/>
          <p:cNvSpPr>
            <a:spLocks noGrp="1" noChangeArrowheads="1"/>
          </p:cNvSpPr>
          <p:nvPr>
            <p:ph type="sldNum" sz="quarter" idx="12"/>
          </p:nvPr>
        </p:nvSpPr>
        <p:spPr>
          <a:ln/>
        </p:spPr>
        <p:txBody>
          <a:bodyPr/>
          <a:lstStyle>
            <a:lvl1pPr>
              <a:defRPr/>
            </a:lvl1pPr>
          </a:lstStyle>
          <a:p>
            <a:pPr>
              <a:defRPr/>
            </a:pPr>
            <a:fld id="{93A73AEE-D506-4373-89E6-5210E2A754A0}" type="slidenum">
              <a:rPr lang="en-GB"/>
              <a:pPr>
                <a:defRPr/>
              </a:pPr>
              <a:t>‹#›</a:t>
            </a:fld>
            <a:endParaRPr lang="en-GB" dirty="0"/>
          </a:p>
        </p:txBody>
      </p:sp>
      <p:grpSp>
        <p:nvGrpSpPr>
          <p:cNvPr id="8" name="Group 10"/>
          <p:cNvGrpSpPr/>
          <p:nvPr userDrawn="1"/>
        </p:nvGrpSpPr>
        <p:grpSpPr>
          <a:xfrm>
            <a:off x="269528" y="228600"/>
            <a:ext cx="8874472" cy="1284827"/>
            <a:chOff x="269528" y="5496973"/>
            <a:chExt cx="8874472" cy="1284827"/>
          </a:xfrm>
        </p:grpSpPr>
        <p:pic>
          <p:nvPicPr>
            <p:cNvPr id="9" name="Picture 2"/>
            <p:cNvPicPr>
              <a:picLocks noChangeAspect="1" noChangeArrowheads="1"/>
            </p:cNvPicPr>
            <p:nvPr/>
          </p:nvPicPr>
          <p:blipFill>
            <a:blip r:embed="rId2" cstate="print"/>
            <a:srcRect/>
            <a:stretch>
              <a:fillRect/>
            </a:stretch>
          </p:blipFill>
          <p:spPr bwMode="auto">
            <a:xfrm>
              <a:off x="269528" y="5496973"/>
              <a:ext cx="1483072" cy="1284827"/>
            </a:xfrm>
            <a:prstGeom prst="rect">
              <a:avLst/>
            </a:prstGeom>
            <a:noFill/>
            <a:ln w="9525">
              <a:noFill/>
              <a:miter lim="800000"/>
              <a:headEnd/>
              <a:tailEnd/>
            </a:ln>
          </p:spPr>
        </p:pic>
        <p:sp>
          <p:nvSpPr>
            <p:cNvPr id="10" name="Rectangle 5"/>
            <p:cNvSpPr>
              <a:spLocks noChangeArrowheads="1"/>
            </p:cNvSpPr>
            <p:nvPr/>
          </p:nvSpPr>
          <p:spPr bwMode="auto">
            <a:xfrm rot="10800000" flipV="1">
              <a:off x="1752600" y="5820488"/>
              <a:ext cx="7391400"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4000" b="1" i="0" u="none" strike="noStrike" cap="none" normalizeH="0" baseline="0" dirty="0" smtClean="0">
                  <a:ln>
                    <a:noFill/>
                  </a:ln>
                  <a:solidFill>
                    <a:srgbClr val="1F497D"/>
                  </a:solidFill>
                  <a:effectLst/>
                  <a:latin typeface="Bahamas" pitchFamily="34" charset="0"/>
                  <a:cs typeface="Times New Roman" pitchFamily="18" charset="0"/>
                </a:rPr>
                <a:t>Institute of Actuaries of India</a:t>
              </a:r>
              <a:endParaRPr kumimoji="0" lang="en-US" sz="4000" b="1" i="0" u="none" strike="noStrike" cap="none" normalizeH="0" baseline="0" dirty="0" smtClean="0">
                <a:ln>
                  <a:noFill/>
                </a:ln>
                <a:solidFill>
                  <a:schemeClr val="tx1"/>
                </a:solidFill>
                <a:effectLst/>
                <a:latin typeface="Bahamas" pitchFamily="34" charset="0"/>
                <a:cs typeface="Times New Roman" pitchFamily="18" charset="0"/>
              </a:endParaRPr>
            </a:p>
          </p:txBody>
        </p:sp>
      </p:grpSp>
      <p:sp>
        <p:nvSpPr>
          <p:cNvPr id="11" name="Rectangle 10"/>
          <p:cNvSpPr/>
          <p:nvPr userDrawn="1"/>
        </p:nvSpPr>
        <p:spPr>
          <a:xfrm>
            <a:off x="0" y="2743200"/>
            <a:ext cx="9144000" cy="830997"/>
          </a:xfrm>
          <a:prstGeom prst="rect">
            <a:avLst/>
          </a:prstGeom>
        </p:spPr>
        <p:txBody>
          <a:bodyPr wrap="square">
            <a:spAutoFit/>
          </a:bodyPr>
          <a:lstStyle/>
          <a:p>
            <a:pPr algn="ctr">
              <a:buNone/>
            </a:pPr>
            <a:r>
              <a:rPr lang="en-US" sz="4800" b="1" dirty="0" smtClean="0">
                <a:latin typeface="Garamond" pitchFamily="18" charset="0"/>
                <a:ea typeface="Verdana" pitchFamily="34" charset="0"/>
                <a:cs typeface="Verdana" pitchFamily="34" charset="0"/>
              </a:rPr>
              <a:t>Title</a:t>
            </a:r>
          </a:p>
        </p:txBody>
      </p:sp>
      <p:sp>
        <p:nvSpPr>
          <p:cNvPr id="12" name="Rectangle 11"/>
          <p:cNvSpPr/>
          <p:nvPr userDrawn="1"/>
        </p:nvSpPr>
        <p:spPr>
          <a:xfrm>
            <a:off x="0" y="3733800"/>
            <a:ext cx="9144000" cy="830997"/>
          </a:xfrm>
          <a:prstGeom prst="rect">
            <a:avLst/>
          </a:prstGeom>
        </p:spPr>
        <p:txBody>
          <a:bodyPr wrap="square">
            <a:spAutoFit/>
          </a:bodyPr>
          <a:lstStyle/>
          <a:p>
            <a:pPr algn="ctr">
              <a:buNone/>
            </a:pPr>
            <a:r>
              <a:rPr lang="en-US" sz="4800" b="1" dirty="0" smtClean="0">
                <a:latin typeface="Garamond" pitchFamily="18" charset="0"/>
                <a:ea typeface="Verdana" pitchFamily="34" charset="0"/>
                <a:cs typeface="Verdana" pitchFamily="34" charset="0"/>
              </a:rPr>
              <a:t>By</a:t>
            </a:r>
          </a:p>
        </p:txBody>
      </p:sp>
    </p:spTree>
  </p:cSld>
  <p:clrMapOvr>
    <a:masterClrMapping/>
  </p:clrMapOvr>
  <p:transition/>
</p:sldLayout>
</file>

<file path=ppt/slideLayouts/slideLayout5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Rectangle 4"/>
          <p:cNvSpPr>
            <a:spLocks noGrp="1" noChangeArrowheads="1"/>
          </p:cNvSpPr>
          <p:nvPr>
            <p:ph type="dt" sz="half" idx="10"/>
          </p:nvPr>
        </p:nvSpPr>
        <p:spPr>
          <a:ln/>
        </p:spPr>
        <p:txBody>
          <a:bodyPr/>
          <a:lstStyle>
            <a:lvl1pPr>
              <a:defRPr/>
            </a:lvl1pPr>
          </a:lstStyle>
          <a:p>
            <a:pPr>
              <a:defRPr/>
            </a:pPr>
            <a:r>
              <a:rPr lang="en-US" smtClean="0"/>
              <a:t>28 July, 2011</a:t>
            </a:r>
            <a:endParaRPr lang="en-GB"/>
          </a:p>
        </p:txBody>
      </p:sp>
      <p:sp>
        <p:nvSpPr>
          <p:cNvPr id="4" name="Rectangle 5"/>
          <p:cNvSpPr>
            <a:spLocks noGrp="1" noChangeArrowheads="1"/>
          </p:cNvSpPr>
          <p:nvPr>
            <p:ph type="ftr" sz="quarter" idx="11"/>
          </p:nvPr>
        </p:nvSpPr>
        <p:spPr>
          <a:ln/>
        </p:spPr>
        <p:txBody>
          <a:bodyPr/>
          <a:lstStyle>
            <a:lvl1pPr>
              <a:defRPr/>
            </a:lvl1pPr>
          </a:lstStyle>
          <a:p>
            <a:pPr>
              <a:defRPr/>
            </a:pPr>
            <a:r>
              <a:rPr lang="en-GB" smtClean="0"/>
              <a:t>www.actuariesindia.org</a:t>
            </a:r>
            <a:endParaRPr lang="en-GB"/>
          </a:p>
        </p:txBody>
      </p:sp>
      <p:sp>
        <p:nvSpPr>
          <p:cNvPr id="5" name="Rectangle 6"/>
          <p:cNvSpPr>
            <a:spLocks noGrp="1" noChangeArrowheads="1"/>
          </p:cNvSpPr>
          <p:nvPr>
            <p:ph type="sldNum" sz="quarter" idx="12"/>
          </p:nvPr>
        </p:nvSpPr>
        <p:spPr>
          <a:ln/>
        </p:spPr>
        <p:txBody>
          <a:bodyPr/>
          <a:lstStyle>
            <a:lvl1pPr>
              <a:defRPr/>
            </a:lvl1pPr>
          </a:lstStyle>
          <a:p>
            <a:pPr>
              <a:defRPr/>
            </a:pPr>
            <a:fld id="{2EF8FD5A-4369-451A-AE4B-9EB0FD82F618}" type="slidenum">
              <a:rPr lang="en-GB"/>
              <a:pPr>
                <a:defRPr/>
              </a:pPr>
              <a:t>‹#›</a:t>
            </a:fld>
            <a:endParaRPr lang="en-GB"/>
          </a:p>
        </p:txBody>
      </p:sp>
    </p:spTree>
  </p:cSld>
  <p:clrMapOvr>
    <a:masterClrMapping/>
  </p:clrMapOvr>
  <p:transition/>
</p:sldLayout>
</file>

<file path=ppt/slideLayouts/slideLayout5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r>
              <a:rPr lang="en-US" smtClean="0"/>
              <a:t>28 July, 2011</a:t>
            </a:r>
            <a:endParaRPr lang="en-GB"/>
          </a:p>
        </p:txBody>
      </p:sp>
      <p:sp>
        <p:nvSpPr>
          <p:cNvPr id="3" name="Rectangle 5"/>
          <p:cNvSpPr>
            <a:spLocks noGrp="1" noChangeArrowheads="1"/>
          </p:cNvSpPr>
          <p:nvPr>
            <p:ph type="ftr" sz="quarter" idx="11"/>
          </p:nvPr>
        </p:nvSpPr>
        <p:spPr>
          <a:ln/>
        </p:spPr>
        <p:txBody>
          <a:bodyPr/>
          <a:lstStyle>
            <a:lvl1pPr>
              <a:defRPr/>
            </a:lvl1pPr>
          </a:lstStyle>
          <a:p>
            <a:pPr>
              <a:defRPr/>
            </a:pPr>
            <a:r>
              <a:rPr lang="en-GB" smtClean="0"/>
              <a:t>www.actuariesindia.org</a:t>
            </a:r>
            <a:endParaRPr lang="en-GB"/>
          </a:p>
        </p:txBody>
      </p:sp>
      <p:sp>
        <p:nvSpPr>
          <p:cNvPr id="4" name="Rectangle 6"/>
          <p:cNvSpPr>
            <a:spLocks noGrp="1" noChangeArrowheads="1"/>
          </p:cNvSpPr>
          <p:nvPr>
            <p:ph type="sldNum" sz="quarter" idx="12"/>
          </p:nvPr>
        </p:nvSpPr>
        <p:spPr>
          <a:ln/>
        </p:spPr>
        <p:txBody>
          <a:bodyPr/>
          <a:lstStyle>
            <a:lvl1pPr>
              <a:defRPr/>
            </a:lvl1pPr>
          </a:lstStyle>
          <a:p>
            <a:pPr>
              <a:defRPr/>
            </a:pPr>
            <a:fld id="{D629C963-6CA3-4910-ACAB-89103C5891B0}" type="slidenum">
              <a:rPr lang="en-GB"/>
              <a:pPr>
                <a:defRPr/>
              </a:pPr>
              <a:t>‹#›</a:t>
            </a:fld>
            <a:endParaRPr lang="en-GB"/>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5" name="Slide Number Placeholder 4"/>
          <p:cNvSpPr>
            <a:spLocks noGrp="1"/>
          </p:cNvSpPr>
          <p:nvPr>
            <p:ph type="sldNum" sz="quarter" idx="12"/>
          </p:nvPr>
        </p:nvSpPr>
        <p:spPr/>
        <p:txBody>
          <a:bodyPr/>
          <a:lstStyle/>
          <a:p>
            <a:fld id="{830D4EF1-2FB9-4CDA-AD22-D945B346B2F0}" type="slidenum">
              <a:rPr lang="en-GB" smtClean="0"/>
              <a:pPr/>
              <a:t>‹#›</a:t>
            </a:fld>
            <a:endParaRPr lang="en-GB" dirty="0"/>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830D4EF1-2FB9-4CDA-AD22-D945B346B2F0}" type="slidenum">
              <a:rPr lang="en-GB" smtClean="0"/>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7" name="Slide Number Placeholder 6"/>
          <p:cNvSpPr>
            <a:spLocks noGrp="1"/>
          </p:cNvSpPr>
          <p:nvPr>
            <p:ph type="sldNum" sz="quarter" idx="12"/>
          </p:nvPr>
        </p:nvSpPr>
        <p:spPr/>
        <p:txBody>
          <a:bodyPr/>
          <a:lstStyle/>
          <a:p>
            <a:fld id="{830D4EF1-2FB9-4CDA-AD22-D945B346B2F0}" type="slidenum">
              <a:rPr lang="en-GB" smtClean="0"/>
              <a:pPr/>
              <a:t>‹#›</a:t>
            </a:fld>
            <a:endParaRPr lang="en-GB"/>
          </a:p>
        </p:txBody>
      </p:sp>
    </p:spTree>
  </p:cSld>
  <p:clrMapOvr>
    <a:masterClrMapping/>
  </p:clrMapOvr>
  <p:hf hdr="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r>
              <a:rPr lang="en-US" smtClean="0"/>
              <a:t>© 2014 Towers Watson. All rights reserved. Proprietary and Confidential. For Towers Watson and Towers Watson client use only.</a:t>
            </a:r>
            <a:endParaRPr lang="en-GB" dirty="0"/>
          </a:p>
        </p:txBody>
      </p:sp>
      <p:sp>
        <p:nvSpPr>
          <p:cNvPr id="6" name="Footer Placeholder 5"/>
          <p:cNvSpPr>
            <a:spLocks noGrp="1"/>
          </p:cNvSpPr>
          <p:nvPr>
            <p:ph type="ftr" sz="quarter" idx="11"/>
          </p:nvPr>
        </p:nvSpPr>
        <p:spPr>
          <a:xfrm>
            <a:off x="76200" y="6356350"/>
            <a:ext cx="2895600" cy="365125"/>
          </a:xfrm>
          <a:prstGeom prst="rect">
            <a:avLst/>
          </a:prstGeom>
        </p:spPr>
        <p:txBody>
          <a:bodyPr/>
          <a:lstStyle/>
          <a:p>
            <a:r>
              <a:rPr lang="en-GB" smtClean="0"/>
              <a:t>towerswatson.com</a:t>
            </a:r>
            <a:endParaRPr lang="en-GB" dirty="0"/>
          </a:p>
        </p:txBody>
      </p:sp>
      <p:sp>
        <p:nvSpPr>
          <p:cNvPr id="7" name="Slide Number Placeholder 6"/>
          <p:cNvSpPr>
            <a:spLocks noGrp="1"/>
          </p:cNvSpPr>
          <p:nvPr>
            <p:ph type="sldNum" sz="quarter" idx="12"/>
          </p:nvPr>
        </p:nvSpPr>
        <p:spPr/>
        <p:txBody>
          <a:bodyPr/>
          <a:lstStyle/>
          <a:p>
            <a:fld id="{830D4EF1-2FB9-4CDA-AD22-D945B346B2F0}" type="slidenum">
              <a:rPr lang="en-GB" smtClean="0"/>
              <a:pPr/>
              <a:t>‹#›</a:t>
            </a:fld>
            <a:endParaRPr lang="en-GB"/>
          </a:p>
        </p:txBody>
      </p:sp>
    </p:spTree>
  </p:cSld>
  <p:clrMapOvr>
    <a:masterClrMapping/>
  </p:clrMapOvr>
  <p:hf hdr="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5" Type="http://schemas.openxmlformats.org/officeDocument/2006/relationships/slideLayout" Target="../slideLayouts/slideLayout19.xml"/><Relationship Id="rId4" Type="http://schemas.openxmlformats.org/officeDocument/2006/relationships/slideLayout" Target="../slideLayouts/slideLayout18.xml"/><Relationship Id="rId9"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theme" Target="../theme/theme3.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5" Type="http://schemas.openxmlformats.org/officeDocument/2006/relationships/oleObject" Target="../embeddings/oleObject4.bin"/><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vmlDrawing" Target="../drawings/vmlDrawing4.vml"/></Relationships>
</file>

<file path=ppt/slideMasters/_rels/slideMaster4.xml.rels><?xml version="1.0" encoding="UTF-8" standalone="yes"?>
<Relationships xmlns="http://schemas.openxmlformats.org/package/2006/relationships"><Relationship Id="rId8" Type="http://schemas.openxmlformats.org/officeDocument/2006/relationships/theme" Target="../theme/theme4.xml"/><Relationship Id="rId3" Type="http://schemas.openxmlformats.org/officeDocument/2006/relationships/slideLayout" Target="../slideLayouts/slideLayout37.xml"/><Relationship Id="rId7" Type="http://schemas.openxmlformats.org/officeDocument/2006/relationships/slideLayout" Target="../slideLayouts/slideLayout41.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5" Type="http://schemas.openxmlformats.org/officeDocument/2006/relationships/slideLayout" Target="../slideLayouts/slideLayout39.xml"/><Relationship Id="rId4" Type="http://schemas.openxmlformats.org/officeDocument/2006/relationships/slideLayout" Target="../slideLayouts/slideLayout38.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9.xml"/><Relationship Id="rId13" Type="http://schemas.openxmlformats.org/officeDocument/2006/relationships/theme" Target="../theme/theme5.xml"/><Relationship Id="rId3" Type="http://schemas.openxmlformats.org/officeDocument/2006/relationships/slideLayout" Target="../slideLayouts/slideLayout44.xml"/><Relationship Id="rId7" Type="http://schemas.openxmlformats.org/officeDocument/2006/relationships/slideLayout" Target="../slideLayouts/slideLayout48.xml"/><Relationship Id="rId12" Type="http://schemas.openxmlformats.org/officeDocument/2006/relationships/slideLayout" Target="../slideLayouts/slideLayout53.xml"/><Relationship Id="rId2" Type="http://schemas.openxmlformats.org/officeDocument/2006/relationships/slideLayout" Target="../slideLayouts/slideLayout43.xml"/><Relationship Id="rId1" Type="http://schemas.openxmlformats.org/officeDocument/2006/relationships/slideLayout" Target="../slideLayouts/slideLayout42.xml"/><Relationship Id="rId6" Type="http://schemas.openxmlformats.org/officeDocument/2006/relationships/slideLayout" Target="../slideLayouts/slideLayout47.xml"/><Relationship Id="rId11" Type="http://schemas.openxmlformats.org/officeDocument/2006/relationships/slideLayout" Target="../slideLayouts/slideLayout52.xml"/><Relationship Id="rId5" Type="http://schemas.openxmlformats.org/officeDocument/2006/relationships/slideLayout" Target="../slideLayouts/slideLayout46.xml"/><Relationship Id="rId15" Type="http://schemas.openxmlformats.org/officeDocument/2006/relationships/oleObject" Target="../embeddings/oleObject5.bin"/><Relationship Id="rId10" Type="http://schemas.openxmlformats.org/officeDocument/2006/relationships/slideLayout" Target="../slideLayouts/slideLayout51.xml"/><Relationship Id="rId4" Type="http://schemas.openxmlformats.org/officeDocument/2006/relationships/slideLayout" Target="../slideLayouts/slideLayout45.xml"/><Relationship Id="rId9" Type="http://schemas.openxmlformats.org/officeDocument/2006/relationships/slideLayout" Target="../slideLayouts/slideLayout50.xml"/><Relationship Id="rId14" Type="http://schemas.openxmlformats.org/officeDocument/2006/relationships/vmlDrawing" Target="../drawings/vmlDrawing5.vml"/></Relationships>
</file>

<file path=ppt/slideMasters/_rels/slideMaster6.xml.rels><?xml version="1.0" encoding="UTF-8" standalone="yes"?>
<Relationships xmlns="http://schemas.openxmlformats.org/package/2006/relationships"><Relationship Id="rId8" Type="http://schemas.openxmlformats.org/officeDocument/2006/relationships/theme" Target="../theme/theme6.xml"/><Relationship Id="rId3" Type="http://schemas.openxmlformats.org/officeDocument/2006/relationships/slideLayout" Target="../slideLayouts/slideLayout56.xml"/><Relationship Id="rId7" Type="http://schemas.openxmlformats.org/officeDocument/2006/relationships/slideLayout" Target="../slideLayouts/slideLayout60.xml"/><Relationship Id="rId2" Type="http://schemas.openxmlformats.org/officeDocument/2006/relationships/slideLayout" Target="../slideLayouts/slideLayout55.xml"/><Relationship Id="rId1" Type="http://schemas.openxmlformats.org/officeDocument/2006/relationships/slideLayout" Target="../slideLayouts/slideLayout54.xml"/><Relationship Id="rId6" Type="http://schemas.openxmlformats.org/officeDocument/2006/relationships/slideLayout" Target="../slideLayouts/slideLayout59.xml"/><Relationship Id="rId5" Type="http://schemas.openxmlformats.org/officeDocument/2006/relationships/slideLayout" Target="../slideLayouts/slideLayout58.xml"/><Relationship Id="rId4" Type="http://schemas.openxmlformats.org/officeDocument/2006/relationships/slideLayout" Target="../slideLayouts/slideLayout5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600" b="1">
                <a:solidFill>
                  <a:schemeClr val="tx2">
                    <a:lumMod val="75000"/>
                  </a:schemeClr>
                </a:solidFill>
                <a:latin typeface="+mn-lt"/>
              </a:defRPr>
            </a:lvl1pPr>
          </a:lstStyle>
          <a:p>
            <a:fld id="{830D4EF1-2FB9-4CDA-AD22-D945B346B2F0}" type="slidenum">
              <a:rPr lang="en-GB" smtClean="0"/>
              <a:pPr/>
              <a:t>‹#›</a:t>
            </a:fld>
            <a:endParaRPr lang="en-GB"/>
          </a:p>
        </p:txBody>
      </p:sp>
      <p:sp>
        <p:nvSpPr>
          <p:cNvPr id="11" name="Title Placeholder 10"/>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Tree>
  </p:cSld>
  <p:clrMap bg1="lt1" tx1="dk1" bg2="lt2" tx2="dk2" accent1="accent1" accent2="accent2" accent3="accent3" accent4="accent4" accent5="accent5" accent6="accent6" hlink="hlink" folHlink="folHlink"/>
  <p:sldLayoutIdLst>
    <p:sldLayoutId id="2147483739" r:id="rId1"/>
    <p:sldLayoutId id="2147483740" r:id="rId2"/>
    <p:sldLayoutId id="2147483741" r:id="rId3"/>
    <p:sldLayoutId id="2147483742" r:id="rId4"/>
    <p:sldLayoutId id="2147483743" r:id="rId5"/>
    <p:sldLayoutId id="2147483744" r:id="rId6"/>
    <p:sldLayoutId id="2147483745" r:id="rId7"/>
    <p:sldLayoutId id="2147483746" r:id="rId8"/>
    <p:sldLayoutId id="2147483747" r:id="rId9"/>
    <p:sldLayoutId id="2147483748" r:id="rId10"/>
    <p:sldLayoutId id="2147483749" r:id="rId11"/>
    <p:sldLayoutId id="2147483750" r:id="rId12"/>
    <p:sldLayoutId id="2147483735" r:id="rId13"/>
    <p:sldLayoutId id="2147483781" r:id="rId14"/>
  </p:sldLayoutIdLst>
  <p:hf hdr="0"/>
  <p:txStyles>
    <p:titleStyle>
      <a:lvl1pPr algn="ctr" defTabSz="914400" rtl="0" eaLnBrk="1" latinLnBrk="0" hangingPunct="1">
        <a:spcBef>
          <a:spcPct val="0"/>
        </a:spcBef>
        <a:buNone/>
        <a:defRPr sz="4400" kern="1200">
          <a:solidFill>
            <a:schemeClr val="tx1"/>
          </a:solidFill>
          <a:latin typeface="+mn-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endParaRPr lang="en-US" smtClean="0"/>
          </a:p>
        </p:txBody>
      </p:sp>
      <p:sp>
        <p:nvSpPr>
          <p:cNvPr id="1027"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endParaRPr lang="en-US" smtClean="0"/>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mn-lt"/>
              </a:defRPr>
            </a:lvl1pPr>
          </a:lstStyle>
          <a:p>
            <a:pPr>
              <a:defRPr/>
            </a:pPr>
            <a:r>
              <a:rPr lang="en-US" smtClean="0"/>
              <a:t>28 July, 2011</a:t>
            </a:r>
            <a:endParaRPr lang="en-GB"/>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mn-lt"/>
              </a:defRPr>
            </a:lvl1pPr>
          </a:lstStyle>
          <a:p>
            <a:pPr>
              <a:defRPr/>
            </a:pPr>
            <a:r>
              <a:rPr lang="en-GB" smtClean="0"/>
              <a:t>www.actuariesindia.org</a:t>
            </a:r>
            <a:endParaRPr lang="en-GB"/>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mn-lt"/>
              </a:defRPr>
            </a:lvl1pPr>
          </a:lstStyle>
          <a:p>
            <a:pPr>
              <a:defRPr/>
            </a:pPr>
            <a:fld id="{B118C919-524D-4AE6-802D-F6FBC61D86FD}" type="slidenum">
              <a:rPr lang="en-GB"/>
              <a:pPr>
                <a:defRPr/>
              </a:pPr>
              <a:t>‹#›</a:t>
            </a:fld>
            <a:endParaRPr lang="en-GB"/>
          </a:p>
        </p:txBody>
      </p:sp>
    </p:spTree>
  </p:cSld>
  <p:clrMap bg1="lt1" tx1="dk1" bg2="lt2" tx2="dk2" accent1="accent1" accent2="accent2" accent3="accent3" accent4="accent4" accent5="accent5" accent6="accent6" hlink="hlink" folHlink="folHlink"/>
  <p:sldLayoutIdLst>
    <p:sldLayoutId id="2147483752" r:id="rId1"/>
    <p:sldLayoutId id="2147483753" r:id="rId2"/>
    <p:sldLayoutId id="2147483754" r:id="rId3"/>
    <p:sldLayoutId id="2147483755" r:id="rId4"/>
    <p:sldLayoutId id="2147483756" r:id="rId5"/>
    <p:sldLayoutId id="2147483757" r:id="rId6"/>
    <p:sldLayoutId id="2147483758" r:id="rId7"/>
    <p:sldLayoutId id="2147483759" r:id="rId8"/>
  </p:sldLayoutIdLst>
  <p:transition/>
  <p:hf hdr="0" dt="0"/>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pitchFamily="34" charset="0"/>
        </a:defRPr>
      </a:lvl2pPr>
      <a:lvl3pPr algn="ctr" rtl="0" eaLnBrk="1" fontAlgn="base" hangingPunct="1">
        <a:spcBef>
          <a:spcPct val="0"/>
        </a:spcBef>
        <a:spcAft>
          <a:spcPct val="0"/>
        </a:spcAft>
        <a:defRPr sz="4400">
          <a:solidFill>
            <a:schemeClr val="tx2"/>
          </a:solidFill>
          <a:latin typeface="Arial" pitchFamily="34" charset="0"/>
        </a:defRPr>
      </a:lvl3pPr>
      <a:lvl4pPr algn="ctr" rtl="0" eaLnBrk="1" fontAlgn="base" hangingPunct="1">
        <a:spcBef>
          <a:spcPct val="0"/>
        </a:spcBef>
        <a:spcAft>
          <a:spcPct val="0"/>
        </a:spcAft>
        <a:defRPr sz="4400">
          <a:solidFill>
            <a:schemeClr val="tx2"/>
          </a:solidFill>
          <a:latin typeface="Arial" pitchFamily="34" charset="0"/>
        </a:defRPr>
      </a:lvl4pPr>
      <a:lvl5pPr algn="ctr" rtl="0" eaLnBrk="1" fontAlgn="base" hangingPunct="1">
        <a:spcBef>
          <a:spcPct val="0"/>
        </a:spcBef>
        <a:spcAft>
          <a:spcPct val="0"/>
        </a:spcAft>
        <a:defRPr sz="4400">
          <a:solidFill>
            <a:schemeClr val="tx2"/>
          </a:solidFill>
          <a:latin typeface="Arial" pitchFamily="34" charset="0"/>
        </a:defRPr>
      </a:lvl5pPr>
      <a:lvl6pPr marL="457200" algn="ctr" rtl="0" eaLnBrk="1" fontAlgn="base" hangingPunct="1">
        <a:spcBef>
          <a:spcPct val="0"/>
        </a:spcBef>
        <a:spcAft>
          <a:spcPct val="0"/>
        </a:spcAft>
        <a:defRPr sz="4400">
          <a:solidFill>
            <a:schemeClr val="tx2"/>
          </a:solidFill>
          <a:latin typeface="Arial" pitchFamily="34" charset="0"/>
        </a:defRPr>
      </a:lvl6pPr>
      <a:lvl7pPr marL="914400" algn="ctr" rtl="0" eaLnBrk="1" fontAlgn="base" hangingPunct="1">
        <a:spcBef>
          <a:spcPct val="0"/>
        </a:spcBef>
        <a:spcAft>
          <a:spcPct val="0"/>
        </a:spcAft>
        <a:defRPr sz="4400">
          <a:solidFill>
            <a:schemeClr val="tx2"/>
          </a:solidFill>
          <a:latin typeface="Arial" pitchFamily="34" charset="0"/>
        </a:defRPr>
      </a:lvl7pPr>
      <a:lvl8pPr marL="1371600" algn="ctr" rtl="0" eaLnBrk="1" fontAlgn="base" hangingPunct="1">
        <a:spcBef>
          <a:spcPct val="0"/>
        </a:spcBef>
        <a:spcAft>
          <a:spcPct val="0"/>
        </a:spcAft>
        <a:defRPr sz="4400">
          <a:solidFill>
            <a:schemeClr val="tx2"/>
          </a:solidFill>
          <a:latin typeface="Arial" pitchFamily="34" charset="0"/>
        </a:defRPr>
      </a:lvl8pPr>
      <a:lvl9pPr marL="1828800" algn="ctr" rtl="0" eaLnBrk="1" fontAlgn="base" hangingPunct="1">
        <a:spcBef>
          <a:spcPct val="0"/>
        </a:spcBef>
        <a:spcAft>
          <a:spcPct val="0"/>
        </a:spcAft>
        <a:defRPr sz="4400">
          <a:solidFill>
            <a:schemeClr val="tx2"/>
          </a:solidFill>
          <a:latin typeface="Arial" pitchFamily="34" charset="0"/>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Footer Placeholder 4"/>
          <p:cNvSpPr>
            <a:spLocks noGrp="1"/>
          </p:cNvSpPr>
          <p:nvPr>
            <p:ph type="ftr" sz="quarter" idx="3"/>
          </p:nvPr>
        </p:nvSpPr>
        <p:spPr>
          <a:xfrm>
            <a:off x="76200" y="6356350"/>
            <a:ext cx="2895600" cy="365125"/>
          </a:xfrm>
          <a:prstGeom prst="rect">
            <a:avLst/>
          </a:prstGeom>
        </p:spPr>
        <p:txBody>
          <a:bodyPr vert="horz" lIns="91440" tIns="45720" rIns="91440" bIns="45720" rtlCol="0" anchor="ctr"/>
          <a:lstStyle>
            <a:lvl1pPr algn="ctr">
              <a:defRPr sz="1600" b="1">
                <a:solidFill>
                  <a:srgbClr val="C00000"/>
                </a:solidFill>
                <a:latin typeface="Garamond" pitchFamily="18" charset="0"/>
              </a:defRPr>
            </a:lvl1pPr>
          </a:lstStyle>
          <a:p>
            <a:r>
              <a:rPr lang="en-GB" smtClean="0"/>
              <a:t>towerswatson.com</a:t>
            </a:r>
            <a:endParaRPr lang="en-GB"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600" b="1">
                <a:solidFill>
                  <a:schemeClr val="tx2">
                    <a:lumMod val="75000"/>
                  </a:schemeClr>
                </a:solidFill>
                <a:latin typeface="Garamond" pitchFamily="18" charset="0"/>
              </a:defRPr>
            </a:lvl1pPr>
          </a:lstStyle>
          <a:p>
            <a:fld id="{830D4EF1-2FB9-4CDA-AD22-D945B346B2F0}" type="slidenum">
              <a:rPr lang="en-GB" smtClean="0"/>
              <a:pPr/>
              <a:t>‹#›</a:t>
            </a:fld>
            <a:endParaRPr lang="en-GB"/>
          </a:p>
        </p:txBody>
      </p:sp>
      <p:sp>
        <p:nvSpPr>
          <p:cNvPr id="9" name="Line 15"/>
          <p:cNvSpPr>
            <a:spLocks noChangeShapeType="1"/>
          </p:cNvSpPr>
          <p:nvPr/>
        </p:nvSpPr>
        <p:spPr bwMode="auto">
          <a:xfrm>
            <a:off x="119063" y="1143000"/>
            <a:ext cx="8845550" cy="0"/>
          </a:xfrm>
          <a:prstGeom prst="line">
            <a:avLst/>
          </a:prstGeom>
          <a:ln w="38100">
            <a:solidFill>
              <a:srgbClr val="C00000"/>
            </a:solidFill>
            <a:headEnd/>
            <a:tailEnd/>
          </a:ln>
        </p:spPr>
        <p:style>
          <a:lnRef idx="2">
            <a:schemeClr val="accent6"/>
          </a:lnRef>
          <a:fillRef idx="0">
            <a:schemeClr val="accent6"/>
          </a:fillRef>
          <a:effectRef idx="1">
            <a:schemeClr val="accent6"/>
          </a:effectRef>
          <a:fontRef idx="minor">
            <a:schemeClr val="tx1"/>
          </a:fontRef>
        </p:style>
        <p:txBody>
          <a:bodyPr wrap="none" anchor="ctr"/>
          <a:lstStyle/>
          <a:p>
            <a:pPr>
              <a:defRPr/>
            </a:pPr>
            <a:endParaRPr lang="en-US"/>
          </a:p>
        </p:txBody>
      </p:sp>
      <p:graphicFrame>
        <p:nvGraphicFramePr>
          <p:cNvPr id="10" name="Object 6"/>
          <p:cNvGraphicFramePr>
            <a:graphicFrameLocks noChangeAspect="1"/>
          </p:cNvGraphicFramePr>
          <p:nvPr/>
        </p:nvGraphicFramePr>
        <p:xfrm>
          <a:off x="7959296" y="279377"/>
          <a:ext cx="956104" cy="695348"/>
        </p:xfrm>
        <a:graphic>
          <a:graphicData uri="http://schemas.openxmlformats.org/presentationml/2006/ole">
            <p:oleObj spid="_x0000_s2056" r:id="rId15" imgW="3961905" imgH="3415873" progId="">
              <p:embed/>
            </p:oleObj>
          </a:graphicData>
        </a:graphic>
      </p:graphicFrame>
      <p:sp>
        <p:nvSpPr>
          <p:cNvPr id="11" name="Title Placeholder 10"/>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Tree>
  </p:cSld>
  <p:clrMap bg1="lt1" tx1="dk1" bg2="lt2" tx2="dk2" accent1="accent1" accent2="accent2" accent3="accent3" accent4="accent4" accent5="accent5" accent6="accent6" hlink="hlink" folHlink="folHlink"/>
  <p:sldLayoutIdLst>
    <p:sldLayoutId id="2147483761" r:id="rId1"/>
    <p:sldLayoutId id="2147483762" r:id="rId2"/>
    <p:sldLayoutId id="2147483763" r:id="rId3"/>
    <p:sldLayoutId id="2147483764" r:id="rId4"/>
    <p:sldLayoutId id="2147483765" r:id="rId5"/>
    <p:sldLayoutId id="2147483766" r:id="rId6"/>
    <p:sldLayoutId id="2147483767" r:id="rId7"/>
    <p:sldLayoutId id="2147483768" r:id="rId8"/>
    <p:sldLayoutId id="2147483769" r:id="rId9"/>
    <p:sldLayoutId id="2147483770" r:id="rId10"/>
    <p:sldLayoutId id="2147483771" r:id="rId11"/>
    <p:sldLayoutId id="2147483772" r:id="rId12"/>
  </p:sldLayoutIdLst>
  <p:hf hdr="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endParaRPr lang="en-US" smtClean="0"/>
          </a:p>
        </p:txBody>
      </p:sp>
      <p:sp>
        <p:nvSpPr>
          <p:cNvPr id="1027"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endParaRPr lang="en-US" smtClean="0"/>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mn-lt"/>
              </a:defRPr>
            </a:lvl1pPr>
          </a:lstStyle>
          <a:p>
            <a:pPr>
              <a:defRPr/>
            </a:pPr>
            <a:r>
              <a:rPr lang="en-US" smtClean="0"/>
              <a:t>28 July, 2011</a:t>
            </a:r>
            <a:endParaRPr lang="en-GB"/>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mn-lt"/>
              </a:defRPr>
            </a:lvl1pPr>
          </a:lstStyle>
          <a:p>
            <a:pPr>
              <a:defRPr/>
            </a:pPr>
            <a:r>
              <a:rPr lang="en-GB" smtClean="0"/>
              <a:t>www.actuariesindia.org</a:t>
            </a:r>
            <a:endParaRPr lang="en-GB"/>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mn-lt"/>
              </a:defRPr>
            </a:lvl1pPr>
          </a:lstStyle>
          <a:p>
            <a:pPr>
              <a:defRPr/>
            </a:pPr>
            <a:fld id="{B118C919-524D-4AE6-802D-F6FBC61D86FD}" type="slidenum">
              <a:rPr lang="en-GB"/>
              <a:pPr>
                <a:defRPr/>
              </a:pPr>
              <a:t>‹#›</a:t>
            </a:fld>
            <a:endParaRPr lang="en-GB"/>
          </a:p>
        </p:txBody>
      </p:sp>
    </p:spTree>
  </p:cSld>
  <p:clrMap bg1="lt1" tx1="dk1" bg2="lt2" tx2="dk2" accent1="accent1" accent2="accent2" accent3="accent3" accent4="accent4" accent5="accent5" accent6="accent6" hlink="hlink" folHlink="folHlink"/>
  <p:sldLayoutIdLst>
    <p:sldLayoutId id="2147483774" r:id="rId1"/>
    <p:sldLayoutId id="2147483775" r:id="rId2"/>
    <p:sldLayoutId id="2147483776" r:id="rId3"/>
    <p:sldLayoutId id="2147483777" r:id="rId4"/>
    <p:sldLayoutId id="2147483778" r:id="rId5"/>
    <p:sldLayoutId id="2147483779" r:id="rId6"/>
    <p:sldLayoutId id="2147483780" r:id="rId7"/>
  </p:sldLayoutIdLst>
  <p:transition/>
  <p:hf hdr="0" dt="0"/>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pitchFamily="34" charset="0"/>
        </a:defRPr>
      </a:lvl2pPr>
      <a:lvl3pPr algn="ctr" rtl="0" eaLnBrk="1" fontAlgn="base" hangingPunct="1">
        <a:spcBef>
          <a:spcPct val="0"/>
        </a:spcBef>
        <a:spcAft>
          <a:spcPct val="0"/>
        </a:spcAft>
        <a:defRPr sz="4400">
          <a:solidFill>
            <a:schemeClr val="tx2"/>
          </a:solidFill>
          <a:latin typeface="Arial" pitchFamily="34" charset="0"/>
        </a:defRPr>
      </a:lvl3pPr>
      <a:lvl4pPr algn="ctr" rtl="0" eaLnBrk="1" fontAlgn="base" hangingPunct="1">
        <a:spcBef>
          <a:spcPct val="0"/>
        </a:spcBef>
        <a:spcAft>
          <a:spcPct val="0"/>
        </a:spcAft>
        <a:defRPr sz="4400">
          <a:solidFill>
            <a:schemeClr val="tx2"/>
          </a:solidFill>
          <a:latin typeface="Arial" pitchFamily="34" charset="0"/>
        </a:defRPr>
      </a:lvl4pPr>
      <a:lvl5pPr algn="ctr" rtl="0" eaLnBrk="1" fontAlgn="base" hangingPunct="1">
        <a:spcBef>
          <a:spcPct val="0"/>
        </a:spcBef>
        <a:spcAft>
          <a:spcPct val="0"/>
        </a:spcAft>
        <a:defRPr sz="4400">
          <a:solidFill>
            <a:schemeClr val="tx2"/>
          </a:solidFill>
          <a:latin typeface="Arial" pitchFamily="34" charset="0"/>
        </a:defRPr>
      </a:lvl5pPr>
      <a:lvl6pPr marL="457200" algn="ctr" rtl="0" eaLnBrk="1" fontAlgn="base" hangingPunct="1">
        <a:spcBef>
          <a:spcPct val="0"/>
        </a:spcBef>
        <a:spcAft>
          <a:spcPct val="0"/>
        </a:spcAft>
        <a:defRPr sz="4400">
          <a:solidFill>
            <a:schemeClr val="tx2"/>
          </a:solidFill>
          <a:latin typeface="Arial" pitchFamily="34" charset="0"/>
        </a:defRPr>
      </a:lvl6pPr>
      <a:lvl7pPr marL="914400" algn="ctr" rtl="0" eaLnBrk="1" fontAlgn="base" hangingPunct="1">
        <a:spcBef>
          <a:spcPct val="0"/>
        </a:spcBef>
        <a:spcAft>
          <a:spcPct val="0"/>
        </a:spcAft>
        <a:defRPr sz="4400">
          <a:solidFill>
            <a:schemeClr val="tx2"/>
          </a:solidFill>
          <a:latin typeface="Arial" pitchFamily="34" charset="0"/>
        </a:defRPr>
      </a:lvl7pPr>
      <a:lvl8pPr marL="1371600" algn="ctr" rtl="0" eaLnBrk="1" fontAlgn="base" hangingPunct="1">
        <a:spcBef>
          <a:spcPct val="0"/>
        </a:spcBef>
        <a:spcAft>
          <a:spcPct val="0"/>
        </a:spcAft>
        <a:defRPr sz="4400">
          <a:solidFill>
            <a:schemeClr val="tx2"/>
          </a:solidFill>
          <a:latin typeface="Arial" pitchFamily="34" charset="0"/>
        </a:defRPr>
      </a:lvl8pPr>
      <a:lvl9pPr marL="1828800" algn="ctr" rtl="0" eaLnBrk="1" fontAlgn="base" hangingPunct="1">
        <a:spcBef>
          <a:spcPct val="0"/>
        </a:spcBef>
        <a:spcAft>
          <a:spcPct val="0"/>
        </a:spcAft>
        <a:defRPr sz="4400">
          <a:solidFill>
            <a:schemeClr val="tx2"/>
          </a:solidFill>
          <a:latin typeface="Arial" pitchFamily="34" charset="0"/>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Footer Placeholder 4"/>
          <p:cNvSpPr>
            <a:spLocks noGrp="1"/>
          </p:cNvSpPr>
          <p:nvPr>
            <p:ph type="ftr" sz="quarter" idx="3"/>
          </p:nvPr>
        </p:nvSpPr>
        <p:spPr>
          <a:xfrm>
            <a:off x="76200" y="6356350"/>
            <a:ext cx="2895600" cy="365125"/>
          </a:xfrm>
          <a:prstGeom prst="rect">
            <a:avLst/>
          </a:prstGeom>
        </p:spPr>
        <p:txBody>
          <a:bodyPr vert="horz" lIns="91440" tIns="45720" rIns="91440" bIns="45720" rtlCol="0" anchor="ctr"/>
          <a:lstStyle>
            <a:lvl1pPr algn="ctr">
              <a:defRPr sz="1600" b="1">
                <a:solidFill>
                  <a:srgbClr val="C00000"/>
                </a:solidFill>
                <a:latin typeface="Garamond" pitchFamily="18" charset="0"/>
              </a:defRPr>
            </a:lvl1pPr>
          </a:lstStyle>
          <a:p>
            <a:r>
              <a:rPr lang="en-GB" smtClean="0"/>
              <a:t>towerswatson.com</a:t>
            </a:r>
            <a:endParaRPr lang="en-GB"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600" b="1">
                <a:solidFill>
                  <a:schemeClr val="tx2">
                    <a:lumMod val="75000"/>
                  </a:schemeClr>
                </a:solidFill>
                <a:latin typeface="Garamond" pitchFamily="18" charset="0"/>
              </a:defRPr>
            </a:lvl1pPr>
          </a:lstStyle>
          <a:p>
            <a:fld id="{830D4EF1-2FB9-4CDA-AD22-D945B346B2F0}" type="slidenum">
              <a:rPr lang="en-GB" smtClean="0"/>
              <a:pPr/>
              <a:t>‹#›</a:t>
            </a:fld>
            <a:endParaRPr lang="en-GB"/>
          </a:p>
        </p:txBody>
      </p:sp>
      <p:sp>
        <p:nvSpPr>
          <p:cNvPr id="9" name="Line 15"/>
          <p:cNvSpPr>
            <a:spLocks noChangeShapeType="1"/>
          </p:cNvSpPr>
          <p:nvPr/>
        </p:nvSpPr>
        <p:spPr bwMode="auto">
          <a:xfrm>
            <a:off x="119063" y="1143000"/>
            <a:ext cx="8845550" cy="0"/>
          </a:xfrm>
          <a:prstGeom prst="line">
            <a:avLst/>
          </a:prstGeom>
          <a:ln w="38100">
            <a:solidFill>
              <a:srgbClr val="C00000"/>
            </a:solidFill>
            <a:headEnd/>
            <a:tailEnd/>
          </a:ln>
        </p:spPr>
        <p:style>
          <a:lnRef idx="2">
            <a:schemeClr val="accent6"/>
          </a:lnRef>
          <a:fillRef idx="0">
            <a:schemeClr val="accent6"/>
          </a:fillRef>
          <a:effectRef idx="1">
            <a:schemeClr val="accent6"/>
          </a:effectRef>
          <a:fontRef idx="minor">
            <a:schemeClr val="tx1"/>
          </a:fontRef>
        </p:style>
        <p:txBody>
          <a:bodyPr wrap="none" anchor="ctr"/>
          <a:lstStyle/>
          <a:p>
            <a:pPr>
              <a:defRPr/>
            </a:pPr>
            <a:endParaRPr lang="en-US"/>
          </a:p>
        </p:txBody>
      </p:sp>
      <p:graphicFrame>
        <p:nvGraphicFramePr>
          <p:cNvPr id="10" name="Object 6"/>
          <p:cNvGraphicFramePr>
            <a:graphicFrameLocks noChangeAspect="1"/>
          </p:cNvGraphicFramePr>
          <p:nvPr/>
        </p:nvGraphicFramePr>
        <p:xfrm>
          <a:off x="7959296" y="279377"/>
          <a:ext cx="956104" cy="695348"/>
        </p:xfrm>
        <a:graphic>
          <a:graphicData uri="http://schemas.openxmlformats.org/presentationml/2006/ole">
            <p:oleObj spid="_x0000_s3080" r:id="rId15" imgW="3961905" imgH="3415873" progId="">
              <p:embed/>
            </p:oleObj>
          </a:graphicData>
        </a:graphic>
      </p:graphicFrame>
      <p:sp>
        <p:nvSpPr>
          <p:cNvPr id="11" name="Title Placeholder 10"/>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Tree>
  </p:cSld>
  <p:clrMap bg1="lt1" tx1="dk1" bg2="lt2" tx2="dk2" accent1="accent1" accent2="accent2" accent3="accent3" accent4="accent4" accent5="accent5" accent6="accent6" hlink="hlink" folHlink="folHlink"/>
  <p:sldLayoutIdLst>
    <p:sldLayoutId id="2147483783" r:id="rId1"/>
    <p:sldLayoutId id="2147483784" r:id="rId2"/>
    <p:sldLayoutId id="2147483785" r:id="rId3"/>
    <p:sldLayoutId id="2147483786" r:id="rId4"/>
    <p:sldLayoutId id="2147483787" r:id="rId5"/>
    <p:sldLayoutId id="2147483788" r:id="rId6"/>
    <p:sldLayoutId id="2147483789" r:id="rId7"/>
    <p:sldLayoutId id="2147483790" r:id="rId8"/>
    <p:sldLayoutId id="2147483791" r:id="rId9"/>
    <p:sldLayoutId id="2147483792" r:id="rId10"/>
    <p:sldLayoutId id="2147483793" r:id="rId11"/>
    <p:sldLayoutId id="2147483803" r:id="rId12"/>
  </p:sldLayoutIdLst>
  <p:hf hdr="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endParaRPr lang="en-US" smtClean="0"/>
          </a:p>
        </p:txBody>
      </p:sp>
      <p:sp>
        <p:nvSpPr>
          <p:cNvPr id="1027"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endParaRPr lang="en-US" smtClean="0"/>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mn-lt"/>
              </a:defRPr>
            </a:lvl1pPr>
          </a:lstStyle>
          <a:p>
            <a:pPr>
              <a:defRPr/>
            </a:pPr>
            <a:r>
              <a:rPr lang="en-US" smtClean="0"/>
              <a:t>28 July, 2011</a:t>
            </a:r>
            <a:endParaRPr lang="en-GB"/>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mn-lt"/>
              </a:defRPr>
            </a:lvl1pPr>
          </a:lstStyle>
          <a:p>
            <a:pPr>
              <a:defRPr/>
            </a:pPr>
            <a:r>
              <a:rPr lang="en-GB" smtClean="0"/>
              <a:t>www.actuariesindia.org</a:t>
            </a:r>
            <a:endParaRPr lang="en-GB"/>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mn-lt"/>
              </a:defRPr>
            </a:lvl1pPr>
          </a:lstStyle>
          <a:p>
            <a:pPr>
              <a:defRPr/>
            </a:pPr>
            <a:fld id="{B118C919-524D-4AE6-802D-F6FBC61D86FD}" type="slidenum">
              <a:rPr lang="en-GB"/>
              <a:pPr>
                <a:defRPr/>
              </a:pPr>
              <a:t>‹#›</a:t>
            </a:fld>
            <a:endParaRPr lang="en-GB"/>
          </a:p>
        </p:txBody>
      </p:sp>
    </p:spTree>
  </p:cSld>
  <p:clrMap bg1="lt1" tx1="dk1" bg2="lt2" tx2="dk2" accent1="accent1" accent2="accent2" accent3="accent3" accent4="accent4" accent5="accent5" accent6="accent6" hlink="hlink" folHlink="folHlink"/>
  <p:sldLayoutIdLst>
    <p:sldLayoutId id="2147483796" r:id="rId1"/>
    <p:sldLayoutId id="2147483797" r:id="rId2"/>
    <p:sldLayoutId id="2147483798" r:id="rId3"/>
    <p:sldLayoutId id="2147483799" r:id="rId4"/>
    <p:sldLayoutId id="2147483800" r:id="rId5"/>
    <p:sldLayoutId id="2147483801" r:id="rId6"/>
    <p:sldLayoutId id="2147483802" r:id="rId7"/>
  </p:sldLayoutIdLst>
  <p:transition/>
  <p:hf hdr="0" dt="0"/>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pitchFamily="34" charset="0"/>
        </a:defRPr>
      </a:lvl2pPr>
      <a:lvl3pPr algn="ctr" rtl="0" eaLnBrk="1" fontAlgn="base" hangingPunct="1">
        <a:spcBef>
          <a:spcPct val="0"/>
        </a:spcBef>
        <a:spcAft>
          <a:spcPct val="0"/>
        </a:spcAft>
        <a:defRPr sz="4400">
          <a:solidFill>
            <a:schemeClr val="tx2"/>
          </a:solidFill>
          <a:latin typeface="Arial" pitchFamily="34" charset="0"/>
        </a:defRPr>
      </a:lvl3pPr>
      <a:lvl4pPr algn="ctr" rtl="0" eaLnBrk="1" fontAlgn="base" hangingPunct="1">
        <a:spcBef>
          <a:spcPct val="0"/>
        </a:spcBef>
        <a:spcAft>
          <a:spcPct val="0"/>
        </a:spcAft>
        <a:defRPr sz="4400">
          <a:solidFill>
            <a:schemeClr val="tx2"/>
          </a:solidFill>
          <a:latin typeface="Arial" pitchFamily="34" charset="0"/>
        </a:defRPr>
      </a:lvl4pPr>
      <a:lvl5pPr algn="ctr" rtl="0" eaLnBrk="1" fontAlgn="base" hangingPunct="1">
        <a:spcBef>
          <a:spcPct val="0"/>
        </a:spcBef>
        <a:spcAft>
          <a:spcPct val="0"/>
        </a:spcAft>
        <a:defRPr sz="4400">
          <a:solidFill>
            <a:schemeClr val="tx2"/>
          </a:solidFill>
          <a:latin typeface="Arial" pitchFamily="34" charset="0"/>
        </a:defRPr>
      </a:lvl5pPr>
      <a:lvl6pPr marL="457200" algn="ctr" rtl="0" eaLnBrk="1" fontAlgn="base" hangingPunct="1">
        <a:spcBef>
          <a:spcPct val="0"/>
        </a:spcBef>
        <a:spcAft>
          <a:spcPct val="0"/>
        </a:spcAft>
        <a:defRPr sz="4400">
          <a:solidFill>
            <a:schemeClr val="tx2"/>
          </a:solidFill>
          <a:latin typeface="Arial" pitchFamily="34" charset="0"/>
        </a:defRPr>
      </a:lvl6pPr>
      <a:lvl7pPr marL="914400" algn="ctr" rtl="0" eaLnBrk="1" fontAlgn="base" hangingPunct="1">
        <a:spcBef>
          <a:spcPct val="0"/>
        </a:spcBef>
        <a:spcAft>
          <a:spcPct val="0"/>
        </a:spcAft>
        <a:defRPr sz="4400">
          <a:solidFill>
            <a:schemeClr val="tx2"/>
          </a:solidFill>
          <a:latin typeface="Arial" pitchFamily="34" charset="0"/>
        </a:defRPr>
      </a:lvl7pPr>
      <a:lvl8pPr marL="1371600" algn="ctr" rtl="0" eaLnBrk="1" fontAlgn="base" hangingPunct="1">
        <a:spcBef>
          <a:spcPct val="0"/>
        </a:spcBef>
        <a:spcAft>
          <a:spcPct val="0"/>
        </a:spcAft>
        <a:defRPr sz="4400">
          <a:solidFill>
            <a:schemeClr val="tx2"/>
          </a:solidFill>
          <a:latin typeface="Arial" pitchFamily="34" charset="0"/>
        </a:defRPr>
      </a:lvl8pPr>
      <a:lvl9pPr marL="1828800" algn="ctr" rtl="0" eaLnBrk="1" fontAlgn="base" hangingPunct="1">
        <a:spcBef>
          <a:spcPct val="0"/>
        </a:spcBef>
        <a:spcAft>
          <a:spcPct val="0"/>
        </a:spcAft>
        <a:defRPr sz="4400">
          <a:solidFill>
            <a:schemeClr val="tx2"/>
          </a:solidFill>
          <a:latin typeface="Arial" pitchFamily="34" charset="0"/>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mailto:prakash.rishabh@gmail.com" TargetMode="External"/><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hyperlink" Target="mailto:ramnath.shenoy@gmail.com"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8" name="Rectangle 4"/>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027" name="Rectangle 3"/>
          <p:cNvSpPr>
            <a:spLocks noChangeArrowheads="1"/>
          </p:cNvSpPr>
          <p:nvPr/>
        </p:nvSpPr>
        <p:spPr bwMode="auto">
          <a:xfrm>
            <a:off x="1135063" y="457200"/>
            <a:ext cx="939800" cy="81280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1" name="Footer Placeholder 4"/>
          <p:cNvSpPr txBox="1">
            <a:spLocks/>
          </p:cNvSpPr>
          <p:nvPr/>
        </p:nvSpPr>
        <p:spPr>
          <a:xfrm>
            <a:off x="228600" y="6096000"/>
            <a:ext cx="5791200" cy="381000"/>
          </a:xfrm>
          <a:prstGeom prst="rect">
            <a:avLst/>
          </a:prstGeom>
        </p:spPr>
        <p:txBody>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sz="1600" b="1" i="1" u="none" strike="noStrike" kern="1200" cap="none" spc="0" normalizeH="0" baseline="0" noProof="0" dirty="0" smtClean="0">
                <a:ln>
                  <a:noFill/>
                </a:ln>
                <a:solidFill>
                  <a:schemeClr val="accent6">
                    <a:lumMod val="50000"/>
                  </a:schemeClr>
                </a:solidFill>
                <a:effectLst/>
                <a:uLnTx/>
                <a:uFillTx/>
              </a:rPr>
              <a:t>Indian Actuarial Profession</a:t>
            </a:r>
          </a:p>
          <a:p>
            <a:pPr>
              <a:defRPr/>
            </a:pPr>
            <a:r>
              <a:rPr lang="en-US" sz="1600" b="1" i="1" dirty="0" smtClean="0">
                <a:solidFill>
                  <a:schemeClr val="accent6">
                    <a:lumMod val="50000"/>
                  </a:schemeClr>
                </a:solidFill>
              </a:rPr>
              <a:t>Serving the Cause of Public Interest</a:t>
            </a:r>
          </a:p>
          <a:p>
            <a:pPr marL="0" marR="0" lvl="0" indent="0" defTabSz="914400" rtl="0" eaLnBrk="1" fontAlgn="auto" latinLnBrk="0" hangingPunct="1">
              <a:lnSpc>
                <a:spcPct val="100000"/>
              </a:lnSpc>
              <a:spcBef>
                <a:spcPts val="0"/>
              </a:spcBef>
              <a:spcAft>
                <a:spcPts val="0"/>
              </a:spcAft>
              <a:buClrTx/>
              <a:buSzTx/>
              <a:buFontTx/>
              <a:buNone/>
              <a:tabLst/>
              <a:defRPr/>
            </a:pPr>
            <a:endParaRPr kumimoji="0" lang="en-US" sz="1600" b="1" i="1" u="none" strike="noStrike" kern="1200" cap="none" spc="0" normalizeH="0" baseline="0" noProof="0" dirty="0">
              <a:ln>
                <a:noFill/>
              </a:ln>
              <a:solidFill>
                <a:schemeClr val="accent6">
                  <a:lumMod val="50000"/>
                </a:schemeClr>
              </a:solidFill>
              <a:effectLst/>
              <a:uLnTx/>
              <a:uFillTx/>
            </a:endParaRPr>
          </a:p>
        </p:txBody>
      </p:sp>
      <p:sp>
        <p:nvSpPr>
          <p:cNvPr id="12" name="Rectangle 11"/>
          <p:cNvSpPr/>
          <p:nvPr/>
        </p:nvSpPr>
        <p:spPr>
          <a:xfrm>
            <a:off x="0" y="3849469"/>
            <a:ext cx="8534400" cy="646331"/>
          </a:xfrm>
          <a:prstGeom prst="rect">
            <a:avLst/>
          </a:prstGeom>
        </p:spPr>
        <p:txBody>
          <a:bodyPr wrap="square">
            <a:spAutoFit/>
          </a:bodyPr>
          <a:lstStyle/>
          <a:p>
            <a:pPr algn="r">
              <a:buNone/>
            </a:pPr>
            <a:r>
              <a:rPr lang="en-US" b="1" dirty="0" smtClean="0">
                <a:ea typeface="Verdana" pitchFamily="34" charset="0"/>
                <a:cs typeface="Verdana" pitchFamily="34" charset="0"/>
              </a:rPr>
              <a:t>			</a:t>
            </a:r>
            <a:r>
              <a:rPr lang="en-US" b="1" dirty="0" err="1" smtClean="0">
                <a:ea typeface="Verdana" pitchFamily="34" charset="0"/>
                <a:cs typeface="Verdana" pitchFamily="34" charset="0"/>
              </a:rPr>
              <a:t>Rishabh</a:t>
            </a:r>
            <a:r>
              <a:rPr lang="en-US" b="1" dirty="0" smtClean="0">
                <a:ea typeface="Verdana" pitchFamily="34" charset="0"/>
                <a:cs typeface="Verdana" pitchFamily="34" charset="0"/>
              </a:rPr>
              <a:t> Prakash</a:t>
            </a:r>
            <a:endParaRPr lang="en-US" b="1" dirty="0">
              <a:ea typeface="Verdana" pitchFamily="34" charset="0"/>
              <a:cs typeface="Verdana" pitchFamily="34" charset="0"/>
            </a:endParaRPr>
          </a:p>
          <a:p>
            <a:pPr lvl="8" algn="r"/>
            <a:r>
              <a:rPr lang="en-US" b="1" dirty="0" err="1" smtClean="0">
                <a:ea typeface="Verdana" pitchFamily="34" charset="0"/>
                <a:cs typeface="Verdana" pitchFamily="34" charset="0"/>
              </a:rPr>
              <a:t>Ramnath</a:t>
            </a:r>
            <a:r>
              <a:rPr lang="en-US" b="1" dirty="0" smtClean="0">
                <a:ea typeface="Verdana" pitchFamily="34" charset="0"/>
                <a:cs typeface="Verdana" pitchFamily="34" charset="0"/>
              </a:rPr>
              <a:t> </a:t>
            </a:r>
            <a:r>
              <a:rPr lang="en-US" b="1" dirty="0" err="1" smtClean="0">
                <a:ea typeface="Verdana" pitchFamily="34" charset="0"/>
                <a:cs typeface="Verdana" pitchFamily="34" charset="0"/>
              </a:rPr>
              <a:t>Shenoy</a:t>
            </a:r>
            <a:endParaRPr lang="en-US" b="1" dirty="0" smtClean="0">
              <a:ea typeface="Verdana" pitchFamily="34" charset="0"/>
              <a:cs typeface="Verdana" pitchFamily="34" charset="0"/>
            </a:endParaRPr>
          </a:p>
        </p:txBody>
      </p:sp>
      <p:sp>
        <p:nvSpPr>
          <p:cNvPr id="13" name="Rectangle 12"/>
          <p:cNvSpPr/>
          <p:nvPr/>
        </p:nvSpPr>
        <p:spPr>
          <a:xfrm>
            <a:off x="228600" y="5634335"/>
            <a:ext cx="8686800" cy="461665"/>
          </a:xfrm>
          <a:prstGeom prst="rect">
            <a:avLst/>
          </a:prstGeom>
        </p:spPr>
        <p:txBody>
          <a:bodyPr wrap="square">
            <a:spAutoFit/>
          </a:bodyPr>
          <a:lstStyle/>
          <a:p>
            <a:pPr>
              <a:buNone/>
            </a:pPr>
            <a:r>
              <a:rPr lang="en-US" sz="2400" b="1" dirty="0" smtClean="0">
                <a:ea typeface="Verdana" pitchFamily="34" charset="0"/>
                <a:cs typeface="Verdana" pitchFamily="34" charset="0"/>
              </a:rPr>
              <a:t>Indian Fellowship Seminar</a:t>
            </a:r>
          </a:p>
        </p:txBody>
      </p:sp>
      <p:sp>
        <p:nvSpPr>
          <p:cNvPr id="14" name="Title 13"/>
          <p:cNvSpPr>
            <a:spLocks noGrp="1"/>
          </p:cNvSpPr>
          <p:nvPr>
            <p:ph type="ctrTitle"/>
          </p:nvPr>
        </p:nvSpPr>
        <p:spPr>
          <a:xfrm>
            <a:off x="762000" y="2568575"/>
            <a:ext cx="7772400" cy="1470025"/>
          </a:xfrm>
        </p:spPr>
        <p:txBody>
          <a:bodyPr/>
          <a:lstStyle/>
          <a:p>
            <a:r>
              <a:rPr lang="en-US" dirty="0" smtClean="0"/>
              <a:t>Case I4: Eavesdropping</a:t>
            </a:r>
            <a:endParaRPr lang="en-US" dirty="0"/>
          </a:p>
        </p:txBody>
      </p:sp>
    </p:spTree>
    <p:extLst>
      <p:ext uri="{BB962C8B-B14F-4D97-AF65-F5344CB8AC3E}">
        <p14:creationId xmlns:p14="http://schemas.microsoft.com/office/powerpoint/2010/main" xmlns="" val="90767587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smtClean="0"/>
              <a:t>Case Details</a:t>
            </a:r>
            <a:endParaRPr lang="en-US" dirty="0"/>
          </a:p>
        </p:txBody>
      </p:sp>
      <p:sp>
        <p:nvSpPr>
          <p:cNvPr id="3" name="Content Placeholder 2"/>
          <p:cNvSpPr>
            <a:spLocks noGrp="1"/>
          </p:cNvSpPr>
          <p:nvPr>
            <p:ph idx="1"/>
          </p:nvPr>
        </p:nvSpPr>
        <p:spPr>
          <a:xfrm>
            <a:off x="457200" y="1600200"/>
            <a:ext cx="8382000" cy="4525963"/>
          </a:xfrm>
        </p:spPr>
        <p:txBody>
          <a:bodyPr>
            <a:normAutofit/>
          </a:bodyPr>
          <a:lstStyle/>
          <a:p>
            <a:r>
              <a:rPr lang="en-US" sz="2400" dirty="0" smtClean="0"/>
              <a:t>Consultant to trustee of pension scheme</a:t>
            </a:r>
          </a:p>
          <a:p>
            <a:r>
              <a:rPr lang="en-US" sz="2400" dirty="0" smtClean="0"/>
              <a:t>Conducted a review of investment strategy</a:t>
            </a:r>
          </a:p>
          <a:p>
            <a:r>
              <a:rPr lang="en-US" sz="2400" dirty="0" smtClean="0"/>
              <a:t>Already discussed with investment committee:</a:t>
            </a:r>
          </a:p>
          <a:p>
            <a:pPr lvl="1"/>
            <a:r>
              <a:rPr lang="en-US" sz="2000" dirty="0" smtClean="0"/>
              <a:t>2 company (sponsor) appointed directors</a:t>
            </a:r>
          </a:p>
          <a:p>
            <a:pPr lvl="1"/>
            <a:r>
              <a:rPr lang="en-US" sz="2000" dirty="0" smtClean="0"/>
              <a:t>Finance director</a:t>
            </a:r>
          </a:p>
          <a:p>
            <a:pPr lvl="1"/>
            <a:r>
              <a:rPr lang="en-US" sz="2000" dirty="0" smtClean="0"/>
              <a:t>Human resources director</a:t>
            </a:r>
          </a:p>
          <a:p>
            <a:r>
              <a:rPr lang="en-US" sz="2400" dirty="0" smtClean="0"/>
              <a:t>Overhear a conversation on route – sketchy but source credible</a:t>
            </a:r>
          </a:p>
          <a:p>
            <a:r>
              <a:rPr lang="en-US" sz="2400" dirty="0" smtClean="0"/>
              <a:t>Deals with potential sale of most stable parts of the sponsor’s business</a:t>
            </a:r>
            <a:endParaRPr lang="en-US" sz="2400" dirty="0"/>
          </a:p>
        </p:txBody>
      </p:sp>
      <p:sp>
        <p:nvSpPr>
          <p:cNvPr id="4" name="Slide Number Placeholder 3"/>
          <p:cNvSpPr>
            <a:spLocks noGrp="1"/>
          </p:cNvSpPr>
          <p:nvPr>
            <p:ph type="sldNum" sz="quarter" idx="12"/>
          </p:nvPr>
        </p:nvSpPr>
        <p:spPr/>
        <p:txBody>
          <a:bodyPr/>
          <a:lstStyle/>
          <a:p>
            <a:fld id="{830D4EF1-2FB9-4CDA-AD22-D945B346B2F0}" type="slidenum">
              <a:rPr lang="en-GB" smtClean="0"/>
              <a:pPr/>
              <a:t>2</a:t>
            </a:fld>
            <a:endParaRPr lang="en-GB"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smtClean="0"/>
              <a:t>Issues posed</a:t>
            </a:r>
            <a:endParaRPr lang="en-US" dirty="0"/>
          </a:p>
        </p:txBody>
      </p:sp>
      <p:sp>
        <p:nvSpPr>
          <p:cNvPr id="3" name="Content Placeholder 2"/>
          <p:cNvSpPr>
            <a:spLocks noGrp="1"/>
          </p:cNvSpPr>
          <p:nvPr>
            <p:ph idx="1"/>
          </p:nvPr>
        </p:nvSpPr>
        <p:spPr/>
        <p:txBody>
          <a:bodyPr>
            <a:normAutofit/>
          </a:bodyPr>
          <a:lstStyle/>
          <a:p>
            <a:r>
              <a:rPr lang="en-US" sz="2800" dirty="0" smtClean="0"/>
              <a:t>What professional issues arise from the situation?</a:t>
            </a:r>
          </a:p>
          <a:p>
            <a:endParaRPr lang="en-US" sz="2800" dirty="0" smtClean="0"/>
          </a:p>
          <a:p>
            <a:r>
              <a:rPr lang="en-US" sz="2800" dirty="0" smtClean="0"/>
              <a:t>How to deal with them?</a:t>
            </a:r>
            <a:endParaRPr lang="en-US" sz="2800" dirty="0"/>
          </a:p>
        </p:txBody>
      </p:sp>
      <p:sp>
        <p:nvSpPr>
          <p:cNvPr id="4" name="Slide Number Placeholder 3"/>
          <p:cNvSpPr>
            <a:spLocks noGrp="1"/>
          </p:cNvSpPr>
          <p:nvPr>
            <p:ph type="sldNum" sz="quarter" idx="12"/>
          </p:nvPr>
        </p:nvSpPr>
        <p:spPr/>
        <p:txBody>
          <a:bodyPr/>
          <a:lstStyle/>
          <a:p>
            <a:fld id="{830D4EF1-2FB9-4CDA-AD22-D945B346B2F0}" type="slidenum">
              <a:rPr lang="en-GB" smtClean="0"/>
              <a:pPr/>
              <a:t>3</a:t>
            </a:fld>
            <a:endParaRPr lang="en-GB"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Issues in light of Actuaries Code</a:t>
            </a:r>
            <a:endParaRPr lang="en-US" dirty="0"/>
          </a:p>
        </p:txBody>
      </p:sp>
      <p:sp>
        <p:nvSpPr>
          <p:cNvPr id="3" name="Content Placeholder 2"/>
          <p:cNvSpPr>
            <a:spLocks noGrp="1"/>
          </p:cNvSpPr>
          <p:nvPr>
            <p:ph idx="1"/>
          </p:nvPr>
        </p:nvSpPr>
        <p:spPr/>
        <p:txBody>
          <a:bodyPr>
            <a:normAutofit fontScale="92500"/>
          </a:bodyPr>
          <a:lstStyle/>
          <a:p>
            <a:pPr>
              <a:buNone/>
            </a:pPr>
            <a:r>
              <a:rPr lang="en-US" b="1" u="sng" dirty="0" smtClean="0"/>
              <a:t>Integrity</a:t>
            </a:r>
          </a:p>
          <a:p>
            <a:pPr algn="just"/>
            <a:r>
              <a:rPr lang="en-US" dirty="0" smtClean="0"/>
              <a:t>Discussion of information could amount to “</a:t>
            </a:r>
            <a:r>
              <a:rPr lang="en-US" dirty="0" err="1" smtClean="0"/>
              <a:t>rumour</a:t>
            </a:r>
            <a:r>
              <a:rPr lang="en-US" dirty="0" smtClean="0"/>
              <a:t> mongering”</a:t>
            </a:r>
          </a:p>
          <a:p>
            <a:pPr algn="just"/>
            <a:r>
              <a:rPr lang="en-US" dirty="0" smtClean="0"/>
              <a:t>Sketchy information shouldn’t disseminate further</a:t>
            </a:r>
          </a:p>
          <a:p>
            <a:pPr algn="just"/>
            <a:r>
              <a:rPr lang="en-US" dirty="0" smtClean="0"/>
              <a:t>Confidentiality of the information needs to be respected</a:t>
            </a:r>
          </a:p>
          <a:p>
            <a:pPr algn="just">
              <a:buNone/>
            </a:pPr>
            <a:endParaRPr lang="en-US" dirty="0" smtClean="0"/>
          </a:p>
          <a:p>
            <a:pPr>
              <a:buNone/>
            </a:pPr>
            <a:r>
              <a:rPr lang="en-US" b="1" u="sng" dirty="0" smtClean="0"/>
              <a:t>Competence and Care</a:t>
            </a:r>
          </a:p>
          <a:p>
            <a:pPr algn="just"/>
            <a:r>
              <a:rPr lang="en-US" dirty="0" smtClean="0"/>
              <a:t>Information incomplete - the actuary heard bits of the conversation</a:t>
            </a:r>
          </a:p>
          <a:p>
            <a:pPr algn="just"/>
            <a:r>
              <a:rPr lang="en-US" dirty="0" smtClean="0"/>
              <a:t>Information not credible – not formal communication, could be wrong</a:t>
            </a:r>
          </a:p>
          <a:p>
            <a:pPr algn="just"/>
            <a:r>
              <a:rPr lang="en-US" dirty="0" smtClean="0"/>
              <a:t>But if true could have serious consequences on the fund</a:t>
            </a:r>
          </a:p>
          <a:p>
            <a:pPr algn="just"/>
            <a:endParaRPr lang="en-US" dirty="0"/>
          </a:p>
        </p:txBody>
      </p:sp>
      <p:sp>
        <p:nvSpPr>
          <p:cNvPr id="4" name="Slide Number Placeholder 3"/>
          <p:cNvSpPr>
            <a:spLocks noGrp="1"/>
          </p:cNvSpPr>
          <p:nvPr>
            <p:ph type="sldNum" sz="quarter" idx="12"/>
          </p:nvPr>
        </p:nvSpPr>
        <p:spPr/>
        <p:txBody>
          <a:bodyPr/>
          <a:lstStyle/>
          <a:p>
            <a:fld id="{830D4EF1-2FB9-4CDA-AD22-D945B346B2F0}" type="slidenum">
              <a:rPr lang="en-GB" smtClean="0"/>
              <a:pPr/>
              <a:t>4</a:t>
            </a:fld>
            <a:endParaRPr lang="en-GB"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Issues in light of Actuaries Code</a:t>
            </a:r>
            <a:endParaRPr lang="en-US" dirty="0"/>
          </a:p>
        </p:txBody>
      </p:sp>
      <p:sp>
        <p:nvSpPr>
          <p:cNvPr id="3" name="Content Placeholder 2"/>
          <p:cNvSpPr>
            <a:spLocks noGrp="1"/>
          </p:cNvSpPr>
          <p:nvPr>
            <p:ph idx="1"/>
          </p:nvPr>
        </p:nvSpPr>
        <p:spPr/>
        <p:txBody>
          <a:bodyPr/>
          <a:lstStyle/>
          <a:p>
            <a:pPr>
              <a:buNone/>
            </a:pPr>
            <a:r>
              <a:rPr lang="en-US" b="1" u="sng" dirty="0" smtClean="0"/>
              <a:t>Impartiality</a:t>
            </a:r>
          </a:p>
          <a:p>
            <a:pPr>
              <a:buNone/>
            </a:pPr>
            <a:endParaRPr lang="en-US" b="1" u="sng" dirty="0" smtClean="0"/>
          </a:p>
          <a:p>
            <a:r>
              <a:rPr lang="en-US" sz="1800" i="1" dirty="0">
                <a:solidFill>
                  <a:schemeClr val="tx2"/>
                </a:solidFill>
              </a:rPr>
              <a:t>“Members will not allow bias, conflict of interest, or the </a:t>
            </a:r>
            <a:r>
              <a:rPr lang="en-US" sz="1800" i="1" dirty="0">
                <a:solidFill>
                  <a:srgbClr val="FF0000"/>
                </a:solidFill>
              </a:rPr>
              <a:t>undue influence of others </a:t>
            </a:r>
            <a:r>
              <a:rPr lang="en-US" sz="1800" i="1" dirty="0">
                <a:solidFill>
                  <a:schemeClr val="tx2"/>
                </a:solidFill>
              </a:rPr>
              <a:t>to override their professional </a:t>
            </a:r>
            <a:r>
              <a:rPr lang="en-US" sz="1800" i="1" dirty="0" err="1">
                <a:solidFill>
                  <a:schemeClr val="tx2"/>
                </a:solidFill>
              </a:rPr>
              <a:t>judgement</a:t>
            </a:r>
            <a:r>
              <a:rPr lang="en-US" sz="1800" i="1" dirty="0">
                <a:solidFill>
                  <a:schemeClr val="tx2"/>
                </a:solidFill>
              </a:rPr>
              <a:t> </a:t>
            </a:r>
            <a:r>
              <a:rPr lang="en-US" sz="1800" i="1" dirty="0" smtClean="0">
                <a:solidFill>
                  <a:schemeClr val="tx2"/>
                </a:solidFill>
              </a:rPr>
              <a:t>“</a:t>
            </a:r>
          </a:p>
          <a:p>
            <a:endParaRPr lang="en-US" sz="1800" i="1" dirty="0">
              <a:solidFill>
                <a:schemeClr val="tx2"/>
              </a:solidFill>
            </a:endParaRPr>
          </a:p>
          <a:p>
            <a:r>
              <a:rPr lang="en-US" dirty="0" smtClean="0"/>
              <a:t>The comments of the other actuary may amount to undue influence if the course of action is changed based on them</a:t>
            </a:r>
          </a:p>
          <a:p>
            <a:endParaRPr lang="en-US" dirty="0" smtClean="0"/>
          </a:p>
        </p:txBody>
      </p:sp>
      <p:sp>
        <p:nvSpPr>
          <p:cNvPr id="4" name="Slide Number Placeholder 3"/>
          <p:cNvSpPr>
            <a:spLocks noGrp="1"/>
          </p:cNvSpPr>
          <p:nvPr>
            <p:ph type="sldNum" sz="quarter" idx="12"/>
          </p:nvPr>
        </p:nvSpPr>
        <p:spPr/>
        <p:txBody>
          <a:bodyPr/>
          <a:lstStyle/>
          <a:p>
            <a:fld id="{830D4EF1-2FB9-4CDA-AD22-D945B346B2F0}" type="slidenum">
              <a:rPr lang="en-GB" smtClean="0"/>
              <a:pPr/>
              <a:t>5</a:t>
            </a:fld>
            <a:endParaRPr lang="en-GB"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Issues in light of PCS</a:t>
            </a:r>
            <a:endParaRPr lang="en-US" dirty="0"/>
          </a:p>
        </p:txBody>
      </p:sp>
      <p:sp>
        <p:nvSpPr>
          <p:cNvPr id="3" name="Content Placeholder 2"/>
          <p:cNvSpPr>
            <a:spLocks noGrp="1"/>
          </p:cNvSpPr>
          <p:nvPr>
            <p:ph idx="1"/>
          </p:nvPr>
        </p:nvSpPr>
        <p:spPr/>
        <p:txBody>
          <a:bodyPr>
            <a:normAutofit fontScale="92500"/>
          </a:bodyPr>
          <a:lstStyle/>
          <a:p>
            <a:pPr>
              <a:buNone/>
            </a:pPr>
            <a:r>
              <a:rPr lang="en-US" b="1" u="sng" dirty="0" smtClean="0"/>
              <a:t>Confidentiality</a:t>
            </a:r>
          </a:p>
          <a:p>
            <a:pPr algn="just"/>
            <a:r>
              <a:rPr lang="en-US" sz="1900" i="1" dirty="0" smtClean="0">
                <a:solidFill>
                  <a:schemeClr val="tx2"/>
                </a:solidFill>
              </a:rPr>
              <a:t>“As a matter of law, information acquired by an actuary in the course of professional work is frequently confidential to the actuary’s client or the actuary’s firm. As such, it should not normally be disclosed unless consent has been obtained from the actuary’s client or the actuary’s firm, as the case may be”</a:t>
            </a:r>
          </a:p>
          <a:p>
            <a:pPr algn="just"/>
            <a:r>
              <a:rPr lang="en-US" dirty="0" smtClean="0"/>
              <a:t>Need to understand the level of confidentiality in the information and respect it</a:t>
            </a:r>
          </a:p>
          <a:p>
            <a:pPr>
              <a:buNone/>
            </a:pPr>
            <a:r>
              <a:rPr lang="en-US" b="1" u="sng" dirty="0" smtClean="0"/>
              <a:t>Standards for Advice</a:t>
            </a:r>
          </a:p>
          <a:p>
            <a:pPr algn="just"/>
            <a:r>
              <a:rPr lang="en-US" sz="1900" i="1" dirty="0" smtClean="0">
                <a:solidFill>
                  <a:schemeClr val="tx2"/>
                </a:solidFill>
              </a:rPr>
              <a:t>“An actuary must consider the extent to which it is appropriate to carry out investigations to assess the accuracy and reasonableness of any data being used”</a:t>
            </a:r>
          </a:p>
          <a:p>
            <a:pPr algn="just"/>
            <a:r>
              <a:rPr lang="en-US" dirty="0" smtClean="0"/>
              <a:t>May not be advisable to form any opinion based on this information</a:t>
            </a:r>
          </a:p>
          <a:p>
            <a:pPr algn="just"/>
            <a:r>
              <a:rPr lang="en-US" dirty="0" smtClean="0"/>
              <a:t>Inappropriate to do any investigation without confirmation</a:t>
            </a:r>
          </a:p>
          <a:p>
            <a:endParaRPr lang="en-US" dirty="0" smtClean="0"/>
          </a:p>
          <a:p>
            <a:pPr algn="just"/>
            <a:endParaRPr lang="en-US" dirty="0"/>
          </a:p>
        </p:txBody>
      </p:sp>
      <p:sp>
        <p:nvSpPr>
          <p:cNvPr id="4" name="Slide Number Placeholder 3"/>
          <p:cNvSpPr>
            <a:spLocks noGrp="1"/>
          </p:cNvSpPr>
          <p:nvPr>
            <p:ph type="sldNum" sz="quarter" idx="12"/>
          </p:nvPr>
        </p:nvSpPr>
        <p:spPr/>
        <p:txBody>
          <a:bodyPr/>
          <a:lstStyle/>
          <a:p>
            <a:fld id="{830D4EF1-2FB9-4CDA-AD22-D945B346B2F0}" type="slidenum">
              <a:rPr lang="en-GB" smtClean="0"/>
              <a:pPr/>
              <a:t>6</a:t>
            </a:fld>
            <a:endParaRPr lang="en-GB"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Steps we would take</a:t>
            </a:r>
            <a:endParaRPr lang="en-US" dirty="0"/>
          </a:p>
        </p:txBody>
      </p:sp>
      <p:sp>
        <p:nvSpPr>
          <p:cNvPr id="3" name="Content Placeholder 2"/>
          <p:cNvSpPr>
            <a:spLocks noGrp="1"/>
          </p:cNvSpPr>
          <p:nvPr>
            <p:ph idx="1"/>
          </p:nvPr>
        </p:nvSpPr>
        <p:spPr/>
        <p:txBody>
          <a:bodyPr/>
          <a:lstStyle/>
          <a:p>
            <a:r>
              <a:rPr lang="en-US" dirty="0" smtClean="0"/>
              <a:t>Information not public may only be a </a:t>
            </a:r>
            <a:r>
              <a:rPr lang="en-US" dirty="0" err="1" smtClean="0"/>
              <a:t>rumour</a:t>
            </a:r>
            <a:endParaRPr lang="en-US" dirty="0" smtClean="0"/>
          </a:p>
          <a:p>
            <a:r>
              <a:rPr lang="en-US" dirty="0" smtClean="0"/>
              <a:t>Cannot discuss openly</a:t>
            </a:r>
          </a:p>
          <a:p>
            <a:r>
              <a:rPr lang="en-US" dirty="0" smtClean="0"/>
              <a:t>Hence:</a:t>
            </a:r>
          </a:p>
          <a:p>
            <a:pPr lvl="1"/>
            <a:r>
              <a:rPr lang="en-US" dirty="0" smtClean="0"/>
              <a:t>Won’t specifically broach the topic of the sell-off in the meeting</a:t>
            </a:r>
          </a:p>
          <a:p>
            <a:pPr lvl="1"/>
            <a:r>
              <a:rPr lang="en-US" dirty="0" smtClean="0"/>
              <a:t>Go ahead and discuss findings of investment strategy review</a:t>
            </a:r>
          </a:p>
          <a:p>
            <a:pPr lvl="1"/>
            <a:r>
              <a:rPr lang="en-US" dirty="0" smtClean="0"/>
              <a:t>Offer to make approach flexible by building in contingency scenarios</a:t>
            </a:r>
          </a:p>
          <a:p>
            <a:pPr lvl="1"/>
            <a:r>
              <a:rPr lang="en-US" dirty="0" smtClean="0"/>
              <a:t>Build in sale of major parts of the business as a contingency scenario</a:t>
            </a:r>
          </a:p>
          <a:p>
            <a:pPr lvl="1"/>
            <a:r>
              <a:rPr lang="en-US" dirty="0" smtClean="0"/>
              <a:t>Reiterate employer/ sponsor covenant</a:t>
            </a:r>
          </a:p>
          <a:p>
            <a:r>
              <a:rPr lang="en-US" dirty="0" smtClean="0"/>
              <a:t>If </a:t>
            </a:r>
            <a:r>
              <a:rPr lang="en-US" dirty="0" err="1" smtClean="0"/>
              <a:t>rumours</a:t>
            </a:r>
            <a:r>
              <a:rPr lang="en-US" dirty="0" smtClean="0"/>
              <a:t> gather steam: seek a meeting, confirm veracity of news, offer to overtly modify investment strategy</a:t>
            </a:r>
          </a:p>
          <a:p>
            <a:pPr lvl="1"/>
            <a:endParaRPr lang="en-US" dirty="0"/>
          </a:p>
        </p:txBody>
      </p:sp>
      <p:sp>
        <p:nvSpPr>
          <p:cNvPr id="4" name="Slide Number Placeholder 3"/>
          <p:cNvSpPr>
            <a:spLocks noGrp="1"/>
          </p:cNvSpPr>
          <p:nvPr>
            <p:ph type="sldNum" sz="quarter" idx="12"/>
          </p:nvPr>
        </p:nvSpPr>
        <p:spPr/>
        <p:txBody>
          <a:bodyPr/>
          <a:lstStyle/>
          <a:p>
            <a:fld id="{830D4EF1-2FB9-4CDA-AD22-D945B346B2F0}" type="slidenum">
              <a:rPr lang="en-GB" smtClean="0"/>
              <a:pPr/>
              <a:t>7</a:t>
            </a:fld>
            <a:endParaRPr lang="en-GB"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a:xfrm>
            <a:off x="685800" y="2667000"/>
            <a:ext cx="7772400" cy="1470025"/>
          </a:xfrm>
        </p:spPr>
        <p:txBody>
          <a:bodyPr/>
          <a:lstStyle/>
          <a:p>
            <a:pPr algn="r"/>
            <a:r>
              <a:rPr lang="en-US" dirty="0" smtClean="0"/>
              <a:t>Thank you</a:t>
            </a:r>
            <a:endParaRPr lang="en-US" dirty="0"/>
          </a:p>
        </p:txBody>
      </p:sp>
      <p:sp>
        <p:nvSpPr>
          <p:cNvPr id="6" name="Subtitle 5"/>
          <p:cNvSpPr>
            <a:spLocks noGrp="1"/>
          </p:cNvSpPr>
          <p:nvPr>
            <p:ph type="subTitle" idx="1"/>
          </p:nvPr>
        </p:nvSpPr>
        <p:spPr>
          <a:xfrm>
            <a:off x="1981200" y="3886200"/>
            <a:ext cx="6400800" cy="1752600"/>
          </a:xfrm>
        </p:spPr>
        <p:txBody>
          <a:bodyPr>
            <a:normAutofit/>
          </a:bodyPr>
          <a:lstStyle/>
          <a:p>
            <a:pPr algn="r"/>
            <a:r>
              <a:rPr lang="en-US" sz="2000" dirty="0" err="1" smtClean="0"/>
              <a:t>Rishabh</a:t>
            </a:r>
            <a:r>
              <a:rPr lang="en-US" sz="2000" dirty="0" smtClean="0"/>
              <a:t> Prakash </a:t>
            </a:r>
            <a:r>
              <a:rPr lang="en-US" sz="2000" dirty="0" smtClean="0">
                <a:hlinkClick r:id="rId3"/>
              </a:rPr>
              <a:t>prakash.rishabh@gmail.com</a:t>
            </a:r>
            <a:endParaRPr lang="en-US" sz="2000" dirty="0" smtClean="0"/>
          </a:p>
          <a:p>
            <a:pPr algn="r"/>
            <a:r>
              <a:rPr lang="en-US" sz="2000" dirty="0" smtClean="0"/>
              <a:t>Ramnath Shenoy </a:t>
            </a:r>
            <a:r>
              <a:rPr lang="en-US" sz="2000" dirty="0" smtClean="0">
                <a:hlinkClick r:id="rId4"/>
              </a:rPr>
              <a:t>ramnath.shenoy@gmail.com</a:t>
            </a:r>
            <a:endParaRPr lang="en-US" sz="2000" dirty="0" smtClean="0"/>
          </a:p>
          <a:p>
            <a:pPr algn="r"/>
            <a:endParaRPr lang="en-US" sz="2000" dirty="0"/>
          </a:p>
        </p:txBody>
      </p:sp>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AGPREFIX" val="TW_"/>
  <p:tag name="TW_FOOTER" val="Watermark"/>
  <p:tag name="TW_TEMPLATENAME" val="Towers Watson.pptx"/>
  <p:tag name="TW_CREATEDATE" val="24 February 2014"/>
  <p:tag name="TW_DPI" val=""/>
</p:tagLst>
</file>

<file path=ppt/theme/theme1.xml><?xml version="1.0" encoding="utf-8"?>
<a:theme xmlns:a="http://schemas.openxmlformats.org/drawingml/2006/main" name="IAI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LifeConvBirm02">
  <a:themeElements>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fontScheme name="LifeConvBirm02.ppt">
      <a:majorFont>
        <a:latin typeface="Arial"/>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LifeConvBirm02.ppt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LifeConvBirm02.ppt 2">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LifeConvBirm02.ppt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LifeConvBirm02.ppt 5">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LifeConvBirm02.ppt 6">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1_IAI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1_LifeConvBirm02">
  <a:themeElements>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fontScheme name="LifeConvBirm02.ppt">
      <a:majorFont>
        <a:latin typeface="Arial"/>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LifeConvBirm02.ppt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LifeConvBirm02.ppt 2">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LifeConvBirm02.ppt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LifeConvBirm02.ppt 5">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LifeConvBirm02.ppt 6">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2_IAI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2_LifeConvBirm02">
  <a:themeElements>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fontScheme name="LifeConvBirm02.ppt">
      <a:majorFont>
        <a:latin typeface="Arial"/>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LifeConvBirm02.ppt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LifeConvBirm02.ppt 2">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LifeConvBirm02.ppt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LifeConvBirm02.ppt 5">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LifeConvBirm02.ppt 6">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IAI Theme</Template>
  <TotalTime>2328</TotalTime>
  <Words>436</Words>
  <Application>Microsoft Office PowerPoint</Application>
  <PresentationFormat>On-screen Show (4:3)</PresentationFormat>
  <Paragraphs>70</Paragraphs>
  <Slides>8</Slides>
  <Notes>8</Notes>
  <HiddenSlides>0</HiddenSlides>
  <MMClips>0</MMClips>
  <ScaleCrop>false</ScaleCrop>
  <HeadingPairs>
    <vt:vector size="6" baseType="variant">
      <vt:variant>
        <vt:lpstr>Theme</vt:lpstr>
      </vt:variant>
      <vt:variant>
        <vt:i4>6</vt:i4>
      </vt:variant>
      <vt:variant>
        <vt:lpstr>Embedded OLE Servers</vt:lpstr>
      </vt:variant>
      <vt:variant>
        <vt:i4>0</vt:i4>
      </vt:variant>
      <vt:variant>
        <vt:lpstr>Slide Titles</vt:lpstr>
      </vt:variant>
      <vt:variant>
        <vt:i4>8</vt:i4>
      </vt:variant>
    </vt:vector>
  </HeadingPairs>
  <TitlesOfParts>
    <vt:vector size="14" baseType="lpstr">
      <vt:lpstr>IAI Theme</vt:lpstr>
      <vt:lpstr>LifeConvBirm02</vt:lpstr>
      <vt:lpstr>1_IAI Theme</vt:lpstr>
      <vt:lpstr>1_LifeConvBirm02</vt:lpstr>
      <vt:lpstr>2_IAI Theme</vt:lpstr>
      <vt:lpstr>2_LifeConvBirm02</vt:lpstr>
      <vt:lpstr>Case I4: Eavesdropping</vt:lpstr>
      <vt:lpstr>Case Details</vt:lpstr>
      <vt:lpstr>Issues posed</vt:lpstr>
      <vt:lpstr>Issues in light of Actuaries Code</vt:lpstr>
      <vt:lpstr>Issues in light of Actuaries Code</vt:lpstr>
      <vt:lpstr>Issues in light of PCS</vt:lpstr>
      <vt:lpstr>Steps we would take</vt:lpstr>
      <vt:lpstr>Thank you</vt:lpstr>
    </vt:vector>
  </TitlesOfParts>
  <Company>Towers Watson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VirtualG2</dc:creator>
  <cp:lastModifiedBy>e11203</cp:lastModifiedBy>
  <cp:revision>228</cp:revision>
  <dcterms:created xsi:type="dcterms:W3CDTF">2011-05-25T11:39:35Z</dcterms:created>
  <dcterms:modified xsi:type="dcterms:W3CDTF">2014-12-10T05:24:41Z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Watermark">
    <vt:lpwstr/>
  </property>
</Properties>
</file>